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0" r:id="rId7"/>
    <p:sldId id="262" r:id="rId8"/>
    <p:sldId id="258" r:id="rId9"/>
  </p:sldIdLst>
  <p:sldSz cx="12192000" cy="6858000"/>
  <p:notesSz cx="6858000" cy="9144000"/>
  <p:custDataLst>
    <p:tags r:id="rId12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9ECFB1-0245-48AE-9EDB-D416C495314B}" v="2799" dt="2018-05-31T02:19:06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50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4103113-562F-48F2-9763-0A5981AD5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50FD6D-A5F0-4F0D-9526-EF58BB2ADC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CF260-2BB4-4B26-8E68-B9A02195F41E}" type="datetime1">
              <a:rPr lang="es-ES" smtClean="0"/>
              <a:t>05/11/2020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4B84A4-166B-4BFF-9E70-161E915915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17AB44-3386-4AD8-9B46-D7F2CC41A8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1CDCA-D41C-46E6-B555-14F01FC1A8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9674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6E24A7-9D25-4301-8017-E34E1787E30B}" type="datetime1">
              <a:rPr lang="es-ES" noProof="0" smtClean="0"/>
              <a:t>05/11/2020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F4D86DC-9249-455E-8E04-D51A0B02A85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7451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F4D86DC-9249-455E-8E04-D51A0B02A85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87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F4D86DC-9249-455E-8E04-D51A0B02A85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680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F4D86DC-9249-455E-8E04-D51A0B02A85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6669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F4D86DC-9249-455E-8E04-D51A0B02A85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010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F4D86DC-9249-455E-8E04-D51A0B02A85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24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94840A57-ED45-4577-A6C3-6E8A2A7C70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</p:grpSpPr>
        <p:sp>
          <p:nvSpPr>
            <p:cNvPr id="8" name="Polilínea: Figura 12">
              <a:extLst>
                <a:ext uri="{FF2B5EF4-FFF2-40B4-BE49-F238E27FC236}">
                  <a16:creationId xmlns:a16="http://schemas.microsoft.com/office/drawing/2014/main" id="{27C19608-955E-4979-AAD7-534C5FF661F9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9" name="Polilínea: Figura 17">
              <a:extLst>
                <a:ext uri="{FF2B5EF4-FFF2-40B4-BE49-F238E27FC236}">
                  <a16:creationId xmlns:a16="http://schemas.microsoft.com/office/drawing/2014/main" id="{C85D7CDD-3B0F-4F6C-B050-0F2EF4B0E137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10" name="Polilínea: Figura 15">
              <a:extLst>
                <a:ext uri="{FF2B5EF4-FFF2-40B4-BE49-F238E27FC236}">
                  <a16:creationId xmlns:a16="http://schemas.microsoft.com/office/drawing/2014/main" id="{F8689B7A-BE55-4367-ADC4-58EB6E53AE87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11" name="Polilínea: Figura 10">
              <a:extLst>
                <a:ext uri="{FF2B5EF4-FFF2-40B4-BE49-F238E27FC236}">
                  <a16:creationId xmlns:a16="http://schemas.microsoft.com/office/drawing/2014/main" id="{06BBD61C-5472-4664-A66C-D0C974BAD725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12" name="Polilínea: Figura 13">
              <a:extLst>
                <a:ext uri="{FF2B5EF4-FFF2-40B4-BE49-F238E27FC236}">
                  <a16:creationId xmlns:a16="http://schemas.microsoft.com/office/drawing/2014/main" id="{91B6E204-0BE4-463C-911E-AF3938617FD7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B695D73-111F-4E0A-B3EC-AD44D89CAD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55713"/>
            <a:ext cx="9144000" cy="23876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7F8827-A587-420C-8CA2-256B9F2B7C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13" name="Imagen 12" descr="Logotipo de PowerPoint">
            <a:extLst>
              <a:ext uri="{FF2B5EF4-FFF2-40B4-BE49-F238E27FC236}">
                <a16:creationId xmlns:a16="http://schemas.microsoft.com/office/drawing/2014/main" id="{0B454357-A4CF-4E5F-ACBE-F010393AB8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76590" y="5776320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0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87A063-B7E8-41F0-B44C-CBAC3440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8F18C-B2EF-4043-BB0A-AA599A48878A}" type="datetime1">
              <a:rPr lang="es-ES" noProof="0" smtClean="0"/>
              <a:t>05/11/2020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125A8B-4E72-478E-913E-1FE1803D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9F7F94-D56A-4F25-B310-06F1D7C0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2537C2E-C92C-4AC8-B017-4CD647E6EBF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1158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BB2580B-041D-4851-8F8C-68136867413A}"/>
              </a:ext>
            </a:extLst>
          </p:cNvPr>
          <p:cNvSpPr/>
          <p:nvPr userDrawn="1"/>
        </p:nvSpPr>
        <p:spPr>
          <a:xfrm>
            <a:off x="11288256" y="-849"/>
            <a:ext cx="910600" cy="685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DAF249-F087-486D-9373-D1D96AC598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49"/>
            <a:ext cx="11375568" cy="6857999"/>
          </a:xfrm>
          <a:prstGeom prst="rect">
            <a:avLst/>
          </a:prstGeom>
        </p:spPr>
      </p:pic>
      <p:sp>
        <p:nvSpPr>
          <p:cNvPr id="7" name="Paralelogramo 28">
            <a:extLst>
              <a:ext uri="{FF2B5EF4-FFF2-40B4-BE49-F238E27FC236}">
                <a16:creationId xmlns:a16="http://schemas.microsoft.com/office/drawing/2014/main" id="{40BE2EAE-DEF8-4547-9314-D5CC0A644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2667427" y="-2639256"/>
            <a:ext cx="6857150" cy="12191999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1400" noProof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425F7BC-88F1-4DEF-BE4F-66027E778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1058" y="400051"/>
            <a:ext cx="5145560" cy="798512"/>
          </a:xfrm>
        </p:spPr>
        <p:txBody>
          <a:bodyPr rtlCol="0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es-ES" noProof="0"/>
              <a:t>TÍTULO PEQUEÑO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148BE13-086D-417C-8DA0-B1FEC9F761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50708" y="1217613"/>
            <a:ext cx="4135910" cy="9715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0EFD3E4B-4FBF-493F-AD7A-B5E72CF3B1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276407" y="0"/>
            <a:ext cx="9915593" cy="6858000"/>
            <a:chOff x="-6856" y="0"/>
            <a:chExt cx="9915593" cy="6858000"/>
          </a:xfrm>
        </p:grpSpPr>
        <p:sp>
          <p:nvSpPr>
            <p:cNvPr id="8" name="Paralelogramo 3">
              <a:extLst>
                <a:ext uri="{FF2B5EF4-FFF2-40B4-BE49-F238E27FC236}">
                  <a16:creationId xmlns:a16="http://schemas.microsoft.com/office/drawing/2014/main" id="{3B7727C9-7BD4-44DE-AB4D-DA388EC1790D}"/>
                </a:ext>
              </a:extLst>
            </p:cNvPr>
            <p:cNvSpPr/>
            <p:nvPr userDrawn="1"/>
          </p:nvSpPr>
          <p:spPr>
            <a:xfrm flipH="1">
              <a:off x="-6856" y="0"/>
              <a:ext cx="9915593" cy="6858000"/>
            </a:xfrm>
            <a:prstGeom prst="parallelogram">
              <a:avLst>
                <a:gd name="adj" fmla="val 92267"/>
              </a:avLst>
            </a:prstGeom>
            <a:gradFill>
              <a:gsLst>
                <a:gs pos="100000">
                  <a:srgbClr val="DE6346">
                    <a:alpha val="70000"/>
                  </a:srgbClr>
                </a:gs>
                <a:gs pos="0">
                  <a:srgbClr val="9F361D">
                    <a:alpha val="70000"/>
                  </a:srgbClr>
                </a:gs>
                <a:gs pos="73000">
                  <a:srgbClr val="D24726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01F9F0D4-886A-43C9-8B98-D75F3D123AD9}"/>
                </a:ext>
              </a:extLst>
            </p:cNvPr>
            <p:cNvGrpSpPr/>
            <p:nvPr userDrawn="1"/>
          </p:nvGrpSpPr>
          <p:grpSpPr>
            <a:xfrm flipH="1">
              <a:off x="1223136" y="1343920"/>
              <a:ext cx="4316824" cy="4477633"/>
              <a:chOff x="861186" y="1343920"/>
              <a:chExt cx="4316824" cy="4477633"/>
            </a:xfrm>
          </p:grpSpPr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994A4E7F-BFC7-482F-A3ED-1094D73BE5C1}"/>
                  </a:ext>
                </a:extLst>
              </p:cNvPr>
              <p:cNvGrpSpPr/>
              <p:nvPr userDrawn="1"/>
            </p:nvGrpSpPr>
            <p:grpSpPr>
              <a:xfrm>
                <a:off x="4619831" y="1343920"/>
                <a:ext cx="558179" cy="468000"/>
                <a:chOff x="4388904" y="1577920"/>
                <a:chExt cx="558179" cy="468000"/>
              </a:xfrm>
            </p:grpSpPr>
            <p:sp>
              <p:nvSpPr>
                <p:cNvPr id="15" name="Elipse 25">
                  <a:extLst>
                    <a:ext uri="{FF2B5EF4-FFF2-40B4-BE49-F238E27FC236}">
                      <a16:creationId xmlns:a16="http://schemas.microsoft.com/office/drawing/2014/main" id="{76698BCA-19CB-41AE-BE78-374F5BA2E5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30571" y="1577920"/>
                  <a:ext cx="468000" cy="468000"/>
                </a:xfrm>
                <a:prstGeom prst="ellipse">
                  <a:avLst/>
                </a:prstGeom>
                <a:solidFill>
                  <a:srgbClr val="9F361D"/>
                </a:solidFill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noProof="0"/>
                </a:p>
              </p:txBody>
            </p:sp>
            <p:sp>
              <p:nvSpPr>
                <p:cNvPr id="16" name="Cuadro de texto 15" descr="Número 1">
                  <a:extLst>
                    <a:ext uri="{FF2B5EF4-FFF2-40B4-BE49-F238E27FC236}">
                      <a16:creationId xmlns:a16="http://schemas.microsoft.com/office/drawing/2014/main" id="{506F61CE-8084-4FB8-8576-90DE19C61BBC}"/>
                    </a:ext>
                  </a:extLst>
                </p:cNvPr>
                <p:cNvSpPr txBox="1"/>
                <p:nvPr/>
              </p:nvSpPr>
              <p:spPr bwMode="blackWhite">
                <a:xfrm>
                  <a:off x="4388904" y="1616760"/>
                  <a:ext cx="558179" cy="369332"/>
                </a:xfrm>
                <a:prstGeom prst="rect">
                  <a:avLst/>
                </a:prstGeom>
                <a:noFill/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 rtl="0"/>
                  <a:r>
                    <a:rPr lang="es-ES" b="1" noProof="0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Segoe UI Semibold" panose="020B0702040204020203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E48597ED-A5D8-4E38-81E8-8DC0AD6A3937}"/>
                  </a:ext>
                </a:extLst>
              </p:cNvPr>
              <p:cNvGrpSpPr/>
              <p:nvPr userDrawn="1"/>
            </p:nvGrpSpPr>
            <p:grpSpPr>
              <a:xfrm>
                <a:off x="861186" y="5353553"/>
                <a:ext cx="558179" cy="468000"/>
                <a:chOff x="799474" y="5451491"/>
                <a:chExt cx="558179" cy="468000"/>
              </a:xfrm>
            </p:grpSpPr>
            <p:sp>
              <p:nvSpPr>
                <p:cNvPr id="18" name="Elipse 25">
                  <a:extLst>
                    <a:ext uri="{FF2B5EF4-FFF2-40B4-BE49-F238E27FC236}">
                      <a16:creationId xmlns:a16="http://schemas.microsoft.com/office/drawing/2014/main" id="{5016EDD9-EDAC-4A14-9CBF-5959078A0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4564" y="5451491"/>
                  <a:ext cx="468000" cy="468000"/>
                </a:xfrm>
                <a:prstGeom prst="ellipse">
                  <a:avLst/>
                </a:prstGeom>
                <a:solidFill>
                  <a:srgbClr val="9F361D"/>
                </a:solidFill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noProof="0"/>
                </a:p>
              </p:txBody>
            </p:sp>
            <p:sp>
              <p:nvSpPr>
                <p:cNvPr id="19" name="Cuadro de texto 18" descr="Número 3">
                  <a:extLst>
                    <a:ext uri="{FF2B5EF4-FFF2-40B4-BE49-F238E27FC236}">
                      <a16:creationId xmlns:a16="http://schemas.microsoft.com/office/drawing/2014/main" id="{A537EC38-EF5B-4E6E-98E2-F890B5E42938}"/>
                    </a:ext>
                  </a:extLst>
                </p:cNvPr>
                <p:cNvSpPr txBox="1"/>
                <p:nvPr/>
              </p:nvSpPr>
              <p:spPr bwMode="blackWhite">
                <a:xfrm>
                  <a:off x="799474" y="5489939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0"/>
                  <a:r>
                    <a:rPr lang="es-ES" b="1" noProof="0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Segoe UI Semibold" panose="020B0702040204020203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261EFACB-8BDE-4751-BADB-F72B5A5F6679}"/>
                  </a:ext>
                </a:extLst>
              </p:cNvPr>
              <p:cNvGrpSpPr/>
              <p:nvPr userDrawn="1"/>
            </p:nvGrpSpPr>
            <p:grpSpPr>
              <a:xfrm>
                <a:off x="2800323" y="3270611"/>
                <a:ext cx="558179" cy="468000"/>
                <a:chOff x="2686835" y="3386632"/>
                <a:chExt cx="558179" cy="468000"/>
              </a:xfrm>
            </p:grpSpPr>
            <p:sp>
              <p:nvSpPr>
                <p:cNvPr id="21" name="Elipse 25">
                  <a:extLst>
                    <a:ext uri="{FF2B5EF4-FFF2-40B4-BE49-F238E27FC236}">
                      <a16:creationId xmlns:a16="http://schemas.microsoft.com/office/drawing/2014/main" id="{C123EE02-6890-4623-975A-A512E7D3B9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31925" y="3386632"/>
                  <a:ext cx="468000" cy="468000"/>
                </a:xfrm>
                <a:prstGeom prst="ellipse">
                  <a:avLst/>
                </a:prstGeom>
                <a:solidFill>
                  <a:srgbClr val="9F361D"/>
                </a:solidFill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ES" noProof="0"/>
                </a:p>
              </p:txBody>
            </p:sp>
            <p:sp>
              <p:nvSpPr>
                <p:cNvPr id="22" name="Cuadro de texto 21" descr="Número 2">
                  <a:extLst>
                    <a:ext uri="{FF2B5EF4-FFF2-40B4-BE49-F238E27FC236}">
                      <a16:creationId xmlns:a16="http://schemas.microsoft.com/office/drawing/2014/main" id="{5850A4F0-C7C0-4DA2-A958-6C4289944D4A}"/>
                    </a:ext>
                  </a:extLst>
                </p:cNvPr>
                <p:cNvSpPr txBox="1"/>
                <p:nvPr/>
              </p:nvSpPr>
              <p:spPr bwMode="blackWhite">
                <a:xfrm>
                  <a:off x="2686835" y="3418440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0"/>
                  <a:r>
                    <a:rPr lang="es-ES" b="1" noProof="0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Segoe UI Semibold" panose="020B0702040204020203" pitchFamily="34" charset="0"/>
                    </a:rPr>
                    <a:t>2</a:t>
                  </a:r>
                </a:p>
              </p:txBody>
            </p:sp>
          </p:grpSp>
        </p:grpSp>
      </p:grp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3F5DBF9D-19BF-4838-ACC4-D041EC29D3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3555" y="419100"/>
            <a:ext cx="2914650" cy="79851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s-ES" noProof="0"/>
              <a:t>Los pasos van aquí: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34A318E2-038D-4EC3-9C69-CDCB53824B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85220" y="5335777"/>
            <a:ext cx="2871537" cy="133773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800C0921-0E2A-4C67-860D-623087D48E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39169" y="3361659"/>
            <a:ext cx="2871537" cy="133773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F08FCE70-FA2D-482A-A164-4D0C4D6A33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1293" y="1420093"/>
            <a:ext cx="2871537" cy="133773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16456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o 3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BB2580B-041D-4851-8F8C-68136867413A}"/>
              </a:ext>
            </a:extLst>
          </p:cNvPr>
          <p:cNvSpPr/>
          <p:nvPr userDrawn="1"/>
        </p:nvSpPr>
        <p:spPr>
          <a:xfrm>
            <a:off x="11288256" y="-849"/>
            <a:ext cx="910600" cy="685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DAF249-F087-486D-9373-D1D96AC59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49"/>
            <a:ext cx="11375568" cy="6857999"/>
          </a:xfrm>
          <a:prstGeom prst="rect">
            <a:avLst/>
          </a:prstGeom>
        </p:spPr>
      </p:pic>
      <p:sp>
        <p:nvSpPr>
          <p:cNvPr id="7" name="Paralelogramo 28">
            <a:extLst>
              <a:ext uri="{FF2B5EF4-FFF2-40B4-BE49-F238E27FC236}">
                <a16:creationId xmlns:a16="http://schemas.microsoft.com/office/drawing/2014/main" id="{40BE2EAE-DEF8-4547-9314-D5CC0A644219}"/>
              </a:ext>
            </a:extLst>
          </p:cNvPr>
          <p:cNvSpPr/>
          <p:nvPr userDrawn="1"/>
        </p:nvSpPr>
        <p:spPr>
          <a:xfrm rot="5400000">
            <a:off x="2667425" y="-2667425"/>
            <a:ext cx="6857150" cy="12191999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sz="1400" noProof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425F7BC-88F1-4DEF-BE4F-66027E778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5026" y="400051"/>
            <a:ext cx="5145560" cy="798512"/>
          </a:xfrm>
        </p:spPr>
        <p:txBody>
          <a:bodyPr rtlCol="0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es-ES" noProof="0"/>
              <a:t>TÍTULO PEQUEÑO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148BE13-086D-417C-8DA0-B1FEC9F761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5026" y="1217613"/>
            <a:ext cx="4135910" cy="9715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Paralelogramo 3">
            <a:extLst>
              <a:ext uri="{FF2B5EF4-FFF2-40B4-BE49-F238E27FC236}">
                <a16:creationId xmlns:a16="http://schemas.microsoft.com/office/drawing/2014/main" id="{3B7727C9-7BD4-44DE-AB4D-DA388EC1790D}"/>
              </a:ext>
            </a:extLst>
          </p:cNvPr>
          <p:cNvSpPr/>
          <p:nvPr userDrawn="1"/>
        </p:nvSpPr>
        <p:spPr>
          <a:xfrm>
            <a:off x="-28643" y="0"/>
            <a:ext cx="9915593" cy="6858000"/>
          </a:xfrm>
          <a:prstGeom prst="parallelogram">
            <a:avLst>
              <a:gd name="adj" fmla="val 92267"/>
            </a:avLst>
          </a:prstGeom>
          <a:gradFill>
            <a:gsLst>
              <a:gs pos="100000">
                <a:srgbClr val="DE6346">
                  <a:alpha val="70000"/>
                </a:srgbClr>
              </a:gs>
              <a:gs pos="0">
                <a:srgbClr val="9F361D">
                  <a:alpha val="70000"/>
                </a:srgbClr>
              </a:gs>
              <a:gs pos="73000">
                <a:srgbClr val="D24726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01F9F0D4-886A-43C9-8B98-D75F3D123AD9}"/>
              </a:ext>
            </a:extLst>
          </p:cNvPr>
          <p:cNvGrpSpPr/>
          <p:nvPr userDrawn="1"/>
        </p:nvGrpSpPr>
        <p:grpSpPr>
          <a:xfrm>
            <a:off x="853063" y="1343920"/>
            <a:ext cx="4316824" cy="4477633"/>
            <a:chOff x="861186" y="1343920"/>
            <a:chExt cx="4316824" cy="4477633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994A4E7F-BFC7-482F-A3ED-1094D73BE5C1}"/>
                </a:ext>
              </a:extLst>
            </p:cNvPr>
            <p:cNvGrpSpPr/>
            <p:nvPr userDrawn="1"/>
          </p:nvGrpSpPr>
          <p:grpSpPr>
            <a:xfrm>
              <a:off x="4619831" y="1343920"/>
              <a:ext cx="558179" cy="468000"/>
              <a:chOff x="4388904" y="1577920"/>
              <a:chExt cx="558179" cy="468000"/>
            </a:xfrm>
          </p:grpSpPr>
          <p:sp>
            <p:nvSpPr>
              <p:cNvPr id="15" name="Elipse 25">
                <a:extLst>
                  <a:ext uri="{FF2B5EF4-FFF2-40B4-BE49-F238E27FC236}">
                    <a16:creationId xmlns:a16="http://schemas.microsoft.com/office/drawing/2014/main" id="{76698BCA-19CB-41AE-BE78-374F5BA2E5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30571" y="1577920"/>
                <a:ext cx="468000" cy="468000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noProof="0"/>
              </a:p>
            </p:txBody>
          </p:sp>
          <p:sp>
            <p:nvSpPr>
              <p:cNvPr id="16" name="Cuadro de texto 15" descr="Número 1">
                <a:extLst>
                  <a:ext uri="{FF2B5EF4-FFF2-40B4-BE49-F238E27FC236}">
                    <a16:creationId xmlns:a16="http://schemas.microsoft.com/office/drawing/2014/main" id="{506F61CE-8084-4FB8-8576-90DE19C61BBC}"/>
                  </a:ext>
                </a:extLst>
              </p:cNvPr>
              <p:cNvSpPr txBox="1"/>
              <p:nvPr/>
            </p:nvSpPr>
            <p:spPr bwMode="blackWhite">
              <a:xfrm>
                <a:off x="4388904" y="1616760"/>
                <a:ext cx="558179" cy="369332"/>
              </a:xfrm>
              <a:prstGeom prst="rect">
                <a:avLst/>
              </a:prstGeom>
              <a:noFill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s-ES" b="1" noProof="0">
                    <a:solidFill>
                      <a:schemeClr val="bg1"/>
                    </a:solidFill>
                    <a:latin typeface="Century Gothic" panose="020B0502020202020204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E48597ED-A5D8-4E38-81E8-8DC0AD6A3937}"/>
                </a:ext>
              </a:extLst>
            </p:cNvPr>
            <p:cNvGrpSpPr/>
            <p:nvPr userDrawn="1"/>
          </p:nvGrpSpPr>
          <p:grpSpPr>
            <a:xfrm>
              <a:off x="861186" y="5353553"/>
              <a:ext cx="558179" cy="468000"/>
              <a:chOff x="799474" y="5451491"/>
              <a:chExt cx="558179" cy="468000"/>
            </a:xfrm>
          </p:grpSpPr>
          <p:sp>
            <p:nvSpPr>
              <p:cNvPr id="18" name="Elipse 25">
                <a:extLst>
                  <a:ext uri="{FF2B5EF4-FFF2-40B4-BE49-F238E27FC236}">
                    <a16:creationId xmlns:a16="http://schemas.microsoft.com/office/drawing/2014/main" id="{5016EDD9-EDAC-4A14-9CBF-5959078A07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4564" y="5451491"/>
                <a:ext cx="468000" cy="468000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noProof="0"/>
              </a:p>
            </p:txBody>
          </p:sp>
          <p:sp>
            <p:nvSpPr>
              <p:cNvPr id="19" name="Cuadro de texto 18" descr="Número 3">
                <a:extLst>
                  <a:ext uri="{FF2B5EF4-FFF2-40B4-BE49-F238E27FC236}">
                    <a16:creationId xmlns:a16="http://schemas.microsoft.com/office/drawing/2014/main" id="{A537EC38-EF5B-4E6E-98E2-F890B5E42938}"/>
                  </a:ext>
                </a:extLst>
              </p:cNvPr>
              <p:cNvSpPr txBox="1"/>
              <p:nvPr/>
            </p:nvSpPr>
            <p:spPr bwMode="blackWhite">
              <a:xfrm>
                <a:off x="799474" y="5489939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s-ES" b="1" noProof="0">
                    <a:solidFill>
                      <a:schemeClr val="bg1"/>
                    </a:solidFill>
                    <a:latin typeface="Century Gothic" panose="020B0502020202020204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261EFACB-8BDE-4751-BADB-F72B5A5F6679}"/>
                </a:ext>
              </a:extLst>
            </p:cNvPr>
            <p:cNvGrpSpPr/>
            <p:nvPr userDrawn="1"/>
          </p:nvGrpSpPr>
          <p:grpSpPr>
            <a:xfrm>
              <a:off x="2800323" y="3270611"/>
              <a:ext cx="558179" cy="468000"/>
              <a:chOff x="2686835" y="3386632"/>
              <a:chExt cx="558179" cy="468000"/>
            </a:xfrm>
          </p:grpSpPr>
          <p:sp>
            <p:nvSpPr>
              <p:cNvPr id="21" name="Elipse 25">
                <a:extLst>
                  <a:ext uri="{FF2B5EF4-FFF2-40B4-BE49-F238E27FC236}">
                    <a16:creationId xmlns:a16="http://schemas.microsoft.com/office/drawing/2014/main" id="{C123EE02-6890-4623-975A-A512E7D3B9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1925" y="3386632"/>
                <a:ext cx="468000" cy="468000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noProof="0"/>
              </a:p>
            </p:txBody>
          </p:sp>
          <p:sp>
            <p:nvSpPr>
              <p:cNvPr id="22" name="Cuadro de texto 21" descr="Número 2">
                <a:extLst>
                  <a:ext uri="{FF2B5EF4-FFF2-40B4-BE49-F238E27FC236}">
                    <a16:creationId xmlns:a16="http://schemas.microsoft.com/office/drawing/2014/main" id="{5850A4F0-C7C0-4DA2-A958-6C4289944D4A}"/>
                  </a:ext>
                </a:extLst>
              </p:cNvPr>
              <p:cNvSpPr txBox="1"/>
              <p:nvPr/>
            </p:nvSpPr>
            <p:spPr bwMode="blackWhite">
              <a:xfrm>
                <a:off x="2686835" y="3418440"/>
                <a:ext cx="55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s-ES" b="1" noProof="0">
                    <a:solidFill>
                      <a:schemeClr val="bg1"/>
                    </a:solidFill>
                    <a:latin typeface="Century Gothic" panose="020B0502020202020204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</p:grp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3F5DBF9D-19BF-4838-ACC4-D041EC29D3B9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23191" y="419100"/>
            <a:ext cx="2914650" cy="79851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s-ES" noProof="0"/>
              <a:t>Los pasos van aquí: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34A318E2-038D-4EC3-9C69-CDCB53824BC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356431" y="5335777"/>
            <a:ext cx="2871537" cy="133773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800C0921-0E2A-4C67-860D-623087D48E58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317799" y="3361659"/>
            <a:ext cx="2871537" cy="133773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F08FCE70-FA2D-482A-A164-4D0C4D6A3365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175878" y="1420093"/>
            <a:ext cx="2871537" cy="133773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88997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6D6D913A-C186-4F8A-82A2-48D38C061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35074" y="980189"/>
            <a:ext cx="6857999" cy="4897623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A497B4B-92CE-4375-9EFC-1FCED23B37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308043" y="-7144"/>
            <a:ext cx="4883957" cy="6857998"/>
          </a:xfrm>
          <a:prstGeom prst="rect">
            <a:avLst/>
          </a:prstGeom>
          <a:solidFill>
            <a:srgbClr val="00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00" noProof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9F6BF0A-340E-4923-AF94-305730065D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 flipH="1">
            <a:off x="-2712790" y="2451892"/>
            <a:ext cx="6216650" cy="1935163"/>
            <a:chOff x="2982913" y="-574675"/>
            <a:chExt cx="6216650" cy="1935163"/>
          </a:xfrm>
        </p:grpSpPr>
        <p:sp>
          <p:nvSpPr>
            <p:cNvPr id="9" name="Polilínea: Figura 12">
              <a:extLst>
                <a:ext uri="{FF2B5EF4-FFF2-40B4-BE49-F238E27FC236}">
                  <a16:creationId xmlns:a16="http://schemas.microsoft.com/office/drawing/2014/main" id="{EDBA056C-5C3C-483A-ADBB-6ECE967BF9FC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0" noProof="0"/>
            </a:p>
          </p:txBody>
        </p:sp>
        <p:sp>
          <p:nvSpPr>
            <p:cNvPr id="10" name="Polilínea: Figura 17">
              <a:extLst>
                <a:ext uri="{FF2B5EF4-FFF2-40B4-BE49-F238E27FC236}">
                  <a16:creationId xmlns:a16="http://schemas.microsoft.com/office/drawing/2014/main" id="{C8A6DF64-EFDA-4FDC-95F2-CA9E904935A9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0" noProof="0"/>
            </a:p>
          </p:txBody>
        </p:sp>
        <p:sp>
          <p:nvSpPr>
            <p:cNvPr id="11" name="Polilínea: Figura 15">
              <a:extLst>
                <a:ext uri="{FF2B5EF4-FFF2-40B4-BE49-F238E27FC236}">
                  <a16:creationId xmlns:a16="http://schemas.microsoft.com/office/drawing/2014/main" id="{05041C2C-ACC8-4BF3-B916-0896FA1039FB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0" noProof="0"/>
            </a:p>
          </p:txBody>
        </p:sp>
        <p:sp>
          <p:nvSpPr>
            <p:cNvPr id="12" name="Polilínea: Figura 10">
              <a:extLst>
                <a:ext uri="{FF2B5EF4-FFF2-40B4-BE49-F238E27FC236}">
                  <a16:creationId xmlns:a16="http://schemas.microsoft.com/office/drawing/2014/main" id="{DC952B2D-D957-40DF-9D4E-84F7C8140911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0" noProof="0"/>
            </a:p>
          </p:txBody>
        </p:sp>
        <p:sp>
          <p:nvSpPr>
            <p:cNvPr id="13" name="Polilínea: Figura 13">
              <a:extLst>
                <a:ext uri="{FF2B5EF4-FFF2-40B4-BE49-F238E27FC236}">
                  <a16:creationId xmlns:a16="http://schemas.microsoft.com/office/drawing/2014/main" id="{42223152-ED82-47B8-AA28-8E45BF4F6FDB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0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C046739-1F33-449F-A734-551C236736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034651" y="2598008"/>
            <a:ext cx="5955956" cy="1600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F87EE7-5848-4A7E-8CDC-C84A4100E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97858" y="420130"/>
            <a:ext cx="5438826" cy="5955956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7C2A2BF6-6B6F-4FDE-9C94-76A56291F7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40842" y="1089395"/>
            <a:ext cx="3657600" cy="5286692"/>
          </a:xfrm>
        </p:spPr>
        <p:txBody>
          <a:bodyPr rtlCol="0"/>
          <a:lstStyle>
            <a:lvl1pPr marL="0" indent="0">
              <a:buFont typeface="Century Gothic" panose="020B0502020202020204" pitchFamily="34" charset="0"/>
              <a:buChar char=" "/>
              <a:defRPr sz="1400"/>
            </a:lvl1pPr>
            <a:lvl2pPr marL="223838" indent="-163513">
              <a:buClr>
                <a:schemeClr val="bg1"/>
              </a:buClr>
              <a:buFont typeface="Century Gothic" panose="020B0502020202020204" pitchFamily="34" charset="0"/>
              <a:buChar char="&gt;"/>
              <a:defRPr sz="1400"/>
            </a:lvl2pPr>
            <a:lvl3pPr marL="0" indent="0">
              <a:spcBef>
                <a:spcPts val="2400"/>
              </a:spcBef>
              <a:buFont typeface="Century Gothic" panose="020B0502020202020204" pitchFamily="34" charset="0"/>
              <a:buChar char=" "/>
              <a:defRPr sz="1400"/>
            </a:lvl3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cxnSp>
        <p:nvCxnSpPr>
          <p:cNvPr id="19" name="Conector recto 24">
            <a:extLst>
              <a:ext uri="{FF2B5EF4-FFF2-40B4-BE49-F238E27FC236}">
                <a16:creationId xmlns:a16="http://schemas.microsoft.com/office/drawing/2014/main" id="{B3938D53-967E-448F-8242-8981B708525E}"/>
              </a:ext>
            </a:extLst>
          </p:cNvPr>
          <p:cNvCxnSpPr>
            <a:cxnSpLocks/>
          </p:cNvCxnSpPr>
          <p:nvPr userDrawn="1"/>
        </p:nvCxnSpPr>
        <p:spPr>
          <a:xfrm flipH="1">
            <a:off x="7301596" y="-423"/>
            <a:ext cx="13668" cy="6858423"/>
          </a:xfrm>
          <a:prstGeom prst="line">
            <a:avLst/>
          </a:prstGeom>
          <a:ln w="28575">
            <a:solidFill>
              <a:srgbClr val="9F361D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98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C300AE21-3EF4-4016-A377-C1F84210F8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6733" cy="684278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42C0D740-CFC6-474B-AA47-789146626F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206733" cy="6858000"/>
          </a:xfrm>
          <a:prstGeom prst="rect">
            <a:avLst/>
          </a:prstGeom>
          <a:solidFill>
            <a:srgbClr val="0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00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105DCB4-B5F3-4093-A18D-14AC00022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664025" y="1843967"/>
            <a:ext cx="211015" cy="5006440"/>
            <a:chOff x="6664025" y="1843967"/>
            <a:chExt cx="211015" cy="5006440"/>
          </a:xfrm>
        </p:grpSpPr>
        <p:cxnSp>
          <p:nvCxnSpPr>
            <p:cNvPr id="11" name="Conector recto 24">
              <a:extLst>
                <a:ext uri="{FF2B5EF4-FFF2-40B4-BE49-F238E27FC236}">
                  <a16:creationId xmlns:a16="http://schemas.microsoft.com/office/drawing/2014/main" id="{9D622328-32D2-48BE-BE48-E20E4D2770BD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72" y="2026407"/>
              <a:ext cx="777" cy="4824000"/>
            </a:xfrm>
            <a:prstGeom prst="line">
              <a:avLst/>
            </a:prstGeom>
            <a:ln w="28575">
              <a:solidFill>
                <a:srgbClr val="9F36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25">
              <a:extLst>
                <a:ext uri="{FF2B5EF4-FFF2-40B4-BE49-F238E27FC236}">
                  <a16:creationId xmlns:a16="http://schemas.microsoft.com/office/drawing/2014/main" id="{018BA51A-7B76-4EEB-A0C9-847FAD3535A4}"/>
                </a:ext>
              </a:extLst>
            </p:cNvPr>
            <p:cNvSpPr/>
            <p:nvPr/>
          </p:nvSpPr>
          <p:spPr>
            <a:xfrm>
              <a:off x="6664025" y="1843967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F076A3-68F3-44B3-A396-9AD3AB00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2274" y="2026406"/>
            <a:ext cx="4136491" cy="439344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E079420-586F-4241-8C4B-7F975FA292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 flipH="1">
            <a:off x="-2723676" y="2451892"/>
            <a:ext cx="6216650" cy="1935163"/>
            <a:chOff x="2982913" y="-574675"/>
            <a:chExt cx="6216650" cy="1935163"/>
          </a:xfrm>
        </p:grpSpPr>
        <p:sp>
          <p:nvSpPr>
            <p:cNvPr id="14" name="Polilínea: Figura 12">
              <a:extLst>
                <a:ext uri="{FF2B5EF4-FFF2-40B4-BE49-F238E27FC236}">
                  <a16:creationId xmlns:a16="http://schemas.microsoft.com/office/drawing/2014/main" id="{7D4FA2E5-B76B-46E4-A9F9-D3A4F16AE985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0" noProof="0" dirty="0"/>
            </a:p>
          </p:txBody>
        </p:sp>
        <p:sp>
          <p:nvSpPr>
            <p:cNvPr id="15" name="Polilínea: Figura 17">
              <a:extLst>
                <a:ext uri="{FF2B5EF4-FFF2-40B4-BE49-F238E27FC236}">
                  <a16:creationId xmlns:a16="http://schemas.microsoft.com/office/drawing/2014/main" id="{AF8A5FC5-DA44-4DC9-BE1D-E197C2FEE718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0" noProof="0" dirty="0"/>
            </a:p>
          </p:txBody>
        </p:sp>
        <p:sp>
          <p:nvSpPr>
            <p:cNvPr id="16" name="Polilínea: Figura 15">
              <a:extLst>
                <a:ext uri="{FF2B5EF4-FFF2-40B4-BE49-F238E27FC236}">
                  <a16:creationId xmlns:a16="http://schemas.microsoft.com/office/drawing/2014/main" id="{417543D0-FB8E-45DF-A0E5-77677BB5D2C4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0" noProof="0" dirty="0"/>
            </a:p>
          </p:txBody>
        </p:sp>
        <p:sp>
          <p:nvSpPr>
            <p:cNvPr id="17" name="Polilínea: Figura 10">
              <a:extLst>
                <a:ext uri="{FF2B5EF4-FFF2-40B4-BE49-F238E27FC236}">
                  <a16:creationId xmlns:a16="http://schemas.microsoft.com/office/drawing/2014/main" id="{90773D28-8713-4BC5-8C28-12EFA9D642E4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0" noProof="0" dirty="0"/>
            </a:p>
          </p:txBody>
        </p:sp>
        <p:sp>
          <p:nvSpPr>
            <p:cNvPr id="18" name="Polilínea: Figura 13">
              <a:extLst>
                <a:ext uri="{FF2B5EF4-FFF2-40B4-BE49-F238E27FC236}">
                  <a16:creationId xmlns:a16="http://schemas.microsoft.com/office/drawing/2014/main" id="{E5988930-A431-49B8-98E5-D19F5AD532DB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00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5BF968F-DC3B-47B0-A915-BC962A812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500" y="247650"/>
            <a:ext cx="117919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noAutofit/>
          </a:bodyPr>
          <a:lstStyle>
            <a:lvl1pPr>
              <a:defRPr lang="en-US" sz="3600" dirty="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algn="ctr" rtl="0"/>
            <a:r>
              <a:rPr lang="es-ES" noProof="0" dirty="0"/>
              <a:t>HAGA CLIC PARA EDITAR EL ESTILO DEL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73B4B5-F598-4588-AB55-17DD140B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1187" y="2026407"/>
            <a:ext cx="5957300" cy="439344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46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492B5-4202-4E05-955A-BCC88BCF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7B50F2F1-0BC2-4DA5-99FF-AC3AFB8AE8D0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7BB791-2B25-469E-A2FB-030A2020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039B93-8CD8-4CBF-88DA-75B69C95F288}" type="datetime1">
              <a:rPr lang="es-ES" noProof="0" smtClean="0"/>
              <a:t>05/11/2020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07A826-7098-45C8-B7AF-F326A685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98BA3E7-DD95-4E3C-8510-00C7127C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2537C2E-C92C-4AC8-B017-4CD647E6EBF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79115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D59EE0-0BA2-496F-B99C-5F8484069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6EE6E64-1F1C-4242-8541-3DEA5DB6523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CF158B-D8F2-44E0-A203-26B9C216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2CA06-BF16-40CD-BC25-560C31AF9023}" type="datetime1">
              <a:rPr lang="es-ES" noProof="0" smtClean="0"/>
              <a:t>05/11/2020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09F92F-25D5-4883-B6E2-764273F6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B506F29-CD1B-4F5C-A56D-0E467465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2537C2E-C92C-4AC8-B017-4CD647E6EBF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582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E15F3-6153-4920-9215-37FB6FEE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773680-9C95-4B11-A93A-964E768D482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230B09-428D-49DB-A70F-9B5D5B64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2DC0A-C351-43A5-B359-E19C26C528C1}" type="datetime1">
              <a:rPr lang="es-ES" noProof="0" smtClean="0"/>
              <a:t>05/11/2020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1014F3-CC9D-4417-A30E-980283F4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FDA1EAA-1E73-4FD7-A64E-39548383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2537C2E-C92C-4AC8-B017-4CD647E6EBF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2892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DC432-3ED5-4249-A6F4-B401195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AB5DB306-4D71-45DD-8F3E-4BA097C0E9D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E781BC-C016-4DDC-B809-DEFFF125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7FB670-6D50-4AFC-AF77-967DA4D7301F}" type="datetime1">
              <a:rPr lang="es-ES" noProof="0" smtClean="0"/>
              <a:t>05/11/2020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AEDCB5-3A50-4889-A2E3-EF35E63B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7E403CA-B97A-47FF-9E5A-713E611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2537C2E-C92C-4AC8-B017-4CD647E6EBF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0404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6BCCB-3456-4052-A4E4-EA266DD5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618EE68-9DBE-4064-9EFE-6831F07C8EB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5A9FC4AA-0528-44A7-A668-82566CA656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95E6DA-294A-4BA2-9D6D-4FB5D912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C2F032-9DF8-4428-87DC-526B71812419}" type="datetime1">
              <a:rPr lang="es-ES" noProof="0" smtClean="0"/>
              <a:t>05/11/2020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B14D15-996B-4F82-86E9-1CB9B77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527D4331-BD36-4470-BD66-88E877C0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2537C2E-C92C-4AC8-B017-4CD647E6EBF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084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541A4-ADE5-467D-98FD-BC676FB6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F44C8244-8B7F-44F3-B790-7BF369A5D77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58D953E4-37A4-4867-87B9-7AFE9A91BE4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6FB24DA5-4DCA-4576-91E1-99C3DB97B81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1E4C1378-E382-4AA3-BAB8-83E617AB484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6E27DF-9480-4360-86F9-51F40AC7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65E610-B4FA-48B8-8160-410835DB3D0E}" type="datetime1">
              <a:rPr lang="es-ES" noProof="0" smtClean="0"/>
              <a:t>05/11/2020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EF10D3-8F6F-4F83-9883-BC1C71C9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8898A3E-09E5-4135-B474-7F1AAA0A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2537C2E-C92C-4AC8-B017-4CD647E6EBF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0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C0DA365B-2628-4BCE-9E67-2F0D16C47BD3}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</p:grpSpPr>
        <p:sp>
          <p:nvSpPr>
            <p:cNvPr id="7" name="Polilínea: Figura 12">
              <a:extLst>
                <a:ext uri="{FF2B5EF4-FFF2-40B4-BE49-F238E27FC236}">
                  <a16:creationId xmlns:a16="http://schemas.microsoft.com/office/drawing/2014/main" id="{1F2267F0-4480-4BD7-BD96-BEF5488A1F5E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8" name="Polilínea: Figura 17">
              <a:extLst>
                <a:ext uri="{FF2B5EF4-FFF2-40B4-BE49-F238E27FC236}">
                  <a16:creationId xmlns:a16="http://schemas.microsoft.com/office/drawing/2014/main" id="{76B36DBC-DC07-4F87-90B2-0249EC01293E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9" name="Polilínea: Figura 15">
              <a:extLst>
                <a:ext uri="{FF2B5EF4-FFF2-40B4-BE49-F238E27FC236}">
                  <a16:creationId xmlns:a16="http://schemas.microsoft.com/office/drawing/2014/main" id="{16D55E62-E1AE-4B3D-A734-C19E272D1572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10" name="Polilínea: Figura 10">
              <a:extLst>
                <a:ext uri="{FF2B5EF4-FFF2-40B4-BE49-F238E27FC236}">
                  <a16:creationId xmlns:a16="http://schemas.microsoft.com/office/drawing/2014/main" id="{65A6F525-77E9-4B88-8E70-21DBA057EA63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11" name="Polilínea: Figura 13">
              <a:extLst>
                <a:ext uri="{FF2B5EF4-FFF2-40B4-BE49-F238E27FC236}">
                  <a16:creationId xmlns:a16="http://schemas.microsoft.com/office/drawing/2014/main" id="{ACD258A8-5300-4D12-968F-5FEBDC16AE29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039D421-3580-462F-85CF-DD9732A68A94}"/>
              </a:ext>
            </a:extLst>
          </p:cNvPr>
          <p:cNvGrpSpPr/>
          <p:nvPr userDrawn="1"/>
        </p:nvGrpSpPr>
        <p:grpSpPr>
          <a:xfrm>
            <a:off x="533563" y="1885850"/>
            <a:ext cx="211015" cy="4944470"/>
            <a:chOff x="533563" y="1885850"/>
            <a:chExt cx="211015" cy="4944470"/>
          </a:xfrm>
        </p:grpSpPr>
        <p:cxnSp>
          <p:nvCxnSpPr>
            <p:cNvPr id="13" name="Conector recto 24">
              <a:extLst>
                <a:ext uri="{FF2B5EF4-FFF2-40B4-BE49-F238E27FC236}">
                  <a16:creationId xmlns:a16="http://schemas.microsoft.com/office/drawing/2014/main" id="{DE8E9744-8CDB-421C-962A-44A5120AF055}"/>
                </a:ext>
              </a:extLst>
            </p:cNvPr>
            <p:cNvCxnSpPr>
              <a:cxnSpLocks/>
            </p:cNvCxnSpPr>
            <p:nvPr/>
          </p:nvCxnSpPr>
          <p:spPr>
            <a:xfrm>
              <a:off x="628962" y="1970320"/>
              <a:ext cx="0" cy="4860000"/>
            </a:xfrm>
            <a:prstGeom prst="line">
              <a:avLst/>
            </a:prstGeom>
            <a:ln w="28575">
              <a:solidFill>
                <a:srgbClr val="9F36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25">
              <a:extLst>
                <a:ext uri="{FF2B5EF4-FFF2-40B4-BE49-F238E27FC236}">
                  <a16:creationId xmlns:a16="http://schemas.microsoft.com/office/drawing/2014/main" id="{C8931D30-63ED-42E9-BEDB-9DAED42116D2}"/>
                </a:ext>
              </a:extLst>
            </p:cNvPr>
            <p:cNvSpPr/>
            <p:nvPr/>
          </p:nvSpPr>
          <p:spPr>
            <a:xfrm>
              <a:off x="533563" y="1885850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</p:grpSp>
      <p:sp>
        <p:nvSpPr>
          <p:cNvPr id="15" name="Título 14">
            <a:extLst>
              <a:ext uri="{FF2B5EF4-FFF2-40B4-BE49-F238E27FC236}">
                <a16:creationId xmlns:a16="http://schemas.microsoft.com/office/drawing/2014/main" id="{45EEAC38-1AB2-4532-9A19-2A4A9572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279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37103A1-DF4D-40E5-A136-6F81F519BA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4"/>
            <a:ext cx="12219634" cy="685071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8D119E2-27F0-4487-97B0-3946CF0887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7284"/>
            <a:ext cx="12219634" cy="6858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4590D09-FA3B-44CC-96EF-33D91DC4DD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</p:grpSpPr>
        <p:sp>
          <p:nvSpPr>
            <p:cNvPr id="10" name="Polilínea: Figura 12">
              <a:extLst>
                <a:ext uri="{FF2B5EF4-FFF2-40B4-BE49-F238E27FC236}">
                  <a16:creationId xmlns:a16="http://schemas.microsoft.com/office/drawing/2014/main" id="{94A02721-97E9-46DF-B841-E96AA5D8407F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11" name="Polilínea: Figura 17">
              <a:extLst>
                <a:ext uri="{FF2B5EF4-FFF2-40B4-BE49-F238E27FC236}">
                  <a16:creationId xmlns:a16="http://schemas.microsoft.com/office/drawing/2014/main" id="{9CBD4741-3905-4C18-AF83-7B2862B6B4D6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12" name="Polilínea: Figura 15">
              <a:extLst>
                <a:ext uri="{FF2B5EF4-FFF2-40B4-BE49-F238E27FC236}">
                  <a16:creationId xmlns:a16="http://schemas.microsoft.com/office/drawing/2014/main" id="{9FFBF496-E52B-4CCD-A98B-DAD2A160B55C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13" name="Polilínea: Figura 10">
              <a:extLst>
                <a:ext uri="{FF2B5EF4-FFF2-40B4-BE49-F238E27FC236}">
                  <a16:creationId xmlns:a16="http://schemas.microsoft.com/office/drawing/2014/main" id="{032D964C-FD06-4C06-B517-6D08BB5431E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14" name="Polilínea: Figura 13">
              <a:extLst>
                <a:ext uri="{FF2B5EF4-FFF2-40B4-BE49-F238E27FC236}">
                  <a16:creationId xmlns:a16="http://schemas.microsoft.com/office/drawing/2014/main" id="{4D920134-19B1-4459-9D8B-1166D2DBD703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28083C5-58EB-4807-9B60-116294635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33563" y="1733444"/>
            <a:ext cx="211015" cy="5117787"/>
            <a:chOff x="533563" y="1733444"/>
            <a:chExt cx="211015" cy="5117787"/>
          </a:xfrm>
        </p:grpSpPr>
        <p:cxnSp>
          <p:nvCxnSpPr>
            <p:cNvPr id="17" name="Conector recto 24">
              <a:extLst>
                <a:ext uri="{FF2B5EF4-FFF2-40B4-BE49-F238E27FC236}">
                  <a16:creationId xmlns:a16="http://schemas.microsoft.com/office/drawing/2014/main" id="{DF34E1D4-A43E-4BE1-A890-D3ADB1CB4CAF}"/>
                </a:ext>
              </a:extLst>
            </p:cNvPr>
            <p:cNvCxnSpPr>
              <a:cxnSpLocks/>
            </p:cNvCxnSpPr>
            <p:nvPr/>
          </p:nvCxnSpPr>
          <p:spPr>
            <a:xfrm>
              <a:off x="628962" y="1883231"/>
              <a:ext cx="0" cy="4968000"/>
            </a:xfrm>
            <a:prstGeom prst="line">
              <a:avLst/>
            </a:prstGeom>
            <a:ln w="28575">
              <a:solidFill>
                <a:srgbClr val="9F36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25">
              <a:extLst>
                <a:ext uri="{FF2B5EF4-FFF2-40B4-BE49-F238E27FC236}">
                  <a16:creationId xmlns:a16="http://schemas.microsoft.com/office/drawing/2014/main" id="{C2281663-16EA-4AFF-9606-50708C41AEC6}"/>
                </a:ext>
              </a:extLst>
            </p:cNvPr>
            <p:cNvSpPr/>
            <p:nvPr/>
          </p:nvSpPr>
          <p:spPr>
            <a:xfrm>
              <a:off x="533563" y="1733444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</p:grpSp>
      <p:sp>
        <p:nvSpPr>
          <p:cNvPr id="19" name="Título 18">
            <a:extLst>
              <a:ext uri="{FF2B5EF4-FFF2-40B4-BE49-F238E27FC236}">
                <a16:creationId xmlns:a16="http://schemas.microsoft.com/office/drawing/2014/main" id="{905A2929-5718-4963-B98D-6EA11DCB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0930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 descr="Una imagen que contiene una escena interior y una mesa&#10;&#10;Descripción generada con confianza muy alta">
            <a:extLst>
              <a:ext uri="{FF2B5EF4-FFF2-40B4-BE49-F238E27FC236}">
                <a16:creationId xmlns:a16="http://schemas.microsoft.com/office/drawing/2014/main" id="{448817BC-829F-446B-8111-48BB9B9675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665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8D119E2-27F0-4487-97B0-3946CF0887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9970" y="-23479"/>
            <a:ext cx="12219634" cy="6858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4590D09-FA3B-44CC-96EF-33D91DC4DD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986506" y="-602457"/>
            <a:ext cx="6216650" cy="1935163"/>
            <a:chOff x="2982913" y="-574675"/>
            <a:chExt cx="6216650" cy="1935163"/>
          </a:xfrm>
        </p:grpSpPr>
        <p:sp>
          <p:nvSpPr>
            <p:cNvPr id="10" name="Polilínea: Figura 12">
              <a:extLst>
                <a:ext uri="{FF2B5EF4-FFF2-40B4-BE49-F238E27FC236}">
                  <a16:creationId xmlns:a16="http://schemas.microsoft.com/office/drawing/2014/main" id="{94A02721-97E9-46DF-B841-E96AA5D8407F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11" name="Polilínea: Figura 17">
              <a:extLst>
                <a:ext uri="{FF2B5EF4-FFF2-40B4-BE49-F238E27FC236}">
                  <a16:creationId xmlns:a16="http://schemas.microsoft.com/office/drawing/2014/main" id="{9CBD4741-3905-4C18-AF83-7B2862B6B4D6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12" name="Polilínea: Figura 15">
              <a:extLst>
                <a:ext uri="{FF2B5EF4-FFF2-40B4-BE49-F238E27FC236}">
                  <a16:creationId xmlns:a16="http://schemas.microsoft.com/office/drawing/2014/main" id="{9FFBF496-E52B-4CCD-A98B-DAD2A160B55C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13" name="Polilínea: Figura 10">
              <a:extLst>
                <a:ext uri="{FF2B5EF4-FFF2-40B4-BE49-F238E27FC236}">
                  <a16:creationId xmlns:a16="http://schemas.microsoft.com/office/drawing/2014/main" id="{032D964C-FD06-4C06-B517-6D08BB5431E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14" name="Polilínea: Figura 13">
              <a:extLst>
                <a:ext uri="{FF2B5EF4-FFF2-40B4-BE49-F238E27FC236}">
                  <a16:creationId xmlns:a16="http://schemas.microsoft.com/office/drawing/2014/main" id="{4D920134-19B1-4459-9D8B-1166D2DBD703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BA435ADD-3DA5-488B-901F-80987E4C4D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664025" y="1985485"/>
            <a:ext cx="211015" cy="4880010"/>
            <a:chOff x="6664025" y="1985485"/>
            <a:chExt cx="211015" cy="4880010"/>
          </a:xfrm>
        </p:grpSpPr>
        <p:cxnSp>
          <p:nvCxnSpPr>
            <p:cNvPr id="20" name="Conector recto 24">
              <a:extLst>
                <a:ext uri="{FF2B5EF4-FFF2-40B4-BE49-F238E27FC236}">
                  <a16:creationId xmlns:a16="http://schemas.microsoft.com/office/drawing/2014/main" id="{5204A592-8C68-4CFA-907A-F19D90792A93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72" y="2113495"/>
              <a:ext cx="777" cy="4752000"/>
            </a:xfrm>
            <a:prstGeom prst="line">
              <a:avLst/>
            </a:prstGeom>
            <a:ln w="28575">
              <a:solidFill>
                <a:srgbClr val="9F36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5">
              <a:extLst>
                <a:ext uri="{FF2B5EF4-FFF2-40B4-BE49-F238E27FC236}">
                  <a16:creationId xmlns:a16="http://schemas.microsoft.com/office/drawing/2014/main" id="{28DD267A-7BED-4CDD-A8C6-BCB3BA7E115C}"/>
                </a:ext>
              </a:extLst>
            </p:cNvPr>
            <p:cNvSpPr/>
            <p:nvPr/>
          </p:nvSpPr>
          <p:spPr>
            <a:xfrm>
              <a:off x="6664025" y="1985485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4A5DD35-8E86-48A0-9E99-EC32FE8545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13107" y="1983818"/>
            <a:ext cx="233210" cy="4850703"/>
            <a:chOff x="513107" y="1983818"/>
            <a:chExt cx="233210" cy="4850703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242094EE-7AAD-4966-A387-46F52C1A3321}"/>
                </a:ext>
              </a:extLst>
            </p:cNvPr>
            <p:cNvGrpSpPr/>
            <p:nvPr/>
          </p:nvGrpSpPr>
          <p:grpSpPr>
            <a:xfrm>
              <a:off x="522677" y="1983818"/>
              <a:ext cx="211015" cy="4850703"/>
              <a:chOff x="522677" y="1983818"/>
              <a:chExt cx="211015" cy="4850703"/>
            </a:xfrm>
          </p:grpSpPr>
          <p:cxnSp>
            <p:nvCxnSpPr>
              <p:cNvPr id="28" name="Conector recto 24">
                <a:extLst>
                  <a:ext uri="{FF2B5EF4-FFF2-40B4-BE49-F238E27FC236}">
                    <a16:creationId xmlns:a16="http://schemas.microsoft.com/office/drawing/2014/main" id="{F8A50289-0D7C-4CB6-B611-F1B59469F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962" y="2046521"/>
                <a:ext cx="0" cy="4788000"/>
              </a:xfrm>
              <a:prstGeom prst="line">
                <a:avLst/>
              </a:prstGeom>
              <a:ln w="28575">
                <a:solidFill>
                  <a:srgbClr val="9F361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Elipse 25">
                <a:extLst>
                  <a:ext uri="{FF2B5EF4-FFF2-40B4-BE49-F238E27FC236}">
                    <a16:creationId xmlns:a16="http://schemas.microsoft.com/office/drawing/2014/main" id="{ED9778AE-B266-4533-AFF5-015D5DB95FAF}"/>
                  </a:ext>
                </a:extLst>
              </p:cNvPr>
              <p:cNvSpPr/>
              <p:nvPr/>
            </p:nvSpPr>
            <p:spPr>
              <a:xfrm>
                <a:off x="522677" y="1983818"/>
                <a:ext cx="211015" cy="211015"/>
              </a:xfrm>
              <a:prstGeom prst="ellipse">
                <a:avLst/>
              </a:prstGeom>
              <a:solidFill>
                <a:srgbClr val="9F361D"/>
              </a:solidFill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noProof="0"/>
              </a:p>
            </p:txBody>
          </p:sp>
        </p:grp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90273CC-5219-4CE8-80C8-BAD7F5A00FDA}"/>
                </a:ext>
              </a:extLst>
            </p:cNvPr>
            <p:cNvSpPr/>
            <p:nvPr/>
          </p:nvSpPr>
          <p:spPr>
            <a:xfrm>
              <a:off x="513107" y="3653972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27" name="Elipse 25">
              <a:extLst>
                <a:ext uri="{FF2B5EF4-FFF2-40B4-BE49-F238E27FC236}">
                  <a16:creationId xmlns:a16="http://schemas.microsoft.com/office/drawing/2014/main" id="{6362A1A3-959F-429A-959F-0A9201D7DD92}"/>
                </a:ext>
              </a:extLst>
            </p:cNvPr>
            <p:cNvSpPr/>
            <p:nvPr/>
          </p:nvSpPr>
          <p:spPr>
            <a:xfrm>
              <a:off x="535302" y="5365684"/>
              <a:ext cx="211015" cy="211015"/>
            </a:xfrm>
            <a:prstGeom prst="ellipse">
              <a:avLst/>
            </a:prstGeom>
            <a:solidFill>
              <a:srgbClr val="9F361D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185DC86-E263-4A34-85B6-3E9B74B8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1250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2">
            <a:extLst>
              <a:ext uri="{FF2B5EF4-FFF2-40B4-BE49-F238E27FC236}">
                <a16:creationId xmlns:a16="http://schemas.microsoft.com/office/drawing/2014/main" id="{97FF772A-2519-497D-8276-4E705BD22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0374" y="0"/>
            <a:ext cx="9611625" cy="6858000"/>
          </a:xfrm>
          <a:prstGeom prst="rect">
            <a:avLst/>
          </a:prstGeom>
        </p:spPr>
      </p:pic>
      <p:sp>
        <p:nvSpPr>
          <p:cNvPr id="14" name="Rectángulo 50">
            <a:extLst>
              <a:ext uri="{FF2B5EF4-FFF2-40B4-BE49-F238E27FC236}">
                <a16:creationId xmlns:a16="http://schemas.microsoft.com/office/drawing/2014/main" id="{C1EA4F75-7A14-4E4E-A3B8-54293D94FFEA}"/>
              </a:ext>
            </a:extLst>
          </p:cNvPr>
          <p:cNvSpPr/>
          <p:nvPr userDrawn="1"/>
        </p:nvSpPr>
        <p:spPr>
          <a:xfrm>
            <a:off x="2580374" y="-2381"/>
            <a:ext cx="9611628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8E8743F-2E52-4860-9798-A13AA2B1A9FA}"/>
              </a:ext>
            </a:extLst>
          </p:cNvPr>
          <p:cNvGrpSpPr/>
          <p:nvPr userDrawn="1"/>
        </p:nvGrpSpPr>
        <p:grpSpPr>
          <a:xfrm rot="16200000">
            <a:off x="-2712402" y="2461418"/>
            <a:ext cx="6216650" cy="1935163"/>
            <a:chOff x="2982913" y="-574675"/>
            <a:chExt cx="6216650" cy="1935163"/>
          </a:xfrm>
        </p:grpSpPr>
        <p:sp>
          <p:nvSpPr>
            <p:cNvPr id="7" name="Polilínea: Figura 12">
              <a:extLst>
                <a:ext uri="{FF2B5EF4-FFF2-40B4-BE49-F238E27FC236}">
                  <a16:creationId xmlns:a16="http://schemas.microsoft.com/office/drawing/2014/main" id="{0B4C606D-CB17-4FF1-B300-8551BB9C7C52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8" name="Polilínea: Figura 17">
              <a:extLst>
                <a:ext uri="{FF2B5EF4-FFF2-40B4-BE49-F238E27FC236}">
                  <a16:creationId xmlns:a16="http://schemas.microsoft.com/office/drawing/2014/main" id="{D20F56BD-D4E9-49D7-9636-6CB1E745F754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9" name="Polilínea: Figura 15">
              <a:extLst>
                <a:ext uri="{FF2B5EF4-FFF2-40B4-BE49-F238E27FC236}">
                  <a16:creationId xmlns:a16="http://schemas.microsoft.com/office/drawing/2014/main" id="{EEC14485-F263-4BA9-B5C6-C6C2DA8B5560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10" name="Polilínea: Figura 10">
              <a:extLst>
                <a:ext uri="{FF2B5EF4-FFF2-40B4-BE49-F238E27FC236}">
                  <a16:creationId xmlns:a16="http://schemas.microsoft.com/office/drawing/2014/main" id="{8D44ACC6-1029-45CC-B1FF-DCDEC55BBEB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  <p:sp>
          <p:nvSpPr>
            <p:cNvPr id="11" name="Polilínea: Figura 13">
              <a:extLst>
                <a:ext uri="{FF2B5EF4-FFF2-40B4-BE49-F238E27FC236}">
                  <a16:creationId xmlns:a16="http://schemas.microsoft.com/office/drawing/2014/main" id="{640BDE84-9E6B-4DC1-B057-62246AD285B7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solidFill>
              <a:srgbClr val="9F3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1D727FB-12F2-4B00-B9B4-2E85DBE8E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345368" y="2655089"/>
            <a:ext cx="5652795" cy="14655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E74B823-46AD-4B07-AE84-16F0BBC8FE2E}"/>
              </a:ext>
            </a:extLst>
          </p:cNvPr>
          <p:cNvCxnSpPr/>
          <p:nvPr userDrawn="1"/>
        </p:nvCxnSpPr>
        <p:spPr>
          <a:xfrm>
            <a:off x="5969975" y="2677198"/>
            <a:ext cx="0" cy="1503604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7E61A4E-1F41-4137-801F-C544DE0CAF4D}"/>
              </a:ext>
            </a:extLst>
          </p:cNvPr>
          <p:cNvCxnSpPr/>
          <p:nvPr userDrawn="1"/>
        </p:nvCxnSpPr>
        <p:spPr>
          <a:xfrm>
            <a:off x="8927119" y="2677198"/>
            <a:ext cx="0" cy="1503604"/>
          </a:xfrm>
          <a:prstGeom prst="line">
            <a:avLst/>
          </a:prstGeom>
          <a:ln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3C9CAFD8-EA4C-4E12-AA33-925E9BCE83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56581" y="2656923"/>
            <a:ext cx="2405647" cy="152388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9" name="Marcador de texto 17">
            <a:extLst>
              <a:ext uri="{FF2B5EF4-FFF2-40B4-BE49-F238E27FC236}">
                <a16:creationId xmlns:a16="http://schemas.microsoft.com/office/drawing/2014/main" id="{EE33737E-752D-419F-8F18-E35609CCAD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5724" y="2656923"/>
            <a:ext cx="2405647" cy="152388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1" name="Marcador de texto 17">
            <a:extLst>
              <a:ext uri="{FF2B5EF4-FFF2-40B4-BE49-F238E27FC236}">
                <a16:creationId xmlns:a16="http://schemas.microsoft.com/office/drawing/2014/main" id="{AE07EDA3-09AD-4BC4-92A5-720E8D8EC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53248" y="2656923"/>
            <a:ext cx="2405647" cy="152388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2522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C664A8-AB32-4E3B-8099-1CDE1F9B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65125"/>
            <a:ext cx="117729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10A21ECE-BC3B-4EBF-831C-507DA214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491683-D23C-4704-91BB-83D32A0E4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D9632B9D-4101-489F-B0FD-C3D791FACF91}" type="datetime1">
              <a:rPr lang="es-ES" noProof="0" smtClean="0"/>
              <a:t>05/11/2020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02E818-6B60-4D24-9954-64A147DEA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8490C2BE-369C-4A16-8782-2C9D0F112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E2537C2E-C92C-4AC8-B017-4CD647E6EBF4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6880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64" r:id="rId8"/>
    <p:sldLayoutId id="2147483660" r:id="rId9"/>
    <p:sldLayoutId id="2147483655" r:id="rId10"/>
    <p:sldLayoutId id="2147483662" r:id="rId11"/>
    <p:sldLayoutId id="2147483663" r:id="rId12"/>
    <p:sldLayoutId id="2147483656" r:id="rId13"/>
    <p:sldLayoutId id="2147483657" r:id="rId14"/>
    <p:sldLayoutId id="2147483658" r:id="rId15"/>
    <p:sldLayoutId id="2147483659" r:id="rId16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9DDD6-2306-4FF9-BE29-F7C86162E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923" y="599008"/>
            <a:ext cx="10058400" cy="2387600"/>
          </a:xfrm>
        </p:spPr>
        <p:txBody>
          <a:bodyPr rtlCol="0"/>
          <a:lstStyle/>
          <a:p>
            <a:pPr rtl="0"/>
            <a:r>
              <a:rPr lang="es-ES" dirty="0" smtClean="0"/>
              <a:t>PUNTOS DE RECARGA MADRID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608094-062C-4293-B229-27222199C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967" y="4840634"/>
            <a:ext cx="9144000" cy="1655762"/>
          </a:xfrm>
        </p:spPr>
        <p:txBody>
          <a:bodyPr rtlCol="0">
            <a:noAutofit/>
          </a:bodyPr>
          <a:lstStyle/>
          <a:p>
            <a:pPr algn="r" rtl="0"/>
            <a:r>
              <a:rPr lang="es-ES" sz="2400" dirty="0" smtClean="0">
                <a:latin typeface="Century Gothic" panose="020B0502020202020204" pitchFamily="34" charset="0"/>
              </a:rPr>
              <a:t>Fernando Batista </a:t>
            </a:r>
            <a:r>
              <a:rPr lang="es-ES" sz="2400" dirty="0" err="1" smtClean="0">
                <a:latin typeface="Century Gothic" panose="020B0502020202020204" pitchFamily="34" charset="0"/>
              </a:rPr>
              <a:t>Villarrubia</a:t>
            </a:r>
            <a:endParaRPr lang="es-ES" sz="2400" dirty="0" smtClean="0">
              <a:latin typeface="Century Gothic" panose="020B0502020202020204" pitchFamily="34" charset="0"/>
            </a:endParaRPr>
          </a:p>
          <a:p>
            <a:pPr algn="r" rtl="0"/>
            <a:r>
              <a:rPr lang="es-ES" sz="2400" dirty="0" smtClean="0">
                <a:latin typeface="Century Gothic" panose="020B0502020202020204" pitchFamily="34" charset="0"/>
              </a:rPr>
              <a:t>Jorge Díaz Álvarez</a:t>
            </a:r>
          </a:p>
          <a:p>
            <a:pPr algn="r" rtl="0"/>
            <a:r>
              <a:rPr lang="es-ES" sz="2400" dirty="0" smtClean="0">
                <a:latin typeface="Century Gothic" panose="020B0502020202020204" pitchFamily="34" charset="0"/>
              </a:rPr>
              <a:t>Christian </a:t>
            </a:r>
            <a:r>
              <a:rPr lang="es-ES" sz="2400" dirty="0" err="1" smtClean="0">
                <a:latin typeface="Century Gothic" panose="020B0502020202020204" pitchFamily="34" charset="0"/>
              </a:rPr>
              <a:t>Dumitrescu</a:t>
            </a:r>
            <a:r>
              <a:rPr lang="es-ES" sz="2400" dirty="0" smtClean="0">
                <a:latin typeface="Century Gothic" panose="020B0502020202020204" pitchFamily="34" charset="0"/>
              </a:rPr>
              <a:t> Esquivel</a:t>
            </a:r>
          </a:p>
          <a:p>
            <a:pPr algn="r" rtl="0"/>
            <a:r>
              <a:rPr lang="es-ES" sz="2400" dirty="0" smtClean="0">
                <a:latin typeface="Century Gothic" panose="020B0502020202020204" pitchFamily="34" charset="0"/>
              </a:rPr>
              <a:t>Ricardo López Crespo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1028" name="Picture 4" descr="Coche eléctrico con icono de cable de carga eléctrica | Vector Prem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3" t="49596" r="11154" b="7325"/>
          <a:stretch/>
        </p:blipFill>
        <p:spPr bwMode="auto">
          <a:xfrm>
            <a:off x="232756" y="4427413"/>
            <a:ext cx="4006736" cy="222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03FEDF-DD12-4EB7-923D-77D2AEFA1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9965" y="2656923"/>
            <a:ext cx="2557078" cy="1523880"/>
          </a:xfrm>
        </p:spPr>
        <p:txBody>
          <a:bodyPr rtlCol="0"/>
          <a:lstStyle/>
          <a:p>
            <a:pPr rtl="0"/>
            <a:r>
              <a:rPr lang="es-ES" dirty="0" smtClean="0">
                <a:latin typeface="Century Gothic" panose="020B0502020202020204" pitchFamily="34" charset="0"/>
              </a:rPr>
              <a:t>Nuestro </a:t>
            </a:r>
            <a:r>
              <a:rPr lang="es-ES" dirty="0" err="1" smtClean="0">
                <a:latin typeface="Century Gothic" panose="020B0502020202020204" pitchFamily="34" charset="0"/>
              </a:rPr>
              <a:t>dataset</a:t>
            </a:r>
            <a:r>
              <a:rPr lang="es-ES" dirty="0" smtClean="0">
                <a:latin typeface="Century Gothic" panose="020B0502020202020204" pitchFamily="34" charset="0"/>
              </a:rPr>
              <a:t> contiene múltiples ubicaciones de puntos de recarga de vehículos eléctricos.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F088D9-EF4A-4A21-86E8-E09A9F6F4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ES" dirty="0" smtClean="0">
                <a:latin typeface="Century Gothic" panose="020B0502020202020204" pitchFamily="34" charset="0"/>
              </a:rPr>
              <a:t>Nuestra app surge con el fin de facilitar la búsqueda de estos mismos.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950B5F-0826-4A84-BDC9-F804B19475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60052" y="2656923"/>
            <a:ext cx="2646212" cy="1523880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latin typeface="Century Gothic" panose="020B0502020202020204" pitchFamily="34" charset="0"/>
              </a:rPr>
              <a:t>Aparece en un momento de pleno auge de este tipo de vehículos, con una sociedad concienciada con el medio ambiente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CF53B779-0063-425A-B2CB-170394DBB8B3}"/>
              </a:ext>
            </a:extLst>
          </p:cNvPr>
          <p:cNvSpPr txBox="1">
            <a:spLocks/>
          </p:cNvSpPr>
          <p:nvPr/>
        </p:nvSpPr>
        <p:spPr>
          <a:xfrm>
            <a:off x="2593571" y="197773"/>
            <a:ext cx="9598430" cy="1352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IDEAS </a:t>
            </a:r>
            <a:r>
              <a:rPr lang="es-ES" sz="4400" dirty="0" smtClean="0">
                <a:solidFill>
                  <a:srgbClr val="DE6346"/>
                </a:solidFill>
              </a:rPr>
              <a:t>GENERALES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61760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 de texto Uno" descr="Uno">
            <a:extLst>
              <a:ext uri="{FF2B5EF4-FFF2-40B4-BE49-F238E27FC236}">
                <a16:creationId xmlns:a16="http://schemas.microsoft.com/office/drawing/2014/main" id="{5B2F5CF7-5955-4438-ADC3-A12FB0B1390E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840039" y="1637154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i="0" u="none" strike="noStrike" kern="1200" cap="none" spc="0" normalizeH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6" name="Cuadro de texto instrucción uno" descr="Haga clic o pulse para seleccionar el modelo 3D. Haga clic y mantenga pulsado el control 3D para girar o inclinar el modelo 3D hacia arriba, abajo, izquierda o derecha.&#10;">
            <a:extLst>
              <a:ext uri="{FF2B5EF4-FFF2-40B4-BE49-F238E27FC236}">
                <a16:creationId xmlns:a16="http://schemas.microsoft.com/office/drawing/2014/main" id="{57E2BFDE-9B7D-43EC-90A9-6C7829909369}"/>
              </a:ext>
            </a:extLst>
          </p:cNvPr>
          <p:cNvSpPr txBox="1">
            <a:spLocks/>
          </p:cNvSpPr>
          <p:nvPr/>
        </p:nvSpPr>
        <p:spPr>
          <a:xfrm>
            <a:off x="1230857" y="1682517"/>
            <a:ext cx="4193768" cy="177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4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Formada por 3 clases</a:t>
            </a:r>
            <a:r>
              <a:rPr lang="es-ES" sz="14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: </a:t>
            </a:r>
          </a:p>
          <a:p>
            <a:pPr marL="342900" marR="0" lvl="0" indent="-34290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1400" b="0" i="0" u="none" strike="noStrike" kern="1200" cap="none" spc="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cs typeface="Segoe UI" panose="020B0502040204020203" pitchFamily="34" charset="0"/>
              </a:rPr>
              <a:t>Punto_recarga</a:t>
            </a:r>
            <a:endParaRPr lang="es-ES" sz="1400" b="0" i="0" u="none" strike="noStrike" kern="1200" cap="none" spc="0" normalizeH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14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Ubicación</a:t>
            </a:r>
          </a:p>
          <a:p>
            <a:pPr marL="342900" marR="0" lvl="0" indent="-34290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1400" b="0" i="0" u="none" strike="noStrike" kern="1200" cap="none" spc="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cs typeface="Segoe UI" panose="020B0502040204020203" pitchFamily="34" charset="0"/>
              </a:rPr>
              <a:t>District</a:t>
            </a:r>
            <a:endParaRPr lang="es-ES" sz="1400" b="0" i="0" u="none" strike="noStrike" kern="1200" cap="none" spc="0" normalizeH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Cuadro de texto dos" descr="Dos">
            <a:extLst>
              <a:ext uri="{FF2B5EF4-FFF2-40B4-BE49-F238E27FC236}">
                <a16:creationId xmlns:a16="http://schemas.microsoft.com/office/drawing/2014/main" id="{1CDE0654-64BF-4E66-BE3D-482103505E2C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840039" y="3366844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i="0" u="none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8" name="Cuadro de texto instrucción dos" descr="Como alternativa, seleccione su modelo, vaya a la Cinta de opciones y en la pestaña Formato de la herramienta Modelo 3D, haga clic en la galería Vistas de modelos 3D para aplicar una de las distintas vistas de posición.">
            <a:extLst>
              <a:ext uri="{FF2B5EF4-FFF2-40B4-BE49-F238E27FC236}">
                <a16:creationId xmlns:a16="http://schemas.microsoft.com/office/drawing/2014/main" id="{E5CE9478-E31A-4C6D-99F2-ADE17433ED40}"/>
              </a:ext>
            </a:extLst>
          </p:cNvPr>
          <p:cNvSpPr txBox="1">
            <a:spLocks/>
          </p:cNvSpPr>
          <p:nvPr/>
        </p:nvSpPr>
        <p:spPr>
          <a:xfrm>
            <a:off x="1230857" y="3450613"/>
            <a:ext cx="4047237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sz="1400" b="0" i="0" u="none" strike="noStrike" kern="120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cs typeface="Segoe UI" panose="020B0502040204020203" pitchFamily="34" charset="0"/>
              </a:rPr>
              <a:t>Estas a su vez tienen sus </a:t>
            </a:r>
            <a:r>
              <a:rPr lang="es-ES" sz="1400" b="0" i="0" u="none" strike="noStrike" kern="1200" cap="none" spc="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cs typeface="Segoe UI" panose="020B0502040204020203" pitchFamily="34" charset="0"/>
              </a:rPr>
              <a:t>properties</a:t>
            </a:r>
            <a:endParaRPr kumimoji="0" lang="es-ES" sz="1400" b="0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4" name="Título 2">
            <a:extLst>
              <a:ext uri="{FF2B5EF4-FFF2-40B4-BE49-F238E27FC236}">
                <a16:creationId xmlns:a16="http://schemas.microsoft.com/office/drawing/2014/main" id="{CF53B779-0063-425A-B2CB-170394DBB8B3}"/>
              </a:ext>
            </a:extLst>
          </p:cNvPr>
          <p:cNvSpPr txBox="1">
            <a:spLocks/>
          </p:cNvSpPr>
          <p:nvPr/>
        </p:nvSpPr>
        <p:spPr>
          <a:xfrm>
            <a:off x="0" y="197773"/>
            <a:ext cx="12192001" cy="1352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ONTOLOGY</a:t>
            </a:r>
            <a:endParaRPr lang="es-ES" sz="4400" dirty="0"/>
          </a:p>
        </p:txBody>
      </p:sp>
      <p:sp>
        <p:nvSpPr>
          <p:cNvPr id="25" name="Cerrar llave 24"/>
          <p:cNvSpPr/>
          <p:nvPr/>
        </p:nvSpPr>
        <p:spPr>
          <a:xfrm rot="10800000">
            <a:off x="4364177" y="1637153"/>
            <a:ext cx="590203" cy="4564141"/>
          </a:xfrm>
          <a:prstGeom prst="rightBrace">
            <a:avLst>
              <a:gd name="adj1" fmla="val 8333"/>
              <a:gd name="adj2" fmla="val 563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4757898" y="2089967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Punto recarga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955319" y="1535969"/>
            <a:ext cx="1753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edificio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t</a:t>
            </a:r>
            <a:r>
              <a:rPr lang="es-ES" dirty="0" smtClean="0">
                <a:solidFill>
                  <a:schemeClr val="bg1"/>
                </a:solidFill>
              </a:rPr>
              <a:t>erminales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</a:t>
            </a:r>
            <a:r>
              <a:rPr lang="es-ES" dirty="0" smtClean="0">
                <a:solidFill>
                  <a:schemeClr val="bg1"/>
                </a:solidFill>
              </a:rPr>
              <a:t>onectores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</a:t>
            </a:r>
            <a:r>
              <a:rPr lang="es-ES" dirty="0" smtClean="0">
                <a:solidFill>
                  <a:schemeClr val="bg1"/>
                </a:solidFill>
              </a:rPr>
              <a:t>otencia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c</a:t>
            </a:r>
            <a:r>
              <a:rPr lang="es-ES" dirty="0" err="1">
                <a:solidFill>
                  <a:schemeClr val="bg1"/>
                </a:solidFill>
              </a:rPr>
              <a:t>o</a:t>
            </a:r>
            <a:r>
              <a:rPr lang="es-ES" dirty="0" err="1" smtClean="0">
                <a:solidFill>
                  <a:schemeClr val="bg1"/>
                </a:solidFill>
              </a:rPr>
              <a:t>digo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9" name="Cerrar llave 28"/>
          <p:cNvSpPr/>
          <p:nvPr/>
        </p:nvSpPr>
        <p:spPr>
          <a:xfrm rot="10800000">
            <a:off x="6561597" y="1427010"/>
            <a:ext cx="590203" cy="1709600"/>
          </a:xfrm>
          <a:prstGeom prst="rightBrace">
            <a:avLst>
              <a:gd name="adj1" fmla="val 8333"/>
              <a:gd name="adj2" fmla="val 495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/>
          <p:cNvSpPr txBox="1"/>
          <p:nvPr/>
        </p:nvSpPr>
        <p:spPr>
          <a:xfrm>
            <a:off x="4763683" y="3718760"/>
            <a:ext cx="152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Ubicación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6488375" y="3437366"/>
            <a:ext cx="143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</a:t>
            </a:r>
            <a:r>
              <a:rPr lang="es-ES" dirty="0" smtClean="0">
                <a:solidFill>
                  <a:schemeClr val="bg1"/>
                </a:solidFill>
              </a:rPr>
              <a:t>alle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coordX</a:t>
            </a: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coordY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757898" y="5184672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District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6248086" y="5184672"/>
            <a:ext cx="141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distrito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4" name="Cerrar llave 33"/>
          <p:cNvSpPr/>
          <p:nvPr/>
        </p:nvSpPr>
        <p:spPr>
          <a:xfrm rot="10800000">
            <a:off x="6104322" y="3403284"/>
            <a:ext cx="590203" cy="1031880"/>
          </a:xfrm>
          <a:prstGeom prst="rightBrace">
            <a:avLst>
              <a:gd name="adj1" fmla="val 8333"/>
              <a:gd name="adj2" fmla="val 495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5659747" y="5369338"/>
            <a:ext cx="588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1046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5" grpId="0" animBg="1"/>
      <p:bldP spid="26" grpId="0"/>
      <p:bldP spid="28" grpId="0"/>
      <p:bldP spid="29" grpId="0" animBg="1"/>
      <p:bldP spid="30" grpId="0"/>
      <p:bldP spid="31" grpId="0"/>
      <p:bldP spid="32" grpId="0"/>
      <p:bldP spid="33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3A6A7-3F70-4C2F-A2DE-B56B0B55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026" y="149445"/>
            <a:ext cx="5145560" cy="1169101"/>
          </a:xfrm>
        </p:spPr>
        <p:txBody>
          <a:bodyPr rtlCol="0">
            <a:normAutofit/>
          </a:bodyPr>
          <a:lstStyle/>
          <a:p>
            <a:pPr rtl="0"/>
            <a:r>
              <a:rPr lang="es-ES" sz="5400" noProof="1" smtClean="0"/>
              <a:t>Filtrado</a:t>
            </a:r>
            <a:endParaRPr lang="es-ES" noProof="1"/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04D8CB60-51F9-4994-A567-EA8DB26545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34314" y="1318546"/>
            <a:ext cx="2871537" cy="1337739"/>
          </a:xfrm>
        </p:spPr>
        <p:txBody>
          <a:bodyPr rtlCol="0">
            <a:normAutofit/>
          </a:bodyPr>
          <a:lstStyle/>
          <a:p>
            <a:pPr rtl="0"/>
            <a:r>
              <a:rPr lang="es-ES" sz="2800" noProof="1" smtClean="0"/>
              <a:t>POR DISTRITOS</a:t>
            </a:r>
            <a:endParaRPr lang="es-ES" sz="2800" noProof="1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B34083F-E33B-44E6-91CA-BFCA2897A7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1726" y="3236967"/>
            <a:ext cx="2790984" cy="1337739"/>
          </a:xfrm>
        </p:spPr>
        <p:txBody>
          <a:bodyPr rtlCol="0">
            <a:normAutofit/>
          </a:bodyPr>
          <a:lstStyle/>
          <a:p>
            <a:pPr rtl="0"/>
            <a:r>
              <a:rPr lang="es-ES" sz="2800" noProof="1" smtClean="0"/>
              <a:t>POR CALLE</a:t>
            </a:r>
            <a:endParaRPr lang="es-ES" sz="2800" noProof="1"/>
          </a:p>
        </p:txBody>
      </p:sp>
      <p:sp>
        <p:nvSpPr>
          <p:cNvPr id="5" name="Marcador de texto 6">
            <a:extLst>
              <a:ext uri="{FF2B5EF4-FFF2-40B4-BE49-F238E27FC236}">
                <a16:creationId xmlns:a16="http://schemas.microsoft.com/office/drawing/2014/main" id="{CEFA7337-9FA2-4345-A631-9F88B59A72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68481" y="5321644"/>
            <a:ext cx="3070513" cy="1337739"/>
          </a:xfrm>
        </p:spPr>
        <p:txBody>
          <a:bodyPr rtlCol="0">
            <a:normAutofit/>
          </a:bodyPr>
          <a:lstStyle/>
          <a:p>
            <a:pPr rtl="0"/>
            <a:r>
              <a:rPr lang="es-ES" sz="2800" noProof="1" smtClean="0"/>
              <a:t>POR CONECTOR</a:t>
            </a:r>
            <a:endParaRPr lang="es-ES" sz="2800" noProof="1"/>
          </a:p>
        </p:txBody>
      </p:sp>
      <p:sp>
        <p:nvSpPr>
          <p:cNvPr id="13" name="Cerrar llave 12"/>
          <p:cNvSpPr/>
          <p:nvPr/>
        </p:nvSpPr>
        <p:spPr>
          <a:xfrm>
            <a:off x="8853055" y="1227106"/>
            <a:ext cx="590203" cy="51487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9443258" y="3385985"/>
            <a:ext cx="2377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Combinación de las mismas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4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build="p"/>
      <p:bldP spid="5" grpId="0" build="p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F53B779-0063-425A-B2CB-170394DB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400" dirty="0" smtClean="0"/>
              <a:t>RESULTADO DEL </a:t>
            </a:r>
            <a:r>
              <a:rPr lang="es-ES" sz="4400" dirty="0" smtClean="0">
                <a:solidFill>
                  <a:srgbClr val="DE6346"/>
                </a:solidFill>
              </a:rPr>
              <a:t>FILTRADO</a:t>
            </a:r>
            <a:endParaRPr lang="es-ES" sz="4400"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5611AD7-88D5-46AB-A9BD-1411C66B3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2274" y="2026406"/>
            <a:ext cx="4343591" cy="4393445"/>
          </a:xfrm>
        </p:spPr>
        <p:txBody>
          <a:bodyPr rtlCol="0">
            <a:noAutofit/>
          </a:bodyPr>
          <a:lstStyle/>
          <a:p>
            <a:pPr marL="285750" indent="-285750" rtl="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ES" sz="2000" dirty="0" smtClean="0">
                <a:latin typeface="Century Gothic" panose="020B0502020202020204" pitchFamily="34" charset="0"/>
              </a:rPr>
              <a:t>Distrito</a:t>
            </a:r>
          </a:p>
          <a:p>
            <a:pPr marL="285750" indent="-285750" rtl="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ES" sz="2000" dirty="0" smtClean="0">
                <a:latin typeface="Century Gothic" panose="020B0502020202020204" pitchFamily="34" charset="0"/>
              </a:rPr>
              <a:t>Calle</a:t>
            </a:r>
          </a:p>
          <a:p>
            <a:pPr marL="285750" indent="-285750" rtl="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ES" sz="2000" dirty="0" smtClean="0">
                <a:latin typeface="Century Gothic" panose="020B0502020202020204" pitchFamily="34" charset="0"/>
              </a:rPr>
              <a:t>Edificio</a:t>
            </a:r>
          </a:p>
          <a:p>
            <a:pPr marL="285750" indent="-285750" rtl="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ES" sz="2000" dirty="0" smtClean="0">
                <a:latin typeface="Century Gothic" panose="020B0502020202020204" pitchFamily="34" charset="0"/>
              </a:rPr>
              <a:t>Conector</a:t>
            </a:r>
          </a:p>
          <a:p>
            <a:pPr marL="285750" indent="-285750" rtl="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ES" sz="2000" dirty="0" smtClean="0">
                <a:latin typeface="Century Gothic" panose="020B0502020202020204" pitchFamily="34" charset="0"/>
              </a:rPr>
              <a:t>Potencia</a:t>
            </a:r>
          </a:p>
          <a:p>
            <a:pPr marL="285750" indent="-285750" rtl="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ES" sz="2000" dirty="0" smtClean="0">
                <a:latin typeface="Century Gothic" panose="020B0502020202020204" pitchFamily="34" charset="0"/>
              </a:rPr>
              <a:t>Terminal</a:t>
            </a:r>
          </a:p>
          <a:p>
            <a:pPr marL="285750" indent="-285750" rtl="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ES" sz="2000" dirty="0" err="1" smtClean="0">
                <a:latin typeface="Century Gothic" panose="020B0502020202020204" pitchFamily="34" charset="0"/>
              </a:rPr>
              <a:t>CoordX</a:t>
            </a:r>
            <a:endParaRPr lang="es-ES" sz="2000" dirty="0" smtClean="0">
              <a:latin typeface="Century Gothic" panose="020B0502020202020204" pitchFamily="34" charset="0"/>
            </a:endParaRPr>
          </a:p>
          <a:p>
            <a:pPr marL="285750" indent="-285750" rtl="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ES" sz="2000" dirty="0" err="1" smtClean="0">
                <a:latin typeface="Century Gothic" panose="020B0502020202020204" pitchFamily="34" charset="0"/>
              </a:rPr>
              <a:t>CoordY</a:t>
            </a:r>
            <a:endParaRPr lang="es-ES" sz="2000" dirty="0">
              <a:latin typeface="Century Gothic" panose="020B0502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" y="3270121"/>
            <a:ext cx="6268489" cy="9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82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la oficina">
  <a:themeElements>
    <a:clrScheme name="Rosario">
      <a:dk1>
        <a:sysClr val="windowText" lastClr="000000"/>
      </a:dk1>
      <a:lt1>
        <a:sysClr val="window" lastClr="FFFFFF"/>
      </a:lt1>
      <a:dk2>
        <a:srgbClr val="060606"/>
      </a:dk2>
      <a:lt2>
        <a:srgbClr val="C7C9D1"/>
      </a:lt2>
      <a:accent1>
        <a:srgbClr val="D24726"/>
      </a:accent1>
      <a:accent2>
        <a:srgbClr val="9F361D"/>
      </a:accent2>
      <a:accent3>
        <a:srgbClr val="F2F2F2"/>
      </a:accent3>
      <a:accent4>
        <a:srgbClr val="FFC000"/>
      </a:accent4>
      <a:accent5>
        <a:srgbClr val="A5A5A5"/>
      </a:accent5>
      <a:accent6>
        <a:srgbClr val="595959"/>
      </a:accent6>
      <a:hlink>
        <a:srgbClr val="FFC000"/>
      </a:hlink>
      <a:folHlink>
        <a:srgbClr val="75271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465809_TF16411222.potx" id="{9E80BB4E-409A-48B2-A203-BC1013E91649}" vid="{4A09964E-ABB1-47AB-9615-565008CD710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FA0FAA1F40A48AFF9B83E7A8535C8" ma:contentTypeVersion="6" ma:contentTypeDescription="Create a new document." ma:contentTypeScope="" ma:versionID="a29564c4913de883a27ffdcfd458aeb5">
  <xsd:schema xmlns:xsd="http://www.w3.org/2001/XMLSchema" xmlns:xs="http://www.w3.org/2001/XMLSchema" xmlns:p="http://schemas.microsoft.com/office/2006/metadata/properties" xmlns:ns2="b348f026-0623-4e77-bd1b-15beed583077" xmlns:ns3="59f4de77-fb23-43c4-8afd-72bf968a030f" targetNamespace="http://schemas.microsoft.com/office/2006/metadata/properties" ma:root="true" ma:fieldsID="474b71ccdbfe1ec76872f436b686490d" ns2:_="" ns3:_="">
    <xsd:import namespace="b348f026-0623-4e77-bd1b-15beed583077"/>
    <xsd:import namespace="59f4de77-fb23-43c4-8afd-72bf968a0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8f026-0623-4e77-bd1b-15beed5830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f4de77-fb23-43c4-8afd-72bf968a0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C9EF40-9368-4E43-9CE0-AE0749FAE236}">
  <ds:schemaRefs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59f4de77-fb23-43c4-8afd-72bf968a030f"/>
    <ds:schemaRef ds:uri="http://purl.org/dc/elements/1.1/"/>
    <ds:schemaRef ds:uri="http://purl.org/dc/terms/"/>
    <ds:schemaRef ds:uri="http://schemas.openxmlformats.org/package/2006/metadata/core-properties"/>
    <ds:schemaRef ds:uri="b348f026-0623-4e77-bd1b-15beed58307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C424DE4-F957-4388-9DA7-91BC1AE59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48f026-0623-4e77-bd1b-15beed583077"/>
    <ds:schemaRef ds:uri="59f4de77-fb23-43c4-8afd-72bf968a0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5CA8FE-D82C-480E-ABF9-7B721C8E07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Importación de modelos 3D</Template>
  <TotalTime>0</TotalTime>
  <Words>124</Words>
  <Application>Microsoft Office PowerPoint</Application>
  <PresentationFormat>Panorámica</PresentationFormat>
  <Paragraphs>48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Segoe UI</vt:lpstr>
      <vt:lpstr>Segoe UI Semibold</vt:lpstr>
      <vt:lpstr>Wingdings</vt:lpstr>
      <vt:lpstr>Tema de la oficina</vt:lpstr>
      <vt:lpstr>PUNTOS DE RECARGA MADRID</vt:lpstr>
      <vt:lpstr>Presentación de PowerPoint</vt:lpstr>
      <vt:lpstr>Presentación de PowerPoint</vt:lpstr>
      <vt:lpstr>Filtrado</vt:lpstr>
      <vt:lpstr>RESULTADO DEL FILTRADO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2020-11-05T16:34:28Z</dcterms:created>
  <dcterms:modified xsi:type="dcterms:W3CDTF">2020-11-05T18:16:59Z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0x010100500FA0FAA1F40A48AFF9B83E7A8535C8</vt:lpwstr>
  </property>
</Properties>
</file>