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1087" autoAdjust="0"/>
  </p:normalViewPr>
  <p:slideViewPr>
    <p:cSldViewPr showGuides="1">
      <p:cViewPr varScale="1">
        <p:scale>
          <a:sx n="72" d="100"/>
          <a:sy n="72" d="100"/>
        </p:scale>
        <p:origin x="138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1F458-297E-42FD-85AA-B42138C66462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C6242-4B4C-4A8A-B761-684DE6665D6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93C6242-4B4C-4A8A-B761-684DE6665D6E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45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96F5-A021-4446-9C24-57D08D7801D7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2A37-B3B3-44BC-A348-71BA0F9AEC5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96F5-A021-4446-9C24-57D08D7801D7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12A37-B3B3-44BC-A348-71BA0F9AEC5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os.madrid.es/egob/catalogo/aviso-leg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838200"/>
            <a:ext cx="3657600" cy="4572000"/>
          </a:xfrm>
          <a:prstGeom prst="rect">
            <a:avLst/>
          </a:prstGeom>
          <a:blipFill dpi="0" rotWithShape="1">
            <a:blip r:embed="rId3" cstate="print">
              <a:alphaModFix amt="80000"/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838200"/>
            <a:ext cx="3657600" cy="4572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1905000" y="4411900"/>
            <a:ext cx="1828800" cy="405924"/>
          </a:xfrm>
          <a:custGeom>
            <a:avLst/>
            <a:gdLst/>
            <a:ahLst/>
            <a:cxnLst/>
            <a:rect l="l" t="t" r="r" b="b"/>
            <a:pathLst>
              <a:path w="2038350" h="542924">
                <a:moveTo>
                  <a:pt x="1018646" y="450849"/>
                </a:moveTo>
                <a:lnTo>
                  <a:pt x="1022350" y="450849"/>
                </a:lnTo>
                <a:lnTo>
                  <a:pt x="1027113" y="450849"/>
                </a:lnTo>
                <a:lnTo>
                  <a:pt x="1031346" y="450849"/>
                </a:lnTo>
                <a:lnTo>
                  <a:pt x="1036109" y="452419"/>
                </a:lnTo>
                <a:lnTo>
                  <a:pt x="1040871" y="453465"/>
                </a:lnTo>
                <a:lnTo>
                  <a:pt x="1045634" y="456081"/>
                </a:lnTo>
                <a:lnTo>
                  <a:pt x="1048809" y="458173"/>
                </a:lnTo>
                <a:lnTo>
                  <a:pt x="1053042" y="460266"/>
                </a:lnTo>
                <a:lnTo>
                  <a:pt x="1056217" y="462882"/>
                </a:lnTo>
                <a:lnTo>
                  <a:pt x="1059921" y="467067"/>
                </a:lnTo>
                <a:lnTo>
                  <a:pt x="1062567" y="470206"/>
                </a:lnTo>
                <a:lnTo>
                  <a:pt x="1065213" y="474391"/>
                </a:lnTo>
                <a:lnTo>
                  <a:pt x="1067330" y="478053"/>
                </a:lnTo>
                <a:lnTo>
                  <a:pt x="1069446" y="482238"/>
                </a:lnTo>
                <a:lnTo>
                  <a:pt x="1069976" y="486424"/>
                </a:lnTo>
                <a:lnTo>
                  <a:pt x="1070505" y="490086"/>
                </a:lnTo>
                <a:lnTo>
                  <a:pt x="1070505" y="494794"/>
                </a:lnTo>
                <a:lnTo>
                  <a:pt x="1071563" y="499503"/>
                </a:lnTo>
                <a:lnTo>
                  <a:pt x="1070505" y="503688"/>
                </a:lnTo>
                <a:lnTo>
                  <a:pt x="1069976" y="508919"/>
                </a:lnTo>
                <a:lnTo>
                  <a:pt x="1068388" y="513105"/>
                </a:lnTo>
                <a:lnTo>
                  <a:pt x="1067330" y="518336"/>
                </a:lnTo>
                <a:lnTo>
                  <a:pt x="1063626" y="521998"/>
                </a:lnTo>
                <a:lnTo>
                  <a:pt x="1060980" y="525660"/>
                </a:lnTo>
                <a:lnTo>
                  <a:pt x="1058334" y="528276"/>
                </a:lnTo>
                <a:lnTo>
                  <a:pt x="1055688" y="531938"/>
                </a:lnTo>
                <a:lnTo>
                  <a:pt x="1051455" y="534554"/>
                </a:lnTo>
                <a:lnTo>
                  <a:pt x="1047751" y="537170"/>
                </a:lnTo>
                <a:lnTo>
                  <a:pt x="1043517" y="539262"/>
                </a:lnTo>
                <a:lnTo>
                  <a:pt x="1040342" y="541355"/>
                </a:lnTo>
                <a:lnTo>
                  <a:pt x="1035580" y="541878"/>
                </a:lnTo>
                <a:lnTo>
                  <a:pt x="1030817" y="542924"/>
                </a:lnTo>
                <a:lnTo>
                  <a:pt x="1026584" y="542924"/>
                </a:lnTo>
                <a:lnTo>
                  <a:pt x="1022350" y="542924"/>
                </a:lnTo>
                <a:lnTo>
                  <a:pt x="1017588" y="542401"/>
                </a:lnTo>
                <a:lnTo>
                  <a:pt x="1013354" y="541878"/>
                </a:lnTo>
                <a:lnTo>
                  <a:pt x="1009121" y="540308"/>
                </a:lnTo>
                <a:lnTo>
                  <a:pt x="1004888" y="539262"/>
                </a:lnTo>
                <a:lnTo>
                  <a:pt x="1000125" y="535600"/>
                </a:lnTo>
                <a:lnTo>
                  <a:pt x="996421" y="532984"/>
                </a:lnTo>
                <a:lnTo>
                  <a:pt x="992717" y="530369"/>
                </a:lnTo>
                <a:lnTo>
                  <a:pt x="990071" y="527753"/>
                </a:lnTo>
                <a:lnTo>
                  <a:pt x="986896" y="523568"/>
                </a:lnTo>
                <a:lnTo>
                  <a:pt x="984779" y="519905"/>
                </a:lnTo>
                <a:lnTo>
                  <a:pt x="982663" y="515720"/>
                </a:lnTo>
                <a:lnTo>
                  <a:pt x="981075" y="512581"/>
                </a:lnTo>
                <a:lnTo>
                  <a:pt x="979488" y="507873"/>
                </a:lnTo>
                <a:lnTo>
                  <a:pt x="978429" y="503165"/>
                </a:lnTo>
                <a:lnTo>
                  <a:pt x="977900" y="498979"/>
                </a:lnTo>
                <a:lnTo>
                  <a:pt x="978429" y="494794"/>
                </a:lnTo>
                <a:lnTo>
                  <a:pt x="978429" y="490086"/>
                </a:lnTo>
                <a:lnTo>
                  <a:pt x="980017" y="485901"/>
                </a:lnTo>
                <a:lnTo>
                  <a:pt x="981075" y="481715"/>
                </a:lnTo>
                <a:lnTo>
                  <a:pt x="984250" y="477530"/>
                </a:lnTo>
                <a:lnTo>
                  <a:pt x="985838" y="472822"/>
                </a:lnTo>
                <a:lnTo>
                  <a:pt x="987954" y="469160"/>
                </a:lnTo>
                <a:lnTo>
                  <a:pt x="990600" y="465498"/>
                </a:lnTo>
                <a:lnTo>
                  <a:pt x="994834" y="462359"/>
                </a:lnTo>
                <a:lnTo>
                  <a:pt x="997479" y="458697"/>
                </a:lnTo>
                <a:lnTo>
                  <a:pt x="1001713" y="457127"/>
                </a:lnTo>
                <a:lnTo>
                  <a:pt x="1005417" y="455034"/>
                </a:lnTo>
                <a:lnTo>
                  <a:pt x="1010179" y="453465"/>
                </a:lnTo>
                <a:lnTo>
                  <a:pt x="1014413" y="451372"/>
                </a:lnTo>
                <a:close/>
                <a:moveTo>
                  <a:pt x="1640339" y="334074"/>
                </a:moveTo>
                <a:lnTo>
                  <a:pt x="1636634" y="335131"/>
                </a:lnTo>
                <a:lnTo>
                  <a:pt x="1631870" y="335131"/>
                </a:lnTo>
                <a:lnTo>
                  <a:pt x="1628165" y="335131"/>
                </a:lnTo>
                <a:lnTo>
                  <a:pt x="1623930" y="335660"/>
                </a:lnTo>
                <a:lnTo>
                  <a:pt x="1619696" y="336188"/>
                </a:lnTo>
                <a:lnTo>
                  <a:pt x="1615461" y="336188"/>
                </a:lnTo>
                <a:lnTo>
                  <a:pt x="1611227" y="336716"/>
                </a:lnTo>
                <a:lnTo>
                  <a:pt x="1606992" y="337773"/>
                </a:lnTo>
                <a:lnTo>
                  <a:pt x="1603287" y="338301"/>
                </a:lnTo>
                <a:lnTo>
                  <a:pt x="1598523" y="338301"/>
                </a:lnTo>
                <a:lnTo>
                  <a:pt x="1594288" y="339358"/>
                </a:lnTo>
                <a:lnTo>
                  <a:pt x="1589524" y="340415"/>
                </a:lnTo>
                <a:lnTo>
                  <a:pt x="1585290" y="341472"/>
                </a:lnTo>
                <a:lnTo>
                  <a:pt x="1580526" y="342528"/>
                </a:lnTo>
                <a:lnTo>
                  <a:pt x="1576821" y="343585"/>
                </a:lnTo>
                <a:lnTo>
                  <a:pt x="1572586" y="344113"/>
                </a:lnTo>
                <a:lnTo>
                  <a:pt x="1568351" y="345698"/>
                </a:lnTo>
                <a:lnTo>
                  <a:pt x="1563587" y="346227"/>
                </a:lnTo>
                <a:lnTo>
                  <a:pt x="1558824" y="347812"/>
                </a:lnTo>
                <a:lnTo>
                  <a:pt x="1554060" y="348340"/>
                </a:lnTo>
                <a:lnTo>
                  <a:pt x="1550354" y="349925"/>
                </a:lnTo>
                <a:lnTo>
                  <a:pt x="1546120" y="350454"/>
                </a:lnTo>
                <a:lnTo>
                  <a:pt x="1541885" y="351510"/>
                </a:lnTo>
                <a:lnTo>
                  <a:pt x="1538180" y="352567"/>
                </a:lnTo>
                <a:lnTo>
                  <a:pt x="1533945" y="353624"/>
                </a:lnTo>
                <a:lnTo>
                  <a:pt x="1529711" y="354680"/>
                </a:lnTo>
                <a:lnTo>
                  <a:pt x="1526005" y="355737"/>
                </a:lnTo>
                <a:lnTo>
                  <a:pt x="1521771" y="357322"/>
                </a:lnTo>
                <a:lnTo>
                  <a:pt x="1517536" y="358379"/>
                </a:lnTo>
                <a:lnTo>
                  <a:pt x="1510126" y="361021"/>
                </a:lnTo>
                <a:lnTo>
                  <a:pt x="1504303" y="363662"/>
                </a:lnTo>
                <a:lnTo>
                  <a:pt x="1496893" y="365776"/>
                </a:lnTo>
                <a:lnTo>
                  <a:pt x="1490541" y="367889"/>
                </a:lnTo>
                <a:lnTo>
                  <a:pt x="1484718" y="370003"/>
                </a:lnTo>
                <a:lnTo>
                  <a:pt x="1480484" y="372645"/>
                </a:lnTo>
                <a:lnTo>
                  <a:pt x="1475190" y="374758"/>
                </a:lnTo>
                <a:lnTo>
                  <a:pt x="1471485" y="376871"/>
                </a:lnTo>
                <a:lnTo>
                  <a:pt x="1468309" y="378985"/>
                </a:lnTo>
                <a:lnTo>
                  <a:pt x="1466192" y="381627"/>
                </a:lnTo>
                <a:lnTo>
                  <a:pt x="1472544" y="379513"/>
                </a:lnTo>
                <a:lnTo>
                  <a:pt x="1478366" y="377400"/>
                </a:lnTo>
                <a:lnTo>
                  <a:pt x="1485248" y="375286"/>
                </a:lnTo>
                <a:lnTo>
                  <a:pt x="1492129" y="374758"/>
                </a:lnTo>
                <a:lnTo>
                  <a:pt x="1497951" y="372645"/>
                </a:lnTo>
                <a:lnTo>
                  <a:pt x="1505362" y="372116"/>
                </a:lnTo>
                <a:lnTo>
                  <a:pt x="1511714" y="371588"/>
                </a:lnTo>
                <a:lnTo>
                  <a:pt x="1519124" y="371588"/>
                </a:lnTo>
                <a:lnTo>
                  <a:pt x="1524947" y="370003"/>
                </a:lnTo>
                <a:lnTo>
                  <a:pt x="1531828" y="369474"/>
                </a:lnTo>
                <a:lnTo>
                  <a:pt x="1538709" y="369474"/>
                </a:lnTo>
                <a:lnTo>
                  <a:pt x="1545590" y="369474"/>
                </a:lnTo>
                <a:lnTo>
                  <a:pt x="1551413" y="369474"/>
                </a:lnTo>
                <a:lnTo>
                  <a:pt x="1558294" y="369474"/>
                </a:lnTo>
                <a:lnTo>
                  <a:pt x="1565175" y="369474"/>
                </a:lnTo>
                <a:lnTo>
                  <a:pt x="1572057" y="370003"/>
                </a:lnTo>
                <a:lnTo>
                  <a:pt x="1577350" y="370003"/>
                </a:lnTo>
                <a:lnTo>
                  <a:pt x="1583172" y="370003"/>
                </a:lnTo>
                <a:lnTo>
                  <a:pt x="1589524" y="370531"/>
                </a:lnTo>
                <a:lnTo>
                  <a:pt x="1595347" y="371588"/>
                </a:lnTo>
                <a:lnTo>
                  <a:pt x="1601169" y="371588"/>
                </a:lnTo>
                <a:lnTo>
                  <a:pt x="1606992" y="372116"/>
                </a:lnTo>
                <a:lnTo>
                  <a:pt x="1612285" y="372645"/>
                </a:lnTo>
                <a:lnTo>
                  <a:pt x="1618108" y="373173"/>
                </a:lnTo>
                <a:lnTo>
                  <a:pt x="1622872" y="373173"/>
                </a:lnTo>
                <a:lnTo>
                  <a:pt x="1627636" y="374758"/>
                </a:lnTo>
                <a:lnTo>
                  <a:pt x="1631870" y="374758"/>
                </a:lnTo>
                <a:lnTo>
                  <a:pt x="1637693" y="375815"/>
                </a:lnTo>
                <a:lnTo>
                  <a:pt x="1641398" y="376871"/>
                </a:lnTo>
                <a:lnTo>
                  <a:pt x="1645633" y="377400"/>
                </a:lnTo>
                <a:lnTo>
                  <a:pt x="1649867" y="377928"/>
                </a:lnTo>
                <a:lnTo>
                  <a:pt x="1653407" y="379442"/>
                </a:lnTo>
                <a:lnTo>
                  <a:pt x="1673417" y="384222"/>
                </a:lnTo>
                <a:lnTo>
                  <a:pt x="1673831" y="385536"/>
                </a:lnTo>
                <a:lnTo>
                  <a:pt x="1674216" y="384268"/>
                </a:lnTo>
                <a:lnTo>
                  <a:pt x="1675275" y="384268"/>
                </a:lnTo>
                <a:lnTo>
                  <a:pt x="1681627" y="384268"/>
                </a:lnTo>
                <a:lnTo>
                  <a:pt x="1684273" y="383740"/>
                </a:lnTo>
                <a:lnTo>
                  <a:pt x="1688508" y="383740"/>
                </a:lnTo>
                <a:lnTo>
                  <a:pt x="1691684" y="382683"/>
                </a:lnTo>
                <a:lnTo>
                  <a:pt x="1694860" y="382683"/>
                </a:lnTo>
                <a:lnTo>
                  <a:pt x="1698565" y="380042"/>
                </a:lnTo>
                <a:lnTo>
                  <a:pt x="1702800" y="375815"/>
                </a:lnTo>
                <a:lnTo>
                  <a:pt x="1705446" y="371588"/>
                </a:lnTo>
                <a:lnTo>
                  <a:pt x="1707034" y="365776"/>
                </a:lnTo>
                <a:lnTo>
                  <a:pt x="1706505" y="359436"/>
                </a:lnTo>
                <a:lnTo>
                  <a:pt x="1703858" y="353095"/>
                </a:lnTo>
                <a:lnTo>
                  <a:pt x="1700682" y="348869"/>
                </a:lnTo>
                <a:lnTo>
                  <a:pt x="1696977" y="346227"/>
                </a:lnTo>
                <a:lnTo>
                  <a:pt x="1693272" y="343057"/>
                </a:lnTo>
                <a:lnTo>
                  <a:pt x="1688508" y="340943"/>
                </a:lnTo>
                <a:lnTo>
                  <a:pt x="1682685" y="338301"/>
                </a:lnTo>
                <a:lnTo>
                  <a:pt x="1677392" y="336716"/>
                </a:lnTo>
                <a:lnTo>
                  <a:pt x="1671569" y="335131"/>
                </a:lnTo>
                <a:lnTo>
                  <a:pt x="1665218" y="335131"/>
                </a:lnTo>
                <a:lnTo>
                  <a:pt x="1658336" y="334074"/>
                </a:lnTo>
                <a:lnTo>
                  <a:pt x="1651985" y="334074"/>
                </a:lnTo>
                <a:lnTo>
                  <a:pt x="1647750" y="334074"/>
                </a:lnTo>
                <a:lnTo>
                  <a:pt x="1644574" y="334074"/>
                </a:lnTo>
                <a:close/>
                <a:moveTo>
                  <a:pt x="375708" y="326507"/>
                </a:moveTo>
                <a:lnTo>
                  <a:pt x="369358" y="327034"/>
                </a:lnTo>
                <a:lnTo>
                  <a:pt x="362479" y="327034"/>
                </a:lnTo>
                <a:lnTo>
                  <a:pt x="357187" y="329143"/>
                </a:lnTo>
                <a:lnTo>
                  <a:pt x="351896" y="330724"/>
                </a:lnTo>
                <a:lnTo>
                  <a:pt x="347662" y="333360"/>
                </a:lnTo>
                <a:lnTo>
                  <a:pt x="341841" y="335469"/>
                </a:lnTo>
                <a:lnTo>
                  <a:pt x="337608" y="338632"/>
                </a:lnTo>
                <a:lnTo>
                  <a:pt x="334433" y="341268"/>
                </a:lnTo>
                <a:lnTo>
                  <a:pt x="332316" y="345486"/>
                </a:lnTo>
                <a:lnTo>
                  <a:pt x="329141" y="351285"/>
                </a:lnTo>
                <a:lnTo>
                  <a:pt x="329141" y="358139"/>
                </a:lnTo>
                <a:lnTo>
                  <a:pt x="329671" y="363411"/>
                </a:lnTo>
                <a:lnTo>
                  <a:pt x="332846" y="368156"/>
                </a:lnTo>
                <a:lnTo>
                  <a:pt x="336550" y="372373"/>
                </a:lnTo>
                <a:lnTo>
                  <a:pt x="341312" y="375009"/>
                </a:lnTo>
                <a:lnTo>
                  <a:pt x="343958" y="375009"/>
                </a:lnTo>
                <a:lnTo>
                  <a:pt x="347662" y="375536"/>
                </a:lnTo>
                <a:lnTo>
                  <a:pt x="351366" y="375536"/>
                </a:lnTo>
                <a:lnTo>
                  <a:pt x="354541" y="376591"/>
                </a:lnTo>
                <a:lnTo>
                  <a:pt x="359833" y="375536"/>
                </a:lnTo>
                <a:lnTo>
                  <a:pt x="362015" y="375536"/>
                </a:lnTo>
                <a:lnTo>
                  <a:pt x="361950" y="375232"/>
                </a:lnTo>
                <a:lnTo>
                  <a:pt x="382937" y="371474"/>
                </a:lnTo>
                <a:lnTo>
                  <a:pt x="383336" y="371737"/>
                </a:lnTo>
                <a:lnTo>
                  <a:pt x="386291" y="370264"/>
                </a:lnTo>
                <a:lnTo>
                  <a:pt x="389996" y="369737"/>
                </a:lnTo>
                <a:lnTo>
                  <a:pt x="393700" y="369210"/>
                </a:lnTo>
                <a:lnTo>
                  <a:pt x="398462" y="368156"/>
                </a:lnTo>
                <a:lnTo>
                  <a:pt x="402696" y="367101"/>
                </a:lnTo>
                <a:lnTo>
                  <a:pt x="407458" y="367101"/>
                </a:lnTo>
                <a:lnTo>
                  <a:pt x="412221" y="365520"/>
                </a:lnTo>
                <a:lnTo>
                  <a:pt x="418042" y="365520"/>
                </a:lnTo>
                <a:lnTo>
                  <a:pt x="422804" y="364992"/>
                </a:lnTo>
                <a:lnTo>
                  <a:pt x="428625" y="364465"/>
                </a:lnTo>
                <a:lnTo>
                  <a:pt x="433917" y="363411"/>
                </a:lnTo>
                <a:lnTo>
                  <a:pt x="439737" y="363411"/>
                </a:lnTo>
                <a:lnTo>
                  <a:pt x="446087" y="362884"/>
                </a:lnTo>
                <a:lnTo>
                  <a:pt x="451908" y="362356"/>
                </a:lnTo>
                <a:lnTo>
                  <a:pt x="458258" y="362356"/>
                </a:lnTo>
                <a:lnTo>
                  <a:pt x="465137" y="362356"/>
                </a:lnTo>
                <a:lnTo>
                  <a:pt x="470958" y="361829"/>
                </a:lnTo>
                <a:lnTo>
                  <a:pt x="477308" y="361829"/>
                </a:lnTo>
                <a:lnTo>
                  <a:pt x="483129" y="361829"/>
                </a:lnTo>
                <a:lnTo>
                  <a:pt x="490008" y="361829"/>
                </a:lnTo>
                <a:lnTo>
                  <a:pt x="495829" y="361829"/>
                </a:lnTo>
                <a:lnTo>
                  <a:pt x="502708" y="361829"/>
                </a:lnTo>
                <a:lnTo>
                  <a:pt x="509587" y="362356"/>
                </a:lnTo>
                <a:lnTo>
                  <a:pt x="516996" y="363411"/>
                </a:lnTo>
                <a:lnTo>
                  <a:pt x="523346" y="363411"/>
                </a:lnTo>
                <a:lnTo>
                  <a:pt x="529696" y="364465"/>
                </a:lnTo>
                <a:lnTo>
                  <a:pt x="536575" y="364992"/>
                </a:lnTo>
                <a:lnTo>
                  <a:pt x="543454" y="367101"/>
                </a:lnTo>
                <a:lnTo>
                  <a:pt x="549275" y="367628"/>
                </a:lnTo>
                <a:lnTo>
                  <a:pt x="557212" y="369210"/>
                </a:lnTo>
                <a:lnTo>
                  <a:pt x="563033" y="371319"/>
                </a:lnTo>
                <a:lnTo>
                  <a:pt x="570442" y="372900"/>
                </a:lnTo>
                <a:lnTo>
                  <a:pt x="567267" y="371319"/>
                </a:lnTo>
                <a:lnTo>
                  <a:pt x="563562" y="369210"/>
                </a:lnTo>
                <a:lnTo>
                  <a:pt x="559858" y="367101"/>
                </a:lnTo>
                <a:lnTo>
                  <a:pt x="555625" y="364992"/>
                </a:lnTo>
                <a:lnTo>
                  <a:pt x="549275" y="362356"/>
                </a:lnTo>
                <a:lnTo>
                  <a:pt x="543983" y="360248"/>
                </a:lnTo>
                <a:lnTo>
                  <a:pt x="538162" y="357612"/>
                </a:lnTo>
                <a:lnTo>
                  <a:pt x="531812" y="355503"/>
                </a:lnTo>
                <a:lnTo>
                  <a:pt x="528108" y="353394"/>
                </a:lnTo>
                <a:lnTo>
                  <a:pt x="524404" y="352867"/>
                </a:lnTo>
                <a:lnTo>
                  <a:pt x="520171" y="350758"/>
                </a:lnTo>
                <a:lnTo>
                  <a:pt x="516996" y="350231"/>
                </a:lnTo>
                <a:lnTo>
                  <a:pt x="512762" y="348649"/>
                </a:lnTo>
                <a:lnTo>
                  <a:pt x="509058" y="348122"/>
                </a:lnTo>
                <a:lnTo>
                  <a:pt x="504825" y="347068"/>
                </a:lnTo>
                <a:lnTo>
                  <a:pt x="501650" y="346013"/>
                </a:lnTo>
                <a:lnTo>
                  <a:pt x="496887" y="343904"/>
                </a:lnTo>
                <a:lnTo>
                  <a:pt x="492654" y="343377"/>
                </a:lnTo>
                <a:lnTo>
                  <a:pt x="488421" y="342323"/>
                </a:lnTo>
                <a:lnTo>
                  <a:pt x="484717" y="341268"/>
                </a:lnTo>
                <a:lnTo>
                  <a:pt x="479954" y="340214"/>
                </a:lnTo>
                <a:lnTo>
                  <a:pt x="475721" y="339159"/>
                </a:lnTo>
                <a:lnTo>
                  <a:pt x="471487" y="338105"/>
                </a:lnTo>
                <a:lnTo>
                  <a:pt x="467783" y="338105"/>
                </a:lnTo>
                <a:lnTo>
                  <a:pt x="463021" y="336523"/>
                </a:lnTo>
                <a:lnTo>
                  <a:pt x="458258" y="335996"/>
                </a:lnTo>
                <a:lnTo>
                  <a:pt x="453496" y="334942"/>
                </a:lnTo>
                <a:lnTo>
                  <a:pt x="449262" y="333887"/>
                </a:lnTo>
                <a:lnTo>
                  <a:pt x="444500" y="332833"/>
                </a:lnTo>
                <a:lnTo>
                  <a:pt x="440796" y="331779"/>
                </a:lnTo>
                <a:lnTo>
                  <a:pt x="436033" y="330724"/>
                </a:lnTo>
                <a:lnTo>
                  <a:pt x="431800" y="330724"/>
                </a:lnTo>
                <a:lnTo>
                  <a:pt x="427037" y="330197"/>
                </a:lnTo>
                <a:lnTo>
                  <a:pt x="422804" y="329143"/>
                </a:lnTo>
                <a:lnTo>
                  <a:pt x="419100" y="328615"/>
                </a:lnTo>
                <a:lnTo>
                  <a:pt x="414866" y="328615"/>
                </a:lnTo>
                <a:lnTo>
                  <a:pt x="410633" y="328088"/>
                </a:lnTo>
                <a:lnTo>
                  <a:pt x="406929" y="327034"/>
                </a:lnTo>
                <a:lnTo>
                  <a:pt x="402696" y="327034"/>
                </a:lnTo>
                <a:lnTo>
                  <a:pt x="398462" y="327034"/>
                </a:lnTo>
                <a:lnTo>
                  <a:pt x="394758" y="326507"/>
                </a:lnTo>
                <a:lnTo>
                  <a:pt x="390525" y="326507"/>
                </a:lnTo>
                <a:lnTo>
                  <a:pt x="386291" y="326507"/>
                </a:lnTo>
                <a:lnTo>
                  <a:pt x="383116" y="326507"/>
                </a:lnTo>
                <a:close/>
                <a:moveTo>
                  <a:pt x="1984904" y="239712"/>
                </a:moveTo>
                <a:lnTo>
                  <a:pt x="1989667" y="239712"/>
                </a:lnTo>
                <a:lnTo>
                  <a:pt x="1994429" y="239712"/>
                </a:lnTo>
                <a:lnTo>
                  <a:pt x="1998662" y="239712"/>
                </a:lnTo>
                <a:lnTo>
                  <a:pt x="2003425" y="240777"/>
                </a:lnTo>
                <a:lnTo>
                  <a:pt x="2008187" y="242373"/>
                </a:lnTo>
                <a:lnTo>
                  <a:pt x="2012950" y="245034"/>
                </a:lnTo>
                <a:lnTo>
                  <a:pt x="2016125" y="247163"/>
                </a:lnTo>
                <a:lnTo>
                  <a:pt x="2020358" y="248759"/>
                </a:lnTo>
                <a:lnTo>
                  <a:pt x="2023533" y="251952"/>
                </a:lnTo>
                <a:lnTo>
                  <a:pt x="2027238" y="255678"/>
                </a:lnTo>
                <a:lnTo>
                  <a:pt x="2029354" y="259403"/>
                </a:lnTo>
                <a:lnTo>
                  <a:pt x="2032000" y="263128"/>
                </a:lnTo>
                <a:lnTo>
                  <a:pt x="2033588" y="267385"/>
                </a:lnTo>
                <a:lnTo>
                  <a:pt x="2035704" y="271643"/>
                </a:lnTo>
                <a:lnTo>
                  <a:pt x="2036763" y="275368"/>
                </a:lnTo>
                <a:lnTo>
                  <a:pt x="2037821" y="279625"/>
                </a:lnTo>
                <a:lnTo>
                  <a:pt x="2037821" y="284415"/>
                </a:lnTo>
                <a:lnTo>
                  <a:pt x="2038350" y="289205"/>
                </a:lnTo>
                <a:lnTo>
                  <a:pt x="2037821" y="293462"/>
                </a:lnTo>
                <a:lnTo>
                  <a:pt x="2037292" y="298784"/>
                </a:lnTo>
                <a:lnTo>
                  <a:pt x="2035704" y="302509"/>
                </a:lnTo>
                <a:lnTo>
                  <a:pt x="2034646" y="308363"/>
                </a:lnTo>
                <a:lnTo>
                  <a:pt x="2030942" y="311556"/>
                </a:lnTo>
                <a:lnTo>
                  <a:pt x="2028296" y="315813"/>
                </a:lnTo>
                <a:lnTo>
                  <a:pt x="2025121" y="318474"/>
                </a:lnTo>
                <a:lnTo>
                  <a:pt x="2022475" y="321667"/>
                </a:lnTo>
                <a:lnTo>
                  <a:pt x="2018242" y="324328"/>
                </a:lnTo>
                <a:lnTo>
                  <a:pt x="2014008" y="326989"/>
                </a:lnTo>
                <a:lnTo>
                  <a:pt x="2010304" y="329118"/>
                </a:lnTo>
                <a:lnTo>
                  <a:pt x="2006600" y="331247"/>
                </a:lnTo>
                <a:lnTo>
                  <a:pt x="2001837" y="331779"/>
                </a:lnTo>
                <a:lnTo>
                  <a:pt x="1998133" y="333375"/>
                </a:lnTo>
                <a:lnTo>
                  <a:pt x="1993371" y="333375"/>
                </a:lnTo>
                <a:lnTo>
                  <a:pt x="1989137" y="333375"/>
                </a:lnTo>
                <a:lnTo>
                  <a:pt x="1984375" y="332843"/>
                </a:lnTo>
                <a:lnTo>
                  <a:pt x="1979612" y="331779"/>
                </a:lnTo>
                <a:lnTo>
                  <a:pt x="1975379" y="330714"/>
                </a:lnTo>
                <a:lnTo>
                  <a:pt x="1971675" y="329118"/>
                </a:lnTo>
                <a:lnTo>
                  <a:pt x="1966912" y="325925"/>
                </a:lnTo>
                <a:lnTo>
                  <a:pt x="1962679" y="323264"/>
                </a:lnTo>
                <a:lnTo>
                  <a:pt x="1959504" y="320603"/>
                </a:lnTo>
                <a:lnTo>
                  <a:pt x="1956858" y="317942"/>
                </a:lnTo>
                <a:lnTo>
                  <a:pt x="1953154" y="313685"/>
                </a:lnTo>
                <a:lnTo>
                  <a:pt x="1951037" y="309427"/>
                </a:lnTo>
                <a:lnTo>
                  <a:pt x="1949450" y="305702"/>
                </a:lnTo>
                <a:lnTo>
                  <a:pt x="1947862" y="301977"/>
                </a:lnTo>
                <a:lnTo>
                  <a:pt x="1945745" y="297187"/>
                </a:lnTo>
                <a:lnTo>
                  <a:pt x="1945216" y="292398"/>
                </a:lnTo>
                <a:lnTo>
                  <a:pt x="1944687" y="288672"/>
                </a:lnTo>
                <a:lnTo>
                  <a:pt x="1945216" y="284415"/>
                </a:lnTo>
                <a:lnTo>
                  <a:pt x="1945216" y="279625"/>
                </a:lnTo>
                <a:lnTo>
                  <a:pt x="1946275" y="274836"/>
                </a:lnTo>
                <a:lnTo>
                  <a:pt x="1947862" y="270578"/>
                </a:lnTo>
                <a:lnTo>
                  <a:pt x="1949979" y="266853"/>
                </a:lnTo>
                <a:lnTo>
                  <a:pt x="1952095" y="262064"/>
                </a:lnTo>
                <a:lnTo>
                  <a:pt x="1954212" y="257806"/>
                </a:lnTo>
                <a:lnTo>
                  <a:pt x="1956858" y="254613"/>
                </a:lnTo>
                <a:lnTo>
                  <a:pt x="1960562" y="250888"/>
                </a:lnTo>
                <a:lnTo>
                  <a:pt x="1964266" y="247695"/>
                </a:lnTo>
                <a:lnTo>
                  <a:pt x="1967971" y="245566"/>
                </a:lnTo>
                <a:lnTo>
                  <a:pt x="1972204" y="243437"/>
                </a:lnTo>
                <a:lnTo>
                  <a:pt x="1976966" y="242373"/>
                </a:lnTo>
                <a:lnTo>
                  <a:pt x="1981200" y="240244"/>
                </a:lnTo>
                <a:close/>
                <a:moveTo>
                  <a:pt x="40977" y="209550"/>
                </a:moveTo>
                <a:lnTo>
                  <a:pt x="45767" y="209550"/>
                </a:lnTo>
                <a:lnTo>
                  <a:pt x="50557" y="209550"/>
                </a:lnTo>
                <a:lnTo>
                  <a:pt x="54282" y="209550"/>
                </a:lnTo>
                <a:lnTo>
                  <a:pt x="59071" y="211147"/>
                </a:lnTo>
                <a:lnTo>
                  <a:pt x="63861" y="212211"/>
                </a:lnTo>
                <a:lnTo>
                  <a:pt x="68651" y="214872"/>
                </a:lnTo>
                <a:lnTo>
                  <a:pt x="72376" y="217001"/>
                </a:lnTo>
                <a:lnTo>
                  <a:pt x="76101" y="219129"/>
                </a:lnTo>
                <a:lnTo>
                  <a:pt x="79826" y="221790"/>
                </a:lnTo>
                <a:lnTo>
                  <a:pt x="83019" y="226048"/>
                </a:lnTo>
                <a:lnTo>
                  <a:pt x="85148" y="229241"/>
                </a:lnTo>
                <a:lnTo>
                  <a:pt x="87809" y="233498"/>
                </a:lnTo>
                <a:lnTo>
                  <a:pt x="89938" y="237223"/>
                </a:lnTo>
                <a:lnTo>
                  <a:pt x="92066" y="241481"/>
                </a:lnTo>
                <a:lnTo>
                  <a:pt x="92599" y="245738"/>
                </a:lnTo>
                <a:lnTo>
                  <a:pt x="93663" y="249463"/>
                </a:lnTo>
                <a:lnTo>
                  <a:pt x="93663" y="254253"/>
                </a:lnTo>
                <a:lnTo>
                  <a:pt x="93663" y="259043"/>
                </a:lnTo>
                <a:lnTo>
                  <a:pt x="93131" y="263300"/>
                </a:lnTo>
                <a:lnTo>
                  <a:pt x="92599" y="268090"/>
                </a:lnTo>
                <a:lnTo>
                  <a:pt x="91002" y="272879"/>
                </a:lnTo>
                <a:lnTo>
                  <a:pt x="89938" y="277669"/>
                </a:lnTo>
                <a:lnTo>
                  <a:pt x="87277" y="280862"/>
                </a:lnTo>
                <a:lnTo>
                  <a:pt x="84616" y="285119"/>
                </a:lnTo>
                <a:lnTo>
                  <a:pt x="80891" y="288312"/>
                </a:lnTo>
                <a:lnTo>
                  <a:pt x="78230" y="292038"/>
                </a:lnTo>
                <a:lnTo>
                  <a:pt x="73972" y="294698"/>
                </a:lnTo>
                <a:lnTo>
                  <a:pt x="70779" y="297359"/>
                </a:lnTo>
                <a:lnTo>
                  <a:pt x="66522" y="299488"/>
                </a:lnTo>
                <a:lnTo>
                  <a:pt x="63329" y="301617"/>
                </a:lnTo>
                <a:lnTo>
                  <a:pt x="58539" y="302149"/>
                </a:lnTo>
                <a:lnTo>
                  <a:pt x="53750" y="303213"/>
                </a:lnTo>
                <a:lnTo>
                  <a:pt x="49492" y="303213"/>
                </a:lnTo>
                <a:lnTo>
                  <a:pt x="45767" y="303213"/>
                </a:lnTo>
                <a:lnTo>
                  <a:pt x="40977" y="302681"/>
                </a:lnTo>
                <a:lnTo>
                  <a:pt x="36188" y="302149"/>
                </a:lnTo>
                <a:lnTo>
                  <a:pt x="31931" y="300552"/>
                </a:lnTo>
                <a:lnTo>
                  <a:pt x="27673" y="299488"/>
                </a:lnTo>
                <a:lnTo>
                  <a:pt x="22884" y="295763"/>
                </a:lnTo>
                <a:lnTo>
                  <a:pt x="19158" y="293102"/>
                </a:lnTo>
                <a:lnTo>
                  <a:pt x="14901" y="290441"/>
                </a:lnTo>
                <a:lnTo>
                  <a:pt x="12240" y="287780"/>
                </a:lnTo>
                <a:lnTo>
                  <a:pt x="9047" y="283523"/>
                </a:lnTo>
                <a:lnTo>
                  <a:pt x="6918" y="279797"/>
                </a:lnTo>
                <a:lnTo>
                  <a:pt x="4790" y="275540"/>
                </a:lnTo>
                <a:lnTo>
                  <a:pt x="3193" y="272347"/>
                </a:lnTo>
                <a:lnTo>
                  <a:pt x="1596" y="267557"/>
                </a:lnTo>
                <a:lnTo>
                  <a:pt x="532" y="262768"/>
                </a:lnTo>
                <a:lnTo>
                  <a:pt x="0" y="257978"/>
                </a:lnTo>
                <a:lnTo>
                  <a:pt x="532" y="253721"/>
                </a:lnTo>
                <a:lnTo>
                  <a:pt x="532" y="248931"/>
                </a:lnTo>
                <a:lnTo>
                  <a:pt x="2129" y="244142"/>
                </a:lnTo>
                <a:lnTo>
                  <a:pt x="3193" y="240416"/>
                </a:lnTo>
                <a:lnTo>
                  <a:pt x="5854" y="236159"/>
                </a:lnTo>
                <a:lnTo>
                  <a:pt x="7983" y="231369"/>
                </a:lnTo>
                <a:lnTo>
                  <a:pt x="10111" y="227112"/>
                </a:lnTo>
                <a:lnTo>
                  <a:pt x="12772" y="223919"/>
                </a:lnTo>
                <a:lnTo>
                  <a:pt x="17030" y="221258"/>
                </a:lnTo>
                <a:lnTo>
                  <a:pt x="20223" y="217533"/>
                </a:lnTo>
                <a:lnTo>
                  <a:pt x="24480" y="215936"/>
                </a:lnTo>
                <a:lnTo>
                  <a:pt x="28737" y="213808"/>
                </a:lnTo>
                <a:lnTo>
                  <a:pt x="32463" y="212211"/>
                </a:lnTo>
                <a:lnTo>
                  <a:pt x="36720" y="210082"/>
                </a:lnTo>
                <a:close/>
                <a:moveTo>
                  <a:pt x="999659" y="141295"/>
                </a:moveTo>
                <a:lnTo>
                  <a:pt x="999377" y="141668"/>
                </a:lnTo>
                <a:lnTo>
                  <a:pt x="994619" y="142724"/>
                </a:lnTo>
                <a:lnTo>
                  <a:pt x="990390" y="145365"/>
                </a:lnTo>
                <a:lnTo>
                  <a:pt x="985631" y="148534"/>
                </a:lnTo>
                <a:lnTo>
                  <a:pt x="983517" y="154871"/>
                </a:lnTo>
                <a:lnTo>
                  <a:pt x="982459" y="160680"/>
                </a:lnTo>
                <a:lnTo>
                  <a:pt x="983517" y="168073"/>
                </a:lnTo>
                <a:lnTo>
                  <a:pt x="985103" y="172298"/>
                </a:lnTo>
                <a:lnTo>
                  <a:pt x="987746" y="175995"/>
                </a:lnTo>
                <a:lnTo>
                  <a:pt x="991976" y="180220"/>
                </a:lnTo>
                <a:lnTo>
                  <a:pt x="996734" y="184444"/>
                </a:lnTo>
                <a:lnTo>
                  <a:pt x="999906" y="187085"/>
                </a:lnTo>
                <a:lnTo>
                  <a:pt x="1004664" y="189725"/>
                </a:lnTo>
                <a:lnTo>
                  <a:pt x="1009951" y="191838"/>
                </a:lnTo>
                <a:lnTo>
                  <a:pt x="1016295" y="194478"/>
                </a:lnTo>
                <a:lnTo>
                  <a:pt x="1022111" y="195535"/>
                </a:lnTo>
                <a:lnTo>
                  <a:pt x="1028984" y="197647"/>
                </a:lnTo>
                <a:lnTo>
                  <a:pt x="1032156" y="198703"/>
                </a:lnTo>
                <a:lnTo>
                  <a:pt x="1036386" y="199231"/>
                </a:lnTo>
                <a:lnTo>
                  <a:pt x="1040615" y="199759"/>
                </a:lnTo>
                <a:lnTo>
                  <a:pt x="1044316" y="201344"/>
                </a:lnTo>
                <a:lnTo>
                  <a:pt x="1048017" y="201344"/>
                </a:lnTo>
                <a:lnTo>
                  <a:pt x="1051718" y="201872"/>
                </a:lnTo>
                <a:lnTo>
                  <a:pt x="1055947" y="201872"/>
                </a:lnTo>
                <a:lnTo>
                  <a:pt x="1060177" y="202400"/>
                </a:lnTo>
                <a:lnTo>
                  <a:pt x="1063878" y="202400"/>
                </a:lnTo>
                <a:lnTo>
                  <a:pt x="1068636" y="203456"/>
                </a:lnTo>
                <a:lnTo>
                  <a:pt x="1072865" y="203984"/>
                </a:lnTo>
                <a:lnTo>
                  <a:pt x="1077624" y="204512"/>
                </a:lnTo>
                <a:lnTo>
                  <a:pt x="1081853" y="204512"/>
                </a:lnTo>
                <a:lnTo>
                  <a:pt x="1086611" y="204512"/>
                </a:lnTo>
                <a:lnTo>
                  <a:pt x="1091369" y="204512"/>
                </a:lnTo>
                <a:lnTo>
                  <a:pt x="1096128" y="205040"/>
                </a:lnTo>
                <a:lnTo>
                  <a:pt x="1099828" y="205040"/>
                </a:lnTo>
                <a:lnTo>
                  <a:pt x="1104587" y="205040"/>
                </a:lnTo>
                <a:lnTo>
                  <a:pt x="1109345" y="205040"/>
                </a:lnTo>
                <a:lnTo>
                  <a:pt x="1114103" y="206097"/>
                </a:lnTo>
                <a:lnTo>
                  <a:pt x="1118333" y="205040"/>
                </a:lnTo>
                <a:lnTo>
                  <a:pt x="1122033" y="205040"/>
                </a:lnTo>
                <a:lnTo>
                  <a:pt x="1126263" y="205040"/>
                </a:lnTo>
                <a:lnTo>
                  <a:pt x="1131021" y="205040"/>
                </a:lnTo>
                <a:lnTo>
                  <a:pt x="1135251" y="204512"/>
                </a:lnTo>
                <a:lnTo>
                  <a:pt x="1140009" y="204512"/>
                </a:lnTo>
                <a:lnTo>
                  <a:pt x="1143710" y="204512"/>
                </a:lnTo>
                <a:lnTo>
                  <a:pt x="1148468" y="204512"/>
                </a:lnTo>
                <a:lnTo>
                  <a:pt x="1152698" y="203984"/>
                </a:lnTo>
                <a:lnTo>
                  <a:pt x="1156927" y="203984"/>
                </a:lnTo>
                <a:lnTo>
                  <a:pt x="1160628" y="203456"/>
                </a:lnTo>
                <a:lnTo>
                  <a:pt x="1164857" y="203456"/>
                </a:lnTo>
                <a:lnTo>
                  <a:pt x="1168030" y="202400"/>
                </a:lnTo>
                <a:lnTo>
                  <a:pt x="1172259" y="202400"/>
                </a:lnTo>
                <a:lnTo>
                  <a:pt x="1176489" y="201872"/>
                </a:lnTo>
                <a:lnTo>
                  <a:pt x="1180189" y="201872"/>
                </a:lnTo>
                <a:lnTo>
                  <a:pt x="1187062" y="200287"/>
                </a:lnTo>
                <a:lnTo>
                  <a:pt x="1193935" y="199759"/>
                </a:lnTo>
                <a:lnTo>
                  <a:pt x="1199222" y="198703"/>
                </a:lnTo>
                <a:lnTo>
                  <a:pt x="1205567" y="197647"/>
                </a:lnTo>
                <a:lnTo>
                  <a:pt x="1210325" y="196591"/>
                </a:lnTo>
                <a:lnTo>
                  <a:pt x="1215083" y="195535"/>
                </a:lnTo>
                <a:lnTo>
                  <a:pt x="1218255" y="195006"/>
                </a:lnTo>
                <a:lnTo>
                  <a:pt x="1222485" y="194478"/>
                </a:lnTo>
                <a:lnTo>
                  <a:pt x="1217198" y="193950"/>
                </a:lnTo>
                <a:lnTo>
                  <a:pt x="1212968" y="193950"/>
                </a:lnTo>
                <a:lnTo>
                  <a:pt x="1207681" y="193950"/>
                </a:lnTo>
                <a:lnTo>
                  <a:pt x="1203452" y="193950"/>
                </a:lnTo>
                <a:lnTo>
                  <a:pt x="1198694" y="192894"/>
                </a:lnTo>
                <a:lnTo>
                  <a:pt x="1193935" y="192894"/>
                </a:lnTo>
                <a:lnTo>
                  <a:pt x="1189177" y="192894"/>
                </a:lnTo>
                <a:lnTo>
                  <a:pt x="1184948" y="192894"/>
                </a:lnTo>
                <a:lnTo>
                  <a:pt x="1180189" y="192366"/>
                </a:lnTo>
                <a:lnTo>
                  <a:pt x="1175431" y="191838"/>
                </a:lnTo>
                <a:lnTo>
                  <a:pt x="1171202" y="191310"/>
                </a:lnTo>
                <a:lnTo>
                  <a:pt x="1166972" y="190254"/>
                </a:lnTo>
                <a:lnTo>
                  <a:pt x="1162214" y="189725"/>
                </a:lnTo>
                <a:lnTo>
                  <a:pt x="1157456" y="189197"/>
                </a:lnTo>
                <a:lnTo>
                  <a:pt x="1153226" y="188141"/>
                </a:lnTo>
                <a:lnTo>
                  <a:pt x="1149525" y="188141"/>
                </a:lnTo>
                <a:lnTo>
                  <a:pt x="1144767" y="187085"/>
                </a:lnTo>
                <a:lnTo>
                  <a:pt x="1140009" y="186557"/>
                </a:lnTo>
                <a:lnTo>
                  <a:pt x="1135251" y="184973"/>
                </a:lnTo>
                <a:lnTo>
                  <a:pt x="1131021" y="184444"/>
                </a:lnTo>
                <a:lnTo>
                  <a:pt x="1126792" y="182860"/>
                </a:lnTo>
                <a:lnTo>
                  <a:pt x="1123091" y="182332"/>
                </a:lnTo>
                <a:lnTo>
                  <a:pt x="1118861" y="180748"/>
                </a:lnTo>
                <a:lnTo>
                  <a:pt x="1114632" y="180220"/>
                </a:lnTo>
                <a:lnTo>
                  <a:pt x="1110931" y="179163"/>
                </a:lnTo>
                <a:lnTo>
                  <a:pt x="1106701" y="177579"/>
                </a:lnTo>
                <a:lnTo>
                  <a:pt x="1102472" y="175995"/>
                </a:lnTo>
                <a:lnTo>
                  <a:pt x="1099300" y="175467"/>
                </a:lnTo>
                <a:lnTo>
                  <a:pt x="1091898" y="173354"/>
                </a:lnTo>
                <a:lnTo>
                  <a:pt x="1085025" y="171242"/>
                </a:lnTo>
                <a:lnTo>
                  <a:pt x="1080796" y="169658"/>
                </a:lnTo>
                <a:lnTo>
                  <a:pt x="1077095" y="168601"/>
                </a:lnTo>
                <a:lnTo>
                  <a:pt x="1073394" y="167017"/>
                </a:lnTo>
                <a:lnTo>
                  <a:pt x="1070222" y="165961"/>
                </a:lnTo>
                <a:lnTo>
                  <a:pt x="1063878" y="163320"/>
                </a:lnTo>
                <a:lnTo>
                  <a:pt x="1058062" y="161208"/>
                </a:lnTo>
                <a:lnTo>
                  <a:pt x="1051718" y="159096"/>
                </a:lnTo>
                <a:lnTo>
                  <a:pt x="1046959" y="157511"/>
                </a:lnTo>
                <a:lnTo>
                  <a:pt x="1042730" y="155399"/>
                </a:lnTo>
                <a:lnTo>
                  <a:pt x="1038500" y="153286"/>
                </a:lnTo>
                <a:lnTo>
                  <a:pt x="1033742" y="151174"/>
                </a:lnTo>
                <a:lnTo>
                  <a:pt x="1030570" y="149062"/>
                </a:lnTo>
                <a:lnTo>
                  <a:pt x="1026869" y="148005"/>
                </a:lnTo>
                <a:lnTo>
                  <a:pt x="1024754" y="146949"/>
                </a:lnTo>
                <a:lnTo>
                  <a:pt x="1021582" y="145893"/>
                </a:lnTo>
                <a:lnTo>
                  <a:pt x="1021054" y="145893"/>
                </a:lnTo>
                <a:lnTo>
                  <a:pt x="1021221" y="145710"/>
                </a:lnTo>
                <a:lnTo>
                  <a:pt x="1020233" y="146050"/>
                </a:lnTo>
                <a:lnTo>
                  <a:pt x="1015471" y="143934"/>
                </a:lnTo>
                <a:lnTo>
                  <a:pt x="1011237" y="142875"/>
                </a:lnTo>
                <a:lnTo>
                  <a:pt x="1007004" y="141817"/>
                </a:lnTo>
                <a:lnTo>
                  <a:pt x="1004358" y="141817"/>
                </a:lnTo>
                <a:close/>
                <a:moveTo>
                  <a:pt x="837139" y="0"/>
                </a:moveTo>
                <a:lnTo>
                  <a:pt x="842491" y="0"/>
                </a:lnTo>
                <a:lnTo>
                  <a:pt x="845167" y="0"/>
                </a:lnTo>
                <a:lnTo>
                  <a:pt x="849449" y="0"/>
                </a:lnTo>
                <a:lnTo>
                  <a:pt x="854266" y="524"/>
                </a:lnTo>
                <a:lnTo>
                  <a:pt x="859083" y="2622"/>
                </a:lnTo>
                <a:lnTo>
                  <a:pt x="863365" y="3147"/>
                </a:lnTo>
                <a:lnTo>
                  <a:pt x="867111" y="5245"/>
                </a:lnTo>
                <a:lnTo>
                  <a:pt x="871393" y="7343"/>
                </a:lnTo>
                <a:lnTo>
                  <a:pt x="875675" y="11014"/>
                </a:lnTo>
                <a:lnTo>
                  <a:pt x="878351" y="13637"/>
                </a:lnTo>
                <a:lnTo>
                  <a:pt x="881027" y="18357"/>
                </a:lnTo>
                <a:lnTo>
                  <a:pt x="883168" y="23078"/>
                </a:lnTo>
                <a:lnTo>
                  <a:pt x="884238" y="29897"/>
                </a:lnTo>
                <a:lnTo>
                  <a:pt x="883703" y="35142"/>
                </a:lnTo>
                <a:lnTo>
                  <a:pt x="883168" y="41436"/>
                </a:lnTo>
                <a:lnTo>
                  <a:pt x="881562" y="46681"/>
                </a:lnTo>
                <a:lnTo>
                  <a:pt x="880492" y="52975"/>
                </a:lnTo>
                <a:lnTo>
                  <a:pt x="876745" y="57171"/>
                </a:lnTo>
                <a:lnTo>
                  <a:pt x="874069" y="62941"/>
                </a:lnTo>
                <a:lnTo>
                  <a:pt x="871393" y="67661"/>
                </a:lnTo>
                <a:lnTo>
                  <a:pt x="868717" y="72382"/>
                </a:lnTo>
                <a:lnTo>
                  <a:pt x="865371" y="75192"/>
                </a:lnTo>
                <a:lnTo>
                  <a:pt x="866147" y="75127"/>
                </a:lnTo>
                <a:lnTo>
                  <a:pt x="870906" y="73015"/>
                </a:lnTo>
                <a:lnTo>
                  <a:pt x="876192" y="72487"/>
                </a:lnTo>
                <a:lnTo>
                  <a:pt x="880951" y="70902"/>
                </a:lnTo>
                <a:lnTo>
                  <a:pt x="886238" y="70902"/>
                </a:lnTo>
                <a:lnTo>
                  <a:pt x="891524" y="69318"/>
                </a:lnTo>
                <a:lnTo>
                  <a:pt x="897340" y="68790"/>
                </a:lnTo>
                <a:lnTo>
                  <a:pt x="902627" y="68790"/>
                </a:lnTo>
                <a:lnTo>
                  <a:pt x="908443" y="68790"/>
                </a:lnTo>
                <a:lnTo>
                  <a:pt x="913201" y="68262"/>
                </a:lnTo>
                <a:lnTo>
                  <a:pt x="918488" y="68262"/>
                </a:lnTo>
                <a:lnTo>
                  <a:pt x="924303" y="68262"/>
                </a:lnTo>
                <a:lnTo>
                  <a:pt x="930119" y="68790"/>
                </a:lnTo>
                <a:lnTo>
                  <a:pt x="935406" y="68790"/>
                </a:lnTo>
                <a:lnTo>
                  <a:pt x="941221" y="69318"/>
                </a:lnTo>
                <a:lnTo>
                  <a:pt x="946508" y="70374"/>
                </a:lnTo>
                <a:lnTo>
                  <a:pt x="952324" y="71430"/>
                </a:lnTo>
                <a:lnTo>
                  <a:pt x="957082" y="71430"/>
                </a:lnTo>
                <a:lnTo>
                  <a:pt x="962898" y="73015"/>
                </a:lnTo>
                <a:lnTo>
                  <a:pt x="968185" y="73543"/>
                </a:lnTo>
                <a:lnTo>
                  <a:pt x="973471" y="75127"/>
                </a:lnTo>
                <a:lnTo>
                  <a:pt x="978230" y="75655"/>
                </a:lnTo>
                <a:lnTo>
                  <a:pt x="983517" y="77239"/>
                </a:lnTo>
                <a:lnTo>
                  <a:pt x="988804" y="78824"/>
                </a:lnTo>
                <a:lnTo>
                  <a:pt x="994619" y="80936"/>
                </a:lnTo>
                <a:lnTo>
                  <a:pt x="999377" y="82520"/>
                </a:lnTo>
                <a:lnTo>
                  <a:pt x="1004136" y="83577"/>
                </a:lnTo>
                <a:lnTo>
                  <a:pt x="1008894" y="85689"/>
                </a:lnTo>
                <a:lnTo>
                  <a:pt x="1014181" y="87801"/>
                </a:lnTo>
                <a:lnTo>
                  <a:pt x="1017881" y="89914"/>
                </a:lnTo>
                <a:lnTo>
                  <a:pt x="1023697" y="92026"/>
                </a:lnTo>
                <a:lnTo>
                  <a:pt x="1027398" y="93611"/>
                </a:lnTo>
                <a:lnTo>
                  <a:pt x="1033214" y="96779"/>
                </a:lnTo>
                <a:lnTo>
                  <a:pt x="1032943" y="97139"/>
                </a:lnTo>
                <a:lnTo>
                  <a:pt x="1054100" y="109008"/>
                </a:lnTo>
                <a:lnTo>
                  <a:pt x="1054049" y="109845"/>
                </a:lnTo>
                <a:lnTo>
                  <a:pt x="1054890" y="108926"/>
                </a:lnTo>
                <a:lnTo>
                  <a:pt x="1058062" y="110510"/>
                </a:lnTo>
                <a:lnTo>
                  <a:pt x="1062291" y="113679"/>
                </a:lnTo>
                <a:lnTo>
                  <a:pt x="1065992" y="115263"/>
                </a:lnTo>
                <a:lnTo>
                  <a:pt x="1070222" y="118432"/>
                </a:lnTo>
                <a:lnTo>
                  <a:pt x="1074451" y="120016"/>
                </a:lnTo>
                <a:lnTo>
                  <a:pt x="1079210" y="122657"/>
                </a:lnTo>
                <a:lnTo>
                  <a:pt x="1082910" y="124769"/>
                </a:lnTo>
                <a:lnTo>
                  <a:pt x="1087669" y="127410"/>
                </a:lnTo>
                <a:lnTo>
                  <a:pt x="1091898" y="129522"/>
                </a:lnTo>
                <a:lnTo>
                  <a:pt x="1096128" y="131634"/>
                </a:lnTo>
                <a:lnTo>
                  <a:pt x="1100886" y="133747"/>
                </a:lnTo>
                <a:lnTo>
                  <a:pt x="1105115" y="135859"/>
                </a:lnTo>
                <a:lnTo>
                  <a:pt x="1109345" y="136915"/>
                </a:lnTo>
                <a:lnTo>
                  <a:pt x="1114103" y="139028"/>
                </a:lnTo>
                <a:lnTo>
                  <a:pt x="1118861" y="141140"/>
                </a:lnTo>
                <a:lnTo>
                  <a:pt x="1123620" y="143253"/>
                </a:lnTo>
                <a:lnTo>
                  <a:pt x="1127849" y="144309"/>
                </a:lnTo>
                <a:lnTo>
                  <a:pt x="1132607" y="145893"/>
                </a:lnTo>
                <a:lnTo>
                  <a:pt x="1137366" y="146949"/>
                </a:lnTo>
                <a:lnTo>
                  <a:pt x="1142124" y="148534"/>
                </a:lnTo>
                <a:lnTo>
                  <a:pt x="1145825" y="150118"/>
                </a:lnTo>
                <a:lnTo>
                  <a:pt x="1150583" y="151174"/>
                </a:lnTo>
                <a:lnTo>
                  <a:pt x="1155341" y="152758"/>
                </a:lnTo>
                <a:lnTo>
                  <a:pt x="1160628" y="153815"/>
                </a:lnTo>
                <a:lnTo>
                  <a:pt x="1164857" y="154871"/>
                </a:lnTo>
                <a:lnTo>
                  <a:pt x="1170144" y="155927"/>
                </a:lnTo>
                <a:lnTo>
                  <a:pt x="1174374" y="156455"/>
                </a:lnTo>
                <a:lnTo>
                  <a:pt x="1179661" y="158039"/>
                </a:lnTo>
                <a:lnTo>
                  <a:pt x="1184419" y="158567"/>
                </a:lnTo>
                <a:lnTo>
                  <a:pt x="1189177" y="159096"/>
                </a:lnTo>
                <a:lnTo>
                  <a:pt x="1193935" y="160152"/>
                </a:lnTo>
                <a:lnTo>
                  <a:pt x="1199222" y="161208"/>
                </a:lnTo>
                <a:lnTo>
                  <a:pt x="1203452" y="161208"/>
                </a:lnTo>
                <a:lnTo>
                  <a:pt x="1208739" y="162264"/>
                </a:lnTo>
                <a:lnTo>
                  <a:pt x="1212968" y="162264"/>
                </a:lnTo>
                <a:lnTo>
                  <a:pt x="1218255" y="162792"/>
                </a:lnTo>
                <a:lnTo>
                  <a:pt x="1222485" y="162792"/>
                </a:lnTo>
                <a:lnTo>
                  <a:pt x="1227772" y="162792"/>
                </a:lnTo>
                <a:lnTo>
                  <a:pt x="1232001" y="162792"/>
                </a:lnTo>
                <a:lnTo>
                  <a:pt x="1237288" y="163320"/>
                </a:lnTo>
                <a:lnTo>
                  <a:pt x="1241518" y="163320"/>
                </a:lnTo>
                <a:lnTo>
                  <a:pt x="1246804" y="163320"/>
                </a:lnTo>
                <a:lnTo>
                  <a:pt x="1250505" y="163320"/>
                </a:lnTo>
                <a:lnTo>
                  <a:pt x="1256321" y="163320"/>
                </a:lnTo>
                <a:lnTo>
                  <a:pt x="1260022" y="162792"/>
                </a:lnTo>
                <a:lnTo>
                  <a:pt x="1265837" y="162792"/>
                </a:lnTo>
                <a:lnTo>
                  <a:pt x="1269538" y="162264"/>
                </a:lnTo>
                <a:lnTo>
                  <a:pt x="1274825" y="162264"/>
                </a:lnTo>
                <a:lnTo>
                  <a:pt x="1279055" y="160680"/>
                </a:lnTo>
                <a:lnTo>
                  <a:pt x="1283284" y="160680"/>
                </a:lnTo>
                <a:lnTo>
                  <a:pt x="1287514" y="159096"/>
                </a:lnTo>
                <a:lnTo>
                  <a:pt x="1291743" y="159096"/>
                </a:lnTo>
                <a:lnTo>
                  <a:pt x="1295973" y="158039"/>
                </a:lnTo>
                <a:lnTo>
                  <a:pt x="1300731" y="158039"/>
                </a:lnTo>
                <a:lnTo>
                  <a:pt x="1305489" y="156455"/>
                </a:lnTo>
                <a:lnTo>
                  <a:pt x="1310247" y="156455"/>
                </a:lnTo>
                <a:lnTo>
                  <a:pt x="1314477" y="155399"/>
                </a:lnTo>
                <a:lnTo>
                  <a:pt x="1319235" y="153815"/>
                </a:lnTo>
                <a:lnTo>
                  <a:pt x="1322936" y="152758"/>
                </a:lnTo>
                <a:lnTo>
                  <a:pt x="1327694" y="151702"/>
                </a:lnTo>
                <a:lnTo>
                  <a:pt x="1331924" y="150646"/>
                </a:lnTo>
                <a:lnTo>
                  <a:pt x="1344612" y="146949"/>
                </a:lnTo>
                <a:lnTo>
                  <a:pt x="1336153" y="153815"/>
                </a:lnTo>
                <a:lnTo>
                  <a:pt x="1331395" y="157511"/>
                </a:lnTo>
                <a:lnTo>
                  <a:pt x="1325579" y="162264"/>
                </a:lnTo>
                <a:lnTo>
                  <a:pt x="1319235" y="167017"/>
                </a:lnTo>
                <a:lnTo>
                  <a:pt x="1312362" y="172826"/>
                </a:lnTo>
                <a:lnTo>
                  <a:pt x="1307604" y="174939"/>
                </a:lnTo>
                <a:lnTo>
                  <a:pt x="1303374" y="178107"/>
                </a:lnTo>
                <a:lnTo>
                  <a:pt x="1299673" y="180748"/>
                </a:lnTo>
                <a:lnTo>
                  <a:pt x="1295444" y="184444"/>
                </a:lnTo>
                <a:lnTo>
                  <a:pt x="1290157" y="187613"/>
                </a:lnTo>
                <a:lnTo>
                  <a:pt x="1285399" y="191310"/>
                </a:lnTo>
                <a:lnTo>
                  <a:pt x="1280641" y="194478"/>
                </a:lnTo>
                <a:lnTo>
                  <a:pt x="1275882" y="198703"/>
                </a:lnTo>
                <a:lnTo>
                  <a:pt x="1270595" y="201872"/>
                </a:lnTo>
                <a:lnTo>
                  <a:pt x="1265837" y="205040"/>
                </a:lnTo>
                <a:lnTo>
                  <a:pt x="1260022" y="208737"/>
                </a:lnTo>
                <a:lnTo>
                  <a:pt x="1254206" y="212434"/>
                </a:lnTo>
                <a:lnTo>
                  <a:pt x="1248919" y="216130"/>
                </a:lnTo>
                <a:lnTo>
                  <a:pt x="1242575" y="220355"/>
                </a:lnTo>
                <a:lnTo>
                  <a:pt x="1236759" y="223524"/>
                </a:lnTo>
                <a:lnTo>
                  <a:pt x="1230944" y="227749"/>
                </a:lnTo>
                <a:lnTo>
                  <a:pt x="1224599" y="230389"/>
                </a:lnTo>
                <a:lnTo>
                  <a:pt x="1217726" y="233558"/>
                </a:lnTo>
                <a:lnTo>
                  <a:pt x="1210853" y="236726"/>
                </a:lnTo>
                <a:lnTo>
                  <a:pt x="1204509" y="240423"/>
                </a:lnTo>
                <a:lnTo>
                  <a:pt x="1198165" y="243064"/>
                </a:lnTo>
                <a:lnTo>
                  <a:pt x="1191292" y="246232"/>
                </a:lnTo>
                <a:lnTo>
                  <a:pt x="1184419" y="248873"/>
                </a:lnTo>
                <a:lnTo>
                  <a:pt x="1177546" y="252569"/>
                </a:lnTo>
                <a:lnTo>
                  <a:pt x="1170144" y="255210"/>
                </a:lnTo>
                <a:lnTo>
                  <a:pt x="1162743" y="257850"/>
                </a:lnTo>
                <a:lnTo>
                  <a:pt x="1155341" y="260491"/>
                </a:lnTo>
                <a:lnTo>
                  <a:pt x="1148468" y="263131"/>
                </a:lnTo>
                <a:lnTo>
                  <a:pt x="1141066" y="265244"/>
                </a:lnTo>
                <a:lnTo>
                  <a:pt x="1134193" y="267356"/>
                </a:lnTo>
                <a:lnTo>
                  <a:pt x="1126792" y="269469"/>
                </a:lnTo>
                <a:lnTo>
                  <a:pt x="1120447" y="272109"/>
                </a:lnTo>
                <a:lnTo>
                  <a:pt x="1111988" y="273165"/>
                </a:lnTo>
                <a:lnTo>
                  <a:pt x="1104587" y="274750"/>
                </a:lnTo>
                <a:lnTo>
                  <a:pt x="1097185" y="276334"/>
                </a:lnTo>
                <a:lnTo>
                  <a:pt x="1090312" y="277390"/>
                </a:lnTo>
                <a:lnTo>
                  <a:pt x="1082382" y="277918"/>
                </a:lnTo>
                <a:lnTo>
                  <a:pt x="1074980" y="278974"/>
                </a:lnTo>
                <a:lnTo>
                  <a:pt x="1067578" y="278974"/>
                </a:lnTo>
                <a:lnTo>
                  <a:pt x="1060705" y="279503"/>
                </a:lnTo>
                <a:lnTo>
                  <a:pt x="1052775" y="278974"/>
                </a:lnTo>
                <a:lnTo>
                  <a:pt x="1045373" y="278974"/>
                </a:lnTo>
                <a:lnTo>
                  <a:pt x="1037972" y="277390"/>
                </a:lnTo>
                <a:lnTo>
                  <a:pt x="1030570" y="276862"/>
                </a:lnTo>
                <a:lnTo>
                  <a:pt x="1022640" y="275278"/>
                </a:lnTo>
                <a:lnTo>
                  <a:pt x="1016295" y="274222"/>
                </a:lnTo>
                <a:lnTo>
                  <a:pt x="1008894" y="272109"/>
                </a:lnTo>
                <a:lnTo>
                  <a:pt x="1002021" y="270525"/>
                </a:lnTo>
                <a:lnTo>
                  <a:pt x="993562" y="267356"/>
                </a:lnTo>
                <a:lnTo>
                  <a:pt x="987217" y="265244"/>
                </a:lnTo>
                <a:lnTo>
                  <a:pt x="980873" y="262075"/>
                </a:lnTo>
                <a:lnTo>
                  <a:pt x="975058" y="259963"/>
                </a:lnTo>
                <a:lnTo>
                  <a:pt x="968713" y="256794"/>
                </a:lnTo>
                <a:lnTo>
                  <a:pt x="963955" y="254682"/>
                </a:lnTo>
                <a:lnTo>
                  <a:pt x="958668" y="250985"/>
                </a:lnTo>
                <a:lnTo>
                  <a:pt x="954439" y="248873"/>
                </a:lnTo>
                <a:lnTo>
                  <a:pt x="949680" y="245704"/>
                </a:lnTo>
                <a:lnTo>
                  <a:pt x="945980" y="242536"/>
                </a:lnTo>
                <a:lnTo>
                  <a:pt x="942279" y="238839"/>
                </a:lnTo>
                <a:lnTo>
                  <a:pt x="939107" y="236198"/>
                </a:lnTo>
                <a:lnTo>
                  <a:pt x="932762" y="230389"/>
                </a:lnTo>
                <a:lnTo>
                  <a:pt x="929062" y="224052"/>
                </a:lnTo>
                <a:lnTo>
                  <a:pt x="924303" y="216659"/>
                </a:lnTo>
                <a:lnTo>
                  <a:pt x="921660" y="210849"/>
                </a:lnTo>
                <a:lnTo>
                  <a:pt x="919545" y="203456"/>
                </a:lnTo>
                <a:lnTo>
                  <a:pt x="918488" y="197119"/>
                </a:lnTo>
                <a:lnTo>
                  <a:pt x="917959" y="190254"/>
                </a:lnTo>
                <a:lnTo>
                  <a:pt x="918488" y="183388"/>
                </a:lnTo>
                <a:lnTo>
                  <a:pt x="920074" y="177579"/>
                </a:lnTo>
                <a:lnTo>
                  <a:pt x="922189" y="171242"/>
                </a:lnTo>
                <a:lnTo>
                  <a:pt x="923246" y="164905"/>
                </a:lnTo>
                <a:lnTo>
                  <a:pt x="926418" y="158039"/>
                </a:lnTo>
                <a:lnTo>
                  <a:pt x="929062" y="151702"/>
                </a:lnTo>
                <a:lnTo>
                  <a:pt x="932762" y="146421"/>
                </a:lnTo>
                <a:lnTo>
                  <a:pt x="936463" y="140612"/>
                </a:lnTo>
                <a:lnTo>
                  <a:pt x="940164" y="135859"/>
                </a:lnTo>
                <a:lnTo>
                  <a:pt x="944394" y="131634"/>
                </a:lnTo>
                <a:lnTo>
                  <a:pt x="948623" y="127410"/>
                </a:lnTo>
                <a:lnTo>
                  <a:pt x="952324" y="123713"/>
                </a:lnTo>
                <a:lnTo>
                  <a:pt x="956553" y="120016"/>
                </a:lnTo>
                <a:lnTo>
                  <a:pt x="960783" y="116848"/>
                </a:lnTo>
                <a:lnTo>
                  <a:pt x="964484" y="114735"/>
                </a:lnTo>
                <a:lnTo>
                  <a:pt x="968185" y="112095"/>
                </a:lnTo>
                <a:lnTo>
                  <a:pt x="972414" y="110510"/>
                </a:lnTo>
                <a:lnTo>
                  <a:pt x="975058" y="109982"/>
                </a:lnTo>
                <a:lnTo>
                  <a:pt x="978230" y="110510"/>
                </a:lnTo>
                <a:lnTo>
                  <a:pt x="976115" y="109454"/>
                </a:lnTo>
                <a:lnTo>
                  <a:pt x="970828" y="108926"/>
                </a:lnTo>
                <a:lnTo>
                  <a:pt x="966599" y="107342"/>
                </a:lnTo>
                <a:lnTo>
                  <a:pt x="962898" y="106814"/>
                </a:lnTo>
                <a:lnTo>
                  <a:pt x="958139" y="105229"/>
                </a:lnTo>
                <a:lnTo>
                  <a:pt x="953381" y="104701"/>
                </a:lnTo>
                <a:lnTo>
                  <a:pt x="947037" y="103117"/>
                </a:lnTo>
                <a:lnTo>
                  <a:pt x="941221" y="102589"/>
                </a:lnTo>
                <a:lnTo>
                  <a:pt x="934348" y="101533"/>
                </a:lnTo>
                <a:lnTo>
                  <a:pt x="927475" y="101533"/>
                </a:lnTo>
                <a:lnTo>
                  <a:pt x="923246" y="100476"/>
                </a:lnTo>
                <a:lnTo>
                  <a:pt x="920074" y="100476"/>
                </a:lnTo>
                <a:lnTo>
                  <a:pt x="915844" y="100476"/>
                </a:lnTo>
                <a:lnTo>
                  <a:pt x="912672" y="100476"/>
                </a:lnTo>
                <a:lnTo>
                  <a:pt x="908443" y="100476"/>
                </a:lnTo>
                <a:lnTo>
                  <a:pt x="905270" y="101533"/>
                </a:lnTo>
                <a:lnTo>
                  <a:pt x="901041" y="102061"/>
                </a:lnTo>
                <a:lnTo>
                  <a:pt x="897869" y="102589"/>
                </a:lnTo>
                <a:lnTo>
                  <a:pt x="893639" y="102589"/>
                </a:lnTo>
                <a:lnTo>
                  <a:pt x="889410" y="103117"/>
                </a:lnTo>
                <a:lnTo>
                  <a:pt x="885709" y="104173"/>
                </a:lnTo>
                <a:lnTo>
                  <a:pt x="881479" y="105229"/>
                </a:lnTo>
                <a:lnTo>
                  <a:pt x="877250" y="105229"/>
                </a:lnTo>
                <a:lnTo>
                  <a:pt x="873549" y="106814"/>
                </a:lnTo>
                <a:lnTo>
                  <a:pt x="869319" y="107870"/>
                </a:lnTo>
                <a:lnTo>
                  <a:pt x="865090" y="109982"/>
                </a:lnTo>
                <a:lnTo>
                  <a:pt x="861389" y="111567"/>
                </a:lnTo>
                <a:lnTo>
                  <a:pt x="857160" y="113679"/>
                </a:lnTo>
                <a:lnTo>
                  <a:pt x="852930" y="115263"/>
                </a:lnTo>
                <a:lnTo>
                  <a:pt x="849758" y="117376"/>
                </a:lnTo>
                <a:lnTo>
                  <a:pt x="842356" y="122129"/>
                </a:lnTo>
                <a:lnTo>
                  <a:pt x="835483" y="128466"/>
                </a:lnTo>
                <a:lnTo>
                  <a:pt x="831782" y="131106"/>
                </a:lnTo>
                <a:lnTo>
                  <a:pt x="828082" y="134275"/>
                </a:lnTo>
                <a:lnTo>
                  <a:pt x="824909" y="137972"/>
                </a:lnTo>
                <a:lnTo>
                  <a:pt x="821209" y="141668"/>
                </a:lnTo>
                <a:lnTo>
                  <a:pt x="818037" y="145365"/>
                </a:lnTo>
                <a:lnTo>
                  <a:pt x="815393" y="149062"/>
                </a:lnTo>
                <a:lnTo>
                  <a:pt x="811692" y="153815"/>
                </a:lnTo>
                <a:lnTo>
                  <a:pt x="810106" y="158567"/>
                </a:lnTo>
                <a:lnTo>
                  <a:pt x="806405" y="162792"/>
                </a:lnTo>
                <a:lnTo>
                  <a:pt x="803762" y="168073"/>
                </a:lnTo>
                <a:lnTo>
                  <a:pt x="801647" y="173354"/>
                </a:lnTo>
                <a:lnTo>
                  <a:pt x="799532" y="179692"/>
                </a:lnTo>
                <a:lnTo>
                  <a:pt x="797946" y="185501"/>
                </a:lnTo>
                <a:lnTo>
                  <a:pt x="795832" y="191838"/>
                </a:lnTo>
                <a:lnTo>
                  <a:pt x="794245" y="198703"/>
                </a:lnTo>
                <a:lnTo>
                  <a:pt x="793188" y="206097"/>
                </a:lnTo>
                <a:lnTo>
                  <a:pt x="791602" y="209793"/>
                </a:lnTo>
                <a:lnTo>
                  <a:pt x="791073" y="214018"/>
                </a:lnTo>
                <a:lnTo>
                  <a:pt x="790016" y="218243"/>
                </a:lnTo>
                <a:lnTo>
                  <a:pt x="790016" y="221940"/>
                </a:lnTo>
                <a:lnTo>
                  <a:pt x="789487" y="226164"/>
                </a:lnTo>
                <a:lnTo>
                  <a:pt x="789487" y="230389"/>
                </a:lnTo>
                <a:lnTo>
                  <a:pt x="790016" y="234086"/>
                </a:lnTo>
                <a:lnTo>
                  <a:pt x="791073" y="238311"/>
                </a:lnTo>
                <a:lnTo>
                  <a:pt x="791073" y="241479"/>
                </a:lnTo>
                <a:lnTo>
                  <a:pt x="792131" y="245704"/>
                </a:lnTo>
                <a:lnTo>
                  <a:pt x="793188" y="248873"/>
                </a:lnTo>
                <a:lnTo>
                  <a:pt x="794774" y="253098"/>
                </a:lnTo>
                <a:lnTo>
                  <a:pt x="795832" y="256794"/>
                </a:lnTo>
                <a:lnTo>
                  <a:pt x="797946" y="260491"/>
                </a:lnTo>
                <a:lnTo>
                  <a:pt x="799532" y="264716"/>
                </a:lnTo>
                <a:lnTo>
                  <a:pt x="801647" y="268941"/>
                </a:lnTo>
                <a:lnTo>
                  <a:pt x="805877" y="275278"/>
                </a:lnTo>
                <a:lnTo>
                  <a:pt x="810635" y="282143"/>
                </a:lnTo>
                <a:lnTo>
                  <a:pt x="815922" y="289008"/>
                </a:lnTo>
                <a:lnTo>
                  <a:pt x="822266" y="296402"/>
                </a:lnTo>
                <a:lnTo>
                  <a:pt x="828082" y="302211"/>
                </a:lnTo>
                <a:lnTo>
                  <a:pt x="835483" y="309076"/>
                </a:lnTo>
                <a:lnTo>
                  <a:pt x="839169" y="311706"/>
                </a:lnTo>
                <a:lnTo>
                  <a:pt x="846883" y="315054"/>
                </a:lnTo>
                <a:lnTo>
                  <a:pt x="859587" y="320866"/>
                </a:lnTo>
                <a:lnTo>
                  <a:pt x="871761" y="325621"/>
                </a:lnTo>
                <a:lnTo>
                  <a:pt x="884994" y="330376"/>
                </a:lnTo>
                <a:lnTo>
                  <a:pt x="896110" y="333546"/>
                </a:lnTo>
                <a:lnTo>
                  <a:pt x="908285" y="336716"/>
                </a:lnTo>
                <a:lnTo>
                  <a:pt x="919930" y="339358"/>
                </a:lnTo>
                <a:lnTo>
                  <a:pt x="931575" y="343057"/>
                </a:lnTo>
                <a:lnTo>
                  <a:pt x="942161" y="345170"/>
                </a:lnTo>
                <a:lnTo>
                  <a:pt x="953807" y="347283"/>
                </a:lnTo>
                <a:lnTo>
                  <a:pt x="965452" y="348340"/>
                </a:lnTo>
                <a:lnTo>
                  <a:pt x="976567" y="350454"/>
                </a:lnTo>
                <a:lnTo>
                  <a:pt x="987154" y="350982"/>
                </a:lnTo>
                <a:lnTo>
                  <a:pt x="997740" y="351510"/>
                </a:lnTo>
                <a:lnTo>
                  <a:pt x="1008856" y="351510"/>
                </a:lnTo>
                <a:lnTo>
                  <a:pt x="1019443" y="352567"/>
                </a:lnTo>
                <a:lnTo>
                  <a:pt x="1029500" y="351510"/>
                </a:lnTo>
                <a:lnTo>
                  <a:pt x="1040616" y="350982"/>
                </a:lnTo>
                <a:lnTo>
                  <a:pt x="1050673" y="349925"/>
                </a:lnTo>
                <a:lnTo>
                  <a:pt x="1061259" y="348869"/>
                </a:lnTo>
                <a:lnTo>
                  <a:pt x="1070787" y="346227"/>
                </a:lnTo>
                <a:lnTo>
                  <a:pt x="1080844" y="344113"/>
                </a:lnTo>
                <a:lnTo>
                  <a:pt x="1090372" y="341472"/>
                </a:lnTo>
                <a:lnTo>
                  <a:pt x="1100959" y="339358"/>
                </a:lnTo>
                <a:lnTo>
                  <a:pt x="1109957" y="336188"/>
                </a:lnTo>
                <a:lnTo>
                  <a:pt x="1120544" y="333546"/>
                </a:lnTo>
                <a:lnTo>
                  <a:pt x="1130071" y="330376"/>
                </a:lnTo>
                <a:lnTo>
                  <a:pt x="1140128" y="327206"/>
                </a:lnTo>
                <a:lnTo>
                  <a:pt x="1148598" y="322451"/>
                </a:lnTo>
                <a:lnTo>
                  <a:pt x="1159184" y="318752"/>
                </a:lnTo>
                <a:lnTo>
                  <a:pt x="1167653" y="314525"/>
                </a:lnTo>
                <a:lnTo>
                  <a:pt x="1177710" y="310298"/>
                </a:lnTo>
                <a:lnTo>
                  <a:pt x="1186709" y="306072"/>
                </a:lnTo>
                <a:lnTo>
                  <a:pt x="1196766" y="301316"/>
                </a:lnTo>
                <a:lnTo>
                  <a:pt x="1205765" y="296561"/>
                </a:lnTo>
                <a:lnTo>
                  <a:pt x="1215822" y="291806"/>
                </a:lnTo>
                <a:lnTo>
                  <a:pt x="1224820" y="285466"/>
                </a:lnTo>
                <a:lnTo>
                  <a:pt x="1233819" y="280182"/>
                </a:lnTo>
                <a:lnTo>
                  <a:pt x="1242817" y="273842"/>
                </a:lnTo>
                <a:lnTo>
                  <a:pt x="1252345" y="268558"/>
                </a:lnTo>
                <a:lnTo>
                  <a:pt x="1260285" y="262746"/>
                </a:lnTo>
                <a:lnTo>
                  <a:pt x="1269813" y="256406"/>
                </a:lnTo>
                <a:lnTo>
                  <a:pt x="1279341" y="250594"/>
                </a:lnTo>
                <a:lnTo>
                  <a:pt x="1288868" y="244254"/>
                </a:lnTo>
                <a:lnTo>
                  <a:pt x="1297867" y="237385"/>
                </a:lnTo>
                <a:lnTo>
                  <a:pt x="1307395" y="231045"/>
                </a:lnTo>
                <a:lnTo>
                  <a:pt x="1316923" y="224176"/>
                </a:lnTo>
                <a:lnTo>
                  <a:pt x="1326980" y="217836"/>
                </a:lnTo>
                <a:lnTo>
                  <a:pt x="1336508" y="210439"/>
                </a:lnTo>
                <a:lnTo>
                  <a:pt x="1346035" y="204099"/>
                </a:lnTo>
                <a:lnTo>
                  <a:pt x="1355034" y="197230"/>
                </a:lnTo>
                <a:lnTo>
                  <a:pt x="1365620" y="190361"/>
                </a:lnTo>
                <a:lnTo>
                  <a:pt x="1374619" y="182964"/>
                </a:lnTo>
                <a:lnTo>
                  <a:pt x="1384147" y="176096"/>
                </a:lnTo>
                <a:lnTo>
                  <a:pt x="1390344" y="172693"/>
                </a:lnTo>
                <a:lnTo>
                  <a:pt x="1392301" y="170971"/>
                </a:lnTo>
                <a:lnTo>
                  <a:pt x="1397090" y="165176"/>
                </a:lnTo>
                <a:lnTo>
                  <a:pt x="1402944" y="158854"/>
                </a:lnTo>
                <a:lnTo>
                  <a:pt x="1405605" y="155166"/>
                </a:lnTo>
                <a:lnTo>
                  <a:pt x="1409330" y="150951"/>
                </a:lnTo>
                <a:lnTo>
                  <a:pt x="1412524" y="146736"/>
                </a:lnTo>
                <a:lnTo>
                  <a:pt x="1416249" y="143575"/>
                </a:lnTo>
                <a:lnTo>
                  <a:pt x="1417845" y="138833"/>
                </a:lnTo>
                <a:lnTo>
                  <a:pt x="1420506" y="134092"/>
                </a:lnTo>
                <a:lnTo>
                  <a:pt x="1423699" y="129350"/>
                </a:lnTo>
                <a:lnTo>
                  <a:pt x="1426360" y="124608"/>
                </a:lnTo>
                <a:lnTo>
                  <a:pt x="1427424" y="119340"/>
                </a:lnTo>
                <a:lnTo>
                  <a:pt x="1429553" y="114598"/>
                </a:lnTo>
                <a:lnTo>
                  <a:pt x="1431150" y="109856"/>
                </a:lnTo>
                <a:lnTo>
                  <a:pt x="1432746" y="105114"/>
                </a:lnTo>
                <a:lnTo>
                  <a:pt x="1432746" y="99319"/>
                </a:lnTo>
                <a:lnTo>
                  <a:pt x="1433811" y="94577"/>
                </a:lnTo>
                <a:lnTo>
                  <a:pt x="1433811" y="88255"/>
                </a:lnTo>
                <a:lnTo>
                  <a:pt x="1433811" y="83513"/>
                </a:lnTo>
                <a:lnTo>
                  <a:pt x="1432214" y="78244"/>
                </a:lnTo>
                <a:lnTo>
                  <a:pt x="1431150" y="72976"/>
                </a:lnTo>
                <a:lnTo>
                  <a:pt x="1428489" y="67707"/>
                </a:lnTo>
                <a:lnTo>
                  <a:pt x="1426360" y="62965"/>
                </a:lnTo>
                <a:lnTo>
                  <a:pt x="1427424" y="61912"/>
                </a:lnTo>
                <a:lnTo>
                  <a:pt x="1432746" y="61912"/>
                </a:lnTo>
                <a:lnTo>
                  <a:pt x="1435939" y="61912"/>
                </a:lnTo>
                <a:lnTo>
                  <a:pt x="1439665" y="61912"/>
                </a:lnTo>
                <a:lnTo>
                  <a:pt x="1443922" y="62965"/>
                </a:lnTo>
                <a:lnTo>
                  <a:pt x="1448711" y="65073"/>
                </a:lnTo>
                <a:lnTo>
                  <a:pt x="1452969" y="65600"/>
                </a:lnTo>
                <a:lnTo>
                  <a:pt x="1456694" y="67707"/>
                </a:lnTo>
                <a:lnTo>
                  <a:pt x="1460952" y="69288"/>
                </a:lnTo>
                <a:lnTo>
                  <a:pt x="1465209" y="72976"/>
                </a:lnTo>
                <a:lnTo>
                  <a:pt x="1467870" y="76137"/>
                </a:lnTo>
                <a:lnTo>
                  <a:pt x="1470531" y="80879"/>
                </a:lnTo>
                <a:lnTo>
                  <a:pt x="1472659" y="86147"/>
                </a:lnTo>
                <a:lnTo>
                  <a:pt x="1474788" y="92996"/>
                </a:lnTo>
                <a:lnTo>
                  <a:pt x="1473724" y="98265"/>
                </a:lnTo>
                <a:lnTo>
                  <a:pt x="1473192" y="104588"/>
                </a:lnTo>
                <a:lnTo>
                  <a:pt x="1471063" y="109856"/>
                </a:lnTo>
                <a:lnTo>
                  <a:pt x="1469999" y="116178"/>
                </a:lnTo>
                <a:lnTo>
                  <a:pt x="1466805" y="120920"/>
                </a:lnTo>
                <a:lnTo>
                  <a:pt x="1464145" y="126189"/>
                </a:lnTo>
                <a:lnTo>
                  <a:pt x="1461484" y="130930"/>
                </a:lnTo>
                <a:lnTo>
                  <a:pt x="1458823" y="135672"/>
                </a:lnTo>
                <a:lnTo>
                  <a:pt x="1452196" y="141223"/>
                </a:lnTo>
                <a:lnTo>
                  <a:pt x="1456664" y="139111"/>
                </a:lnTo>
                <a:lnTo>
                  <a:pt x="1467780" y="134884"/>
                </a:lnTo>
                <a:lnTo>
                  <a:pt x="1478366" y="131185"/>
                </a:lnTo>
                <a:lnTo>
                  <a:pt x="1489482" y="127487"/>
                </a:lnTo>
                <a:lnTo>
                  <a:pt x="1500069" y="124317"/>
                </a:lnTo>
                <a:lnTo>
                  <a:pt x="1511184" y="121675"/>
                </a:lnTo>
                <a:lnTo>
                  <a:pt x="1521771" y="119561"/>
                </a:lnTo>
                <a:lnTo>
                  <a:pt x="1533416" y="117448"/>
                </a:lnTo>
                <a:lnTo>
                  <a:pt x="1543473" y="115335"/>
                </a:lnTo>
                <a:lnTo>
                  <a:pt x="1555118" y="113221"/>
                </a:lnTo>
                <a:lnTo>
                  <a:pt x="1565705" y="112164"/>
                </a:lnTo>
                <a:lnTo>
                  <a:pt x="1577350" y="111108"/>
                </a:lnTo>
                <a:lnTo>
                  <a:pt x="1587407" y="110051"/>
                </a:lnTo>
                <a:lnTo>
                  <a:pt x="1599052" y="109523"/>
                </a:lnTo>
                <a:lnTo>
                  <a:pt x="1609639" y="109523"/>
                </a:lnTo>
                <a:lnTo>
                  <a:pt x="1621284" y="109523"/>
                </a:lnTo>
                <a:lnTo>
                  <a:pt x="1631341" y="109523"/>
                </a:lnTo>
                <a:lnTo>
                  <a:pt x="1642457" y="109523"/>
                </a:lnTo>
                <a:lnTo>
                  <a:pt x="1652514" y="110051"/>
                </a:lnTo>
                <a:lnTo>
                  <a:pt x="1663100" y="111108"/>
                </a:lnTo>
                <a:lnTo>
                  <a:pt x="1673687" y="112164"/>
                </a:lnTo>
                <a:lnTo>
                  <a:pt x="1684273" y="114278"/>
                </a:lnTo>
                <a:lnTo>
                  <a:pt x="1694330" y="115863"/>
                </a:lnTo>
                <a:lnTo>
                  <a:pt x="1705446" y="117976"/>
                </a:lnTo>
                <a:lnTo>
                  <a:pt x="1714974" y="119561"/>
                </a:lnTo>
                <a:lnTo>
                  <a:pt x="1723973" y="121675"/>
                </a:lnTo>
                <a:lnTo>
                  <a:pt x="1733500" y="124317"/>
                </a:lnTo>
                <a:lnTo>
                  <a:pt x="1743028" y="126958"/>
                </a:lnTo>
                <a:lnTo>
                  <a:pt x="1752027" y="129600"/>
                </a:lnTo>
                <a:lnTo>
                  <a:pt x="1761555" y="132770"/>
                </a:lnTo>
                <a:lnTo>
                  <a:pt x="1770024" y="136469"/>
                </a:lnTo>
                <a:lnTo>
                  <a:pt x="1779022" y="140167"/>
                </a:lnTo>
                <a:lnTo>
                  <a:pt x="1786962" y="143866"/>
                </a:lnTo>
                <a:lnTo>
                  <a:pt x="1795431" y="147564"/>
                </a:lnTo>
                <a:lnTo>
                  <a:pt x="1803371" y="151791"/>
                </a:lnTo>
                <a:lnTo>
                  <a:pt x="1811311" y="156018"/>
                </a:lnTo>
                <a:lnTo>
                  <a:pt x="1818721" y="159717"/>
                </a:lnTo>
                <a:lnTo>
                  <a:pt x="1826661" y="165529"/>
                </a:lnTo>
                <a:lnTo>
                  <a:pt x="1833013" y="170284"/>
                </a:lnTo>
                <a:lnTo>
                  <a:pt x="1840424" y="176096"/>
                </a:lnTo>
                <a:lnTo>
                  <a:pt x="1846776" y="180851"/>
                </a:lnTo>
                <a:lnTo>
                  <a:pt x="1852598" y="186134"/>
                </a:lnTo>
                <a:lnTo>
                  <a:pt x="1858421" y="191946"/>
                </a:lnTo>
                <a:lnTo>
                  <a:pt x="1864243" y="197758"/>
                </a:lnTo>
                <a:lnTo>
                  <a:pt x="1869007" y="203042"/>
                </a:lnTo>
                <a:lnTo>
                  <a:pt x="1873771" y="209382"/>
                </a:lnTo>
                <a:lnTo>
                  <a:pt x="1878535" y="216251"/>
                </a:lnTo>
                <a:lnTo>
                  <a:pt x="1883299" y="222591"/>
                </a:lnTo>
                <a:lnTo>
                  <a:pt x="1886475" y="228931"/>
                </a:lnTo>
                <a:lnTo>
                  <a:pt x="1890180" y="234743"/>
                </a:lnTo>
                <a:lnTo>
                  <a:pt x="1892827" y="241612"/>
                </a:lnTo>
                <a:lnTo>
                  <a:pt x="1896003" y="249009"/>
                </a:lnTo>
                <a:lnTo>
                  <a:pt x="1898120" y="255878"/>
                </a:lnTo>
                <a:lnTo>
                  <a:pt x="1899708" y="263275"/>
                </a:lnTo>
                <a:lnTo>
                  <a:pt x="1901825" y="270672"/>
                </a:lnTo>
                <a:lnTo>
                  <a:pt x="1903413" y="278597"/>
                </a:lnTo>
                <a:lnTo>
                  <a:pt x="1903413" y="284937"/>
                </a:lnTo>
                <a:lnTo>
                  <a:pt x="1903413" y="291806"/>
                </a:lnTo>
                <a:lnTo>
                  <a:pt x="1903413" y="297618"/>
                </a:lnTo>
                <a:lnTo>
                  <a:pt x="1903413" y="304486"/>
                </a:lnTo>
                <a:lnTo>
                  <a:pt x="1902355" y="310298"/>
                </a:lnTo>
                <a:lnTo>
                  <a:pt x="1902355" y="316639"/>
                </a:lnTo>
                <a:lnTo>
                  <a:pt x="1901825" y="322451"/>
                </a:lnTo>
                <a:lnTo>
                  <a:pt x="1900767" y="328791"/>
                </a:lnTo>
                <a:lnTo>
                  <a:pt x="1898649" y="334074"/>
                </a:lnTo>
                <a:lnTo>
                  <a:pt x="1897591" y="339358"/>
                </a:lnTo>
                <a:lnTo>
                  <a:pt x="1895473" y="345170"/>
                </a:lnTo>
                <a:lnTo>
                  <a:pt x="1893885" y="350454"/>
                </a:lnTo>
                <a:lnTo>
                  <a:pt x="1891239" y="355209"/>
                </a:lnTo>
                <a:lnTo>
                  <a:pt x="1889122" y="359964"/>
                </a:lnTo>
                <a:lnTo>
                  <a:pt x="1887534" y="364719"/>
                </a:lnTo>
                <a:lnTo>
                  <a:pt x="1885416" y="369474"/>
                </a:lnTo>
                <a:lnTo>
                  <a:pt x="1881711" y="373173"/>
                </a:lnTo>
                <a:lnTo>
                  <a:pt x="1878535" y="377400"/>
                </a:lnTo>
                <a:lnTo>
                  <a:pt x="1875359" y="381627"/>
                </a:lnTo>
                <a:lnTo>
                  <a:pt x="1872712" y="385325"/>
                </a:lnTo>
                <a:lnTo>
                  <a:pt x="1864773" y="392194"/>
                </a:lnTo>
                <a:lnTo>
                  <a:pt x="1858421" y="399591"/>
                </a:lnTo>
                <a:lnTo>
                  <a:pt x="1853657" y="402233"/>
                </a:lnTo>
                <a:lnTo>
                  <a:pt x="1849422" y="405931"/>
                </a:lnTo>
                <a:lnTo>
                  <a:pt x="1845188" y="408573"/>
                </a:lnTo>
                <a:lnTo>
                  <a:pt x="1841482" y="411743"/>
                </a:lnTo>
                <a:lnTo>
                  <a:pt x="1836718" y="413856"/>
                </a:lnTo>
                <a:lnTo>
                  <a:pt x="1832484" y="416498"/>
                </a:lnTo>
                <a:lnTo>
                  <a:pt x="1827720" y="419140"/>
                </a:lnTo>
                <a:lnTo>
                  <a:pt x="1823485" y="421782"/>
                </a:lnTo>
                <a:lnTo>
                  <a:pt x="1818192" y="423367"/>
                </a:lnTo>
                <a:lnTo>
                  <a:pt x="1813428" y="425480"/>
                </a:lnTo>
                <a:lnTo>
                  <a:pt x="1808135" y="426537"/>
                </a:lnTo>
                <a:lnTo>
                  <a:pt x="1803371" y="428650"/>
                </a:lnTo>
                <a:lnTo>
                  <a:pt x="1798078" y="430236"/>
                </a:lnTo>
                <a:lnTo>
                  <a:pt x="1793314" y="431292"/>
                </a:lnTo>
                <a:lnTo>
                  <a:pt x="1788021" y="432877"/>
                </a:lnTo>
                <a:lnTo>
                  <a:pt x="1783257" y="434991"/>
                </a:lnTo>
                <a:lnTo>
                  <a:pt x="1776905" y="435519"/>
                </a:lnTo>
                <a:lnTo>
                  <a:pt x="1772141" y="436047"/>
                </a:lnTo>
                <a:lnTo>
                  <a:pt x="1766318" y="436576"/>
                </a:lnTo>
                <a:lnTo>
                  <a:pt x="1761555" y="438161"/>
                </a:lnTo>
                <a:lnTo>
                  <a:pt x="1756261" y="438161"/>
                </a:lnTo>
                <a:lnTo>
                  <a:pt x="1750439" y="438689"/>
                </a:lnTo>
                <a:lnTo>
                  <a:pt x="1745145" y="439746"/>
                </a:lnTo>
                <a:lnTo>
                  <a:pt x="1740382" y="440274"/>
                </a:lnTo>
                <a:lnTo>
                  <a:pt x="1734559" y="440274"/>
                </a:lnTo>
                <a:lnTo>
                  <a:pt x="1729795" y="440274"/>
                </a:lnTo>
                <a:lnTo>
                  <a:pt x="1723443" y="440274"/>
                </a:lnTo>
                <a:lnTo>
                  <a:pt x="1718679" y="440274"/>
                </a:lnTo>
                <a:lnTo>
                  <a:pt x="1713386" y="439746"/>
                </a:lnTo>
                <a:lnTo>
                  <a:pt x="1708093" y="439746"/>
                </a:lnTo>
                <a:lnTo>
                  <a:pt x="1702800" y="438689"/>
                </a:lnTo>
                <a:lnTo>
                  <a:pt x="1698036" y="438689"/>
                </a:lnTo>
                <a:lnTo>
                  <a:pt x="1692213" y="437633"/>
                </a:lnTo>
                <a:lnTo>
                  <a:pt x="1687449" y="436576"/>
                </a:lnTo>
                <a:lnTo>
                  <a:pt x="1682156" y="436047"/>
                </a:lnTo>
                <a:lnTo>
                  <a:pt x="1677392" y="435519"/>
                </a:lnTo>
                <a:lnTo>
                  <a:pt x="1672628" y="433934"/>
                </a:lnTo>
                <a:lnTo>
                  <a:pt x="1667864" y="433406"/>
                </a:lnTo>
                <a:lnTo>
                  <a:pt x="1664159" y="432349"/>
                </a:lnTo>
                <a:lnTo>
                  <a:pt x="1659947" y="431298"/>
                </a:lnTo>
                <a:lnTo>
                  <a:pt x="1659473" y="431799"/>
                </a:lnTo>
                <a:lnTo>
                  <a:pt x="1642948" y="425919"/>
                </a:lnTo>
                <a:lnTo>
                  <a:pt x="1642875" y="425431"/>
                </a:lnTo>
                <a:lnTo>
                  <a:pt x="1638222" y="423367"/>
                </a:lnTo>
                <a:lnTo>
                  <a:pt x="1633458" y="421253"/>
                </a:lnTo>
                <a:lnTo>
                  <a:pt x="1628694" y="420197"/>
                </a:lnTo>
                <a:lnTo>
                  <a:pt x="1624460" y="418612"/>
                </a:lnTo>
                <a:lnTo>
                  <a:pt x="1619696" y="416498"/>
                </a:lnTo>
                <a:lnTo>
                  <a:pt x="1615990" y="415442"/>
                </a:lnTo>
                <a:lnTo>
                  <a:pt x="1611227" y="413856"/>
                </a:lnTo>
                <a:lnTo>
                  <a:pt x="1606992" y="413328"/>
                </a:lnTo>
                <a:lnTo>
                  <a:pt x="1601699" y="411215"/>
                </a:lnTo>
                <a:lnTo>
                  <a:pt x="1597464" y="410686"/>
                </a:lnTo>
                <a:lnTo>
                  <a:pt x="1592171" y="409101"/>
                </a:lnTo>
                <a:lnTo>
                  <a:pt x="1587936" y="408573"/>
                </a:lnTo>
                <a:lnTo>
                  <a:pt x="1583172" y="406988"/>
                </a:lnTo>
                <a:lnTo>
                  <a:pt x="1578409" y="406459"/>
                </a:lnTo>
                <a:lnTo>
                  <a:pt x="1574174" y="405931"/>
                </a:lnTo>
                <a:lnTo>
                  <a:pt x="1569939" y="405931"/>
                </a:lnTo>
                <a:lnTo>
                  <a:pt x="1564646" y="404346"/>
                </a:lnTo>
                <a:lnTo>
                  <a:pt x="1560412" y="403818"/>
                </a:lnTo>
                <a:lnTo>
                  <a:pt x="1555118" y="403289"/>
                </a:lnTo>
                <a:lnTo>
                  <a:pt x="1550884" y="403289"/>
                </a:lnTo>
                <a:lnTo>
                  <a:pt x="1546120" y="403289"/>
                </a:lnTo>
                <a:lnTo>
                  <a:pt x="1541356" y="403289"/>
                </a:lnTo>
                <a:lnTo>
                  <a:pt x="1536592" y="403289"/>
                </a:lnTo>
                <a:lnTo>
                  <a:pt x="1532357" y="403289"/>
                </a:lnTo>
                <a:lnTo>
                  <a:pt x="1527064" y="402233"/>
                </a:lnTo>
                <a:lnTo>
                  <a:pt x="1522300" y="402233"/>
                </a:lnTo>
                <a:lnTo>
                  <a:pt x="1517536" y="402233"/>
                </a:lnTo>
                <a:lnTo>
                  <a:pt x="1513831" y="402233"/>
                </a:lnTo>
                <a:lnTo>
                  <a:pt x="1509067" y="402233"/>
                </a:lnTo>
                <a:lnTo>
                  <a:pt x="1504303" y="403289"/>
                </a:lnTo>
                <a:lnTo>
                  <a:pt x="1499539" y="403818"/>
                </a:lnTo>
                <a:lnTo>
                  <a:pt x="1495305" y="404346"/>
                </a:lnTo>
                <a:lnTo>
                  <a:pt x="1490011" y="404346"/>
                </a:lnTo>
                <a:lnTo>
                  <a:pt x="1485248" y="404346"/>
                </a:lnTo>
                <a:lnTo>
                  <a:pt x="1480484" y="404874"/>
                </a:lnTo>
                <a:lnTo>
                  <a:pt x="1476249" y="405931"/>
                </a:lnTo>
                <a:lnTo>
                  <a:pt x="1471485" y="406459"/>
                </a:lnTo>
                <a:lnTo>
                  <a:pt x="1466721" y="406988"/>
                </a:lnTo>
                <a:lnTo>
                  <a:pt x="1461957" y="408045"/>
                </a:lnTo>
                <a:lnTo>
                  <a:pt x="1458252" y="409101"/>
                </a:lnTo>
                <a:lnTo>
                  <a:pt x="1453488" y="409101"/>
                </a:lnTo>
                <a:lnTo>
                  <a:pt x="1448724" y="410686"/>
                </a:lnTo>
                <a:lnTo>
                  <a:pt x="1443960" y="411215"/>
                </a:lnTo>
                <a:lnTo>
                  <a:pt x="1439726" y="412271"/>
                </a:lnTo>
                <a:lnTo>
                  <a:pt x="1436020" y="413328"/>
                </a:lnTo>
                <a:lnTo>
                  <a:pt x="1431786" y="415442"/>
                </a:lnTo>
                <a:lnTo>
                  <a:pt x="1427551" y="415970"/>
                </a:lnTo>
                <a:lnTo>
                  <a:pt x="1423846" y="418083"/>
                </a:lnTo>
                <a:lnTo>
                  <a:pt x="1419082" y="418612"/>
                </a:lnTo>
                <a:lnTo>
                  <a:pt x="1414848" y="420197"/>
                </a:lnTo>
                <a:lnTo>
                  <a:pt x="1410084" y="421253"/>
                </a:lnTo>
                <a:lnTo>
                  <a:pt x="1405849" y="423367"/>
                </a:lnTo>
                <a:lnTo>
                  <a:pt x="1402144" y="424424"/>
                </a:lnTo>
                <a:lnTo>
                  <a:pt x="1397909" y="426009"/>
                </a:lnTo>
                <a:lnTo>
                  <a:pt x="1393675" y="428122"/>
                </a:lnTo>
                <a:lnTo>
                  <a:pt x="1390499" y="430236"/>
                </a:lnTo>
                <a:lnTo>
                  <a:pt x="1386264" y="431292"/>
                </a:lnTo>
                <a:lnTo>
                  <a:pt x="1382559" y="433406"/>
                </a:lnTo>
                <a:lnTo>
                  <a:pt x="1378324" y="435519"/>
                </a:lnTo>
                <a:lnTo>
                  <a:pt x="1374619" y="437633"/>
                </a:lnTo>
                <a:lnTo>
                  <a:pt x="1367208" y="441331"/>
                </a:lnTo>
                <a:lnTo>
                  <a:pt x="1361386" y="446086"/>
                </a:lnTo>
                <a:lnTo>
                  <a:pt x="1361386" y="445030"/>
                </a:lnTo>
                <a:lnTo>
                  <a:pt x="1362444" y="443444"/>
                </a:lnTo>
                <a:lnTo>
                  <a:pt x="1364032" y="440803"/>
                </a:lnTo>
                <a:lnTo>
                  <a:pt x="1367208" y="437633"/>
                </a:lnTo>
                <a:lnTo>
                  <a:pt x="1370384" y="432877"/>
                </a:lnTo>
                <a:lnTo>
                  <a:pt x="1374619" y="427594"/>
                </a:lnTo>
                <a:lnTo>
                  <a:pt x="1379383" y="421253"/>
                </a:lnTo>
                <a:lnTo>
                  <a:pt x="1385735" y="415442"/>
                </a:lnTo>
                <a:lnTo>
                  <a:pt x="1388381" y="411215"/>
                </a:lnTo>
                <a:lnTo>
                  <a:pt x="1391557" y="406988"/>
                </a:lnTo>
                <a:lnTo>
                  <a:pt x="1394733" y="403289"/>
                </a:lnTo>
                <a:lnTo>
                  <a:pt x="1398438" y="399591"/>
                </a:lnTo>
                <a:lnTo>
                  <a:pt x="1402144" y="395892"/>
                </a:lnTo>
                <a:lnTo>
                  <a:pt x="1405849" y="391665"/>
                </a:lnTo>
                <a:lnTo>
                  <a:pt x="1410084" y="387439"/>
                </a:lnTo>
                <a:lnTo>
                  <a:pt x="1414848" y="383740"/>
                </a:lnTo>
                <a:lnTo>
                  <a:pt x="1419082" y="378985"/>
                </a:lnTo>
                <a:lnTo>
                  <a:pt x="1422787" y="374230"/>
                </a:lnTo>
                <a:lnTo>
                  <a:pt x="1427022" y="370003"/>
                </a:lnTo>
                <a:lnTo>
                  <a:pt x="1432315" y="365776"/>
                </a:lnTo>
                <a:lnTo>
                  <a:pt x="1436550" y="361021"/>
                </a:lnTo>
                <a:lnTo>
                  <a:pt x="1441843" y="356266"/>
                </a:lnTo>
                <a:lnTo>
                  <a:pt x="1446607" y="352567"/>
                </a:lnTo>
                <a:lnTo>
                  <a:pt x="1452959" y="348340"/>
                </a:lnTo>
                <a:lnTo>
                  <a:pt x="1457723" y="343585"/>
                </a:lnTo>
                <a:lnTo>
                  <a:pt x="1463016" y="338830"/>
                </a:lnTo>
                <a:lnTo>
                  <a:pt x="1467780" y="334074"/>
                </a:lnTo>
                <a:lnTo>
                  <a:pt x="1473602" y="330376"/>
                </a:lnTo>
                <a:lnTo>
                  <a:pt x="1478896" y="325621"/>
                </a:lnTo>
                <a:lnTo>
                  <a:pt x="1485248" y="321394"/>
                </a:lnTo>
                <a:lnTo>
                  <a:pt x="1491070" y="317167"/>
                </a:lnTo>
                <a:lnTo>
                  <a:pt x="1497422" y="313469"/>
                </a:lnTo>
                <a:lnTo>
                  <a:pt x="1503245" y="308713"/>
                </a:lnTo>
                <a:lnTo>
                  <a:pt x="1509596" y="304486"/>
                </a:lnTo>
                <a:lnTo>
                  <a:pt x="1515948" y="300260"/>
                </a:lnTo>
                <a:lnTo>
                  <a:pt x="1521771" y="297089"/>
                </a:lnTo>
                <a:lnTo>
                  <a:pt x="1528123" y="292863"/>
                </a:lnTo>
                <a:lnTo>
                  <a:pt x="1534475" y="290221"/>
                </a:lnTo>
                <a:lnTo>
                  <a:pt x="1541356" y="287051"/>
                </a:lnTo>
                <a:lnTo>
                  <a:pt x="1548237" y="284409"/>
                </a:lnTo>
                <a:lnTo>
                  <a:pt x="1554060" y="280710"/>
                </a:lnTo>
                <a:lnTo>
                  <a:pt x="1560941" y="278069"/>
                </a:lnTo>
                <a:lnTo>
                  <a:pt x="1567822" y="274898"/>
                </a:lnTo>
                <a:lnTo>
                  <a:pt x="1574703" y="272785"/>
                </a:lnTo>
                <a:lnTo>
                  <a:pt x="1581584" y="270672"/>
                </a:lnTo>
                <a:lnTo>
                  <a:pt x="1587936" y="268558"/>
                </a:lnTo>
                <a:lnTo>
                  <a:pt x="1594818" y="266445"/>
                </a:lnTo>
                <a:lnTo>
                  <a:pt x="1602228" y="265388"/>
                </a:lnTo>
                <a:lnTo>
                  <a:pt x="1609109" y="263275"/>
                </a:lnTo>
                <a:lnTo>
                  <a:pt x="1616520" y="262746"/>
                </a:lnTo>
                <a:lnTo>
                  <a:pt x="1623401" y="261690"/>
                </a:lnTo>
                <a:lnTo>
                  <a:pt x="1630812" y="261690"/>
                </a:lnTo>
                <a:lnTo>
                  <a:pt x="1637693" y="261161"/>
                </a:lnTo>
                <a:lnTo>
                  <a:pt x="1645633" y="261161"/>
                </a:lnTo>
                <a:lnTo>
                  <a:pt x="1652514" y="261690"/>
                </a:lnTo>
                <a:lnTo>
                  <a:pt x="1660454" y="263275"/>
                </a:lnTo>
                <a:lnTo>
                  <a:pt x="1666806" y="263275"/>
                </a:lnTo>
                <a:lnTo>
                  <a:pt x="1673687" y="264860"/>
                </a:lnTo>
                <a:lnTo>
                  <a:pt x="1679509" y="265388"/>
                </a:lnTo>
                <a:lnTo>
                  <a:pt x="1686391" y="267501"/>
                </a:lnTo>
                <a:lnTo>
                  <a:pt x="1691684" y="268030"/>
                </a:lnTo>
                <a:lnTo>
                  <a:pt x="1696977" y="269615"/>
                </a:lnTo>
                <a:lnTo>
                  <a:pt x="1702800" y="271200"/>
                </a:lnTo>
                <a:lnTo>
                  <a:pt x="1708093" y="273313"/>
                </a:lnTo>
                <a:lnTo>
                  <a:pt x="1711798" y="275427"/>
                </a:lnTo>
                <a:lnTo>
                  <a:pt x="1716033" y="277540"/>
                </a:lnTo>
                <a:lnTo>
                  <a:pt x="1720267" y="279654"/>
                </a:lnTo>
                <a:lnTo>
                  <a:pt x="1725031" y="281767"/>
                </a:lnTo>
                <a:lnTo>
                  <a:pt x="1730854" y="285994"/>
                </a:lnTo>
                <a:lnTo>
                  <a:pt x="1737735" y="291806"/>
                </a:lnTo>
                <a:lnTo>
                  <a:pt x="1741970" y="296561"/>
                </a:lnTo>
                <a:lnTo>
                  <a:pt x="1745675" y="302373"/>
                </a:lnTo>
                <a:lnTo>
                  <a:pt x="1749380" y="308713"/>
                </a:lnTo>
                <a:lnTo>
                  <a:pt x="1752027" y="314525"/>
                </a:lnTo>
                <a:lnTo>
                  <a:pt x="1753085" y="320866"/>
                </a:lnTo>
                <a:lnTo>
                  <a:pt x="1754144" y="326677"/>
                </a:lnTo>
                <a:lnTo>
                  <a:pt x="1754144" y="333546"/>
                </a:lnTo>
                <a:lnTo>
                  <a:pt x="1754673" y="340415"/>
                </a:lnTo>
                <a:lnTo>
                  <a:pt x="1753085" y="346227"/>
                </a:lnTo>
                <a:lnTo>
                  <a:pt x="1752027" y="352567"/>
                </a:lnTo>
                <a:lnTo>
                  <a:pt x="1749909" y="358379"/>
                </a:lnTo>
                <a:lnTo>
                  <a:pt x="1748321" y="364719"/>
                </a:lnTo>
                <a:lnTo>
                  <a:pt x="1745675" y="370003"/>
                </a:lnTo>
                <a:lnTo>
                  <a:pt x="1743028" y="375286"/>
                </a:lnTo>
                <a:lnTo>
                  <a:pt x="1740382" y="380570"/>
                </a:lnTo>
                <a:lnTo>
                  <a:pt x="1737735" y="386382"/>
                </a:lnTo>
                <a:lnTo>
                  <a:pt x="1734559" y="390080"/>
                </a:lnTo>
                <a:lnTo>
                  <a:pt x="1730854" y="394307"/>
                </a:lnTo>
                <a:lnTo>
                  <a:pt x="1727678" y="397477"/>
                </a:lnTo>
                <a:lnTo>
                  <a:pt x="1725031" y="401176"/>
                </a:lnTo>
                <a:lnTo>
                  <a:pt x="1718679" y="405931"/>
                </a:lnTo>
                <a:lnTo>
                  <a:pt x="1713915" y="408573"/>
                </a:lnTo>
                <a:lnTo>
                  <a:pt x="1715503" y="408573"/>
                </a:lnTo>
                <a:lnTo>
                  <a:pt x="1720267" y="409101"/>
                </a:lnTo>
                <a:lnTo>
                  <a:pt x="1722914" y="409101"/>
                </a:lnTo>
                <a:lnTo>
                  <a:pt x="1727148" y="409101"/>
                </a:lnTo>
                <a:lnTo>
                  <a:pt x="1730854" y="409101"/>
                </a:lnTo>
                <a:lnTo>
                  <a:pt x="1737206" y="409630"/>
                </a:lnTo>
                <a:lnTo>
                  <a:pt x="1741970" y="409101"/>
                </a:lnTo>
                <a:lnTo>
                  <a:pt x="1747792" y="409101"/>
                </a:lnTo>
                <a:lnTo>
                  <a:pt x="1754144" y="408573"/>
                </a:lnTo>
                <a:lnTo>
                  <a:pt x="1760496" y="408573"/>
                </a:lnTo>
                <a:lnTo>
                  <a:pt x="1767377" y="406988"/>
                </a:lnTo>
                <a:lnTo>
                  <a:pt x="1774788" y="405931"/>
                </a:lnTo>
                <a:lnTo>
                  <a:pt x="1781669" y="404346"/>
                </a:lnTo>
                <a:lnTo>
                  <a:pt x="1789079" y="403289"/>
                </a:lnTo>
                <a:lnTo>
                  <a:pt x="1795961" y="399591"/>
                </a:lnTo>
                <a:lnTo>
                  <a:pt x="1802842" y="396949"/>
                </a:lnTo>
                <a:lnTo>
                  <a:pt x="1809723" y="393779"/>
                </a:lnTo>
                <a:lnTo>
                  <a:pt x="1817133" y="390080"/>
                </a:lnTo>
                <a:lnTo>
                  <a:pt x="1822956" y="385325"/>
                </a:lnTo>
                <a:lnTo>
                  <a:pt x="1829837" y="380042"/>
                </a:lnTo>
                <a:lnTo>
                  <a:pt x="1835660" y="374230"/>
                </a:lnTo>
                <a:lnTo>
                  <a:pt x="1842012" y="368418"/>
                </a:lnTo>
                <a:lnTo>
                  <a:pt x="1844129" y="364719"/>
                </a:lnTo>
                <a:lnTo>
                  <a:pt x="1846776" y="361021"/>
                </a:lnTo>
                <a:lnTo>
                  <a:pt x="1848893" y="357322"/>
                </a:lnTo>
                <a:lnTo>
                  <a:pt x="1851540" y="353624"/>
                </a:lnTo>
                <a:lnTo>
                  <a:pt x="1853657" y="348869"/>
                </a:lnTo>
                <a:lnTo>
                  <a:pt x="1855774" y="345170"/>
                </a:lnTo>
                <a:lnTo>
                  <a:pt x="1857362" y="340415"/>
                </a:lnTo>
                <a:lnTo>
                  <a:pt x="1859479" y="335660"/>
                </a:lnTo>
                <a:lnTo>
                  <a:pt x="1860538" y="330376"/>
                </a:lnTo>
                <a:lnTo>
                  <a:pt x="1861597" y="324564"/>
                </a:lnTo>
                <a:lnTo>
                  <a:pt x="1863185" y="319280"/>
                </a:lnTo>
                <a:lnTo>
                  <a:pt x="1864243" y="313997"/>
                </a:lnTo>
                <a:lnTo>
                  <a:pt x="1864773" y="307657"/>
                </a:lnTo>
                <a:lnTo>
                  <a:pt x="1865831" y="301845"/>
                </a:lnTo>
                <a:lnTo>
                  <a:pt x="1866361" y="295504"/>
                </a:lnTo>
                <a:lnTo>
                  <a:pt x="1866890" y="289692"/>
                </a:lnTo>
                <a:lnTo>
                  <a:pt x="1866361" y="282295"/>
                </a:lnTo>
                <a:lnTo>
                  <a:pt x="1865831" y="275427"/>
                </a:lnTo>
                <a:lnTo>
                  <a:pt x="1864243" y="269615"/>
                </a:lnTo>
                <a:lnTo>
                  <a:pt x="1863185" y="263275"/>
                </a:lnTo>
                <a:lnTo>
                  <a:pt x="1860538" y="256406"/>
                </a:lnTo>
                <a:lnTo>
                  <a:pt x="1858421" y="250594"/>
                </a:lnTo>
                <a:lnTo>
                  <a:pt x="1854715" y="245310"/>
                </a:lnTo>
                <a:lnTo>
                  <a:pt x="1852069" y="239499"/>
                </a:lnTo>
                <a:lnTo>
                  <a:pt x="1847834" y="233687"/>
                </a:lnTo>
                <a:lnTo>
                  <a:pt x="1844129" y="228403"/>
                </a:lnTo>
                <a:lnTo>
                  <a:pt x="1839365" y="222591"/>
                </a:lnTo>
                <a:lnTo>
                  <a:pt x="1834601" y="218893"/>
                </a:lnTo>
                <a:lnTo>
                  <a:pt x="1828249" y="213081"/>
                </a:lnTo>
                <a:lnTo>
                  <a:pt x="1822956" y="209382"/>
                </a:lnTo>
                <a:lnTo>
                  <a:pt x="1817133" y="205155"/>
                </a:lnTo>
                <a:lnTo>
                  <a:pt x="1811311" y="200928"/>
                </a:lnTo>
                <a:lnTo>
                  <a:pt x="1803900" y="196173"/>
                </a:lnTo>
                <a:lnTo>
                  <a:pt x="1797549" y="192475"/>
                </a:lnTo>
                <a:lnTo>
                  <a:pt x="1789609" y="188248"/>
                </a:lnTo>
                <a:lnTo>
                  <a:pt x="1783257" y="185078"/>
                </a:lnTo>
                <a:lnTo>
                  <a:pt x="1774788" y="181379"/>
                </a:lnTo>
                <a:lnTo>
                  <a:pt x="1766848" y="178737"/>
                </a:lnTo>
                <a:lnTo>
                  <a:pt x="1758908" y="175567"/>
                </a:lnTo>
                <a:lnTo>
                  <a:pt x="1751497" y="173454"/>
                </a:lnTo>
                <a:lnTo>
                  <a:pt x="1742499" y="170284"/>
                </a:lnTo>
                <a:lnTo>
                  <a:pt x="1733500" y="167642"/>
                </a:lnTo>
                <a:lnTo>
                  <a:pt x="1725031" y="165529"/>
                </a:lnTo>
                <a:lnTo>
                  <a:pt x="1716033" y="163415"/>
                </a:lnTo>
                <a:lnTo>
                  <a:pt x="1706505" y="161302"/>
                </a:lnTo>
                <a:lnTo>
                  <a:pt x="1696977" y="159717"/>
                </a:lnTo>
                <a:lnTo>
                  <a:pt x="1687449" y="158660"/>
                </a:lnTo>
                <a:lnTo>
                  <a:pt x="1678980" y="158132"/>
                </a:lnTo>
                <a:lnTo>
                  <a:pt x="1668923" y="156018"/>
                </a:lnTo>
                <a:lnTo>
                  <a:pt x="1658336" y="155490"/>
                </a:lnTo>
                <a:lnTo>
                  <a:pt x="1648279" y="153905"/>
                </a:lnTo>
                <a:lnTo>
                  <a:pt x="1638751" y="153905"/>
                </a:lnTo>
                <a:lnTo>
                  <a:pt x="1628694" y="153376"/>
                </a:lnTo>
                <a:lnTo>
                  <a:pt x="1618637" y="153376"/>
                </a:lnTo>
                <a:lnTo>
                  <a:pt x="1608580" y="153376"/>
                </a:lnTo>
                <a:lnTo>
                  <a:pt x="1599052" y="153905"/>
                </a:lnTo>
                <a:lnTo>
                  <a:pt x="1588995" y="153905"/>
                </a:lnTo>
                <a:lnTo>
                  <a:pt x="1578409" y="153905"/>
                </a:lnTo>
                <a:lnTo>
                  <a:pt x="1568351" y="154433"/>
                </a:lnTo>
                <a:lnTo>
                  <a:pt x="1558824" y="156018"/>
                </a:lnTo>
                <a:lnTo>
                  <a:pt x="1548766" y="157075"/>
                </a:lnTo>
                <a:lnTo>
                  <a:pt x="1538709" y="158660"/>
                </a:lnTo>
                <a:lnTo>
                  <a:pt x="1529181" y="160773"/>
                </a:lnTo>
                <a:lnTo>
                  <a:pt x="1520183" y="162887"/>
                </a:lnTo>
                <a:lnTo>
                  <a:pt x="1510126" y="164472"/>
                </a:lnTo>
                <a:lnTo>
                  <a:pt x="1500598" y="166585"/>
                </a:lnTo>
                <a:lnTo>
                  <a:pt x="1491070" y="168699"/>
                </a:lnTo>
                <a:lnTo>
                  <a:pt x="1482601" y="171869"/>
                </a:lnTo>
                <a:lnTo>
                  <a:pt x="1473073" y="175039"/>
                </a:lnTo>
                <a:lnTo>
                  <a:pt x="1464075" y="178209"/>
                </a:lnTo>
                <a:lnTo>
                  <a:pt x="1455605" y="181379"/>
                </a:lnTo>
                <a:lnTo>
                  <a:pt x="1447136" y="185606"/>
                </a:lnTo>
                <a:lnTo>
                  <a:pt x="1438667" y="188776"/>
                </a:lnTo>
                <a:lnTo>
                  <a:pt x="1430198" y="193003"/>
                </a:lnTo>
                <a:lnTo>
                  <a:pt x="1422787" y="197230"/>
                </a:lnTo>
                <a:lnTo>
                  <a:pt x="1415377" y="201985"/>
                </a:lnTo>
                <a:lnTo>
                  <a:pt x="1407966" y="205684"/>
                </a:lnTo>
                <a:lnTo>
                  <a:pt x="1401085" y="211496"/>
                </a:lnTo>
                <a:lnTo>
                  <a:pt x="1394733" y="216779"/>
                </a:lnTo>
                <a:lnTo>
                  <a:pt x="1388381" y="222591"/>
                </a:lnTo>
                <a:lnTo>
                  <a:pt x="1381500" y="227346"/>
                </a:lnTo>
                <a:lnTo>
                  <a:pt x="1375678" y="233158"/>
                </a:lnTo>
                <a:lnTo>
                  <a:pt x="1369326" y="237385"/>
                </a:lnTo>
                <a:lnTo>
                  <a:pt x="1363503" y="243197"/>
                </a:lnTo>
                <a:lnTo>
                  <a:pt x="1357151" y="246896"/>
                </a:lnTo>
                <a:lnTo>
                  <a:pt x="1351329" y="252707"/>
                </a:lnTo>
                <a:lnTo>
                  <a:pt x="1344977" y="256406"/>
                </a:lnTo>
                <a:lnTo>
                  <a:pt x="1339684" y="261690"/>
                </a:lnTo>
                <a:lnTo>
                  <a:pt x="1333332" y="265916"/>
                </a:lnTo>
                <a:lnTo>
                  <a:pt x="1327509" y="270672"/>
                </a:lnTo>
                <a:lnTo>
                  <a:pt x="1322216" y="274898"/>
                </a:lnTo>
                <a:lnTo>
                  <a:pt x="1316923" y="279654"/>
                </a:lnTo>
                <a:lnTo>
                  <a:pt x="1310571" y="283352"/>
                </a:lnTo>
                <a:lnTo>
                  <a:pt x="1305278" y="287579"/>
                </a:lnTo>
                <a:lnTo>
                  <a:pt x="1299984" y="291806"/>
                </a:lnTo>
                <a:lnTo>
                  <a:pt x="1295220" y="295504"/>
                </a:lnTo>
                <a:lnTo>
                  <a:pt x="1288868" y="299203"/>
                </a:lnTo>
                <a:lnTo>
                  <a:pt x="1284105" y="302373"/>
                </a:lnTo>
                <a:lnTo>
                  <a:pt x="1278811" y="306072"/>
                </a:lnTo>
                <a:lnTo>
                  <a:pt x="1273518" y="309770"/>
                </a:lnTo>
                <a:lnTo>
                  <a:pt x="1268754" y="313469"/>
                </a:lnTo>
                <a:lnTo>
                  <a:pt x="1262932" y="316639"/>
                </a:lnTo>
                <a:lnTo>
                  <a:pt x="1257109" y="319809"/>
                </a:lnTo>
                <a:lnTo>
                  <a:pt x="1252874" y="324036"/>
                </a:lnTo>
                <a:lnTo>
                  <a:pt x="1247581" y="326677"/>
                </a:lnTo>
                <a:lnTo>
                  <a:pt x="1242288" y="329319"/>
                </a:lnTo>
                <a:lnTo>
                  <a:pt x="1236995" y="331961"/>
                </a:lnTo>
                <a:lnTo>
                  <a:pt x="1232231" y="335660"/>
                </a:lnTo>
                <a:lnTo>
                  <a:pt x="1226408" y="338301"/>
                </a:lnTo>
                <a:lnTo>
                  <a:pt x="1221644" y="340943"/>
                </a:lnTo>
                <a:lnTo>
                  <a:pt x="1216351" y="343585"/>
                </a:lnTo>
                <a:lnTo>
                  <a:pt x="1211587" y="347283"/>
                </a:lnTo>
                <a:lnTo>
                  <a:pt x="1205765" y="348869"/>
                </a:lnTo>
                <a:lnTo>
                  <a:pt x="1200471" y="350982"/>
                </a:lnTo>
                <a:lnTo>
                  <a:pt x="1194649" y="353095"/>
                </a:lnTo>
                <a:lnTo>
                  <a:pt x="1189356" y="355737"/>
                </a:lnTo>
                <a:lnTo>
                  <a:pt x="1184062" y="357851"/>
                </a:lnTo>
                <a:lnTo>
                  <a:pt x="1178769" y="359964"/>
                </a:lnTo>
                <a:lnTo>
                  <a:pt x="1172947" y="362077"/>
                </a:lnTo>
                <a:lnTo>
                  <a:pt x="1167653" y="363662"/>
                </a:lnTo>
                <a:lnTo>
                  <a:pt x="1161831" y="365248"/>
                </a:lnTo>
                <a:lnTo>
                  <a:pt x="1156008" y="367361"/>
                </a:lnTo>
                <a:lnTo>
                  <a:pt x="1150715" y="368418"/>
                </a:lnTo>
                <a:lnTo>
                  <a:pt x="1145422" y="370531"/>
                </a:lnTo>
                <a:lnTo>
                  <a:pt x="1139070" y="372116"/>
                </a:lnTo>
                <a:lnTo>
                  <a:pt x="1133777" y="374230"/>
                </a:lnTo>
                <a:lnTo>
                  <a:pt x="1127954" y="375286"/>
                </a:lnTo>
                <a:lnTo>
                  <a:pt x="1122131" y="377400"/>
                </a:lnTo>
                <a:lnTo>
                  <a:pt x="1115780" y="377928"/>
                </a:lnTo>
                <a:lnTo>
                  <a:pt x="1109428" y="380042"/>
                </a:lnTo>
                <a:lnTo>
                  <a:pt x="1103605" y="380570"/>
                </a:lnTo>
                <a:lnTo>
                  <a:pt x="1097253" y="382683"/>
                </a:lnTo>
                <a:lnTo>
                  <a:pt x="1090372" y="383740"/>
                </a:lnTo>
                <a:lnTo>
                  <a:pt x="1084550" y="384797"/>
                </a:lnTo>
                <a:lnTo>
                  <a:pt x="1077668" y="386382"/>
                </a:lnTo>
                <a:lnTo>
                  <a:pt x="1071846" y="387439"/>
                </a:lnTo>
                <a:lnTo>
                  <a:pt x="1063906" y="387967"/>
                </a:lnTo>
                <a:lnTo>
                  <a:pt x="1057554" y="389024"/>
                </a:lnTo>
                <a:lnTo>
                  <a:pt x="1050673" y="389552"/>
                </a:lnTo>
                <a:lnTo>
                  <a:pt x="1043792" y="391137"/>
                </a:lnTo>
                <a:lnTo>
                  <a:pt x="1036381" y="391665"/>
                </a:lnTo>
                <a:lnTo>
                  <a:pt x="1029500" y="392194"/>
                </a:lnTo>
                <a:lnTo>
                  <a:pt x="1022089" y="392722"/>
                </a:lnTo>
                <a:lnTo>
                  <a:pt x="1015208" y="394307"/>
                </a:lnTo>
                <a:lnTo>
                  <a:pt x="1007268" y="394307"/>
                </a:lnTo>
                <a:lnTo>
                  <a:pt x="999328" y="394307"/>
                </a:lnTo>
                <a:lnTo>
                  <a:pt x="990859" y="393779"/>
                </a:lnTo>
                <a:lnTo>
                  <a:pt x="983449" y="393779"/>
                </a:lnTo>
                <a:lnTo>
                  <a:pt x="975509" y="392194"/>
                </a:lnTo>
                <a:lnTo>
                  <a:pt x="967569" y="391665"/>
                </a:lnTo>
                <a:lnTo>
                  <a:pt x="959100" y="391137"/>
                </a:lnTo>
                <a:lnTo>
                  <a:pt x="951689" y="390080"/>
                </a:lnTo>
                <a:lnTo>
                  <a:pt x="943749" y="387967"/>
                </a:lnTo>
                <a:lnTo>
                  <a:pt x="935280" y="386382"/>
                </a:lnTo>
                <a:lnTo>
                  <a:pt x="927340" y="384268"/>
                </a:lnTo>
                <a:lnTo>
                  <a:pt x="919401" y="382155"/>
                </a:lnTo>
                <a:lnTo>
                  <a:pt x="910931" y="379513"/>
                </a:lnTo>
                <a:lnTo>
                  <a:pt x="902991" y="377400"/>
                </a:lnTo>
                <a:lnTo>
                  <a:pt x="895052" y="374758"/>
                </a:lnTo>
                <a:lnTo>
                  <a:pt x="886582" y="372645"/>
                </a:lnTo>
                <a:lnTo>
                  <a:pt x="878643" y="369474"/>
                </a:lnTo>
                <a:lnTo>
                  <a:pt x="870703" y="365776"/>
                </a:lnTo>
                <a:lnTo>
                  <a:pt x="862234" y="362606"/>
                </a:lnTo>
                <a:lnTo>
                  <a:pt x="854294" y="359964"/>
                </a:lnTo>
                <a:lnTo>
                  <a:pt x="846354" y="356266"/>
                </a:lnTo>
                <a:lnTo>
                  <a:pt x="837885" y="353095"/>
                </a:lnTo>
                <a:lnTo>
                  <a:pt x="829945" y="349925"/>
                </a:lnTo>
                <a:lnTo>
                  <a:pt x="822534" y="346227"/>
                </a:lnTo>
                <a:lnTo>
                  <a:pt x="814594" y="342528"/>
                </a:lnTo>
                <a:lnTo>
                  <a:pt x="806125" y="338301"/>
                </a:lnTo>
                <a:lnTo>
                  <a:pt x="798715" y="334074"/>
                </a:lnTo>
                <a:lnTo>
                  <a:pt x="791304" y="330904"/>
                </a:lnTo>
                <a:lnTo>
                  <a:pt x="783894" y="326677"/>
                </a:lnTo>
                <a:lnTo>
                  <a:pt x="777012" y="322451"/>
                </a:lnTo>
                <a:lnTo>
                  <a:pt x="769602" y="318752"/>
                </a:lnTo>
                <a:lnTo>
                  <a:pt x="762721" y="315054"/>
                </a:lnTo>
                <a:lnTo>
                  <a:pt x="755310" y="311355"/>
                </a:lnTo>
                <a:lnTo>
                  <a:pt x="748429" y="307128"/>
                </a:lnTo>
                <a:lnTo>
                  <a:pt x="741018" y="302901"/>
                </a:lnTo>
                <a:lnTo>
                  <a:pt x="735196" y="299203"/>
                </a:lnTo>
                <a:lnTo>
                  <a:pt x="728315" y="294976"/>
                </a:lnTo>
                <a:lnTo>
                  <a:pt x="722492" y="290749"/>
                </a:lnTo>
                <a:lnTo>
                  <a:pt x="716140" y="287051"/>
                </a:lnTo>
                <a:lnTo>
                  <a:pt x="710318" y="282824"/>
                </a:lnTo>
                <a:lnTo>
                  <a:pt x="703966" y="278597"/>
                </a:lnTo>
                <a:lnTo>
                  <a:pt x="698143" y="274898"/>
                </a:lnTo>
                <a:lnTo>
                  <a:pt x="692321" y="271200"/>
                </a:lnTo>
                <a:lnTo>
                  <a:pt x="687557" y="268030"/>
                </a:lnTo>
                <a:lnTo>
                  <a:pt x="682264" y="263803"/>
                </a:lnTo>
                <a:lnTo>
                  <a:pt x="677500" y="261161"/>
                </a:lnTo>
                <a:lnTo>
                  <a:pt x="673794" y="257991"/>
                </a:lnTo>
                <a:lnTo>
                  <a:pt x="669560" y="255349"/>
                </a:lnTo>
                <a:lnTo>
                  <a:pt x="664796" y="251651"/>
                </a:lnTo>
                <a:lnTo>
                  <a:pt x="660561" y="249009"/>
                </a:lnTo>
                <a:lnTo>
                  <a:pt x="656856" y="245839"/>
                </a:lnTo>
                <a:lnTo>
                  <a:pt x="653680" y="243725"/>
                </a:lnTo>
                <a:lnTo>
                  <a:pt x="647328" y="238970"/>
                </a:lnTo>
                <a:lnTo>
                  <a:pt x="642564" y="235800"/>
                </a:lnTo>
                <a:lnTo>
                  <a:pt x="637800" y="231573"/>
                </a:lnTo>
                <a:lnTo>
                  <a:pt x="635154" y="229460"/>
                </a:lnTo>
                <a:lnTo>
                  <a:pt x="633566" y="228403"/>
                </a:lnTo>
                <a:lnTo>
                  <a:pt x="631448" y="226818"/>
                </a:lnTo>
                <a:lnTo>
                  <a:pt x="628802" y="224705"/>
                </a:lnTo>
                <a:lnTo>
                  <a:pt x="624038" y="221534"/>
                </a:lnTo>
                <a:lnTo>
                  <a:pt x="618745" y="217836"/>
                </a:lnTo>
                <a:lnTo>
                  <a:pt x="614510" y="215194"/>
                </a:lnTo>
                <a:lnTo>
                  <a:pt x="611334" y="213081"/>
                </a:lnTo>
                <a:lnTo>
                  <a:pt x="607100" y="210439"/>
                </a:lnTo>
                <a:lnTo>
                  <a:pt x="602336" y="207797"/>
                </a:lnTo>
                <a:lnTo>
                  <a:pt x="597572" y="204627"/>
                </a:lnTo>
                <a:lnTo>
                  <a:pt x="592808" y="201985"/>
                </a:lnTo>
                <a:lnTo>
                  <a:pt x="587514" y="198287"/>
                </a:lnTo>
                <a:lnTo>
                  <a:pt x="582221" y="195645"/>
                </a:lnTo>
                <a:lnTo>
                  <a:pt x="575340" y="191946"/>
                </a:lnTo>
                <a:lnTo>
                  <a:pt x="569517" y="188248"/>
                </a:lnTo>
                <a:lnTo>
                  <a:pt x="562636" y="185078"/>
                </a:lnTo>
                <a:lnTo>
                  <a:pt x="555755" y="182436"/>
                </a:lnTo>
                <a:lnTo>
                  <a:pt x="548345" y="178209"/>
                </a:lnTo>
                <a:lnTo>
                  <a:pt x="540934" y="175039"/>
                </a:lnTo>
                <a:lnTo>
                  <a:pt x="533523" y="171340"/>
                </a:lnTo>
                <a:lnTo>
                  <a:pt x="526113" y="168699"/>
                </a:lnTo>
                <a:lnTo>
                  <a:pt x="517114" y="164472"/>
                </a:lnTo>
                <a:lnTo>
                  <a:pt x="509175" y="161830"/>
                </a:lnTo>
                <a:lnTo>
                  <a:pt x="500176" y="158660"/>
                </a:lnTo>
                <a:lnTo>
                  <a:pt x="492236" y="156546"/>
                </a:lnTo>
                <a:lnTo>
                  <a:pt x="483238" y="153905"/>
                </a:lnTo>
                <a:lnTo>
                  <a:pt x="474239" y="151263"/>
                </a:lnTo>
                <a:lnTo>
                  <a:pt x="465770" y="149149"/>
                </a:lnTo>
                <a:lnTo>
                  <a:pt x="456772" y="147564"/>
                </a:lnTo>
                <a:lnTo>
                  <a:pt x="446714" y="145979"/>
                </a:lnTo>
                <a:lnTo>
                  <a:pt x="437187" y="143866"/>
                </a:lnTo>
                <a:lnTo>
                  <a:pt x="427659" y="141752"/>
                </a:lnTo>
                <a:lnTo>
                  <a:pt x="418131" y="141224"/>
                </a:lnTo>
                <a:lnTo>
                  <a:pt x="408074" y="139639"/>
                </a:lnTo>
                <a:lnTo>
                  <a:pt x="398546" y="139111"/>
                </a:lnTo>
                <a:lnTo>
                  <a:pt x="388489" y="139111"/>
                </a:lnTo>
                <a:lnTo>
                  <a:pt x="378961" y="139639"/>
                </a:lnTo>
                <a:lnTo>
                  <a:pt x="368904" y="139639"/>
                </a:lnTo>
                <a:lnTo>
                  <a:pt x="358847" y="141224"/>
                </a:lnTo>
                <a:lnTo>
                  <a:pt x="348790" y="142281"/>
                </a:lnTo>
                <a:lnTo>
                  <a:pt x="339262" y="144394"/>
                </a:lnTo>
                <a:lnTo>
                  <a:pt x="329205" y="146508"/>
                </a:lnTo>
                <a:lnTo>
                  <a:pt x="319677" y="149149"/>
                </a:lnTo>
                <a:lnTo>
                  <a:pt x="309090" y="151791"/>
                </a:lnTo>
                <a:lnTo>
                  <a:pt x="300092" y="156018"/>
                </a:lnTo>
                <a:lnTo>
                  <a:pt x="289505" y="159188"/>
                </a:lnTo>
                <a:lnTo>
                  <a:pt x="279448" y="163943"/>
                </a:lnTo>
                <a:lnTo>
                  <a:pt x="269920" y="168699"/>
                </a:lnTo>
                <a:lnTo>
                  <a:pt x="260392" y="175039"/>
                </a:lnTo>
                <a:lnTo>
                  <a:pt x="250335" y="180851"/>
                </a:lnTo>
                <a:lnTo>
                  <a:pt x="241866" y="187720"/>
                </a:lnTo>
                <a:lnTo>
                  <a:pt x="232338" y="195117"/>
                </a:lnTo>
                <a:lnTo>
                  <a:pt x="223340" y="204099"/>
                </a:lnTo>
                <a:lnTo>
                  <a:pt x="223024" y="204362"/>
                </a:lnTo>
                <a:lnTo>
                  <a:pt x="223308" y="205777"/>
                </a:lnTo>
                <a:lnTo>
                  <a:pt x="215900" y="212631"/>
                </a:lnTo>
                <a:lnTo>
                  <a:pt x="209020" y="219485"/>
                </a:lnTo>
                <a:lnTo>
                  <a:pt x="202141" y="226338"/>
                </a:lnTo>
                <a:lnTo>
                  <a:pt x="196320" y="233719"/>
                </a:lnTo>
                <a:lnTo>
                  <a:pt x="189441" y="240573"/>
                </a:lnTo>
                <a:lnTo>
                  <a:pt x="184150" y="247954"/>
                </a:lnTo>
                <a:lnTo>
                  <a:pt x="181725" y="250369"/>
                </a:lnTo>
                <a:lnTo>
                  <a:pt x="179406" y="253764"/>
                </a:lnTo>
                <a:lnTo>
                  <a:pt x="171466" y="266445"/>
                </a:lnTo>
                <a:lnTo>
                  <a:pt x="162997" y="279654"/>
                </a:lnTo>
                <a:lnTo>
                  <a:pt x="160634" y="284203"/>
                </a:lnTo>
                <a:lnTo>
                  <a:pt x="159808" y="287494"/>
                </a:lnTo>
                <a:lnTo>
                  <a:pt x="159279" y="291711"/>
                </a:lnTo>
                <a:lnTo>
                  <a:pt x="157691" y="294874"/>
                </a:lnTo>
                <a:lnTo>
                  <a:pt x="157162" y="299092"/>
                </a:lnTo>
                <a:lnTo>
                  <a:pt x="155575" y="302783"/>
                </a:lnTo>
                <a:lnTo>
                  <a:pt x="155575" y="307000"/>
                </a:lnTo>
                <a:lnTo>
                  <a:pt x="155045" y="311218"/>
                </a:lnTo>
                <a:lnTo>
                  <a:pt x="154516" y="314908"/>
                </a:lnTo>
                <a:lnTo>
                  <a:pt x="154516" y="319126"/>
                </a:lnTo>
                <a:lnTo>
                  <a:pt x="155045" y="323871"/>
                </a:lnTo>
                <a:lnTo>
                  <a:pt x="155045" y="330197"/>
                </a:lnTo>
                <a:lnTo>
                  <a:pt x="155045" y="336523"/>
                </a:lnTo>
                <a:lnTo>
                  <a:pt x="155575" y="342850"/>
                </a:lnTo>
                <a:lnTo>
                  <a:pt x="157162" y="349704"/>
                </a:lnTo>
                <a:lnTo>
                  <a:pt x="157691" y="354976"/>
                </a:lnTo>
                <a:lnTo>
                  <a:pt x="159279" y="360775"/>
                </a:lnTo>
                <a:lnTo>
                  <a:pt x="160866" y="366574"/>
                </a:lnTo>
                <a:lnTo>
                  <a:pt x="162983" y="371846"/>
                </a:lnTo>
                <a:lnTo>
                  <a:pt x="164570" y="376591"/>
                </a:lnTo>
                <a:lnTo>
                  <a:pt x="166687" y="381336"/>
                </a:lnTo>
                <a:lnTo>
                  <a:pt x="169333" y="385026"/>
                </a:lnTo>
                <a:lnTo>
                  <a:pt x="171979" y="389771"/>
                </a:lnTo>
                <a:lnTo>
                  <a:pt x="174095" y="393461"/>
                </a:lnTo>
                <a:lnTo>
                  <a:pt x="177270" y="397152"/>
                </a:lnTo>
                <a:lnTo>
                  <a:pt x="179916" y="400842"/>
                </a:lnTo>
                <a:lnTo>
                  <a:pt x="183620" y="404533"/>
                </a:lnTo>
                <a:lnTo>
                  <a:pt x="189441" y="410332"/>
                </a:lnTo>
                <a:lnTo>
                  <a:pt x="196320" y="416131"/>
                </a:lnTo>
                <a:lnTo>
                  <a:pt x="199495" y="418240"/>
                </a:lnTo>
                <a:lnTo>
                  <a:pt x="203200" y="420349"/>
                </a:lnTo>
                <a:lnTo>
                  <a:pt x="206904" y="422457"/>
                </a:lnTo>
                <a:lnTo>
                  <a:pt x="211137" y="425093"/>
                </a:lnTo>
                <a:lnTo>
                  <a:pt x="215370" y="426148"/>
                </a:lnTo>
                <a:lnTo>
                  <a:pt x="219075" y="428257"/>
                </a:lnTo>
                <a:lnTo>
                  <a:pt x="223308" y="429838"/>
                </a:lnTo>
                <a:lnTo>
                  <a:pt x="227541" y="431947"/>
                </a:lnTo>
                <a:lnTo>
                  <a:pt x="231245" y="432474"/>
                </a:lnTo>
                <a:lnTo>
                  <a:pt x="235479" y="433529"/>
                </a:lnTo>
                <a:lnTo>
                  <a:pt x="239712" y="435110"/>
                </a:lnTo>
                <a:lnTo>
                  <a:pt x="243416" y="436165"/>
                </a:lnTo>
                <a:lnTo>
                  <a:pt x="247121" y="436165"/>
                </a:lnTo>
                <a:lnTo>
                  <a:pt x="250825" y="437219"/>
                </a:lnTo>
                <a:lnTo>
                  <a:pt x="255058" y="437746"/>
                </a:lnTo>
                <a:lnTo>
                  <a:pt x="259291" y="438273"/>
                </a:lnTo>
                <a:lnTo>
                  <a:pt x="262996" y="438273"/>
                </a:lnTo>
                <a:lnTo>
                  <a:pt x="267229" y="439328"/>
                </a:lnTo>
                <a:lnTo>
                  <a:pt x="271462" y="439328"/>
                </a:lnTo>
                <a:lnTo>
                  <a:pt x="275166" y="439855"/>
                </a:lnTo>
                <a:lnTo>
                  <a:pt x="282046" y="439855"/>
                </a:lnTo>
                <a:lnTo>
                  <a:pt x="289454" y="439855"/>
                </a:lnTo>
                <a:lnTo>
                  <a:pt x="296333" y="439855"/>
                </a:lnTo>
                <a:lnTo>
                  <a:pt x="303212" y="439855"/>
                </a:lnTo>
                <a:lnTo>
                  <a:pt x="308504" y="438273"/>
                </a:lnTo>
                <a:lnTo>
                  <a:pt x="313796" y="438273"/>
                </a:lnTo>
                <a:lnTo>
                  <a:pt x="318029" y="437219"/>
                </a:lnTo>
                <a:lnTo>
                  <a:pt x="322791" y="437219"/>
                </a:lnTo>
                <a:lnTo>
                  <a:pt x="328083" y="436165"/>
                </a:lnTo>
                <a:lnTo>
                  <a:pt x="330200" y="436165"/>
                </a:lnTo>
                <a:lnTo>
                  <a:pt x="327025" y="435110"/>
                </a:lnTo>
                <a:lnTo>
                  <a:pt x="324379" y="433529"/>
                </a:lnTo>
                <a:lnTo>
                  <a:pt x="320146" y="431947"/>
                </a:lnTo>
                <a:lnTo>
                  <a:pt x="316971" y="429838"/>
                </a:lnTo>
                <a:lnTo>
                  <a:pt x="312737" y="426148"/>
                </a:lnTo>
                <a:lnTo>
                  <a:pt x="309033" y="423512"/>
                </a:lnTo>
                <a:lnTo>
                  <a:pt x="305329" y="419821"/>
                </a:lnTo>
                <a:lnTo>
                  <a:pt x="301625" y="415604"/>
                </a:lnTo>
                <a:lnTo>
                  <a:pt x="297921" y="410332"/>
                </a:lnTo>
                <a:lnTo>
                  <a:pt x="293687" y="405587"/>
                </a:lnTo>
                <a:lnTo>
                  <a:pt x="290512" y="399788"/>
                </a:lnTo>
                <a:lnTo>
                  <a:pt x="287866" y="394516"/>
                </a:lnTo>
                <a:lnTo>
                  <a:pt x="284691" y="388716"/>
                </a:lnTo>
                <a:lnTo>
                  <a:pt x="282046" y="382390"/>
                </a:lnTo>
                <a:lnTo>
                  <a:pt x="279929" y="376591"/>
                </a:lnTo>
                <a:lnTo>
                  <a:pt x="279400" y="370264"/>
                </a:lnTo>
                <a:lnTo>
                  <a:pt x="277283" y="362884"/>
                </a:lnTo>
                <a:lnTo>
                  <a:pt x="277283" y="357084"/>
                </a:lnTo>
                <a:lnTo>
                  <a:pt x="277283" y="349704"/>
                </a:lnTo>
                <a:lnTo>
                  <a:pt x="278871" y="343377"/>
                </a:lnTo>
                <a:lnTo>
                  <a:pt x="279929" y="336523"/>
                </a:lnTo>
                <a:lnTo>
                  <a:pt x="283104" y="330197"/>
                </a:lnTo>
                <a:lnTo>
                  <a:pt x="286279" y="323871"/>
                </a:lnTo>
                <a:lnTo>
                  <a:pt x="291041" y="318071"/>
                </a:lnTo>
                <a:lnTo>
                  <a:pt x="296333" y="311745"/>
                </a:lnTo>
                <a:lnTo>
                  <a:pt x="303212" y="305946"/>
                </a:lnTo>
                <a:lnTo>
                  <a:pt x="306387" y="302783"/>
                </a:lnTo>
                <a:lnTo>
                  <a:pt x="310621" y="300147"/>
                </a:lnTo>
                <a:lnTo>
                  <a:pt x="314854" y="297511"/>
                </a:lnTo>
                <a:lnTo>
                  <a:pt x="319616" y="295402"/>
                </a:lnTo>
                <a:lnTo>
                  <a:pt x="323321" y="292766"/>
                </a:lnTo>
                <a:lnTo>
                  <a:pt x="329141" y="290130"/>
                </a:lnTo>
                <a:lnTo>
                  <a:pt x="334962" y="288021"/>
                </a:lnTo>
                <a:lnTo>
                  <a:pt x="341312" y="285912"/>
                </a:lnTo>
                <a:lnTo>
                  <a:pt x="347133" y="284330"/>
                </a:lnTo>
                <a:lnTo>
                  <a:pt x="354012" y="282222"/>
                </a:lnTo>
                <a:lnTo>
                  <a:pt x="360891" y="280640"/>
                </a:lnTo>
                <a:lnTo>
                  <a:pt x="368829" y="279586"/>
                </a:lnTo>
                <a:lnTo>
                  <a:pt x="375708" y="277477"/>
                </a:lnTo>
                <a:lnTo>
                  <a:pt x="383116" y="275895"/>
                </a:lnTo>
                <a:lnTo>
                  <a:pt x="390525" y="274841"/>
                </a:lnTo>
                <a:lnTo>
                  <a:pt x="397933" y="274841"/>
                </a:lnTo>
                <a:lnTo>
                  <a:pt x="404812" y="274841"/>
                </a:lnTo>
                <a:lnTo>
                  <a:pt x="412750" y="274841"/>
                </a:lnTo>
                <a:lnTo>
                  <a:pt x="419629" y="274841"/>
                </a:lnTo>
                <a:lnTo>
                  <a:pt x="427567" y="275895"/>
                </a:lnTo>
                <a:lnTo>
                  <a:pt x="434446" y="275895"/>
                </a:lnTo>
                <a:lnTo>
                  <a:pt x="442383" y="277477"/>
                </a:lnTo>
                <a:lnTo>
                  <a:pt x="449262" y="278004"/>
                </a:lnTo>
                <a:lnTo>
                  <a:pt x="457729" y="280113"/>
                </a:lnTo>
                <a:lnTo>
                  <a:pt x="464079" y="281694"/>
                </a:lnTo>
                <a:lnTo>
                  <a:pt x="471487" y="283276"/>
                </a:lnTo>
                <a:lnTo>
                  <a:pt x="478896" y="285912"/>
                </a:lnTo>
                <a:lnTo>
                  <a:pt x="486833" y="289075"/>
                </a:lnTo>
                <a:lnTo>
                  <a:pt x="493183" y="290657"/>
                </a:lnTo>
                <a:lnTo>
                  <a:pt x="500062" y="293820"/>
                </a:lnTo>
                <a:lnTo>
                  <a:pt x="506942" y="296456"/>
                </a:lnTo>
                <a:lnTo>
                  <a:pt x="514350" y="299619"/>
                </a:lnTo>
                <a:lnTo>
                  <a:pt x="521229" y="302255"/>
                </a:lnTo>
                <a:lnTo>
                  <a:pt x="528108" y="305946"/>
                </a:lnTo>
                <a:lnTo>
                  <a:pt x="534458" y="309109"/>
                </a:lnTo>
                <a:lnTo>
                  <a:pt x="541867" y="313327"/>
                </a:lnTo>
                <a:lnTo>
                  <a:pt x="548217" y="316490"/>
                </a:lnTo>
                <a:lnTo>
                  <a:pt x="555096" y="319653"/>
                </a:lnTo>
                <a:lnTo>
                  <a:pt x="561446" y="323871"/>
                </a:lnTo>
                <a:lnTo>
                  <a:pt x="568325" y="328088"/>
                </a:lnTo>
                <a:lnTo>
                  <a:pt x="574675" y="331779"/>
                </a:lnTo>
                <a:lnTo>
                  <a:pt x="580496" y="335996"/>
                </a:lnTo>
                <a:lnTo>
                  <a:pt x="586846" y="340214"/>
                </a:lnTo>
                <a:lnTo>
                  <a:pt x="592667" y="343904"/>
                </a:lnTo>
                <a:lnTo>
                  <a:pt x="598487" y="348122"/>
                </a:lnTo>
                <a:lnTo>
                  <a:pt x="603779" y="352340"/>
                </a:lnTo>
                <a:lnTo>
                  <a:pt x="608542" y="356030"/>
                </a:lnTo>
                <a:lnTo>
                  <a:pt x="614363" y="360248"/>
                </a:lnTo>
                <a:lnTo>
                  <a:pt x="619125" y="364465"/>
                </a:lnTo>
                <a:lnTo>
                  <a:pt x="624417" y="368156"/>
                </a:lnTo>
                <a:lnTo>
                  <a:pt x="629179" y="372373"/>
                </a:lnTo>
                <a:lnTo>
                  <a:pt x="635000" y="376591"/>
                </a:lnTo>
                <a:lnTo>
                  <a:pt x="638704" y="379754"/>
                </a:lnTo>
                <a:lnTo>
                  <a:pt x="643467" y="383972"/>
                </a:lnTo>
                <a:lnTo>
                  <a:pt x="647700" y="387662"/>
                </a:lnTo>
                <a:lnTo>
                  <a:pt x="652463" y="391880"/>
                </a:lnTo>
                <a:lnTo>
                  <a:pt x="656696" y="395570"/>
                </a:lnTo>
                <a:lnTo>
                  <a:pt x="660400" y="398733"/>
                </a:lnTo>
                <a:lnTo>
                  <a:pt x="664633" y="401897"/>
                </a:lnTo>
                <a:lnTo>
                  <a:pt x="668867" y="406114"/>
                </a:lnTo>
                <a:lnTo>
                  <a:pt x="674688" y="411386"/>
                </a:lnTo>
                <a:lnTo>
                  <a:pt x="681038" y="417713"/>
                </a:lnTo>
                <a:lnTo>
                  <a:pt x="685800" y="422457"/>
                </a:lnTo>
                <a:lnTo>
                  <a:pt x="690033" y="427202"/>
                </a:lnTo>
                <a:lnTo>
                  <a:pt x="693738" y="430365"/>
                </a:lnTo>
                <a:lnTo>
                  <a:pt x="696383" y="433001"/>
                </a:lnTo>
                <a:lnTo>
                  <a:pt x="697971" y="434583"/>
                </a:lnTo>
                <a:lnTo>
                  <a:pt x="698500" y="435637"/>
                </a:lnTo>
                <a:lnTo>
                  <a:pt x="694267" y="433529"/>
                </a:lnTo>
                <a:lnTo>
                  <a:pt x="690033" y="431947"/>
                </a:lnTo>
                <a:lnTo>
                  <a:pt x="686329" y="429838"/>
                </a:lnTo>
                <a:lnTo>
                  <a:pt x="682625" y="428257"/>
                </a:lnTo>
                <a:lnTo>
                  <a:pt x="678921" y="426148"/>
                </a:lnTo>
                <a:lnTo>
                  <a:pt x="674688" y="425093"/>
                </a:lnTo>
                <a:lnTo>
                  <a:pt x="670454" y="423512"/>
                </a:lnTo>
                <a:lnTo>
                  <a:pt x="667279" y="422985"/>
                </a:lnTo>
                <a:lnTo>
                  <a:pt x="663046" y="420876"/>
                </a:lnTo>
                <a:lnTo>
                  <a:pt x="659342" y="420349"/>
                </a:lnTo>
                <a:lnTo>
                  <a:pt x="655108" y="418240"/>
                </a:lnTo>
                <a:lnTo>
                  <a:pt x="650875" y="417713"/>
                </a:lnTo>
                <a:lnTo>
                  <a:pt x="647171" y="416131"/>
                </a:lnTo>
                <a:lnTo>
                  <a:pt x="642938" y="415604"/>
                </a:lnTo>
                <a:lnTo>
                  <a:pt x="638704" y="414022"/>
                </a:lnTo>
                <a:lnTo>
                  <a:pt x="635000" y="414022"/>
                </a:lnTo>
                <a:lnTo>
                  <a:pt x="630767" y="412968"/>
                </a:lnTo>
                <a:lnTo>
                  <a:pt x="626004" y="411913"/>
                </a:lnTo>
                <a:lnTo>
                  <a:pt x="621242" y="410859"/>
                </a:lnTo>
                <a:lnTo>
                  <a:pt x="618067" y="410332"/>
                </a:lnTo>
                <a:lnTo>
                  <a:pt x="612246" y="409277"/>
                </a:lnTo>
                <a:lnTo>
                  <a:pt x="608542" y="408750"/>
                </a:lnTo>
                <a:lnTo>
                  <a:pt x="604838" y="408223"/>
                </a:lnTo>
                <a:lnTo>
                  <a:pt x="601133" y="408223"/>
                </a:lnTo>
                <a:lnTo>
                  <a:pt x="596371" y="407696"/>
                </a:lnTo>
                <a:lnTo>
                  <a:pt x="591608" y="407696"/>
                </a:lnTo>
                <a:lnTo>
                  <a:pt x="587375" y="406641"/>
                </a:lnTo>
                <a:lnTo>
                  <a:pt x="583142" y="406641"/>
                </a:lnTo>
                <a:lnTo>
                  <a:pt x="578379" y="406641"/>
                </a:lnTo>
                <a:lnTo>
                  <a:pt x="574146" y="406641"/>
                </a:lnTo>
                <a:lnTo>
                  <a:pt x="569912" y="406641"/>
                </a:lnTo>
                <a:lnTo>
                  <a:pt x="565679" y="406641"/>
                </a:lnTo>
                <a:lnTo>
                  <a:pt x="560917" y="406641"/>
                </a:lnTo>
                <a:lnTo>
                  <a:pt x="556154" y="406641"/>
                </a:lnTo>
                <a:lnTo>
                  <a:pt x="551392" y="406641"/>
                </a:lnTo>
                <a:lnTo>
                  <a:pt x="547687" y="406641"/>
                </a:lnTo>
                <a:lnTo>
                  <a:pt x="542925" y="406641"/>
                </a:lnTo>
                <a:lnTo>
                  <a:pt x="538162" y="406641"/>
                </a:lnTo>
                <a:lnTo>
                  <a:pt x="533929" y="407696"/>
                </a:lnTo>
                <a:lnTo>
                  <a:pt x="529696" y="408223"/>
                </a:lnTo>
                <a:lnTo>
                  <a:pt x="524933" y="408223"/>
                </a:lnTo>
                <a:lnTo>
                  <a:pt x="520171" y="408750"/>
                </a:lnTo>
                <a:lnTo>
                  <a:pt x="515937" y="409277"/>
                </a:lnTo>
                <a:lnTo>
                  <a:pt x="511704" y="410332"/>
                </a:lnTo>
                <a:lnTo>
                  <a:pt x="506942" y="410332"/>
                </a:lnTo>
                <a:lnTo>
                  <a:pt x="502179" y="411386"/>
                </a:lnTo>
                <a:lnTo>
                  <a:pt x="497946" y="411913"/>
                </a:lnTo>
                <a:lnTo>
                  <a:pt x="494242" y="413495"/>
                </a:lnTo>
                <a:lnTo>
                  <a:pt x="489479" y="414022"/>
                </a:lnTo>
                <a:lnTo>
                  <a:pt x="484717" y="415604"/>
                </a:lnTo>
                <a:lnTo>
                  <a:pt x="479954" y="416131"/>
                </a:lnTo>
                <a:lnTo>
                  <a:pt x="475721" y="417713"/>
                </a:lnTo>
                <a:lnTo>
                  <a:pt x="470958" y="418240"/>
                </a:lnTo>
                <a:lnTo>
                  <a:pt x="466725" y="419821"/>
                </a:lnTo>
                <a:lnTo>
                  <a:pt x="461962" y="420876"/>
                </a:lnTo>
                <a:lnTo>
                  <a:pt x="458258" y="422985"/>
                </a:lnTo>
                <a:lnTo>
                  <a:pt x="453496" y="424039"/>
                </a:lnTo>
                <a:lnTo>
                  <a:pt x="449262" y="425621"/>
                </a:lnTo>
                <a:lnTo>
                  <a:pt x="445558" y="427202"/>
                </a:lnTo>
                <a:lnTo>
                  <a:pt x="441325" y="428784"/>
                </a:lnTo>
                <a:lnTo>
                  <a:pt x="437092" y="430365"/>
                </a:lnTo>
                <a:lnTo>
                  <a:pt x="432858" y="432474"/>
                </a:lnTo>
                <a:lnTo>
                  <a:pt x="429154" y="434583"/>
                </a:lnTo>
                <a:lnTo>
                  <a:pt x="425205" y="436059"/>
                </a:lnTo>
                <a:lnTo>
                  <a:pt x="425450" y="436962"/>
                </a:lnTo>
                <a:lnTo>
                  <a:pt x="405539" y="446087"/>
                </a:lnTo>
                <a:lnTo>
                  <a:pt x="404656" y="445430"/>
                </a:lnTo>
                <a:lnTo>
                  <a:pt x="400579" y="447236"/>
                </a:lnTo>
                <a:lnTo>
                  <a:pt x="395816" y="449345"/>
                </a:lnTo>
                <a:lnTo>
                  <a:pt x="391054" y="451454"/>
                </a:lnTo>
                <a:lnTo>
                  <a:pt x="386291" y="453035"/>
                </a:lnTo>
                <a:lnTo>
                  <a:pt x="381000" y="454617"/>
                </a:lnTo>
                <a:lnTo>
                  <a:pt x="376237" y="456726"/>
                </a:lnTo>
                <a:lnTo>
                  <a:pt x="370946" y="458834"/>
                </a:lnTo>
                <a:lnTo>
                  <a:pt x="366183" y="460943"/>
                </a:lnTo>
                <a:lnTo>
                  <a:pt x="359833" y="461470"/>
                </a:lnTo>
                <a:lnTo>
                  <a:pt x="354541" y="463579"/>
                </a:lnTo>
                <a:lnTo>
                  <a:pt x="349250" y="464106"/>
                </a:lnTo>
                <a:lnTo>
                  <a:pt x="343958" y="466215"/>
                </a:lnTo>
                <a:lnTo>
                  <a:pt x="337608" y="466742"/>
                </a:lnTo>
                <a:lnTo>
                  <a:pt x="332316" y="468324"/>
                </a:lnTo>
                <a:lnTo>
                  <a:pt x="327025" y="468851"/>
                </a:lnTo>
                <a:lnTo>
                  <a:pt x="321204" y="469906"/>
                </a:lnTo>
                <a:lnTo>
                  <a:pt x="315383" y="469906"/>
                </a:lnTo>
                <a:lnTo>
                  <a:pt x="309033" y="470960"/>
                </a:lnTo>
                <a:lnTo>
                  <a:pt x="303212" y="470960"/>
                </a:lnTo>
                <a:lnTo>
                  <a:pt x="296862" y="471487"/>
                </a:lnTo>
                <a:lnTo>
                  <a:pt x="291041" y="471487"/>
                </a:lnTo>
                <a:lnTo>
                  <a:pt x="284691" y="471487"/>
                </a:lnTo>
                <a:lnTo>
                  <a:pt x="278871" y="471487"/>
                </a:lnTo>
                <a:lnTo>
                  <a:pt x="273579" y="471487"/>
                </a:lnTo>
                <a:lnTo>
                  <a:pt x="267229" y="470960"/>
                </a:lnTo>
                <a:lnTo>
                  <a:pt x="261408" y="469906"/>
                </a:lnTo>
                <a:lnTo>
                  <a:pt x="255058" y="469378"/>
                </a:lnTo>
                <a:lnTo>
                  <a:pt x="249766" y="468851"/>
                </a:lnTo>
                <a:lnTo>
                  <a:pt x="243416" y="467270"/>
                </a:lnTo>
                <a:lnTo>
                  <a:pt x="237596" y="466742"/>
                </a:lnTo>
                <a:lnTo>
                  <a:pt x="232304" y="465161"/>
                </a:lnTo>
                <a:lnTo>
                  <a:pt x="226483" y="464634"/>
                </a:lnTo>
                <a:lnTo>
                  <a:pt x="220662" y="462525"/>
                </a:lnTo>
                <a:lnTo>
                  <a:pt x="214312" y="460943"/>
                </a:lnTo>
                <a:lnTo>
                  <a:pt x="209020" y="458834"/>
                </a:lnTo>
                <a:lnTo>
                  <a:pt x="203729" y="456726"/>
                </a:lnTo>
                <a:lnTo>
                  <a:pt x="198437" y="454090"/>
                </a:lnTo>
                <a:lnTo>
                  <a:pt x="193675" y="451981"/>
                </a:lnTo>
                <a:lnTo>
                  <a:pt x="188383" y="449345"/>
                </a:lnTo>
                <a:lnTo>
                  <a:pt x="183620" y="447236"/>
                </a:lnTo>
                <a:lnTo>
                  <a:pt x="177800" y="444073"/>
                </a:lnTo>
                <a:lnTo>
                  <a:pt x="173037" y="440382"/>
                </a:lnTo>
                <a:lnTo>
                  <a:pt x="168275" y="437219"/>
                </a:lnTo>
                <a:lnTo>
                  <a:pt x="164570" y="433529"/>
                </a:lnTo>
                <a:lnTo>
                  <a:pt x="159808" y="429838"/>
                </a:lnTo>
                <a:lnTo>
                  <a:pt x="155575" y="425621"/>
                </a:lnTo>
                <a:lnTo>
                  <a:pt x="151341" y="421403"/>
                </a:lnTo>
                <a:lnTo>
                  <a:pt x="148166" y="418240"/>
                </a:lnTo>
                <a:lnTo>
                  <a:pt x="143933" y="413495"/>
                </a:lnTo>
                <a:lnTo>
                  <a:pt x="140229" y="408750"/>
                </a:lnTo>
                <a:lnTo>
                  <a:pt x="136525" y="403478"/>
                </a:lnTo>
                <a:lnTo>
                  <a:pt x="133879" y="398733"/>
                </a:lnTo>
                <a:lnTo>
                  <a:pt x="131233" y="393461"/>
                </a:lnTo>
                <a:lnTo>
                  <a:pt x="128587" y="387662"/>
                </a:lnTo>
                <a:lnTo>
                  <a:pt x="126470" y="382390"/>
                </a:lnTo>
                <a:lnTo>
                  <a:pt x="124354" y="377118"/>
                </a:lnTo>
                <a:lnTo>
                  <a:pt x="122237" y="370264"/>
                </a:lnTo>
                <a:lnTo>
                  <a:pt x="120650" y="364465"/>
                </a:lnTo>
                <a:lnTo>
                  <a:pt x="119062" y="357612"/>
                </a:lnTo>
                <a:lnTo>
                  <a:pt x="118533" y="350758"/>
                </a:lnTo>
                <a:lnTo>
                  <a:pt x="116945" y="343377"/>
                </a:lnTo>
                <a:lnTo>
                  <a:pt x="116416" y="336523"/>
                </a:lnTo>
                <a:lnTo>
                  <a:pt x="116416" y="329143"/>
                </a:lnTo>
                <a:lnTo>
                  <a:pt x="116416" y="322289"/>
                </a:lnTo>
                <a:lnTo>
                  <a:pt x="115887" y="318071"/>
                </a:lnTo>
                <a:lnTo>
                  <a:pt x="115887" y="313327"/>
                </a:lnTo>
                <a:lnTo>
                  <a:pt x="116416" y="308582"/>
                </a:lnTo>
                <a:lnTo>
                  <a:pt x="116945" y="304364"/>
                </a:lnTo>
                <a:lnTo>
                  <a:pt x="116945" y="299619"/>
                </a:lnTo>
                <a:lnTo>
                  <a:pt x="117898" y="297089"/>
                </a:lnTo>
                <a:lnTo>
                  <a:pt x="117475" y="297089"/>
                </a:lnTo>
                <a:lnTo>
                  <a:pt x="117475" y="295504"/>
                </a:lnTo>
                <a:lnTo>
                  <a:pt x="118534" y="292334"/>
                </a:lnTo>
                <a:lnTo>
                  <a:pt x="119007" y="291154"/>
                </a:lnTo>
                <a:lnTo>
                  <a:pt x="119062" y="290657"/>
                </a:lnTo>
                <a:lnTo>
                  <a:pt x="120650" y="286966"/>
                </a:lnTo>
                <a:lnTo>
                  <a:pt x="121179" y="282222"/>
                </a:lnTo>
                <a:lnTo>
                  <a:pt x="122237" y="277477"/>
                </a:lnTo>
                <a:lnTo>
                  <a:pt x="124354" y="272732"/>
                </a:lnTo>
                <a:lnTo>
                  <a:pt x="126470" y="268514"/>
                </a:lnTo>
                <a:lnTo>
                  <a:pt x="128587" y="263770"/>
                </a:lnTo>
                <a:lnTo>
                  <a:pt x="130704" y="259025"/>
                </a:lnTo>
                <a:lnTo>
                  <a:pt x="132820" y="254280"/>
                </a:lnTo>
                <a:lnTo>
                  <a:pt x="135466" y="250590"/>
                </a:lnTo>
                <a:lnTo>
                  <a:pt x="137583" y="245845"/>
                </a:lnTo>
                <a:lnTo>
                  <a:pt x="139170" y="241100"/>
                </a:lnTo>
                <a:lnTo>
                  <a:pt x="142345" y="236355"/>
                </a:lnTo>
                <a:lnTo>
                  <a:pt x="144991" y="232137"/>
                </a:lnTo>
                <a:lnTo>
                  <a:pt x="146579" y="228447"/>
                </a:lnTo>
                <a:lnTo>
                  <a:pt x="150283" y="224229"/>
                </a:lnTo>
                <a:lnTo>
                  <a:pt x="152929" y="220012"/>
                </a:lnTo>
                <a:lnTo>
                  <a:pt x="156104" y="216321"/>
                </a:lnTo>
                <a:lnTo>
                  <a:pt x="159279" y="212104"/>
                </a:lnTo>
                <a:lnTo>
                  <a:pt x="162454" y="207886"/>
                </a:lnTo>
                <a:lnTo>
                  <a:pt x="165629" y="204196"/>
                </a:lnTo>
                <a:lnTo>
                  <a:pt x="169333" y="200505"/>
                </a:lnTo>
                <a:lnTo>
                  <a:pt x="172508" y="196288"/>
                </a:lnTo>
                <a:lnTo>
                  <a:pt x="175683" y="193124"/>
                </a:lnTo>
                <a:lnTo>
                  <a:pt x="178834" y="190770"/>
                </a:lnTo>
                <a:lnTo>
                  <a:pt x="181523" y="187191"/>
                </a:lnTo>
                <a:lnTo>
                  <a:pt x="187346" y="180851"/>
                </a:lnTo>
                <a:lnTo>
                  <a:pt x="193698" y="175039"/>
                </a:lnTo>
                <a:lnTo>
                  <a:pt x="200579" y="168699"/>
                </a:lnTo>
                <a:lnTo>
                  <a:pt x="206401" y="162887"/>
                </a:lnTo>
                <a:lnTo>
                  <a:pt x="213812" y="156546"/>
                </a:lnTo>
                <a:lnTo>
                  <a:pt x="221223" y="150735"/>
                </a:lnTo>
                <a:lnTo>
                  <a:pt x="229692" y="145979"/>
                </a:lnTo>
                <a:lnTo>
                  <a:pt x="237102" y="139639"/>
                </a:lnTo>
                <a:lnTo>
                  <a:pt x="245042" y="134884"/>
                </a:lnTo>
                <a:lnTo>
                  <a:pt x="254041" y="129600"/>
                </a:lnTo>
                <a:lnTo>
                  <a:pt x="262510" y="125373"/>
                </a:lnTo>
                <a:lnTo>
                  <a:pt x="271508" y="120618"/>
                </a:lnTo>
                <a:lnTo>
                  <a:pt x="281565" y="116920"/>
                </a:lnTo>
                <a:lnTo>
                  <a:pt x="291623" y="113221"/>
                </a:lnTo>
                <a:lnTo>
                  <a:pt x="302738" y="110579"/>
                </a:lnTo>
                <a:lnTo>
                  <a:pt x="312796" y="107409"/>
                </a:lnTo>
                <a:lnTo>
                  <a:pt x="323382" y="105296"/>
                </a:lnTo>
                <a:lnTo>
                  <a:pt x="335027" y="102654"/>
                </a:lnTo>
                <a:lnTo>
                  <a:pt x="347202" y="102126"/>
                </a:lnTo>
                <a:lnTo>
                  <a:pt x="358847" y="100012"/>
                </a:lnTo>
                <a:lnTo>
                  <a:pt x="371550" y="100012"/>
                </a:lnTo>
                <a:lnTo>
                  <a:pt x="384254" y="100012"/>
                </a:lnTo>
                <a:lnTo>
                  <a:pt x="398546" y="101069"/>
                </a:lnTo>
                <a:lnTo>
                  <a:pt x="411779" y="101069"/>
                </a:lnTo>
                <a:lnTo>
                  <a:pt x="416955" y="101864"/>
                </a:lnTo>
                <a:lnTo>
                  <a:pt x="416825" y="101753"/>
                </a:lnTo>
                <a:lnTo>
                  <a:pt x="410511" y="95430"/>
                </a:lnTo>
                <a:lnTo>
                  <a:pt x="405249" y="89635"/>
                </a:lnTo>
                <a:lnTo>
                  <a:pt x="401040" y="84893"/>
                </a:lnTo>
                <a:lnTo>
                  <a:pt x="398409" y="80151"/>
                </a:lnTo>
                <a:lnTo>
                  <a:pt x="395251" y="74356"/>
                </a:lnTo>
                <a:lnTo>
                  <a:pt x="393147" y="69614"/>
                </a:lnTo>
                <a:lnTo>
                  <a:pt x="391042" y="63819"/>
                </a:lnTo>
                <a:lnTo>
                  <a:pt x="389989" y="58550"/>
                </a:lnTo>
                <a:lnTo>
                  <a:pt x="388937" y="52228"/>
                </a:lnTo>
                <a:lnTo>
                  <a:pt x="389989" y="46959"/>
                </a:lnTo>
                <a:lnTo>
                  <a:pt x="390516" y="40110"/>
                </a:lnTo>
                <a:lnTo>
                  <a:pt x="392620" y="34842"/>
                </a:lnTo>
                <a:lnTo>
                  <a:pt x="394725" y="30100"/>
                </a:lnTo>
                <a:lnTo>
                  <a:pt x="397882" y="26939"/>
                </a:lnTo>
                <a:lnTo>
                  <a:pt x="401040" y="23251"/>
                </a:lnTo>
                <a:lnTo>
                  <a:pt x="405249" y="21143"/>
                </a:lnTo>
                <a:lnTo>
                  <a:pt x="409985" y="19563"/>
                </a:lnTo>
                <a:lnTo>
                  <a:pt x="414721" y="18509"/>
                </a:lnTo>
                <a:lnTo>
                  <a:pt x="418930" y="16928"/>
                </a:lnTo>
                <a:lnTo>
                  <a:pt x="422614" y="15875"/>
                </a:lnTo>
                <a:lnTo>
                  <a:pt x="426297" y="15875"/>
                </a:lnTo>
                <a:lnTo>
                  <a:pt x="429980" y="15875"/>
                </a:lnTo>
                <a:lnTo>
                  <a:pt x="434716" y="15875"/>
                </a:lnTo>
                <a:lnTo>
                  <a:pt x="437347" y="16928"/>
                </a:lnTo>
                <a:lnTo>
                  <a:pt x="434190" y="21143"/>
                </a:lnTo>
                <a:lnTo>
                  <a:pt x="432085" y="26939"/>
                </a:lnTo>
                <a:lnTo>
                  <a:pt x="429980" y="32207"/>
                </a:lnTo>
                <a:lnTo>
                  <a:pt x="429454" y="37476"/>
                </a:lnTo>
                <a:lnTo>
                  <a:pt x="428928" y="42218"/>
                </a:lnTo>
                <a:lnTo>
                  <a:pt x="428928" y="48540"/>
                </a:lnTo>
                <a:lnTo>
                  <a:pt x="428928" y="53282"/>
                </a:lnTo>
                <a:lnTo>
                  <a:pt x="429980" y="59077"/>
                </a:lnTo>
                <a:lnTo>
                  <a:pt x="431033" y="63819"/>
                </a:lnTo>
                <a:lnTo>
                  <a:pt x="432085" y="69087"/>
                </a:lnTo>
                <a:lnTo>
                  <a:pt x="434190" y="73829"/>
                </a:lnTo>
                <a:lnTo>
                  <a:pt x="436821" y="79097"/>
                </a:lnTo>
                <a:lnTo>
                  <a:pt x="438926" y="83312"/>
                </a:lnTo>
                <a:lnTo>
                  <a:pt x="441557" y="88054"/>
                </a:lnTo>
                <a:lnTo>
                  <a:pt x="444188" y="92796"/>
                </a:lnTo>
                <a:lnTo>
                  <a:pt x="447871" y="97537"/>
                </a:lnTo>
                <a:lnTo>
                  <a:pt x="449450" y="100699"/>
                </a:lnTo>
                <a:lnTo>
                  <a:pt x="453133" y="104914"/>
                </a:lnTo>
                <a:lnTo>
                  <a:pt x="455764" y="109129"/>
                </a:lnTo>
                <a:lnTo>
                  <a:pt x="456192" y="109629"/>
                </a:lnTo>
                <a:lnTo>
                  <a:pt x="470005" y="112693"/>
                </a:lnTo>
                <a:lnTo>
                  <a:pt x="485884" y="117448"/>
                </a:lnTo>
                <a:lnTo>
                  <a:pt x="502293" y="122203"/>
                </a:lnTo>
                <a:lnTo>
                  <a:pt x="519232" y="129072"/>
                </a:lnTo>
                <a:lnTo>
                  <a:pt x="535641" y="134884"/>
                </a:lnTo>
                <a:lnTo>
                  <a:pt x="553638" y="142281"/>
                </a:lnTo>
                <a:lnTo>
                  <a:pt x="571105" y="150735"/>
                </a:lnTo>
                <a:lnTo>
                  <a:pt x="589632" y="160773"/>
                </a:lnTo>
                <a:lnTo>
                  <a:pt x="608688" y="170284"/>
                </a:lnTo>
                <a:lnTo>
                  <a:pt x="627743" y="181379"/>
                </a:lnTo>
                <a:lnTo>
                  <a:pt x="647328" y="193003"/>
                </a:lnTo>
                <a:lnTo>
                  <a:pt x="667972" y="206740"/>
                </a:lnTo>
                <a:lnTo>
                  <a:pt x="682793" y="217308"/>
                </a:lnTo>
                <a:lnTo>
                  <a:pt x="698143" y="228403"/>
                </a:lnTo>
                <a:lnTo>
                  <a:pt x="711906" y="238442"/>
                </a:lnTo>
                <a:lnTo>
                  <a:pt x="727256" y="248481"/>
                </a:lnTo>
                <a:lnTo>
                  <a:pt x="740489" y="257463"/>
                </a:lnTo>
                <a:lnTo>
                  <a:pt x="754781" y="266445"/>
                </a:lnTo>
                <a:lnTo>
                  <a:pt x="768543" y="274898"/>
                </a:lnTo>
                <a:lnTo>
                  <a:pt x="770221" y="275929"/>
                </a:lnTo>
                <a:lnTo>
                  <a:pt x="769397" y="272637"/>
                </a:lnTo>
                <a:lnTo>
                  <a:pt x="767811" y="269469"/>
                </a:lnTo>
                <a:lnTo>
                  <a:pt x="765696" y="264716"/>
                </a:lnTo>
                <a:lnTo>
                  <a:pt x="764110" y="260491"/>
                </a:lnTo>
                <a:lnTo>
                  <a:pt x="762524" y="256794"/>
                </a:lnTo>
                <a:lnTo>
                  <a:pt x="761995" y="252569"/>
                </a:lnTo>
                <a:lnTo>
                  <a:pt x="760409" y="248345"/>
                </a:lnTo>
                <a:lnTo>
                  <a:pt x="759881" y="244648"/>
                </a:lnTo>
                <a:lnTo>
                  <a:pt x="758295" y="240423"/>
                </a:lnTo>
                <a:lnTo>
                  <a:pt x="758295" y="236198"/>
                </a:lnTo>
                <a:lnTo>
                  <a:pt x="757766" y="231445"/>
                </a:lnTo>
                <a:lnTo>
                  <a:pt x="757237" y="227749"/>
                </a:lnTo>
                <a:lnTo>
                  <a:pt x="757237" y="223524"/>
                </a:lnTo>
                <a:lnTo>
                  <a:pt x="757237" y="219299"/>
                </a:lnTo>
                <a:lnTo>
                  <a:pt x="757237" y="215602"/>
                </a:lnTo>
                <a:lnTo>
                  <a:pt x="757237" y="211378"/>
                </a:lnTo>
                <a:lnTo>
                  <a:pt x="757766" y="207153"/>
                </a:lnTo>
                <a:lnTo>
                  <a:pt x="758295" y="203456"/>
                </a:lnTo>
                <a:lnTo>
                  <a:pt x="758295" y="195006"/>
                </a:lnTo>
                <a:lnTo>
                  <a:pt x="759881" y="188141"/>
                </a:lnTo>
                <a:lnTo>
                  <a:pt x="760409" y="181804"/>
                </a:lnTo>
                <a:lnTo>
                  <a:pt x="761995" y="175467"/>
                </a:lnTo>
                <a:lnTo>
                  <a:pt x="763053" y="169658"/>
                </a:lnTo>
                <a:lnTo>
                  <a:pt x="765167" y="163320"/>
                </a:lnTo>
                <a:lnTo>
                  <a:pt x="767282" y="157511"/>
                </a:lnTo>
                <a:lnTo>
                  <a:pt x="769926" y="152758"/>
                </a:lnTo>
                <a:lnTo>
                  <a:pt x="772040" y="146421"/>
                </a:lnTo>
                <a:lnTo>
                  <a:pt x="774684" y="141668"/>
                </a:lnTo>
                <a:lnTo>
                  <a:pt x="777327" y="136387"/>
                </a:lnTo>
                <a:lnTo>
                  <a:pt x="781028" y="131634"/>
                </a:lnTo>
                <a:lnTo>
                  <a:pt x="783672" y="126881"/>
                </a:lnTo>
                <a:lnTo>
                  <a:pt x="786844" y="122657"/>
                </a:lnTo>
                <a:lnTo>
                  <a:pt x="790016" y="118960"/>
                </a:lnTo>
                <a:lnTo>
                  <a:pt x="790575" y="118471"/>
                </a:lnTo>
                <a:lnTo>
                  <a:pt x="790575" y="118014"/>
                </a:lnTo>
                <a:lnTo>
                  <a:pt x="793251" y="115916"/>
                </a:lnTo>
                <a:lnTo>
                  <a:pt x="796998" y="111720"/>
                </a:lnTo>
                <a:lnTo>
                  <a:pt x="799407" y="109622"/>
                </a:lnTo>
                <a:lnTo>
                  <a:pt x="801118" y="107342"/>
                </a:lnTo>
                <a:lnTo>
                  <a:pt x="802991" y="105939"/>
                </a:lnTo>
                <a:lnTo>
                  <a:pt x="806096" y="101755"/>
                </a:lnTo>
                <a:lnTo>
                  <a:pt x="812519" y="95460"/>
                </a:lnTo>
                <a:lnTo>
                  <a:pt x="815195" y="91788"/>
                </a:lnTo>
                <a:lnTo>
                  <a:pt x="818406" y="88117"/>
                </a:lnTo>
                <a:lnTo>
                  <a:pt x="822153" y="84445"/>
                </a:lnTo>
                <a:lnTo>
                  <a:pt x="825364" y="80774"/>
                </a:lnTo>
                <a:lnTo>
                  <a:pt x="827505" y="76053"/>
                </a:lnTo>
                <a:lnTo>
                  <a:pt x="830181" y="71333"/>
                </a:lnTo>
                <a:lnTo>
                  <a:pt x="832857" y="66612"/>
                </a:lnTo>
                <a:lnTo>
                  <a:pt x="835533" y="61892"/>
                </a:lnTo>
                <a:lnTo>
                  <a:pt x="837139" y="56646"/>
                </a:lnTo>
                <a:lnTo>
                  <a:pt x="839280" y="51926"/>
                </a:lnTo>
                <a:lnTo>
                  <a:pt x="840350" y="47205"/>
                </a:lnTo>
                <a:lnTo>
                  <a:pt x="842491" y="42485"/>
                </a:lnTo>
                <a:lnTo>
                  <a:pt x="842491" y="36715"/>
                </a:lnTo>
                <a:lnTo>
                  <a:pt x="843562" y="31995"/>
                </a:lnTo>
                <a:lnTo>
                  <a:pt x="843562" y="25701"/>
                </a:lnTo>
                <a:lnTo>
                  <a:pt x="843562" y="20980"/>
                </a:lnTo>
                <a:lnTo>
                  <a:pt x="841956" y="15735"/>
                </a:lnTo>
                <a:lnTo>
                  <a:pt x="840350" y="10490"/>
                </a:lnTo>
                <a:lnTo>
                  <a:pt x="837674" y="5245"/>
                </a:lnTo>
                <a:lnTo>
                  <a:pt x="835533" y="52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1916832"/>
            <a:ext cx="304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n-US" sz="3600" b="0" i="0" dirty="0">
                <a:solidFill>
                  <a:schemeClr val="bg1"/>
                </a:solidFill>
                <a:latin typeface="Constantia"/>
                <a:ea typeface="+mn-ea"/>
                <a:cs typeface="+mn-cs"/>
              </a:rPr>
              <a:t>Web </a:t>
            </a:r>
            <a:r>
              <a:rPr lang="en-US" sz="3600" b="0" i="0" dirty="0" err="1">
                <a:solidFill>
                  <a:schemeClr val="bg1"/>
                </a:solidFill>
                <a:latin typeface="Constantia"/>
                <a:ea typeface="+mn-ea"/>
                <a:cs typeface="+mn-cs"/>
              </a:rPr>
              <a:t>Semántica</a:t>
            </a:r>
            <a:r>
              <a:rPr lang="en-US" sz="3600" dirty="0">
                <a:solidFill>
                  <a:schemeClr val="bg1"/>
                </a:solidFill>
                <a:latin typeface="Constantia"/>
              </a:rPr>
              <a:t>.</a:t>
            </a:r>
          </a:p>
          <a:p>
            <a:pPr algn="ctr" defTabSz="914400">
              <a:buNone/>
            </a:pPr>
            <a:r>
              <a:rPr lang="en-US" sz="2400" dirty="0">
                <a:solidFill>
                  <a:schemeClr val="bg1"/>
                </a:solidFill>
                <a:latin typeface="Constantia"/>
              </a:rPr>
              <a:t>Grupo 14</a:t>
            </a:r>
            <a:endParaRPr lang="en-US" sz="2400" b="0" i="0" dirty="0">
              <a:solidFill>
                <a:schemeClr val="bg1"/>
              </a:solidFill>
              <a:latin typeface="Constantia"/>
              <a:ea typeface="+mn-ea"/>
              <a:cs typeface="+mn-cs"/>
            </a:endParaRPr>
          </a:p>
          <a:p>
            <a:pPr algn="l"/>
            <a:r>
              <a:rPr lang="es-ES" sz="1200" dirty="0">
                <a:solidFill>
                  <a:schemeClr val="bg1"/>
                </a:solidFill>
                <a:latin typeface="Constantia"/>
              </a:rPr>
              <a:t>Alejandro Martín Fernández; </a:t>
            </a:r>
            <a:r>
              <a:rPr lang="es-ES" sz="1200" dirty="0" err="1">
                <a:solidFill>
                  <a:schemeClr val="bg1"/>
                </a:solidFill>
                <a:latin typeface="Constantia"/>
              </a:rPr>
              <a:t>AlejanMF</a:t>
            </a:r>
            <a:endParaRPr lang="es-ES" sz="1200" dirty="0">
              <a:solidFill>
                <a:schemeClr val="bg1"/>
              </a:solidFill>
              <a:latin typeface="Constantia"/>
            </a:endParaRPr>
          </a:p>
          <a:p>
            <a:pPr algn="l"/>
            <a:r>
              <a:rPr lang="es-ES" sz="1200" dirty="0">
                <a:solidFill>
                  <a:schemeClr val="bg1"/>
                </a:solidFill>
                <a:latin typeface="Constantia"/>
              </a:rPr>
              <a:t>Cristian Rene </a:t>
            </a:r>
            <a:r>
              <a:rPr lang="es-ES" sz="1200" dirty="0" err="1">
                <a:solidFill>
                  <a:schemeClr val="bg1"/>
                </a:solidFill>
                <a:latin typeface="Constantia"/>
              </a:rPr>
              <a:t>Medin</a:t>
            </a:r>
            <a:r>
              <a:rPr lang="es-ES" sz="1200" dirty="0">
                <a:solidFill>
                  <a:schemeClr val="bg1"/>
                </a:solidFill>
                <a:latin typeface="Constantia"/>
              </a:rPr>
              <a:t> Rojas; CRISTIAN0089</a:t>
            </a:r>
          </a:p>
          <a:p>
            <a:pPr algn="l"/>
            <a:r>
              <a:rPr lang="es-ES" sz="1200" dirty="0">
                <a:solidFill>
                  <a:schemeClr val="bg1"/>
                </a:solidFill>
                <a:latin typeface="Constantia"/>
              </a:rPr>
              <a:t>Daniel Cañada Martín; </a:t>
            </a:r>
            <a:r>
              <a:rPr lang="es-ES" sz="1200" dirty="0" err="1">
                <a:solidFill>
                  <a:schemeClr val="bg1"/>
                </a:solidFill>
                <a:latin typeface="Constantia"/>
              </a:rPr>
              <a:t>BasilisKing</a:t>
            </a:r>
            <a:endParaRPr lang="es-ES" sz="1200" dirty="0">
              <a:solidFill>
                <a:schemeClr val="bg1"/>
              </a:solidFill>
              <a:latin typeface="Constantia"/>
            </a:endParaRPr>
          </a:p>
          <a:p>
            <a:pPr algn="l"/>
            <a:r>
              <a:rPr lang="es-ES" sz="1200" dirty="0">
                <a:solidFill>
                  <a:schemeClr val="bg1"/>
                </a:solidFill>
                <a:latin typeface="Constantia"/>
              </a:rPr>
              <a:t>Laura Jiménez </a:t>
            </a:r>
            <a:r>
              <a:rPr lang="es-ES" sz="1200" dirty="0" err="1">
                <a:solidFill>
                  <a:schemeClr val="bg1"/>
                </a:solidFill>
                <a:latin typeface="Constantia"/>
              </a:rPr>
              <a:t>Barranquero</a:t>
            </a:r>
            <a:r>
              <a:rPr lang="es-ES" sz="1200" dirty="0">
                <a:solidFill>
                  <a:schemeClr val="bg1"/>
                </a:solidFill>
                <a:latin typeface="Constantia"/>
              </a:rPr>
              <a:t>; </a:t>
            </a:r>
            <a:r>
              <a:rPr lang="es-ES" sz="1200" dirty="0" err="1">
                <a:solidFill>
                  <a:schemeClr val="bg1"/>
                </a:solidFill>
                <a:latin typeface="Constantia"/>
              </a:rPr>
              <a:t>ljimenezb</a:t>
            </a:r>
            <a:endParaRPr lang="es-ES" sz="1200" dirty="0">
              <a:solidFill>
                <a:schemeClr val="bg1"/>
              </a:solidFill>
              <a:latin typeface="Constantia"/>
            </a:endParaRPr>
          </a:p>
          <a:p>
            <a:pPr algn="l"/>
            <a:r>
              <a:rPr lang="es-ES" sz="1200" dirty="0">
                <a:solidFill>
                  <a:schemeClr val="bg1"/>
                </a:solidFill>
                <a:latin typeface="Constantia"/>
              </a:rPr>
              <a:t>Silvia Ransanz Cabrera; </a:t>
            </a:r>
            <a:r>
              <a:rPr lang="es-ES" sz="1200" dirty="0" err="1">
                <a:solidFill>
                  <a:schemeClr val="bg1"/>
                </a:solidFill>
                <a:latin typeface="Constantia"/>
              </a:rPr>
              <a:t>silvia-ransanz</a:t>
            </a:r>
            <a:endParaRPr lang="es-ES" sz="1200" dirty="0">
              <a:solidFill>
                <a:schemeClr val="bg1"/>
              </a:solidFill>
              <a:latin typeface="Constantia"/>
            </a:endParaRPr>
          </a:p>
          <a:p>
            <a:pPr algn="ctr" defTabSz="914400">
              <a:buNone/>
            </a:pPr>
            <a:endParaRPr lang="en-US" sz="3600" b="0" i="0" dirty="0">
              <a:solidFill>
                <a:schemeClr val="bg1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 flipH="1" flipV="1">
            <a:off x="1905000" y="1506776"/>
            <a:ext cx="1828800" cy="405924"/>
          </a:xfrm>
          <a:custGeom>
            <a:avLst/>
            <a:gdLst/>
            <a:ahLst/>
            <a:cxnLst/>
            <a:rect l="l" t="t" r="r" b="b"/>
            <a:pathLst>
              <a:path w="2038350" h="542924">
                <a:moveTo>
                  <a:pt x="1018646" y="450849"/>
                </a:moveTo>
                <a:lnTo>
                  <a:pt x="1022350" y="450849"/>
                </a:lnTo>
                <a:lnTo>
                  <a:pt x="1027113" y="450849"/>
                </a:lnTo>
                <a:lnTo>
                  <a:pt x="1031346" y="450849"/>
                </a:lnTo>
                <a:lnTo>
                  <a:pt x="1036109" y="452419"/>
                </a:lnTo>
                <a:lnTo>
                  <a:pt x="1040871" y="453465"/>
                </a:lnTo>
                <a:lnTo>
                  <a:pt x="1045634" y="456081"/>
                </a:lnTo>
                <a:lnTo>
                  <a:pt x="1048809" y="458173"/>
                </a:lnTo>
                <a:lnTo>
                  <a:pt x="1053042" y="460266"/>
                </a:lnTo>
                <a:lnTo>
                  <a:pt x="1056217" y="462882"/>
                </a:lnTo>
                <a:lnTo>
                  <a:pt x="1059921" y="467067"/>
                </a:lnTo>
                <a:lnTo>
                  <a:pt x="1062567" y="470206"/>
                </a:lnTo>
                <a:lnTo>
                  <a:pt x="1065213" y="474391"/>
                </a:lnTo>
                <a:lnTo>
                  <a:pt x="1067330" y="478053"/>
                </a:lnTo>
                <a:lnTo>
                  <a:pt x="1069446" y="482238"/>
                </a:lnTo>
                <a:lnTo>
                  <a:pt x="1069976" y="486424"/>
                </a:lnTo>
                <a:lnTo>
                  <a:pt x="1070505" y="490086"/>
                </a:lnTo>
                <a:lnTo>
                  <a:pt x="1070505" y="494794"/>
                </a:lnTo>
                <a:lnTo>
                  <a:pt x="1071563" y="499503"/>
                </a:lnTo>
                <a:lnTo>
                  <a:pt x="1070505" y="503688"/>
                </a:lnTo>
                <a:lnTo>
                  <a:pt x="1069976" y="508919"/>
                </a:lnTo>
                <a:lnTo>
                  <a:pt x="1068388" y="513105"/>
                </a:lnTo>
                <a:lnTo>
                  <a:pt x="1067330" y="518336"/>
                </a:lnTo>
                <a:lnTo>
                  <a:pt x="1063626" y="521998"/>
                </a:lnTo>
                <a:lnTo>
                  <a:pt x="1060980" y="525660"/>
                </a:lnTo>
                <a:lnTo>
                  <a:pt x="1058334" y="528276"/>
                </a:lnTo>
                <a:lnTo>
                  <a:pt x="1055688" y="531938"/>
                </a:lnTo>
                <a:lnTo>
                  <a:pt x="1051455" y="534554"/>
                </a:lnTo>
                <a:lnTo>
                  <a:pt x="1047751" y="537170"/>
                </a:lnTo>
                <a:lnTo>
                  <a:pt x="1043517" y="539262"/>
                </a:lnTo>
                <a:lnTo>
                  <a:pt x="1040342" y="541355"/>
                </a:lnTo>
                <a:lnTo>
                  <a:pt x="1035580" y="541878"/>
                </a:lnTo>
                <a:lnTo>
                  <a:pt x="1030817" y="542924"/>
                </a:lnTo>
                <a:lnTo>
                  <a:pt x="1026584" y="542924"/>
                </a:lnTo>
                <a:lnTo>
                  <a:pt x="1022350" y="542924"/>
                </a:lnTo>
                <a:lnTo>
                  <a:pt x="1017588" y="542401"/>
                </a:lnTo>
                <a:lnTo>
                  <a:pt x="1013354" y="541878"/>
                </a:lnTo>
                <a:lnTo>
                  <a:pt x="1009121" y="540308"/>
                </a:lnTo>
                <a:lnTo>
                  <a:pt x="1004888" y="539262"/>
                </a:lnTo>
                <a:lnTo>
                  <a:pt x="1000125" y="535600"/>
                </a:lnTo>
                <a:lnTo>
                  <a:pt x="996421" y="532984"/>
                </a:lnTo>
                <a:lnTo>
                  <a:pt x="992717" y="530369"/>
                </a:lnTo>
                <a:lnTo>
                  <a:pt x="990071" y="527753"/>
                </a:lnTo>
                <a:lnTo>
                  <a:pt x="986896" y="523568"/>
                </a:lnTo>
                <a:lnTo>
                  <a:pt x="984779" y="519905"/>
                </a:lnTo>
                <a:lnTo>
                  <a:pt x="982663" y="515720"/>
                </a:lnTo>
                <a:lnTo>
                  <a:pt x="981075" y="512581"/>
                </a:lnTo>
                <a:lnTo>
                  <a:pt x="979488" y="507873"/>
                </a:lnTo>
                <a:lnTo>
                  <a:pt x="978429" y="503165"/>
                </a:lnTo>
                <a:lnTo>
                  <a:pt x="977900" y="498979"/>
                </a:lnTo>
                <a:lnTo>
                  <a:pt x="978429" y="494794"/>
                </a:lnTo>
                <a:lnTo>
                  <a:pt x="978429" y="490086"/>
                </a:lnTo>
                <a:lnTo>
                  <a:pt x="980017" y="485901"/>
                </a:lnTo>
                <a:lnTo>
                  <a:pt x="981075" y="481715"/>
                </a:lnTo>
                <a:lnTo>
                  <a:pt x="984250" y="477530"/>
                </a:lnTo>
                <a:lnTo>
                  <a:pt x="985838" y="472822"/>
                </a:lnTo>
                <a:lnTo>
                  <a:pt x="987954" y="469160"/>
                </a:lnTo>
                <a:lnTo>
                  <a:pt x="990600" y="465498"/>
                </a:lnTo>
                <a:lnTo>
                  <a:pt x="994834" y="462359"/>
                </a:lnTo>
                <a:lnTo>
                  <a:pt x="997479" y="458697"/>
                </a:lnTo>
                <a:lnTo>
                  <a:pt x="1001713" y="457127"/>
                </a:lnTo>
                <a:lnTo>
                  <a:pt x="1005417" y="455034"/>
                </a:lnTo>
                <a:lnTo>
                  <a:pt x="1010179" y="453465"/>
                </a:lnTo>
                <a:lnTo>
                  <a:pt x="1014413" y="451372"/>
                </a:lnTo>
                <a:close/>
                <a:moveTo>
                  <a:pt x="1640339" y="334074"/>
                </a:moveTo>
                <a:lnTo>
                  <a:pt x="1636634" y="335131"/>
                </a:lnTo>
                <a:lnTo>
                  <a:pt x="1631870" y="335131"/>
                </a:lnTo>
                <a:lnTo>
                  <a:pt x="1628165" y="335131"/>
                </a:lnTo>
                <a:lnTo>
                  <a:pt x="1623930" y="335660"/>
                </a:lnTo>
                <a:lnTo>
                  <a:pt x="1619696" y="336188"/>
                </a:lnTo>
                <a:lnTo>
                  <a:pt x="1615461" y="336188"/>
                </a:lnTo>
                <a:lnTo>
                  <a:pt x="1611227" y="336716"/>
                </a:lnTo>
                <a:lnTo>
                  <a:pt x="1606992" y="337773"/>
                </a:lnTo>
                <a:lnTo>
                  <a:pt x="1603287" y="338301"/>
                </a:lnTo>
                <a:lnTo>
                  <a:pt x="1598523" y="338301"/>
                </a:lnTo>
                <a:lnTo>
                  <a:pt x="1594288" y="339358"/>
                </a:lnTo>
                <a:lnTo>
                  <a:pt x="1589524" y="340415"/>
                </a:lnTo>
                <a:lnTo>
                  <a:pt x="1585290" y="341472"/>
                </a:lnTo>
                <a:lnTo>
                  <a:pt x="1580526" y="342528"/>
                </a:lnTo>
                <a:lnTo>
                  <a:pt x="1576821" y="343585"/>
                </a:lnTo>
                <a:lnTo>
                  <a:pt x="1572586" y="344113"/>
                </a:lnTo>
                <a:lnTo>
                  <a:pt x="1568351" y="345698"/>
                </a:lnTo>
                <a:lnTo>
                  <a:pt x="1563587" y="346227"/>
                </a:lnTo>
                <a:lnTo>
                  <a:pt x="1558824" y="347812"/>
                </a:lnTo>
                <a:lnTo>
                  <a:pt x="1554060" y="348340"/>
                </a:lnTo>
                <a:lnTo>
                  <a:pt x="1550354" y="349925"/>
                </a:lnTo>
                <a:lnTo>
                  <a:pt x="1546120" y="350454"/>
                </a:lnTo>
                <a:lnTo>
                  <a:pt x="1541885" y="351510"/>
                </a:lnTo>
                <a:lnTo>
                  <a:pt x="1538180" y="352567"/>
                </a:lnTo>
                <a:lnTo>
                  <a:pt x="1533945" y="353624"/>
                </a:lnTo>
                <a:lnTo>
                  <a:pt x="1529711" y="354680"/>
                </a:lnTo>
                <a:lnTo>
                  <a:pt x="1526005" y="355737"/>
                </a:lnTo>
                <a:lnTo>
                  <a:pt x="1521771" y="357322"/>
                </a:lnTo>
                <a:lnTo>
                  <a:pt x="1517536" y="358379"/>
                </a:lnTo>
                <a:lnTo>
                  <a:pt x="1510126" y="361021"/>
                </a:lnTo>
                <a:lnTo>
                  <a:pt x="1504303" y="363662"/>
                </a:lnTo>
                <a:lnTo>
                  <a:pt x="1496893" y="365776"/>
                </a:lnTo>
                <a:lnTo>
                  <a:pt x="1490541" y="367889"/>
                </a:lnTo>
                <a:lnTo>
                  <a:pt x="1484718" y="370003"/>
                </a:lnTo>
                <a:lnTo>
                  <a:pt x="1480484" y="372645"/>
                </a:lnTo>
                <a:lnTo>
                  <a:pt x="1475190" y="374758"/>
                </a:lnTo>
                <a:lnTo>
                  <a:pt x="1471485" y="376871"/>
                </a:lnTo>
                <a:lnTo>
                  <a:pt x="1468309" y="378985"/>
                </a:lnTo>
                <a:lnTo>
                  <a:pt x="1466192" y="381627"/>
                </a:lnTo>
                <a:lnTo>
                  <a:pt x="1472544" y="379513"/>
                </a:lnTo>
                <a:lnTo>
                  <a:pt x="1478366" y="377400"/>
                </a:lnTo>
                <a:lnTo>
                  <a:pt x="1485248" y="375286"/>
                </a:lnTo>
                <a:lnTo>
                  <a:pt x="1492129" y="374758"/>
                </a:lnTo>
                <a:lnTo>
                  <a:pt x="1497951" y="372645"/>
                </a:lnTo>
                <a:lnTo>
                  <a:pt x="1505362" y="372116"/>
                </a:lnTo>
                <a:lnTo>
                  <a:pt x="1511714" y="371588"/>
                </a:lnTo>
                <a:lnTo>
                  <a:pt x="1519124" y="371588"/>
                </a:lnTo>
                <a:lnTo>
                  <a:pt x="1524947" y="370003"/>
                </a:lnTo>
                <a:lnTo>
                  <a:pt x="1531828" y="369474"/>
                </a:lnTo>
                <a:lnTo>
                  <a:pt x="1538709" y="369474"/>
                </a:lnTo>
                <a:lnTo>
                  <a:pt x="1545590" y="369474"/>
                </a:lnTo>
                <a:lnTo>
                  <a:pt x="1551413" y="369474"/>
                </a:lnTo>
                <a:lnTo>
                  <a:pt x="1558294" y="369474"/>
                </a:lnTo>
                <a:lnTo>
                  <a:pt x="1565175" y="369474"/>
                </a:lnTo>
                <a:lnTo>
                  <a:pt x="1572057" y="370003"/>
                </a:lnTo>
                <a:lnTo>
                  <a:pt x="1577350" y="370003"/>
                </a:lnTo>
                <a:lnTo>
                  <a:pt x="1583172" y="370003"/>
                </a:lnTo>
                <a:lnTo>
                  <a:pt x="1589524" y="370531"/>
                </a:lnTo>
                <a:lnTo>
                  <a:pt x="1595347" y="371588"/>
                </a:lnTo>
                <a:lnTo>
                  <a:pt x="1601169" y="371588"/>
                </a:lnTo>
                <a:lnTo>
                  <a:pt x="1606992" y="372116"/>
                </a:lnTo>
                <a:lnTo>
                  <a:pt x="1612285" y="372645"/>
                </a:lnTo>
                <a:lnTo>
                  <a:pt x="1618108" y="373173"/>
                </a:lnTo>
                <a:lnTo>
                  <a:pt x="1622872" y="373173"/>
                </a:lnTo>
                <a:lnTo>
                  <a:pt x="1627636" y="374758"/>
                </a:lnTo>
                <a:lnTo>
                  <a:pt x="1631870" y="374758"/>
                </a:lnTo>
                <a:lnTo>
                  <a:pt x="1637693" y="375815"/>
                </a:lnTo>
                <a:lnTo>
                  <a:pt x="1641398" y="376871"/>
                </a:lnTo>
                <a:lnTo>
                  <a:pt x="1645633" y="377400"/>
                </a:lnTo>
                <a:lnTo>
                  <a:pt x="1649867" y="377928"/>
                </a:lnTo>
                <a:lnTo>
                  <a:pt x="1653407" y="379442"/>
                </a:lnTo>
                <a:lnTo>
                  <a:pt x="1673417" y="384222"/>
                </a:lnTo>
                <a:lnTo>
                  <a:pt x="1673831" y="385536"/>
                </a:lnTo>
                <a:lnTo>
                  <a:pt x="1674216" y="384268"/>
                </a:lnTo>
                <a:lnTo>
                  <a:pt x="1675275" y="384268"/>
                </a:lnTo>
                <a:lnTo>
                  <a:pt x="1681627" y="384268"/>
                </a:lnTo>
                <a:lnTo>
                  <a:pt x="1684273" y="383740"/>
                </a:lnTo>
                <a:lnTo>
                  <a:pt x="1688508" y="383740"/>
                </a:lnTo>
                <a:lnTo>
                  <a:pt x="1691684" y="382683"/>
                </a:lnTo>
                <a:lnTo>
                  <a:pt x="1694860" y="382683"/>
                </a:lnTo>
                <a:lnTo>
                  <a:pt x="1698565" y="380042"/>
                </a:lnTo>
                <a:lnTo>
                  <a:pt x="1702800" y="375815"/>
                </a:lnTo>
                <a:lnTo>
                  <a:pt x="1705446" y="371588"/>
                </a:lnTo>
                <a:lnTo>
                  <a:pt x="1707034" y="365776"/>
                </a:lnTo>
                <a:lnTo>
                  <a:pt x="1706505" y="359436"/>
                </a:lnTo>
                <a:lnTo>
                  <a:pt x="1703858" y="353095"/>
                </a:lnTo>
                <a:lnTo>
                  <a:pt x="1700682" y="348869"/>
                </a:lnTo>
                <a:lnTo>
                  <a:pt x="1696977" y="346227"/>
                </a:lnTo>
                <a:lnTo>
                  <a:pt x="1693272" y="343057"/>
                </a:lnTo>
                <a:lnTo>
                  <a:pt x="1688508" y="340943"/>
                </a:lnTo>
                <a:lnTo>
                  <a:pt x="1682685" y="338301"/>
                </a:lnTo>
                <a:lnTo>
                  <a:pt x="1677392" y="336716"/>
                </a:lnTo>
                <a:lnTo>
                  <a:pt x="1671569" y="335131"/>
                </a:lnTo>
                <a:lnTo>
                  <a:pt x="1665218" y="335131"/>
                </a:lnTo>
                <a:lnTo>
                  <a:pt x="1658336" y="334074"/>
                </a:lnTo>
                <a:lnTo>
                  <a:pt x="1651985" y="334074"/>
                </a:lnTo>
                <a:lnTo>
                  <a:pt x="1647750" y="334074"/>
                </a:lnTo>
                <a:lnTo>
                  <a:pt x="1644574" y="334074"/>
                </a:lnTo>
                <a:close/>
                <a:moveTo>
                  <a:pt x="375708" y="326507"/>
                </a:moveTo>
                <a:lnTo>
                  <a:pt x="369358" y="327034"/>
                </a:lnTo>
                <a:lnTo>
                  <a:pt x="362479" y="327034"/>
                </a:lnTo>
                <a:lnTo>
                  <a:pt x="357187" y="329143"/>
                </a:lnTo>
                <a:lnTo>
                  <a:pt x="351896" y="330724"/>
                </a:lnTo>
                <a:lnTo>
                  <a:pt x="347662" y="333360"/>
                </a:lnTo>
                <a:lnTo>
                  <a:pt x="341841" y="335469"/>
                </a:lnTo>
                <a:lnTo>
                  <a:pt x="337608" y="338632"/>
                </a:lnTo>
                <a:lnTo>
                  <a:pt x="334433" y="341268"/>
                </a:lnTo>
                <a:lnTo>
                  <a:pt x="332316" y="345486"/>
                </a:lnTo>
                <a:lnTo>
                  <a:pt x="329141" y="351285"/>
                </a:lnTo>
                <a:lnTo>
                  <a:pt x="329141" y="358139"/>
                </a:lnTo>
                <a:lnTo>
                  <a:pt x="329671" y="363411"/>
                </a:lnTo>
                <a:lnTo>
                  <a:pt x="332846" y="368156"/>
                </a:lnTo>
                <a:lnTo>
                  <a:pt x="336550" y="372373"/>
                </a:lnTo>
                <a:lnTo>
                  <a:pt x="341312" y="375009"/>
                </a:lnTo>
                <a:lnTo>
                  <a:pt x="343958" y="375009"/>
                </a:lnTo>
                <a:lnTo>
                  <a:pt x="347662" y="375536"/>
                </a:lnTo>
                <a:lnTo>
                  <a:pt x="351366" y="375536"/>
                </a:lnTo>
                <a:lnTo>
                  <a:pt x="354541" y="376591"/>
                </a:lnTo>
                <a:lnTo>
                  <a:pt x="359833" y="375536"/>
                </a:lnTo>
                <a:lnTo>
                  <a:pt x="362015" y="375536"/>
                </a:lnTo>
                <a:lnTo>
                  <a:pt x="361950" y="375232"/>
                </a:lnTo>
                <a:lnTo>
                  <a:pt x="382937" y="371474"/>
                </a:lnTo>
                <a:lnTo>
                  <a:pt x="383336" y="371737"/>
                </a:lnTo>
                <a:lnTo>
                  <a:pt x="386291" y="370264"/>
                </a:lnTo>
                <a:lnTo>
                  <a:pt x="389996" y="369737"/>
                </a:lnTo>
                <a:lnTo>
                  <a:pt x="393700" y="369210"/>
                </a:lnTo>
                <a:lnTo>
                  <a:pt x="398462" y="368156"/>
                </a:lnTo>
                <a:lnTo>
                  <a:pt x="402696" y="367101"/>
                </a:lnTo>
                <a:lnTo>
                  <a:pt x="407458" y="367101"/>
                </a:lnTo>
                <a:lnTo>
                  <a:pt x="412221" y="365520"/>
                </a:lnTo>
                <a:lnTo>
                  <a:pt x="418042" y="365520"/>
                </a:lnTo>
                <a:lnTo>
                  <a:pt x="422804" y="364992"/>
                </a:lnTo>
                <a:lnTo>
                  <a:pt x="428625" y="364465"/>
                </a:lnTo>
                <a:lnTo>
                  <a:pt x="433917" y="363411"/>
                </a:lnTo>
                <a:lnTo>
                  <a:pt x="439737" y="363411"/>
                </a:lnTo>
                <a:lnTo>
                  <a:pt x="446087" y="362884"/>
                </a:lnTo>
                <a:lnTo>
                  <a:pt x="451908" y="362356"/>
                </a:lnTo>
                <a:lnTo>
                  <a:pt x="458258" y="362356"/>
                </a:lnTo>
                <a:lnTo>
                  <a:pt x="465137" y="362356"/>
                </a:lnTo>
                <a:lnTo>
                  <a:pt x="470958" y="361829"/>
                </a:lnTo>
                <a:lnTo>
                  <a:pt x="477308" y="361829"/>
                </a:lnTo>
                <a:lnTo>
                  <a:pt x="483129" y="361829"/>
                </a:lnTo>
                <a:lnTo>
                  <a:pt x="490008" y="361829"/>
                </a:lnTo>
                <a:lnTo>
                  <a:pt x="495829" y="361829"/>
                </a:lnTo>
                <a:lnTo>
                  <a:pt x="502708" y="361829"/>
                </a:lnTo>
                <a:lnTo>
                  <a:pt x="509587" y="362356"/>
                </a:lnTo>
                <a:lnTo>
                  <a:pt x="516996" y="363411"/>
                </a:lnTo>
                <a:lnTo>
                  <a:pt x="523346" y="363411"/>
                </a:lnTo>
                <a:lnTo>
                  <a:pt x="529696" y="364465"/>
                </a:lnTo>
                <a:lnTo>
                  <a:pt x="536575" y="364992"/>
                </a:lnTo>
                <a:lnTo>
                  <a:pt x="543454" y="367101"/>
                </a:lnTo>
                <a:lnTo>
                  <a:pt x="549275" y="367628"/>
                </a:lnTo>
                <a:lnTo>
                  <a:pt x="557212" y="369210"/>
                </a:lnTo>
                <a:lnTo>
                  <a:pt x="563033" y="371319"/>
                </a:lnTo>
                <a:lnTo>
                  <a:pt x="570442" y="372900"/>
                </a:lnTo>
                <a:lnTo>
                  <a:pt x="567267" y="371319"/>
                </a:lnTo>
                <a:lnTo>
                  <a:pt x="563562" y="369210"/>
                </a:lnTo>
                <a:lnTo>
                  <a:pt x="559858" y="367101"/>
                </a:lnTo>
                <a:lnTo>
                  <a:pt x="555625" y="364992"/>
                </a:lnTo>
                <a:lnTo>
                  <a:pt x="549275" y="362356"/>
                </a:lnTo>
                <a:lnTo>
                  <a:pt x="543983" y="360248"/>
                </a:lnTo>
                <a:lnTo>
                  <a:pt x="538162" y="357612"/>
                </a:lnTo>
                <a:lnTo>
                  <a:pt x="531812" y="355503"/>
                </a:lnTo>
                <a:lnTo>
                  <a:pt x="528108" y="353394"/>
                </a:lnTo>
                <a:lnTo>
                  <a:pt x="524404" y="352867"/>
                </a:lnTo>
                <a:lnTo>
                  <a:pt x="520171" y="350758"/>
                </a:lnTo>
                <a:lnTo>
                  <a:pt x="516996" y="350231"/>
                </a:lnTo>
                <a:lnTo>
                  <a:pt x="512762" y="348649"/>
                </a:lnTo>
                <a:lnTo>
                  <a:pt x="509058" y="348122"/>
                </a:lnTo>
                <a:lnTo>
                  <a:pt x="504825" y="347068"/>
                </a:lnTo>
                <a:lnTo>
                  <a:pt x="501650" y="346013"/>
                </a:lnTo>
                <a:lnTo>
                  <a:pt x="496887" y="343904"/>
                </a:lnTo>
                <a:lnTo>
                  <a:pt x="492654" y="343377"/>
                </a:lnTo>
                <a:lnTo>
                  <a:pt x="488421" y="342323"/>
                </a:lnTo>
                <a:lnTo>
                  <a:pt x="484717" y="341268"/>
                </a:lnTo>
                <a:lnTo>
                  <a:pt x="479954" y="340214"/>
                </a:lnTo>
                <a:lnTo>
                  <a:pt x="475721" y="339159"/>
                </a:lnTo>
                <a:lnTo>
                  <a:pt x="471487" y="338105"/>
                </a:lnTo>
                <a:lnTo>
                  <a:pt x="467783" y="338105"/>
                </a:lnTo>
                <a:lnTo>
                  <a:pt x="463021" y="336523"/>
                </a:lnTo>
                <a:lnTo>
                  <a:pt x="458258" y="335996"/>
                </a:lnTo>
                <a:lnTo>
                  <a:pt x="453496" y="334942"/>
                </a:lnTo>
                <a:lnTo>
                  <a:pt x="449262" y="333887"/>
                </a:lnTo>
                <a:lnTo>
                  <a:pt x="444500" y="332833"/>
                </a:lnTo>
                <a:lnTo>
                  <a:pt x="440796" y="331779"/>
                </a:lnTo>
                <a:lnTo>
                  <a:pt x="436033" y="330724"/>
                </a:lnTo>
                <a:lnTo>
                  <a:pt x="431800" y="330724"/>
                </a:lnTo>
                <a:lnTo>
                  <a:pt x="427037" y="330197"/>
                </a:lnTo>
                <a:lnTo>
                  <a:pt x="422804" y="329143"/>
                </a:lnTo>
                <a:lnTo>
                  <a:pt x="419100" y="328615"/>
                </a:lnTo>
                <a:lnTo>
                  <a:pt x="414866" y="328615"/>
                </a:lnTo>
                <a:lnTo>
                  <a:pt x="410633" y="328088"/>
                </a:lnTo>
                <a:lnTo>
                  <a:pt x="406929" y="327034"/>
                </a:lnTo>
                <a:lnTo>
                  <a:pt x="402696" y="327034"/>
                </a:lnTo>
                <a:lnTo>
                  <a:pt x="398462" y="327034"/>
                </a:lnTo>
                <a:lnTo>
                  <a:pt x="394758" y="326507"/>
                </a:lnTo>
                <a:lnTo>
                  <a:pt x="390525" y="326507"/>
                </a:lnTo>
                <a:lnTo>
                  <a:pt x="386291" y="326507"/>
                </a:lnTo>
                <a:lnTo>
                  <a:pt x="383116" y="326507"/>
                </a:lnTo>
                <a:close/>
                <a:moveTo>
                  <a:pt x="1984904" y="239712"/>
                </a:moveTo>
                <a:lnTo>
                  <a:pt x="1989667" y="239712"/>
                </a:lnTo>
                <a:lnTo>
                  <a:pt x="1994429" y="239712"/>
                </a:lnTo>
                <a:lnTo>
                  <a:pt x="1998662" y="239712"/>
                </a:lnTo>
                <a:lnTo>
                  <a:pt x="2003425" y="240777"/>
                </a:lnTo>
                <a:lnTo>
                  <a:pt x="2008187" y="242373"/>
                </a:lnTo>
                <a:lnTo>
                  <a:pt x="2012950" y="245034"/>
                </a:lnTo>
                <a:lnTo>
                  <a:pt x="2016125" y="247163"/>
                </a:lnTo>
                <a:lnTo>
                  <a:pt x="2020358" y="248759"/>
                </a:lnTo>
                <a:lnTo>
                  <a:pt x="2023533" y="251952"/>
                </a:lnTo>
                <a:lnTo>
                  <a:pt x="2027238" y="255678"/>
                </a:lnTo>
                <a:lnTo>
                  <a:pt x="2029354" y="259403"/>
                </a:lnTo>
                <a:lnTo>
                  <a:pt x="2032000" y="263128"/>
                </a:lnTo>
                <a:lnTo>
                  <a:pt x="2033588" y="267385"/>
                </a:lnTo>
                <a:lnTo>
                  <a:pt x="2035704" y="271643"/>
                </a:lnTo>
                <a:lnTo>
                  <a:pt x="2036763" y="275368"/>
                </a:lnTo>
                <a:lnTo>
                  <a:pt x="2037821" y="279625"/>
                </a:lnTo>
                <a:lnTo>
                  <a:pt x="2037821" y="284415"/>
                </a:lnTo>
                <a:lnTo>
                  <a:pt x="2038350" y="289205"/>
                </a:lnTo>
                <a:lnTo>
                  <a:pt x="2037821" y="293462"/>
                </a:lnTo>
                <a:lnTo>
                  <a:pt x="2037292" y="298784"/>
                </a:lnTo>
                <a:lnTo>
                  <a:pt x="2035704" y="302509"/>
                </a:lnTo>
                <a:lnTo>
                  <a:pt x="2034646" y="308363"/>
                </a:lnTo>
                <a:lnTo>
                  <a:pt x="2030942" y="311556"/>
                </a:lnTo>
                <a:lnTo>
                  <a:pt x="2028296" y="315813"/>
                </a:lnTo>
                <a:lnTo>
                  <a:pt x="2025121" y="318474"/>
                </a:lnTo>
                <a:lnTo>
                  <a:pt x="2022475" y="321667"/>
                </a:lnTo>
                <a:lnTo>
                  <a:pt x="2018242" y="324328"/>
                </a:lnTo>
                <a:lnTo>
                  <a:pt x="2014008" y="326989"/>
                </a:lnTo>
                <a:lnTo>
                  <a:pt x="2010304" y="329118"/>
                </a:lnTo>
                <a:lnTo>
                  <a:pt x="2006600" y="331247"/>
                </a:lnTo>
                <a:lnTo>
                  <a:pt x="2001837" y="331779"/>
                </a:lnTo>
                <a:lnTo>
                  <a:pt x="1998133" y="333375"/>
                </a:lnTo>
                <a:lnTo>
                  <a:pt x="1993371" y="333375"/>
                </a:lnTo>
                <a:lnTo>
                  <a:pt x="1989137" y="333375"/>
                </a:lnTo>
                <a:lnTo>
                  <a:pt x="1984375" y="332843"/>
                </a:lnTo>
                <a:lnTo>
                  <a:pt x="1979612" y="331779"/>
                </a:lnTo>
                <a:lnTo>
                  <a:pt x="1975379" y="330714"/>
                </a:lnTo>
                <a:lnTo>
                  <a:pt x="1971675" y="329118"/>
                </a:lnTo>
                <a:lnTo>
                  <a:pt x="1966912" y="325925"/>
                </a:lnTo>
                <a:lnTo>
                  <a:pt x="1962679" y="323264"/>
                </a:lnTo>
                <a:lnTo>
                  <a:pt x="1959504" y="320603"/>
                </a:lnTo>
                <a:lnTo>
                  <a:pt x="1956858" y="317942"/>
                </a:lnTo>
                <a:lnTo>
                  <a:pt x="1953154" y="313685"/>
                </a:lnTo>
                <a:lnTo>
                  <a:pt x="1951037" y="309427"/>
                </a:lnTo>
                <a:lnTo>
                  <a:pt x="1949450" y="305702"/>
                </a:lnTo>
                <a:lnTo>
                  <a:pt x="1947862" y="301977"/>
                </a:lnTo>
                <a:lnTo>
                  <a:pt x="1945745" y="297187"/>
                </a:lnTo>
                <a:lnTo>
                  <a:pt x="1945216" y="292398"/>
                </a:lnTo>
                <a:lnTo>
                  <a:pt x="1944687" y="288672"/>
                </a:lnTo>
                <a:lnTo>
                  <a:pt x="1945216" y="284415"/>
                </a:lnTo>
                <a:lnTo>
                  <a:pt x="1945216" y="279625"/>
                </a:lnTo>
                <a:lnTo>
                  <a:pt x="1946275" y="274836"/>
                </a:lnTo>
                <a:lnTo>
                  <a:pt x="1947862" y="270578"/>
                </a:lnTo>
                <a:lnTo>
                  <a:pt x="1949979" y="266853"/>
                </a:lnTo>
                <a:lnTo>
                  <a:pt x="1952095" y="262064"/>
                </a:lnTo>
                <a:lnTo>
                  <a:pt x="1954212" y="257806"/>
                </a:lnTo>
                <a:lnTo>
                  <a:pt x="1956858" y="254613"/>
                </a:lnTo>
                <a:lnTo>
                  <a:pt x="1960562" y="250888"/>
                </a:lnTo>
                <a:lnTo>
                  <a:pt x="1964266" y="247695"/>
                </a:lnTo>
                <a:lnTo>
                  <a:pt x="1967971" y="245566"/>
                </a:lnTo>
                <a:lnTo>
                  <a:pt x="1972204" y="243437"/>
                </a:lnTo>
                <a:lnTo>
                  <a:pt x="1976966" y="242373"/>
                </a:lnTo>
                <a:lnTo>
                  <a:pt x="1981200" y="240244"/>
                </a:lnTo>
                <a:close/>
                <a:moveTo>
                  <a:pt x="40977" y="209550"/>
                </a:moveTo>
                <a:lnTo>
                  <a:pt x="45767" y="209550"/>
                </a:lnTo>
                <a:lnTo>
                  <a:pt x="50557" y="209550"/>
                </a:lnTo>
                <a:lnTo>
                  <a:pt x="54282" y="209550"/>
                </a:lnTo>
                <a:lnTo>
                  <a:pt x="59071" y="211147"/>
                </a:lnTo>
                <a:lnTo>
                  <a:pt x="63861" y="212211"/>
                </a:lnTo>
                <a:lnTo>
                  <a:pt x="68651" y="214872"/>
                </a:lnTo>
                <a:lnTo>
                  <a:pt x="72376" y="217001"/>
                </a:lnTo>
                <a:lnTo>
                  <a:pt x="76101" y="219129"/>
                </a:lnTo>
                <a:lnTo>
                  <a:pt x="79826" y="221790"/>
                </a:lnTo>
                <a:lnTo>
                  <a:pt x="83019" y="226048"/>
                </a:lnTo>
                <a:lnTo>
                  <a:pt x="85148" y="229241"/>
                </a:lnTo>
                <a:lnTo>
                  <a:pt x="87809" y="233498"/>
                </a:lnTo>
                <a:lnTo>
                  <a:pt x="89938" y="237223"/>
                </a:lnTo>
                <a:lnTo>
                  <a:pt x="92066" y="241481"/>
                </a:lnTo>
                <a:lnTo>
                  <a:pt x="92599" y="245738"/>
                </a:lnTo>
                <a:lnTo>
                  <a:pt x="93663" y="249463"/>
                </a:lnTo>
                <a:lnTo>
                  <a:pt x="93663" y="254253"/>
                </a:lnTo>
                <a:lnTo>
                  <a:pt x="93663" y="259043"/>
                </a:lnTo>
                <a:lnTo>
                  <a:pt x="93131" y="263300"/>
                </a:lnTo>
                <a:lnTo>
                  <a:pt x="92599" y="268090"/>
                </a:lnTo>
                <a:lnTo>
                  <a:pt x="91002" y="272879"/>
                </a:lnTo>
                <a:lnTo>
                  <a:pt x="89938" y="277669"/>
                </a:lnTo>
                <a:lnTo>
                  <a:pt x="87277" y="280862"/>
                </a:lnTo>
                <a:lnTo>
                  <a:pt x="84616" y="285119"/>
                </a:lnTo>
                <a:lnTo>
                  <a:pt x="80891" y="288312"/>
                </a:lnTo>
                <a:lnTo>
                  <a:pt x="78230" y="292038"/>
                </a:lnTo>
                <a:lnTo>
                  <a:pt x="73972" y="294698"/>
                </a:lnTo>
                <a:lnTo>
                  <a:pt x="70779" y="297359"/>
                </a:lnTo>
                <a:lnTo>
                  <a:pt x="66522" y="299488"/>
                </a:lnTo>
                <a:lnTo>
                  <a:pt x="63329" y="301617"/>
                </a:lnTo>
                <a:lnTo>
                  <a:pt x="58539" y="302149"/>
                </a:lnTo>
                <a:lnTo>
                  <a:pt x="53750" y="303213"/>
                </a:lnTo>
                <a:lnTo>
                  <a:pt x="49492" y="303213"/>
                </a:lnTo>
                <a:lnTo>
                  <a:pt x="45767" y="303213"/>
                </a:lnTo>
                <a:lnTo>
                  <a:pt x="40977" y="302681"/>
                </a:lnTo>
                <a:lnTo>
                  <a:pt x="36188" y="302149"/>
                </a:lnTo>
                <a:lnTo>
                  <a:pt x="31931" y="300552"/>
                </a:lnTo>
                <a:lnTo>
                  <a:pt x="27673" y="299488"/>
                </a:lnTo>
                <a:lnTo>
                  <a:pt x="22884" y="295763"/>
                </a:lnTo>
                <a:lnTo>
                  <a:pt x="19158" y="293102"/>
                </a:lnTo>
                <a:lnTo>
                  <a:pt x="14901" y="290441"/>
                </a:lnTo>
                <a:lnTo>
                  <a:pt x="12240" y="287780"/>
                </a:lnTo>
                <a:lnTo>
                  <a:pt x="9047" y="283523"/>
                </a:lnTo>
                <a:lnTo>
                  <a:pt x="6918" y="279797"/>
                </a:lnTo>
                <a:lnTo>
                  <a:pt x="4790" y="275540"/>
                </a:lnTo>
                <a:lnTo>
                  <a:pt x="3193" y="272347"/>
                </a:lnTo>
                <a:lnTo>
                  <a:pt x="1596" y="267557"/>
                </a:lnTo>
                <a:lnTo>
                  <a:pt x="532" y="262768"/>
                </a:lnTo>
                <a:lnTo>
                  <a:pt x="0" y="257978"/>
                </a:lnTo>
                <a:lnTo>
                  <a:pt x="532" y="253721"/>
                </a:lnTo>
                <a:lnTo>
                  <a:pt x="532" y="248931"/>
                </a:lnTo>
                <a:lnTo>
                  <a:pt x="2129" y="244142"/>
                </a:lnTo>
                <a:lnTo>
                  <a:pt x="3193" y="240416"/>
                </a:lnTo>
                <a:lnTo>
                  <a:pt x="5854" y="236159"/>
                </a:lnTo>
                <a:lnTo>
                  <a:pt x="7983" y="231369"/>
                </a:lnTo>
                <a:lnTo>
                  <a:pt x="10111" y="227112"/>
                </a:lnTo>
                <a:lnTo>
                  <a:pt x="12772" y="223919"/>
                </a:lnTo>
                <a:lnTo>
                  <a:pt x="17030" y="221258"/>
                </a:lnTo>
                <a:lnTo>
                  <a:pt x="20223" y="217533"/>
                </a:lnTo>
                <a:lnTo>
                  <a:pt x="24480" y="215936"/>
                </a:lnTo>
                <a:lnTo>
                  <a:pt x="28737" y="213808"/>
                </a:lnTo>
                <a:lnTo>
                  <a:pt x="32463" y="212211"/>
                </a:lnTo>
                <a:lnTo>
                  <a:pt x="36720" y="210082"/>
                </a:lnTo>
                <a:close/>
                <a:moveTo>
                  <a:pt x="999659" y="141295"/>
                </a:moveTo>
                <a:lnTo>
                  <a:pt x="999377" y="141668"/>
                </a:lnTo>
                <a:lnTo>
                  <a:pt x="994619" y="142724"/>
                </a:lnTo>
                <a:lnTo>
                  <a:pt x="990390" y="145365"/>
                </a:lnTo>
                <a:lnTo>
                  <a:pt x="985631" y="148534"/>
                </a:lnTo>
                <a:lnTo>
                  <a:pt x="983517" y="154871"/>
                </a:lnTo>
                <a:lnTo>
                  <a:pt x="982459" y="160680"/>
                </a:lnTo>
                <a:lnTo>
                  <a:pt x="983517" y="168073"/>
                </a:lnTo>
                <a:lnTo>
                  <a:pt x="985103" y="172298"/>
                </a:lnTo>
                <a:lnTo>
                  <a:pt x="987746" y="175995"/>
                </a:lnTo>
                <a:lnTo>
                  <a:pt x="991976" y="180220"/>
                </a:lnTo>
                <a:lnTo>
                  <a:pt x="996734" y="184444"/>
                </a:lnTo>
                <a:lnTo>
                  <a:pt x="999906" y="187085"/>
                </a:lnTo>
                <a:lnTo>
                  <a:pt x="1004664" y="189725"/>
                </a:lnTo>
                <a:lnTo>
                  <a:pt x="1009951" y="191838"/>
                </a:lnTo>
                <a:lnTo>
                  <a:pt x="1016295" y="194478"/>
                </a:lnTo>
                <a:lnTo>
                  <a:pt x="1022111" y="195535"/>
                </a:lnTo>
                <a:lnTo>
                  <a:pt x="1028984" y="197647"/>
                </a:lnTo>
                <a:lnTo>
                  <a:pt x="1032156" y="198703"/>
                </a:lnTo>
                <a:lnTo>
                  <a:pt x="1036386" y="199231"/>
                </a:lnTo>
                <a:lnTo>
                  <a:pt x="1040615" y="199759"/>
                </a:lnTo>
                <a:lnTo>
                  <a:pt x="1044316" y="201344"/>
                </a:lnTo>
                <a:lnTo>
                  <a:pt x="1048017" y="201344"/>
                </a:lnTo>
                <a:lnTo>
                  <a:pt x="1051718" y="201872"/>
                </a:lnTo>
                <a:lnTo>
                  <a:pt x="1055947" y="201872"/>
                </a:lnTo>
                <a:lnTo>
                  <a:pt x="1060177" y="202400"/>
                </a:lnTo>
                <a:lnTo>
                  <a:pt x="1063878" y="202400"/>
                </a:lnTo>
                <a:lnTo>
                  <a:pt x="1068636" y="203456"/>
                </a:lnTo>
                <a:lnTo>
                  <a:pt x="1072865" y="203984"/>
                </a:lnTo>
                <a:lnTo>
                  <a:pt x="1077624" y="204512"/>
                </a:lnTo>
                <a:lnTo>
                  <a:pt x="1081853" y="204512"/>
                </a:lnTo>
                <a:lnTo>
                  <a:pt x="1086611" y="204512"/>
                </a:lnTo>
                <a:lnTo>
                  <a:pt x="1091369" y="204512"/>
                </a:lnTo>
                <a:lnTo>
                  <a:pt x="1096128" y="205040"/>
                </a:lnTo>
                <a:lnTo>
                  <a:pt x="1099828" y="205040"/>
                </a:lnTo>
                <a:lnTo>
                  <a:pt x="1104587" y="205040"/>
                </a:lnTo>
                <a:lnTo>
                  <a:pt x="1109345" y="205040"/>
                </a:lnTo>
                <a:lnTo>
                  <a:pt x="1114103" y="206097"/>
                </a:lnTo>
                <a:lnTo>
                  <a:pt x="1118333" y="205040"/>
                </a:lnTo>
                <a:lnTo>
                  <a:pt x="1122033" y="205040"/>
                </a:lnTo>
                <a:lnTo>
                  <a:pt x="1126263" y="205040"/>
                </a:lnTo>
                <a:lnTo>
                  <a:pt x="1131021" y="205040"/>
                </a:lnTo>
                <a:lnTo>
                  <a:pt x="1135251" y="204512"/>
                </a:lnTo>
                <a:lnTo>
                  <a:pt x="1140009" y="204512"/>
                </a:lnTo>
                <a:lnTo>
                  <a:pt x="1143710" y="204512"/>
                </a:lnTo>
                <a:lnTo>
                  <a:pt x="1148468" y="204512"/>
                </a:lnTo>
                <a:lnTo>
                  <a:pt x="1152698" y="203984"/>
                </a:lnTo>
                <a:lnTo>
                  <a:pt x="1156927" y="203984"/>
                </a:lnTo>
                <a:lnTo>
                  <a:pt x="1160628" y="203456"/>
                </a:lnTo>
                <a:lnTo>
                  <a:pt x="1164857" y="203456"/>
                </a:lnTo>
                <a:lnTo>
                  <a:pt x="1168030" y="202400"/>
                </a:lnTo>
                <a:lnTo>
                  <a:pt x="1172259" y="202400"/>
                </a:lnTo>
                <a:lnTo>
                  <a:pt x="1176489" y="201872"/>
                </a:lnTo>
                <a:lnTo>
                  <a:pt x="1180189" y="201872"/>
                </a:lnTo>
                <a:lnTo>
                  <a:pt x="1187062" y="200287"/>
                </a:lnTo>
                <a:lnTo>
                  <a:pt x="1193935" y="199759"/>
                </a:lnTo>
                <a:lnTo>
                  <a:pt x="1199222" y="198703"/>
                </a:lnTo>
                <a:lnTo>
                  <a:pt x="1205567" y="197647"/>
                </a:lnTo>
                <a:lnTo>
                  <a:pt x="1210325" y="196591"/>
                </a:lnTo>
                <a:lnTo>
                  <a:pt x="1215083" y="195535"/>
                </a:lnTo>
                <a:lnTo>
                  <a:pt x="1218255" y="195006"/>
                </a:lnTo>
                <a:lnTo>
                  <a:pt x="1222485" y="194478"/>
                </a:lnTo>
                <a:lnTo>
                  <a:pt x="1217198" y="193950"/>
                </a:lnTo>
                <a:lnTo>
                  <a:pt x="1212968" y="193950"/>
                </a:lnTo>
                <a:lnTo>
                  <a:pt x="1207681" y="193950"/>
                </a:lnTo>
                <a:lnTo>
                  <a:pt x="1203452" y="193950"/>
                </a:lnTo>
                <a:lnTo>
                  <a:pt x="1198694" y="192894"/>
                </a:lnTo>
                <a:lnTo>
                  <a:pt x="1193935" y="192894"/>
                </a:lnTo>
                <a:lnTo>
                  <a:pt x="1189177" y="192894"/>
                </a:lnTo>
                <a:lnTo>
                  <a:pt x="1184948" y="192894"/>
                </a:lnTo>
                <a:lnTo>
                  <a:pt x="1180189" y="192366"/>
                </a:lnTo>
                <a:lnTo>
                  <a:pt x="1175431" y="191838"/>
                </a:lnTo>
                <a:lnTo>
                  <a:pt x="1171202" y="191310"/>
                </a:lnTo>
                <a:lnTo>
                  <a:pt x="1166972" y="190254"/>
                </a:lnTo>
                <a:lnTo>
                  <a:pt x="1162214" y="189725"/>
                </a:lnTo>
                <a:lnTo>
                  <a:pt x="1157456" y="189197"/>
                </a:lnTo>
                <a:lnTo>
                  <a:pt x="1153226" y="188141"/>
                </a:lnTo>
                <a:lnTo>
                  <a:pt x="1149525" y="188141"/>
                </a:lnTo>
                <a:lnTo>
                  <a:pt x="1144767" y="187085"/>
                </a:lnTo>
                <a:lnTo>
                  <a:pt x="1140009" y="186557"/>
                </a:lnTo>
                <a:lnTo>
                  <a:pt x="1135251" y="184973"/>
                </a:lnTo>
                <a:lnTo>
                  <a:pt x="1131021" y="184444"/>
                </a:lnTo>
                <a:lnTo>
                  <a:pt x="1126792" y="182860"/>
                </a:lnTo>
                <a:lnTo>
                  <a:pt x="1123091" y="182332"/>
                </a:lnTo>
                <a:lnTo>
                  <a:pt x="1118861" y="180748"/>
                </a:lnTo>
                <a:lnTo>
                  <a:pt x="1114632" y="180220"/>
                </a:lnTo>
                <a:lnTo>
                  <a:pt x="1110931" y="179163"/>
                </a:lnTo>
                <a:lnTo>
                  <a:pt x="1106701" y="177579"/>
                </a:lnTo>
                <a:lnTo>
                  <a:pt x="1102472" y="175995"/>
                </a:lnTo>
                <a:lnTo>
                  <a:pt x="1099300" y="175467"/>
                </a:lnTo>
                <a:lnTo>
                  <a:pt x="1091898" y="173354"/>
                </a:lnTo>
                <a:lnTo>
                  <a:pt x="1085025" y="171242"/>
                </a:lnTo>
                <a:lnTo>
                  <a:pt x="1080796" y="169658"/>
                </a:lnTo>
                <a:lnTo>
                  <a:pt x="1077095" y="168601"/>
                </a:lnTo>
                <a:lnTo>
                  <a:pt x="1073394" y="167017"/>
                </a:lnTo>
                <a:lnTo>
                  <a:pt x="1070222" y="165961"/>
                </a:lnTo>
                <a:lnTo>
                  <a:pt x="1063878" y="163320"/>
                </a:lnTo>
                <a:lnTo>
                  <a:pt x="1058062" y="161208"/>
                </a:lnTo>
                <a:lnTo>
                  <a:pt x="1051718" y="159096"/>
                </a:lnTo>
                <a:lnTo>
                  <a:pt x="1046959" y="157511"/>
                </a:lnTo>
                <a:lnTo>
                  <a:pt x="1042730" y="155399"/>
                </a:lnTo>
                <a:lnTo>
                  <a:pt x="1038500" y="153286"/>
                </a:lnTo>
                <a:lnTo>
                  <a:pt x="1033742" y="151174"/>
                </a:lnTo>
                <a:lnTo>
                  <a:pt x="1030570" y="149062"/>
                </a:lnTo>
                <a:lnTo>
                  <a:pt x="1026869" y="148005"/>
                </a:lnTo>
                <a:lnTo>
                  <a:pt x="1024754" y="146949"/>
                </a:lnTo>
                <a:lnTo>
                  <a:pt x="1021582" y="145893"/>
                </a:lnTo>
                <a:lnTo>
                  <a:pt x="1021054" y="145893"/>
                </a:lnTo>
                <a:lnTo>
                  <a:pt x="1021221" y="145710"/>
                </a:lnTo>
                <a:lnTo>
                  <a:pt x="1020233" y="146050"/>
                </a:lnTo>
                <a:lnTo>
                  <a:pt x="1015471" y="143934"/>
                </a:lnTo>
                <a:lnTo>
                  <a:pt x="1011237" y="142875"/>
                </a:lnTo>
                <a:lnTo>
                  <a:pt x="1007004" y="141817"/>
                </a:lnTo>
                <a:lnTo>
                  <a:pt x="1004358" y="141817"/>
                </a:lnTo>
                <a:close/>
                <a:moveTo>
                  <a:pt x="837139" y="0"/>
                </a:moveTo>
                <a:lnTo>
                  <a:pt x="842491" y="0"/>
                </a:lnTo>
                <a:lnTo>
                  <a:pt x="845167" y="0"/>
                </a:lnTo>
                <a:lnTo>
                  <a:pt x="849449" y="0"/>
                </a:lnTo>
                <a:lnTo>
                  <a:pt x="854266" y="524"/>
                </a:lnTo>
                <a:lnTo>
                  <a:pt x="859083" y="2622"/>
                </a:lnTo>
                <a:lnTo>
                  <a:pt x="863365" y="3147"/>
                </a:lnTo>
                <a:lnTo>
                  <a:pt x="867111" y="5245"/>
                </a:lnTo>
                <a:lnTo>
                  <a:pt x="871393" y="7343"/>
                </a:lnTo>
                <a:lnTo>
                  <a:pt x="875675" y="11014"/>
                </a:lnTo>
                <a:lnTo>
                  <a:pt x="878351" y="13637"/>
                </a:lnTo>
                <a:lnTo>
                  <a:pt x="881027" y="18357"/>
                </a:lnTo>
                <a:lnTo>
                  <a:pt x="883168" y="23078"/>
                </a:lnTo>
                <a:lnTo>
                  <a:pt x="884238" y="29897"/>
                </a:lnTo>
                <a:lnTo>
                  <a:pt x="883703" y="35142"/>
                </a:lnTo>
                <a:lnTo>
                  <a:pt x="883168" y="41436"/>
                </a:lnTo>
                <a:lnTo>
                  <a:pt x="881562" y="46681"/>
                </a:lnTo>
                <a:lnTo>
                  <a:pt x="880492" y="52975"/>
                </a:lnTo>
                <a:lnTo>
                  <a:pt x="876745" y="57171"/>
                </a:lnTo>
                <a:lnTo>
                  <a:pt x="874069" y="62941"/>
                </a:lnTo>
                <a:lnTo>
                  <a:pt x="871393" y="67661"/>
                </a:lnTo>
                <a:lnTo>
                  <a:pt x="868717" y="72382"/>
                </a:lnTo>
                <a:lnTo>
                  <a:pt x="865371" y="75192"/>
                </a:lnTo>
                <a:lnTo>
                  <a:pt x="866147" y="75127"/>
                </a:lnTo>
                <a:lnTo>
                  <a:pt x="870906" y="73015"/>
                </a:lnTo>
                <a:lnTo>
                  <a:pt x="876192" y="72487"/>
                </a:lnTo>
                <a:lnTo>
                  <a:pt x="880951" y="70902"/>
                </a:lnTo>
                <a:lnTo>
                  <a:pt x="886238" y="70902"/>
                </a:lnTo>
                <a:lnTo>
                  <a:pt x="891524" y="69318"/>
                </a:lnTo>
                <a:lnTo>
                  <a:pt x="897340" y="68790"/>
                </a:lnTo>
                <a:lnTo>
                  <a:pt x="902627" y="68790"/>
                </a:lnTo>
                <a:lnTo>
                  <a:pt x="908443" y="68790"/>
                </a:lnTo>
                <a:lnTo>
                  <a:pt x="913201" y="68262"/>
                </a:lnTo>
                <a:lnTo>
                  <a:pt x="918488" y="68262"/>
                </a:lnTo>
                <a:lnTo>
                  <a:pt x="924303" y="68262"/>
                </a:lnTo>
                <a:lnTo>
                  <a:pt x="930119" y="68790"/>
                </a:lnTo>
                <a:lnTo>
                  <a:pt x="935406" y="68790"/>
                </a:lnTo>
                <a:lnTo>
                  <a:pt x="941221" y="69318"/>
                </a:lnTo>
                <a:lnTo>
                  <a:pt x="946508" y="70374"/>
                </a:lnTo>
                <a:lnTo>
                  <a:pt x="952324" y="71430"/>
                </a:lnTo>
                <a:lnTo>
                  <a:pt x="957082" y="71430"/>
                </a:lnTo>
                <a:lnTo>
                  <a:pt x="962898" y="73015"/>
                </a:lnTo>
                <a:lnTo>
                  <a:pt x="968185" y="73543"/>
                </a:lnTo>
                <a:lnTo>
                  <a:pt x="973471" y="75127"/>
                </a:lnTo>
                <a:lnTo>
                  <a:pt x="978230" y="75655"/>
                </a:lnTo>
                <a:lnTo>
                  <a:pt x="983517" y="77239"/>
                </a:lnTo>
                <a:lnTo>
                  <a:pt x="988804" y="78824"/>
                </a:lnTo>
                <a:lnTo>
                  <a:pt x="994619" y="80936"/>
                </a:lnTo>
                <a:lnTo>
                  <a:pt x="999377" y="82520"/>
                </a:lnTo>
                <a:lnTo>
                  <a:pt x="1004136" y="83577"/>
                </a:lnTo>
                <a:lnTo>
                  <a:pt x="1008894" y="85689"/>
                </a:lnTo>
                <a:lnTo>
                  <a:pt x="1014181" y="87801"/>
                </a:lnTo>
                <a:lnTo>
                  <a:pt x="1017881" y="89914"/>
                </a:lnTo>
                <a:lnTo>
                  <a:pt x="1023697" y="92026"/>
                </a:lnTo>
                <a:lnTo>
                  <a:pt x="1027398" y="93611"/>
                </a:lnTo>
                <a:lnTo>
                  <a:pt x="1033214" y="96779"/>
                </a:lnTo>
                <a:lnTo>
                  <a:pt x="1032943" y="97139"/>
                </a:lnTo>
                <a:lnTo>
                  <a:pt x="1054100" y="109008"/>
                </a:lnTo>
                <a:lnTo>
                  <a:pt x="1054049" y="109845"/>
                </a:lnTo>
                <a:lnTo>
                  <a:pt x="1054890" y="108926"/>
                </a:lnTo>
                <a:lnTo>
                  <a:pt x="1058062" y="110510"/>
                </a:lnTo>
                <a:lnTo>
                  <a:pt x="1062291" y="113679"/>
                </a:lnTo>
                <a:lnTo>
                  <a:pt x="1065992" y="115263"/>
                </a:lnTo>
                <a:lnTo>
                  <a:pt x="1070222" y="118432"/>
                </a:lnTo>
                <a:lnTo>
                  <a:pt x="1074451" y="120016"/>
                </a:lnTo>
                <a:lnTo>
                  <a:pt x="1079210" y="122657"/>
                </a:lnTo>
                <a:lnTo>
                  <a:pt x="1082910" y="124769"/>
                </a:lnTo>
                <a:lnTo>
                  <a:pt x="1087669" y="127410"/>
                </a:lnTo>
                <a:lnTo>
                  <a:pt x="1091898" y="129522"/>
                </a:lnTo>
                <a:lnTo>
                  <a:pt x="1096128" y="131634"/>
                </a:lnTo>
                <a:lnTo>
                  <a:pt x="1100886" y="133747"/>
                </a:lnTo>
                <a:lnTo>
                  <a:pt x="1105115" y="135859"/>
                </a:lnTo>
                <a:lnTo>
                  <a:pt x="1109345" y="136915"/>
                </a:lnTo>
                <a:lnTo>
                  <a:pt x="1114103" y="139028"/>
                </a:lnTo>
                <a:lnTo>
                  <a:pt x="1118861" y="141140"/>
                </a:lnTo>
                <a:lnTo>
                  <a:pt x="1123620" y="143253"/>
                </a:lnTo>
                <a:lnTo>
                  <a:pt x="1127849" y="144309"/>
                </a:lnTo>
                <a:lnTo>
                  <a:pt x="1132607" y="145893"/>
                </a:lnTo>
                <a:lnTo>
                  <a:pt x="1137366" y="146949"/>
                </a:lnTo>
                <a:lnTo>
                  <a:pt x="1142124" y="148534"/>
                </a:lnTo>
                <a:lnTo>
                  <a:pt x="1145825" y="150118"/>
                </a:lnTo>
                <a:lnTo>
                  <a:pt x="1150583" y="151174"/>
                </a:lnTo>
                <a:lnTo>
                  <a:pt x="1155341" y="152758"/>
                </a:lnTo>
                <a:lnTo>
                  <a:pt x="1160628" y="153815"/>
                </a:lnTo>
                <a:lnTo>
                  <a:pt x="1164857" y="154871"/>
                </a:lnTo>
                <a:lnTo>
                  <a:pt x="1170144" y="155927"/>
                </a:lnTo>
                <a:lnTo>
                  <a:pt x="1174374" y="156455"/>
                </a:lnTo>
                <a:lnTo>
                  <a:pt x="1179661" y="158039"/>
                </a:lnTo>
                <a:lnTo>
                  <a:pt x="1184419" y="158567"/>
                </a:lnTo>
                <a:lnTo>
                  <a:pt x="1189177" y="159096"/>
                </a:lnTo>
                <a:lnTo>
                  <a:pt x="1193935" y="160152"/>
                </a:lnTo>
                <a:lnTo>
                  <a:pt x="1199222" y="161208"/>
                </a:lnTo>
                <a:lnTo>
                  <a:pt x="1203452" y="161208"/>
                </a:lnTo>
                <a:lnTo>
                  <a:pt x="1208739" y="162264"/>
                </a:lnTo>
                <a:lnTo>
                  <a:pt x="1212968" y="162264"/>
                </a:lnTo>
                <a:lnTo>
                  <a:pt x="1218255" y="162792"/>
                </a:lnTo>
                <a:lnTo>
                  <a:pt x="1222485" y="162792"/>
                </a:lnTo>
                <a:lnTo>
                  <a:pt x="1227772" y="162792"/>
                </a:lnTo>
                <a:lnTo>
                  <a:pt x="1232001" y="162792"/>
                </a:lnTo>
                <a:lnTo>
                  <a:pt x="1237288" y="163320"/>
                </a:lnTo>
                <a:lnTo>
                  <a:pt x="1241518" y="163320"/>
                </a:lnTo>
                <a:lnTo>
                  <a:pt x="1246804" y="163320"/>
                </a:lnTo>
                <a:lnTo>
                  <a:pt x="1250505" y="163320"/>
                </a:lnTo>
                <a:lnTo>
                  <a:pt x="1256321" y="163320"/>
                </a:lnTo>
                <a:lnTo>
                  <a:pt x="1260022" y="162792"/>
                </a:lnTo>
                <a:lnTo>
                  <a:pt x="1265837" y="162792"/>
                </a:lnTo>
                <a:lnTo>
                  <a:pt x="1269538" y="162264"/>
                </a:lnTo>
                <a:lnTo>
                  <a:pt x="1274825" y="162264"/>
                </a:lnTo>
                <a:lnTo>
                  <a:pt x="1279055" y="160680"/>
                </a:lnTo>
                <a:lnTo>
                  <a:pt x="1283284" y="160680"/>
                </a:lnTo>
                <a:lnTo>
                  <a:pt x="1287514" y="159096"/>
                </a:lnTo>
                <a:lnTo>
                  <a:pt x="1291743" y="159096"/>
                </a:lnTo>
                <a:lnTo>
                  <a:pt x="1295973" y="158039"/>
                </a:lnTo>
                <a:lnTo>
                  <a:pt x="1300731" y="158039"/>
                </a:lnTo>
                <a:lnTo>
                  <a:pt x="1305489" y="156455"/>
                </a:lnTo>
                <a:lnTo>
                  <a:pt x="1310247" y="156455"/>
                </a:lnTo>
                <a:lnTo>
                  <a:pt x="1314477" y="155399"/>
                </a:lnTo>
                <a:lnTo>
                  <a:pt x="1319235" y="153815"/>
                </a:lnTo>
                <a:lnTo>
                  <a:pt x="1322936" y="152758"/>
                </a:lnTo>
                <a:lnTo>
                  <a:pt x="1327694" y="151702"/>
                </a:lnTo>
                <a:lnTo>
                  <a:pt x="1331924" y="150646"/>
                </a:lnTo>
                <a:lnTo>
                  <a:pt x="1344612" y="146949"/>
                </a:lnTo>
                <a:lnTo>
                  <a:pt x="1336153" y="153815"/>
                </a:lnTo>
                <a:lnTo>
                  <a:pt x="1331395" y="157511"/>
                </a:lnTo>
                <a:lnTo>
                  <a:pt x="1325579" y="162264"/>
                </a:lnTo>
                <a:lnTo>
                  <a:pt x="1319235" y="167017"/>
                </a:lnTo>
                <a:lnTo>
                  <a:pt x="1312362" y="172826"/>
                </a:lnTo>
                <a:lnTo>
                  <a:pt x="1307604" y="174939"/>
                </a:lnTo>
                <a:lnTo>
                  <a:pt x="1303374" y="178107"/>
                </a:lnTo>
                <a:lnTo>
                  <a:pt x="1299673" y="180748"/>
                </a:lnTo>
                <a:lnTo>
                  <a:pt x="1295444" y="184444"/>
                </a:lnTo>
                <a:lnTo>
                  <a:pt x="1290157" y="187613"/>
                </a:lnTo>
                <a:lnTo>
                  <a:pt x="1285399" y="191310"/>
                </a:lnTo>
                <a:lnTo>
                  <a:pt x="1280641" y="194478"/>
                </a:lnTo>
                <a:lnTo>
                  <a:pt x="1275882" y="198703"/>
                </a:lnTo>
                <a:lnTo>
                  <a:pt x="1270595" y="201872"/>
                </a:lnTo>
                <a:lnTo>
                  <a:pt x="1265837" y="205040"/>
                </a:lnTo>
                <a:lnTo>
                  <a:pt x="1260022" y="208737"/>
                </a:lnTo>
                <a:lnTo>
                  <a:pt x="1254206" y="212434"/>
                </a:lnTo>
                <a:lnTo>
                  <a:pt x="1248919" y="216130"/>
                </a:lnTo>
                <a:lnTo>
                  <a:pt x="1242575" y="220355"/>
                </a:lnTo>
                <a:lnTo>
                  <a:pt x="1236759" y="223524"/>
                </a:lnTo>
                <a:lnTo>
                  <a:pt x="1230944" y="227749"/>
                </a:lnTo>
                <a:lnTo>
                  <a:pt x="1224599" y="230389"/>
                </a:lnTo>
                <a:lnTo>
                  <a:pt x="1217726" y="233558"/>
                </a:lnTo>
                <a:lnTo>
                  <a:pt x="1210853" y="236726"/>
                </a:lnTo>
                <a:lnTo>
                  <a:pt x="1204509" y="240423"/>
                </a:lnTo>
                <a:lnTo>
                  <a:pt x="1198165" y="243064"/>
                </a:lnTo>
                <a:lnTo>
                  <a:pt x="1191292" y="246232"/>
                </a:lnTo>
                <a:lnTo>
                  <a:pt x="1184419" y="248873"/>
                </a:lnTo>
                <a:lnTo>
                  <a:pt x="1177546" y="252569"/>
                </a:lnTo>
                <a:lnTo>
                  <a:pt x="1170144" y="255210"/>
                </a:lnTo>
                <a:lnTo>
                  <a:pt x="1162743" y="257850"/>
                </a:lnTo>
                <a:lnTo>
                  <a:pt x="1155341" y="260491"/>
                </a:lnTo>
                <a:lnTo>
                  <a:pt x="1148468" y="263131"/>
                </a:lnTo>
                <a:lnTo>
                  <a:pt x="1141066" y="265244"/>
                </a:lnTo>
                <a:lnTo>
                  <a:pt x="1134193" y="267356"/>
                </a:lnTo>
                <a:lnTo>
                  <a:pt x="1126792" y="269469"/>
                </a:lnTo>
                <a:lnTo>
                  <a:pt x="1120447" y="272109"/>
                </a:lnTo>
                <a:lnTo>
                  <a:pt x="1111988" y="273165"/>
                </a:lnTo>
                <a:lnTo>
                  <a:pt x="1104587" y="274750"/>
                </a:lnTo>
                <a:lnTo>
                  <a:pt x="1097185" y="276334"/>
                </a:lnTo>
                <a:lnTo>
                  <a:pt x="1090312" y="277390"/>
                </a:lnTo>
                <a:lnTo>
                  <a:pt x="1082382" y="277918"/>
                </a:lnTo>
                <a:lnTo>
                  <a:pt x="1074980" y="278974"/>
                </a:lnTo>
                <a:lnTo>
                  <a:pt x="1067578" y="278974"/>
                </a:lnTo>
                <a:lnTo>
                  <a:pt x="1060705" y="279503"/>
                </a:lnTo>
                <a:lnTo>
                  <a:pt x="1052775" y="278974"/>
                </a:lnTo>
                <a:lnTo>
                  <a:pt x="1045373" y="278974"/>
                </a:lnTo>
                <a:lnTo>
                  <a:pt x="1037972" y="277390"/>
                </a:lnTo>
                <a:lnTo>
                  <a:pt x="1030570" y="276862"/>
                </a:lnTo>
                <a:lnTo>
                  <a:pt x="1022640" y="275278"/>
                </a:lnTo>
                <a:lnTo>
                  <a:pt x="1016295" y="274222"/>
                </a:lnTo>
                <a:lnTo>
                  <a:pt x="1008894" y="272109"/>
                </a:lnTo>
                <a:lnTo>
                  <a:pt x="1002021" y="270525"/>
                </a:lnTo>
                <a:lnTo>
                  <a:pt x="993562" y="267356"/>
                </a:lnTo>
                <a:lnTo>
                  <a:pt x="987217" y="265244"/>
                </a:lnTo>
                <a:lnTo>
                  <a:pt x="980873" y="262075"/>
                </a:lnTo>
                <a:lnTo>
                  <a:pt x="975058" y="259963"/>
                </a:lnTo>
                <a:lnTo>
                  <a:pt x="968713" y="256794"/>
                </a:lnTo>
                <a:lnTo>
                  <a:pt x="963955" y="254682"/>
                </a:lnTo>
                <a:lnTo>
                  <a:pt x="958668" y="250985"/>
                </a:lnTo>
                <a:lnTo>
                  <a:pt x="954439" y="248873"/>
                </a:lnTo>
                <a:lnTo>
                  <a:pt x="949680" y="245704"/>
                </a:lnTo>
                <a:lnTo>
                  <a:pt x="945980" y="242536"/>
                </a:lnTo>
                <a:lnTo>
                  <a:pt x="942279" y="238839"/>
                </a:lnTo>
                <a:lnTo>
                  <a:pt x="939107" y="236198"/>
                </a:lnTo>
                <a:lnTo>
                  <a:pt x="932762" y="230389"/>
                </a:lnTo>
                <a:lnTo>
                  <a:pt x="929062" y="224052"/>
                </a:lnTo>
                <a:lnTo>
                  <a:pt x="924303" y="216659"/>
                </a:lnTo>
                <a:lnTo>
                  <a:pt x="921660" y="210849"/>
                </a:lnTo>
                <a:lnTo>
                  <a:pt x="919545" y="203456"/>
                </a:lnTo>
                <a:lnTo>
                  <a:pt x="918488" y="197119"/>
                </a:lnTo>
                <a:lnTo>
                  <a:pt x="917959" y="190254"/>
                </a:lnTo>
                <a:lnTo>
                  <a:pt x="918488" y="183388"/>
                </a:lnTo>
                <a:lnTo>
                  <a:pt x="920074" y="177579"/>
                </a:lnTo>
                <a:lnTo>
                  <a:pt x="922189" y="171242"/>
                </a:lnTo>
                <a:lnTo>
                  <a:pt x="923246" y="164905"/>
                </a:lnTo>
                <a:lnTo>
                  <a:pt x="926418" y="158039"/>
                </a:lnTo>
                <a:lnTo>
                  <a:pt x="929062" y="151702"/>
                </a:lnTo>
                <a:lnTo>
                  <a:pt x="932762" y="146421"/>
                </a:lnTo>
                <a:lnTo>
                  <a:pt x="936463" y="140612"/>
                </a:lnTo>
                <a:lnTo>
                  <a:pt x="940164" y="135859"/>
                </a:lnTo>
                <a:lnTo>
                  <a:pt x="944394" y="131634"/>
                </a:lnTo>
                <a:lnTo>
                  <a:pt x="948623" y="127410"/>
                </a:lnTo>
                <a:lnTo>
                  <a:pt x="952324" y="123713"/>
                </a:lnTo>
                <a:lnTo>
                  <a:pt x="956553" y="120016"/>
                </a:lnTo>
                <a:lnTo>
                  <a:pt x="960783" y="116848"/>
                </a:lnTo>
                <a:lnTo>
                  <a:pt x="964484" y="114735"/>
                </a:lnTo>
                <a:lnTo>
                  <a:pt x="968185" y="112095"/>
                </a:lnTo>
                <a:lnTo>
                  <a:pt x="972414" y="110510"/>
                </a:lnTo>
                <a:lnTo>
                  <a:pt x="975058" y="109982"/>
                </a:lnTo>
                <a:lnTo>
                  <a:pt x="978230" y="110510"/>
                </a:lnTo>
                <a:lnTo>
                  <a:pt x="976115" y="109454"/>
                </a:lnTo>
                <a:lnTo>
                  <a:pt x="970828" y="108926"/>
                </a:lnTo>
                <a:lnTo>
                  <a:pt x="966599" y="107342"/>
                </a:lnTo>
                <a:lnTo>
                  <a:pt x="962898" y="106814"/>
                </a:lnTo>
                <a:lnTo>
                  <a:pt x="958139" y="105229"/>
                </a:lnTo>
                <a:lnTo>
                  <a:pt x="953381" y="104701"/>
                </a:lnTo>
                <a:lnTo>
                  <a:pt x="947037" y="103117"/>
                </a:lnTo>
                <a:lnTo>
                  <a:pt x="941221" y="102589"/>
                </a:lnTo>
                <a:lnTo>
                  <a:pt x="934348" y="101533"/>
                </a:lnTo>
                <a:lnTo>
                  <a:pt x="927475" y="101533"/>
                </a:lnTo>
                <a:lnTo>
                  <a:pt x="923246" y="100476"/>
                </a:lnTo>
                <a:lnTo>
                  <a:pt x="920074" y="100476"/>
                </a:lnTo>
                <a:lnTo>
                  <a:pt x="915844" y="100476"/>
                </a:lnTo>
                <a:lnTo>
                  <a:pt x="912672" y="100476"/>
                </a:lnTo>
                <a:lnTo>
                  <a:pt x="908443" y="100476"/>
                </a:lnTo>
                <a:lnTo>
                  <a:pt x="905270" y="101533"/>
                </a:lnTo>
                <a:lnTo>
                  <a:pt x="901041" y="102061"/>
                </a:lnTo>
                <a:lnTo>
                  <a:pt x="897869" y="102589"/>
                </a:lnTo>
                <a:lnTo>
                  <a:pt x="893639" y="102589"/>
                </a:lnTo>
                <a:lnTo>
                  <a:pt x="889410" y="103117"/>
                </a:lnTo>
                <a:lnTo>
                  <a:pt x="885709" y="104173"/>
                </a:lnTo>
                <a:lnTo>
                  <a:pt x="881479" y="105229"/>
                </a:lnTo>
                <a:lnTo>
                  <a:pt x="877250" y="105229"/>
                </a:lnTo>
                <a:lnTo>
                  <a:pt x="873549" y="106814"/>
                </a:lnTo>
                <a:lnTo>
                  <a:pt x="869319" y="107870"/>
                </a:lnTo>
                <a:lnTo>
                  <a:pt x="865090" y="109982"/>
                </a:lnTo>
                <a:lnTo>
                  <a:pt x="861389" y="111567"/>
                </a:lnTo>
                <a:lnTo>
                  <a:pt x="857160" y="113679"/>
                </a:lnTo>
                <a:lnTo>
                  <a:pt x="852930" y="115263"/>
                </a:lnTo>
                <a:lnTo>
                  <a:pt x="849758" y="117376"/>
                </a:lnTo>
                <a:lnTo>
                  <a:pt x="842356" y="122129"/>
                </a:lnTo>
                <a:lnTo>
                  <a:pt x="835483" y="128466"/>
                </a:lnTo>
                <a:lnTo>
                  <a:pt x="831782" y="131106"/>
                </a:lnTo>
                <a:lnTo>
                  <a:pt x="828082" y="134275"/>
                </a:lnTo>
                <a:lnTo>
                  <a:pt x="824909" y="137972"/>
                </a:lnTo>
                <a:lnTo>
                  <a:pt x="821209" y="141668"/>
                </a:lnTo>
                <a:lnTo>
                  <a:pt x="818037" y="145365"/>
                </a:lnTo>
                <a:lnTo>
                  <a:pt x="815393" y="149062"/>
                </a:lnTo>
                <a:lnTo>
                  <a:pt x="811692" y="153815"/>
                </a:lnTo>
                <a:lnTo>
                  <a:pt x="810106" y="158567"/>
                </a:lnTo>
                <a:lnTo>
                  <a:pt x="806405" y="162792"/>
                </a:lnTo>
                <a:lnTo>
                  <a:pt x="803762" y="168073"/>
                </a:lnTo>
                <a:lnTo>
                  <a:pt x="801647" y="173354"/>
                </a:lnTo>
                <a:lnTo>
                  <a:pt x="799532" y="179692"/>
                </a:lnTo>
                <a:lnTo>
                  <a:pt x="797946" y="185501"/>
                </a:lnTo>
                <a:lnTo>
                  <a:pt x="795832" y="191838"/>
                </a:lnTo>
                <a:lnTo>
                  <a:pt x="794245" y="198703"/>
                </a:lnTo>
                <a:lnTo>
                  <a:pt x="793188" y="206097"/>
                </a:lnTo>
                <a:lnTo>
                  <a:pt x="791602" y="209793"/>
                </a:lnTo>
                <a:lnTo>
                  <a:pt x="791073" y="214018"/>
                </a:lnTo>
                <a:lnTo>
                  <a:pt x="790016" y="218243"/>
                </a:lnTo>
                <a:lnTo>
                  <a:pt x="790016" y="221940"/>
                </a:lnTo>
                <a:lnTo>
                  <a:pt x="789487" y="226164"/>
                </a:lnTo>
                <a:lnTo>
                  <a:pt x="789487" y="230389"/>
                </a:lnTo>
                <a:lnTo>
                  <a:pt x="790016" y="234086"/>
                </a:lnTo>
                <a:lnTo>
                  <a:pt x="791073" y="238311"/>
                </a:lnTo>
                <a:lnTo>
                  <a:pt x="791073" y="241479"/>
                </a:lnTo>
                <a:lnTo>
                  <a:pt x="792131" y="245704"/>
                </a:lnTo>
                <a:lnTo>
                  <a:pt x="793188" y="248873"/>
                </a:lnTo>
                <a:lnTo>
                  <a:pt x="794774" y="253098"/>
                </a:lnTo>
                <a:lnTo>
                  <a:pt x="795832" y="256794"/>
                </a:lnTo>
                <a:lnTo>
                  <a:pt x="797946" y="260491"/>
                </a:lnTo>
                <a:lnTo>
                  <a:pt x="799532" y="264716"/>
                </a:lnTo>
                <a:lnTo>
                  <a:pt x="801647" y="268941"/>
                </a:lnTo>
                <a:lnTo>
                  <a:pt x="805877" y="275278"/>
                </a:lnTo>
                <a:lnTo>
                  <a:pt x="810635" y="282143"/>
                </a:lnTo>
                <a:lnTo>
                  <a:pt x="815922" y="289008"/>
                </a:lnTo>
                <a:lnTo>
                  <a:pt x="822266" y="296402"/>
                </a:lnTo>
                <a:lnTo>
                  <a:pt x="828082" y="302211"/>
                </a:lnTo>
                <a:lnTo>
                  <a:pt x="835483" y="309076"/>
                </a:lnTo>
                <a:lnTo>
                  <a:pt x="839169" y="311706"/>
                </a:lnTo>
                <a:lnTo>
                  <a:pt x="846883" y="315054"/>
                </a:lnTo>
                <a:lnTo>
                  <a:pt x="859587" y="320866"/>
                </a:lnTo>
                <a:lnTo>
                  <a:pt x="871761" y="325621"/>
                </a:lnTo>
                <a:lnTo>
                  <a:pt x="884994" y="330376"/>
                </a:lnTo>
                <a:lnTo>
                  <a:pt x="896110" y="333546"/>
                </a:lnTo>
                <a:lnTo>
                  <a:pt x="908285" y="336716"/>
                </a:lnTo>
                <a:lnTo>
                  <a:pt x="919930" y="339358"/>
                </a:lnTo>
                <a:lnTo>
                  <a:pt x="931575" y="343057"/>
                </a:lnTo>
                <a:lnTo>
                  <a:pt x="942161" y="345170"/>
                </a:lnTo>
                <a:lnTo>
                  <a:pt x="953807" y="347283"/>
                </a:lnTo>
                <a:lnTo>
                  <a:pt x="965452" y="348340"/>
                </a:lnTo>
                <a:lnTo>
                  <a:pt x="976567" y="350454"/>
                </a:lnTo>
                <a:lnTo>
                  <a:pt x="987154" y="350982"/>
                </a:lnTo>
                <a:lnTo>
                  <a:pt x="997740" y="351510"/>
                </a:lnTo>
                <a:lnTo>
                  <a:pt x="1008856" y="351510"/>
                </a:lnTo>
                <a:lnTo>
                  <a:pt x="1019443" y="352567"/>
                </a:lnTo>
                <a:lnTo>
                  <a:pt x="1029500" y="351510"/>
                </a:lnTo>
                <a:lnTo>
                  <a:pt x="1040616" y="350982"/>
                </a:lnTo>
                <a:lnTo>
                  <a:pt x="1050673" y="349925"/>
                </a:lnTo>
                <a:lnTo>
                  <a:pt x="1061259" y="348869"/>
                </a:lnTo>
                <a:lnTo>
                  <a:pt x="1070787" y="346227"/>
                </a:lnTo>
                <a:lnTo>
                  <a:pt x="1080844" y="344113"/>
                </a:lnTo>
                <a:lnTo>
                  <a:pt x="1090372" y="341472"/>
                </a:lnTo>
                <a:lnTo>
                  <a:pt x="1100959" y="339358"/>
                </a:lnTo>
                <a:lnTo>
                  <a:pt x="1109957" y="336188"/>
                </a:lnTo>
                <a:lnTo>
                  <a:pt x="1120544" y="333546"/>
                </a:lnTo>
                <a:lnTo>
                  <a:pt x="1130071" y="330376"/>
                </a:lnTo>
                <a:lnTo>
                  <a:pt x="1140128" y="327206"/>
                </a:lnTo>
                <a:lnTo>
                  <a:pt x="1148598" y="322451"/>
                </a:lnTo>
                <a:lnTo>
                  <a:pt x="1159184" y="318752"/>
                </a:lnTo>
                <a:lnTo>
                  <a:pt x="1167653" y="314525"/>
                </a:lnTo>
                <a:lnTo>
                  <a:pt x="1177710" y="310298"/>
                </a:lnTo>
                <a:lnTo>
                  <a:pt x="1186709" y="306072"/>
                </a:lnTo>
                <a:lnTo>
                  <a:pt x="1196766" y="301316"/>
                </a:lnTo>
                <a:lnTo>
                  <a:pt x="1205765" y="296561"/>
                </a:lnTo>
                <a:lnTo>
                  <a:pt x="1215822" y="291806"/>
                </a:lnTo>
                <a:lnTo>
                  <a:pt x="1224820" y="285466"/>
                </a:lnTo>
                <a:lnTo>
                  <a:pt x="1233819" y="280182"/>
                </a:lnTo>
                <a:lnTo>
                  <a:pt x="1242817" y="273842"/>
                </a:lnTo>
                <a:lnTo>
                  <a:pt x="1252345" y="268558"/>
                </a:lnTo>
                <a:lnTo>
                  <a:pt x="1260285" y="262746"/>
                </a:lnTo>
                <a:lnTo>
                  <a:pt x="1269813" y="256406"/>
                </a:lnTo>
                <a:lnTo>
                  <a:pt x="1279341" y="250594"/>
                </a:lnTo>
                <a:lnTo>
                  <a:pt x="1288868" y="244254"/>
                </a:lnTo>
                <a:lnTo>
                  <a:pt x="1297867" y="237385"/>
                </a:lnTo>
                <a:lnTo>
                  <a:pt x="1307395" y="231045"/>
                </a:lnTo>
                <a:lnTo>
                  <a:pt x="1316923" y="224176"/>
                </a:lnTo>
                <a:lnTo>
                  <a:pt x="1326980" y="217836"/>
                </a:lnTo>
                <a:lnTo>
                  <a:pt x="1336508" y="210439"/>
                </a:lnTo>
                <a:lnTo>
                  <a:pt x="1346035" y="204099"/>
                </a:lnTo>
                <a:lnTo>
                  <a:pt x="1355034" y="197230"/>
                </a:lnTo>
                <a:lnTo>
                  <a:pt x="1365620" y="190361"/>
                </a:lnTo>
                <a:lnTo>
                  <a:pt x="1374619" y="182964"/>
                </a:lnTo>
                <a:lnTo>
                  <a:pt x="1384147" y="176096"/>
                </a:lnTo>
                <a:lnTo>
                  <a:pt x="1390344" y="172693"/>
                </a:lnTo>
                <a:lnTo>
                  <a:pt x="1392301" y="170971"/>
                </a:lnTo>
                <a:lnTo>
                  <a:pt x="1397090" y="165176"/>
                </a:lnTo>
                <a:lnTo>
                  <a:pt x="1402944" y="158854"/>
                </a:lnTo>
                <a:lnTo>
                  <a:pt x="1405605" y="155166"/>
                </a:lnTo>
                <a:lnTo>
                  <a:pt x="1409330" y="150951"/>
                </a:lnTo>
                <a:lnTo>
                  <a:pt x="1412524" y="146736"/>
                </a:lnTo>
                <a:lnTo>
                  <a:pt x="1416249" y="143575"/>
                </a:lnTo>
                <a:lnTo>
                  <a:pt x="1417845" y="138833"/>
                </a:lnTo>
                <a:lnTo>
                  <a:pt x="1420506" y="134092"/>
                </a:lnTo>
                <a:lnTo>
                  <a:pt x="1423699" y="129350"/>
                </a:lnTo>
                <a:lnTo>
                  <a:pt x="1426360" y="124608"/>
                </a:lnTo>
                <a:lnTo>
                  <a:pt x="1427424" y="119340"/>
                </a:lnTo>
                <a:lnTo>
                  <a:pt x="1429553" y="114598"/>
                </a:lnTo>
                <a:lnTo>
                  <a:pt x="1431150" y="109856"/>
                </a:lnTo>
                <a:lnTo>
                  <a:pt x="1432746" y="105114"/>
                </a:lnTo>
                <a:lnTo>
                  <a:pt x="1432746" y="99319"/>
                </a:lnTo>
                <a:lnTo>
                  <a:pt x="1433811" y="94577"/>
                </a:lnTo>
                <a:lnTo>
                  <a:pt x="1433811" y="88255"/>
                </a:lnTo>
                <a:lnTo>
                  <a:pt x="1433811" y="83513"/>
                </a:lnTo>
                <a:lnTo>
                  <a:pt x="1432214" y="78244"/>
                </a:lnTo>
                <a:lnTo>
                  <a:pt x="1431150" y="72976"/>
                </a:lnTo>
                <a:lnTo>
                  <a:pt x="1428489" y="67707"/>
                </a:lnTo>
                <a:lnTo>
                  <a:pt x="1426360" y="62965"/>
                </a:lnTo>
                <a:lnTo>
                  <a:pt x="1427424" y="61912"/>
                </a:lnTo>
                <a:lnTo>
                  <a:pt x="1432746" y="61912"/>
                </a:lnTo>
                <a:lnTo>
                  <a:pt x="1435939" y="61912"/>
                </a:lnTo>
                <a:lnTo>
                  <a:pt x="1439665" y="61912"/>
                </a:lnTo>
                <a:lnTo>
                  <a:pt x="1443922" y="62965"/>
                </a:lnTo>
                <a:lnTo>
                  <a:pt x="1448711" y="65073"/>
                </a:lnTo>
                <a:lnTo>
                  <a:pt x="1452969" y="65600"/>
                </a:lnTo>
                <a:lnTo>
                  <a:pt x="1456694" y="67707"/>
                </a:lnTo>
                <a:lnTo>
                  <a:pt x="1460952" y="69288"/>
                </a:lnTo>
                <a:lnTo>
                  <a:pt x="1465209" y="72976"/>
                </a:lnTo>
                <a:lnTo>
                  <a:pt x="1467870" y="76137"/>
                </a:lnTo>
                <a:lnTo>
                  <a:pt x="1470531" y="80879"/>
                </a:lnTo>
                <a:lnTo>
                  <a:pt x="1472659" y="86147"/>
                </a:lnTo>
                <a:lnTo>
                  <a:pt x="1474788" y="92996"/>
                </a:lnTo>
                <a:lnTo>
                  <a:pt x="1473724" y="98265"/>
                </a:lnTo>
                <a:lnTo>
                  <a:pt x="1473192" y="104588"/>
                </a:lnTo>
                <a:lnTo>
                  <a:pt x="1471063" y="109856"/>
                </a:lnTo>
                <a:lnTo>
                  <a:pt x="1469999" y="116178"/>
                </a:lnTo>
                <a:lnTo>
                  <a:pt x="1466805" y="120920"/>
                </a:lnTo>
                <a:lnTo>
                  <a:pt x="1464145" y="126189"/>
                </a:lnTo>
                <a:lnTo>
                  <a:pt x="1461484" y="130930"/>
                </a:lnTo>
                <a:lnTo>
                  <a:pt x="1458823" y="135672"/>
                </a:lnTo>
                <a:lnTo>
                  <a:pt x="1452196" y="141223"/>
                </a:lnTo>
                <a:lnTo>
                  <a:pt x="1456664" y="139111"/>
                </a:lnTo>
                <a:lnTo>
                  <a:pt x="1467780" y="134884"/>
                </a:lnTo>
                <a:lnTo>
                  <a:pt x="1478366" y="131185"/>
                </a:lnTo>
                <a:lnTo>
                  <a:pt x="1489482" y="127487"/>
                </a:lnTo>
                <a:lnTo>
                  <a:pt x="1500069" y="124317"/>
                </a:lnTo>
                <a:lnTo>
                  <a:pt x="1511184" y="121675"/>
                </a:lnTo>
                <a:lnTo>
                  <a:pt x="1521771" y="119561"/>
                </a:lnTo>
                <a:lnTo>
                  <a:pt x="1533416" y="117448"/>
                </a:lnTo>
                <a:lnTo>
                  <a:pt x="1543473" y="115335"/>
                </a:lnTo>
                <a:lnTo>
                  <a:pt x="1555118" y="113221"/>
                </a:lnTo>
                <a:lnTo>
                  <a:pt x="1565705" y="112164"/>
                </a:lnTo>
                <a:lnTo>
                  <a:pt x="1577350" y="111108"/>
                </a:lnTo>
                <a:lnTo>
                  <a:pt x="1587407" y="110051"/>
                </a:lnTo>
                <a:lnTo>
                  <a:pt x="1599052" y="109523"/>
                </a:lnTo>
                <a:lnTo>
                  <a:pt x="1609639" y="109523"/>
                </a:lnTo>
                <a:lnTo>
                  <a:pt x="1621284" y="109523"/>
                </a:lnTo>
                <a:lnTo>
                  <a:pt x="1631341" y="109523"/>
                </a:lnTo>
                <a:lnTo>
                  <a:pt x="1642457" y="109523"/>
                </a:lnTo>
                <a:lnTo>
                  <a:pt x="1652514" y="110051"/>
                </a:lnTo>
                <a:lnTo>
                  <a:pt x="1663100" y="111108"/>
                </a:lnTo>
                <a:lnTo>
                  <a:pt x="1673687" y="112164"/>
                </a:lnTo>
                <a:lnTo>
                  <a:pt x="1684273" y="114278"/>
                </a:lnTo>
                <a:lnTo>
                  <a:pt x="1694330" y="115863"/>
                </a:lnTo>
                <a:lnTo>
                  <a:pt x="1705446" y="117976"/>
                </a:lnTo>
                <a:lnTo>
                  <a:pt x="1714974" y="119561"/>
                </a:lnTo>
                <a:lnTo>
                  <a:pt x="1723973" y="121675"/>
                </a:lnTo>
                <a:lnTo>
                  <a:pt x="1733500" y="124317"/>
                </a:lnTo>
                <a:lnTo>
                  <a:pt x="1743028" y="126958"/>
                </a:lnTo>
                <a:lnTo>
                  <a:pt x="1752027" y="129600"/>
                </a:lnTo>
                <a:lnTo>
                  <a:pt x="1761555" y="132770"/>
                </a:lnTo>
                <a:lnTo>
                  <a:pt x="1770024" y="136469"/>
                </a:lnTo>
                <a:lnTo>
                  <a:pt x="1779022" y="140167"/>
                </a:lnTo>
                <a:lnTo>
                  <a:pt x="1786962" y="143866"/>
                </a:lnTo>
                <a:lnTo>
                  <a:pt x="1795431" y="147564"/>
                </a:lnTo>
                <a:lnTo>
                  <a:pt x="1803371" y="151791"/>
                </a:lnTo>
                <a:lnTo>
                  <a:pt x="1811311" y="156018"/>
                </a:lnTo>
                <a:lnTo>
                  <a:pt x="1818721" y="159717"/>
                </a:lnTo>
                <a:lnTo>
                  <a:pt x="1826661" y="165529"/>
                </a:lnTo>
                <a:lnTo>
                  <a:pt x="1833013" y="170284"/>
                </a:lnTo>
                <a:lnTo>
                  <a:pt x="1840424" y="176096"/>
                </a:lnTo>
                <a:lnTo>
                  <a:pt x="1846776" y="180851"/>
                </a:lnTo>
                <a:lnTo>
                  <a:pt x="1852598" y="186134"/>
                </a:lnTo>
                <a:lnTo>
                  <a:pt x="1858421" y="191946"/>
                </a:lnTo>
                <a:lnTo>
                  <a:pt x="1864243" y="197758"/>
                </a:lnTo>
                <a:lnTo>
                  <a:pt x="1869007" y="203042"/>
                </a:lnTo>
                <a:lnTo>
                  <a:pt x="1873771" y="209382"/>
                </a:lnTo>
                <a:lnTo>
                  <a:pt x="1878535" y="216251"/>
                </a:lnTo>
                <a:lnTo>
                  <a:pt x="1883299" y="222591"/>
                </a:lnTo>
                <a:lnTo>
                  <a:pt x="1886475" y="228931"/>
                </a:lnTo>
                <a:lnTo>
                  <a:pt x="1890180" y="234743"/>
                </a:lnTo>
                <a:lnTo>
                  <a:pt x="1892827" y="241612"/>
                </a:lnTo>
                <a:lnTo>
                  <a:pt x="1896003" y="249009"/>
                </a:lnTo>
                <a:lnTo>
                  <a:pt x="1898120" y="255878"/>
                </a:lnTo>
                <a:lnTo>
                  <a:pt x="1899708" y="263275"/>
                </a:lnTo>
                <a:lnTo>
                  <a:pt x="1901825" y="270672"/>
                </a:lnTo>
                <a:lnTo>
                  <a:pt x="1903413" y="278597"/>
                </a:lnTo>
                <a:lnTo>
                  <a:pt x="1903413" y="284937"/>
                </a:lnTo>
                <a:lnTo>
                  <a:pt x="1903413" y="291806"/>
                </a:lnTo>
                <a:lnTo>
                  <a:pt x="1903413" y="297618"/>
                </a:lnTo>
                <a:lnTo>
                  <a:pt x="1903413" y="304486"/>
                </a:lnTo>
                <a:lnTo>
                  <a:pt x="1902355" y="310298"/>
                </a:lnTo>
                <a:lnTo>
                  <a:pt x="1902355" y="316639"/>
                </a:lnTo>
                <a:lnTo>
                  <a:pt x="1901825" y="322451"/>
                </a:lnTo>
                <a:lnTo>
                  <a:pt x="1900767" y="328791"/>
                </a:lnTo>
                <a:lnTo>
                  <a:pt x="1898649" y="334074"/>
                </a:lnTo>
                <a:lnTo>
                  <a:pt x="1897591" y="339358"/>
                </a:lnTo>
                <a:lnTo>
                  <a:pt x="1895473" y="345170"/>
                </a:lnTo>
                <a:lnTo>
                  <a:pt x="1893885" y="350454"/>
                </a:lnTo>
                <a:lnTo>
                  <a:pt x="1891239" y="355209"/>
                </a:lnTo>
                <a:lnTo>
                  <a:pt x="1889122" y="359964"/>
                </a:lnTo>
                <a:lnTo>
                  <a:pt x="1887534" y="364719"/>
                </a:lnTo>
                <a:lnTo>
                  <a:pt x="1885416" y="369474"/>
                </a:lnTo>
                <a:lnTo>
                  <a:pt x="1881711" y="373173"/>
                </a:lnTo>
                <a:lnTo>
                  <a:pt x="1878535" y="377400"/>
                </a:lnTo>
                <a:lnTo>
                  <a:pt x="1875359" y="381627"/>
                </a:lnTo>
                <a:lnTo>
                  <a:pt x="1872712" y="385325"/>
                </a:lnTo>
                <a:lnTo>
                  <a:pt x="1864773" y="392194"/>
                </a:lnTo>
                <a:lnTo>
                  <a:pt x="1858421" y="399591"/>
                </a:lnTo>
                <a:lnTo>
                  <a:pt x="1853657" y="402233"/>
                </a:lnTo>
                <a:lnTo>
                  <a:pt x="1849422" y="405931"/>
                </a:lnTo>
                <a:lnTo>
                  <a:pt x="1845188" y="408573"/>
                </a:lnTo>
                <a:lnTo>
                  <a:pt x="1841482" y="411743"/>
                </a:lnTo>
                <a:lnTo>
                  <a:pt x="1836718" y="413856"/>
                </a:lnTo>
                <a:lnTo>
                  <a:pt x="1832484" y="416498"/>
                </a:lnTo>
                <a:lnTo>
                  <a:pt x="1827720" y="419140"/>
                </a:lnTo>
                <a:lnTo>
                  <a:pt x="1823485" y="421782"/>
                </a:lnTo>
                <a:lnTo>
                  <a:pt x="1818192" y="423367"/>
                </a:lnTo>
                <a:lnTo>
                  <a:pt x="1813428" y="425480"/>
                </a:lnTo>
                <a:lnTo>
                  <a:pt x="1808135" y="426537"/>
                </a:lnTo>
                <a:lnTo>
                  <a:pt x="1803371" y="428650"/>
                </a:lnTo>
                <a:lnTo>
                  <a:pt x="1798078" y="430236"/>
                </a:lnTo>
                <a:lnTo>
                  <a:pt x="1793314" y="431292"/>
                </a:lnTo>
                <a:lnTo>
                  <a:pt x="1788021" y="432877"/>
                </a:lnTo>
                <a:lnTo>
                  <a:pt x="1783257" y="434991"/>
                </a:lnTo>
                <a:lnTo>
                  <a:pt x="1776905" y="435519"/>
                </a:lnTo>
                <a:lnTo>
                  <a:pt x="1772141" y="436047"/>
                </a:lnTo>
                <a:lnTo>
                  <a:pt x="1766318" y="436576"/>
                </a:lnTo>
                <a:lnTo>
                  <a:pt x="1761555" y="438161"/>
                </a:lnTo>
                <a:lnTo>
                  <a:pt x="1756261" y="438161"/>
                </a:lnTo>
                <a:lnTo>
                  <a:pt x="1750439" y="438689"/>
                </a:lnTo>
                <a:lnTo>
                  <a:pt x="1745145" y="439746"/>
                </a:lnTo>
                <a:lnTo>
                  <a:pt x="1740382" y="440274"/>
                </a:lnTo>
                <a:lnTo>
                  <a:pt x="1734559" y="440274"/>
                </a:lnTo>
                <a:lnTo>
                  <a:pt x="1729795" y="440274"/>
                </a:lnTo>
                <a:lnTo>
                  <a:pt x="1723443" y="440274"/>
                </a:lnTo>
                <a:lnTo>
                  <a:pt x="1718679" y="440274"/>
                </a:lnTo>
                <a:lnTo>
                  <a:pt x="1713386" y="439746"/>
                </a:lnTo>
                <a:lnTo>
                  <a:pt x="1708093" y="439746"/>
                </a:lnTo>
                <a:lnTo>
                  <a:pt x="1702800" y="438689"/>
                </a:lnTo>
                <a:lnTo>
                  <a:pt x="1698036" y="438689"/>
                </a:lnTo>
                <a:lnTo>
                  <a:pt x="1692213" y="437633"/>
                </a:lnTo>
                <a:lnTo>
                  <a:pt x="1687449" y="436576"/>
                </a:lnTo>
                <a:lnTo>
                  <a:pt x="1682156" y="436047"/>
                </a:lnTo>
                <a:lnTo>
                  <a:pt x="1677392" y="435519"/>
                </a:lnTo>
                <a:lnTo>
                  <a:pt x="1672628" y="433934"/>
                </a:lnTo>
                <a:lnTo>
                  <a:pt x="1667864" y="433406"/>
                </a:lnTo>
                <a:lnTo>
                  <a:pt x="1664159" y="432349"/>
                </a:lnTo>
                <a:lnTo>
                  <a:pt x="1659947" y="431298"/>
                </a:lnTo>
                <a:lnTo>
                  <a:pt x="1659473" y="431799"/>
                </a:lnTo>
                <a:lnTo>
                  <a:pt x="1642948" y="425919"/>
                </a:lnTo>
                <a:lnTo>
                  <a:pt x="1642875" y="425431"/>
                </a:lnTo>
                <a:lnTo>
                  <a:pt x="1638222" y="423367"/>
                </a:lnTo>
                <a:lnTo>
                  <a:pt x="1633458" y="421253"/>
                </a:lnTo>
                <a:lnTo>
                  <a:pt x="1628694" y="420197"/>
                </a:lnTo>
                <a:lnTo>
                  <a:pt x="1624460" y="418612"/>
                </a:lnTo>
                <a:lnTo>
                  <a:pt x="1619696" y="416498"/>
                </a:lnTo>
                <a:lnTo>
                  <a:pt x="1615990" y="415442"/>
                </a:lnTo>
                <a:lnTo>
                  <a:pt x="1611227" y="413856"/>
                </a:lnTo>
                <a:lnTo>
                  <a:pt x="1606992" y="413328"/>
                </a:lnTo>
                <a:lnTo>
                  <a:pt x="1601699" y="411215"/>
                </a:lnTo>
                <a:lnTo>
                  <a:pt x="1597464" y="410686"/>
                </a:lnTo>
                <a:lnTo>
                  <a:pt x="1592171" y="409101"/>
                </a:lnTo>
                <a:lnTo>
                  <a:pt x="1587936" y="408573"/>
                </a:lnTo>
                <a:lnTo>
                  <a:pt x="1583172" y="406988"/>
                </a:lnTo>
                <a:lnTo>
                  <a:pt x="1578409" y="406459"/>
                </a:lnTo>
                <a:lnTo>
                  <a:pt x="1574174" y="405931"/>
                </a:lnTo>
                <a:lnTo>
                  <a:pt x="1569939" y="405931"/>
                </a:lnTo>
                <a:lnTo>
                  <a:pt x="1564646" y="404346"/>
                </a:lnTo>
                <a:lnTo>
                  <a:pt x="1560412" y="403818"/>
                </a:lnTo>
                <a:lnTo>
                  <a:pt x="1555118" y="403289"/>
                </a:lnTo>
                <a:lnTo>
                  <a:pt x="1550884" y="403289"/>
                </a:lnTo>
                <a:lnTo>
                  <a:pt x="1546120" y="403289"/>
                </a:lnTo>
                <a:lnTo>
                  <a:pt x="1541356" y="403289"/>
                </a:lnTo>
                <a:lnTo>
                  <a:pt x="1536592" y="403289"/>
                </a:lnTo>
                <a:lnTo>
                  <a:pt x="1532357" y="403289"/>
                </a:lnTo>
                <a:lnTo>
                  <a:pt x="1527064" y="402233"/>
                </a:lnTo>
                <a:lnTo>
                  <a:pt x="1522300" y="402233"/>
                </a:lnTo>
                <a:lnTo>
                  <a:pt x="1517536" y="402233"/>
                </a:lnTo>
                <a:lnTo>
                  <a:pt x="1513831" y="402233"/>
                </a:lnTo>
                <a:lnTo>
                  <a:pt x="1509067" y="402233"/>
                </a:lnTo>
                <a:lnTo>
                  <a:pt x="1504303" y="403289"/>
                </a:lnTo>
                <a:lnTo>
                  <a:pt x="1499539" y="403818"/>
                </a:lnTo>
                <a:lnTo>
                  <a:pt x="1495305" y="404346"/>
                </a:lnTo>
                <a:lnTo>
                  <a:pt x="1490011" y="404346"/>
                </a:lnTo>
                <a:lnTo>
                  <a:pt x="1485248" y="404346"/>
                </a:lnTo>
                <a:lnTo>
                  <a:pt x="1480484" y="404874"/>
                </a:lnTo>
                <a:lnTo>
                  <a:pt x="1476249" y="405931"/>
                </a:lnTo>
                <a:lnTo>
                  <a:pt x="1471485" y="406459"/>
                </a:lnTo>
                <a:lnTo>
                  <a:pt x="1466721" y="406988"/>
                </a:lnTo>
                <a:lnTo>
                  <a:pt x="1461957" y="408045"/>
                </a:lnTo>
                <a:lnTo>
                  <a:pt x="1458252" y="409101"/>
                </a:lnTo>
                <a:lnTo>
                  <a:pt x="1453488" y="409101"/>
                </a:lnTo>
                <a:lnTo>
                  <a:pt x="1448724" y="410686"/>
                </a:lnTo>
                <a:lnTo>
                  <a:pt x="1443960" y="411215"/>
                </a:lnTo>
                <a:lnTo>
                  <a:pt x="1439726" y="412271"/>
                </a:lnTo>
                <a:lnTo>
                  <a:pt x="1436020" y="413328"/>
                </a:lnTo>
                <a:lnTo>
                  <a:pt x="1431786" y="415442"/>
                </a:lnTo>
                <a:lnTo>
                  <a:pt x="1427551" y="415970"/>
                </a:lnTo>
                <a:lnTo>
                  <a:pt x="1423846" y="418083"/>
                </a:lnTo>
                <a:lnTo>
                  <a:pt x="1419082" y="418612"/>
                </a:lnTo>
                <a:lnTo>
                  <a:pt x="1414848" y="420197"/>
                </a:lnTo>
                <a:lnTo>
                  <a:pt x="1410084" y="421253"/>
                </a:lnTo>
                <a:lnTo>
                  <a:pt x="1405849" y="423367"/>
                </a:lnTo>
                <a:lnTo>
                  <a:pt x="1402144" y="424424"/>
                </a:lnTo>
                <a:lnTo>
                  <a:pt x="1397909" y="426009"/>
                </a:lnTo>
                <a:lnTo>
                  <a:pt x="1393675" y="428122"/>
                </a:lnTo>
                <a:lnTo>
                  <a:pt x="1390499" y="430236"/>
                </a:lnTo>
                <a:lnTo>
                  <a:pt x="1386264" y="431292"/>
                </a:lnTo>
                <a:lnTo>
                  <a:pt x="1382559" y="433406"/>
                </a:lnTo>
                <a:lnTo>
                  <a:pt x="1378324" y="435519"/>
                </a:lnTo>
                <a:lnTo>
                  <a:pt x="1374619" y="437633"/>
                </a:lnTo>
                <a:lnTo>
                  <a:pt x="1367208" y="441331"/>
                </a:lnTo>
                <a:lnTo>
                  <a:pt x="1361386" y="446086"/>
                </a:lnTo>
                <a:lnTo>
                  <a:pt x="1361386" y="445030"/>
                </a:lnTo>
                <a:lnTo>
                  <a:pt x="1362444" y="443444"/>
                </a:lnTo>
                <a:lnTo>
                  <a:pt x="1364032" y="440803"/>
                </a:lnTo>
                <a:lnTo>
                  <a:pt x="1367208" y="437633"/>
                </a:lnTo>
                <a:lnTo>
                  <a:pt x="1370384" y="432877"/>
                </a:lnTo>
                <a:lnTo>
                  <a:pt x="1374619" y="427594"/>
                </a:lnTo>
                <a:lnTo>
                  <a:pt x="1379383" y="421253"/>
                </a:lnTo>
                <a:lnTo>
                  <a:pt x="1385735" y="415442"/>
                </a:lnTo>
                <a:lnTo>
                  <a:pt x="1388381" y="411215"/>
                </a:lnTo>
                <a:lnTo>
                  <a:pt x="1391557" y="406988"/>
                </a:lnTo>
                <a:lnTo>
                  <a:pt x="1394733" y="403289"/>
                </a:lnTo>
                <a:lnTo>
                  <a:pt x="1398438" y="399591"/>
                </a:lnTo>
                <a:lnTo>
                  <a:pt x="1402144" y="395892"/>
                </a:lnTo>
                <a:lnTo>
                  <a:pt x="1405849" y="391665"/>
                </a:lnTo>
                <a:lnTo>
                  <a:pt x="1410084" y="387439"/>
                </a:lnTo>
                <a:lnTo>
                  <a:pt x="1414848" y="383740"/>
                </a:lnTo>
                <a:lnTo>
                  <a:pt x="1419082" y="378985"/>
                </a:lnTo>
                <a:lnTo>
                  <a:pt x="1422787" y="374230"/>
                </a:lnTo>
                <a:lnTo>
                  <a:pt x="1427022" y="370003"/>
                </a:lnTo>
                <a:lnTo>
                  <a:pt x="1432315" y="365776"/>
                </a:lnTo>
                <a:lnTo>
                  <a:pt x="1436550" y="361021"/>
                </a:lnTo>
                <a:lnTo>
                  <a:pt x="1441843" y="356266"/>
                </a:lnTo>
                <a:lnTo>
                  <a:pt x="1446607" y="352567"/>
                </a:lnTo>
                <a:lnTo>
                  <a:pt x="1452959" y="348340"/>
                </a:lnTo>
                <a:lnTo>
                  <a:pt x="1457723" y="343585"/>
                </a:lnTo>
                <a:lnTo>
                  <a:pt x="1463016" y="338830"/>
                </a:lnTo>
                <a:lnTo>
                  <a:pt x="1467780" y="334074"/>
                </a:lnTo>
                <a:lnTo>
                  <a:pt x="1473602" y="330376"/>
                </a:lnTo>
                <a:lnTo>
                  <a:pt x="1478896" y="325621"/>
                </a:lnTo>
                <a:lnTo>
                  <a:pt x="1485248" y="321394"/>
                </a:lnTo>
                <a:lnTo>
                  <a:pt x="1491070" y="317167"/>
                </a:lnTo>
                <a:lnTo>
                  <a:pt x="1497422" y="313469"/>
                </a:lnTo>
                <a:lnTo>
                  <a:pt x="1503245" y="308713"/>
                </a:lnTo>
                <a:lnTo>
                  <a:pt x="1509596" y="304486"/>
                </a:lnTo>
                <a:lnTo>
                  <a:pt x="1515948" y="300260"/>
                </a:lnTo>
                <a:lnTo>
                  <a:pt x="1521771" y="297089"/>
                </a:lnTo>
                <a:lnTo>
                  <a:pt x="1528123" y="292863"/>
                </a:lnTo>
                <a:lnTo>
                  <a:pt x="1534475" y="290221"/>
                </a:lnTo>
                <a:lnTo>
                  <a:pt x="1541356" y="287051"/>
                </a:lnTo>
                <a:lnTo>
                  <a:pt x="1548237" y="284409"/>
                </a:lnTo>
                <a:lnTo>
                  <a:pt x="1554060" y="280710"/>
                </a:lnTo>
                <a:lnTo>
                  <a:pt x="1560941" y="278069"/>
                </a:lnTo>
                <a:lnTo>
                  <a:pt x="1567822" y="274898"/>
                </a:lnTo>
                <a:lnTo>
                  <a:pt x="1574703" y="272785"/>
                </a:lnTo>
                <a:lnTo>
                  <a:pt x="1581584" y="270672"/>
                </a:lnTo>
                <a:lnTo>
                  <a:pt x="1587936" y="268558"/>
                </a:lnTo>
                <a:lnTo>
                  <a:pt x="1594818" y="266445"/>
                </a:lnTo>
                <a:lnTo>
                  <a:pt x="1602228" y="265388"/>
                </a:lnTo>
                <a:lnTo>
                  <a:pt x="1609109" y="263275"/>
                </a:lnTo>
                <a:lnTo>
                  <a:pt x="1616520" y="262746"/>
                </a:lnTo>
                <a:lnTo>
                  <a:pt x="1623401" y="261690"/>
                </a:lnTo>
                <a:lnTo>
                  <a:pt x="1630812" y="261690"/>
                </a:lnTo>
                <a:lnTo>
                  <a:pt x="1637693" y="261161"/>
                </a:lnTo>
                <a:lnTo>
                  <a:pt x="1645633" y="261161"/>
                </a:lnTo>
                <a:lnTo>
                  <a:pt x="1652514" y="261690"/>
                </a:lnTo>
                <a:lnTo>
                  <a:pt x="1660454" y="263275"/>
                </a:lnTo>
                <a:lnTo>
                  <a:pt x="1666806" y="263275"/>
                </a:lnTo>
                <a:lnTo>
                  <a:pt x="1673687" y="264860"/>
                </a:lnTo>
                <a:lnTo>
                  <a:pt x="1679509" y="265388"/>
                </a:lnTo>
                <a:lnTo>
                  <a:pt x="1686391" y="267501"/>
                </a:lnTo>
                <a:lnTo>
                  <a:pt x="1691684" y="268030"/>
                </a:lnTo>
                <a:lnTo>
                  <a:pt x="1696977" y="269615"/>
                </a:lnTo>
                <a:lnTo>
                  <a:pt x="1702800" y="271200"/>
                </a:lnTo>
                <a:lnTo>
                  <a:pt x="1708093" y="273313"/>
                </a:lnTo>
                <a:lnTo>
                  <a:pt x="1711798" y="275427"/>
                </a:lnTo>
                <a:lnTo>
                  <a:pt x="1716033" y="277540"/>
                </a:lnTo>
                <a:lnTo>
                  <a:pt x="1720267" y="279654"/>
                </a:lnTo>
                <a:lnTo>
                  <a:pt x="1725031" y="281767"/>
                </a:lnTo>
                <a:lnTo>
                  <a:pt x="1730854" y="285994"/>
                </a:lnTo>
                <a:lnTo>
                  <a:pt x="1737735" y="291806"/>
                </a:lnTo>
                <a:lnTo>
                  <a:pt x="1741970" y="296561"/>
                </a:lnTo>
                <a:lnTo>
                  <a:pt x="1745675" y="302373"/>
                </a:lnTo>
                <a:lnTo>
                  <a:pt x="1749380" y="308713"/>
                </a:lnTo>
                <a:lnTo>
                  <a:pt x="1752027" y="314525"/>
                </a:lnTo>
                <a:lnTo>
                  <a:pt x="1753085" y="320866"/>
                </a:lnTo>
                <a:lnTo>
                  <a:pt x="1754144" y="326677"/>
                </a:lnTo>
                <a:lnTo>
                  <a:pt x="1754144" y="333546"/>
                </a:lnTo>
                <a:lnTo>
                  <a:pt x="1754673" y="340415"/>
                </a:lnTo>
                <a:lnTo>
                  <a:pt x="1753085" y="346227"/>
                </a:lnTo>
                <a:lnTo>
                  <a:pt x="1752027" y="352567"/>
                </a:lnTo>
                <a:lnTo>
                  <a:pt x="1749909" y="358379"/>
                </a:lnTo>
                <a:lnTo>
                  <a:pt x="1748321" y="364719"/>
                </a:lnTo>
                <a:lnTo>
                  <a:pt x="1745675" y="370003"/>
                </a:lnTo>
                <a:lnTo>
                  <a:pt x="1743028" y="375286"/>
                </a:lnTo>
                <a:lnTo>
                  <a:pt x="1740382" y="380570"/>
                </a:lnTo>
                <a:lnTo>
                  <a:pt x="1737735" y="386382"/>
                </a:lnTo>
                <a:lnTo>
                  <a:pt x="1734559" y="390080"/>
                </a:lnTo>
                <a:lnTo>
                  <a:pt x="1730854" y="394307"/>
                </a:lnTo>
                <a:lnTo>
                  <a:pt x="1727678" y="397477"/>
                </a:lnTo>
                <a:lnTo>
                  <a:pt x="1725031" y="401176"/>
                </a:lnTo>
                <a:lnTo>
                  <a:pt x="1718679" y="405931"/>
                </a:lnTo>
                <a:lnTo>
                  <a:pt x="1713915" y="408573"/>
                </a:lnTo>
                <a:lnTo>
                  <a:pt x="1715503" y="408573"/>
                </a:lnTo>
                <a:lnTo>
                  <a:pt x="1720267" y="409101"/>
                </a:lnTo>
                <a:lnTo>
                  <a:pt x="1722914" y="409101"/>
                </a:lnTo>
                <a:lnTo>
                  <a:pt x="1727148" y="409101"/>
                </a:lnTo>
                <a:lnTo>
                  <a:pt x="1730854" y="409101"/>
                </a:lnTo>
                <a:lnTo>
                  <a:pt x="1737206" y="409630"/>
                </a:lnTo>
                <a:lnTo>
                  <a:pt x="1741970" y="409101"/>
                </a:lnTo>
                <a:lnTo>
                  <a:pt x="1747792" y="409101"/>
                </a:lnTo>
                <a:lnTo>
                  <a:pt x="1754144" y="408573"/>
                </a:lnTo>
                <a:lnTo>
                  <a:pt x="1760496" y="408573"/>
                </a:lnTo>
                <a:lnTo>
                  <a:pt x="1767377" y="406988"/>
                </a:lnTo>
                <a:lnTo>
                  <a:pt x="1774788" y="405931"/>
                </a:lnTo>
                <a:lnTo>
                  <a:pt x="1781669" y="404346"/>
                </a:lnTo>
                <a:lnTo>
                  <a:pt x="1789079" y="403289"/>
                </a:lnTo>
                <a:lnTo>
                  <a:pt x="1795961" y="399591"/>
                </a:lnTo>
                <a:lnTo>
                  <a:pt x="1802842" y="396949"/>
                </a:lnTo>
                <a:lnTo>
                  <a:pt x="1809723" y="393779"/>
                </a:lnTo>
                <a:lnTo>
                  <a:pt x="1817133" y="390080"/>
                </a:lnTo>
                <a:lnTo>
                  <a:pt x="1822956" y="385325"/>
                </a:lnTo>
                <a:lnTo>
                  <a:pt x="1829837" y="380042"/>
                </a:lnTo>
                <a:lnTo>
                  <a:pt x="1835660" y="374230"/>
                </a:lnTo>
                <a:lnTo>
                  <a:pt x="1842012" y="368418"/>
                </a:lnTo>
                <a:lnTo>
                  <a:pt x="1844129" y="364719"/>
                </a:lnTo>
                <a:lnTo>
                  <a:pt x="1846776" y="361021"/>
                </a:lnTo>
                <a:lnTo>
                  <a:pt x="1848893" y="357322"/>
                </a:lnTo>
                <a:lnTo>
                  <a:pt x="1851540" y="353624"/>
                </a:lnTo>
                <a:lnTo>
                  <a:pt x="1853657" y="348869"/>
                </a:lnTo>
                <a:lnTo>
                  <a:pt x="1855774" y="345170"/>
                </a:lnTo>
                <a:lnTo>
                  <a:pt x="1857362" y="340415"/>
                </a:lnTo>
                <a:lnTo>
                  <a:pt x="1859479" y="335660"/>
                </a:lnTo>
                <a:lnTo>
                  <a:pt x="1860538" y="330376"/>
                </a:lnTo>
                <a:lnTo>
                  <a:pt x="1861597" y="324564"/>
                </a:lnTo>
                <a:lnTo>
                  <a:pt x="1863185" y="319280"/>
                </a:lnTo>
                <a:lnTo>
                  <a:pt x="1864243" y="313997"/>
                </a:lnTo>
                <a:lnTo>
                  <a:pt x="1864773" y="307657"/>
                </a:lnTo>
                <a:lnTo>
                  <a:pt x="1865831" y="301845"/>
                </a:lnTo>
                <a:lnTo>
                  <a:pt x="1866361" y="295504"/>
                </a:lnTo>
                <a:lnTo>
                  <a:pt x="1866890" y="289692"/>
                </a:lnTo>
                <a:lnTo>
                  <a:pt x="1866361" y="282295"/>
                </a:lnTo>
                <a:lnTo>
                  <a:pt x="1865831" y="275427"/>
                </a:lnTo>
                <a:lnTo>
                  <a:pt x="1864243" y="269615"/>
                </a:lnTo>
                <a:lnTo>
                  <a:pt x="1863185" y="263275"/>
                </a:lnTo>
                <a:lnTo>
                  <a:pt x="1860538" y="256406"/>
                </a:lnTo>
                <a:lnTo>
                  <a:pt x="1858421" y="250594"/>
                </a:lnTo>
                <a:lnTo>
                  <a:pt x="1854715" y="245310"/>
                </a:lnTo>
                <a:lnTo>
                  <a:pt x="1852069" y="239499"/>
                </a:lnTo>
                <a:lnTo>
                  <a:pt x="1847834" y="233687"/>
                </a:lnTo>
                <a:lnTo>
                  <a:pt x="1844129" y="228403"/>
                </a:lnTo>
                <a:lnTo>
                  <a:pt x="1839365" y="222591"/>
                </a:lnTo>
                <a:lnTo>
                  <a:pt x="1834601" y="218893"/>
                </a:lnTo>
                <a:lnTo>
                  <a:pt x="1828249" y="213081"/>
                </a:lnTo>
                <a:lnTo>
                  <a:pt x="1822956" y="209382"/>
                </a:lnTo>
                <a:lnTo>
                  <a:pt x="1817133" y="205155"/>
                </a:lnTo>
                <a:lnTo>
                  <a:pt x="1811311" y="200928"/>
                </a:lnTo>
                <a:lnTo>
                  <a:pt x="1803900" y="196173"/>
                </a:lnTo>
                <a:lnTo>
                  <a:pt x="1797549" y="192475"/>
                </a:lnTo>
                <a:lnTo>
                  <a:pt x="1789609" y="188248"/>
                </a:lnTo>
                <a:lnTo>
                  <a:pt x="1783257" y="185078"/>
                </a:lnTo>
                <a:lnTo>
                  <a:pt x="1774788" y="181379"/>
                </a:lnTo>
                <a:lnTo>
                  <a:pt x="1766848" y="178737"/>
                </a:lnTo>
                <a:lnTo>
                  <a:pt x="1758908" y="175567"/>
                </a:lnTo>
                <a:lnTo>
                  <a:pt x="1751497" y="173454"/>
                </a:lnTo>
                <a:lnTo>
                  <a:pt x="1742499" y="170284"/>
                </a:lnTo>
                <a:lnTo>
                  <a:pt x="1733500" y="167642"/>
                </a:lnTo>
                <a:lnTo>
                  <a:pt x="1725031" y="165529"/>
                </a:lnTo>
                <a:lnTo>
                  <a:pt x="1716033" y="163415"/>
                </a:lnTo>
                <a:lnTo>
                  <a:pt x="1706505" y="161302"/>
                </a:lnTo>
                <a:lnTo>
                  <a:pt x="1696977" y="159717"/>
                </a:lnTo>
                <a:lnTo>
                  <a:pt x="1687449" y="158660"/>
                </a:lnTo>
                <a:lnTo>
                  <a:pt x="1678980" y="158132"/>
                </a:lnTo>
                <a:lnTo>
                  <a:pt x="1668923" y="156018"/>
                </a:lnTo>
                <a:lnTo>
                  <a:pt x="1658336" y="155490"/>
                </a:lnTo>
                <a:lnTo>
                  <a:pt x="1648279" y="153905"/>
                </a:lnTo>
                <a:lnTo>
                  <a:pt x="1638751" y="153905"/>
                </a:lnTo>
                <a:lnTo>
                  <a:pt x="1628694" y="153376"/>
                </a:lnTo>
                <a:lnTo>
                  <a:pt x="1618637" y="153376"/>
                </a:lnTo>
                <a:lnTo>
                  <a:pt x="1608580" y="153376"/>
                </a:lnTo>
                <a:lnTo>
                  <a:pt x="1599052" y="153905"/>
                </a:lnTo>
                <a:lnTo>
                  <a:pt x="1588995" y="153905"/>
                </a:lnTo>
                <a:lnTo>
                  <a:pt x="1578409" y="153905"/>
                </a:lnTo>
                <a:lnTo>
                  <a:pt x="1568351" y="154433"/>
                </a:lnTo>
                <a:lnTo>
                  <a:pt x="1558824" y="156018"/>
                </a:lnTo>
                <a:lnTo>
                  <a:pt x="1548766" y="157075"/>
                </a:lnTo>
                <a:lnTo>
                  <a:pt x="1538709" y="158660"/>
                </a:lnTo>
                <a:lnTo>
                  <a:pt x="1529181" y="160773"/>
                </a:lnTo>
                <a:lnTo>
                  <a:pt x="1520183" y="162887"/>
                </a:lnTo>
                <a:lnTo>
                  <a:pt x="1510126" y="164472"/>
                </a:lnTo>
                <a:lnTo>
                  <a:pt x="1500598" y="166585"/>
                </a:lnTo>
                <a:lnTo>
                  <a:pt x="1491070" y="168699"/>
                </a:lnTo>
                <a:lnTo>
                  <a:pt x="1482601" y="171869"/>
                </a:lnTo>
                <a:lnTo>
                  <a:pt x="1473073" y="175039"/>
                </a:lnTo>
                <a:lnTo>
                  <a:pt x="1464075" y="178209"/>
                </a:lnTo>
                <a:lnTo>
                  <a:pt x="1455605" y="181379"/>
                </a:lnTo>
                <a:lnTo>
                  <a:pt x="1447136" y="185606"/>
                </a:lnTo>
                <a:lnTo>
                  <a:pt x="1438667" y="188776"/>
                </a:lnTo>
                <a:lnTo>
                  <a:pt x="1430198" y="193003"/>
                </a:lnTo>
                <a:lnTo>
                  <a:pt x="1422787" y="197230"/>
                </a:lnTo>
                <a:lnTo>
                  <a:pt x="1415377" y="201985"/>
                </a:lnTo>
                <a:lnTo>
                  <a:pt x="1407966" y="205684"/>
                </a:lnTo>
                <a:lnTo>
                  <a:pt x="1401085" y="211496"/>
                </a:lnTo>
                <a:lnTo>
                  <a:pt x="1394733" y="216779"/>
                </a:lnTo>
                <a:lnTo>
                  <a:pt x="1388381" y="222591"/>
                </a:lnTo>
                <a:lnTo>
                  <a:pt x="1381500" y="227346"/>
                </a:lnTo>
                <a:lnTo>
                  <a:pt x="1375678" y="233158"/>
                </a:lnTo>
                <a:lnTo>
                  <a:pt x="1369326" y="237385"/>
                </a:lnTo>
                <a:lnTo>
                  <a:pt x="1363503" y="243197"/>
                </a:lnTo>
                <a:lnTo>
                  <a:pt x="1357151" y="246896"/>
                </a:lnTo>
                <a:lnTo>
                  <a:pt x="1351329" y="252707"/>
                </a:lnTo>
                <a:lnTo>
                  <a:pt x="1344977" y="256406"/>
                </a:lnTo>
                <a:lnTo>
                  <a:pt x="1339684" y="261690"/>
                </a:lnTo>
                <a:lnTo>
                  <a:pt x="1333332" y="265916"/>
                </a:lnTo>
                <a:lnTo>
                  <a:pt x="1327509" y="270672"/>
                </a:lnTo>
                <a:lnTo>
                  <a:pt x="1322216" y="274898"/>
                </a:lnTo>
                <a:lnTo>
                  <a:pt x="1316923" y="279654"/>
                </a:lnTo>
                <a:lnTo>
                  <a:pt x="1310571" y="283352"/>
                </a:lnTo>
                <a:lnTo>
                  <a:pt x="1305278" y="287579"/>
                </a:lnTo>
                <a:lnTo>
                  <a:pt x="1299984" y="291806"/>
                </a:lnTo>
                <a:lnTo>
                  <a:pt x="1295220" y="295504"/>
                </a:lnTo>
                <a:lnTo>
                  <a:pt x="1288868" y="299203"/>
                </a:lnTo>
                <a:lnTo>
                  <a:pt x="1284105" y="302373"/>
                </a:lnTo>
                <a:lnTo>
                  <a:pt x="1278811" y="306072"/>
                </a:lnTo>
                <a:lnTo>
                  <a:pt x="1273518" y="309770"/>
                </a:lnTo>
                <a:lnTo>
                  <a:pt x="1268754" y="313469"/>
                </a:lnTo>
                <a:lnTo>
                  <a:pt x="1262932" y="316639"/>
                </a:lnTo>
                <a:lnTo>
                  <a:pt x="1257109" y="319809"/>
                </a:lnTo>
                <a:lnTo>
                  <a:pt x="1252874" y="324036"/>
                </a:lnTo>
                <a:lnTo>
                  <a:pt x="1247581" y="326677"/>
                </a:lnTo>
                <a:lnTo>
                  <a:pt x="1242288" y="329319"/>
                </a:lnTo>
                <a:lnTo>
                  <a:pt x="1236995" y="331961"/>
                </a:lnTo>
                <a:lnTo>
                  <a:pt x="1232231" y="335660"/>
                </a:lnTo>
                <a:lnTo>
                  <a:pt x="1226408" y="338301"/>
                </a:lnTo>
                <a:lnTo>
                  <a:pt x="1221644" y="340943"/>
                </a:lnTo>
                <a:lnTo>
                  <a:pt x="1216351" y="343585"/>
                </a:lnTo>
                <a:lnTo>
                  <a:pt x="1211587" y="347283"/>
                </a:lnTo>
                <a:lnTo>
                  <a:pt x="1205765" y="348869"/>
                </a:lnTo>
                <a:lnTo>
                  <a:pt x="1200471" y="350982"/>
                </a:lnTo>
                <a:lnTo>
                  <a:pt x="1194649" y="353095"/>
                </a:lnTo>
                <a:lnTo>
                  <a:pt x="1189356" y="355737"/>
                </a:lnTo>
                <a:lnTo>
                  <a:pt x="1184062" y="357851"/>
                </a:lnTo>
                <a:lnTo>
                  <a:pt x="1178769" y="359964"/>
                </a:lnTo>
                <a:lnTo>
                  <a:pt x="1172947" y="362077"/>
                </a:lnTo>
                <a:lnTo>
                  <a:pt x="1167653" y="363662"/>
                </a:lnTo>
                <a:lnTo>
                  <a:pt x="1161831" y="365248"/>
                </a:lnTo>
                <a:lnTo>
                  <a:pt x="1156008" y="367361"/>
                </a:lnTo>
                <a:lnTo>
                  <a:pt x="1150715" y="368418"/>
                </a:lnTo>
                <a:lnTo>
                  <a:pt x="1145422" y="370531"/>
                </a:lnTo>
                <a:lnTo>
                  <a:pt x="1139070" y="372116"/>
                </a:lnTo>
                <a:lnTo>
                  <a:pt x="1133777" y="374230"/>
                </a:lnTo>
                <a:lnTo>
                  <a:pt x="1127954" y="375286"/>
                </a:lnTo>
                <a:lnTo>
                  <a:pt x="1122131" y="377400"/>
                </a:lnTo>
                <a:lnTo>
                  <a:pt x="1115780" y="377928"/>
                </a:lnTo>
                <a:lnTo>
                  <a:pt x="1109428" y="380042"/>
                </a:lnTo>
                <a:lnTo>
                  <a:pt x="1103605" y="380570"/>
                </a:lnTo>
                <a:lnTo>
                  <a:pt x="1097253" y="382683"/>
                </a:lnTo>
                <a:lnTo>
                  <a:pt x="1090372" y="383740"/>
                </a:lnTo>
                <a:lnTo>
                  <a:pt x="1084550" y="384797"/>
                </a:lnTo>
                <a:lnTo>
                  <a:pt x="1077668" y="386382"/>
                </a:lnTo>
                <a:lnTo>
                  <a:pt x="1071846" y="387439"/>
                </a:lnTo>
                <a:lnTo>
                  <a:pt x="1063906" y="387967"/>
                </a:lnTo>
                <a:lnTo>
                  <a:pt x="1057554" y="389024"/>
                </a:lnTo>
                <a:lnTo>
                  <a:pt x="1050673" y="389552"/>
                </a:lnTo>
                <a:lnTo>
                  <a:pt x="1043792" y="391137"/>
                </a:lnTo>
                <a:lnTo>
                  <a:pt x="1036381" y="391665"/>
                </a:lnTo>
                <a:lnTo>
                  <a:pt x="1029500" y="392194"/>
                </a:lnTo>
                <a:lnTo>
                  <a:pt x="1022089" y="392722"/>
                </a:lnTo>
                <a:lnTo>
                  <a:pt x="1015208" y="394307"/>
                </a:lnTo>
                <a:lnTo>
                  <a:pt x="1007268" y="394307"/>
                </a:lnTo>
                <a:lnTo>
                  <a:pt x="999328" y="394307"/>
                </a:lnTo>
                <a:lnTo>
                  <a:pt x="990859" y="393779"/>
                </a:lnTo>
                <a:lnTo>
                  <a:pt x="983449" y="393779"/>
                </a:lnTo>
                <a:lnTo>
                  <a:pt x="975509" y="392194"/>
                </a:lnTo>
                <a:lnTo>
                  <a:pt x="967569" y="391665"/>
                </a:lnTo>
                <a:lnTo>
                  <a:pt x="959100" y="391137"/>
                </a:lnTo>
                <a:lnTo>
                  <a:pt x="951689" y="390080"/>
                </a:lnTo>
                <a:lnTo>
                  <a:pt x="943749" y="387967"/>
                </a:lnTo>
                <a:lnTo>
                  <a:pt x="935280" y="386382"/>
                </a:lnTo>
                <a:lnTo>
                  <a:pt x="927340" y="384268"/>
                </a:lnTo>
                <a:lnTo>
                  <a:pt x="919401" y="382155"/>
                </a:lnTo>
                <a:lnTo>
                  <a:pt x="910931" y="379513"/>
                </a:lnTo>
                <a:lnTo>
                  <a:pt x="902991" y="377400"/>
                </a:lnTo>
                <a:lnTo>
                  <a:pt x="895052" y="374758"/>
                </a:lnTo>
                <a:lnTo>
                  <a:pt x="886582" y="372645"/>
                </a:lnTo>
                <a:lnTo>
                  <a:pt x="878643" y="369474"/>
                </a:lnTo>
                <a:lnTo>
                  <a:pt x="870703" y="365776"/>
                </a:lnTo>
                <a:lnTo>
                  <a:pt x="862234" y="362606"/>
                </a:lnTo>
                <a:lnTo>
                  <a:pt x="854294" y="359964"/>
                </a:lnTo>
                <a:lnTo>
                  <a:pt x="846354" y="356266"/>
                </a:lnTo>
                <a:lnTo>
                  <a:pt x="837885" y="353095"/>
                </a:lnTo>
                <a:lnTo>
                  <a:pt x="829945" y="349925"/>
                </a:lnTo>
                <a:lnTo>
                  <a:pt x="822534" y="346227"/>
                </a:lnTo>
                <a:lnTo>
                  <a:pt x="814594" y="342528"/>
                </a:lnTo>
                <a:lnTo>
                  <a:pt x="806125" y="338301"/>
                </a:lnTo>
                <a:lnTo>
                  <a:pt x="798715" y="334074"/>
                </a:lnTo>
                <a:lnTo>
                  <a:pt x="791304" y="330904"/>
                </a:lnTo>
                <a:lnTo>
                  <a:pt x="783894" y="326677"/>
                </a:lnTo>
                <a:lnTo>
                  <a:pt x="777012" y="322451"/>
                </a:lnTo>
                <a:lnTo>
                  <a:pt x="769602" y="318752"/>
                </a:lnTo>
                <a:lnTo>
                  <a:pt x="762721" y="315054"/>
                </a:lnTo>
                <a:lnTo>
                  <a:pt x="755310" y="311355"/>
                </a:lnTo>
                <a:lnTo>
                  <a:pt x="748429" y="307128"/>
                </a:lnTo>
                <a:lnTo>
                  <a:pt x="741018" y="302901"/>
                </a:lnTo>
                <a:lnTo>
                  <a:pt x="735196" y="299203"/>
                </a:lnTo>
                <a:lnTo>
                  <a:pt x="728315" y="294976"/>
                </a:lnTo>
                <a:lnTo>
                  <a:pt x="722492" y="290749"/>
                </a:lnTo>
                <a:lnTo>
                  <a:pt x="716140" y="287051"/>
                </a:lnTo>
                <a:lnTo>
                  <a:pt x="710318" y="282824"/>
                </a:lnTo>
                <a:lnTo>
                  <a:pt x="703966" y="278597"/>
                </a:lnTo>
                <a:lnTo>
                  <a:pt x="698143" y="274898"/>
                </a:lnTo>
                <a:lnTo>
                  <a:pt x="692321" y="271200"/>
                </a:lnTo>
                <a:lnTo>
                  <a:pt x="687557" y="268030"/>
                </a:lnTo>
                <a:lnTo>
                  <a:pt x="682264" y="263803"/>
                </a:lnTo>
                <a:lnTo>
                  <a:pt x="677500" y="261161"/>
                </a:lnTo>
                <a:lnTo>
                  <a:pt x="673794" y="257991"/>
                </a:lnTo>
                <a:lnTo>
                  <a:pt x="669560" y="255349"/>
                </a:lnTo>
                <a:lnTo>
                  <a:pt x="664796" y="251651"/>
                </a:lnTo>
                <a:lnTo>
                  <a:pt x="660561" y="249009"/>
                </a:lnTo>
                <a:lnTo>
                  <a:pt x="656856" y="245839"/>
                </a:lnTo>
                <a:lnTo>
                  <a:pt x="653680" y="243725"/>
                </a:lnTo>
                <a:lnTo>
                  <a:pt x="647328" y="238970"/>
                </a:lnTo>
                <a:lnTo>
                  <a:pt x="642564" y="235800"/>
                </a:lnTo>
                <a:lnTo>
                  <a:pt x="637800" y="231573"/>
                </a:lnTo>
                <a:lnTo>
                  <a:pt x="635154" y="229460"/>
                </a:lnTo>
                <a:lnTo>
                  <a:pt x="633566" y="228403"/>
                </a:lnTo>
                <a:lnTo>
                  <a:pt x="631448" y="226818"/>
                </a:lnTo>
                <a:lnTo>
                  <a:pt x="628802" y="224705"/>
                </a:lnTo>
                <a:lnTo>
                  <a:pt x="624038" y="221534"/>
                </a:lnTo>
                <a:lnTo>
                  <a:pt x="618745" y="217836"/>
                </a:lnTo>
                <a:lnTo>
                  <a:pt x="614510" y="215194"/>
                </a:lnTo>
                <a:lnTo>
                  <a:pt x="611334" y="213081"/>
                </a:lnTo>
                <a:lnTo>
                  <a:pt x="607100" y="210439"/>
                </a:lnTo>
                <a:lnTo>
                  <a:pt x="602336" y="207797"/>
                </a:lnTo>
                <a:lnTo>
                  <a:pt x="597572" y="204627"/>
                </a:lnTo>
                <a:lnTo>
                  <a:pt x="592808" y="201985"/>
                </a:lnTo>
                <a:lnTo>
                  <a:pt x="587514" y="198287"/>
                </a:lnTo>
                <a:lnTo>
                  <a:pt x="582221" y="195645"/>
                </a:lnTo>
                <a:lnTo>
                  <a:pt x="575340" y="191946"/>
                </a:lnTo>
                <a:lnTo>
                  <a:pt x="569517" y="188248"/>
                </a:lnTo>
                <a:lnTo>
                  <a:pt x="562636" y="185078"/>
                </a:lnTo>
                <a:lnTo>
                  <a:pt x="555755" y="182436"/>
                </a:lnTo>
                <a:lnTo>
                  <a:pt x="548345" y="178209"/>
                </a:lnTo>
                <a:lnTo>
                  <a:pt x="540934" y="175039"/>
                </a:lnTo>
                <a:lnTo>
                  <a:pt x="533523" y="171340"/>
                </a:lnTo>
                <a:lnTo>
                  <a:pt x="526113" y="168699"/>
                </a:lnTo>
                <a:lnTo>
                  <a:pt x="517114" y="164472"/>
                </a:lnTo>
                <a:lnTo>
                  <a:pt x="509175" y="161830"/>
                </a:lnTo>
                <a:lnTo>
                  <a:pt x="500176" y="158660"/>
                </a:lnTo>
                <a:lnTo>
                  <a:pt x="492236" y="156546"/>
                </a:lnTo>
                <a:lnTo>
                  <a:pt x="483238" y="153905"/>
                </a:lnTo>
                <a:lnTo>
                  <a:pt x="474239" y="151263"/>
                </a:lnTo>
                <a:lnTo>
                  <a:pt x="465770" y="149149"/>
                </a:lnTo>
                <a:lnTo>
                  <a:pt x="456772" y="147564"/>
                </a:lnTo>
                <a:lnTo>
                  <a:pt x="446714" y="145979"/>
                </a:lnTo>
                <a:lnTo>
                  <a:pt x="437187" y="143866"/>
                </a:lnTo>
                <a:lnTo>
                  <a:pt x="427659" y="141752"/>
                </a:lnTo>
                <a:lnTo>
                  <a:pt x="418131" y="141224"/>
                </a:lnTo>
                <a:lnTo>
                  <a:pt x="408074" y="139639"/>
                </a:lnTo>
                <a:lnTo>
                  <a:pt x="398546" y="139111"/>
                </a:lnTo>
                <a:lnTo>
                  <a:pt x="388489" y="139111"/>
                </a:lnTo>
                <a:lnTo>
                  <a:pt x="378961" y="139639"/>
                </a:lnTo>
                <a:lnTo>
                  <a:pt x="368904" y="139639"/>
                </a:lnTo>
                <a:lnTo>
                  <a:pt x="358847" y="141224"/>
                </a:lnTo>
                <a:lnTo>
                  <a:pt x="348790" y="142281"/>
                </a:lnTo>
                <a:lnTo>
                  <a:pt x="339262" y="144394"/>
                </a:lnTo>
                <a:lnTo>
                  <a:pt x="329205" y="146508"/>
                </a:lnTo>
                <a:lnTo>
                  <a:pt x="319677" y="149149"/>
                </a:lnTo>
                <a:lnTo>
                  <a:pt x="309090" y="151791"/>
                </a:lnTo>
                <a:lnTo>
                  <a:pt x="300092" y="156018"/>
                </a:lnTo>
                <a:lnTo>
                  <a:pt x="289505" y="159188"/>
                </a:lnTo>
                <a:lnTo>
                  <a:pt x="279448" y="163943"/>
                </a:lnTo>
                <a:lnTo>
                  <a:pt x="269920" y="168699"/>
                </a:lnTo>
                <a:lnTo>
                  <a:pt x="260392" y="175039"/>
                </a:lnTo>
                <a:lnTo>
                  <a:pt x="250335" y="180851"/>
                </a:lnTo>
                <a:lnTo>
                  <a:pt x="241866" y="187720"/>
                </a:lnTo>
                <a:lnTo>
                  <a:pt x="232338" y="195117"/>
                </a:lnTo>
                <a:lnTo>
                  <a:pt x="223340" y="204099"/>
                </a:lnTo>
                <a:lnTo>
                  <a:pt x="223024" y="204362"/>
                </a:lnTo>
                <a:lnTo>
                  <a:pt x="223308" y="205777"/>
                </a:lnTo>
                <a:lnTo>
                  <a:pt x="215900" y="212631"/>
                </a:lnTo>
                <a:lnTo>
                  <a:pt x="209020" y="219485"/>
                </a:lnTo>
                <a:lnTo>
                  <a:pt x="202141" y="226338"/>
                </a:lnTo>
                <a:lnTo>
                  <a:pt x="196320" y="233719"/>
                </a:lnTo>
                <a:lnTo>
                  <a:pt x="189441" y="240573"/>
                </a:lnTo>
                <a:lnTo>
                  <a:pt x="184150" y="247954"/>
                </a:lnTo>
                <a:lnTo>
                  <a:pt x="181725" y="250369"/>
                </a:lnTo>
                <a:lnTo>
                  <a:pt x="179406" y="253764"/>
                </a:lnTo>
                <a:lnTo>
                  <a:pt x="171466" y="266445"/>
                </a:lnTo>
                <a:lnTo>
                  <a:pt x="162997" y="279654"/>
                </a:lnTo>
                <a:lnTo>
                  <a:pt x="160634" y="284203"/>
                </a:lnTo>
                <a:lnTo>
                  <a:pt x="159808" y="287494"/>
                </a:lnTo>
                <a:lnTo>
                  <a:pt x="159279" y="291711"/>
                </a:lnTo>
                <a:lnTo>
                  <a:pt x="157691" y="294874"/>
                </a:lnTo>
                <a:lnTo>
                  <a:pt x="157162" y="299092"/>
                </a:lnTo>
                <a:lnTo>
                  <a:pt x="155575" y="302783"/>
                </a:lnTo>
                <a:lnTo>
                  <a:pt x="155575" y="307000"/>
                </a:lnTo>
                <a:lnTo>
                  <a:pt x="155045" y="311218"/>
                </a:lnTo>
                <a:lnTo>
                  <a:pt x="154516" y="314908"/>
                </a:lnTo>
                <a:lnTo>
                  <a:pt x="154516" y="319126"/>
                </a:lnTo>
                <a:lnTo>
                  <a:pt x="155045" y="323871"/>
                </a:lnTo>
                <a:lnTo>
                  <a:pt x="155045" y="330197"/>
                </a:lnTo>
                <a:lnTo>
                  <a:pt x="155045" y="336523"/>
                </a:lnTo>
                <a:lnTo>
                  <a:pt x="155575" y="342850"/>
                </a:lnTo>
                <a:lnTo>
                  <a:pt x="157162" y="349704"/>
                </a:lnTo>
                <a:lnTo>
                  <a:pt x="157691" y="354976"/>
                </a:lnTo>
                <a:lnTo>
                  <a:pt x="159279" y="360775"/>
                </a:lnTo>
                <a:lnTo>
                  <a:pt x="160866" y="366574"/>
                </a:lnTo>
                <a:lnTo>
                  <a:pt x="162983" y="371846"/>
                </a:lnTo>
                <a:lnTo>
                  <a:pt x="164570" y="376591"/>
                </a:lnTo>
                <a:lnTo>
                  <a:pt x="166687" y="381336"/>
                </a:lnTo>
                <a:lnTo>
                  <a:pt x="169333" y="385026"/>
                </a:lnTo>
                <a:lnTo>
                  <a:pt x="171979" y="389771"/>
                </a:lnTo>
                <a:lnTo>
                  <a:pt x="174095" y="393461"/>
                </a:lnTo>
                <a:lnTo>
                  <a:pt x="177270" y="397152"/>
                </a:lnTo>
                <a:lnTo>
                  <a:pt x="179916" y="400842"/>
                </a:lnTo>
                <a:lnTo>
                  <a:pt x="183620" y="404533"/>
                </a:lnTo>
                <a:lnTo>
                  <a:pt x="189441" y="410332"/>
                </a:lnTo>
                <a:lnTo>
                  <a:pt x="196320" y="416131"/>
                </a:lnTo>
                <a:lnTo>
                  <a:pt x="199495" y="418240"/>
                </a:lnTo>
                <a:lnTo>
                  <a:pt x="203200" y="420349"/>
                </a:lnTo>
                <a:lnTo>
                  <a:pt x="206904" y="422457"/>
                </a:lnTo>
                <a:lnTo>
                  <a:pt x="211137" y="425093"/>
                </a:lnTo>
                <a:lnTo>
                  <a:pt x="215370" y="426148"/>
                </a:lnTo>
                <a:lnTo>
                  <a:pt x="219075" y="428257"/>
                </a:lnTo>
                <a:lnTo>
                  <a:pt x="223308" y="429838"/>
                </a:lnTo>
                <a:lnTo>
                  <a:pt x="227541" y="431947"/>
                </a:lnTo>
                <a:lnTo>
                  <a:pt x="231245" y="432474"/>
                </a:lnTo>
                <a:lnTo>
                  <a:pt x="235479" y="433529"/>
                </a:lnTo>
                <a:lnTo>
                  <a:pt x="239712" y="435110"/>
                </a:lnTo>
                <a:lnTo>
                  <a:pt x="243416" y="436165"/>
                </a:lnTo>
                <a:lnTo>
                  <a:pt x="247121" y="436165"/>
                </a:lnTo>
                <a:lnTo>
                  <a:pt x="250825" y="437219"/>
                </a:lnTo>
                <a:lnTo>
                  <a:pt x="255058" y="437746"/>
                </a:lnTo>
                <a:lnTo>
                  <a:pt x="259291" y="438273"/>
                </a:lnTo>
                <a:lnTo>
                  <a:pt x="262996" y="438273"/>
                </a:lnTo>
                <a:lnTo>
                  <a:pt x="267229" y="439328"/>
                </a:lnTo>
                <a:lnTo>
                  <a:pt x="271462" y="439328"/>
                </a:lnTo>
                <a:lnTo>
                  <a:pt x="275166" y="439855"/>
                </a:lnTo>
                <a:lnTo>
                  <a:pt x="282046" y="439855"/>
                </a:lnTo>
                <a:lnTo>
                  <a:pt x="289454" y="439855"/>
                </a:lnTo>
                <a:lnTo>
                  <a:pt x="296333" y="439855"/>
                </a:lnTo>
                <a:lnTo>
                  <a:pt x="303212" y="439855"/>
                </a:lnTo>
                <a:lnTo>
                  <a:pt x="308504" y="438273"/>
                </a:lnTo>
                <a:lnTo>
                  <a:pt x="313796" y="438273"/>
                </a:lnTo>
                <a:lnTo>
                  <a:pt x="318029" y="437219"/>
                </a:lnTo>
                <a:lnTo>
                  <a:pt x="322791" y="437219"/>
                </a:lnTo>
                <a:lnTo>
                  <a:pt x="328083" y="436165"/>
                </a:lnTo>
                <a:lnTo>
                  <a:pt x="330200" y="436165"/>
                </a:lnTo>
                <a:lnTo>
                  <a:pt x="327025" y="435110"/>
                </a:lnTo>
                <a:lnTo>
                  <a:pt x="324379" y="433529"/>
                </a:lnTo>
                <a:lnTo>
                  <a:pt x="320146" y="431947"/>
                </a:lnTo>
                <a:lnTo>
                  <a:pt x="316971" y="429838"/>
                </a:lnTo>
                <a:lnTo>
                  <a:pt x="312737" y="426148"/>
                </a:lnTo>
                <a:lnTo>
                  <a:pt x="309033" y="423512"/>
                </a:lnTo>
                <a:lnTo>
                  <a:pt x="305329" y="419821"/>
                </a:lnTo>
                <a:lnTo>
                  <a:pt x="301625" y="415604"/>
                </a:lnTo>
                <a:lnTo>
                  <a:pt x="297921" y="410332"/>
                </a:lnTo>
                <a:lnTo>
                  <a:pt x="293687" y="405587"/>
                </a:lnTo>
                <a:lnTo>
                  <a:pt x="290512" y="399788"/>
                </a:lnTo>
                <a:lnTo>
                  <a:pt x="287866" y="394516"/>
                </a:lnTo>
                <a:lnTo>
                  <a:pt x="284691" y="388716"/>
                </a:lnTo>
                <a:lnTo>
                  <a:pt x="282046" y="382390"/>
                </a:lnTo>
                <a:lnTo>
                  <a:pt x="279929" y="376591"/>
                </a:lnTo>
                <a:lnTo>
                  <a:pt x="279400" y="370264"/>
                </a:lnTo>
                <a:lnTo>
                  <a:pt x="277283" y="362884"/>
                </a:lnTo>
                <a:lnTo>
                  <a:pt x="277283" y="357084"/>
                </a:lnTo>
                <a:lnTo>
                  <a:pt x="277283" y="349704"/>
                </a:lnTo>
                <a:lnTo>
                  <a:pt x="278871" y="343377"/>
                </a:lnTo>
                <a:lnTo>
                  <a:pt x="279929" y="336523"/>
                </a:lnTo>
                <a:lnTo>
                  <a:pt x="283104" y="330197"/>
                </a:lnTo>
                <a:lnTo>
                  <a:pt x="286279" y="323871"/>
                </a:lnTo>
                <a:lnTo>
                  <a:pt x="291041" y="318071"/>
                </a:lnTo>
                <a:lnTo>
                  <a:pt x="296333" y="311745"/>
                </a:lnTo>
                <a:lnTo>
                  <a:pt x="303212" y="305946"/>
                </a:lnTo>
                <a:lnTo>
                  <a:pt x="306387" y="302783"/>
                </a:lnTo>
                <a:lnTo>
                  <a:pt x="310621" y="300147"/>
                </a:lnTo>
                <a:lnTo>
                  <a:pt x="314854" y="297511"/>
                </a:lnTo>
                <a:lnTo>
                  <a:pt x="319616" y="295402"/>
                </a:lnTo>
                <a:lnTo>
                  <a:pt x="323321" y="292766"/>
                </a:lnTo>
                <a:lnTo>
                  <a:pt x="329141" y="290130"/>
                </a:lnTo>
                <a:lnTo>
                  <a:pt x="334962" y="288021"/>
                </a:lnTo>
                <a:lnTo>
                  <a:pt x="341312" y="285912"/>
                </a:lnTo>
                <a:lnTo>
                  <a:pt x="347133" y="284330"/>
                </a:lnTo>
                <a:lnTo>
                  <a:pt x="354012" y="282222"/>
                </a:lnTo>
                <a:lnTo>
                  <a:pt x="360891" y="280640"/>
                </a:lnTo>
                <a:lnTo>
                  <a:pt x="368829" y="279586"/>
                </a:lnTo>
                <a:lnTo>
                  <a:pt x="375708" y="277477"/>
                </a:lnTo>
                <a:lnTo>
                  <a:pt x="383116" y="275895"/>
                </a:lnTo>
                <a:lnTo>
                  <a:pt x="390525" y="274841"/>
                </a:lnTo>
                <a:lnTo>
                  <a:pt x="397933" y="274841"/>
                </a:lnTo>
                <a:lnTo>
                  <a:pt x="404812" y="274841"/>
                </a:lnTo>
                <a:lnTo>
                  <a:pt x="412750" y="274841"/>
                </a:lnTo>
                <a:lnTo>
                  <a:pt x="419629" y="274841"/>
                </a:lnTo>
                <a:lnTo>
                  <a:pt x="427567" y="275895"/>
                </a:lnTo>
                <a:lnTo>
                  <a:pt x="434446" y="275895"/>
                </a:lnTo>
                <a:lnTo>
                  <a:pt x="442383" y="277477"/>
                </a:lnTo>
                <a:lnTo>
                  <a:pt x="449262" y="278004"/>
                </a:lnTo>
                <a:lnTo>
                  <a:pt x="457729" y="280113"/>
                </a:lnTo>
                <a:lnTo>
                  <a:pt x="464079" y="281694"/>
                </a:lnTo>
                <a:lnTo>
                  <a:pt x="471487" y="283276"/>
                </a:lnTo>
                <a:lnTo>
                  <a:pt x="478896" y="285912"/>
                </a:lnTo>
                <a:lnTo>
                  <a:pt x="486833" y="289075"/>
                </a:lnTo>
                <a:lnTo>
                  <a:pt x="493183" y="290657"/>
                </a:lnTo>
                <a:lnTo>
                  <a:pt x="500062" y="293820"/>
                </a:lnTo>
                <a:lnTo>
                  <a:pt x="506942" y="296456"/>
                </a:lnTo>
                <a:lnTo>
                  <a:pt x="514350" y="299619"/>
                </a:lnTo>
                <a:lnTo>
                  <a:pt x="521229" y="302255"/>
                </a:lnTo>
                <a:lnTo>
                  <a:pt x="528108" y="305946"/>
                </a:lnTo>
                <a:lnTo>
                  <a:pt x="534458" y="309109"/>
                </a:lnTo>
                <a:lnTo>
                  <a:pt x="541867" y="313327"/>
                </a:lnTo>
                <a:lnTo>
                  <a:pt x="548217" y="316490"/>
                </a:lnTo>
                <a:lnTo>
                  <a:pt x="555096" y="319653"/>
                </a:lnTo>
                <a:lnTo>
                  <a:pt x="561446" y="323871"/>
                </a:lnTo>
                <a:lnTo>
                  <a:pt x="568325" y="328088"/>
                </a:lnTo>
                <a:lnTo>
                  <a:pt x="574675" y="331779"/>
                </a:lnTo>
                <a:lnTo>
                  <a:pt x="580496" y="335996"/>
                </a:lnTo>
                <a:lnTo>
                  <a:pt x="586846" y="340214"/>
                </a:lnTo>
                <a:lnTo>
                  <a:pt x="592667" y="343904"/>
                </a:lnTo>
                <a:lnTo>
                  <a:pt x="598487" y="348122"/>
                </a:lnTo>
                <a:lnTo>
                  <a:pt x="603779" y="352340"/>
                </a:lnTo>
                <a:lnTo>
                  <a:pt x="608542" y="356030"/>
                </a:lnTo>
                <a:lnTo>
                  <a:pt x="614363" y="360248"/>
                </a:lnTo>
                <a:lnTo>
                  <a:pt x="619125" y="364465"/>
                </a:lnTo>
                <a:lnTo>
                  <a:pt x="624417" y="368156"/>
                </a:lnTo>
                <a:lnTo>
                  <a:pt x="629179" y="372373"/>
                </a:lnTo>
                <a:lnTo>
                  <a:pt x="635000" y="376591"/>
                </a:lnTo>
                <a:lnTo>
                  <a:pt x="638704" y="379754"/>
                </a:lnTo>
                <a:lnTo>
                  <a:pt x="643467" y="383972"/>
                </a:lnTo>
                <a:lnTo>
                  <a:pt x="647700" y="387662"/>
                </a:lnTo>
                <a:lnTo>
                  <a:pt x="652463" y="391880"/>
                </a:lnTo>
                <a:lnTo>
                  <a:pt x="656696" y="395570"/>
                </a:lnTo>
                <a:lnTo>
                  <a:pt x="660400" y="398733"/>
                </a:lnTo>
                <a:lnTo>
                  <a:pt x="664633" y="401897"/>
                </a:lnTo>
                <a:lnTo>
                  <a:pt x="668867" y="406114"/>
                </a:lnTo>
                <a:lnTo>
                  <a:pt x="674688" y="411386"/>
                </a:lnTo>
                <a:lnTo>
                  <a:pt x="681038" y="417713"/>
                </a:lnTo>
                <a:lnTo>
                  <a:pt x="685800" y="422457"/>
                </a:lnTo>
                <a:lnTo>
                  <a:pt x="690033" y="427202"/>
                </a:lnTo>
                <a:lnTo>
                  <a:pt x="693738" y="430365"/>
                </a:lnTo>
                <a:lnTo>
                  <a:pt x="696383" y="433001"/>
                </a:lnTo>
                <a:lnTo>
                  <a:pt x="697971" y="434583"/>
                </a:lnTo>
                <a:lnTo>
                  <a:pt x="698500" y="435637"/>
                </a:lnTo>
                <a:lnTo>
                  <a:pt x="694267" y="433529"/>
                </a:lnTo>
                <a:lnTo>
                  <a:pt x="690033" y="431947"/>
                </a:lnTo>
                <a:lnTo>
                  <a:pt x="686329" y="429838"/>
                </a:lnTo>
                <a:lnTo>
                  <a:pt x="682625" y="428257"/>
                </a:lnTo>
                <a:lnTo>
                  <a:pt x="678921" y="426148"/>
                </a:lnTo>
                <a:lnTo>
                  <a:pt x="674688" y="425093"/>
                </a:lnTo>
                <a:lnTo>
                  <a:pt x="670454" y="423512"/>
                </a:lnTo>
                <a:lnTo>
                  <a:pt x="667279" y="422985"/>
                </a:lnTo>
                <a:lnTo>
                  <a:pt x="663046" y="420876"/>
                </a:lnTo>
                <a:lnTo>
                  <a:pt x="659342" y="420349"/>
                </a:lnTo>
                <a:lnTo>
                  <a:pt x="655108" y="418240"/>
                </a:lnTo>
                <a:lnTo>
                  <a:pt x="650875" y="417713"/>
                </a:lnTo>
                <a:lnTo>
                  <a:pt x="647171" y="416131"/>
                </a:lnTo>
                <a:lnTo>
                  <a:pt x="642938" y="415604"/>
                </a:lnTo>
                <a:lnTo>
                  <a:pt x="638704" y="414022"/>
                </a:lnTo>
                <a:lnTo>
                  <a:pt x="635000" y="414022"/>
                </a:lnTo>
                <a:lnTo>
                  <a:pt x="630767" y="412968"/>
                </a:lnTo>
                <a:lnTo>
                  <a:pt x="626004" y="411913"/>
                </a:lnTo>
                <a:lnTo>
                  <a:pt x="621242" y="410859"/>
                </a:lnTo>
                <a:lnTo>
                  <a:pt x="618067" y="410332"/>
                </a:lnTo>
                <a:lnTo>
                  <a:pt x="612246" y="409277"/>
                </a:lnTo>
                <a:lnTo>
                  <a:pt x="608542" y="408750"/>
                </a:lnTo>
                <a:lnTo>
                  <a:pt x="604838" y="408223"/>
                </a:lnTo>
                <a:lnTo>
                  <a:pt x="601133" y="408223"/>
                </a:lnTo>
                <a:lnTo>
                  <a:pt x="596371" y="407696"/>
                </a:lnTo>
                <a:lnTo>
                  <a:pt x="591608" y="407696"/>
                </a:lnTo>
                <a:lnTo>
                  <a:pt x="587375" y="406641"/>
                </a:lnTo>
                <a:lnTo>
                  <a:pt x="583142" y="406641"/>
                </a:lnTo>
                <a:lnTo>
                  <a:pt x="578379" y="406641"/>
                </a:lnTo>
                <a:lnTo>
                  <a:pt x="574146" y="406641"/>
                </a:lnTo>
                <a:lnTo>
                  <a:pt x="569912" y="406641"/>
                </a:lnTo>
                <a:lnTo>
                  <a:pt x="565679" y="406641"/>
                </a:lnTo>
                <a:lnTo>
                  <a:pt x="560917" y="406641"/>
                </a:lnTo>
                <a:lnTo>
                  <a:pt x="556154" y="406641"/>
                </a:lnTo>
                <a:lnTo>
                  <a:pt x="551392" y="406641"/>
                </a:lnTo>
                <a:lnTo>
                  <a:pt x="547687" y="406641"/>
                </a:lnTo>
                <a:lnTo>
                  <a:pt x="542925" y="406641"/>
                </a:lnTo>
                <a:lnTo>
                  <a:pt x="538162" y="406641"/>
                </a:lnTo>
                <a:lnTo>
                  <a:pt x="533929" y="407696"/>
                </a:lnTo>
                <a:lnTo>
                  <a:pt x="529696" y="408223"/>
                </a:lnTo>
                <a:lnTo>
                  <a:pt x="524933" y="408223"/>
                </a:lnTo>
                <a:lnTo>
                  <a:pt x="520171" y="408750"/>
                </a:lnTo>
                <a:lnTo>
                  <a:pt x="515937" y="409277"/>
                </a:lnTo>
                <a:lnTo>
                  <a:pt x="511704" y="410332"/>
                </a:lnTo>
                <a:lnTo>
                  <a:pt x="506942" y="410332"/>
                </a:lnTo>
                <a:lnTo>
                  <a:pt x="502179" y="411386"/>
                </a:lnTo>
                <a:lnTo>
                  <a:pt x="497946" y="411913"/>
                </a:lnTo>
                <a:lnTo>
                  <a:pt x="494242" y="413495"/>
                </a:lnTo>
                <a:lnTo>
                  <a:pt x="489479" y="414022"/>
                </a:lnTo>
                <a:lnTo>
                  <a:pt x="484717" y="415604"/>
                </a:lnTo>
                <a:lnTo>
                  <a:pt x="479954" y="416131"/>
                </a:lnTo>
                <a:lnTo>
                  <a:pt x="475721" y="417713"/>
                </a:lnTo>
                <a:lnTo>
                  <a:pt x="470958" y="418240"/>
                </a:lnTo>
                <a:lnTo>
                  <a:pt x="466725" y="419821"/>
                </a:lnTo>
                <a:lnTo>
                  <a:pt x="461962" y="420876"/>
                </a:lnTo>
                <a:lnTo>
                  <a:pt x="458258" y="422985"/>
                </a:lnTo>
                <a:lnTo>
                  <a:pt x="453496" y="424039"/>
                </a:lnTo>
                <a:lnTo>
                  <a:pt x="449262" y="425621"/>
                </a:lnTo>
                <a:lnTo>
                  <a:pt x="445558" y="427202"/>
                </a:lnTo>
                <a:lnTo>
                  <a:pt x="441325" y="428784"/>
                </a:lnTo>
                <a:lnTo>
                  <a:pt x="437092" y="430365"/>
                </a:lnTo>
                <a:lnTo>
                  <a:pt x="432858" y="432474"/>
                </a:lnTo>
                <a:lnTo>
                  <a:pt x="429154" y="434583"/>
                </a:lnTo>
                <a:lnTo>
                  <a:pt x="425205" y="436059"/>
                </a:lnTo>
                <a:lnTo>
                  <a:pt x="425450" y="436962"/>
                </a:lnTo>
                <a:lnTo>
                  <a:pt x="405539" y="446087"/>
                </a:lnTo>
                <a:lnTo>
                  <a:pt x="404656" y="445430"/>
                </a:lnTo>
                <a:lnTo>
                  <a:pt x="400579" y="447236"/>
                </a:lnTo>
                <a:lnTo>
                  <a:pt x="395816" y="449345"/>
                </a:lnTo>
                <a:lnTo>
                  <a:pt x="391054" y="451454"/>
                </a:lnTo>
                <a:lnTo>
                  <a:pt x="386291" y="453035"/>
                </a:lnTo>
                <a:lnTo>
                  <a:pt x="381000" y="454617"/>
                </a:lnTo>
                <a:lnTo>
                  <a:pt x="376237" y="456726"/>
                </a:lnTo>
                <a:lnTo>
                  <a:pt x="370946" y="458834"/>
                </a:lnTo>
                <a:lnTo>
                  <a:pt x="366183" y="460943"/>
                </a:lnTo>
                <a:lnTo>
                  <a:pt x="359833" y="461470"/>
                </a:lnTo>
                <a:lnTo>
                  <a:pt x="354541" y="463579"/>
                </a:lnTo>
                <a:lnTo>
                  <a:pt x="349250" y="464106"/>
                </a:lnTo>
                <a:lnTo>
                  <a:pt x="343958" y="466215"/>
                </a:lnTo>
                <a:lnTo>
                  <a:pt x="337608" y="466742"/>
                </a:lnTo>
                <a:lnTo>
                  <a:pt x="332316" y="468324"/>
                </a:lnTo>
                <a:lnTo>
                  <a:pt x="327025" y="468851"/>
                </a:lnTo>
                <a:lnTo>
                  <a:pt x="321204" y="469906"/>
                </a:lnTo>
                <a:lnTo>
                  <a:pt x="315383" y="469906"/>
                </a:lnTo>
                <a:lnTo>
                  <a:pt x="309033" y="470960"/>
                </a:lnTo>
                <a:lnTo>
                  <a:pt x="303212" y="470960"/>
                </a:lnTo>
                <a:lnTo>
                  <a:pt x="296862" y="471487"/>
                </a:lnTo>
                <a:lnTo>
                  <a:pt x="291041" y="471487"/>
                </a:lnTo>
                <a:lnTo>
                  <a:pt x="284691" y="471487"/>
                </a:lnTo>
                <a:lnTo>
                  <a:pt x="278871" y="471487"/>
                </a:lnTo>
                <a:lnTo>
                  <a:pt x="273579" y="471487"/>
                </a:lnTo>
                <a:lnTo>
                  <a:pt x="267229" y="470960"/>
                </a:lnTo>
                <a:lnTo>
                  <a:pt x="261408" y="469906"/>
                </a:lnTo>
                <a:lnTo>
                  <a:pt x="255058" y="469378"/>
                </a:lnTo>
                <a:lnTo>
                  <a:pt x="249766" y="468851"/>
                </a:lnTo>
                <a:lnTo>
                  <a:pt x="243416" y="467270"/>
                </a:lnTo>
                <a:lnTo>
                  <a:pt x="237596" y="466742"/>
                </a:lnTo>
                <a:lnTo>
                  <a:pt x="232304" y="465161"/>
                </a:lnTo>
                <a:lnTo>
                  <a:pt x="226483" y="464634"/>
                </a:lnTo>
                <a:lnTo>
                  <a:pt x="220662" y="462525"/>
                </a:lnTo>
                <a:lnTo>
                  <a:pt x="214312" y="460943"/>
                </a:lnTo>
                <a:lnTo>
                  <a:pt x="209020" y="458834"/>
                </a:lnTo>
                <a:lnTo>
                  <a:pt x="203729" y="456726"/>
                </a:lnTo>
                <a:lnTo>
                  <a:pt x="198437" y="454090"/>
                </a:lnTo>
                <a:lnTo>
                  <a:pt x="193675" y="451981"/>
                </a:lnTo>
                <a:lnTo>
                  <a:pt x="188383" y="449345"/>
                </a:lnTo>
                <a:lnTo>
                  <a:pt x="183620" y="447236"/>
                </a:lnTo>
                <a:lnTo>
                  <a:pt x="177800" y="444073"/>
                </a:lnTo>
                <a:lnTo>
                  <a:pt x="173037" y="440382"/>
                </a:lnTo>
                <a:lnTo>
                  <a:pt x="168275" y="437219"/>
                </a:lnTo>
                <a:lnTo>
                  <a:pt x="164570" y="433529"/>
                </a:lnTo>
                <a:lnTo>
                  <a:pt x="159808" y="429838"/>
                </a:lnTo>
                <a:lnTo>
                  <a:pt x="155575" y="425621"/>
                </a:lnTo>
                <a:lnTo>
                  <a:pt x="151341" y="421403"/>
                </a:lnTo>
                <a:lnTo>
                  <a:pt x="148166" y="418240"/>
                </a:lnTo>
                <a:lnTo>
                  <a:pt x="143933" y="413495"/>
                </a:lnTo>
                <a:lnTo>
                  <a:pt x="140229" y="408750"/>
                </a:lnTo>
                <a:lnTo>
                  <a:pt x="136525" y="403478"/>
                </a:lnTo>
                <a:lnTo>
                  <a:pt x="133879" y="398733"/>
                </a:lnTo>
                <a:lnTo>
                  <a:pt x="131233" y="393461"/>
                </a:lnTo>
                <a:lnTo>
                  <a:pt x="128587" y="387662"/>
                </a:lnTo>
                <a:lnTo>
                  <a:pt x="126470" y="382390"/>
                </a:lnTo>
                <a:lnTo>
                  <a:pt x="124354" y="377118"/>
                </a:lnTo>
                <a:lnTo>
                  <a:pt x="122237" y="370264"/>
                </a:lnTo>
                <a:lnTo>
                  <a:pt x="120650" y="364465"/>
                </a:lnTo>
                <a:lnTo>
                  <a:pt x="119062" y="357612"/>
                </a:lnTo>
                <a:lnTo>
                  <a:pt x="118533" y="350758"/>
                </a:lnTo>
                <a:lnTo>
                  <a:pt x="116945" y="343377"/>
                </a:lnTo>
                <a:lnTo>
                  <a:pt x="116416" y="336523"/>
                </a:lnTo>
                <a:lnTo>
                  <a:pt x="116416" y="329143"/>
                </a:lnTo>
                <a:lnTo>
                  <a:pt x="116416" y="322289"/>
                </a:lnTo>
                <a:lnTo>
                  <a:pt x="115887" y="318071"/>
                </a:lnTo>
                <a:lnTo>
                  <a:pt x="115887" y="313327"/>
                </a:lnTo>
                <a:lnTo>
                  <a:pt x="116416" y="308582"/>
                </a:lnTo>
                <a:lnTo>
                  <a:pt x="116945" y="304364"/>
                </a:lnTo>
                <a:lnTo>
                  <a:pt x="116945" y="299619"/>
                </a:lnTo>
                <a:lnTo>
                  <a:pt x="117898" y="297089"/>
                </a:lnTo>
                <a:lnTo>
                  <a:pt x="117475" y="297089"/>
                </a:lnTo>
                <a:lnTo>
                  <a:pt x="117475" y="295504"/>
                </a:lnTo>
                <a:lnTo>
                  <a:pt x="118534" y="292334"/>
                </a:lnTo>
                <a:lnTo>
                  <a:pt x="119007" y="291154"/>
                </a:lnTo>
                <a:lnTo>
                  <a:pt x="119062" y="290657"/>
                </a:lnTo>
                <a:lnTo>
                  <a:pt x="120650" y="286966"/>
                </a:lnTo>
                <a:lnTo>
                  <a:pt x="121179" y="282222"/>
                </a:lnTo>
                <a:lnTo>
                  <a:pt x="122237" y="277477"/>
                </a:lnTo>
                <a:lnTo>
                  <a:pt x="124354" y="272732"/>
                </a:lnTo>
                <a:lnTo>
                  <a:pt x="126470" y="268514"/>
                </a:lnTo>
                <a:lnTo>
                  <a:pt x="128587" y="263770"/>
                </a:lnTo>
                <a:lnTo>
                  <a:pt x="130704" y="259025"/>
                </a:lnTo>
                <a:lnTo>
                  <a:pt x="132820" y="254280"/>
                </a:lnTo>
                <a:lnTo>
                  <a:pt x="135466" y="250590"/>
                </a:lnTo>
                <a:lnTo>
                  <a:pt x="137583" y="245845"/>
                </a:lnTo>
                <a:lnTo>
                  <a:pt x="139170" y="241100"/>
                </a:lnTo>
                <a:lnTo>
                  <a:pt x="142345" y="236355"/>
                </a:lnTo>
                <a:lnTo>
                  <a:pt x="144991" y="232137"/>
                </a:lnTo>
                <a:lnTo>
                  <a:pt x="146579" y="228447"/>
                </a:lnTo>
                <a:lnTo>
                  <a:pt x="150283" y="224229"/>
                </a:lnTo>
                <a:lnTo>
                  <a:pt x="152929" y="220012"/>
                </a:lnTo>
                <a:lnTo>
                  <a:pt x="156104" y="216321"/>
                </a:lnTo>
                <a:lnTo>
                  <a:pt x="159279" y="212104"/>
                </a:lnTo>
                <a:lnTo>
                  <a:pt x="162454" y="207886"/>
                </a:lnTo>
                <a:lnTo>
                  <a:pt x="165629" y="204196"/>
                </a:lnTo>
                <a:lnTo>
                  <a:pt x="169333" y="200505"/>
                </a:lnTo>
                <a:lnTo>
                  <a:pt x="172508" y="196288"/>
                </a:lnTo>
                <a:lnTo>
                  <a:pt x="175683" y="193124"/>
                </a:lnTo>
                <a:lnTo>
                  <a:pt x="178834" y="190770"/>
                </a:lnTo>
                <a:lnTo>
                  <a:pt x="181523" y="187191"/>
                </a:lnTo>
                <a:lnTo>
                  <a:pt x="187346" y="180851"/>
                </a:lnTo>
                <a:lnTo>
                  <a:pt x="193698" y="175039"/>
                </a:lnTo>
                <a:lnTo>
                  <a:pt x="200579" y="168699"/>
                </a:lnTo>
                <a:lnTo>
                  <a:pt x="206401" y="162887"/>
                </a:lnTo>
                <a:lnTo>
                  <a:pt x="213812" y="156546"/>
                </a:lnTo>
                <a:lnTo>
                  <a:pt x="221223" y="150735"/>
                </a:lnTo>
                <a:lnTo>
                  <a:pt x="229692" y="145979"/>
                </a:lnTo>
                <a:lnTo>
                  <a:pt x="237102" y="139639"/>
                </a:lnTo>
                <a:lnTo>
                  <a:pt x="245042" y="134884"/>
                </a:lnTo>
                <a:lnTo>
                  <a:pt x="254041" y="129600"/>
                </a:lnTo>
                <a:lnTo>
                  <a:pt x="262510" y="125373"/>
                </a:lnTo>
                <a:lnTo>
                  <a:pt x="271508" y="120618"/>
                </a:lnTo>
                <a:lnTo>
                  <a:pt x="281565" y="116920"/>
                </a:lnTo>
                <a:lnTo>
                  <a:pt x="291623" y="113221"/>
                </a:lnTo>
                <a:lnTo>
                  <a:pt x="302738" y="110579"/>
                </a:lnTo>
                <a:lnTo>
                  <a:pt x="312796" y="107409"/>
                </a:lnTo>
                <a:lnTo>
                  <a:pt x="323382" y="105296"/>
                </a:lnTo>
                <a:lnTo>
                  <a:pt x="335027" y="102654"/>
                </a:lnTo>
                <a:lnTo>
                  <a:pt x="347202" y="102126"/>
                </a:lnTo>
                <a:lnTo>
                  <a:pt x="358847" y="100012"/>
                </a:lnTo>
                <a:lnTo>
                  <a:pt x="371550" y="100012"/>
                </a:lnTo>
                <a:lnTo>
                  <a:pt x="384254" y="100012"/>
                </a:lnTo>
                <a:lnTo>
                  <a:pt x="398546" y="101069"/>
                </a:lnTo>
                <a:lnTo>
                  <a:pt x="411779" y="101069"/>
                </a:lnTo>
                <a:lnTo>
                  <a:pt x="416955" y="101864"/>
                </a:lnTo>
                <a:lnTo>
                  <a:pt x="416825" y="101753"/>
                </a:lnTo>
                <a:lnTo>
                  <a:pt x="410511" y="95430"/>
                </a:lnTo>
                <a:lnTo>
                  <a:pt x="405249" y="89635"/>
                </a:lnTo>
                <a:lnTo>
                  <a:pt x="401040" y="84893"/>
                </a:lnTo>
                <a:lnTo>
                  <a:pt x="398409" y="80151"/>
                </a:lnTo>
                <a:lnTo>
                  <a:pt x="395251" y="74356"/>
                </a:lnTo>
                <a:lnTo>
                  <a:pt x="393147" y="69614"/>
                </a:lnTo>
                <a:lnTo>
                  <a:pt x="391042" y="63819"/>
                </a:lnTo>
                <a:lnTo>
                  <a:pt x="389989" y="58550"/>
                </a:lnTo>
                <a:lnTo>
                  <a:pt x="388937" y="52228"/>
                </a:lnTo>
                <a:lnTo>
                  <a:pt x="389989" y="46959"/>
                </a:lnTo>
                <a:lnTo>
                  <a:pt x="390516" y="40110"/>
                </a:lnTo>
                <a:lnTo>
                  <a:pt x="392620" y="34842"/>
                </a:lnTo>
                <a:lnTo>
                  <a:pt x="394725" y="30100"/>
                </a:lnTo>
                <a:lnTo>
                  <a:pt x="397882" y="26939"/>
                </a:lnTo>
                <a:lnTo>
                  <a:pt x="401040" y="23251"/>
                </a:lnTo>
                <a:lnTo>
                  <a:pt x="405249" y="21143"/>
                </a:lnTo>
                <a:lnTo>
                  <a:pt x="409985" y="19563"/>
                </a:lnTo>
                <a:lnTo>
                  <a:pt x="414721" y="18509"/>
                </a:lnTo>
                <a:lnTo>
                  <a:pt x="418930" y="16928"/>
                </a:lnTo>
                <a:lnTo>
                  <a:pt x="422614" y="15875"/>
                </a:lnTo>
                <a:lnTo>
                  <a:pt x="426297" y="15875"/>
                </a:lnTo>
                <a:lnTo>
                  <a:pt x="429980" y="15875"/>
                </a:lnTo>
                <a:lnTo>
                  <a:pt x="434716" y="15875"/>
                </a:lnTo>
                <a:lnTo>
                  <a:pt x="437347" y="16928"/>
                </a:lnTo>
                <a:lnTo>
                  <a:pt x="434190" y="21143"/>
                </a:lnTo>
                <a:lnTo>
                  <a:pt x="432085" y="26939"/>
                </a:lnTo>
                <a:lnTo>
                  <a:pt x="429980" y="32207"/>
                </a:lnTo>
                <a:lnTo>
                  <a:pt x="429454" y="37476"/>
                </a:lnTo>
                <a:lnTo>
                  <a:pt x="428928" y="42218"/>
                </a:lnTo>
                <a:lnTo>
                  <a:pt x="428928" y="48540"/>
                </a:lnTo>
                <a:lnTo>
                  <a:pt x="428928" y="53282"/>
                </a:lnTo>
                <a:lnTo>
                  <a:pt x="429980" y="59077"/>
                </a:lnTo>
                <a:lnTo>
                  <a:pt x="431033" y="63819"/>
                </a:lnTo>
                <a:lnTo>
                  <a:pt x="432085" y="69087"/>
                </a:lnTo>
                <a:lnTo>
                  <a:pt x="434190" y="73829"/>
                </a:lnTo>
                <a:lnTo>
                  <a:pt x="436821" y="79097"/>
                </a:lnTo>
                <a:lnTo>
                  <a:pt x="438926" y="83312"/>
                </a:lnTo>
                <a:lnTo>
                  <a:pt x="441557" y="88054"/>
                </a:lnTo>
                <a:lnTo>
                  <a:pt x="444188" y="92796"/>
                </a:lnTo>
                <a:lnTo>
                  <a:pt x="447871" y="97537"/>
                </a:lnTo>
                <a:lnTo>
                  <a:pt x="449450" y="100699"/>
                </a:lnTo>
                <a:lnTo>
                  <a:pt x="453133" y="104914"/>
                </a:lnTo>
                <a:lnTo>
                  <a:pt x="455764" y="109129"/>
                </a:lnTo>
                <a:lnTo>
                  <a:pt x="456192" y="109629"/>
                </a:lnTo>
                <a:lnTo>
                  <a:pt x="470005" y="112693"/>
                </a:lnTo>
                <a:lnTo>
                  <a:pt x="485884" y="117448"/>
                </a:lnTo>
                <a:lnTo>
                  <a:pt x="502293" y="122203"/>
                </a:lnTo>
                <a:lnTo>
                  <a:pt x="519232" y="129072"/>
                </a:lnTo>
                <a:lnTo>
                  <a:pt x="535641" y="134884"/>
                </a:lnTo>
                <a:lnTo>
                  <a:pt x="553638" y="142281"/>
                </a:lnTo>
                <a:lnTo>
                  <a:pt x="571105" y="150735"/>
                </a:lnTo>
                <a:lnTo>
                  <a:pt x="589632" y="160773"/>
                </a:lnTo>
                <a:lnTo>
                  <a:pt x="608688" y="170284"/>
                </a:lnTo>
                <a:lnTo>
                  <a:pt x="627743" y="181379"/>
                </a:lnTo>
                <a:lnTo>
                  <a:pt x="647328" y="193003"/>
                </a:lnTo>
                <a:lnTo>
                  <a:pt x="667972" y="206740"/>
                </a:lnTo>
                <a:lnTo>
                  <a:pt x="682793" y="217308"/>
                </a:lnTo>
                <a:lnTo>
                  <a:pt x="698143" y="228403"/>
                </a:lnTo>
                <a:lnTo>
                  <a:pt x="711906" y="238442"/>
                </a:lnTo>
                <a:lnTo>
                  <a:pt x="727256" y="248481"/>
                </a:lnTo>
                <a:lnTo>
                  <a:pt x="740489" y="257463"/>
                </a:lnTo>
                <a:lnTo>
                  <a:pt x="754781" y="266445"/>
                </a:lnTo>
                <a:lnTo>
                  <a:pt x="768543" y="274898"/>
                </a:lnTo>
                <a:lnTo>
                  <a:pt x="770221" y="275929"/>
                </a:lnTo>
                <a:lnTo>
                  <a:pt x="769397" y="272637"/>
                </a:lnTo>
                <a:lnTo>
                  <a:pt x="767811" y="269469"/>
                </a:lnTo>
                <a:lnTo>
                  <a:pt x="765696" y="264716"/>
                </a:lnTo>
                <a:lnTo>
                  <a:pt x="764110" y="260491"/>
                </a:lnTo>
                <a:lnTo>
                  <a:pt x="762524" y="256794"/>
                </a:lnTo>
                <a:lnTo>
                  <a:pt x="761995" y="252569"/>
                </a:lnTo>
                <a:lnTo>
                  <a:pt x="760409" y="248345"/>
                </a:lnTo>
                <a:lnTo>
                  <a:pt x="759881" y="244648"/>
                </a:lnTo>
                <a:lnTo>
                  <a:pt x="758295" y="240423"/>
                </a:lnTo>
                <a:lnTo>
                  <a:pt x="758295" y="236198"/>
                </a:lnTo>
                <a:lnTo>
                  <a:pt x="757766" y="231445"/>
                </a:lnTo>
                <a:lnTo>
                  <a:pt x="757237" y="227749"/>
                </a:lnTo>
                <a:lnTo>
                  <a:pt x="757237" y="223524"/>
                </a:lnTo>
                <a:lnTo>
                  <a:pt x="757237" y="219299"/>
                </a:lnTo>
                <a:lnTo>
                  <a:pt x="757237" y="215602"/>
                </a:lnTo>
                <a:lnTo>
                  <a:pt x="757237" y="211378"/>
                </a:lnTo>
                <a:lnTo>
                  <a:pt x="757766" y="207153"/>
                </a:lnTo>
                <a:lnTo>
                  <a:pt x="758295" y="203456"/>
                </a:lnTo>
                <a:lnTo>
                  <a:pt x="758295" y="195006"/>
                </a:lnTo>
                <a:lnTo>
                  <a:pt x="759881" y="188141"/>
                </a:lnTo>
                <a:lnTo>
                  <a:pt x="760409" y="181804"/>
                </a:lnTo>
                <a:lnTo>
                  <a:pt x="761995" y="175467"/>
                </a:lnTo>
                <a:lnTo>
                  <a:pt x="763053" y="169658"/>
                </a:lnTo>
                <a:lnTo>
                  <a:pt x="765167" y="163320"/>
                </a:lnTo>
                <a:lnTo>
                  <a:pt x="767282" y="157511"/>
                </a:lnTo>
                <a:lnTo>
                  <a:pt x="769926" y="152758"/>
                </a:lnTo>
                <a:lnTo>
                  <a:pt x="772040" y="146421"/>
                </a:lnTo>
                <a:lnTo>
                  <a:pt x="774684" y="141668"/>
                </a:lnTo>
                <a:lnTo>
                  <a:pt x="777327" y="136387"/>
                </a:lnTo>
                <a:lnTo>
                  <a:pt x="781028" y="131634"/>
                </a:lnTo>
                <a:lnTo>
                  <a:pt x="783672" y="126881"/>
                </a:lnTo>
                <a:lnTo>
                  <a:pt x="786844" y="122657"/>
                </a:lnTo>
                <a:lnTo>
                  <a:pt x="790016" y="118960"/>
                </a:lnTo>
                <a:lnTo>
                  <a:pt x="790575" y="118471"/>
                </a:lnTo>
                <a:lnTo>
                  <a:pt x="790575" y="118014"/>
                </a:lnTo>
                <a:lnTo>
                  <a:pt x="793251" y="115916"/>
                </a:lnTo>
                <a:lnTo>
                  <a:pt x="796998" y="111720"/>
                </a:lnTo>
                <a:lnTo>
                  <a:pt x="799407" y="109622"/>
                </a:lnTo>
                <a:lnTo>
                  <a:pt x="801118" y="107342"/>
                </a:lnTo>
                <a:lnTo>
                  <a:pt x="802991" y="105939"/>
                </a:lnTo>
                <a:lnTo>
                  <a:pt x="806096" y="101755"/>
                </a:lnTo>
                <a:lnTo>
                  <a:pt x="812519" y="95460"/>
                </a:lnTo>
                <a:lnTo>
                  <a:pt x="815195" y="91788"/>
                </a:lnTo>
                <a:lnTo>
                  <a:pt x="818406" y="88117"/>
                </a:lnTo>
                <a:lnTo>
                  <a:pt x="822153" y="84445"/>
                </a:lnTo>
                <a:lnTo>
                  <a:pt x="825364" y="80774"/>
                </a:lnTo>
                <a:lnTo>
                  <a:pt x="827505" y="76053"/>
                </a:lnTo>
                <a:lnTo>
                  <a:pt x="830181" y="71333"/>
                </a:lnTo>
                <a:lnTo>
                  <a:pt x="832857" y="66612"/>
                </a:lnTo>
                <a:lnTo>
                  <a:pt x="835533" y="61892"/>
                </a:lnTo>
                <a:lnTo>
                  <a:pt x="837139" y="56646"/>
                </a:lnTo>
                <a:lnTo>
                  <a:pt x="839280" y="51926"/>
                </a:lnTo>
                <a:lnTo>
                  <a:pt x="840350" y="47205"/>
                </a:lnTo>
                <a:lnTo>
                  <a:pt x="842491" y="42485"/>
                </a:lnTo>
                <a:lnTo>
                  <a:pt x="842491" y="36715"/>
                </a:lnTo>
                <a:lnTo>
                  <a:pt x="843562" y="31995"/>
                </a:lnTo>
                <a:lnTo>
                  <a:pt x="843562" y="25701"/>
                </a:lnTo>
                <a:lnTo>
                  <a:pt x="843562" y="20980"/>
                </a:lnTo>
                <a:lnTo>
                  <a:pt x="841956" y="15735"/>
                </a:lnTo>
                <a:lnTo>
                  <a:pt x="840350" y="10490"/>
                </a:lnTo>
                <a:lnTo>
                  <a:pt x="837674" y="5245"/>
                </a:lnTo>
                <a:lnTo>
                  <a:pt x="835533" y="52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2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D89B316A-B795-4A96-B6D6-C6D32800B4A0}"/>
              </a:ext>
            </a:extLst>
          </p:cNvPr>
          <p:cNvSpPr/>
          <p:nvPr/>
        </p:nvSpPr>
        <p:spPr>
          <a:xfrm>
            <a:off x="443744" y="168136"/>
            <a:ext cx="8520744" cy="1252178"/>
          </a:xfrm>
          <a:prstGeom prst="rect">
            <a:avLst/>
          </a:prstGeom>
          <a:blipFill dpi="0" rotWithShape="1">
            <a:blip r:embed="rId3" cstate="print">
              <a:alphaModFix amt="80000"/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E746997-64F3-4963-90B4-A9ED7CBBF5BF}"/>
              </a:ext>
            </a:extLst>
          </p:cNvPr>
          <p:cNvSpPr/>
          <p:nvPr/>
        </p:nvSpPr>
        <p:spPr>
          <a:xfrm>
            <a:off x="443744" y="247682"/>
            <a:ext cx="8520744" cy="11726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AAE9E33-CEDC-4B92-BFAC-887196D95DFD}"/>
              </a:ext>
            </a:extLst>
          </p:cNvPr>
          <p:cNvSpPr>
            <a:spLocks/>
          </p:cNvSpPr>
          <p:nvPr/>
        </p:nvSpPr>
        <p:spPr bwMode="auto">
          <a:xfrm>
            <a:off x="4090523" y="981526"/>
            <a:ext cx="962954" cy="323166"/>
          </a:xfrm>
          <a:custGeom>
            <a:avLst/>
            <a:gdLst/>
            <a:ahLst/>
            <a:cxnLst/>
            <a:rect l="l" t="t" r="r" b="b"/>
            <a:pathLst>
              <a:path w="2038350" h="542924">
                <a:moveTo>
                  <a:pt x="1018646" y="450849"/>
                </a:moveTo>
                <a:lnTo>
                  <a:pt x="1022350" y="450849"/>
                </a:lnTo>
                <a:lnTo>
                  <a:pt x="1027113" y="450849"/>
                </a:lnTo>
                <a:lnTo>
                  <a:pt x="1031346" y="450849"/>
                </a:lnTo>
                <a:lnTo>
                  <a:pt x="1036109" y="452419"/>
                </a:lnTo>
                <a:lnTo>
                  <a:pt x="1040871" y="453465"/>
                </a:lnTo>
                <a:lnTo>
                  <a:pt x="1045634" y="456081"/>
                </a:lnTo>
                <a:lnTo>
                  <a:pt x="1048809" y="458173"/>
                </a:lnTo>
                <a:lnTo>
                  <a:pt x="1053042" y="460266"/>
                </a:lnTo>
                <a:lnTo>
                  <a:pt x="1056217" y="462882"/>
                </a:lnTo>
                <a:lnTo>
                  <a:pt x="1059921" y="467067"/>
                </a:lnTo>
                <a:lnTo>
                  <a:pt x="1062567" y="470206"/>
                </a:lnTo>
                <a:lnTo>
                  <a:pt x="1065213" y="474391"/>
                </a:lnTo>
                <a:lnTo>
                  <a:pt x="1067330" y="478053"/>
                </a:lnTo>
                <a:lnTo>
                  <a:pt x="1069446" y="482238"/>
                </a:lnTo>
                <a:lnTo>
                  <a:pt x="1069976" y="486424"/>
                </a:lnTo>
                <a:lnTo>
                  <a:pt x="1070505" y="490086"/>
                </a:lnTo>
                <a:lnTo>
                  <a:pt x="1070505" y="494794"/>
                </a:lnTo>
                <a:lnTo>
                  <a:pt x="1071563" y="499503"/>
                </a:lnTo>
                <a:lnTo>
                  <a:pt x="1070505" y="503688"/>
                </a:lnTo>
                <a:lnTo>
                  <a:pt x="1069976" y="508919"/>
                </a:lnTo>
                <a:lnTo>
                  <a:pt x="1068388" y="513105"/>
                </a:lnTo>
                <a:lnTo>
                  <a:pt x="1067330" y="518336"/>
                </a:lnTo>
                <a:lnTo>
                  <a:pt x="1063626" y="521998"/>
                </a:lnTo>
                <a:lnTo>
                  <a:pt x="1060980" y="525660"/>
                </a:lnTo>
                <a:lnTo>
                  <a:pt x="1058334" y="528276"/>
                </a:lnTo>
                <a:lnTo>
                  <a:pt x="1055688" y="531938"/>
                </a:lnTo>
                <a:lnTo>
                  <a:pt x="1051455" y="534554"/>
                </a:lnTo>
                <a:lnTo>
                  <a:pt x="1047751" y="537170"/>
                </a:lnTo>
                <a:lnTo>
                  <a:pt x="1043517" y="539262"/>
                </a:lnTo>
                <a:lnTo>
                  <a:pt x="1040342" y="541355"/>
                </a:lnTo>
                <a:lnTo>
                  <a:pt x="1035580" y="541878"/>
                </a:lnTo>
                <a:lnTo>
                  <a:pt x="1030817" y="542924"/>
                </a:lnTo>
                <a:lnTo>
                  <a:pt x="1026584" y="542924"/>
                </a:lnTo>
                <a:lnTo>
                  <a:pt x="1022350" y="542924"/>
                </a:lnTo>
                <a:lnTo>
                  <a:pt x="1017588" y="542401"/>
                </a:lnTo>
                <a:lnTo>
                  <a:pt x="1013354" y="541878"/>
                </a:lnTo>
                <a:lnTo>
                  <a:pt x="1009121" y="540308"/>
                </a:lnTo>
                <a:lnTo>
                  <a:pt x="1004888" y="539262"/>
                </a:lnTo>
                <a:lnTo>
                  <a:pt x="1000125" y="535600"/>
                </a:lnTo>
                <a:lnTo>
                  <a:pt x="996421" y="532984"/>
                </a:lnTo>
                <a:lnTo>
                  <a:pt x="992717" y="530369"/>
                </a:lnTo>
                <a:lnTo>
                  <a:pt x="990071" y="527753"/>
                </a:lnTo>
                <a:lnTo>
                  <a:pt x="986896" y="523568"/>
                </a:lnTo>
                <a:lnTo>
                  <a:pt x="984779" y="519905"/>
                </a:lnTo>
                <a:lnTo>
                  <a:pt x="982663" y="515720"/>
                </a:lnTo>
                <a:lnTo>
                  <a:pt x="981075" y="512581"/>
                </a:lnTo>
                <a:lnTo>
                  <a:pt x="979488" y="507873"/>
                </a:lnTo>
                <a:lnTo>
                  <a:pt x="978429" y="503165"/>
                </a:lnTo>
                <a:lnTo>
                  <a:pt x="977900" y="498979"/>
                </a:lnTo>
                <a:lnTo>
                  <a:pt x="978429" y="494794"/>
                </a:lnTo>
                <a:lnTo>
                  <a:pt x="978429" y="490086"/>
                </a:lnTo>
                <a:lnTo>
                  <a:pt x="980017" y="485901"/>
                </a:lnTo>
                <a:lnTo>
                  <a:pt x="981075" y="481715"/>
                </a:lnTo>
                <a:lnTo>
                  <a:pt x="984250" y="477530"/>
                </a:lnTo>
                <a:lnTo>
                  <a:pt x="985838" y="472822"/>
                </a:lnTo>
                <a:lnTo>
                  <a:pt x="987954" y="469160"/>
                </a:lnTo>
                <a:lnTo>
                  <a:pt x="990600" y="465498"/>
                </a:lnTo>
                <a:lnTo>
                  <a:pt x="994834" y="462359"/>
                </a:lnTo>
                <a:lnTo>
                  <a:pt x="997479" y="458697"/>
                </a:lnTo>
                <a:lnTo>
                  <a:pt x="1001713" y="457127"/>
                </a:lnTo>
                <a:lnTo>
                  <a:pt x="1005417" y="455034"/>
                </a:lnTo>
                <a:lnTo>
                  <a:pt x="1010179" y="453465"/>
                </a:lnTo>
                <a:lnTo>
                  <a:pt x="1014413" y="451372"/>
                </a:lnTo>
                <a:close/>
                <a:moveTo>
                  <a:pt x="1640339" y="334074"/>
                </a:moveTo>
                <a:lnTo>
                  <a:pt x="1636634" y="335131"/>
                </a:lnTo>
                <a:lnTo>
                  <a:pt x="1631870" y="335131"/>
                </a:lnTo>
                <a:lnTo>
                  <a:pt x="1628165" y="335131"/>
                </a:lnTo>
                <a:lnTo>
                  <a:pt x="1623930" y="335660"/>
                </a:lnTo>
                <a:lnTo>
                  <a:pt x="1619696" y="336188"/>
                </a:lnTo>
                <a:lnTo>
                  <a:pt x="1615461" y="336188"/>
                </a:lnTo>
                <a:lnTo>
                  <a:pt x="1611227" y="336716"/>
                </a:lnTo>
                <a:lnTo>
                  <a:pt x="1606992" y="337773"/>
                </a:lnTo>
                <a:lnTo>
                  <a:pt x="1603287" y="338301"/>
                </a:lnTo>
                <a:lnTo>
                  <a:pt x="1598523" y="338301"/>
                </a:lnTo>
                <a:lnTo>
                  <a:pt x="1594288" y="339358"/>
                </a:lnTo>
                <a:lnTo>
                  <a:pt x="1589524" y="340415"/>
                </a:lnTo>
                <a:lnTo>
                  <a:pt x="1585290" y="341472"/>
                </a:lnTo>
                <a:lnTo>
                  <a:pt x="1580526" y="342528"/>
                </a:lnTo>
                <a:lnTo>
                  <a:pt x="1576821" y="343585"/>
                </a:lnTo>
                <a:lnTo>
                  <a:pt x="1572586" y="344113"/>
                </a:lnTo>
                <a:lnTo>
                  <a:pt x="1568351" y="345698"/>
                </a:lnTo>
                <a:lnTo>
                  <a:pt x="1563587" y="346227"/>
                </a:lnTo>
                <a:lnTo>
                  <a:pt x="1558824" y="347812"/>
                </a:lnTo>
                <a:lnTo>
                  <a:pt x="1554060" y="348340"/>
                </a:lnTo>
                <a:lnTo>
                  <a:pt x="1550354" y="349925"/>
                </a:lnTo>
                <a:lnTo>
                  <a:pt x="1546120" y="350454"/>
                </a:lnTo>
                <a:lnTo>
                  <a:pt x="1541885" y="351510"/>
                </a:lnTo>
                <a:lnTo>
                  <a:pt x="1538180" y="352567"/>
                </a:lnTo>
                <a:lnTo>
                  <a:pt x="1533945" y="353624"/>
                </a:lnTo>
                <a:lnTo>
                  <a:pt x="1529711" y="354680"/>
                </a:lnTo>
                <a:lnTo>
                  <a:pt x="1526005" y="355737"/>
                </a:lnTo>
                <a:lnTo>
                  <a:pt x="1521771" y="357322"/>
                </a:lnTo>
                <a:lnTo>
                  <a:pt x="1517536" y="358379"/>
                </a:lnTo>
                <a:lnTo>
                  <a:pt x="1510126" y="361021"/>
                </a:lnTo>
                <a:lnTo>
                  <a:pt x="1504303" y="363662"/>
                </a:lnTo>
                <a:lnTo>
                  <a:pt x="1496893" y="365776"/>
                </a:lnTo>
                <a:lnTo>
                  <a:pt x="1490541" y="367889"/>
                </a:lnTo>
                <a:lnTo>
                  <a:pt x="1484718" y="370003"/>
                </a:lnTo>
                <a:lnTo>
                  <a:pt x="1480484" y="372645"/>
                </a:lnTo>
                <a:lnTo>
                  <a:pt x="1475190" y="374758"/>
                </a:lnTo>
                <a:lnTo>
                  <a:pt x="1471485" y="376871"/>
                </a:lnTo>
                <a:lnTo>
                  <a:pt x="1468309" y="378985"/>
                </a:lnTo>
                <a:lnTo>
                  <a:pt x="1466192" y="381627"/>
                </a:lnTo>
                <a:lnTo>
                  <a:pt x="1472544" y="379513"/>
                </a:lnTo>
                <a:lnTo>
                  <a:pt x="1478366" y="377400"/>
                </a:lnTo>
                <a:lnTo>
                  <a:pt x="1485248" y="375286"/>
                </a:lnTo>
                <a:lnTo>
                  <a:pt x="1492129" y="374758"/>
                </a:lnTo>
                <a:lnTo>
                  <a:pt x="1497951" y="372645"/>
                </a:lnTo>
                <a:lnTo>
                  <a:pt x="1505362" y="372116"/>
                </a:lnTo>
                <a:lnTo>
                  <a:pt x="1511714" y="371588"/>
                </a:lnTo>
                <a:lnTo>
                  <a:pt x="1519124" y="371588"/>
                </a:lnTo>
                <a:lnTo>
                  <a:pt x="1524947" y="370003"/>
                </a:lnTo>
                <a:lnTo>
                  <a:pt x="1531828" y="369474"/>
                </a:lnTo>
                <a:lnTo>
                  <a:pt x="1538709" y="369474"/>
                </a:lnTo>
                <a:lnTo>
                  <a:pt x="1545590" y="369474"/>
                </a:lnTo>
                <a:lnTo>
                  <a:pt x="1551413" y="369474"/>
                </a:lnTo>
                <a:lnTo>
                  <a:pt x="1558294" y="369474"/>
                </a:lnTo>
                <a:lnTo>
                  <a:pt x="1565175" y="369474"/>
                </a:lnTo>
                <a:lnTo>
                  <a:pt x="1572057" y="370003"/>
                </a:lnTo>
                <a:lnTo>
                  <a:pt x="1577350" y="370003"/>
                </a:lnTo>
                <a:lnTo>
                  <a:pt x="1583172" y="370003"/>
                </a:lnTo>
                <a:lnTo>
                  <a:pt x="1589524" y="370531"/>
                </a:lnTo>
                <a:lnTo>
                  <a:pt x="1595347" y="371588"/>
                </a:lnTo>
                <a:lnTo>
                  <a:pt x="1601169" y="371588"/>
                </a:lnTo>
                <a:lnTo>
                  <a:pt x="1606992" y="372116"/>
                </a:lnTo>
                <a:lnTo>
                  <a:pt x="1612285" y="372645"/>
                </a:lnTo>
                <a:lnTo>
                  <a:pt x="1618108" y="373173"/>
                </a:lnTo>
                <a:lnTo>
                  <a:pt x="1622872" y="373173"/>
                </a:lnTo>
                <a:lnTo>
                  <a:pt x="1627636" y="374758"/>
                </a:lnTo>
                <a:lnTo>
                  <a:pt x="1631870" y="374758"/>
                </a:lnTo>
                <a:lnTo>
                  <a:pt x="1637693" y="375815"/>
                </a:lnTo>
                <a:lnTo>
                  <a:pt x="1641398" y="376871"/>
                </a:lnTo>
                <a:lnTo>
                  <a:pt x="1645633" y="377400"/>
                </a:lnTo>
                <a:lnTo>
                  <a:pt x="1649867" y="377928"/>
                </a:lnTo>
                <a:lnTo>
                  <a:pt x="1653407" y="379442"/>
                </a:lnTo>
                <a:lnTo>
                  <a:pt x="1673417" y="384222"/>
                </a:lnTo>
                <a:lnTo>
                  <a:pt x="1673831" y="385536"/>
                </a:lnTo>
                <a:lnTo>
                  <a:pt x="1674216" y="384268"/>
                </a:lnTo>
                <a:lnTo>
                  <a:pt x="1675275" y="384268"/>
                </a:lnTo>
                <a:lnTo>
                  <a:pt x="1681627" y="384268"/>
                </a:lnTo>
                <a:lnTo>
                  <a:pt x="1684273" y="383740"/>
                </a:lnTo>
                <a:lnTo>
                  <a:pt x="1688508" y="383740"/>
                </a:lnTo>
                <a:lnTo>
                  <a:pt x="1691684" y="382683"/>
                </a:lnTo>
                <a:lnTo>
                  <a:pt x="1694860" y="382683"/>
                </a:lnTo>
                <a:lnTo>
                  <a:pt x="1698565" y="380042"/>
                </a:lnTo>
                <a:lnTo>
                  <a:pt x="1702800" y="375815"/>
                </a:lnTo>
                <a:lnTo>
                  <a:pt x="1705446" y="371588"/>
                </a:lnTo>
                <a:lnTo>
                  <a:pt x="1707034" y="365776"/>
                </a:lnTo>
                <a:lnTo>
                  <a:pt x="1706505" y="359436"/>
                </a:lnTo>
                <a:lnTo>
                  <a:pt x="1703858" y="353095"/>
                </a:lnTo>
                <a:lnTo>
                  <a:pt x="1700682" y="348869"/>
                </a:lnTo>
                <a:lnTo>
                  <a:pt x="1696977" y="346227"/>
                </a:lnTo>
                <a:lnTo>
                  <a:pt x="1693272" y="343057"/>
                </a:lnTo>
                <a:lnTo>
                  <a:pt x="1688508" y="340943"/>
                </a:lnTo>
                <a:lnTo>
                  <a:pt x="1682685" y="338301"/>
                </a:lnTo>
                <a:lnTo>
                  <a:pt x="1677392" y="336716"/>
                </a:lnTo>
                <a:lnTo>
                  <a:pt x="1671569" y="335131"/>
                </a:lnTo>
                <a:lnTo>
                  <a:pt x="1665218" y="335131"/>
                </a:lnTo>
                <a:lnTo>
                  <a:pt x="1658336" y="334074"/>
                </a:lnTo>
                <a:lnTo>
                  <a:pt x="1651985" y="334074"/>
                </a:lnTo>
                <a:lnTo>
                  <a:pt x="1647750" y="334074"/>
                </a:lnTo>
                <a:lnTo>
                  <a:pt x="1644574" y="334074"/>
                </a:lnTo>
                <a:close/>
                <a:moveTo>
                  <a:pt x="375708" y="326507"/>
                </a:moveTo>
                <a:lnTo>
                  <a:pt x="369358" y="327034"/>
                </a:lnTo>
                <a:lnTo>
                  <a:pt x="362479" y="327034"/>
                </a:lnTo>
                <a:lnTo>
                  <a:pt x="357187" y="329143"/>
                </a:lnTo>
                <a:lnTo>
                  <a:pt x="351896" y="330724"/>
                </a:lnTo>
                <a:lnTo>
                  <a:pt x="347662" y="333360"/>
                </a:lnTo>
                <a:lnTo>
                  <a:pt x="341841" y="335469"/>
                </a:lnTo>
                <a:lnTo>
                  <a:pt x="337608" y="338632"/>
                </a:lnTo>
                <a:lnTo>
                  <a:pt x="334433" y="341268"/>
                </a:lnTo>
                <a:lnTo>
                  <a:pt x="332316" y="345486"/>
                </a:lnTo>
                <a:lnTo>
                  <a:pt x="329141" y="351285"/>
                </a:lnTo>
                <a:lnTo>
                  <a:pt x="329141" y="358139"/>
                </a:lnTo>
                <a:lnTo>
                  <a:pt x="329671" y="363411"/>
                </a:lnTo>
                <a:lnTo>
                  <a:pt x="332846" y="368156"/>
                </a:lnTo>
                <a:lnTo>
                  <a:pt x="336550" y="372373"/>
                </a:lnTo>
                <a:lnTo>
                  <a:pt x="341312" y="375009"/>
                </a:lnTo>
                <a:lnTo>
                  <a:pt x="343958" y="375009"/>
                </a:lnTo>
                <a:lnTo>
                  <a:pt x="347662" y="375536"/>
                </a:lnTo>
                <a:lnTo>
                  <a:pt x="351366" y="375536"/>
                </a:lnTo>
                <a:lnTo>
                  <a:pt x="354541" y="376591"/>
                </a:lnTo>
                <a:lnTo>
                  <a:pt x="359833" y="375536"/>
                </a:lnTo>
                <a:lnTo>
                  <a:pt x="362015" y="375536"/>
                </a:lnTo>
                <a:lnTo>
                  <a:pt x="361950" y="375232"/>
                </a:lnTo>
                <a:lnTo>
                  <a:pt x="382937" y="371474"/>
                </a:lnTo>
                <a:lnTo>
                  <a:pt x="383336" y="371737"/>
                </a:lnTo>
                <a:lnTo>
                  <a:pt x="386291" y="370264"/>
                </a:lnTo>
                <a:lnTo>
                  <a:pt x="389996" y="369737"/>
                </a:lnTo>
                <a:lnTo>
                  <a:pt x="393700" y="369210"/>
                </a:lnTo>
                <a:lnTo>
                  <a:pt x="398462" y="368156"/>
                </a:lnTo>
                <a:lnTo>
                  <a:pt x="402696" y="367101"/>
                </a:lnTo>
                <a:lnTo>
                  <a:pt x="407458" y="367101"/>
                </a:lnTo>
                <a:lnTo>
                  <a:pt x="412221" y="365520"/>
                </a:lnTo>
                <a:lnTo>
                  <a:pt x="418042" y="365520"/>
                </a:lnTo>
                <a:lnTo>
                  <a:pt x="422804" y="364992"/>
                </a:lnTo>
                <a:lnTo>
                  <a:pt x="428625" y="364465"/>
                </a:lnTo>
                <a:lnTo>
                  <a:pt x="433917" y="363411"/>
                </a:lnTo>
                <a:lnTo>
                  <a:pt x="439737" y="363411"/>
                </a:lnTo>
                <a:lnTo>
                  <a:pt x="446087" y="362884"/>
                </a:lnTo>
                <a:lnTo>
                  <a:pt x="451908" y="362356"/>
                </a:lnTo>
                <a:lnTo>
                  <a:pt x="458258" y="362356"/>
                </a:lnTo>
                <a:lnTo>
                  <a:pt x="465137" y="362356"/>
                </a:lnTo>
                <a:lnTo>
                  <a:pt x="470958" y="361829"/>
                </a:lnTo>
                <a:lnTo>
                  <a:pt x="477308" y="361829"/>
                </a:lnTo>
                <a:lnTo>
                  <a:pt x="483129" y="361829"/>
                </a:lnTo>
                <a:lnTo>
                  <a:pt x="490008" y="361829"/>
                </a:lnTo>
                <a:lnTo>
                  <a:pt x="495829" y="361829"/>
                </a:lnTo>
                <a:lnTo>
                  <a:pt x="502708" y="361829"/>
                </a:lnTo>
                <a:lnTo>
                  <a:pt x="509587" y="362356"/>
                </a:lnTo>
                <a:lnTo>
                  <a:pt x="516996" y="363411"/>
                </a:lnTo>
                <a:lnTo>
                  <a:pt x="523346" y="363411"/>
                </a:lnTo>
                <a:lnTo>
                  <a:pt x="529696" y="364465"/>
                </a:lnTo>
                <a:lnTo>
                  <a:pt x="536575" y="364992"/>
                </a:lnTo>
                <a:lnTo>
                  <a:pt x="543454" y="367101"/>
                </a:lnTo>
                <a:lnTo>
                  <a:pt x="549275" y="367628"/>
                </a:lnTo>
                <a:lnTo>
                  <a:pt x="557212" y="369210"/>
                </a:lnTo>
                <a:lnTo>
                  <a:pt x="563033" y="371319"/>
                </a:lnTo>
                <a:lnTo>
                  <a:pt x="570442" y="372900"/>
                </a:lnTo>
                <a:lnTo>
                  <a:pt x="567267" y="371319"/>
                </a:lnTo>
                <a:lnTo>
                  <a:pt x="563562" y="369210"/>
                </a:lnTo>
                <a:lnTo>
                  <a:pt x="559858" y="367101"/>
                </a:lnTo>
                <a:lnTo>
                  <a:pt x="555625" y="364992"/>
                </a:lnTo>
                <a:lnTo>
                  <a:pt x="549275" y="362356"/>
                </a:lnTo>
                <a:lnTo>
                  <a:pt x="543983" y="360248"/>
                </a:lnTo>
                <a:lnTo>
                  <a:pt x="538162" y="357612"/>
                </a:lnTo>
                <a:lnTo>
                  <a:pt x="531812" y="355503"/>
                </a:lnTo>
                <a:lnTo>
                  <a:pt x="528108" y="353394"/>
                </a:lnTo>
                <a:lnTo>
                  <a:pt x="524404" y="352867"/>
                </a:lnTo>
                <a:lnTo>
                  <a:pt x="520171" y="350758"/>
                </a:lnTo>
                <a:lnTo>
                  <a:pt x="516996" y="350231"/>
                </a:lnTo>
                <a:lnTo>
                  <a:pt x="512762" y="348649"/>
                </a:lnTo>
                <a:lnTo>
                  <a:pt x="509058" y="348122"/>
                </a:lnTo>
                <a:lnTo>
                  <a:pt x="504825" y="347068"/>
                </a:lnTo>
                <a:lnTo>
                  <a:pt x="501650" y="346013"/>
                </a:lnTo>
                <a:lnTo>
                  <a:pt x="496887" y="343904"/>
                </a:lnTo>
                <a:lnTo>
                  <a:pt x="492654" y="343377"/>
                </a:lnTo>
                <a:lnTo>
                  <a:pt x="488421" y="342323"/>
                </a:lnTo>
                <a:lnTo>
                  <a:pt x="484717" y="341268"/>
                </a:lnTo>
                <a:lnTo>
                  <a:pt x="479954" y="340214"/>
                </a:lnTo>
                <a:lnTo>
                  <a:pt x="475721" y="339159"/>
                </a:lnTo>
                <a:lnTo>
                  <a:pt x="471487" y="338105"/>
                </a:lnTo>
                <a:lnTo>
                  <a:pt x="467783" y="338105"/>
                </a:lnTo>
                <a:lnTo>
                  <a:pt x="463021" y="336523"/>
                </a:lnTo>
                <a:lnTo>
                  <a:pt x="458258" y="335996"/>
                </a:lnTo>
                <a:lnTo>
                  <a:pt x="453496" y="334942"/>
                </a:lnTo>
                <a:lnTo>
                  <a:pt x="449262" y="333887"/>
                </a:lnTo>
                <a:lnTo>
                  <a:pt x="444500" y="332833"/>
                </a:lnTo>
                <a:lnTo>
                  <a:pt x="440796" y="331779"/>
                </a:lnTo>
                <a:lnTo>
                  <a:pt x="436033" y="330724"/>
                </a:lnTo>
                <a:lnTo>
                  <a:pt x="431800" y="330724"/>
                </a:lnTo>
                <a:lnTo>
                  <a:pt x="427037" y="330197"/>
                </a:lnTo>
                <a:lnTo>
                  <a:pt x="422804" y="329143"/>
                </a:lnTo>
                <a:lnTo>
                  <a:pt x="419100" y="328615"/>
                </a:lnTo>
                <a:lnTo>
                  <a:pt x="414866" y="328615"/>
                </a:lnTo>
                <a:lnTo>
                  <a:pt x="410633" y="328088"/>
                </a:lnTo>
                <a:lnTo>
                  <a:pt x="406929" y="327034"/>
                </a:lnTo>
                <a:lnTo>
                  <a:pt x="402696" y="327034"/>
                </a:lnTo>
                <a:lnTo>
                  <a:pt x="398462" y="327034"/>
                </a:lnTo>
                <a:lnTo>
                  <a:pt x="394758" y="326507"/>
                </a:lnTo>
                <a:lnTo>
                  <a:pt x="390525" y="326507"/>
                </a:lnTo>
                <a:lnTo>
                  <a:pt x="386291" y="326507"/>
                </a:lnTo>
                <a:lnTo>
                  <a:pt x="383116" y="326507"/>
                </a:lnTo>
                <a:close/>
                <a:moveTo>
                  <a:pt x="1984904" y="239712"/>
                </a:moveTo>
                <a:lnTo>
                  <a:pt x="1989667" y="239712"/>
                </a:lnTo>
                <a:lnTo>
                  <a:pt x="1994429" y="239712"/>
                </a:lnTo>
                <a:lnTo>
                  <a:pt x="1998662" y="239712"/>
                </a:lnTo>
                <a:lnTo>
                  <a:pt x="2003425" y="240777"/>
                </a:lnTo>
                <a:lnTo>
                  <a:pt x="2008187" y="242373"/>
                </a:lnTo>
                <a:lnTo>
                  <a:pt x="2012950" y="245034"/>
                </a:lnTo>
                <a:lnTo>
                  <a:pt x="2016125" y="247163"/>
                </a:lnTo>
                <a:lnTo>
                  <a:pt x="2020358" y="248759"/>
                </a:lnTo>
                <a:lnTo>
                  <a:pt x="2023533" y="251952"/>
                </a:lnTo>
                <a:lnTo>
                  <a:pt x="2027238" y="255678"/>
                </a:lnTo>
                <a:lnTo>
                  <a:pt x="2029354" y="259403"/>
                </a:lnTo>
                <a:lnTo>
                  <a:pt x="2032000" y="263128"/>
                </a:lnTo>
                <a:lnTo>
                  <a:pt x="2033588" y="267385"/>
                </a:lnTo>
                <a:lnTo>
                  <a:pt x="2035704" y="271643"/>
                </a:lnTo>
                <a:lnTo>
                  <a:pt x="2036763" y="275368"/>
                </a:lnTo>
                <a:lnTo>
                  <a:pt x="2037821" y="279625"/>
                </a:lnTo>
                <a:lnTo>
                  <a:pt x="2037821" y="284415"/>
                </a:lnTo>
                <a:lnTo>
                  <a:pt x="2038350" y="289205"/>
                </a:lnTo>
                <a:lnTo>
                  <a:pt x="2037821" y="293462"/>
                </a:lnTo>
                <a:lnTo>
                  <a:pt x="2037292" y="298784"/>
                </a:lnTo>
                <a:lnTo>
                  <a:pt x="2035704" y="302509"/>
                </a:lnTo>
                <a:lnTo>
                  <a:pt x="2034646" y="308363"/>
                </a:lnTo>
                <a:lnTo>
                  <a:pt x="2030942" y="311556"/>
                </a:lnTo>
                <a:lnTo>
                  <a:pt x="2028296" y="315813"/>
                </a:lnTo>
                <a:lnTo>
                  <a:pt x="2025121" y="318474"/>
                </a:lnTo>
                <a:lnTo>
                  <a:pt x="2022475" y="321667"/>
                </a:lnTo>
                <a:lnTo>
                  <a:pt x="2018242" y="324328"/>
                </a:lnTo>
                <a:lnTo>
                  <a:pt x="2014008" y="326989"/>
                </a:lnTo>
                <a:lnTo>
                  <a:pt x="2010304" y="329118"/>
                </a:lnTo>
                <a:lnTo>
                  <a:pt x="2006600" y="331247"/>
                </a:lnTo>
                <a:lnTo>
                  <a:pt x="2001837" y="331779"/>
                </a:lnTo>
                <a:lnTo>
                  <a:pt x="1998133" y="333375"/>
                </a:lnTo>
                <a:lnTo>
                  <a:pt x="1993371" y="333375"/>
                </a:lnTo>
                <a:lnTo>
                  <a:pt x="1989137" y="333375"/>
                </a:lnTo>
                <a:lnTo>
                  <a:pt x="1984375" y="332843"/>
                </a:lnTo>
                <a:lnTo>
                  <a:pt x="1979612" y="331779"/>
                </a:lnTo>
                <a:lnTo>
                  <a:pt x="1975379" y="330714"/>
                </a:lnTo>
                <a:lnTo>
                  <a:pt x="1971675" y="329118"/>
                </a:lnTo>
                <a:lnTo>
                  <a:pt x="1966912" y="325925"/>
                </a:lnTo>
                <a:lnTo>
                  <a:pt x="1962679" y="323264"/>
                </a:lnTo>
                <a:lnTo>
                  <a:pt x="1959504" y="320603"/>
                </a:lnTo>
                <a:lnTo>
                  <a:pt x="1956858" y="317942"/>
                </a:lnTo>
                <a:lnTo>
                  <a:pt x="1953154" y="313685"/>
                </a:lnTo>
                <a:lnTo>
                  <a:pt x="1951037" y="309427"/>
                </a:lnTo>
                <a:lnTo>
                  <a:pt x="1949450" y="305702"/>
                </a:lnTo>
                <a:lnTo>
                  <a:pt x="1947862" y="301977"/>
                </a:lnTo>
                <a:lnTo>
                  <a:pt x="1945745" y="297187"/>
                </a:lnTo>
                <a:lnTo>
                  <a:pt x="1945216" y="292398"/>
                </a:lnTo>
                <a:lnTo>
                  <a:pt x="1944687" y="288672"/>
                </a:lnTo>
                <a:lnTo>
                  <a:pt x="1945216" y="284415"/>
                </a:lnTo>
                <a:lnTo>
                  <a:pt x="1945216" y="279625"/>
                </a:lnTo>
                <a:lnTo>
                  <a:pt x="1946275" y="274836"/>
                </a:lnTo>
                <a:lnTo>
                  <a:pt x="1947862" y="270578"/>
                </a:lnTo>
                <a:lnTo>
                  <a:pt x="1949979" y="266853"/>
                </a:lnTo>
                <a:lnTo>
                  <a:pt x="1952095" y="262064"/>
                </a:lnTo>
                <a:lnTo>
                  <a:pt x="1954212" y="257806"/>
                </a:lnTo>
                <a:lnTo>
                  <a:pt x="1956858" y="254613"/>
                </a:lnTo>
                <a:lnTo>
                  <a:pt x="1960562" y="250888"/>
                </a:lnTo>
                <a:lnTo>
                  <a:pt x="1964266" y="247695"/>
                </a:lnTo>
                <a:lnTo>
                  <a:pt x="1967971" y="245566"/>
                </a:lnTo>
                <a:lnTo>
                  <a:pt x="1972204" y="243437"/>
                </a:lnTo>
                <a:lnTo>
                  <a:pt x="1976966" y="242373"/>
                </a:lnTo>
                <a:lnTo>
                  <a:pt x="1981200" y="240244"/>
                </a:lnTo>
                <a:close/>
                <a:moveTo>
                  <a:pt x="40977" y="209550"/>
                </a:moveTo>
                <a:lnTo>
                  <a:pt x="45767" y="209550"/>
                </a:lnTo>
                <a:lnTo>
                  <a:pt x="50557" y="209550"/>
                </a:lnTo>
                <a:lnTo>
                  <a:pt x="54282" y="209550"/>
                </a:lnTo>
                <a:lnTo>
                  <a:pt x="59071" y="211147"/>
                </a:lnTo>
                <a:lnTo>
                  <a:pt x="63861" y="212211"/>
                </a:lnTo>
                <a:lnTo>
                  <a:pt x="68651" y="214872"/>
                </a:lnTo>
                <a:lnTo>
                  <a:pt x="72376" y="217001"/>
                </a:lnTo>
                <a:lnTo>
                  <a:pt x="76101" y="219129"/>
                </a:lnTo>
                <a:lnTo>
                  <a:pt x="79826" y="221790"/>
                </a:lnTo>
                <a:lnTo>
                  <a:pt x="83019" y="226048"/>
                </a:lnTo>
                <a:lnTo>
                  <a:pt x="85148" y="229241"/>
                </a:lnTo>
                <a:lnTo>
                  <a:pt x="87809" y="233498"/>
                </a:lnTo>
                <a:lnTo>
                  <a:pt x="89938" y="237223"/>
                </a:lnTo>
                <a:lnTo>
                  <a:pt x="92066" y="241481"/>
                </a:lnTo>
                <a:lnTo>
                  <a:pt x="92599" y="245738"/>
                </a:lnTo>
                <a:lnTo>
                  <a:pt x="93663" y="249463"/>
                </a:lnTo>
                <a:lnTo>
                  <a:pt x="93663" y="254253"/>
                </a:lnTo>
                <a:lnTo>
                  <a:pt x="93663" y="259043"/>
                </a:lnTo>
                <a:lnTo>
                  <a:pt x="93131" y="263300"/>
                </a:lnTo>
                <a:lnTo>
                  <a:pt x="92599" y="268090"/>
                </a:lnTo>
                <a:lnTo>
                  <a:pt x="91002" y="272879"/>
                </a:lnTo>
                <a:lnTo>
                  <a:pt x="89938" y="277669"/>
                </a:lnTo>
                <a:lnTo>
                  <a:pt x="87277" y="280862"/>
                </a:lnTo>
                <a:lnTo>
                  <a:pt x="84616" y="285119"/>
                </a:lnTo>
                <a:lnTo>
                  <a:pt x="80891" y="288312"/>
                </a:lnTo>
                <a:lnTo>
                  <a:pt x="78230" y="292038"/>
                </a:lnTo>
                <a:lnTo>
                  <a:pt x="73972" y="294698"/>
                </a:lnTo>
                <a:lnTo>
                  <a:pt x="70779" y="297359"/>
                </a:lnTo>
                <a:lnTo>
                  <a:pt x="66522" y="299488"/>
                </a:lnTo>
                <a:lnTo>
                  <a:pt x="63329" y="301617"/>
                </a:lnTo>
                <a:lnTo>
                  <a:pt x="58539" y="302149"/>
                </a:lnTo>
                <a:lnTo>
                  <a:pt x="53750" y="303213"/>
                </a:lnTo>
                <a:lnTo>
                  <a:pt x="49492" y="303213"/>
                </a:lnTo>
                <a:lnTo>
                  <a:pt x="45767" y="303213"/>
                </a:lnTo>
                <a:lnTo>
                  <a:pt x="40977" y="302681"/>
                </a:lnTo>
                <a:lnTo>
                  <a:pt x="36188" y="302149"/>
                </a:lnTo>
                <a:lnTo>
                  <a:pt x="31931" y="300552"/>
                </a:lnTo>
                <a:lnTo>
                  <a:pt x="27673" y="299488"/>
                </a:lnTo>
                <a:lnTo>
                  <a:pt x="22884" y="295763"/>
                </a:lnTo>
                <a:lnTo>
                  <a:pt x="19158" y="293102"/>
                </a:lnTo>
                <a:lnTo>
                  <a:pt x="14901" y="290441"/>
                </a:lnTo>
                <a:lnTo>
                  <a:pt x="12240" y="287780"/>
                </a:lnTo>
                <a:lnTo>
                  <a:pt x="9047" y="283523"/>
                </a:lnTo>
                <a:lnTo>
                  <a:pt x="6918" y="279797"/>
                </a:lnTo>
                <a:lnTo>
                  <a:pt x="4790" y="275540"/>
                </a:lnTo>
                <a:lnTo>
                  <a:pt x="3193" y="272347"/>
                </a:lnTo>
                <a:lnTo>
                  <a:pt x="1596" y="267557"/>
                </a:lnTo>
                <a:lnTo>
                  <a:pt x="532" y="262768"/>
                </a:lnTo>
                <a:lnTo>
                  <a:pt x="0" y="257978"/>
                </a:lnTo>
                <a:lnTo>
                  <a:pt x="532" y="253721"/>
                </a:lnTo>
                <a:lnTo>
                  <a:pt x="532" y="248931"/>
                </a:lnTo>
                <a:lnTo>
                  <a:pt x="2129" y="244142"/>
                </a:lnTo>
                <a:lnTo>
                  <a:pt x="3193" y="240416"/>
                </a:lnTo>
                <a:lnTo>
                  <a:pt x="5854" y="236159"/>
                </a:lnTo>
                <a:lnTo>
                  <a:pt x="7983" y="231369"/>
                </a:lnTo>
                <a:lnTo>
                  <a:pt x="10111" y="227112"/>
                </a:lnTo>
                <a:lnTo>
                  <a:pt x="12772" y="223919"/>
                </a:lnTo>
                <a:lnTo>
                  <a:pt x="17030" y="221258"/>
                </a:lnTo>
                <a:lnTo>
                  <a:pt x="20223" y="217533"/>
                </a:lnTo>
                <a:lnTo>
                  <a:pt x="24480" y="215936"/>
                </a:lnTo>
                <a:lnTo>
                  <a:pt x="28737" y="213808"/>
                </a:lnTo>
                <a:lnTo>
                  <a:pt x="32463" y="212211"/>
                </a:lnTo>
                <a:lnTo>
                  <a:pt x="36720" y="210082"/>
                </a:lnTo>
                <a:close/>
                <a:moveTo>
                  <a:pt x="999659" y="141295"/>
                </a:moveTo>
                <a:lnTo>
                  <a:pt x="999377" y="141668"/>
                </a:lnTo>
                <a:lnTo>
                  <a:pt x="994619" y="142724"/>
                </a:lnTo>
                <a:lnTo>
                  <a:pt x="990390" y="145365"/>
                </a:lnTo>
                <a:lnTo>
                  <a:pt x="985631" y="148534"/>
                </a:lnTo>
                <a:lnTo>
                  <a:pt x="983517" y="154871"/>
                </a:lnTo>
                <a:lnTo>
                  <a:pt x="982459" y="160680"/>
                </a:lnTo>
                <a:lnTo>
                  <a:pt x="983517" y="168073"/>
                </a:lnTo>
                <a:lnTo>
                  <a:pt x="985103" y="172298"/>
                </a:lnTo>
                <a:lnTo>
                  <a:pt x="987746" y="175995"/>
                </a:lnTo>
                <a:lnTo>
                  <a:pt x="991976" y="180220"/>
                </a:lnTo>
                <a:lnTo>
                  <a:pt x="996734" y="184444"/>
                </a:lnTo>
                <a:lnTo>
                  <a:pt x="999906" y="187085"/>
                </a:lnTo>
                <a:lnTo>
                  <a:pt x="1004664" y="189725"/>
                </a:lnTo>
                <a:lnTo>
                  <a:pt x="1009951" y="191838"/>
                </a:lnTo>
                <a:lnTo>
                  <a:pt x="1016295" y="194478"/>
                </a:lnTo>
                <a:lnTo>
                  <a:pt x="1022111" y="195535"/>
                </a:lnTo>
                <a:lnTo>
                  <a:pt x="1028984" y="197647"/>
                </a:lnTo>
                <a:lnTo>
                  <a:pt x="1032156" y="198703"/>
                </a:lnTo>
                <a:lnTo>
                  <a:pt x="1036386" y="199231"/>
                </a:lnTo>
                <a:lnTo>
                  <a:pt x="1040615" y="199759"/>
                </a:lnTo>
                <a:lnTo>
                  <a:pt x="1044316" y="201344"/>
                </a:lnTo>
                <a:lnTo>
                  <a:pt x="1048017" y="201344"/>
                </a:lnTo>
                <a:lnTo>
                  <a:pt x="1051718" y="201872"/>
                </a:lnTo>
                <a:lnTo>
                  <a:pt x="1055947" y="201872"/>
                </a:lnTo>
                <a:lnTo>
                  <a:pt x="1060177" y="202400"/>
                </a:lnTo>
                <a:lnTo>
                  <a:pt x="1063878" y="202400"/>
                </a:lnTo>
                <a:lnTo>
                  <a:pt x="1068636" y="203456"/>
                </a:lnTo>
                <a:lnTo>
                  <a:pt x="1072865" y="203984"/>
                </a:lnTo>
                <a:lnTo>
                  <a:pt x="1077624" y="204512"/>
                </a:lnTo>
                <a:lnTo>
                  <a:pt x="1081853" y="204512"/>
                </a:lnTo>
                <a:lnTo>
                  <a:pt x="1086611" y="204512"/>
                </a:lnTo>
                <a:lnTo>
                  <a:pt x="1091369" y="204512"/>
                </a:lnTo>
                <a:lnTo>
                  <a:pt x="1096128" y="205040"/>
                </a:lnTo>
                <a:lnTo>
                  <a:pt x="1099828" y="205040"/>
                </a:lnTo>
                <a:lnTo>
                  <a:pt x="1104587" y="205040"/>
                </a:lnTo>
                <a:lnTo>
                  <a:pt x="1109345" y="205040"/>
                </a:lnTo>
                <a:lnTo>
                  <a:pt x="1114103" y="206097"/>
                </a:lnTo>
                <a:lnTo>
                  <a:pt x="1118333" y="205040"/>
                </a:lnTo>
                <a:lnTo>
                  <a:pt x="1122033" y="205040"/>
                </a:lnTo>
                <a:lnTo>
                  <a:pt x="1126263" y="205040"/>
                </a:lnTo>
                <a:lnTo>
                  <a:pt x="1131021" y="205040"/>
                </a:lnTo>
                <a:lnTo>
                  <a:pt x="1135251" y="204512"/>
                </a:lnTo>
                <a:lnTo>
                  <a:pt x="1140009" y="204512"/>
                </a:lnTo>
                <a:lnTo>
                  <a:pt x="1143710" y="204512"/>
                </a:lnTo>
                <a:lnTo>
                  <a:pt x="1148468" y="204512"/>
                </a:lnTo>
                <a:lnTo>
                  <a:pt x="1152698" y="203984"/>
                </a:lnTo>
                <a:lnTo>
                  <a:pt x="1156927" y="203984"/>
                </a:lnTo>
                <a:lnTo>
                  <a:pt x="1160628" y="203456"/>
                </a:lnTo>
                <a:lnTo>
                  <a:pt x="1164857" y="203456"/>
                </a:lnTo>
                <a:lnTo>
                  <a:pt x="1168030" y="202400"/>
                </a:lnTo>
                <a:lnTo>
                  <a:pt x="1172259" y="202400"/>
                </a:lnTo>
                <a:lnTo>
                  <a:pt x="1176489" y="201872"/>
                </a:lnTo>
                <a:lnTo>
                  <a:pt x="1180189" y="201872"/>
                </a:lnTo>
                <a:lnTo>
                  <a:pt x="1187062" y="200287"/>
                </a:lnTo>
                <a:lnTo>
                  <a:pt x="1193935" y="199759"/>
                </a:lnTo>
                <a:lnTo>
                  <a:pt x="1199222" y="198703"/>
                </a:lnTo>
                <a:lnTo>
                  <a:pt x="1205567" y="197647"/>
                </a:lnTo>
                <a:lnTo>
                  <a:pt x="1210325" y="196591"/>
                </a:lnTo>
                <a:lnTo>
                  <a:pt x="1215083" y="195535"/>
                </a:lnTo>
                <a:lnTo>
                  <a:pt x="1218255" y="195006"/>
                </a:lnTo>
                <a:lnTo>
                  <a:pt x="1222485" y="194478"/>
                </a:lnTo>
                <a:lnTo>
                  <a:pt x="1217198" y="193950"/>
                </a:lnTo>
                <a:lnTo>
                  <a:pt x="1212968" y="193950"/>
                </a:lnTo>
                <a:lnTo>
                  <a:pt x="1207681" y="193950"/>
                </a:lnTo>
                <a:lnTo>
                  <a:pt x="1203452" y="193950"/>
                </a:lnTo>
                <a:lnTo>
                  <a:pt x="1198694" y="192894"/>
                </a:lnTo>
                <a:lnTo>
                  <a:pt x="1193935" y="192894"/>
                </a:lnTo>
                <a:lnTo>
                  <a:pt x="1189177" y="192894"/>
                </a:lnTo>
                <a:lnTo>
                  <a:pt x="1184948" y="192894"/>
                </a:lnTo>
                <a:lnTo>
                  <a:pt x="1180189" y="192366"/>
                </a:lnTo>
                <a:lnTo>
                  <a:pt x="1175431" y="191838"/>
                </a:lnTo>
                <a:lnTo>
                  <a:pt x="1171202" y="191310"/>
                </a:lnTo>
                <a:lnTo>
                  <a:pt x="1166972" y="190254"/>
                </a:lnTo>
                <a:lnTo>
                  <a:pt x="1162214" y="189725"/>
                </a:lnTo>
                <a:lnTo>
                  <a:pt x="1157456" y="189197"/>
                </a:lnTo>
                <a:lnTo>
                  <a:pt x="1153226" y="188141"/>
                </a:lnTo>
                <a:lnTo>
                  <a:pt x="1149525" y="188141"/>
                </a:lnTo>
                <a:lnTo>
                  <a:pt x="1144767" y="187085"/>
                </a:lnTo>
                <a:lnTo>
                  <a:pt x="1140009" y="186557"/>
                </a:lnTo>
                <a:lnTo>
                  <a:pt x="1135251" y="184973"/>
                </a:lnTo>
                <a:lnTo>
                  <a:pt x="1131021" y="184444"/>
                </a:lnTo>
                <a:lnTo>
                  <a:pt x="1126792" y="182860"/>
                </a:lnTo>
                <a:lnTo>
                  <a:pt x="1123091" y="182332"/>
                </a:lnTo>
                <a:lnTo>
                  <a:pt x="1118861" y="180748"/>
                </a:lnTo>
                <a:lnTo>
                  <a:pt x="1114632" y="180220"/>
                </a:lnTo>
                <a:lnTo>
                  <a:pt x="1110931" y="179163"/>
                </a:lnTo>
                <a:lnTo>
                  <a:pt x="1106701" y="177579"/>
                </a:lnTo>
                <a:lnTo>
                  <a:pt x="1102472" y="175995"/>
                </a:lnTo>
                <a:lnTo>
                  <a:pt x="1099300" y="175467"/>
                </a:lnTo>
                <a:lnTo>
                  <a:pt x="1091898" y="173354"/>
                </a:lnTo>
                <a:lnTo>
                  <a:pt x="1085025" y="171242"/>
                </a:lnTo>
                <a:lnTo>
                  <a:pt x="1080796" y="169658"/>
                </a:lnTo>
                <a:lnTo>
                  <a:pt x="1077095" y="168601"/>
                </a:lnTo>
                <a:lnTo>
                  <a:pt x="1073394" y="167017"/>
                </a:lnTo>
                <a:lnTo>
                  <a:pt x="1070222" y="165961"/>
                </a:lnTo>
                <a:lnTo>
                  <a:pt x="1063878" y="163320"/>
                </a:lnTo>
                <a:lnTo>
                  <a:pt x="1058062" y="161208"/>
                </a:lnTo>
                <a:lnTo>
                  <a:pt x="1051718" y="159096"/>
                </a:lnTo>
                <a:lnTo>
                  <a:pt x="1046959" y="157511"/>
                </a:lnTo>
                <a:lnTo>
                  <a:pt x="1042730" y="155399"/>
                </a:lnTo>
                <a:lnTo>
                  <a:pt x="1038500" y="153286"/>
                </a:lnTo>
                <a:lnTo>
                  <a:pt x="1033742" y="151174"/>
                </a:lnTo>
                <a:lnTo>
                  <a:pt x="1030570" y="149062"/>
                </a:lnTo>
                <a:lnTo>
                  <a:pt x="1026869" y="148005"/>
                </a:lnTo>
                <a:lnTo>
                  <a:pt x="1024754" y="146949"/>
                </a:lnTo>
                <a:lnTo>
                  <a:pt x="1021582" y="145893"/>
                </a:lnTo>
                <a:lnTo>
                  <a:pt x="1021054" y="145893"/>
                </a:lnTo>
                <a:lnTo>
                  <a:pt x="1021221" y="145710"/>
                </a:lnTo>
                <a:lnTo>
                  <a:pt x="1020233" y="146050"/>
                </a:lnTo>
                <a:lnTo>
                  <a:pt x="1015471" y="143934"/>
                </a:lnTo>
                <a:lnTo>
                  <a:pt x="1011237" y="142875"/>
                </a:lnTo>
                <a:lnTo>
                  <a:pt x="1007004" y="141817"/>
                </a:lnTo>
                <a:lnTo>
                  <a:pt x="1004358" y="141817"/>
                </a:lnTo>
                <a:close/>
                <a:moveTo>
                  <a:pt x="837139" y="0"/>
                </a:moveTo>
                <a:lnTo>
                  <a:pt x="842491" y="0"/>
                </a:lnTo>
                <a:lnTo>
                  <a:pt x="845167" y="0"/>
                </a:lnTo>
                <a:lnTo>
                  <a:pt x="849449" y="0"/>
                </a:lnTo>
                <a:lnTo>
                  <a:pt x="854266" y="524"/>
                </a:lnTo>
                <a:lnTo>
                  <a:pt x="859083" y="2622"/>
                </a:lnTo>
                <a:lnTo>
                  <a:pt x="863365" y="3147"/>
                </a:lnTo>
                <a:lnTo>
                  <a:pt x="867111" y="5245"/>
                </a:lnTo>
                <a:lnTo>
                  <a:pt x="871393" y="7343"/>
                </a:lnTo>
                <a:lnTo>
                  <a:pt x="875675" y="11014"/>
                </a:lnTo>
                <a:lnTo>
                  <a:pt x="878351" y="13637"/>
                </a:lnTo>
                <a:lnTo>
                  <a:pt x="881027" y="18357"/>
                </a:lnTo>
                <a:lnTo>
                  <a:pt x="883168" y="23078"/>
                </a:lnTo>
                <a:lnTo>
                  <a:pt x="884238" y="29897"/>
                </a:lnTo>
                <a:lnTo>
                  <a:pt x="883703" y="35142"/>
                </a:lnTo>
                <a:lnTo>
                  <a:pt x="883168" y="41436"/>
                </a:lnTo>
                <a:lnTo>
                  <a:pt x="881562" y="46681"/>
                </a:lnTo>
                <a:lnTo>
                  <a:pt x="880492" y="52975"/>
                </a:lnTo>
                <a:lnTo>
                  <a:pt x="876745" y="57171"/>
                </a:lnTo>
                <a:lnTo>
                  <a:pt x="874069" y="62941"/>
                </a:lnTo>
                <a:lnTo>
                  <a:pt x="871393" y="67661"/>
                </a:lnTo>
                <a:lnTo>
                  <a:pt x="868717" y="72382"/>
                </a:lnTo>
                <a:lnTo>
                  <a:pt x="865371" y="75192"/>
                </a:lnTo>
                <a:lnTo>
                  <a:pt x="866147" y="75127"/>
                </a:lnTo>
                <a:lnTo>
                  <a:pt x="870906" y="73015"/>
                </a:lnTo>
                <a:lnTo>
                  <a:pt x="876192" y="72487"/>
                </a:lnTo>
                <a:lnTo>
                  <a:pt x="880951" y="70902"/>
                </a:lnTo>
                <a:lnTo>
                  <a:pt x="886238" y="70902"/>
                </a:lnTo>
                <a:lnTo>
                  <a:pt x="891524" y="69318"/>
                </a:lnTo>
                <a:lnTo>
                  <a:pt x="897340" y="68790"/>
                </a:lnTo>
                <a:lnTo>
                  <a:pt x="902627" y="68790"/>
                </a:lnTo>
                <a:lnTo>
                  <a:pt x="908443" y="68790"/>
                </a:lnTo>
                <a:lnTo>
                  <a:pt x="913201" y="68262"/>
                </a:lnTo>
                <a:lnTo>
                  <a:pt x="918488" y="68262"/>
                </a:lnTo>
                <a:lnTo>
                  <a:pt x="924303" y="68262"/>
                </a:lnTo>
                <a:lnTo>
                  <a:pt x="930119" y="68790"/>
                </a:lnTo>
                <a:lnTo>
                  <a:pt x="935406" y="68790"/>
                </a:lnTo>
                <a:lnTo>
                  <a:pt x="941221" y="69318"/>
                </a:lnTo>
                <a:lnTo>
                  <a:pt x="946508" y="70374"/>
                </a:lnTo>
                <a:lnTo>
                  <a:pt x="952324" y="71430"/>
                </a:lnTo>
                <a:lnTo>
                  <a:pt x="957082" y="71430"/>
                </a:lnTo>
                <a:lnTo>
                  <a:pt x="962898" y="73015"/>
                </a:lnTo>
                <a:lnTo>
                  <a:pt x="968185" y="73543"/>
                </a:lnTo>
                <a:lnTo>
                  <a:pt x="973471" y="75127"/>
                </a:lnTo>
                <a:lnTo>
                  <a:pt x="978230" y="75655"/>
                </a:lnTo>
                <a:lnTo>
                  <a:pt x="983517" y="77239"/>
                </a:lnTo>
                <a:lnTo>
                  <a:pt x="988804" y="78824"/>
                </a:lnTo>
                <a:lnTo>
                  <a:pt x="994619" y="80936"/>
                </a:lnTo>
                <a:lnTo>
                  <a:pt x="999377" y="82520"/>
                </a:lnTo>
                <a:lnTo>
                  <a:pt x="1004136" y="83577"/>
                </a:lnTo>
                <a:lnTo>
                  <a:pt x="1008894" y="85689"/>
                </a:lnTo>
                <a:lnTo>
                  <a:pt x="1014181" y="87801"/>
                </a:lnTo>
                <a:lnTo>
                  <a:pt x="1017881" y="89914"/>
                </a:lnTo>
                <a:lnTo>
                  <a:pt x="1023697" y="92026"/>
                </a:lnTo>
                <a:lnTo>
                  <a:pt x="1027398" y="93611"/>
                </a:lnTo>
                <a:lnTo>
                  <a:pt x="1033214" y="96779"/>
                </a:lnTo>
                <a:lnTo>
                  <a:pt x="1032943" y="97139"/>
                </a:lnTo>
                <a:lnTo>
                  <a:pt x="1054100" y="109008"/>
                </a:lnTo>
                <a:lnTo>
                  <a:pt x="1054049" y="109845"/>
                </a:lnTo>
                <a:lnTo>
                  <a:pt x="1054890" y="108926"/>
                </a:lnTo>
                <a:lnTo>
                  <a:pt x="1058062" y="110510"/>
                </a:lnTo>
                <a:lnTo>
                  <a:pt x="1062291" y="113679"/>
                </a:lnTo>
                <a:lnTo>
                  <a:pt x="1065992" y="115263"/>
                </a:lnTo>
                <a:lnTo>
                  <a:pt x="1070222" y="118432"/>
                </a:lnTo>
                <a:lnTo>
                  <a:pt x="1074451" y="120016"/>
                </a:lnTo>
                <a:lnTo>
                  <a:pt x="1079210" y="122657"/>
                </a:lnTo>
                <a:lnTo>
                  <a:pt x="1082910" y="124769"/>
                </a:lnTo>
                <a:lnTo>
                  <a:pt x="1087669" y="127410"/>
                </a:lnTo>
                <a:lnTo>
                  <a:pt x="1091898" y="129522"/>
                </a:lnTo>
                <a:lnTo>
                  <a:pt x="1096128" y="131634"/>
                </a:lnTo>
                <a:lnTo>
                  <a:pt x="1100886" y="133747"/>
                </a:lnTo>
                <a:lnTo>
                  <a:pt x="1105115" y="135859"/>
                </a:lnTo>
                <a:lnTo>
                  <a:pt x="1109345" y="136915"/>
                </a:lnTo>
                <a:lnTo>
                  <a:pt x="1114103" y="139028"/>
                </a:lnTo>
                <a:lnTo>
                  <a:pt x="1118861" y="141140"/>
                </a:lnTo>
                <a:lnTo>
                  <a:pt x="1123620" y="143253"/>
                </a:lnTo>
                <a:lnTo>
                  <a:pt x="1127849" y="144309"/>
                </a:lnTo>
                <a:lnTo>
                  <a:pt x="1132607" y="145893"/>
                </a:lnTo>
                <a:lnTo>
                  <a:pt x="1137366" y="146949"/>
                </a:lnTo>
                <a:lnTo>
                  <a:pt x="1142124" y="148534"/>
                </a:lnTo>
                <a:lnTo>
                  <a:pt x="1145825" y="150118"/>
                </a:lnTo>
                <a:lnTo>
                  <a:pt x="1150583" y="151174"/>
                </a:lnTo>
                <a:lnTo>
                  <a:pt x="1155341" y="152758"/>
                </a:lnTo>
                <a:lnTo>
                  <a:pt x="1160628" y="153815"/>
                </a:lnTo>
                <a:lnTo>
                  <a:pt x="1164857" y="154871"/>
                </a:lnTo>
                <a:lnTo>
                  <a:pt x="1170144" y="155927"/>
                </a:lnTo>
                <a:lnTo>
                  <a:pt x="1174374" y="156455"/>
                </a:lnTo>
                <a:lnTo>
                  <a:pt x="1179661" y="158039"/>
                </a:lnTo>
                <a:lnTo>
                  <a:pt x="1184419" y="158567"/>
                </a:lnTo>
                <a:lnTo>
                  <a:pt x="1189177" y="159096"/>
                </a:lnTo>
                <a:lnTo>
                  <a:pt x="1193935" y="160152"/>
                </a:lnTo>
                <a:lnTo>
                  <a:pt x="1199222" y="161208"/>
                </a:lnTo>
                <a:lnTo>
                  <a:pt x="1203452" y="161208"/>
                </a:lnTo>
                <a:lnTo>
                  <a:pt x="1208739" y="162264"/>
                </a:lnTo>
                <a:lnTo>
                  <a:pt x="1212968" y="162264"/>
                </a:lnTo>
                <a:lnTo>
                  <a:pt x="1218255" y="162792"/>
                </a:lnTo>
                <a:lnTo>
                  <a:pt x="1222485" y="162792"/>
                </a:lnTo>
                <a:lnTo>
                  <a:pt x="1227772" y="162792"/>
                </a:lnTo>
                <a:lnTo>
                  <a:pt x="1232001" y="162792"/>
                </a:lnTo>
                <a:lnTo>
                  <a:pt x="1237288" y="163320"/>
                </a:lnTo>
                <a:lnTo>
                  <a:pt x="1241518" y="163320"/>
                </a:lnTo>
                <a:lnTo>
                  <a:pt x="1246804" y="163320"/>
                </a:lnTo>
                <a:lnTo>
                  <a:pt x="1250505" y="163320"/>
                </a:lnTo>
                <a:lnTo>
                  <a:pt x="1256321" y="163320"/>
                </a:lnTo>
                <a:lnTo>
                  <a:pt x="1260022" y="162792"/>
                </a:lnTo>
                <a:lnTo>
                  <a:pt x="1265837" y="162792"/>
                </a:lnTo>
                <a:lnTo>
                  <a:pt x="1269538" y="162264"/>
                </a:lnTo>
                <a:lnTo>
                  <a:pt x="1274825" y="162264"/>
                </a:lnTo>
                <a:lnTo>
                  <a:pt x="1279055" y="160680"/>
                </a:lnTo>
                <a:lnTo>
                  <a:pt x="1283284" y="160680"/>
                </a:lnTo>
                <a:lnTo>
                  <a:pt x="1287514" y="159096"/>
                </a:lnTo>
                <a:lnTo>
                  <a:pt x="1291743" y="159096"/>
                </a:lnTo>
                <a:lnTo>
                  <a:pt x="1295973" y="158039"/>
                </a:lnTo>
                <a:lnTo>
                  <a:pt x="1300731" y="158039"/>
                </a:lnTo>
                <a:lnTo>
                  <a:pt x="1305489" y="156455"/>
                </a:lnTo>
                <a:lnTo>
                  <a:pt x="1310247" y="156455"/>
                </a:lnTo>
                <a:lnTo>
                  <a:pt x="1314477" y="155399"/>
                </a:lnTo>
                <a:lnTo>
                  <a:pt x="1319235" y="153815"/>
                </a:lnTo>
                <a:lnTo>
                  <a:pt x="1322936" y="152758"/>
                </a:lnTo>
                <a:lnTo>
                  <a:pt x="1327694" y="151702"/>
                </a:lnTo>
                <a:lnTo>
                  <a:pt x="1331924" y="150646"/>
                </a:lnTo>
                <a:lnTo>
                  <a:pt x="1344612" y="146949"/>
                </a:lnTo>
                <a:lnTo>
                  <a:pt x="1336153" y="153815"/>
                </a:lnTo>
                <a:lnTo>
                  <a:pt x="1331395" y="157511"/>
                </a:lnTo>
                <a:lnTo>
                  <a:pt x="1325579" y="162264"/>
                </a:lnTo>
                <a:lnTo>
                  <a:pt x="1319235" y="167017"/>
                </a:lnTo>
                <a:lnTo>
                  <a:pt x="1312362" y="172826"/>
                </a:lnTo>
                <a:lnTo>
                  <a:pt x="1307604" y="174939"/>
                </a:lnTo>
                <a:lnTo>
                  <a:pt x="1303374" y="178107"/>
                </a:lnTo>
                <a:lnTo>
                  <a:pt x="1299673" y="180748"/>
                </a:lnTo>
                <a:lnTo>
                  <a:pt x="1295444" y="184444"/>
                </a:lnTo>
                <a:lnTo>
                  <a:pt x="1290157" y="187613"/>
                </a:lnTo>
                <a:lnTo>
                  <a:pt x="1285399" y="191310"/>
                </a:lnTo>
                <a:lnTo>
                  <a:pt x="1280641" y="194478"/>
                </a:lnTo>
                <a:lnTo>
                  <a:pt x="1275882" y="198703"/>
                </a:lnTo>
                <a:lnTo>
                  <a:pt x="1270595" y="201872"/>
                </a:lnTo>
                <a:lnTo>
                  <a:pt x="1265837" y="205040"/>
                </a:lnTo>
                <a:lnTo>
                  <a:pt x="1260022" y="208737"/>
                </a:lnTo>
                <a:lnTo>
                  <a:pt x="1254206" y="212434"/>
                </a:lnTo>
                <a:lnTo>
                  <a:pt x="1248919" y="216130"/>
                </a:lnTo>
                <a:lnTo>
                  <a:pt x="1242575" y="220355"/>
                </a:lnTo>
                <a:lnTo>
                  <a:pt x="1236759" y="223524"/>
                </a:lnTo>
                <a:lnTo>
                  <a:pt x="1230944" y="227749"/>
                </a:lnTo>
                <a:lnTo>
                  <a:pt x="1224599" y="230389"/>
                </a:lnTo>
                <a:lnTo>
                  <a:pt x="1217726" y="233558"/>
                </a:lnTo>
                <a:lnTo>
                  <a:pt x="1210853" y="236726"/>
                </a:lnTo>
                <a:lnTo>
                  <a:pt x="1204509" y="240423"/>
                </a:lnTo>
                <a:lnTo>
                  <a:pt x="1198165" y="243064"/>
                </a:lnTo>
                <a:lnTo>
                  <a:pt x="1191292" y="246232"/>
                </a:lnTo>
                <a:lnTo>
                  <a:pt x="1184419" y="248873"/>
                </a:lnTo>
                <a:lnTo>
                  <a:pt x="1177546" y="252569"/>
                </a:lnTo>
                <a:lnTo>
                  <a:pt x="1170144" y="255210"/>
                </a:lnTo>
                <a:lnTo>
                  <a:pt x="1162743" y="257850"/>
                </a:lnTo>
                <a:lnTo>
                  <a:pt x="1155341" y="260491"/>
                </a:lnTo>
                <a:lnTo>
                  <a:pt x="1148468" y="263131"/>
                </a:lnTo>
                <a:lnTo>
                  <a:pt x="1141066" y="265244"/>
                </a:lnTo>
                <a:lnTo>
                  <a:pt x="1134193" y="267356"/>
                </a:lnTo>
                <a:lnTo>
                  <a:pt x="1126792" y="269469"/>
                </a:lnTo>
                <a:lnTo>
                  <a:pt x="1120447" y="272109"/>
                </a:lnTo>
                <a:lnTo>
                  <a:pt x="1111988" y="273165"/>
                </a:lnTo>
                <a:lnTo>
                  <a:pt x="1104587" y="274750"/>
                </a:lnTo>
                <a:lnTo>
                  <a:pt x="1097185" y="276334"/>
                </a:lnTo>
                <a:lnTo>
                  <a:pt x="1090312" y="277390"/>
                </a:lnTo>
                <a:lnTo>
                  <a:pt x="1082382" y="277918"/>
                </a:lnTo>
                <a:lnTo>
                  <a:pt x="1074980" y="278974"/>
                </a:lnTo>
                <a:lnTo>
                  <a:pt x="1067578" y="278974"/>
                </a:lnTo>
                <a:lnTo>
                  <a:pt x="1060705" y="279503"/>
                </a:lnTo>
                <a:lnTo>
                  <a:pt x="1052775" y="278974"/>
                </a:lnTo>
                <a:lnTo>
                  <a:pt x="1045373" y="278974"/>
                </a:lnTo>
                <a:lnTo>
                  <a:pt x="1037972" y="277390"/>
                </a:lnTo>
                <a:lnTo>
                  <a:pt x="1030570" y="276862"/>
                </a:lnTo>
                <a:lnTo>
                  <a:pt x="1022640" y="275278"/>
                </a:lnTo>
                <a:lnTo>
                  <a:pt x="1016295" y="274222"/>
                </a:lnTo>
                <a:lnTo>
                  <a:pt x="1008894" y="272109"/>
                </a:lnTo>
                <a:lnTo>
                  <a:pt x="1002021" y="270525"/>
                </a:lnTo>
                <a:lnTo>
                  <a:pt x="993562" y="267356"/>
                </a:lnTo>
                <a:lnTo>
                  <a:pt x="987217" y="265244"/>
                </a:lnTo>
                <a:lnTo>
                  <a:pt x="980873" y="262075"/>
                </a:lnTo>
                <a:lnTo>
                  <a:pt x="975058" y="259963"/>
                </a:lnTo>
                <a:lnTo>
                  <a:pt x="968713" y="256794"/>
                </a:lnTo>
                <a:lnTo>
                  <a:pt x="963955" y="254682"/>
                </a:lnTo>
                <a:lnTo>
                  <a:pt x="958668" y="250985"/>
                </a:lnTo>
                <a:lnTo>
                  <a:pt x="954439" y="248873"/>
                </a:lnTo>
                <a:lnTo>
                  <a:pt x="949680" y="245704"/>
                </a:lnTo>
                <a:lnTo>
                  <a:pt x="945980" y="242536"/>
                </a:lnTo>
                <a:lnTo>
                  <a:pt x="942279" y="238839"/>
                </a:lnTo>
                <a:lnTo>
                  <a:pt x="939107" y="236198"/>
                </a:lnTo>
                <a:lnTo>
                  <a:pt x="932762" y="230389"/>
                </a:lnTo>
                <a:lnTo>
                  <a:pt x="929062" y="224052"/>
                </a:lnTo>
                <a:lnTo>
                  <a:pt x="924303" y="216659"/>
                </a:lnTo>
                <a:lnTo>
                  <a:pt x="921660" y="210849"/>
                </a:lnTo>
                <a:lnTo>
                  <a:pt x="919545" y="203456"/>
                </a:lnTo>
                <a:lnTo>
                  <a:pt x="918488" y="197119"/>
                </a:lnTo>
                <a:lnTo>
                  <a:pt x="917959" y="190254"/>
                </a:lnTo>
                <a:lnTo>
                  <a:pt x="918488" y="183388"/>
                </a:lnTo>
                <a:lnTo>
                  <a:pt x="920074" y="177579"/>
                </a:lnTo>
                <a:lnTo>
                  <a:pt x="922189" y="171242"/>
                </a:lnTo>
                <a:lnTo>
                  <a:pt x="923246" y="164905"/>
                </a:lnTo>
                <a:lnTo>
                  <a:pt x="926418" y="158039"/>
                </a:lnTo>
                <a:lnTo>
                  <a:pt x="929062" y="151702"/>
                </a:lnTo>
                <a:lnTo>
                  <a:pt x="932762" y="146421"/>
                </a:lnTo>
                <a:lnTo>
                  <a:pt x="936463" y="140612"/>
                </a:lnTo>
                <a:lnTo>
                  <a:pt x="940164" y="135859"/>
                </a:lnTo>
                <a:lnTo>
                  <a:pt x="944394" y="131634"/>
                </a:lnTo>
                <a:lnTo>
                  <a:pt x="948623" y="127410"/>
                </a:lnTo>
                <a:lnTo>
                  <a:pt x="952324" y="123713"/>
                </a:lnTo>
                <a:lnTo>
                  <a:pt x="956553" y="120016"/>
                </a:lnTo>
                <a:lnTo>
                  <a:pt x="960783" y="116848"/>
                </a:lnTo>
                <a:lnTo>
                  <a:pt x="964484" y="114735"/>
                </a:lnTo>
                <a:lnTo>
                  <a:pt x="968185" y="112095"/>
                </a:lnTo>
                <a:lnTo>
                  <a:pt x="972414" y="110510"/>
                </a:lnTo>
                <a:lnTo>
                  <a:pt x="975058" y="109982"/>
                </a:lnTo>
                <a:lnTo>
                  <a:pt x="978230" y="110510"/>
                </a:lnTo>
                <a:lnTo>
                  <a:pt x="976115" y="109454"/>
                </a:lnTo>
                <a:lnTo>
                  <a:pt x="970828" y="108926"/>
                </a:lnTo>
                <a:lnTo>
                  <a:pt x="966599" y="107342"/>
                </a:lnTo>
                <a:lnTo>
                  <a:pt x="962898" y="106814"/>
                </a:lnTo>
                <a:lnTo>
                  <a:pt x="958139" y="105229"/>
                </a:lnTo>
                <a:lnTo>
                  <a:pt x="953381" y="104701"/>
                </a:lnTo>
                <a:lnTo>
                  <a:pt x="947037" y="103117"/>
                </a:lnTo>
                <a:lnTo>
                  <a:pt x="941221" y="102589"/>
                </a:lnTo>
                <a:lnTo>
                  <a:pt x="934348" y="101533"/>
                </a:lnTo>
                <a:lnTo>
                  <a:pt x="927475" y="101533"/>
                </a:lnTo>
                <a:lnTo>
                  <a:pt x="923246" y="100476"/>
                </a:lnTo>
                <a:lnTo>
                  <a:pt x="920074" y="100476"/>
                </a:lnTo>
                <a:lnTo>
                  <a:pt x="915844" y="100476"/>
                </a:lnTo>
                <a:lnTo>
                  <a:pt x="912672" y="100476"/>
                </a:lnTo>
                <a:lnTo>
                  <a:pt x="908443" y="100476"/>
                </a:lnTo>
                <a:lnTo>
                  <a:pt x="905270" y="101533"/>
                </a:lnTo>
                <a:lnTo>
                  <a:pt x="901041" y="102061"/>
                </a:lnTo>
                <a:lnTo>
                  <a:pt x="897869" y="102589"/>
                </a:lnTo>
                <a:lnTo>
                  <a:pt x="893639" y="102589"/>
                </a:lnTo>
                <a:lnTo>
                  <a:pt x="889410" y="103117"/>
                </a:lnTo>
                <a:lnTo>
                  <a:pt x="885709" y="104173"/>
                </a:lnTo>
                <a:lnTo>
                  <a:pt x="881479" y="105229"/>
                </a:lnTo>
                <a:lnTo>
                  <a:pt x="877250" y="105229"/>
                </a:lnTo>
                <a:lnTo>
                  <a:pt x="873549" y="106814"/>
                </a:lnTo>
                <a:lnTo>
                  <a:pt x="869319" y="107870"/>
                </a:lnTo>
                <a:lnTo>
                  <a:pt x="865090" y="109982"/>
                </a:lnTo>
                <a:lnTo>
                  <a:pt x="861389" y="111567"/>
                </a:lnTo>
                <a:lnTo>
                  <a:pt x="857160" y="113679"/>
                </a:lnTo>
                <a:lnTo>
                  <a:pt x="852930" y="115263"/>
                </a:lnTo>
                <a:lnTo>
                  <a:pt x="849758" y="117376"/>
                </a:lnTo>
                <a:lnTo>
                  <a:pt x="842356" y="122129"/>
                </a:lnTo>
                <a:lnTo>
                  <a:pt x="835483" y="128466"/>
                </a:lnTo>
                <a:lnTo>
                  <a:pt x="831782" y="131106"/>
                </a:lnTo>
                <a:lnTo>
                  <a:pt x="828082" y="134275"/>
                </a:lnTo>
                <a:lnTo>
                  <a:pt x="824909" y="137972"/>
                </a:lnTo>
                <a:lnTo>
                  <a:pt x="821209" y="141668"/>
                </a:lnTo>
                <a:lnTo>
                  <a:pt x="818037" y="145365"/>
                </a:lnTo>
                <a:lnTo>
                  <a:pt x="815393" y="149062"/>
                </a:lnTo>
                <a:lnTo>
                  <a:pt x="811692" y="153815"/>
                </a:lnTo>
                <a:lnTo>
                  <a:pt x="810106" y="158567"/>
                </a:lnTo>
                <a:lnTo>
                  <a:pt x="806405" y="162792"/>
                </a:lnTo>
                <a:lnTo>
                  <a:pt x="803762" y="168073"/>
                </a:lnTo>
                <a:lnTo>
                  <a:pt x="801647" y="173354"/>
                </a:lnTo>
                <a:lnTo>
                  <a:pt x="799532" y="179692"/>
                </a:lnTo>
                <a:lnTo>
                  <a:pt x="797946" y="185501"/>
                </a:lnTo>
                <a:lnTo>
                  <a:pt x="795832" y="191838"/>
                </a:lnTo>
                <a:lnTo>
                  <a:pt x="794245" y="198703"/>
                </a:lnTo>
                <a:lnTo>
                  <a:pt x="793188" y="206097"/>
                </a:lnTo>
                <a:lnTo>
                  <a:pt x="791602" y="209793"/>
                </a:lnTo>
                <a:lnTo>
                  <a:pt x="791073" y="214018"/>
                </a:lnTo>
                <a:lnTo>
                  <a:pt x="790016" y="218243"/>
                </a:lnTo>
                <a:lnTo>
                  <a:pt x="790016" y="221940"/>
                </a:lnTo>
                <a:lnTo>
                  <a:pt x="789487" y="226164"/>
                </a:lnTo>
                <a:lnTo>
                  <a:pt x="789487" y="230389"/>
                </a:lnTo>
                <a:lnTo>
                  <a:pt x="790016" y="234086"/>
                </a:lnTo>
                <a:lnTo>
                  <a:pt x="791073" y="238311"/>
                </a:lnTo>
                <a:lnTo>
                  <a:pt x="791073" y="241479"/>
                </a:lnTo>
                <a:lnTo>
                  <a:pt x="792131" y="245704"/>
                </a:lnTo>
                <a:lnTo>
                  <a:pt x="793188" y="248873"/>
                </a:lnTo>
                <a:lnTo>
                  <a:pt x="794774" y="253098"/>
                </a:lnTo>
                <a:lnTo>
                  <a:pt x="795832" y="256794"/>
                </a:lnTo>
                <a:lnTo>
                  <a:pt x="797946" y="260491"/>
                </a:lnTo>
                <a:lnTo>
                  <a:pt x="799532" y="264716"/>
                </a:lnTo>
                <a:lnTo>
                  <a:pt x="801647" y="268941"/>
                </a:lnTo>
                <a:lnTo>
                  <a:pt x="805877" y="275278"/>
                </a:lnTo>
                <a:lnTo>
                  <a:pt x="810635" y="282143"/>
                </a:lnTo>
                <a:lnTo>
                  <a:pt x="815922" y="289008"/>
                </a:lnTo>
                <a:lnTo>
                  <a:pt x="822266" y="296402"/>
                </a:lnTo>
                <a:lnTo>
                  <a:pt x="828082" y="302211"/>
                </a:lnTo>
                <a:lnTo>
                  <a:pt x="835483" y="309076"/>
                </a:lnTo>
                <a:lnTo>
                  <a:pt x="839169" y="311706"/>
                </a:lnTo>
                <a:lnTo>
                  <a:pt x="846883" y="315054"/>
                </a:lnTo>
                <a:lnTo>
                  <a:pt x="859587" y="320866"/>
                </a:lnTo>
                <a:lnTo>
                  <a:pt x="871761" y="325621"/>
                </a:lnTo>
                <a:lnTo>
                  <a:pt x="884994" y="330376"/>
                </a:lnTo>
                <a:lnTo>
                  <a:pt x="896110" y="333546"/>
                </a:lnTo>
                <a:lnTo>
                  <a:pt x="908285" y="336716"/>
                </a:lnTo>
                <a:lnTo>
                  <a:pt x="919930" y="339358"/>
                </a:lnTo>
                <a:lnTo>
                  <a:pt x="931575" y="343057"/>
                </a:lnTo>
                <a:lnTo>
                  <a:pt x="942161" y="345170"/>
                </a:lnTo>
                <a:lnTo>
                  <a:pt x="953807" y="347283"/>
                </a:lnTo>
                <a:lnTo>
                  <a:pt x="965452" y="348340"/>
                </a:lnTo>
                <a:lnTo>
                  <a:pt x="976567" y="350454"/>
                </a:lnTo>
                <a:lnTo>
                  <a:pt x="987154" y="350982"/>
                </a:lnTo>
                <a:lnTo>
                  <a:pt x="997740" y="351510"/>
                </a:lnTo>
                <a:lnTo>
                  <a:pt x="1008856" y="351510"/>
                </a:lnTo>
                <a:lnTo>
                  <a:pt x="1019443" y="352567"/>
                </a:lnTo>
                <a:lnTo>
                  <a:pt x="1029500" y="351510"/>
                </a:lnTo>
                <a:lnTo>
                  <a:pt x="1040616" y="350982"/>
                </a:lnTo>
                <a:lnTo>
                  <a:pt x="1050673" y="349925"/>
                </a:lnTo>
                <a:lnTo>
                  <a:pt x="1061259" y="348869"/>
                </a:lnTo>
                <a:lnTo>
                  <a:pt x="1070787" y="346227"/>
                </a:lnTo>
                <a:lnTo>
                  <a:pt x="1080844" y="344113"/>
                </a:lnTo>
                <a:lnTo>
                  <a:pt x="1090372" y="341472"/>
                </a:lnTo>
                <a:lnTo>
                  <a:pt x="1100959" y="339358"/>
                </a:lnTo>
                <a:lnTo>
                  <a:pt x="1109957" y="336188"/>
                </a:lnTo>
                <a:lnTo>
                  <a:pt x="1120544" y="333546"/>
                </a:lnTo>
                <a:lnTo>
                  <a:pt x="1130071" y="330376"/>
                </a:lnTo>
                <a:lnTo>
                  <a:pt x="1140128" y="327206"/>
                </a:lnTo>
                <a:lnTo>
                  <a:pt x="1148598" y="322451"/>
                </a:lnTo>
                <a:lnTo>
                  <a:pt x="1159184" y="318752"/>
                </a:lnTo>
                <a:lnTo>
                  <a:pt x="1167653" y="314525"/>
                </a:lnTo>
                <a:lnTo>
                  <a:pt x="1177710" y="310298"/>
                </a:lnTo>
                <a:lnTo>
                  <a:pt x="1186709" y="306072"/>
                </a:lnTo>
                <a:lnTo>
                  <a:pt x="1196766" y="301316"/>
                </a:lnTo>
                <a:lnTo>
                  <a:pt x="1205765" y="296561"/>
                </a:lnTo>
                <a:lnTo>
                  <a:pt x="1215822" y="291806"/>
                </a:lnTo>
                <a:lnTo>
                  <a:pt x="1224820" y="285466"/>
                </a:lnTo>
                <a:lnTo>
                  <a:pt x="1233819" y="280182"/>
                </a:lnTo>
                <a:lnTo>
                  <a:pt x="1242817" y="273842"/>
                </a:lnTo>
                <a:lnTo>
                  <a:pt x="1252345" y="268558"/>
                </a:lnTo>
                <a:lnTo>
                  <a:pt x="1260285" y="262746"/>
                </a:lnTo>
                <a:lnTo>
                  <a:pt x="1269813" y="256406"/>
                </a:lnTo>
                <a:lnTo>
                  <a:pt x="1279341" y="250594"/>
                </a:lnTo>
                <a:lnTo>
                  <a:pt x="1288868" y="244254"/>
                </a:lnTo>
                <a:lnTo>
                  <a:pt x="1297867" y="237385"/>
                </a:lnTo>
                <a:lnTo>
                  <a:pt x="1307395" y="231045"/>
                </a:lnTo>
                <a:lnTo>
                  <a:pt x="1316923" y="224176"/>
                </a:lnTo>
                <a:lnTo>
                  <a:pt x="1326980" y="217836"/>
                </a:lnTo>
                <a:lnTo>
                  <a:pt x="1336508" y="210439"/>
                </a:lnTo>
                <a:lnTo>
                  <a:pt x="1346035" y="204099"/>
                </a:lnTo>
                <a:lnTo>
                  <a:pt x="1355034" y="197230"/>
                </a:lnTo>
                <a:lnTo>
                  <a:pt x="1365620" y="190361"/>
                </a:lnTo>
                <a:lnTo>
                  <a:pt x="1374619" y="182964"/>
                </a:lnTo>
                <a:lnTo>
                  <a:pt x="1384147" y="176096"/>
                </a:lnTo>
                <a:lnTo>
                  <a:pt x="1390344" y="172693"/>
                </a:lnTo>
                <a:lnTo>
                  <a:pt x="1392301" y="170971"/>
                </a:lnTo>
                <a:lnTo>
                  <a:pt x="1397090" y="165176"/>
                </a:lnTo>
                <a:lnTo>
                  <a:pt x="1402944" y="158854"/>
                </a:lnTo>
                <a:lnTo>
                  <a:pt x="1405605" y="155166"/>
                </a:lnTo>
                <a:lnTo>
                  <a:pt x="1409330" y="150951"/>
                </a:lnTo>
                <a:lnTo>
                  <a:pt x="1412524" y="146736"/>
                </a:lnTo>
                <a:lnTo>
                  <a:pt x="1416249" y="143575"/>
                </a:lnTo>
                <a:lnTo>
                  <a:pt x="1417845" y="138833"/>
                </a:lnTo>
                <a:lnTo>
                  <a:pt x="1420506" y="134092"/>
                </a:lnTo>
                <a:lnTo>
                  <a:pt x="1423699" y="129350"/>
                </a:lnTo>
                <a:lnTo>
                  <a:pt x="1426360" y="124608"/>
                </a:lnTo>
                <a:lnTo>
                  <a:pt x="1427424" y="119340"/>
                </a:lnTo>
                <a:lnTo>
                  <a:pt x="1429553" y="114598"/>
                </a:lnTo>
                <a:lnTo>
                  <a:pt x="1431150" y="109856"/>
                </a:lnTo>
                <a:lnTo>
                  <a:pt x="1432746" y="105114"/>
                </a:lnTo>
                <a:lnTo>
                  <a:pt x="1432746" y="99319"/>
                </a:lnTo>
                <a:lnTo>
                  <a:pt x="1433811" y="94577"/>
                </a:lnTo>
                <a:lnTo>
                  <a:pt x="1433811" y="88255"/>
                </a:lnTo>
                <a:lnTo>
                  <a:pt x="1433811" y="83513"/>
                </a:lnTo>
                <a:lnTo>
                  <a:pt x="1432214" y="78244"/>
                </a:lnTo>
                <a:lnTo>
                  <a:pt x="1431150" y="72976"/>
                </a:lnTo>
                <a:lnTo>
                  <a:pt x="1428489" y="67707"/>
                </a:lnTo>
                <a:lnTo>
                  <a:pt x="1426360" y="62965"/>
                </a:lnTo>
                <a:lnTo>
                  <a:pt x="1427424" y="61912"/>
                </a:lnTo>
                <a:lnTo>
                  <a:pt x="1432746" y="61912"/>
                </a:lnTo>
                <a:lnTo>
                  <a:pt x="1435939" y="61912"/>
                </a:lnTo>
                <a:lnTo>
                  <a:pt x="1439665" y="61912"/>
                </a:lnTo>
                <a:lnTo>
                  <a:pt x="1443922" y="62965"/>
                </a:lnTo>
                <a:lnTo>
                  <a:pt x="1448711" y="65073"/>
                </a:lnTo>
                <a:lnTo>
                  <a:pt x="1452969" y="65600"/>
                </a:lnTo>
                <a:lnTo>
                  <a:pt x="1456694" y="67707"/>
                </a:lnTo>
                <a:lnTo>
                  <a:pt x="1460952" y="69288"/>
                </a:lnTo>
                <a:lnTo>
                  <a:pt x="1465209" y="72976"/>
                </a:lnTo>
                <a:lnTo>
                  <a:pt x="1467870" y="76137"/>
                </a:lnTo>
                <a:lnTo>
                  <a:pt x="1470531" y="80879"/>
                </a:lnTo>
                <a:lnTo>
                  <a:pt x="1472659" y="86147"/>
                </a:lnTo>
                <a:lnTo>
                  <a:pt x="1474788" y="92996"/>
                </a:lnTo>
                <a:lnTo>
                  <a:pt x="1473724" y="98265"/>
                </a:lnTo>
                <a:lnTo>
                  <a:pt x="1473192" y="104588"/>
                </a:lnTo>
                <a:lnTo>
                  <a:pt x="1471063" y="109856"/>
                </a:lnTo>
                <a:lnTo>
                  <a:pt x="1469999" y="116178"/>
                </a:lnTo>
                <a:lnTo>
                  <a:pt x="1466805" y="120920"/>
                </a:lnTo>
                <a:lnTo>
                  <a:pt x="1464145" y="126189"/>
                </a:lnTo>
                <a:lnTo>
                  <a:pt x="1461484" y="130930"/>
                </a:lnTo>
                <a:lnTo>
                  <a:pt x="1458823" y="135672"/>
                </a:lnTo>
                <a:lnTo>
                  <a:pt x="1452196" y="141223"/>
                </a:lnTo>
                <a:lnTo>
                  <a:pt x="1456664" y="139111"/>
                </a:lnTo>
                <a:lnTo>
                  <a:pt x="1467780" y="134884"/>
                </a:lnTo>
                <a:lnTo>
                  <a:pt x="1478366" y="131185"/>
                </a:lnTo>
                <a:lnTo>
                  <a:pt x="1489482" y="127487"/>
                </a:lnTo>
                <a:lnTo>
                  <a:pt x="1500069" y="124317"/>
                </a:lnTo>
                <a:lnTo>
                  <a:pt x="1511184" y="121675"/>
                </a:lnTo>
                <a:lnTo>
                  <a:pt x="1521771" y="119561"/>
                </a:lnTo>
                <a:lnTo>
                  <a:pt x="1533416" y="117448"/>
                </a:lnTo>
                <a:lnTo>
                  <a:pt x="1543473" y="115335"/>
                </a:lnTo>
                <a:lnTo>
                  <a:pt x="1555118" y="113221"/>
                </a:lnTo>
                <a:lnTo>
                  <a:pt x="1565705" y="112164"/>
                </a:lnTo>
                <a:lnTo>
                  <a:pt x="1577350" y="111108"/>
                </a:lnTo>
                <a:lnTo>
                  <a:pt x="1587407" y="110051"/>
                </a:lnTo>
                <a:lnTo>
                  <a:pt x="1599052" y="109523"/>
                </a:lnTo>
                <a:lnTo>
                  <a:pt x="1609639" y="109523"/>
                </a:lnTo>
                <a:lnTo>
                  <a:pt x="1621284" y="109523"/>
                </a:lnTo>
                <a:lnTo>
                  <a:pt x="1631341" y="109523"/>
                </a:lnTo>
                <a:lnTo>
                  <a:pt x="1642457" y="109523"/>
                </a:lnTo>
                <a:lnTo>
                  <a:pt x="1652514" y="110051"/>
                </a:lnTo>
                <a:lnTo>
                  <a:pt x="1663100" y="111108"/>
                </a:lnTo>
                <a:lnTo>
                  <a:pt x="1673687" y="112164"/>
                </a:lnTo>
                <a:lnTo>
                  <a:pt x="1684273" y="114278"/>
                </a:lnTo>
                <a:lnTo>
                  <a:pt x="1694330" y="115863"/>
                </a:lnTo>
                <a:lnTo>
                  <a:pt x="1705446" y="117976"/>
                </a:lnTo>
                <a:lnTo>
                  <a:pt x="1714974" y="119561"/>
                </a:lnTo>
                <a:lnTo>
                  <a:pt x="1723973" y="121675"/>
                </a:lnTo>
                <a:lnTo>
                  <a:pt x="1733500" y="124317"/>
                </a:lnTo>
                <a:lnTo>
                  <a:pt x="1743028" y="126958"/>
                </a:lnTo>
                <a:lnTo>
                  <a:pt x="1752027" y="129600"/>
                </a:lnTo>
                <a:lnTo>
                  <a:pt x="1761555" y="132770"/>
                </a:lnTo>
                <a:lnTo>
                  <a:pt x="1770024" y="136469"/>
                </a:lnTo>
                <a:lnTo>
                  <a:pt x="1779022" y="140167"/>
                </a:lnTo>
                <a:lnTo>
                  <a:pt x="1786962" y="143866"/>
                </a:lnTo>
                <a:lnTo>
                  <a:pt x="1795431" y="147564"/>
                </a:lnTo>
                <a:lnTo>
                  <a:pt x="1803371" y="151791"/>
                </a:lnTo>
                <a:lnTo>
                  <a:pt x="1811311" y="156018"/>
                </a:lnTo>
                <a:lnTo>
                  <a:pt x="1818721" y="159717"/>
                </a:lnTo>
                <a:lnTo>
                  <a:pt x="1826661" y="165529"/>
                </a:lnTo>
                <a:lnTo>
                  <a:pt x="1833013" y="170284"/>
                </a:lnTo>
                <a:lnTo>
                  <a:pt x="1840424" y="176096"/>
                </a:lnTo>
                <a:lnTo>
                  <a:pt x="1846776" y="180851"/>
                </a:lnTo>
                <a:lnTo>
                  <a:pt x="1852598" y="186134"/>
                </a:lnTo>
                <a:lnTo>
                  <a:pt x="1858421" y="191946"/>
                </a:lnTo>
                <a:lnTo>
                  <a:pt x="1864243" y="197758"/>
                </a:lnTo>
                <a:lnTo>
                  <a:pt x="1869007" y="203042"/>
                </a:lnTo>
                <a:lnTo>
                  <a:pt x="1873771" y="209382"/>
                </a:lnTo>
                <a:lnTo>
                  <a:pt x="1878535" y="216251"/>
                </a:lnTo>
                <a:lnTo>
                  <a:pt x="1883299" y="222591"/>
                </a:lnTo>
                <a:lnTo>
                  <a:pt x="1886475" y="228931"/>
                </a:lnTo>
                <a:lnTo>
                  <a:pt x="1890180" y="234743"/>
                </a:lnTo>
                <a:lnTo>
                  <a:pt x="1892827" y="241612"/>
                </a:lnTo>
                <a:lnTo>
                  <a:pt x="1896003" y="249009"/>
                </a:lnTo>
                <a:lnTo>
                  <a:pt x="1898120" y="255878"/>
                </a:lnTo>
                <a:lnTo>
                  <a:pt x="1899708" y="263275"/>
                </a:lnTo>
                <a:lnTo>
                  <a:pt x="1901825" y="270672"/>
                </a:lnTo>
                <a:lnTo>
                  <a:pt x="1903413" y="278597"/>
                </a:lnTo>
                <a:lnTo>
                  <a:pt x="1903413" y="284937"/>
                </a:lnTo>
                <a:lnTo>
                  <a:pt x="1903413" y="291806"/>
                </a:lnTo>
                <a:lnTo>
                  <a:pt x="1903413" y="297618"/>
                </a:lnTo>
                <a:lnTo>
                  <a:pt x="1903413" y="304486"/>
                </a:lnTo>
                <a:lnTo>
                  <a:pt x="1902355" y="310298"/>
                </a:lnTo>
                <a:lnTo>
                  <a:pt x="1902355" y="316639"/>
                </a:lnTo>
                <a:lnTo>
                  <a:pt x="1901825" y="322451"/>
                </a:lnTo>
                <a:lnTo>
                  <a:pt x="1900767" y="328791"/>
                </a:lnTo>
                <a:lnTo>
                  <a:pt x="1898649" y="334074"/>
                </a:lnTo>
                <a:lnTo>
                  <a:pt x="1897591" y="339358"/>
                </a:lnTo>
                <a:lnTo>
                  <a:pt x="1895473" y="345170"/>
                </a:lnTo>
                <a:lnTo>
                  <a:pt x="1893885" y="350454"/>
                </a:lnTo>
                <a:lnTo>
                  <a:pt x="1891239" y="355209"/>
                </a:lnTo>
                <a:lnTo>
                  <a:pt x="1889122" y="359964"/>
                </a:lnTo>
                <a:lnTo>
                  <a:pt x="1887534" y="364719"/>
                </a:lnTo>
                <a:lnTo>
                  <a:pt x="1885416" y="369474"/>
                </a:lnTo>
                <a:lnTo>
                  <a:pt x="1881711" y="373173"/>
                </a:lnTo>
                <a:lnTo>
                  <a:pt x="1878535" y="377400"/>
                </a:lnTo>
                <a:lnTo>
                  <a:pt x="1875359" y="381627"/>
                </a:lnTo>
                <a:lnTo>
                  <a:pt x="1872712" y="385325"/>
                </a:lnTo>
                <a:lnTo>
                  <a:pt x="1864773" y="392194"/>
                </a:lnTo>
                <a:lnTo>
                  <a:pt x="1858421" y="399591"/>
                </a:lnTo>
                <a:lnTo>
                  <a:pt x="1853657" y="402233"/>
                </a:lnTo>
                <a:lnTo>
                  <a:pt x="1849422" y="405931"/>
                </a:lnTo>
                <a:lnTo>
                  <a:pt x="1845188" y="408573"/>
                </a:lnTo>
                <a:lnTo>
                  <a:pt x="1841482" y="411743"/>
                </a:lnTo>
                <a:lnTo>
                  <a:pt x="1836718" y="413856"/>
                </a:lnTo>
                <a:lnTo>
                  <a:pt x="1832484" y="416498"/>
                </a:lnTo>
                <a:lnTo>
                  <a:pt x="1827720" y="419140"/>
                </a:lnTo>
                <a:lnTo>
                  <a:pt x="1823485" y="421782"/>
                </a:lnTo>
                <a:lnTo>
                  <a:pt x="1818192" y="423367"/>
                </a:lnTo>
                <a:lnTo>
                  <a:pt x="1813428" y="425480"/>
                </a:lnTo>
                <a:lnTo>
                  <a:pt x="1808135" y="426537"/>
                </a:lnTo>
                <a:lnTo>
                  <a:pt x="1803371" y="428650"/>
                </a:lnTo>
                <a:lnTo>
                  <a:pt x="1798078" y="430236"/>
                </a:lnTo>
                <a:lnTo>
                  <a:pt x="1793314" y="431292"/>
                </a:lnTo>
                <a:lnTo>
                  <a:pt x="1788021" y="432877"/>
                </a:lnTo>
                <a:lnTo>
                  <a:pt x="1783257" y="434991"/>
                </a:lnTo>
                <a:lnTo>
                  <a:pt x="1776905" y="435519"/>
                </a:lnTo>
                <a:lnTo>
                  <a:pt x="1772141" y="436047"/>
                </a:lnTo>
                <a:lnTo>
                  <a:pt x="1766318" y="436576"/>
                </a:lnTo>
                <a:lnTo>
                  <a:pt x="1761555" y="438161"/>
                </a:lnTo>
                <a:lnTo>
                  <a:pt x="1756261" y="438161"/>
                </a:lnTo>
                <a:lnTo>
                  <a:pt x="1750439" y="438689"/>
                </a:lnTo>
                <a:lnTo>
                  <a:pt x="1745145" y="439746"/>
                </a:lnTo>
                <a:lnTo>
                  <a:pt x="1740382" y="440274"/>
                </a:lnTo>
                <a:lnTo>
                  <a:pt x="1734559" y="440274"/>
                </a:lnTo>
                <a:lnTo>
                  <a:pt x="1729795" y="440274"/>
                </a:lnTo>
                <a:lnTo>
                  <a:pt x="1723443" y="440274"/>
                </a:lnTo>
                <a:lnTo>
                  <a:pt x="1718679" y="440274"/>
                </a:lnTo>
                <a:lnTo>
                  <a:pt x="1713386" y="439746"/>
                </a:lnTo>
                <a:lnTo>
                  <a:pt x="1708093" y="439746"/>
                </a:lnTo>
                <a:lnTo>
                  <a:pt x="1702800" y="438689"/>
                </a:lnTo>
                <a:lnTo>
                  <a:pt x="1698036" y="438689"/>
                </a:lnTo>
                <a:lnTo>
                  <a:pt x="1692213" y="437633"/>
                </a:lnTo>
                <a:lnTo>
                  <a:pt x="1687449" y="436576"/>
                </a:lnTo>
                <a:lnTo>
                  <a:pt x="1682156" y="436047"/>
                </a:lnTo>
                <a:lnTo>
                  <a:pt x="1677392" y="435519"/>
                </a:lnTo>
                <a:lnTo>
                  <a:pt x="1672628" y="433934"/>
                </a:lnTo>
                <a:lnTo>
                  <a:pt x="1667864" y="433406"/>
                </a:lnTo>
                <a:lnTo>
                  <a:pt x="1664159" y="432349"/>
                </a:lnTo>
                <a:lnTo>
                  <a:pt x="1659947" y="431298"/>
                </a:lnTo>
                <a:lnTo>
                  <a:pt x="1659473" y="431799"/>
                </a:lnTo>
                <a:lnTo>
                  <a:pt x="1642948" y="425919"/>
                </a:lnTo>
                <a:lnTo>
                  <a:pt x="1642875" y="425431"/>
                </a:lnTo>
                <a:lnTo>
                  <a:pt x="1638222" y="423367"/>
                </a:lnTo>
                <a:lnTo>
                  <a:pt x="1633458" y="421253"/>
                </a:lnTo>
                <a:lnTo>
                  <a:pt x="1628694" y="420197"/>
                </a:lnTo>
                <a:lnTo>
                  <a:pt x="1624460" y="418612"/>
                </a:lnTo>
                <a:lnTo>
                  <a:pt x="1619696" y="416498"/>
                </a:lnTo>
                <a:lnTo>
                  <a:pt x="1615990" y="415442"/>
                </a:lnTo>
                <a:lnTo>
                  <a:pt x="1611227" y="413856"/>
                </a:lnTo>
                <a:lnTo>
                  <a:pt x="1606992" y="413328"/>
                </a:lnTo>
                <a:lnTo>
                  <a:pt x="1601699" y="411215"/>
                </a:lnTo>
                <a:lnTo>
                  <a:pt x="1597464" y="410686"/>
                </a:lnTo>
                <a:lnTo>
                  <a:pt x="1592171" y="409101"/>
                </a:lnTo>
                <a:lnTo>
                  <a:pt x="1587936" y="408573"/>
                </a:lnTo>
                <a:lnTo>
                  <a:pt x="1583172" y="406988"/>
                </a:lnTo>
                <a:lnTo>
                  <a:pt x="1578409" y="406459"/>
                </a:lnTo>
                <a:lnTo>
                  <a:pt x="1574174" y="405931"/>
                </a:lnTo>
                <a:lnTo>
                  <a:pt x="1569939" y="405931"/>
                </a:lnTo>
                <a:lnTo>
                  <a:pt x="1564646" y="404346"/>
                </a:lnTo>
                <a:lnTo>
                  <a:pt x="1560412" y="403818"/>
                </a:lnTo>
                <a:lnTo>
                  <a:pt x="1555118" y="403289"/>
                </a:lnTo>
                <a:lnTo>
                  <a:pt x="1550884" y="403289"/>
                </a:lnTo>
                <a:lnTo>
                  <a:pt x="1546120" y="403289"/>
                </a:lnTo>
                <a:lnTo>
                  <a:pt x="1541356" y="403289"/>
                </a:lnTo>
                <a:lnTo>
                  <a:pt x="1536592" y="403289"/>
                </a:lnTo>
                <a:lnTo>
                  <a:pt x="1532357" y="403289"/>
                </a:lnTo>
                <a:lnTo>
                  <a:pt x="1527064" y="402233"/>
                </a:lnTo>
                <a:lnTo>
                  <a:pt x="1522300" y="402233"/>
                </a:lnTo>
                <a:lnTo>
                  <a:pt x="1517536" y="402233"/>
                </a:lnTo>
                <a:lnTo>
                  <a:pt x="1513831" y="402233"/>
                </a:lnTo>
                <a:lnTo>
                  <a:pt x="1509067" y="402233"/>
                </a:lnTo>
                <a:lnTo>
                  <a:pt x="1504303" y="403289"/>
                </a:lnTo>
                <a:lnTo>
                  <a:pt x="1499539" y="403818"/>
                </a:lnTo>
                <a:lnTo>
                  <a:pt x="1495305" y="404346"/>
                </a:lnTo>
                <a:lnTo>
                  <a:pt x="1490011" y="404346"/>
                </a:lnTo>
                <a:lnTo>
                  <a:pt x="1485248" y="404346"/>
                </a:lnTo>
                <a:lnTo>
                  <a:pt x="1480484" y="404874"/>
                </a:lnTo>
                <a:lnTo>
                  <a:pt x="1476249" y="405931"/>
                </a:lnTo>
                <a:lnTo>
                  <a:pt x="1471485" y="406459"/>
                </a:lnTo>
                <a:lnTo>
                  <a:pt x="1466721" y="406988"/>
                </a:lnTo>
                <a:lnTo>
                  <a:pt x="1461957" y="408045"/>
                </a:lnTo>
                <a:lnTo>
                  <a:pt x="1458252" y="409101"/>
                </a:lnTo>
                <a:lnTo>
                  <a:pt x="1453488" y="409101"/>
                </a:lnTo>
                <a:lnTo>
                  <a:pt x="1448724" y="410686"/>
                </a:lnTo>
                <a:lnTo>
                  <a:pt x="1443960" y="411215"/>
                </a:lnTo>
                <a:lnTo>
                  <a:pt x="1439726" y="412271"/>
                </a:lnTo>
                <a:lnTo>
                  <a:pt x="1436020" y="413328"/>
                </a:lnTo>
                <a:lnTo>
                  <a:pt x="1431786" y="415442"/>
                </a:lnTo>
                <a:lnTo>
                  <a:pt x="1427551" y="415970"/>
                </a:lnTo>
                <a:lnTo>
                  <a:pt x="1423846" y="418083"/>
                </a:lnTo>
                <a:lnTo>
                  <a:pt x="1419082" y="418612"/>
                </a:lnTo>
                <a:lnTo>
                  <a:pt x="1414848" y="420197"/>
                </a:lnTo>
                <a:lnTo>
                  <a:pt x="1410084" y="421253"/>
                </a:lnTo>
                <a:lnTo>
                  <a:pt x="1405849" y="423367"/>
                </a:lnTo>
                <a:lnTo>
                  <a:pt x="1402144" y="424424"/>
                </a:lnTo>
                <a:lnTo>
                  <a:pt x="1397909" y="426009"/>
                </a:lnTo>
                <a:lnTo>
                  <a:pt x="1393675" y="428122"/>
                </a:lnTo>
                <a:lnTo>
                  <a:pt x="1390499" y="430236"/>
                </a:lnTo>
                <a:lnTo>
                  <a:pt x="1386264" y="431292"/>
                </a:lnTo>
                <a:lnTo>
                  <a:pt x="1382559" y="433406"/>
                </a:lnTo>
                <a:lnTo>
                  <a:pt x="1378324" y="435519"/>
                </a:lnTo>
                <a:lnTo>
                  <a:pt x="1374619" y="437633"/>
                </a:lnTo>
                <a:lnTo>
                  <a:pt x="1367208" y="441331"/>
                </a:lnTo>
                <a:lnTo>
                  <a:pt x="1361386" y="446086"/>
                </a:lnTo>
                <a:lnTo>
                  <a:pt x="1361386" y="445030"/>
                </a:lnTo>
                <a:lnTo>
                  <a:pt x="1362444" y="443444"/>
                </a:lnTo>
                <a:lnTo>
                  <a:pt x="1364032" y="440803"/>
                </a:lnTo>
                <a:lnTo>
                  <a:pt x="1367208" y="437633"/>
                </a:lnTo>
                <a:lnTo>
                  <a:pt x="1370384" y="432877"/>
                </a:lnTo>
                <a:lnTo>
                  <a:pt x="1374619" y="427594"/>
                </a:lnTo>
                <a:lnTo>
                  <a:pt x="1379383" y="421253"/>
                </a:lnTo>
                <a:lnTo>
                  <a:pt x="1385735" y="415442"/>
                </a:lnTo>
                <a:lnTo>
                  <a:pt x="1388381" y="411215"/>
                </a:lnTo>
                <a:lnTo>
                  <a:pt x="1391557" y="406988"/>
                </a:lnTo>
                <a:lnTo>
                  <a:pt x="1394733" y="403289"/>
                </a:lnTo>
                <a:lnTo>
                  <a:pt x="1398438" y="399591"/>
                </a:lnTo>
                <a:lnTo>
                  <a:pt x="1402144" y="395892"/>
                </a:lnTo>
                <a:lnTo>
                  <a:pt x="1405849" y="391665"/>
                </a:lnTo>
                <a:lnTo>
                  <a:pt x="1410084" y="387439"/>
                </a:lnTo>
                <a:lnTo>
                  <a:pt x="1414848" y="383740"/>
                </a:lnTo>
                <a:lnTo>
                  <a:pt x="1419082" y="378985"/>
                </a:lnTo>
                <a:lnTo>
                  <a:pt x="1422787" y="374230"/>
                </a:lnTo>
                <a:lnTo>
                  <a:pt x="1427022" y="370003"/>
                </a:lnTo>
                <a:lnTo>
                  <a:pt x="1432315" y="365776"/>
                </a:lnTo>
                <a:lnTo>
                  <a:pt x="1436550" y="361021"/>
                </a:lnTo>
                <a:lnTo>
                  <a:pt x="1441843" y="356266"/>
                </a:lnTo>
                <a:lnTo>
                  <a:pt x="1446607" y="352567"/>
                </a:lnTo>
                <a:lnTo>
                  <a:pt x="1452959" y="348340"/>
                </a:lnTo>
                <a:lnTo>
                  <a:pt x="1457723" y="343585"/>
                </a:lnTo>
                <a:lnTo>
                  <a:pt x="1463016" y="338830"/>
                </a:lnTo>
                <a:lnTo>
                  <a:pt x="1467780" y="334074"/>
                </a:lnTo>
                <a:lnTo>
                  <a:pt x="1473602" y="330376"/>
                </a:lnTo>
                <a:lnTo>
                  <a:pt x="1478896" y="325621"/>
                </a:lnTo>
                <a:lnTo>
                  <a:pt x="1485248" y="321394"/>
                </a:lnTo>
                <a:lnTo>
                  <a:pt x="1491070" y="317167"/>
                </a:lnTo>
                <a:lnTo>
                  <a:pt x="1497422" y="313469"/>
                </a:lnTo>
                <a:lnTo>
                  <a:pt x="1503245" y="308713"/>
                </a:lnTo>
                <a:lnTo>
                  <a:pt x="1509596" y="304486"/>
                </a:lnTo>
                <a:lnTo>
                  <a:pt x="1515948" y="300260"/>
                </a:lnTo>
                <a:lnTo>
                  <a:pt x="1521771" y="297089"/>
                </a:lnTo>
                <a:lnTo>
                  <a:pt x="1528123" y="292863"/>
                </a:lnTo>
                <a:lnTo>
                  <a:pt x="1534475" y="290221"/>
                </a:lnTo>
                <a:lnTo>
                  <a:pt x="1541356" y="287051"/>
                </a:lnTo>
                <a:lnTo>
                  <a:pt x="1548237" y="284409"/>
                </a:lnTo>
                <a:lnTo>
                  <a:pt x="1554060" y="280710"/>
                </a:lnTo>
                <a:lnTo>
                  <a:pt x="1560941" y="278069"/>
                </a:lnTo>
                <a:lnTo>
                  <a:pt x="1567822" y="274898"/>
                </a:lnTo>
                <a:lnTo>
                  <a:pt x="1574703" y="272785"/>
                </a:lnTo>
                <a:lnTo>
                  <a:pt x="1581584" y="270672"/>
                </a:lnTo>
                <a:lnTo>
                  <a:pt x="1587936" y="268558"/>
                </a:lnTo>
                <a:lnTo>
                  <a:pt x="1594818" y="266445"/>
                </a:lnTo>
                <a:lnTo>
                  <a:pt x="1602228" y="265388"/>
                </a:lnTo>
                <a:lnTo>
                  <a:pt x="1609109" y="263275"/>
                </a:lnTo>
                <a:lnTo>
                  <a:pt x="1616520" y="262746"/>
                </a:lnTo>
                <a:lnTo>
                  <a:pt x="1623401" y="261690"/>
                </a:lnTo>
                <a:lnTo>
                  <a:pt x="1630812" y="261690"/>
                </a:lnTo>
                <a:lnTo>
                  <a:pt x="1637693" y="261161"/>
                </a:lnTo>
                <a:lnTo>
                  <a:pt x="1645633" y="261161"/>
                </a:lnTo>
                <a:lnTo>
                  <a:pt x="1652514" y="261690"/>
                </a:lnTo>
                <a:lnTo>
                  <a:pt x="1660454" y="263275"/>
                </a:lnTo>
                <a:lnTo>
                  <a:pt x="1666806" y="263275"/>
                </a:lnTo>
                <a:lnTo>
                  <a:pt x="1673687" y="264860"/>
                </a:lnTo>
                <a:lnTo>
                  <a:pt x="1679509" y="265388"/>
                </a:lnTo>
                <a:lnTo>
                  <a:pt x="1686391" y="267501"/>
                </a:lnTo>
                <a:lnTo>
                  <a:pt x="1691684" y="268030"/>
                </a:lnTo>
                <a:lnTo>
                  <a:pt x="1696977" y="269615"/>
                </a:lnTo>
                <a:lnTo>
                  <a:pt x="1702800" y="271200"/>
                </a:lnTo>
                <a:lnTo>
                  <a:pt x="1708093" y="273313"/>
                </a:lnTo>
                <a:lnTo>
                  <a:pt x="1711798" y="275427"/>
                </a:lnTo>
                <a:lnTo>
                  <a:pt x="1716033" y="277540"/>
                </a:lnTo>
                <a:lnTo>
                  <a:pt x="1720267" y="279654"/>
                </a:lnTo>
                <a:lnTo>
                  <a:pt x="1725031" y="281767"/>
                </a:lnTo>
                <a:lnTo>
                  <a:pt x="1730854" y="285994"/>
                </a:lnTo>
                <a:lnTo>
                  <a:pt x="1737735" y="291806"/>
                </a:lnTo>
                <a:lnTo>
                  <a:pt x="1741970" y="296561"/>
                </a:lnTo>
                <a:lnTo>
                  <a:pt x="1745675" y="302373"/>
                </a:lnTo>
                <a:lnTo>
                  <a:pt x="1749380" y="308713"/>
                </a:lnTo>
                <a:lnTo>
                  <a:pt x="1752027" y="314525"/>
                </a:lnTo>
                <a:lnTo>
                  <a:pt x="1753085" y="320866"/>
                </a:lnTo>
                <a:lnTo>
                  <a:pt x="1754144" y="326677"/>
                </a:lnTo>
                <a:lnTo>
                  <a:pt x="1754144" y="333546"/>
                </a:lnTo>
                <a:lnTo>
                  <a:pt x="1754673" y="340415"/>
                </a:lnTo>
                <a:lnTo>
                  <a:pt x="1753085" y="346227"/>
                </a:lnTo>
                <a:lnTo>
                  <a:pt x="1752027" y="352567"/>
                </a:lnTo>
                <a:lnTo>
                  <a:pt x="1749909" y="358379"/>
                </a:lnTo>
                <a:lnTo>
                  <a:pt x="1748321" y="364719"/>
                </a:lnTo>
                <a:lnTo>
                  <a:pt x="1745675" y="370003"/>
                </a:lnTo>
                <a:lnTo>
                  <a:pt x="1743028" y="375286"/>
                </a:lnTo>
                <a:lnTo>
                  <a:pt x="1740382" y="380570"/>
                </a:lnTo>
                <a:lnTo>
                  <a:pt x="1737735" y="386382"/>
                </a:lnTo>
                <a:lnTo>
                  <a:pt x="1734559" y="390080"/>
                </a:lnTo>
                <a:lnTo>
                  <a:pt x="1730854" y="394307"/>
                </a:lnTo>
                <a:lnTo>
                  <a:pt x="1727678" y="397477"/>
                </a:lnTo>
                <a:lnTo>
                  <a:pt x="1725031" y="401176"/>
                </a:lnTo>
                <a:lnTo>
                  <a:pt x="1718679" y="405931"/>
                </a:lnTo>
                <a:lnTo>
                  <a:pt x="1713915" y="408573"/>
                </a:lnTo>
                <a:lnTo>
                  <a:pt x="1715503" y="408573"/>
                </a:lnTo>
                <a:lnTo>
                  <a:pt x="1720267" y="409101"/>
                </a:lnTo>
                <a:lnTo>
                  <a:pt x="1722914" y="409101"/>
                </a:lnTo>
                <a:lnTo>
                  <a:pt x="1727148" y="409101"/>
                </a:lnTo>
                <a:lnTo>
                  <a:pt x="1730854" y="409101"/>
                </a:lnTo>
                <a:lnTo>
                  <a:pt x="1737206" y="409630"/>
                </a:lnTo>
                <a:lnTo>
                  <a:pt x="1741970" y="409101"/>
                </a:lnTo>
                <a:lnTo>
                  <a:pt x="1747792" y="409101"/>
                </a:lnTo>
                <a:lnTo>
                  <a:pt x="1754144" y="408573"/>
                </a:lnTo>
                <a:lnTo>
                  <a:pt x="1760496" y="408573"/>
                </a:lnTo>
                <a:lnTo>
                  <a:pt x="1767377" y="406988"/>
                </a:lnTo>
                <a:lnTo>
                  <a:pt x="1774788" y="405931"/>
                </a:lnTo>
                <a:lnTo>
                  <a:pt x="1781669" y="404346"/>
                </a:lnTo>
                <a:lnTo>
                  <a:pt x="1789079" y="403289"/>
                </a:lnTo>
                <a:lnTo>
                  <a:pt x="1795961" y="399591"/>
                </a:lnTo>
                <a:lnTo>
                  <a:pt x="1802842" y="396949"/>
                </a:lnTo>
                <a:lnTo>
                  <a:pt x="1809723" y="393779"/>
                </a:lnTo>
                <a:lnTo>
                  <a:pt x="1817133" y="390080"/>
                </a:lnTo>
                <a:lnTo>
                  <a:pt x="1822956" y="385325"/>
                </a:lnTo>
                <a:lnTo>
                  <a:pt x="1829837" y="380042"/>
                </a:lnTo>
                <a:lnTo>
                  <a:pt x="1835660" y="374230"/>
                </a:lnTo>
                <a:lnTo>
                  <a:pt x="1842012" y="368418"/>
                </a:lnTo>
                <a:lnTo>
                  <a:pt x="1844129" y="364719"/>
                </a:lnTo>
                <a:lnTo>
                  <a:pt x="1846776" y="361021"/>
                </a:lnTo>
                <a:lnTo>
                  <a:pt x="1848893" y="357322"/>
                </a:lnTo>
                <a:lnTo>
                  <a:pt x="1851540" y="353624"/>
                </a:lnTo>
                <a:lnTo>
                  <a:pt x="1853657" y="348869"/>
                </a:lnTo>
                <a:lnTo>
                  <a:pt x="1855774" y="345170"/>
                </a:lnTo>
                <a:lnTo>
                  <a:pt x="1857362" y="340415"/>
                </a:lnTo>
                <a:lnTo>
                  <a:pt x="1859479" y="335660"/>
                </a:lnTo>
                <a:lnTo>
                  <a:pt x="1860538" y="330376"/>
                </a:lnTo>
                <a:lnTo>
                  <a:pt x="1861597" y="324564"/>
                </a:lnTo>
                <a:lnTo>
                  <a:pt x="1863185" y="319280"/>
                </a:lnTo>
                <a:lnTo>
                  <a:pt x="1864243" y="313997"/>
                </a:lnTo>
                <a:lnTo>
                  <a:pt x="1864773" y="307657"/>
                </a:lnTo>
                <a:lnTo>
                  <a:pt x="1865831" y="301845"/>
                </a:lnTo>
                <a:lnTo>
                  <a:pt x="1866361" y="295504"/>
                </a:lnTo>
                <a:lnTo>
                  <a:pt x="1866890" y="289692"/>
                </a:lnTo>
                <a:lnTo>
                  <a:pt x="1866361" y="282295"/>
                </a:lnTo>
                <a:lnTo>
                  <a:pt x="1865831" y="275427"/>
                </a:lnTo>
                <a:lnTo>
                  <a:pt x="1864243" y="269615"/>
                </a:lnTo>
                <a:lnTo>
                  <a:pt x="1863185" y="263275"/>
                </a:lnTo>
                <a:lnTo>
                  <a:pt x="1860538" y="256406"/>
                </a:lnTo>
                <a:lnTo>
                  <a:pt x="1858421" y="250594"/>
                </a:lnTo>
                <a:lnTo>
                  <a:pt x="1854715" y="245310"/>
                </a:lnTo>
                <a:lnTo>
                  <a:pt x="1852069" y="239499"/>
                </a:lnTo>
                <a:lnTo>
                  <a:pt x="1847834" y="233687"/>
                </a:lnTo>
                <a:lnTo>
                  <a:pt x="1844129" y="228403"/>
                </a:lnTo>
                <a:lnTo>
                  <a:pt x="1839365" y="222591"/>
                </a:lnTo>
                <a:lnTo>
                  <a:pt x="1834601" y="218893"/>
                </a:lnTo>
                <a:lnTo>
                  <a:pt x="1828249" y="213081"/>
                </a:lnTo>
                <a:lnTo>
                  <a:pt x="1822956" y="209382"/>
                </a:lnTo>
                <a:lnTo>
                  <a:pt x="1817133" y="205155"/>
                </a:lnTo>
                <a:lnTo>
                  <a:pt x="1811311" y="200928"/>
                </a:lnTo>
                <a:lnTo>
                  <a:pt x="1803900" y="196173"/>
                </a:lnTo>
                <a:lnTo>
                  <a:pt x="1797549" y="192475"/>
                </a:lnTo>
                <a:lnTo>
                  <a:pt x="1789609" y="188248"/>
                </a:lnTo>
                <a:lnTo>
                  <a:pt x="1783257" y="185078"/>
                </a:lnTo>
                <a:lnTo>
                  <a:pt x="1774788" y="181379"/>
                </a:lnTo>
                <a:lnTo>
                  <a:pt x="1766848" y="178737"/>
                </a:lnTo>
                <a:lnTo>
                  <a:pt x="1758908" y="175567"/>
                </a:lnTo>
                <a:lnTo>
                  <a:pt x="1751497" y="173454"/>
                </a:lnTo>
                <a:lnTo>
                  <a:pt x="1742499" y="170284"/>
                </a:lnTo>
                <a:lnTo>
                  <a:pt x="1733500" y="167642"/>
                </a:lnTo>
                <a:lnTo>
                  <a:pt x="1725031" y="165529"/>
                </a:lnTo>
                <a:lnTo>
                  <a:pt x="1716033" y="163415"/>
                </a:lnTo>
                <a:lnTo>
                  <a:pt x="1706505" y="161302"/>
                </a:lnTo>
                <a:lnTo>
                  <a:pt x="1696977" y="159717"/>
                </a:lnTo>
                <a:lnTo>
                  <a:pt x="1687449" y="158660"/>
                </a:lnTo>
                <a:lnTo>
                  <a:pt x="1678980" y="158132"/>
                </a:lnTo>
                <a:lnTo>
                  <a:pt x="1668923" y="156018"/>
                </a:lnTo>
                <a:lnTo>
                  <a:pt x="1658336" y="155490"/>
                </a:lnTo>
                <a:lnTo>
                  <a:pt x="1648279" y="153905"/>
                </a:lnTo>
                <a:lnTo>
                  <a:pt x="1638751" y="153905"/>
                </a:lnTo>
                <a:lnTo>
                  <a:pt x="1628694" y="153376"/>
                </a:lnTo>
                <a:lnTo>
                  <a:pt x="1618637" y="153376"/>
                </a:lnTo>
                <a:lnTo>
                  <a:pt x="1608580" y="153376"/>
                </a:lnTo>
                <a:lnTo>
                  <a:pt x="1599052" y="153905"/>
                </a:lnTo>
                <a:lnTo>
                  <a:pt x="1588995" y="153905"/>
                </a:lnTo>
                <a:lnTo>
                  <a:pt x="1578409" y="153905"/>
                </a:lnTo>
                <a:lnTo>
                  <a:pt x="1568351" y="154433"/>
                </a:lnTo>
                <a:lnTo>
                  <a:pt x="1558824" y="156018"/>
                </a:lnTo>
                <a:lnTo>
                  <a:pt x="1548766" y="157075"/>
                </a:lnTo>
                <a:lnTo>
                  <a:pt x="1538709" y="158660"/>
                </a:lnTo>
                <a:lnTo>
                  <a:pt x="1529181" y="160773"/>
                </a:lnTo>
                <a:lnTo>
                  <a:pt x="1520183" y="162887"/>
                </a:lnTo>
                <a:lnTo>
                  <a:pt x="1510126" y="164472"/>
                </a:lnTo>
                <a:lnTo>
                  <a:pt x="1500598" y="166585"/>
                </a:lnTo>
                <a:lnTo>
                  <a:pt x="1491070" y="168699"/>
                </a:lnTo>
                <a:lnTo>
                  <a:pt x="1482601" y="171869"/>
                </a:lnTo>
                <a:lnTo>
                  <a:pt x="1473073" y="175039"/>
                </a:lnTo>
                <a:lnTo>
                  <a:pt x="1464075" y="178209"/>
                </a:lnTo>
                <a:lnTo>
                  <a:pt x="1455605" y="181379"/>
                </a:lnTo>
                <a:lnTo>
                  <a:pt x="1447136" y="185606"/>
                </a:lnTo>
                <a:lnTo>
                  <a:pt x="1438667" y="188776"/>
                </a:lnTo>
                <a:lnTo>
                  <a:pt x="1430198" y="193003"/>
                </a:lnTo>
                <a:lnTo>
                  <a:pt x="1422787" y="197230"/>
                </a:lnTo>
                <a:lnTo>
                  <a:pt x="1415377" y="201985"/>
                </a:lnTo>
                <a:lnTo>
                  <a:pt x="1407966" y="205684"/>
                </a:lnTo>
                <a:lnTo>
                  <a:pt x="1401085" y="211496"/>
                </a:lnTo>
                <a:lnTo>
                  <a:pt x="1394733" y="216779"/>
                </a:lnTo>
                <a:lnTo>
                  <a:pt x="1388381" y="222591"/>
                </a:lnTo>
                <a:lnTo>
                  <a:pt x="1381500" y="227346"/>
                </a:lnTo>
                <a:lnTo>
                  <a:pt x="1375678" y="233158"/>
                </a:lnTo>
                <a:lnTo>
                  <a:pt x="1369326" y="237385"/>
                </a:lnTo>
                <a:lnTo>
                  <a:pt x="1363503" y="243197"/>
                </a:lnTo>
                <a:lnTo>
                  <a:pt x="1357151" y="246896"/>
                </a:lnTo>
                <a:lnTo>
                  <a:pt x="1351329" y="252707"/>
                </a:lnTo>
                <a:lnTo>
                  <a:pt x="1344977" y="256406"/>
                </a:lnTo>
                <a:lnTo>
                  <a:pt x="1339684" y="261690"/>
                </a:lnTo>
                <a:lnTo>
                  <a:pt x="1333332" y="265916"/>
                </a:lnTo>
                <a:lnTo>
                  <a:pt x="1327509" y="270672"/>
                </a:lnTo>
                <a:lnTo>
                  <a:pt x="1322216" y="274898"/>
                </a:lnTo>
                <a:lnTo>
                  <a:pt x="1316923" y="279654"/>
                </a:lnTo>
                <a:lnTo>
                  <a:pt x="1310571" y="283352"/>
                </a:lnTo>
                <a:lnTo>
                  <a:pt x="1305278" y="287579"/>
                </a:lnTo>
                <a:lnTo>
                  <a:pt x="1299984" y="291806"/>
                </a:lnTo>
                <a:lnTo>
                  <a:pt x="1295220" y="295504"/>
                </a:lnTo>
                <a:lnTo>
                  <a:pt x="1288868" y="299203"/>
                </a:lnTo>
                <a:lnTo>
                  <a:pt x="1284105" y="302373"/>
                </a:lnTo>
                <a:lnTo>
                  <a:pt x="1278811" y="306072"/>
                </a:lnTo>
                <a:lnTo>
                  <a:pt x="1273518" y="309770"/>
                </a:lnTo>
                <a:lnTo>
                  <a:pt x="1268754" y="313469"/>
                </a:lnTo>
                <a:lnTo>
                  <a:pt x="1262932" y="316639"/>
                </a:lnTo>
                <a:lnTo>
                  <a:pt x="1257109" y="319809"/>
                </a:lnTo>
                <a:lnTo>
                  <a:pt x="1252874" y="324036"/>
                </a:lnTo>
                <a:lnTo>
                  <a:pt x="1247581" y="326677"/>
                </a:lnTo>
                <a:lnTo>
                  <a:pt x="1242288" y="329319"/>
                </a:lnTo>
                <a:lnTo>
                  <a:pt x="1236995" y="331961"/>
                </a:lnTo>
                <a:lnTo>
                  <a:pt x="1232231" y="335660"/>
                </a:lnTo>
                <a:lnTo>
                  <a:pt x="1226408" y="338301"/>
                </a:lnTo>
                <a:lnTo>
                  <a:pt x="1221644" y="340943"/>
                </a:lnTo>
                <a:lnTo>
                  <a:pt x="1216351" y="343585"/>
                </a:lnTo>
                <a:lnTo>
                  <a:pt x="1211587" y="347283"/>
                </a:lnTo>
                <a:lnTo>
                  <a:pt x="1205765" y="348869"/>
                </a:lnTo>
                <a:lnTo>
                  <a:pt x="1200471" y="350982"/>
                </a:lnTo>
                <a:lnTo>
                  <a:pt x="1194649" y="353095"/>
                </a:lnTo>
                <a:lnTo>
                  <a:pt x="1189356" y="355737"/>
                </a:lnTo>
                <a:lnTo>
                  <a:pt x="1184062" y="357851"/>
                </a:lnTo>
                <a:lnTo>
                  <a:pt x="1178769" y="359964"/>
                </a:lnTo>
                <a:lnTo>
                  <a:pt x="1172947" y="362077"/>
                </a:lnTo>
                <a:lnTo>
                  <a:pt x="1167653" y="363662"/>
                </a:lnTo>
                <a:lnTo>
                  <a:pt x="1161831" y="365248"/>
                </a:lnTo>
                <a:lnTo>
                  <a:pt x="1156008" y="367361"/>
                </a:lnTo>
                <a:lnTo>
                  <a:pt x="1150715" y="368418"/>
                </a:lnTo>
                <a:lnTo>
                  <a:pt x="1145422" y="370531"/>
                </a:lnTo>
                <a:lnTo>
                  <a:pt x="1139070" y="372116"/>
                </a:lnTo>
                <a:lnTo>
                  <a:pt x="1133777" y="374230"/>
                </a:lnTo>
                <a:lnTo>
                  <a:pt x="1127954" y="375286"/>
                </a:lnTo>
                <a:lnTo>
                  <a:pt x="1122131" y="377400"/>
                </a:lnTo>
                <a:lnTo>
                  <a:pt x="1115780" y="377928"/>
                </a:lnTo>
                <a:lnTo>
                  <a:pt x="1109428" y="380042"/>
                </a:lnTo>
                <a:lnTo>
                  <a:pt x="1103605" y="380570"/>
                </a:lnTo>
                <a:lnTo>
                  <a:pt x="1097253" y="382683"/>
                </a:lnTo>
                <a:lnTo>
                  <a:pt x="1090372" y="383740"/>
                </a:lnTo>
                <a:lnTo>
                  <a:pt x="1084550" y="384797"/>
                </a:lnTo>
                <a:lnTo>
                  <a:pt x="1077668" y="386382"/>
                </a:lnTo>
                <a:lnTo>
                  <a:pt x="1071846" y="387439"/>
                </a:lnTo>
                <a:lnTo>
                  <a:pt x="1063906" y="387967"/>
                </a:lnTo>
                <a:lnTo>
                  <a:pt x="1057554" y="389024"/>
                </a:lnTo>
                <a:lnTo>
                  <a:pt x="1050673" y="389552"/>
                </a:lnTo>
                <a:lnTo>
                  <a:pt x="1043792" y="391137"/>
                </a:lnTo>
                <a:lnTo>
                  <a:pt x="1036381" y="391665"/>
                </a:lnTo>
                <a:lnTo>
                  <a:pt x="1029500" y="392194"/>
                </a:lnTo>
                <a:lnTo>
                  <a:pt x="1022089" y="392722"/>
                </a:lnTo>
                <a:lnTo>
                  <a:pt x="1015208" y="394307"/>
                </a:lnTo>
                <a:lnTo>
                  <a:pt x="1007268" y="394307"/>
                </a:lnTo>
                <a:lnTo>
                  <a:pt x="999328" y="394307"/>
                </a:lnTo>
                <a:lnTo>
                  <a:pt x="990859" y="393779"/>
                </a:lnTo>
                <a:lnTo>
                  <a:pt x="983449" y="393779"/>
                </a:lnTo>
                <a:lnTo>
                  <a:pt x="975509" y="392194"/>
                </a:lnTo>
                <a:lnTo>
                  <a:pt x="967569" y="391665"/>
                </a:lnTo>
                <a:lnTo>
                  <a:pt x="959100" y="391137"/>
                </a:lnTo>
                <a:lnTo>
                  <a:pt x="951689" y="390080"/>
                </a:lnTo>
                <a:lnTo>
                  <a:pt x="943749" y="387967"/>
                </a:lnTo>
                <a:lnTo>
                  <a:pt x="935280" y="386382"/>
                </a:lnTo>
                <a:lnTo>
                  <a:pt x="927340" y="384268"/>
                </a:lnTo>
                <a:lnTo>
                  <a:pt x="919401" y="382155"/>
                </a:lnTo>
                <a:lnTo>
                  <a:pt x="910931" y="379513"/>
                </a:lnTo>
                <a:lnTo>
                  <a:pt x="902991" y="377400"/>
                </a:lnTo>
                <a:lnTo>
                  <a:pt x="895052" y="374758"/>
                </a:lnTo>
                <a:lnTo>
                  <a:pt x="886582" y="372645"/>
                </a:lnTo>
                <a:lnTo>
                  <a:pt x="878643" y="369474"/>
                </a:lnTo>
                <a:lnTo>
                  <a:pt x="870703" y="365776"/>
                </a:lnTo>
                <a:lnTo>
                  <a:pt x="862234" y="362606"/>
                </a:lnTo>
                <a:lnTo>
                  <a:pt x="854294" y="359964"/>
                </a:lnTo>
                <a:lnTo>
                  <a:pt x="846354" y="356266"/>
                </a:lnTo>
                <a:lnTo>
                  <a:pt x="837885" y="353095"/>
                </a:lnTo>
                <a:lnTo>
                  <a:pt x="829945" y="349925"/>
                </a:lnTo>
                <a:lnTo>
                  <a:pt x="822534" y="346227"/>
                </a:lnTo>
                <a:lnTo>
                  <a:pt x="814594" y="342528"/>
                </a:lnTo>
                <a:lnTo>
                  <a:pt x="806125" y="338301"/>
                </a:lnTo>
                <a:lnTo>
                  <a:pt x="798715" y="334074"/>
                </a:lnTo>
                <a:lnTo>
                  <a:pt x="791304" y="330904"/>
                </a:lnTo>
                <a:lnTo>
                  <a:pt x="783894" y="326677"/>
                </a:lnTo>
                <a:lnTo>
                  <a:pt x="777012" y="322451"/>
                </a:lnTo>
                <a:lnTo>
                  <a:pt x="769602" y="318752"/>
                </a:lnTo>
                <a:lnTo>
                  <a:pt x="762721" y="315054"/>
                </a:lnTo>
                <a:lnTo>
                  <a:pt x="755310" y="311355"/>
                </a:lnTo>
                <a:lnTo>
                  <a:pt x="748429" y="307128"/>
                </a:lnTo>
                <a:lnTo>
                  <a:pt x="741018" y="302901"/>
                </a:lnTo>
                <a:lnTo>
                  <a:pt x="735196" y="299203"/>
                </a:lnTo>
                <a:lnTo>
                  <a:pt x="728315" y="294976"/>
                </a:lnTo>
                <a:lnTo>
                  <a:pt x="722492" y="290749"/>
                </a:lnTo>
                <a:lnTo>
                  <a:pt x="716140" y="287051"/>
                </a:lnTo>
                <a:lnTo>
                  <a:pt x="710318" y="282824"/>
                </a:lnTo>
                <a:lnTo>
                  <a:pt x="703966" y="278597"/>
                </a:lnTo>
                <a:lnTo>
                  <a:pt x="698143" y="274898"/>
                </a:lnTo>
                <a:lnTo>
                  <a:pt x="692321" y="271200"/>
                </a:lnTo>
                <a:lnTo>
                  <a:pt x="687557" y="268030"/>
                </a:lnTo>
                <a:lnTo>
                  <a:pt x="682264" y="263803"/>
                </a:lnTo>
                <a:lnTo>
                  <a:pt x="677500" y="261161"/>
                </a:lnTo>
                <a:lnTo>
                  <a:pt x="673794" y="257991"/>
                </a:lnTo>
                <a:lnTo>
                  <a:pt x="669560" y="255349"/>
                </a:lnTo>
                <a:lnTo>
                  <a:pt x="664796" y="251651"/>
                </a:lnTo>
                <a:lnTo>
                  <a:pt x="660561" y="249009"/>
                </a:lnTo>
                <a:lnTo>
                  <a:pt x="656856" y="245839"/>
                </a:lnTo>
                <a:lnTo>
                  <a:pt x="653680" y="243725"/>
                </a:lnTo>
                <a:lnTo>
                  <a:pt x="647328" y="238970"/>
                </a:lnTo>
                <a:lnTo>
                  <a:pt x="642564" y="235800"/>
                </a:lnTo>
                <a:lnTo>
                  <a:pt x="637800" y="231573"/>
                </a:lnTo>
                <a:lnTo>
                  <a:pt x="635154" y="229460"/>
                </a:lnTo>
                <a:lnTo>
                  <a:pt x="633566" y="228403"/>
                </a:lnTo>
                <a:lnTo>
                  <a:pt x="631448" y="226818"/>
                </a:lnTo>
                <a:lnTo>
                  <a:pt x="628802" y="224705"/>
                </a:lnTo>
                <a:lnTo>
                  <a:pt x="624038" y="221534"/>
                </a:lnTo>
                <a:lnTo>
                  <a:pt x="618745" y="217836"/>
                </a:lnTo>
                <a:lnTo>
                  <a:pt x="614510" y="215194"/>
                </a:lnTo>
                <a:lnTo>
                  <a:pt x="611334" y="213081"/>
                </a:lnTo>
                <a:lnTo>
                  <a:pt x="607100" y="210439"/>
                </a:lnTo>
                <a:lnTo>
                  <a:pt x="602336" y="207797"/>
                </a:lnTo>
                <a:lnTo>
                  <a:pt x="597572" y="204627"/>
                </a:lnTo>
                <a:lnTo>
                  <a:pt x="592808" y="201985"/>
                </a:lnTo>
                <a:lnTo>
                  <a:pt x="587514" y="198287"/>
                </a:lnTo>
                <a:lnTo>
                  <a:pt x="582221" y="195645"/>
                </a:lnTo>
                <a:lnTo>
                  <a:pt x="575340" y="191946"/>
                </a:lnTo>
                <a:lnTo>
                  <a:pt x="569517" y="188248"/>
                </a:lnTo>
                <a:lnTo>
                  <a:pt x="562636" y="185078"/>
                </a:lnTo>
                <a:lnTo>
                  <a:pt x="555755" y="182436"/>
                </a:lnTo>
                <a:lnTo>
                  <a:pt x="548345" y="178209"/>
                </a:lnTo>
                <a:lnTo>
                  <a:pt x="540934" y="175039"/>
                </a:lnTo>
                <a:lnTo>
                  <a:pt x="533523" y="171340"/>
                </a:lnTo>
                <a:lnTo>
                  <a:pt x="526113" y="168699"/>
                </a:lnTo>
                <a:lnTo>
                  <a:pt x="517114" y="164472"/>
                </a:lnTo>
                <a:lnTo>
                  <a:pt x="509175" y="161830"/>
                </a:lnTo>
                <a:lnTo>
                  <a:pt x="500176" y="158660"/>
                </a:lnTo>
                <a:lnTo>
                  <a:pt x="492236" y="156546"/>
                </a:lnTo>
                <a:lnTo>
                  <a:pt x="483238" y="153905"/>
                </a:lnTo>
                <a:lnTo>
                  <a:pt x="474239" y="151263"/>
                </a:lnTo>
                <a:lnTo>
                  <a:pt x="465770" y="149149"/>
                </a:lnTo>
                <a:lnTo>
                  <a:pt x="456772" y="147564"/>
                </a:lnTo>
                <a:lnTo>
                  <a:pt x="446714" y="145979"/>
                </a:lnTo>
                <a:lnTo>
                  <a:pt x="437187" y="143866"/>
                </a:lnTo>
                <a:lnTo>
                  <a:pt x="427659" y="141752"/>
                </a:lnTo>
                <a:lnTo>
                  <a:pt x="418131" y="141224"/>
                </a:lnTo>
                <a:lnTo>
                  <a:pt x="408074" y="139639"/>
                </a:lnTo>
                <a:lnTo>
                  <a:pt x="398546" y="139111"/>
                </a:lnTo>
                <a:lnTo>
                  <a:pt x="388489" y="139111"/>
                </a:lnTo>
                <a:lnTo>
                  <a:pt x="378961" y="139639"/>
                </a:lnTo>
                <a:lnTo>
                  <a:pt x="368904" y="139639"/>
                </a:lnTo>
                <a:lnTo>
                  <a:pt x="358847" y="141224"/>
                </a:lnTo>
                <a:lnTo>
                  <a:pt x="348790" y="142281"/>
                </a:lnTo>
                <a:lnTo>
                  <a:pt x="339262" y="144394"/>
                </a:lnTo>
                <a:lnTo>
                  <a:pt x="329205" y="146508"/>
                </a:lnTo>
                <a:lnTo>
                  <a:pt x="319677" y="149149"/>
                </a:lnTo>
                <a:lnTo>
                  <a:pt x="309090" y="151791"/>
                </a:lnTo>
                <a:lnTo>
                  <a:pt x="300092" y="156018"/>
                </a:lnTo>
                <a:lnTo>
                  <a:pt x="289505" y="159188"/>
                </a:lnTo>
                <a:lnTo>
                  <a:pt x="279448" y="163943"/>
                </a:lnTo>
                <a:lnTo>
                  <a:pt x="269920" y="168699"/>
                </a:lnTo>
                <a:lnTo>
                  <a:pt x="260392" y="175039"/>
                </a:lnTo>
                <a:lnTo>
                  <a:pt x="250335" y="180851"/>
                </a:lnTo>
                <a:lnTo>
                  <a:pt x="241866" y="187720"/>
                </a:lnTo>
                <a:lnTo>
                  <a:pt x="232338" y="195117"/>
                </a:lnTo>
                <a:lnTo>
                  <a:pt x="223340" y="204099"/>
                </a:lnTo>
                <a:lnTo>
                  <a:pt x="223024" y="204362"/>
                </a:lnTo>
                <a:lnTo>
                  <a:pt x="223308" y="205777"/>
                </a:lnTo>
                <a:lnTo>
                  <a:pt x="215900" y="212631"/>
                </a:lnTo>
                <a:lnTo>
                  <a:pt x="209020" y="219485"/>
                </a:lnTo>
                <a:lnTo>
                  <a:pt x="202141" y="226338"/>
                </a:lnTo>
                <a:lnTo>
                  <a:pt x="196320" y="233719"/>
                </a:lnTo>
                <a:lnTo>
                  <a:pt x="189441" y="240573"/>
                </a:lnTo>
                <a:lnTo>
                  <a:pt x="184150" y="247954"/>
                </a:lnTo>
                <a:lnTo>
                  <a:pt x="181725" y="250369"/>
                </a:lnTo>
                <a:lnTo>
                  <a:pt x="179406" y="253764"/>
                </a:lnTo>
                <a:lnTo>
                  <a:pt x="171466" y="266445"/>
                </a:lnTo>
                <a:lnTo>
                  <a:pt x="162997" y="279654"/>
                </a:lnTo>
                <a:lnTo>
                  <a:pt x="160634" y="284203"/>
                </a:lnTo>
                <a:lnTo>
                  <a:pt x="159808" y="287494"/>
                </a:lnTo>
                <a:lnTo>
                  <a:pt x="159279" y="291711"/>
                </a:lnTo>
                <a:lnTo>
                  <a:pt x="157691" y="294874"/>
                </a:lnTo>
                <a:lnTo>
                  <a:pt x="157162" y="299092"/>
                </a:lnTo>
                <a:lnTo>
                  <a:pt x="155575" y="302783"/>
                </a:lnTo>
                <a:lnTo>
                  <a:pt x="155575" y="307000"/>
                </a:lnTo>
                <a:lnTo>
                  <a:pt x="155045" y="311218"/>
                </a:lnTo>
                <a:lnTo>
                  <a:pt x="154516" y="314908"/>
                </a:lnTo>
                <a:lnTo>
                  <a:pt x="154516" y="319126"/>
                </a:lnTo>
                <a:lnTo>
                  <a:pt x="155045" y="323871"/>
                </a:lnTo>
                <a:lnTo>
                  <a:pt x="155045" y="330197"/>
                </a:lnTo>
                <a:lnTo>
                  <a:pt x="155045" y="336523"/>
                </a:lnTo>
                <a:lnTo>
                  <a:pt x="155575" y="342850"/>
                </a:lnTo>
                <a:lnTo>
                  <a:pt x="157162" y="349704"/>
                </a:lnTo>
                <a:lnTo>
                  <a:pt x="157691" y="354976"/>
                </a:lnTo>
                <a:lnTo>
                  <a:pt x="159279" y="360775"/>
                </a:lnTo>
                <a:lnTo>
                  <a:pt x="160866" y="366574"/>
                </a:lnTo>
                <a:lnTo>
                  <a:pt x="162983" y="371846"/>
                </a:lnTo>
                <a:lnTo>
                  <a:pt x="164570" y="376591"/>
                </a:lnTo>
                <a:lnTo>
                  <a:pt x="166687" y="381336"/>
                </a:lnTo>
                <a:lnTo>
                  <a:pt x="169333" y="385026"/>
                </a:lnTo>
                <a:lnTo>
                  <a:pt x="171979" y="389771"/>
                </a:lnTo>
                <a:lnTo>
                  <a:pt x="174095" y="393461"/>
                </a:lnTo>
                <a:lnTo>
                  <a:pt x="177270" y="397152"/>
                </a:lnTo>
                <a:lnTo>
                  <a:pt x="179916" y="400842"/>
                </a:lnTo>
                <a:lnTo>
                  <a:pt x="183620" y="404533"/>
                </a:lnTo>
                <a:lnTo>
                  <a:pt x="189441" y="410332"/>
                </a:lnTo>
                <a:lnTo>
                  <a:pt x="196320" y="416131"/>
                </a:lnTo>
                <a:lnTo>
                  <a:pt x="199495" y="418240"/>
                </a:lnTo>
                <a:lnTo>
                  <a:pt x="203200" y="420349"/>
                </a:lnTo>
                <a:lnTo>
                  <a:pt x="206904" y="422457"/>
                </a:lnTo>
                <a:lnTo>
                  <a:pt x="211137" y="425093"/>
                </a:lnTo>
                <a:lnTo>
                  <a:pt x="215370" y="426148"/>
                </a:lnTo>
                <a:lnTo>
                  <a:pt x="219075" y="428257"/>
                </a:lnTo>
                <a:lnTo>
                  <a:pt x="223308" y="429838"/>
                </a:lnTo>
                <a:lnTo>
                  <a:pt x="227541" y="431947"/>
                </a:lnTo>
                <a:lnTo>
                  <a:pt x="231245" y="432474"/>
                </a:lnTo>
                <a:lnTo>
                  <a:pt x="235479" y="433529"/>
                </a:lnTo>
                <a:lnTo>
                  <a:pt x="239712" y="435110"/>
                </a:lnTo>
                <a:lnTo>
                  <a:pt x="243416" y="436165"/>
                </a:lnTo>
                <a:lnTo>
                  <a:pt x="247121" y="436165"/>
                </a:lnTo>
                <a:lnTo>
                  <a:pt x="250825" y="437219"/>
                </a:lnTo>
                <a:lnTo>
                  <a:pt x="255058" y="437746"/>
                </a:lnTo>
                <a:lnTo>
                  <a:pt x="259291" y="438273"/>
                </a:lnTo>
                <a:lnTo>
                  <a:pt x="262996" y="438273"/>
                </a:lnTo>
                <a:lnTo>
                  <a:pt x="267229" y="439328"/>
                </a:lnTo>
                <a:lnTo>
                  <a:pt x="271462" y="439328"/>
                </a:lnTo>
                <a:lnTo>
                  <a:pt x="275166" y="439855"/>
                </a:lnTo>
                <a:lnTo>
                  <a:pt x="282046" y="439855"/>
                </a:lnTo>
                <a:lnTo>
                  <a:pt x="289454" y="439855"/>
                </a:lnTo>
                <a:lnTo>
                  <a:pt x="296333" y="439855"/>
                </a:lnTo>
                <a:lnTo>
                  <a:pt x="303212" y="439855"/>
                </a:lnTo>
                <a:lnTo>
                  <a:pt x="308504" y="438273"/>
                </a:lnTo>
                <a:lnTo>
                  <a:pt x="313796" y="438273"/>
                </a:lnTo>
                <a:lnTo>
                  <a:pt x="318029" y="437219"/>
                </a:lnTo>
                <a:lnTo>
                  <a:pt x="322791" y="437219"/>
                </a:lnTo>
                <a:lnTo>
                  <a:pt x="328083" y="436165"/>
                </a:lnTo>
                <a:lnTo>
                  <a:pt x="330200" y="436165"/>
                </a:lnTo>
                <a:lnTo>
                  <a:pt x="327025" y="435110"/>
                </a:lnTo>
                <a:lnTo>
                  <a:pt x="324379" y="433529"/>
                </a:lnTo>
                <a:lnTo>
                  <a:pt x="320146" y="431947"/>
                </a:lnTo>
                <a:lnTo>
                  <a:pt x="316971" y="429838"/>
                </a:lnTo>
                <a:lnTo>
                  <a:pt x="312737" y="426148"/>
                </a:lnTo>
                <a:lnTo>
                  <a:pt x="309033" y="423512"/>
                </a:lnTo>
                <a:lnTo>
                  <a:pt x="305329" y="419821"/>
                </a:lnTo>
                <a:lnTo>
                  <a:pt x="301625" y="415604"/>
                </a:lnTo>
                <a:lnTo>
                  <a:pt x="297921" y="410332"/>
                </a:lnTo>
                <a:lnTo>
                  <a:pt x="293687" y="405587"/>
                </a:lnTo>
                <a:lnTo>
                  <a:pt x="290512" y="399788"/>
                </a:lnTo>
                <a:lnTo>
                  <a:pt x="287866" y="394516"/>
                </a:lnTo>
                <a:lnTo>
                  <a:pt x="284691" y="388716"/>
                </a:lnTo>
                <a:lnTo>
                  <a:pt x="282046" y="382390"/>
                </a:lnTo>
                <a:lnTo>
                  <a:pt x="279929" y="376591"/>
                </a:lnTo>
                <a:lnTo>
                  <a:pt x="279400" y="370264"/>
                </a:lnTo>
                <a:lnTo>
                  <a:pt x="277283" y="362884"/>
                </a:lnTo>
                <a:lnTo>
                  <a:pt x="277283" y="357084"/>
                </a:lnTo>
                <a:lnTo>
                  <a:pt x="277283" y="349704"/>
                </a:lnTo>
                <a:lnTo>
                  <a:pt x="278871" y="343377"/>
                </a:lnTo>
                <a:lnTo>
                  <a:pt x="279929" y="336523"/>
                </a:lnTo>
                <a:lnTo>
                  <a:pt x="283104" y="330197"/>
                </a:lnTo>
                <a:lnTo>
                  <a:pt x="286279" y="323871"/>
                </a:lnTo>
                <a:lnTo>
                  <a:pt x="291041" y="318071"/>
                </a:lnTo>
                <a:lnTo>
                  <a:pt x="296333" y="311745"/>
                </a:lnTo>
                <a:lnTo>
                  <a:pt x="303212" y="305946"/>
                </a:lnTo>
                <a:lnTo>
                  <a:pt x="306387" y="302783"/>
                </a:lnTo>
                <a:lnTo>
                  <a:pt x="310621" y="300147"/>
                </a:lnTo>
                <a:lnTo>
                  <a:pt x="314854" y="297511"/>
                </a:lnTo>
                <a:lnTo>
                  <a:pt x="319616" y="295402"/>
                </a:lnTo>
                <a:lnTo>
                  <a:pt x="323321" y="292766"/>
                </a:lnTo>
                <a:lnTo>
                  <a:pt x="329141" y="290130"/>
                </a:lnTo>
                <a:lnTo>
                  <a:pt x="334962" y="288021"/>
                </a:lnTo>
                <a:lnTo>
                  <a:pt x="341312" y="285912"/>
                </a:lnTo>
                <a:lnTo>
                  <a:pt x="347133" y="284330"/>
                </a:lnTo>
                <a:lnTo>
                  <a:pt x="354012" y="282222"/>
                </a:lnTo>
                <a:lnTo>
                  <a:pt x="360891" y="280640"/>
                </a:lnTo>
                <a:lnTo>
                  <a:pt x="368829" y="279586"/>
                </a:lnTo>
                <a:lnTo>
                  <a:pt x="375708" y="277477"/>
                </a:lnTo>
                <a:lnTo>
                  <a:pt x="383116" y="275895"/>
                </a:lnTo>
                <a:lnTo>
                  <a:pt x="390525" y="274841"/>
                </a:lnTo>
                <a:lnTo>
                  <a:pt x="397933" y="274841"/>
                </a:lnTo>
                <a:lnTo>
                  <a:pt x="404812" y="274841"/>
                </a:lnTo>
                <a:lnTo>
                  <a:pt x="412750" y="274841"/>
                </a:lnTo>
                <a:lnTo>
                  <a:pt x="419629" y="274841"/>
                </a:lnTo>
                <a:lnTo>
                  <a:pt x="427567" y="275895"/>
                </a:lnTo>
                <a:lnTo>
                  <a:pt x="434446" y="275895"/>
                </a:lnTo>
                <a:lnTo>
                  <a:pt x="442383" y="277477"/>
                </a:lnTo>
                <a:lnTo>
                  <a:pt x="449262" y="278004"/>
                </a:lnTo>
                <a:lnTo>
                  <a:pt x="457729" y="280113"/>
                </a:lnTo>
                <a:lnTo>
                  <a:pt x="464079" y="281694"/>
                </a:lnTo>
                <a:lnTo>
                  <a:pt x="471487" y="283276"/>
                </a:lnTo>
                <a:lnTo>
                  <a:pt x="478896" y="285912"/>
                </a:lnTo>
                <a:lnTo>
                  <a:pt x="486833" y="289075"/>
                </a:lnTo>
                <a:lnTo>
                  <a:pt x="493183" y="290657"/>
                </a:lnTo>
                <a:lnTo>
                  <a:pt x="500062" y="293820"/>
                </a:lnTo>
                <a:lnTo>
                  <a:pt x="506942" y="296456"/>
                </a:lnTo>
                <a:lnTo>
                  <a:pt x="514350" y="299619"/>
                </a:lnTo>
                <a:lnTo>
                  <a:pt x="521229" y="302255"/>
                </a:lnTo>
                <a:lnTo>
                  <a:pt x="528108" y="305946"/>
                </a:lnTo>
                <a:lnTo>
                  <a:pt x="534458" y="309109"/>
                </a:lnTo>
                <a:lnTo>
                  <a:pt x="541867" y="313327"/>
                </a:lnTo>
                <a:lnTo>
                  <a:pt x="548217" y="316490"/>
                </a:lnTo>
                <a:lnTo>
                  <a:pt x="555096" y="319653"/>
                </a:lnTo>
                <a:lnTo>
                  <a:pt x="561446" y="323871"/>
                </a:lnTo>
                <a:lnTo>
                  <a:pt x="568325" y="328088"/>
                </a:lnTo>
                <a:lnTo>
                  <a:pt x="574675" y="331779"/>
                </a:lnTo>
                <a:lnTo>
                  <a:pt x="580496" y="335996"/>
                </a:lnTo>
                <a:lnTo>
                  <a:pt x="586846" y="340214"/>
                </a:lnTo>
                <a:lnTo>
                  <a:pt x="592667" y="343904"/>
                </a:lnTo>
                <a:lnTo>
                  <a:pt x="598487" y="348122"/>
                </a:lnTo>
                <a:lnTo>
                  <a:pt x="603779" y="352340"/>
                </a:lnTo>
                <a:lnTo>
                  <a:pt x="608542" y="356030"/>
                </a:lnTo>
                <a:lnTo>
                  <a:pt x="614363" y="360248"/>
                </a:lnTo>
                <a:lnTo>
                  <a:pt x="619125" y="364465"/>
                </a:lnTo>
                <a:lnTo>
                  <a:pt x="624417" y="368156"/>
                </a:lnTo>
                <a:lnTo>
                  <a:pt x="629179" y="372373"/>
                </a:lnTo>
                <a:lnTo>
                  <a:pt x="635000" y="376591"/>
                </a:lnTo>
                <a:lnTo>
                  <a:pt x="638704" y="379754"/>
                </a:lnTo>
                <a:lnTo>
                  <a:pt x="643467" y="383972"/>
                </a:lnTo>
                <a:lnTo>
                  <a:pt x="647700" y="387662"/>
                </a:lnTo>
                <a:lnTo>
                  <a:pt x="652463" y="391880"/>
                </a:lnTo>
                <a:lnTo>
                  <a:pt x="656696" y="395570"/>
                </a:lnTo>
                <a:lnTo>
                  <a:pt x="660400" y="398733"/>
                </a:lnTo>
                <a:lnTo>
                  <a:pt x="664633" y="401897"/>
                </a:lnTo>
                <a:lnTo>
                  <a:pt x="668867" y="406114"/>
                </a:lnTo>
                <a:lnTo>
                  <a:pt x="674688" y="411386"/>
                </a:lnTo>
                <a:lnTo>
                  <a:pt x="681038" y="417713"/>
                </a:lnTo>
                <a:lnTo>
                  <a:pt x="685800" y="422457"/>
                </a:lnTo>
                <a:lnTo>
                  <a:pt x="690033" y="427202"/>
                </a:lnTo>
                <a:lnTo>
                  <a:pt x="693738" y="430365"/>
                </a:lnTo>
                <a:lnTo>
                  <a:pt x="696383" y="433001"/>
                </a:lnTo>
                <a:lnTo>
                  <a:pt x="697971" y="434583"/>
                </a:lnTo>
                <a:lnTo>
                  <a:pt x="698500" y="435637"/>
                </a:lnTo>
                <a:lnTo>
                  <a:pt x="694267" y="433529"/>
                </a:lnTo>
                <a:lnTo>
                  <a:pt x="690033" y="431947"/>
                </a:lnTo>
                <a:lnTo>
                  <a:pt x="686329" y="429838"/>
                </a:lnTo>
                <a:lnTo>
                  <a:pt x="682625" y="428257"/>
                </a:lnTo>
                <a:lnTo>
                  <a:pt x="678921" y="426148"/>
                </a:lnTo>
                <a:lnTo>
                  <a:pt x="674688" y="425093"/>
                </a:lnTo>
                <a:lnTo>
                  <a:pt x="670454" y="423512"/>
                </a:lnTo>
                <a:lnTo>
                  <a:pt x="667279" y="422985"/>
                </a:lnTo>
                <a:lnTo>
                  <a:pt x="663046" y="420876"/>
                </a:lnTo>
                <a:lnTo>
                  <a:pt x="659342" y="420349"/>
                </a:lnTo>
                <a:lnTo>
                  <a:pt x="655108" y="418240"/>
                </a:lnTo>
                <a:lnTo>
                  <a:pt x="650875" y="417713"/>
                </a:lnTo>
                <a:lnTo>
                  <a:pt x="647171" y="416131"/>
                </a:lnTo>
                <a:lnTo>
                  <a:pt x="642938" y="415604"/>
                </a:lnTo>
                <a:lnTo>
                  <a:pt x="638704" y="414022"/>
                </a:lnTo>
                <a:lnTo>
                  <a:pt x="635000" y="414022"/>
                </a:lnTo>
                <a:lnTo>
                  <a:pt x="630767" y="412968"/>
                </a:lnTo>
                <a:lnTo>
                  <a:pt x="626004" y="411913"/>
                </a:lnTo>
                <a:lnTo>
                  <a:pt x="621242" y="410859"/>
                </a:lnTo>
                <a:lnTo>
                  <a:pt x="618067" y="410332"/>
                </a:lnTo>
                <a:lnTo>
                  <a:pt x="612246" y="409277"/>
                </a:lnTo>
                <a:lnTo>
                  <a:pt x="608542" y="408750"/>
                </a:lnTo>
                <a:lnTo>
                  <a:pt x="604838" y="408223"/>
                </a:lnTo>
                <a:lnTo>
                  <a:pt x="601133" y="408223"/>
                </a:lnTo>
                <a:lnTo>
                  <a:pt x="596371" y="407696"/>
                </a:lnTo>
                <a:lnTo>
                  <a:pt x="591608" y="407696"/>
                </a:lnTo>
                <a:lnTo>
                  <a:pt x="587375" y="406641"/>
                </a:lnTo>
                <a:lnTo>
                  <a:pt x="583142" y="406641"/>
                </a:lnTo>
                <a:lnTo>
                  <a:pt x="578379" y="406641"/>
                </a:lnTo>
                <a:lnTo>
                  <a:pt x="574146" y="406641"/>
                </a:lnTo>
                <a:lnTo>
                  <a:pt x="569912" y="406641"/>
                </a:lnTo>
                <a:lnTo>
                  <a:pt x="565679" y="406641"/>
                </a:lnTo>
                <a:lnTo>
                  <a:pt x="560917" y="406641"/>
                </a:lnTo>
                <a:lnTo>
                  <a:pt x="556154" y="406641"/>
                </a:lnTo>
                <a:lnTo>
                  <a:pt x="551392" y="406641"/>
                </a:lnTo>
                <a:lnTo>
                  <a:pt x="547687" y="406641"/>
                </a:lnTo>
                <a:lnTo>
                  <a:pt x="542925" y="406641"/>
                </a:lnTo>
                <a:lnTo>
                  <a:pt x="538162" y="406641"/>
                </a:lnTo>
                <a:lnTo>
                  <a:pt x="533929" y="407696"/>
                </a:lnTo>
                <a:lnTo>
                  <a:pt x="529696" y="408223"/>
                </a:lnTo>
                <a:lnTo>
                  <a:pt x="524933" y="408223"/>
                </a:lnTo>
                <a:lnTo>
                  <a:pt x="520171" y="408750"/>
                </a:lnTo>
                <a:lnTo>
                  <a:pt x="515937" y="409277"/>
                </a:lnTo>
                <a:lnTo>
                  <a:pt x="511704" y="410332"/>
                </a:lnTo>
                <a:lnTo>
                  <a:pt x="506942" y="410332"/>
                </a:lnTo>
                <a:lnTo>
                  <a:pt x="502179" y="411386"/>
                </a:lnTo>
                <a:lnTo>
                  <a:pt x="497946" y="411913"/>
                </a:lnTo>
                <a:lnTo>
                  <a:pt x="494242" y="413495"/>
                </a:lnTo>
                <a:lnTo>
                  <a:pt x="489479" y="414022"/>
                </a:lnTo>
                <a:lnTo>
                  <a:pt x="484717" y="415604"/>
                </a:lnTo>
                <a:lnTo>
                  <a:pt x="479954" y="416131"/>
                </a:lnTo>
                <a:lnTo>
                  <a:pt x="475721" y="417713"/>
                </a:lnTo>
                <a:lnTo>
                  <a:pt x="470958" y="418240"/>
                </a:lnTo>
                <a:lnTo>
                  <a:pt x="466725" y="419821"/>
                </a:lnTo>
                <a:lnTo>
                  <a:pt x="461962" y="420876"/>
                </a:lnTo>
                <a:lnTo>
                  <a:pt x="458258" y="422985"/>
                </a:lnTo>
                <a:lnTo>
                  <a:pt x="453496" y="424039"/>
                </a:lnTo>
                <a:lnTo>
                  <a:pt x="449262" y="425621"/>
                </a:lnTo>
                <a:lnTo>
                  <a:pt x="445558" y="427202"/>
                </a:lnTo>
                <a:lnTo>
                  <a:pt x="441325" y="428784"/>
                </a:lnTo>
                <a:lnTo>
                  <a:pt x="437092" y="430365"/>
                </a:lnTo>
                <a:lnTo>
                  <a:pt x="432858" y="432474"/>
                </a:lnTo>
                <a:lnTo>
                  <a:pt x="429154" y="434583"/>
                </a:lnTo>
                <a:lnTo>
                  <a:pt x="425205" y="436059"/>
                </a:lnTo>
                <a:lnTo>
                  <a:pt x="425450" y="436962"/>
                </a:lnTo>
                <a:lnTo>
                  <a:pt x="405539" y="446087"/>
                </a:lnTo>
                <a:lnTo>
                  <a:pt x="404656" y="445430"/>
                </a:lnTo>
                <a:lnTo>
                  <a:pt x="400579" y="447236"/>
                </a:lnTo>
                <a:lnTo>
                  <a:pt x="395816" y="449345"/>
                </a:lnTo>
                <a:lnTo>
                  <a:pt x="391054" y="451454"/>
                </a:lnTo>
                <a:lnTo>
                  <a:pt x="386291" y="453035"/>
                </a:lnTo>
                <a:lnTo>
                  <a:pt x="381000" y="454617"/>
                </a:lnTo>
                <a:lnTo>
                  <a:pt x="376237" y="456726"/>
                </a:lnTo>
                <a:lnTo>
                  <a:pt x="370946" y="458834"/>
                </a:lnTo>
                <a:lnTo>
                  <a:pt x="366183" y="460943"/>
                </a:lnTo>
                <a:lnTo>
                  <a:pt x="359833" y="461470"/>
                </a:lnTo>
                <a:lnTo>
                  <a:pt x="354541" y="463579"/>
                </a:lnTo>
                <a:lnTo>
                  <a:pt x="349250" y="464106"/>
                </a:lnTo>
                <a:lnTo>
                  <a:pt x="343958" y="466215"/>
                </a:lnTo>
                <a:lnTo>
                  <a:pt x="337608" y="466742"/>
                </a:lnTo>
                <a:lnTo>
                  <a:pt x="332316" y="468324"/>
                </a:lnTo>
                <a:lnTo>
                  <a:pt x="327025" y="468851"/>
                </a:lnTo>
                <a:lnTo>
                  <a:pt x="321204" y="469906"/>
                </a:lnTo>
                <a:lnTo>
                  <a:pt x="315383" y="469906"/>
                </a:lnTo>
                <a:lnTo>
                  <a:pt x="309033" y="470960"/>
                </a:lnTo>
                <a:lnTo>
                  <a:pt x="303212" y="470960"/>
                </a:lnTo>
                <a:lnTo>
                  <a:pt x="296862" y="471487"/>
                </a:lnTo>
                <a:lnTo>
                  <a:pt x="291041" y="471487"/>
                </a:lnTo>
                <a:lnTo>
                  <a:pt x="284691" y="471487"/>
                </a:lnTo>
                <a:lnTo>
                  <a:pt x="278871" y="471487"/>
                </a:lnTo>
                <a:lnTo>
                  <a:pt x="273579" y="471487"/>
                </a:lnTo>
                <a:lnTo>
                  <a:pt x="267229" y="470960"/>
                </a:lnTo>
                <a:lnTo>
                  <a:pt x="261408" y="469906"/>
                </a:lnTo>
                <a:lnTo>
                  <a:pt x="255058" y="469378"/>
                </a:lnTo>
                <a:lnTo>
                  <a:pt x="249766" y="468851"/>
                </a:lnTo>
                <a:lnTo>
                  <a:pt x="243416" y="467270"/>
                </a:lnTo>
                <a:lnTo>
                  <a:pt x="237596" y="466742"/>
                </a:lnTo>
                <a:lnTo>
                  <a:pt x="232304" y="465161"/>
                </a:lnTo>
                <a:lnTo>
                  <a:pt x="226483" y="464634"/>
                </a:lnTo>
                <a:lnTo>
                  <a:pt x="220662" y="462525"/>
                </a:lnTo>
                <a:lnTo>
                  <a:pt x="214312" y="460943"/>
                </a:lnTo>
                <a:lnTo>
                  <a:pt x="209020" y="458834"/>
                </a:lnTo>
                <a:lnTo>
                  <a:pt x="203729" y="456726"/>
                </a:lnTo>
                <a:lnTo>
                  <a:pt x="198437" y="454090"/>
                </a:lnTo>
                <a:lnTo>
                  <a:pt x="193675" y="451981"/>
                </a:lnTo>
                <a:lnTo>
                  <a:pt x="188383" y="449345"/>
                </a:lnTo>
                <a:lnTo>
                  <a:pt x="183620" y="447236"/>
                </a:lnTo>
                <a:lnTo>
                  <a:pt x="177800" y="444073"/>
                </a:lnTo>
                <a:lnTo>
                  <a:pt x="173037" y="440382"/>
                </a:lnTo>
                <a:lnTo>
                  <a:pt x="168275" y="437219"/>
                </a:lnTo>
                <a:lnTo>
                  <a:pt x="164570" y="433529"/>
                </a:lnTo>
                <a:lnTo>
                  <a:pt x="159808" y="429838"/>
                </a:lnTo>
                <a:lnTo>
                  <a:pt x="155575" y="425621"/>
                </a:lnTo>
                <a:lnTo>
                  <a:pt x="151341" y="421403"/>
                </a:lnTo>
                <a:lnTo>
                  <a:pt x="148166" y="418240"/>
                </a:lnTo>
                <a:lnTo>
                  <a:pt x="143933" y="413495"/>
                </a:lnTo>
                <a:lnTo>
                  <a:pt x="140229" y="408750"/>
                </a:lnTo>
                <a:lnTo>
                  <a:pt x="136525" y="403478"/>
                </a:lnTo>
                <a:lnTo>
                  <a:pt x="133879" y="398733"/>
                </a:lnTo>
                <a:lnTo>
                  <a:pt x="131233" y="393461"/>
                </a:lnTo>
                <a:lnTo>
                  <a:pt x="128587" y="387662"/>
                </a:lnTo>
                <a:lnTo>
                  <a:pt x="126470" y="382390"/>
                </a:lnTo>
                <a:lnTo>
                  <a:pt x="124354" y="377118"/>
                </a:lnTo>
                <a:lnTo>
                  <a:pt x="122237" y="370264"/>
                </a:lnTo>
                <a:lnTo>
                  <a:pt x="120650" y="364465"/>
                </a:lnTo>
                <a:lnTo>
                  <a:pt x="119062" y="357612"/>
                </a:lnTo>
                <a:lnTo>
                  <a:pt x="118533" y="350758"/>
                </a:lnTo>
                <a:lnTo>
                  <a:pt x="116945" y="343377"/>
                </a:lnTo>
                <a:lnTo>
                  <a:pt x="116416" y="336523"/>
                </a:lnTo>
                <a:lnTo>
                  <a:pt x="116416" y="329143"/>
                </a:lnTo>
                <a:lnTo>
                  <a:pt x="116416" y="322289"/>
                </a:lnTo>
                <a:lnTo>
                  <a:pt x="115887" y="318071"/>
                </a:lnTo>
                <a:lnTo>
                  <a:pt x="115887" y="313327"/>
                </a:lnTo>
                <a:lnTo>
                  <a:pt x="116416" y="308582"/>
                </a:lnTo>
                <a:lnTo>
                  <a:pt x="116945" y="304364"/>
                </a:lnTo>
                <a:lnTo>
                  <a:pt x="116945" y="299619"/>
                </a:lnTo>
                <a:lnTo>
                  <a:pt x="117898" y="297089"/>
                </a:lnTo>
                <a:lnTo>
                  <a:pt x="117475" y="297089"/>
                </a:lnTo>
                <a:lnTo>
                  <a:pt x="117475" y="295504"/>
                </a:lnTo>
                <a:lnTo>
                  <a:pt x="118534" y="292334"/>
                </a:lnTo>
                <a:lnTo>
                  <a:pt x="119007" y="291154"/>
                </a:lnTo>
                <a:lnTo>
                  <a:pt x="119062" y="290657"/>
                </a:lnTo>
                <a:lnTo>
                  <a:pt x="120650" y="286966"/>
                </a:lnTo>
                <a:lnTo>
                  <a:pt x="121179" y="282222"/>
                </a:lnTo>
                <a:lnTo>
                  <a:pt x="122237" y="277477"/>
                </a:lnTo>
                <a:lnTo>
                  <a:pt x="124354" y="272732"/>
                </a:lnTo>
                <a:lnTo>
                  <a:pt x="126470" y="268514"/>
                </a:lnTo>
                <a:lnTo>
                  <a:pt x="128587" y="263770"/>
                </a:lnTo>
                <a:lnTo>
                  <a:pt x="130704" y="259025"/>
                </a:lnTo>
                <a:lnTo>
                  <a:pt x="132820" y="254280"/>
                </a:lnTo>
                <a:lnTo>
                  <a:pt x="135466" y="250590"/>
                </a:lnTo>
                <a:lnTo>
                  <a:pt x="137583" y="245845"/>
                </a:lnTo>
                <a:lnTo>
                  <a:pt x="139170" y="241100"/>
                </a:lnTo>
                <a:lnTo>
                  <a:pt x="142345" y="236355"/>
                </a:lnTo>
                <a:lnTo>
                  <a:pt x="144991" y="232137"/>
                </a:lnTo>
                <a:lnTo>
                  <a:pt x="146579" y="228447"/>
                </a:lnTo>
                <a:lnTo>
                  <a:pt x="150283" y="224229"/>
                </a:lnTo>
                <a:lnTo>
                  <a:pt x="152929" y="220012"/>
                </a:lnTo>
                <a:lnTo>
                  <a:pt x="156104" y="216321"/>
                </a:lnTo>
                <a:lnTo>
                  <a:pt x="159279" y="212104"/>
                </a:lnTo>
                <a:lnTo>
                  <a:pt x="162454" y="207886"/>
                </a:lnTo>
                <a:lnTo>
                  <a:pt x="165629" y="204196"/>
                </a:lnTo>
                <a:lnTo>
                  <a:pt x="169333" y="200505"/>
                </a:lnTo>
                <a:lnTo>
                  <a:pt x="172508" y="196288"/>
                </a:lnTo>
                <a:lnTo>
                  <a:pt x="175683" y="193124"/>
                </a:lnTo>
                <a:lnTo>
                  <a:pt x="178834" y="190770"/>
                </a:lnTo>
                <a:lnTo>
                  <a:pt x="181523" y="187191"/>
                </a:lnTo>
                <a:lnTo>
                  <a:pt x="187346" y="180851"/>
                </a:lnTo>
                <a:lnTo>
                  <a:pt x="193698" y="175039"/>
                </a:lnTo>
                <a:lnTo>
                  <a:pt x="200579" y="168699"/>
                </a:lnTo>
                <a:lnTo>
                  <a:pt x="206401" y="162887"/>
                </a:lnTo>
                <a:lnTo>
                  <a:pt x="213812" y="156546"/>
                </a:lnTo>
                <a:lnTo>
                  <a:pt x="221223" y="150735"/>
                </a:lnTo>
                <a:lnTo>
                  <a:pt x="229692" y="145979"/>
                </a:lnTo>
                <a:lnTo>
                  <a:pt x="237102" y="139639"/>
                </a:lnTo>
                <a:lnTo>
                  <a:pt x="245042" y="134884"/>
                </a:lnTo>
                <a:lnTo>
                  <a:pt x="254041" y="129600"/>
                </a:lnTo>
                <a:lnTo>
                  <a:pt x="262510" y="125373"/>
                </a:lnTo>
                <a:lnTo>
                  <a:pt x="271508" y="120618"/>
                </a:lnTo>
                <a:lnTo>
                  <a:pt x="281565" y="116920"/>
                </a:lnTo>
                <a:lnTo>
                  <a:pt x="291623" y="113221"/>
                </a:lnTo>
                <a:lnTo>
                  <a:pt x="302738" y="110579"/>
                </a:lnTo>
                <a:lnTo>
                  <a:pt x="312796" y="107409"/>
                </a:lnTo>
                <a:lnTo>
                  <a:pt x="323382" y="105296"/>
                </a:lnTo>
                <a:lnTo>
                  <a:pt x="335027" y="102654"/>
                </a:lnTo>
                <a:lnTo>
                  <a:pt x="347202" y="102126"/>
                </a:lnTo>
                <a:lnTo>
                  <a:pt x="358847" y="100012"/>
                </a:lnTo>
                <a:lnTo>
                  <a:pt x="371550" y="100012"/>
                </a:lnTo>
                <a:lnTo>
                  <a:pt x="384254" y="100012"/>
                </a:lnTo>
                <a:lnTo>
                  <a:pt x="398546" y="101069"/>
                </a:lnTo>
                <a:lnTo>
                  <a:pt x="411779" y="101069"/>
                </a:lnTo>
                <a:lnTo>
                  <a:pt x="416955" y="101864"/>
                </a:lnTo>
                <a:lnTo>
                  <a:pt x="416825" y="101753"/>
                </a:lnTo>
                <a:lnTo>
                  <a:pt x="410511" y="95430"/>
                </a:lnTo>
                <a:lnTo>
                  <a:pt x="405249" y="89635"/>
                </a:lnTo>
                <a:lnTo>
                  <a:pt x="401040" y="84893"/>
                </a:lnTo>
                <a:lnTo>
                  <a:pt x="398409" y="80151"/>
                </a:lnTo>
                <a:lnTo>
                  <a:pt x="395251" y="74356"/>
                </a:lnTo>
                <a:lnTo>
                  <a:pt x="393147" y="69614"/>
                </a:lnTo>
                <a:lnTo>
                  <a:pt x="391042" y="63819"/>
                </a:lnTo>
                <a:lnTo>
                  <a:pt x="389989" y="58550"/>
                </a:lnTo>
                <a:lnTo>
                  <a:pt x="388937" y="52228"/>
                </a:lnTo>
                <a:lnTo>
                  <a:pt x="389989" y="46959"/>
                </a:lnTo>
                <a:lnTo>
                  <a:pt x="390516" y="40110"/>
                </a:lnTo>
                <a:lnTo>
                  <a:pt x="392620" y="34842"/>
                </a:lnTo>
                <a:lnTo>
                  <a:pt x="394725" y="30100"/>
                </a:lnTo>
                <a:lnTo>
                  <a:pt x="397882" y="26939"/>
                </a:lnTo>
                <a:lnTo>
                  <a:pt x="401040" y="23251"/>
                </a:lnTo>
                <a:lnTo>
                  <a:pt x="405249" y="21143"/>
                </a:lnTo>
                <a:lnTo>
                  <a:pt x="409985" y="19563"/>
                </a:lnTo>
                <a:lnTo>
                  <a:pt x="414721" y="18509"/>
                </a:lnTo>
                <a:lnTo>
                  <a:pt x="418930" y="16928"/>
                </a:lnTo>
                <a:lnTo>
                  <a:pt x="422614" y="15875"/>
                </a:lnTo>
                <a:lnTo>
                  <a:pt x="426297" y="15875"/>
                </a:lnTo>
                <a:lnTo>
                  <a:pt x="429980" y="15875"/>
                </a:lnTo>
                <a:lnTo>
                  <a:pt x="434716" y="15875"/>
                </a:lnTo>
                <a:lnTo>
                  <a:pt x="437347" y="16928"/>
                </a:lnTo>
                <a:lnTo>
                  <a:pt x="434190" y="21143"/>
                </a:lnTo>
                <a:lnTo>
                  <a:pt x="432085" y="26939"/>
                </a:lnTo>
                <a:lnTo>
                  <a:pt x="429980" y="32207"/>
                </a:lnTo>
                <a:lnTo>
                  <a:pt x="429454" y="37476"/>
                </a:lnTo>
                <a:lnTo>
                  <a:pt x="428928" y="42218"/>
                </a:lnTo>
                <a:lnTo>
                  <a:pt x="428928" y="48540"/>
                </a:lnTo>
                <a:lnTo>
                  <a:pt x="428928" y="53282"/>
                </a:lnTo>
                <a:lnTo>
                  <a:pt x="429980" y="59077"/>
                </a:lnTo>
                <a:lnTo>
                  <a:pt x="431033" y="63819"/>
                </a:lnTo>
                <a:lnTo>
                  <a:pt x="432085" y="69087"/>
                </a:lnTo>
                <a:lnTo>
                  <a:pt x="434190" y="73829"/>
                </a:lnTo>
                <a:lnTo>
                  <a:pt x="436821" y="79097"/>
                </a:lnTo>
                <a:lnTo>
                  <a:pt x="438926" y="83312"/>
                </a:lnTo>
                <a:lnTo>
                  <a:pt x="441557" y="88054"/>
                </a:lnTo>
                <a:lnTo>
                  <a:pt x="444188" y="92796"/>
                </a:lnTo>
                <a:lnTo>
                  <a:pt x="447871" y="97537"/>
                </a:lnTo>
                <a:lnTo>
                  <a:pt x="449450" y="100699"/>
                </a:lnTo>
                <a:lnTo>
                  <a:pt x="453133" y="104914"/>
                </a:lnTo>
                <a:lnTo>
                  <a:pt x="455764" y="109129"/>
                </a:lnTo>
                <a:lnTo>
                  <a:pt x="456192" y="109629"/>
                </a:lnTo>
                <a:lnTo>
                  <a:pt x="470005" y="112693"/>
                </a:lnTo>
                <a:lnTo>
                  <a:pt x="485884" y="117448"/>
                </a:lnTo>
                <a:lnTo>
                  <a:pt x="502293" y="122203"/>
                </a:lnTo>
                <a:lnTo>
                  <a:pt x="519232" y="129072"/>
                </a:lnTo>
                <a:lnTo>
                  <a:pt x="535641" y="134884"/>
                </a:lnTo>
                <a:lnTo>
                  <a:pt x="553638" y="142281"/>
                </a:lnTo>
                <a:lnTo>
                  <a:pt x="571105" y="150735"/>
                </a:lnTo>
                <a:lnTo>
                  <a:pt x="589632" y="160773"/>
                </a:lnTo>
                <a:lnTo>
                  <a:pt x="608688" y="170284"/>
                </a:lnTo>
                <a:lnTo>
                  <a:pt x="627743" y="181379"/>
                </a:lnTo>
                <a:lnTo>
                  <a:pt x="647328" y="193003"/>
                </a:lnTo>
                <a:lnTo>
                  <a:pt x="667972" y="206740"/>
                </a:lnTo>
                <a:lnTo>
                  <a:pt x="682793" y="217308"/>
                </a:lnTo>
                <a:lnTo>
                  <a:pt x="698143" y="228403"/>
                </a:lnTo>
                <a:lnTo>
                  <a:pt x="711906" y="238442"/>
                </a:lnTo>
                <a:lnTo>
                  <a:pt x="727256" y="248481"/>
                </a:lnTo>
                <a:lnTo>
                  <a:pt x="740489" y="257463"/>
                </a:lnTo>
                <a:lnTo>
                  <a:pt x="754781" y="266445"/>
                </a:lnTo>
                <a:lnTo>
                  <a:pt x="768543" y="274898"/>
                </a:lnTo>
                <a:lnTo>
                  <a:pt x="770221" y="275929"/>
                </a:lnTo>
                <a:lnTo>
                  <a:pt x="769397" y="272637"/>
                </a:lnTo>
                <a:lnTo>
                  <a:pt x="767811" y="269469"/>
                </a:lnTo>
                <a:lnTo>
                  <a:pt x="765696" y="264716"/>
                </a:lnTo>
                <a:lnTo>
                  <a:pt x="764110" y="260491"/>
                </a:lnTo>
                <a:lnTo>
                  <a:pt x="762524" y="256794"/>
                </a:lnTo>
                <a:lnTo>
                  <a:pt x="761995" y="252569"/>
                </a:lnTo>
                <a:lnTo>
                  <a:pt x="760409" y="248345"/>
                </a:lnTo>
                <a:lnTo>
                  <a:pt x="759881" y="244648"/>
                </a:lnTo>
                <a:lnTo>
                  <a:pt x="758295" y="240423"/>
                </a:lnTo>
                <a:lnTo>
                  <a:pt x="758295" y="236198"/>
                </a:lnTo>
                <a:lnTo>
                  <a:pt x="757766" y="231445"/>
                </a:lnTo>
                <a:lnTo>
                  <a:pt x="757237" y="227749"/>
                </a:lnTo>
                <a:lnTo>
                  <a:pt x="757237" y="223524"/>
                </a:lnTo>
                <a:lnTo>
                  <a:pt x="757237" y="219299"/>
                </a:lnTo>
                <a:lnTo>
                  <a:pt x="757237" y="215602"/>
                </a:lnTo>
                <a:lnTo>
                  <a:pt x="757237" y="211378"/>
                </a:lnTo>
                <a:lnTo>
                  <a:pt x="757766" y="207153"/>
                </a:lnTo>
                <a:lnTo>
                  <a:pt x="758295" y="203456"/>
                </a:lnTo>
                <a:lnTo>
                  <a:pt x="758295" y="195006"/>
                </a:lnTo>
                <a:lnTo>
                  <a:pt x="759881" y="188141"/>
                </a:lnTo>
                <a:lnTo>
                  <a:pt x="760409" y="181804"/>
                </a:lnTo>
                <a:lnTo>
                  <a:pt x="761995" y="175467"/>
                </a:lnTo>
                <a:lnTo>
                  <a:pt x="763053" y="169658"/>
                </a:lnTo>
                <a:lnTo>
                  <a:pt x="765167" y="163320"/>
                </a:lnTo>
                <a:lnTo>
                  <a:pt x="767282" y="157511"/>
                </a:lnTo>
                <a:lnTo>
                  <a:pt x="769926" y="152758"/>
                </a:lnTo>
                <a:lnTo>
                  <a:pt x="772040" y="146421"/>
                </a:lnTo>
                <a:lnTo>
                  <a:pt x="774684" y="141668"/>
                </a:lnTo>
                <a:lnTo>
                  <a:pt x="777327" y="136387"/>
                </a:lnTo>
                <a:lnTo>
                  <a:pt x="781028" y="131634"/>
                </a:lnTo>
                <a:lnTo>
                  <a:pt x="783672" y="126881"/>
                </a:lnTo>
                <a:lnTo>
                  <a:pt x="786844" y="122657"/>
                </a:lnTo>
                <a:lnTo>
                  <a:pt x="790016" y="118960"/>
                </a:lnTo>
                <a:lnTo>
                  <a:pt x="790575" y="118471"/>
                </a:lnTo>
                <a:lnTo>
                  <a:pt x="790575" y="118014"/>
                </a:lnTo>
                <a:lnTo>
                  <a:pt x="793251" y="115916"/>
                </a:lnTo>
                <a:lnTo>
                  <a:pt x="796998" y="111720"/>
                </a:lnTo>
                <a:lnTo>
                  <a:pt x="799407" y="109622"/>
                </a:lnTo>
                <a:lnTo>
                  <a:pt x="801118" y="107342"/>
                </a:lnTo>
                <a:lnTo>
                  <a:pt x="802991" y="105939"/>
                </a:lnTo>
                <a:lnTo>
                  <a:pt x="806096" y="101755"/>
                </a:lnTo>
                <a:lnTo>
                  <a:pt x="812519" y="95460"/>
                </a:lnTo>
                <a:lnTo>
                  <a:pt x="815195" y="91788"/>
                </a:lnTo>
                <a:lnTo>
                  <a:pt x="818406" y="88117"/>
                </a:lnTo>
                <a:lnTo>
                  <a:pt x="822153" y="84445"/>
                </a:lnTo>
                <a:lnTo>
                  <a:pt x="825364" y="80774"/>
                </a:lnTo>
                <a:lnTo>
                  <a:pt x="827505" y="76053"/>
                </a:lnTo>
                <a:lnTo>
                  <a:pt x="830181" y="71333"/>
                </a:lnTo>
                <a:lnTo>
                  <a:pt x="832857" y="66612"/>
                </a:lnTo>
                <a:lnTo>
                  <a:pt x="835533" y="61892"/>
                </a:lnTo>
                <a:lnTo>
                  <a:pt x="837139" y="56646"/>
                </a:lnTo>
                <a:lnTo>
                  <a:pt x="839280" y="51926"/>
                </a:lnTo>
                <a:lnTo>
                  <a:pt x="840350" y="47205"/>
                </a:lnTo>
                <a:lnTo>
                  <a:pt x="842491" y="42485"/>
                </a:lnTo>
                <a:lnTo>
                  <a:pt x="842491" y="36715"/>
                </a:lnTo>
                <a:lnTo>
                  <a:pt x="843562" y="31995"/>
                </a:lnTo>
                <a:lnTo>
                  <a:pt x="843562" y="25701"/>
                </a:lnTo>
                <a:lnTo>
                  <a:pt x="843562" y="20980"/>
                </a:lnTo>
                <a:lnTo>
                  <a:pt x="841956" y="15735"/>
                </a:lnTo>
                <a:lnTo>
                  <a:pt x="840350" y="10490"/>
                </a:lnTo>
                <a:lnTo>
                  <a:pt x="837674" y="5245"/>
                </a:lnTo>
                <a:lnTo>
                  <a:pt x="835533" y="52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541F2E7F-2637-46CF-B581-A4269749E893}"/>
              </a:ext>
            </a:extLst>
          </p:cNvPr>
          <p:cNvSpPr txBox="1"/>
          <p:nvPr/>
        </p:nvSpPr>
        <p:spPr>
          <a:xfrm>
            <a:off x="975667" y="335195"/>
            <a:ext cx="719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n-US" sz="3600" b="0" i="0" dirty="0">
                <a:solidFill>
                  <a:schemeClr val="bg1"/>
                </a:solidFill>
                <a:latin typeface="Constantia"/>
                <a:ea typeface="+mn-ea"/>
                <a:cs typeface="+mn-cs"/>
              </a:rPr>
              <a:t>Hands On 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BEA9F26-5729-4F27-AAE0-206EBE517B96}"/>
              </a:ext>
            </a:extLst>
          </p:cNvPr>
          <p:cNvSpPr txBox="1"/>
          <p:nvPr/>
        </p:nvSpPr>
        <p:spPr>
          <a:xfrm>
            <a:off x="959700" y="1499860"/>
            <a:ext cx="74888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Datasets</a:t>
            </a:r>
            <a:r>
              <a:rPr lang="es-ES" dirty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/>
              <a:t>Especies en las zonas verdes de Madrid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/>
              <a:t>Especies en los parques de Madrid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Requisitos: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dirty="0"/>
              <a:t>R1. Los datos están en uno de los dominios de ciudades inteligentes seleccionados.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dirty="0"/>
              <a:t>R2. Los datos están disponibles como archivo CSV.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dirty="0"/>
              <a:t>R3. Los datos tienen una licencia abierta para que puedan ser publicados.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dirty="0"/>
              <a:t>R4. Los datos se pueden vincular fácilmente con entidades genéricas del mundo real (por ejemplo, ubicaciones).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dirty="0"/>
              <a:t>R5. Existe documentación para los datos (opcional).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dirty="0"/>
              <a:t>R6. Los datos pueden provenir de múltiples fuentes de datos (opcional).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Licencia: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>
                <a:hlinkClick r:id="rId4"/>
              </a:rPr>
              <a:t>https://datos.madrid.es/egob/catalogo/aviso-legal</a:t>
            </a:r>
            <a:endParaRPr lang="es-ES" dirty="0"/>
          </a:p>
          <a:p>
            <a:r>
              <a:rPr lang="es-E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1902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2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D89B316A-B795-4A96-B6D6-C6D32800B4A0}"/>
              </a:ext>
            </a:extLst>
          </p:cNvPr>
          <p:cNvSpPr/>
          <p:nvPr/>
        </p:nvSpPr>
        <p:spPr>
          <a:xfrm>
            <a:off x="443744" y="168136"/>
            <a:ext cx="8520744" cy="1252178"/>
          </a:xfrm>
          <a:prstGeom prst="rect">
            <a:avLst/>
          </a:prstGeom>
          <a:blipFill dpi="0" rotWithShape="1">
            <a:blip r:embed="rId3" cstate="print">
              <a:alphaModFix amt="80000"/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E746997-64F3-4963-90B4-A9ED7CBBF5BF}"/>
              </a:ext>
            </a:extLst>
          </p:cNvPr>
          <p:cNvSpPr/>
          <p:nvPr/>
        </p:nvSpPr>
        <p:spPr>
          <a:xfrm>
            <a:off x="443744" y="247682"/>
            <a:ext cx="8520744" cy="11726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AAE9E33-CEDC-4B92-BFAC-887196D95DFD}"/>
              </a:ext>
            </a:extLst>
          </p:cNvPr>
          <p:cNvSpPr>
            <a:spLocks/>
          </p:cNvSpPr>
          <p:nvPr/>
        </p:nvSpPr>
        <p:spPr bwMode="auto">
          <a:xfrm>
            <a:off x="4090523" y="981526"/>
            <a:ext cx="962954" cy="323166"/>
          </a:xfrm>
          <a:custGeom>
            <a:avLst/>
            <a:gdLst/>
            <a:ahLst/>
            <a:cxnLst/>
            <a:rect l="l" t="t" r="r" b="b"/>
            <a:pathLst>
              <a:path w="2038350" h="542924">
                <a:moveTo>
                  <a:pt x="1018646" y="450849"/>
                </a:moveTo>
                <a:lnTo>
                  <a:pt x="1022350" y="450849"/>
                </a:lnTo>
                <a:lnTo>
                  <a:pt x="1027113" y="450849"/>
                </a:lnTo>
                <a:lnTo>
                  <a:pt x="1031346" y="450849"/>
                </a:lnTo>
                <a:lnTo>
                  <a:pt x="1036109" y="452419"/>
                </a:lnTo>
                <a:lnTo>
                  <a:pt x="1040871" y="453465"/>
                </a:lnTo>
                <a:lnTo>
                  <a:pt x="1045634" y="456081"/>
                </a:lnTo>
                <a:lnTo>
                  <a:pt x="1048809" y="458173"/>
                </a:lnTo>
                <a:lnTo>
                  <a:pt x="1053042" y="460266"/>
                </a:lnTo>
                <a:lnTo>
                  <a:pt x="1056217" y="462882"/>
                </a:lnTo>
                <a:lnTo>
                  <a:pt x="1059921" y="467067"/>
                </a:lnTo>
                <a:lnTo>
                  <a:pt x="1062567" y="470206"/>
                </a:lnTo>
                <a:lnTo>
                  <a:pt x="1065213" y="474391"/>
                </a:lnTo>
                <a:lnTo>
                  <a:pt x="1067330" y="478053"/>
                </a:lnTo>
                <a:lnTo>
                  <a:pt x="1069446" y="482238"/>
                </a:lnTo>
                <a:lnTo>
                  <a:pt x="1069976" y="486424"/>
                </a:lnTo>
                <a:lnTo>
                  <a:pt x="1070505" y="490086"/>
                </a:lnTo>
                <a:lnTo>
                  <a:pt x="1070505" y="494794"/>
                </a:lnTo>
                <a:lnTo>
                  <a:pt x="1071563" y="499503"/>
                </a:lnTo>
                <a:lnTo>
                  <a:pt x="1070505" y="503688"/>
                </a:lnTo>
                <a:lnTo>
                  <a:pt x="1069976" y="508919"/>
                </a:lnTo>
                <a:lnTo>
                  <a:pt x="1068388" y="513105"/>
                </a:lnTo>
                <a:lnTo>
                  <a:pt x="1067330" y="518336"/>
                </a:lnTo>
                <a:lnTo>
                  <a:pt x="1063626" y="521998"/>
                </a:lnTo>
                <a:lnTo>
                  <a:pt x="1060980" y="525660"/>
                </a:lnTo>
                <a:lnTo>
                  <a:pt x="1058334" y="528276"/>
                </a:lnTo>
                <a:lnTo>
                  <a:pt x="1055688" y="531938"/>
                </a:lnTo>
                <a:lnTo>
                  <a:pt x="1051455" y="534554"/>
                </a:lnTo>
                <a:lnTo>
                  <a:pt x="1047751" y="537170"/>
                </a:lnTo>
                <a:lnTo>
                  <a:pt x="1043517" y="539262"/>
                </a:lnTo>
                <a:lnTo>
                  <a:pt x="1040342" y="541355"/>
                </a:lnTo>
                <a:lnTo>
                  <a:pt x="1035580" y="541878"/>
                </a:lnTo>
                <a:lnTo>
                  <a:pt x="1030817" y="542924"/>
                </a:lnTo>
                <a:lnTo>
                  <a:pt x="1026584" y="542924"/>
                </a:lnTo>
                <a:lnTo>
                  <a:pt x="1022350" y="542924"/>
                </a:lnTo>
                <a:lnTo>
                  <a:pt x="1017588" y="542401"/>
                </a:lnTo>
                <a:lnTo>
                  <a:pt x="1013354" y="541878"/>
                </a:lnTo>
                <a:lnTo>
                  <a:pt x="1009121" y="540308"/>
                </a:lnTo>
                <a:lnTo>
                  <a:pt x="1004888" y="539262"/>
                </a:lnTo>
                <a:lnTo>
                  <a:pt x="1000125" y="535600"/>
                </a:lnTo>
                <a:lnTo>
                  <a:pt x="996421" y="532984"/>
                </a:lnTo>
                <a:lnTo>
                  <a:pt x="992717" y="530369"/>
                </a:lnTo>
                <a:lnTo>
                  <a:pt x="990071" y="527753"/>
                </a:lnTo>
                <a:lnTo>
                  <a:pt x="986896" y="523568"/>
                </a:lnTo>
                <a:lnTo>
                  <a:pt x="984779" y="519905"/>
                </a:lnTo>
                <a:lnTo>
                  <a:pt x="982663" y="515720"/>
                </a:lnTo>
                <a:lnTo>
                  <a:pt x="981075" y="512581"/>
                </a:lnTo>
                <a:lnTo>
                  <a:pt x="979488" y="507873"/>
                </a:lnTo>
                <a:lnTo>
                  <a:pt x="978429" y="503165"/>
                </a:lnTo>
                <a:lnTo>
                  <a:pt x="977900" y="498979"/>
                </a:lnTo>
                <a:lnTo>
                  <a:pt x="978429" y="494794"/>
                </a:lnTo>
                <a:lnTo>
                  <a:pt x="978429" y="490086"/>
                </a:lnTo>
                <a:lnTo>
                  <a:pt x="980017" y="485901"/>
                </a:lnTo>
                <a:lnTo>
                  <a:pt x="981075" y="481715"/>
                </a:lnTo>
                <a:lnTo>
                  <a:pt x="984250" y="477530"/>
                </a:lnTo>
                <a:lnTo>
                  <a:pt x="985838" y="472822"/>
                </a:lnTo>
                <a:lnTo>
                  <a:pt x="987954" y="469160"/>
                </a:lnTo>
                <a:lnTo>
                  <a:pt x="990600" y="465498"/>
                </a:lnTo>
                <a:lnTo>
                  <a:pt x="994834" y="462359"/>
                </a:lnTo>
                <a:lnTo>
                  <a:pt x="997479" y="458697"/>
                </a:lnTo>
                <a:lnTo>
                  <a:pt x="1001713" y="457127"/>
                </a:lnTo>
                <a:lnTo>
                  <a:pt x="1005417" y="455034"/>
                </a:lnTo>
                <a:lnTo>
                  <a:pt x="1010179" y="453465"/>
                </a:lnTo>
                <a:lnTo>
                  <a:pt x="1014413" y="451372"/>
                </a:lnTo>
                <a:close/>
                <a:moveTo>
                  <a:pt x="1640339" y="334074"/>
                </a:moveTo>
                <a:lnTo>
                  <a:pt x="1636634" y="335131"/>
                </a:lnTo>
                <a:lnTo>
                  <a:pt x="1631870" y="335131"/>
                </a:lnTo>
                <a:lnTo>
                  <a:pt x="1628165" y="335131"/>
                </a:lnTo>
                <a:lnTo>
                  <a:pt x="1623930" y="335660"/>
                </a:lnTo>
                <a:lnTo>
                  <a:pt x="1619696" y="336188"/>
                </a:lnTo>
                <a:lnTo>
                  <a:pt x="1615461" y="336188"/>
                </a:lnTo>
                <a:lnTo>
                  <a:pt x="1611227" y="336716"/>
                </a:lnTo>
                <a:lnTo>
                  <a:pt x="1606992" y="337773"/>
                </a:lnTo>
                <a:lnTo>
                  <a:pt x="1603287" y="338301"/>
                </a:lnTo>
                <a:lnTo>
                  <a:pt x="1598523" y="338301"/>
                </a:lnTo>
                <a:lnTo>
                  <a:pt x="1594288" y="339358"/>
                </a:lnTo>
                <a:lnTo>
                  <a:pt x="1589524" y="340415"/>
                </a:lnTo>
                <a:lnTo>
                  <a:pt x="1585290" y="341472"/>
                </a:lnTo>
                <a:lnTo>
                  <a:pt x="1580526" y="342528"/>
                </a:lnTo>
                <a:lnTo>
                  <a:pt x="1576821" y="343585"/>
                </a:lnTo>
                <a:lnTo>
                  <a:pt x="1572586" y="344113"/>
                </a:lnTo>
                <a:lnTo>
                  <a:pt x="1568351" y="345698"/>
                </a:lnTo>
                <a:lnTo>
                  <a:pt x="1563587" y="346227"/>
                </a:lnTo>
                <a:lnTo>
                  <a:pt x="1558824" y="347812"/>
                </a:lnTo>
                <a:lnTo>
                  <a:pt x="1554060" y="348340"/>
                </a:lnTo>
                <a:lnTo>
                  <a:pt x="1550354" y="349925"/>
                </a:lnTo>
                <a:lnTo>
                  <a:pt x="1546120" y="350454"/>
                </a:lnTo>
                <a:lnTo>
                  <a:pt x="1541885" y="351510"/>
                </a:lnTo>
                <a:lnTo>
                  <a:pt x="1538180" y="352567"/>
                </a:lnTo>
                <a:lnTo>
                  <a:pt x="1533945" y="353624"/>
                </a:lnTo>
                <a:lnTo>
                  <a:pt x="1529711" y="354680"/>
                </a:lnTo>
                <a:lnTo>
                  <a:pt x="1526005" y="355737"/>
                </a:lnTo>
                <a:lnTo>
                  <a:pt x="1521771" y="357322"/>
                </a:lnTo>
                <a:lnTo>
                  <a:pt x="1517536" y="358379"/>
                </a:lnTo>
                <a:lnTo>
                  <a:pt x="1510126" y="361021"/>
                </a:lnTo>
                <a:lnTo>
                  <a:pt x="1504303" y="363662"/>
                </a:lnTo>
                <a:lnTo>
                  <a:pt x="1496893" y="365776"/>
                </a:lnTo>
                <a:lnTo>
                  <a:pt x="1490541" y="367889"/>
                </a:lnTo>
                <a:lnTo>
                  <a:pt x="1484718" y="370003"/>
                </a:lnTo>
                <a:lnTo>
                  <a:pt x="1480484" y="372645"/>
                </a:lnTo>
                <a:lnTo>
                  <a:pt x="1475190" y="374758"/>
                </a:lnTo>
                <a:lnTo>
                  <a:pt x="1471485" y="376871"/>
                </a:lnTo>
                <a:lnTo>
                  <a:pt x="1468309" y="378985"/>
                </a:lnTo>
                <a:lnTo>
                  <a:pt x="1466192" y="381627"/>
                </a:lnTo>
                <a:lnTo>
                  <a:pt x="1472544" y="379513"/>
                </a:lnTo>
                <a:lnTo>
                  <a:pt x="1478366" y="377400"/>
                </a:lnTo>
                <a:lnTo>
                  <a:pt x="1485248" y="375286"/>
                </a:lnTo>
                <a:lnTo>
                  <a:pt x="1492129" y="374758"/>
                </a:lnTo>
                <a:lnTo>
                  <a:pt x="1497951" y="372645"/>
                </a:lnTo>
                <a:lnTo>
                  <a:pt x="1505362" y="372116"/>
                </a:lnTo>
                <a:lnTo>
                  <a:pt x="1511714" y="371588"/>
                </a:lnTo>
                <a:lnTo>
                  <a:pt x="1519124" y="371588"/>
                </a:lnTo>
                <a:lnTo>
                  <a:pt x="1524947" y="370003"/>
                </a:lnTo>
                <a:lnTo>
                  <a:pt x="1531828" y="369474"/>
                </a:lnTo>
                <a:lnTo>
                  <a:pt x="1538709" y="369474"/>
                </a:lnTo>
                <a:lnTo>
                  <a:pt x="1545590" y="369474"/>
                </a:lnTo>
                <a:lnTo>
                  <a:pt x="1551413" y="369474"/>
                </a:lnTo>
                <a:lnTo>
                  <a:pt x="1558294" y="369474"/>
                </a:lnTo>
                <a:lnTo>
                  <a:pt x="1565175" y="369474"/>
                </a:lnTo>
                <a:lnTo>
                  <a:pt x="1572057" y="370003"/>
                </a:lnTo>
                <a:lnTo>
                  <a:pt x="1577350" y="370003"/>
                </a:lnTo>
                <a:lnTo>
                  <a:pt x="1583172" y="370003"/>
                </a:lnTo>
                <a:lnTo>
                  <a:pt x="1589524" y="370531"/>
                </a:lnTo>
                <a:lnTo>
                  <a:pt x="1595347" y="371588"/>
                </a:lnTo>
                <a:lnTo>
                  <a:pt x="1601169" y="371588"/>
                </a:lnTo>
                <a:lnTo>
                  <a:pt x="1606992" y="372116"/>
                </a:lnTo>
                <a:lnTo>
                  <a:pt x="1612285" y="372645"/>
                </a:lnTo>
                <a:lnTo>
                  <a:pt x="1618108" y="373173"/>
                </a:lnTo>
                <a:lnTo>
                  <a:pt x="1622872" y="373173"/>
                </a:lnTo>
                <a:lnTo>
                  <a:pt x="1627636" y="374758"/>
                </a:lnTo>
                <a:lnTo>
                  <a:pt x="1631870" y="374758"/>
                </a:lnTo>
                <a:lnTo>
                  <a:pt x="1637693" y="375815"/>
                </a:lnTo>
                <a:lnTo>
                  <a:pt x="1641398" y="376871"/>
                </a:lnTo>
                <a:lnTo>
                  <a:pt x="1645633" y="377400"/>
                </a:lnTo>
                <a:lnTo>
                  <a:pt x="1649867" y="377928"/>
                </a:lnTo>
                <a:lnTo>
                  <a:pt x="1653407" y="379442"/>
                </a:lnTo>
                <a:lnTo>
                  <a:pt x="1673417" y="384222"/>
                </a:lnTo>
                <a:lnTo>
                  <a:pt x="1673831" y="385536"/>
                </a:lnTo>
                <a:lnTo>
                  <a:pt x="1674216" y="384268"/>
                </a:lnTo>
                <a:lnTo>
                  <a:pt x="1675275" y="384268"/>
                </a:lnTo>
                <a:lnTo>
                  <a:pt x="1681627" y="384268"/>
                </a:lnTo>
                <a:lnTo>
                  <a:pt x="1684273" y="383740"/>
                </a:lnTo>
                <a:lnTo>
                  <a:pt x="1688508" y="383740"/>
                </a:lnTo>
                <a:lnTo>
                  <a:pt x="1691684" y="382683"/>
                </a:lnTo>
                <a:lnTo>
                  <a:pt x="1694860" y="382683"/>
                </a:lnTo>
                <a:lnTo>
                  <a:pt x="1698565" y="380042"/>
                </a:lnTo>
                <a:lnTo>
                  <a:pt x="1702800" y="375815"/>
                </a:lnTo>
                <a:lnTo>
                  <a:pt x="1705446" y="371588"/>
                </a:lnTo>
                <a:lnTo>
                  <a:pt x="1707034" y="365776"/>
                </a:lnTo>
                <a:lnTo>
                  <a:pt x="1706505" y="359436"/>
                </a:lnTo>
                <a:lnTo>
                  <a:pt x="1703858" y="353095"/>
                </a:lnTo>
                <a:lnTo>
                  <a:pt x="1700682" y="348869"/>
                </a:lnTo>
                <a:lnTo>
                  <a:pt x="1696977" y="346227"/>
                </a:lnTo>
                <a:lnTo>
                  <a:pt x="1693272" y="343057"/>
                </a:lnTo>
                <a:lnTo>
                  <a:pt x="1688508" y="340943"/>
                </a:lnTo>
                <a:lnTo>
                  <a:pt x="1682685" y="338301"/>
                </a:lnTo>
                <a:lnTo>
                  <a:pt x="1677392" y="336716"/>
                </a:lnTo>
                <a:lnTo>
                  <a:pt x="1671569" y="335131"/>
                </a:lnTo>
                <a:lnTo>
                  <a:pt x="1665218" y="335131"/>
                </a:lnTo>
                <a:lnTo>
                  <a:pt x="1658336" y="334074"/>
                </a:lnTo>
                <a:lnTo>
                  <a:pt x="1651985" y="334074"/>
                </a:lnTo>
                <a:lnTo>
                  <a:pt x="1647750" y="334074"/>
                </a:lnTo>
                <a:lnTo>
                  <a:pt x="1644574" y="334074"/>
                </a:lnTo>
                <a:close/>
                <a:moveTo>
                  <a:pt x="375708" y="326507"/>
                </a:moveTo>
                <a:lnTo>
                  <a:pt x="369358" y="327034"/>
                </a:lnTo>
                <a:lnTo>
                  <a:pt x="362479" y="327034"/>
                </a:lnTo>
                <a:lnTo>
                  <a:pt x="357187" y="329143"/>
                </a:lnTo>
                <a:lnTo>
                  <a:pt x="351896" y="330724"/>
                </a:lnTo>
                <a:lnTo>
                  <a:pt x="347662" y="333360"/>
                </a:lnTo>
                <a:lnTo>
                  <a:pt x="341841" y="335469"/>
                </a:lnTo>
                <a:lnTo>
                  <a:pt x="337608" y="338632"/>
                </a:lnTo>
                <a:lnTo>
                  <a:pt x="334433" y="341268"/>
                </a:lnTo>
                <a:lnTo>
                  <a:pt x="332316" y="345486"/>
                </a:lnTo>
                <a:lnTo>
                  <a:pt x="329141" y="351285"/>
                </a:lnTo>
                <a:lnTo>
                  <a:pt x="329141" y="358139"/>
                </a:lnTo>
                <a:lnTo>
                  <a:pt x="329671" y="363411"/>
                </a:lnTo>
                <a:lnTo>
                  <a:pt x="332846" y="368156"/>
                </a:lnTo>
                <a:lnTo>
                  <a:pt x="336550" y="372373"/>
                </a:lnTo>
                <a:lnTo>
                  <a:pt x="341312" y="375009"/>
                </a:lnTo>
                <a:lnTo>
                  <a:pt x="343958" y="375009"/>
                </a:lnTo>
                <a:lnTo>
                  <a:pt x="347662" y="375536"/>
                </a:lnTo>
                <a:lnTo>
                  <a:pt x="351366" y="375536"/>
                </a:lnTo>
                <a:lnTo>
                  <a:pt x="354541" y="376591"/>
                </a:lnTo>
                <a:lnTo>
                  <a:pt x="359833" y="375536"/>
                </a:lnTo>
                <a:lnTo>
                  <a:pt x="362015" y="375536"/>
                </a:lnTo>
                <a:lnTo>
                  <a:pt x="361950" y="375232"/>
                </a:lnTo>
                <a:lnTo>
                  <a:pt x="382937" y="371474"/>
                </a:lnTo>
                <a:lnTo>
                  <a:pt x="383336" y="371737"/>
                </a:lnTo>
                <a:lnTo>
                  <a:pt x="386291" y="370264"/>
                </a:lnTo>
                <a:lnTo>
                  <a:pt x="389996" y="369737"/>
                </a:lnTo>
                <a:lnTo>
                  <a:pt x="393700" y="369210"/>
                </a:lnTo>
                <a:lnTo>
                  <a:pt x="398462" y="368156"/>
                </a:lnTo>
                <a:lnTo>
                  <a:pt x="402696" y="367101"/>
                </a:lnTo>
                <a:lnTo>
                  <a:pt x="407458" y="367101"/>
                </a:lnTo>
                <a:lnTo>
                  <a:pt x="412221" y="365520"/>
                </a:lnTo>
                <a:lnTo>
                  <a:pt x="418042" y="365520"/>
                </a:lnTo>
                <a:lnTo>
                  <a:pt x="422804" y="364992"/>
                </a:lnTo>
                <a:lnTo>
                  <a:pt x="428625" y="364465"/>
                </a:lnTo>
                <a:lnTo>
                  <a:pt x="433917" y="363411"/>
                </a:lnTo>
                <a:lnTo>
                  <a:pt x="439737" y="363411"/>
                </a:lnTo>
                <a:lnTo>
                  <a:pt x="446087" y="362884"/>
                </a:lnTo>
                <a:lnTo>
                  <a:pt x="451908" y="362356"/>
                </a:lnTo>
                <a:lnTo>
                  <a:pt x="458258" y="362356"/>
                </a:lnTo>
                <a:lnTo>
                  <a:pt x="465137" y="362356"/>
                </a:lnTo>
                <a:lnTo>
                  <a:pt x="470958" y="361829"/>
                </a:lnTo>
                <a:lnTo>
                  <a:pt x="477308" y="361829"/>
                </a:lnTo>
                <a:lnTo>
                  <a:pt x="483129" y="361829"/>
                </a:lnTo>
                <a:lnTo>
                  <a:pt x="490008" y="361829"/>
                </a:lnTo>
                <a:lnTo>
                  <a:pt x="495829" y="361829"/>
                </a:lnTo>
                <a:lnTo>
                  <a:pt x="502708" y="361829"/>
                </a:lnTo>
                <a:lnTo>
                  <a:pt x="509587" y="362356"/>
                </a:lnTo>
                <a:lnTo>
                  <a:pt x="516996" y="363411"/>
                </a:lnTo>
                <a:lnTo>
                  <a:pt x="523346" y="363411"/>
                </a:lnTo>
                <a:lnTo>
                  <a:pt x="529696" y="364465"/>
                </a:lnTo>
                <a:lnTo>
                  <a:pt x="536575" y="364992"/>
                </a:lnTo>
                <a:lnTo>
                  <a:pt x="543454" y="367101"/>
                </a:lnTo>
                <a:lnTo>
                  <a:pt x="549275" y="367628"/>
                </a:lnTo>
                <a:lnTo>
                  <a:pt x="557212" y="369210"/>
                </a:lnTo>
                <a:lnTo>
                  <a:pt x="563033" y="371319"/>
                </a:lnTo>
                <a:lnTo>
                  <a:pt x="570442" y="372900"/>
                </a:lnTo>
                <a:lnTo>
                  <a:pt x="567267" y="371319"/>
                </a:lnTo>
                <a:lnTo>
                  <a:pt x="563562" y="369210"/>
                </a:lnTo>
                <a:lnTo>
                  <a:pt x="559858" y="367101"/>
                </a:lnTo>
                <a:lnTo>
                  <a:pt x="555625" y="364992"/>
                </a:lnTo>
                <a:lnTo>
                  <a:pt x="549275" y="362356"/>
                </a:lnTo>
                <a:lnTo>
                  <a:pt x="543983" y="360248"/>
                </a:lnTo>
                <a:lnTo>
                  <a:pt x="538162" y="357612"/>
                </a:lnTo>
                <a:lnTo>
                  <a:pt x="531812" y="355503"/>
                </a:lnTo>
                <a:lnTo>
                  <a:pt x="528108" y="353394"/>
                </a:lnTo>
                <a:lnTo>
                  <a:pt x="524404" y="352867"/>
                </a:lnTo>
                <a:lnTo>
                  <a:pt x="520171" y="350758"/>
                </a:lnTo>
                <a:lnTo>
                  <a:pt x="516996" y="350231"/>
                </a:lnTo>
                <a:lnTo>
                  <a:pt x="512762" y="348649"/>
                </a:lnTo>
                <a:lnTo>
                  <a:pt x="509058" y="348122"/>
                </a:lnTo>
                <a:lnTo>
                  <a:pt x="504825" y="347068"/>
                </a:lnTo>
                <a:lnTo>
                  <a:pt x="501650" y="346013"/>
                </a:lnTo>
                <a:lnTo>
                  <a:pt x="496887" y="343904"/>
                </a:lnTo>
                <a:lnTo>
                  <a:pt x="492654" y="343377"/>
                </a:lnTo>
                <a:lnTo>
                  <a:pt x="488421" y="342323"/>
                </a:lnTo>
                <a:lnTo>
                  <a:pt x="484717" y="341268"/>
                </a:lnTo>
                <a:lnTo>
                  <a:pt x="479954" y="340214"/>
                </a:lnTo>
                <a:lnTo>
                  <a:pt x="475721" y="339159"/>
                </a:lnTo>
                <a:lnTo>
                  <a:pt x="471487" y="338105"/>
                </a:lnTo>
                <a:lnTo>
                  <a:pt x="467783" y="338105"/>
                </a:lnTo>
                <a:lnTo>
                  <a:pt x="463021" y="336523"/>
                </a:lnTo>
                <a:lnTo>
                  <a:pt x="458258" y="335996"/>
                </a:lnTo>
                <a:lnTo>
                  <a:pt x="453496" y="334942"/>
                </a:lnTo>
                <a:lnTo>
                  <a:pt x="449262" y="333887"/>
                </a:lnTo>
                <a:lnTo>
                  <a:pt x="444500" y="332833"/>
                </a:lnTo>
                <a:lnTo>
                  <a:pt x="440796" y="331779"/>
                </a:lnTo>
                <a:lnTo>
                  <a:pt x="436033" y="330724"/>
                </a:lnTo>
                <a:lnTo>
                  <a:pt x="431800" y="330724"/>
                </a:lnTo>
                <a:lnTo>
                  <a:pt x="427037" y="330197"/>
                </a:lnTo>
                <a:lnTo>
                  <a:pt x="422804" y="329143"/>
                </a:lnTo>
                <a:lnTo>
                  <a:pt x="419100" y="328615"/>
                </a:lnTo>
                <a:lnTo>
                  <a:pt x="414866" y="328615"/>
                </a:lnTo>
                <a:lnTo>
                  <a:pt x="410633" y="328088"/>
                </a:lnTo>
                <a:lnTo>
                  <a:pt x="406929" y="327034"/>
                </a:lnTo>
                <a:lnTo>
                  <a:pt x="402696" y="327034"/>
                </a:lnTo>
                <a:lnTo>
                  <a:pt x="398462" y="327034"/>
                </a:lnTo>
                <a:lnTo>
                  <a:pt x="394758" y="326507"/>
                </a:lnTo>
                <a:lnTo>
                  <a:pt x="390525" y="326507"/>
                </a:lnTo>
                <a:lnTo>
                  <a:pt x="386291" y="326507"/>
                </a:lnTo>
                <a:lnTo>
                  <a:pt x="383116" y="326507"/>
                </a:lnTo>
                <a:close/>
                <a:moveTo>
                  <a:pt x="1984904" y="239712"/>
                </a:moveTo>
                <a:lnTo>
                  <a:pt x="1989667" y="239712"/>
                </a:lnTo>
                <a:lnTo>
                  <a:pt x="1994429" y="239712"/>
                </a:lnTo>
                <a:lnTo>
                  <a:pt x="1998662" y="239712"/>
                </a:lnTo>
                <a:lnTo>
                  <a:pt x="2003425" y="240777"/>
                </a:lnTo>
                <a:lnTo>
                  <a:pt x="2008187" y="242373"/>
                </a:lnTo>
                <a:lnTo>
                  <a:pt x="2012950" y="245034"/>
                </a:lnTo>
                <a:lnTo>
                  <a:pt x="2016125" y="247163"/>
                </a:lnTo>
                <a:lnTo>
                  <a:pt x="2020358" y="248759"/>
                </a:lnTo>
                <a:lnTo>
                  <a:pt x="2023533" y="251952"/>
                </a:lnTo>
                <a:lnTo>
                  <a:pt x="2027238" y="255678"/>
                </a:lnTo>
                <a:lnTo>
                  <a:pt x="2029354" y="259403"/>
                </a:lnTo>
                <a:lnTo>
                  <a:pt x="2032000" y="263128"/>
                </a:lnTo>
                <a:lnTo>
                  <a:pt x="2033588" y="267385"/>
                </a:lnTo>
                <a:lnTo>
                  <a:pt x="2035704" y="271643"/>
                </a:lnTo>
                <a:lnTo>
                  <a:pt x="2036763" y="275368"/>
                </a:lnTo>
                <a:lnTo>
                  <a:pt x="2037821" y="279625"/>
                </a:lnTo>
                <a:lnTo>
                  <a:pt x="2037821" y="284415"/>
                </a:lnTo>
                <a:lnTo>
                  <a:pt x="2038350" y="289205"/>
                </a:lnTo>
                <a:lnTo>
                  <a:pt x="2037821" y="293462"/>
                </a:lnTo>
                <a:lnTo>
                  <a:pt x="2037292" y="298784"/>
                </a:lnTo>
                <a:lnTo>
                  <a:pt x="2035704" y="302509"/>
                </a:lnTo>
                <a:lnTo>
                  <a:pt x="2034646" y="308363"/>
                </a:lnTo>
                <a:lnTo>
                  <a:pt x="2030942" y="311556"/>
                </a:lnTo>
                <a:lnTo>
                  <a:pt x="2028296" y="315813"/>
                </a:lnTo>
                <a:lnTo>
                  <a:pt x="2025121" y="318474"/>
                </a:lnTo>
                <a:lnTo>
                  <a:pt x="2022475" y="321667"/>
                </a:lnTo>
                <a:lnTo>
                  <a:pt x="2018242" y="324328"/>
                </a:lnTo>
                <a:lnTo>
                  <a:pt x="2014008" y="326989"/>
                </a:lnTo>
                <a:lnTo>
                  <a:pt x="2010304" y="329118"/>
                </a:lnTo>
                <a:lnTo>
                  <a:pt x="2006600" y="331247"/>
                </a:lnTo>
                <a:lnTo>
                  <a:pt x="2001837" y="331779"/>
                </a:lnTo>
                <a:lnTo>
                  <a:pt x="1998133" y="333375"/>
                </a:lnTo>
                <a:lnTo>
                  <a:pt x="1993371" y="333375"/>
                </a:lnTo>
                <a:lnTo>
                  <a:pt x="1989137" y="333375"/>
                </a:lnTo>
                <a:lnTo>
                  <a:pt x="1984375" y="332843"/>
                </a:lnTo>
                <a:lnTo>
                  <a:pt x="1979612" y="331779"/>
                </a:lnTo>
                <a:lnTo>
                  <a:pt x="1975379" y="330714"/>
                </a:lnTo>
                <a:lnTo>
                  <a:pt x="1971675" y="329118"/>
                </a:lnTo>
                <a:lnTo>
                  <a:pt x="1966912" y="325925"/>
                </a:lnTo>
                <a:lnTo>
                  <a:pt x="1962679" y="323264"/>
                </a:lnTo>
                <a:lnTo>
                  <a:pt x="1959504" y="320603"/>
                </a:lnTo>
                <a:lnTo>
                  <a:pt x="1956858" y="317942"/>
                </a:lnTo>
                <a:lnTo>
                  <a:pt x="1953154" y="313685"/>
                </a:lnTo>
                <a:lnTo>
                  <a:pt x="1951037" y="309427"/>
                </a:lnTo>
                <a:lnTo>
                  <a:pt x="1949450" y="305702"/>
                </a:lnTo>
                <a:lnTo>
                  <a:pt x="1947862" y="301977"/>
                </a:lnTo>
                <a:lnTo>
                  <a:pt x="1945745" y="297187"/>
                </a:lnTo>
                <a:lnTo>
                  <a:pt x="1945216" y="292398"/>
                </a:lnTo>
                <a:lnTo>
                  <a:pt x="1944687" y="288672"/>
                </a:lnTo>
                <a:lnTo>
                  <a:pt x="1945216" y="284415"/>
                </a:lnTo>
                <a:lnTo>
                  <a:pt x="1945216" y="279625"/>
                </a:lnTo>
                <a:lnTo>
                  <a:pt x="1946275" y="274836"/>
                </a:lnTo>
                <a:lnTo>
                  <a:pt x="1947862" y="270578"/>
                </a:lnTo>
                <a:lnTo>
                  <a:pt x="1949979" y="266853"/>
                </a:lnTo>
                <a:lnTo>
                  <a:pt x="1952095" y="262064"/>
                </a:lnTo>
                <a:lnTo>
                  <a:pt x="1954212" y="257806"/>
                </a:lnTo>
                <a:lnTo>
                  <a:pt x="1956858" y="254613"/>
                </a:lnTo>
                <a:lnTo>
                  <a:pt x="1960562" y="250888"/>
                </a:lnTo>
                <a:lnTo>
                  <a:pt x="1964266" y="247695"/>
                </a:lnTo>
                <a:lnTo>
                  <a:pt x="1967971" y="245566"/>
                </a:lnTo>
                <a:lnTo>
                  <a:pt x="1972204" y="243437"/>
                </a:lnTo>
                <a:lnTo>
                  <a:pt x="1976966" y="242373"/>
                </a:lnTo>
                <a:lnTo>
                  <a:pt x="1981200" y="240244"/>
                </a:lnTo>
                <a:close/>
                <a:moveTo>
                  <a:pt x="40977" y="209550"/>
                </a:moveTo>
                <a:lnTo>
                  <a:pt x="45767" y="209550"/>
                </a:lnTo>
                <a:lnTo>
                  <a:pt x="50557" y="209550"/>
                </a:lnTo>
                <a:lnTo>
                  <a:pt x="54282" y="209550"/>
                </a:lnTo>
                <a:lnTo>
                  <a:pt x="59071" y="211147"/>
                </a:lnTo>
                <a:lnTo>
                  <a:pt x="63861" y="212211"/>
                </a:lnTo>
                <a:lnTo>
                  <a:pt x="68651" y="214872"/>
                </a:lnTo>
                <a:lnTo>
                  <a:pt x="72376" y="217001"/>
                </a:lnTo>
                <a:lnTo>
                  <a:pt x="76101" y="219129"/>
                </a:lnTo>
                <a:lnTo>
                  <a:pt x="79826" y="221790"/>
                </a:lnTo>
                <a:lnTo>
                  <a:pt x="83019" y="226048"/>
                </a:lnTo>
                <a:lnTo>
                  <a:pt x="85148" y="229241"/>
                </a:lnTo>
                <a:lnTo>
                  <a:pt x="87809" y="233498"/>
                </a:lnTo>
                <a:lnTo>
                  <a:pt x="89938" y="237223"/>
                </a:lnTo>
                <a:lnTo>
                  <a:pt x="92066" y="241481"/>
                </a:lnTo>
                <a:lnTo>
                  <a:pt x="92599" y="245738"/>
                </a:lnTo>
                <a:lnTo>
                  <a:pt x="93663" y="249463"/>
                </a:lnTo>
                <a:lnTo>
                  <a:pt x="93663" y="254253"/>
                </a:lnTo>
                <a:lnTo>
                  <a:pt x="93663" y="259043"/>
                </a:lnTo>
                <a:lnTo>
                  <a:pt x="93131" y="263300"/>
                </a:lnTo>
                <a:lnTo>
                  <a:pt x="92599" y="268090"/>
                </a:lnTo>
                <a:lnTo>
                  <a:pt x="91002" y="272879"/>
                </a:lnTo>
                <a:lnTo>
                  <a:pt x="89938" y="277669"/>
                </a:lnTo>
                <a:lnTo>
                  <a:pt x="87277" y="280862"/>
                </a:lnTo>
                <a:lnTo>
                  <a:pt x="84616" y="285119"/>
                </a:lnTo>
                <a:lnTo>
                  <a:pt x="80891" y="288312"/>
                </a:lnTo>
                <a:lnTo>
                  <a:pt x="78230" y="292038"/>
                </a:lnTo>
                <a:lnTo>
                  <a:pt x="73972" y="294698"/>
                </a:lnTo>
                <a:lnTo>
                  <a:pt x="70779" y="297359"/>
                </a:lnTo>
                <a:lnTo>
                  <a:pt x="66522" y="299488"/>
                </a:lnTo>
                <a:lnTo>
                  <a:pt x="63329" y="301617"/>
                </a:lnTo>
                <a:lnTo>
                  <a:pt x="58539" y="302149"/>
                </a:lnTo>
                <a:lnTo>
                  <a:pt x="53750" y="303213"/>
                </a:lnTo>
                <a:lnTo>
                  <a:pt x="49492" y="303213"/>
                </a:lnTo>
                <a:lnTo>
                  <a:pt x="45767" y="303213"/>
                </a:lnTo>
                <a:lnTo>
                  <a:pt x="40977" y="302681"/>
                </a:lnTo>
                <a:lnTo>
                  <a:pt x="36188" y="302149"/>
                </a:lnTo>
                <a:lnTo>
                  <a:pt x="31931" y="300552"/>
                </a:lnTo>
                <a:lnTo>
                  <a:pt x="27673" y="299488"/>
                </a:lnTo>
                <a:lnTo>
                  <a:pt x="22884" y="295763"/>
                </a:lnTo>
                <a:lnTo>
                  <a:pt x="19158" y="293102"/>
                </a:lnTo>
                <a:lnTo>
                  <a:pt x="14901" y="290441"/>
                </a:lnTo>
                <a:lnTo>
                  <a:pt x="12240" y="287780"/>
                </a:lnTo>
                <a:lnTo>
                  <a:pt x="9047" y="283523"/>
                </a:lnTo>
                <a:lnTo>
                  <a:pt x="6918" y="279797"/>
                </a:lnTo>
                <a:lnTo>
                  <a:pt x="4790" y="275540"/>
                </a:lnTo>
                <a:lnTo>
                  <a:pt x="3193" y="272347"/>
                </a:lnTo>
                <a:lnTo>
                  <a:pt x="1596" y="267557"/>
                </a:lnTo>
                <a:lnTo>
                  <a:pt x="532" y="262768"/>
                </a:lnTo>
                <a:lnTo>
                  <a:pt x="0" y="257978"/>
                </a:lnTo>
                <a:lnTo>
                  <a:pt x="532" y="253721"/>
                </a:lnTo>
                <a:lnTo>
                  <a:pt x="532" y="248931"/>
                </a:lnTo>
                <a:lnTo>
                  <a:pt x="2129" y="244142"/>
                </a:lnTo>
                <a:lnTo>
                  <a:pt x="3193" y="240416"/>
                </a:lnTo>
                <a:lnTo>
                  <a:pt x="5854" y="236159"/>
                </a:lnTo>
                <a:lnTo>
                  <a:pt x="7983" y="231369"/>
                </a:lnTo>
                <a:lnTo>
                  <a:pt x="10111" y="227112"/>
                </a:lnTo>
                <a:lnTo>
                  <a:pt x="12772" y="223919"/>
                </a:lnTo>
                <a:lnTo>
                  <a:pt x="17030" y="221258"/>
                </a:lnTo>
                <a:lnTo>
                  <a:pt x="20223" y="217533"/>
                </a:lnTo>
                <a:lnTo>
                  <a:pt x="24480" y="215936"/>
                </a:lnTo>
                <a:lnTo>
                  <a:pt x="28737" y="213808"/>
                </a:lnTo>
                <a:lnTo>
                  <a:pt x="32463" y="212211"/>
                </a:lnTo>
                <a:lnTo>
                  <a:pt x="36720" y="210082"/>
                </a:lnTo>
                <a:close/>
                <a:moveTo>
                  <a:pt x="999659" y="141295"/>
                </a:moveTo>
                <a:lnTo>
                  <a:pt x="999377" y="141668"/>
                </a:lnTo>
                <a:lnTo>
                  <a:pt x="994619" y="142724"/>
                </a:lnTo>
                <a:lnTo>
                  <a:pt x="990390" y="145365"/>
                </a:lnTo>
                <a:lnTo>
                  <a:pt x="985631" y="148534"/>
                </a:lnTo>
                <a:lnTo>
                  <a:pt x="983517" y="154871"/>
                </a:lnTo>
                <a:lnTo>
                  <a:pt x="982459" y="160680"/>
                </a:lnTo>
                <a:lnTo>
                  <a:pt x="983517" y="168073"/>
                </a:lnTo>
                <a:lnTo>
                  <a:pt x="985103" y="172298"/>
                </a:lnTo>
                <a:lnTo>
                  <a:pt x="987746" y="175995"/>
                </a:lnTo>
                <a:lnTo>
                  <a:pt x="991976" y="180220"/>
                </a:lnTo>
                <a:lnTo>
                  <a:pt x="996734" y="184444"/>
                </a:lnTo>
                <a:lnTo>
                  <a:pt x="999906" y="187085"/>
                </a:lnTo>
                <a:lnTo>
                  <a:pt x="1004664" y="189725"/>
                </a:lnTo>
                <a:lnTo>
                  <a:pt x="1009951" y="191838"/>
                </a:lnTo>
                <a:lnTo>
                  <a:pt x="1016295" y="194478"/>
                </a:lnTo>
                <a:lnTo>
                  <a:pt x="1022111" y="195535"/>
                </a:lnTo>
                <a:lnTo>
                  <a:pt x="1028984" y="197647"/>
                </a:lnTo>
                <a:lnTo>
                  <a:pt x="1032156" y="198703"/>
                </a:lnTo>
                <a:lnTo>
                  <a:pt x="1036386" y="199231"/>
                </a:lnTo>
                <a:lnTo>
                  <a:pt x="1040615" y="199759"/>
                </a:lnTo>
                <a:lnTo>
                  <a:pt x="1044316" y="201344"/>
                </a:lnTo>
                <a:lnTo>
                  <a:pt x="1048017" y="201344"/>
                </a:lnTo>
                <a:lnTo>
                  <a:pt x="1051718" y="201872"/>
                </a:lnTo>
                <a:lnTo>
                  <a:pt x="1055947" y="201872"/>
                </a:lnTo>
                <a:lnTo>
                  <a:pt x="1060177" y="202400"/>
                </a:lnTo>
                <a:lnTo>
                  <a:pt x="1063878" y="202400"/>
                </a:lnTo>
                <a:lnTo>
                  <a:pt x="1068636" y="203456"/>
                </a:lnTo>
                <a:lnTo>
                  <a:pt x="1072865" y="203984"/>
                </a:lnTo>
                <a:lnTo>
                  <a:pt x="1077624" y="204512"/>
                </a:lnTo>
                <a:lnTo>
                  <a:pt x="1081853" y="204512"/>
                </a:lnTo>
                <a:lnTo>
                  <a:pt x="1086611" y="204512"/>
                </a:lnTo>
                <a:lnTo>
                  <a:pt x="1091369" y="204512"/>
                </a:lnTo>
                <a:lnTo>
                  <a:pt x="1096128" y="205040"/>
                </a:lnTo>
                <a:lnTo>
                  <a:pt x="1099828" y="205040"/>
                </a:lnTo>
                <a:lnTo>
                  <a:pt x="1104587" y="205040"/>
                </a:lnTo>
                <a:lnTo>
                  <a:pt x="1109345" y="205040"/>
                </a:lnTo>
                <a:lnTo>
                  <a:pt x="1114103" y="206097"/>
                </a:lnTo>
                <a:lnTo>
                  <a:pt x="1118333" y="205040"/>
                </a:lnTo>
                <a:lnTo>
                  <a:pt x="1122033" y="205040"/>
                </a:lnTo>
                <a:lnTo>
                  <a:pt x="1126263" y="205040"/>
                </a:lnTo>
                <a:lnTo>
                  <a:pt x="1131021" y="205040"/>
                </a:lnTo>
                <a:lnTo>
                  <a:pt x="1135251" y="204512"/>
                </a:lnTo>
                <a:lnTo>
                  <a:pt x="1140009" y="204512"/>
                </a:lnTo>
                <a:lnTo>
                  <a:pt x="1143710" y="204512"/>
                </a:lnTo>
                <a:lnTo>
                  <a:pt x="1148468" y="204512"/>
                </a:lnTo>
                <a:lnTo>
                  <a:pt x="1152698" y="203984"/>
                </a:lnTo>
                <a:lnTo>
                  <a:pt x="1156927" y="203984"/>
                </a:lnTo>
                <a:lnTo>
                  <a:pt x="1160628" y="203456"/>
                </a:lnTo>
                <a:lnTo>
                  <a:pt x="1164857" y="203456"/>
                </a:lnTo>
                <a:lnTo>
                  <a:pt x="1168030" y="202400"/>
                </a:lnTo>
                <a:lnTo>
                  <a:pt x="1172259" y="202400"/>
                </a:lnTo>
                <a:lnTo>
                  <a:pt x="1176489" y="201872"/>
                </a:lnTo>
                <a:lnTo>
                  <a:pt x="1180189" y="201872"/>
                </a:lnTo>
                <a:lnTo>
                  <a:pt x="1187062" y="200287"/>
                </a:lnTo>
                <a:lnTo>
                  <a:pt x="1193935" y="199759"/>
                </a:lnTo>
                <a:lnTo>
                  <a:pt x="1199222" y="198703"/>
                </a:lnTo>
                <a:lnTo>
                  <a:pt x="1205567" y="197647"/>
                </a:lnTo>
                <a:lnTo>
                  <a:pt x="1210325" y="196591"/>
                </a:lnTo>
                <a:lnTo>
                  <a:pt x="1215083" y="195535"/>
                </a:lnTo>
                <a:lnTo>
                  <a:pt x="1218255" y="195006"/>
                </a:lnTo>
                <a:lnTo>
                  <a:pt x="1222485" y="194478"/>
                </a:lnTo>
                <a:lnTo>
                  <a:pt x="1217198" y="193950"/>
                </a:lnTo>
                <a:lnTo>
                  <a:pt x="1212968" y="193950"/>
                </a:lnTo>
                <a:lnTo>
                  <a:pt x="1207681" y="193950"/>
                </a:lnTo>
                <a:lnTo>
                  <a:pt x="1203452" y="193950"/>
                </a:lnTo>
                <a:lnTo>
                  <a:pt x="1198694" y="192894"/>
                </a:lnTo>
                <a:lnTo>
                  <a:pt x="1193935" y="192894"/>
                </a:lnTo>
                <a:lnTo>
                  <a:pt x="1189177" y="192894"/>
                </a:lnTo>
                <a:lnTo>
                  <a:pt x="1184948" y="192894"/>
                </a:lnTo>
                <a:lnTo>
                  <a:pt x="1180189" y="192366"/>
                </a:lnTo>
                <a:lnTo>
                  <a:pt x="1175431" y="191838"/>
                </a:lnTo>
                <a:lnTo>
                  <a:pt x="1171202" y="191310"/>
                </a:lnTo>
                <a:lnTo>
                  <a:pt x="1166972" y="190254"/>
                </a:lnTo>
                <a:lnTo>
                  <a:pt x="1162214" y="189725"/>
                </a:lnTo>
                <a:lnTo>
                  <a:pt x="1157456" y="189197"/>
                </a:lnTo>
                <a:lnTo>
                  <a:pt x="1153226" y="188141"/>
                </a:lnTo>
                <a:lnTo>
                  <a:pt x="1149525" y="188141"/>
                </a:lnTo>
                <a:lnTo>
                  <a:pt x="1144767" y="187085"/>
                </a:lnTo>
                <a:lnTo>
                  <a:pt x="1140009" y="186557"/>
                </a:lnTo>
                <a:lnTo>
                  <a:pt x="1135251" y="184973"/>
                </a:lnTo>
                <a:lnTo>
                  <a:pt x="1131021" y="184444"/>
                </a:lnTo>
                <a:lnTo>
                  <a:pt x="1126792" y="182860"/>
                </a:lnTo>
                <a:lnTo>
                  <a:pt x="1123091" y="182332"/>
                </a:lnTo>
                <a:lnTo>
                  <a:pt x="1118861" y="180748"/>
                </a:lnTo>
                <a:lnTo>
                  <a:pt x="1114632" y="180220"/>
                </a:lnTo>
                <a:lnTo>
                  <a:pt x="1110931" y="179163"/>
                </a:lnTo>
                <a:lnTo>
                  <a:pt x="1106701" y="177579"/>
                </a:lnTo>
                <a:lnTo>
                  <a:pt x="1102472" y="175995"/>
                </a:lnTo>
                <a:lnTo>
                  <a:pt x="1099300" y="175467"/>
                </a:lnTo>
                <a:lnTo>
                  <a:pt x="1091898" y="173354"/>
                </a:lnTo>
                <a:lnTo>
                  <a:pt x="1085025" y="171242"/>
                </a:lnTo>
                <a:lnTo>
                  <a:pt x="1080796" y="169658"/>
                </a:lnTo>
                <a:lnTo>
                  <a:pt x="1077095" y="168601"/>
                </a:lnTo>
                <a:lnTo>
                  <a:pt x="1073394" y="167017"/>
                </a:lnTo>
                <a:lnTo>
                  <a:pt x="1070222" y="165961"/>
                </a:lnTo>
                <a:lnTo>
                  <a:pt x="1063878" y="163320"/>
                </a:lnTo>
                <a:lnTo>
                  <a:pt x="1058062" y="161208"/>
                </a:lnTo>
                <a:lnTo>
                  <a:pt x="1051718" y="159096"/>
                </a:lnTo>
                <a:lnTo>
                  <a:pt x="1046959" y="157511"/>
                </a:lnTo>
                <a:lnTo>
                  <a:pt x="1042730" y="155399"/>
                </a:lnTo>
                <a:lnTo>
                  <a:pt x="1038500" y="153286"/>
                </a:lnTo>
                <a:lnTo>
                  <a:pt x="1033742" y="151174"/>
                </a:lnTo>
                <a:lnTo>
                  <a:pt x="1030570" y="149062"/>
                </a:lnTo>
                <a:lnTo>
                  <a:pt x="1026869" y="148005"/>
                </a:lnTo>
                <a:lnTo>
                  <a:pt x="1024754" y="146949"/>
                </a:lnTo>
                <a:lnTo>
                  <a:pt x="1021582" y="145893"/>
                </a:lnTo>
                <a:lnTo>
                  <a:pt x="1021054" y="145893"/>
                </a:lnTo>
                <a:lnTo>
                  <a:pt x="1021221" y="145710"/>
                </a:lnTo>
                <a:lnTo>
                  <a:pt x="1020233" y="146050"/>
                </a:lnTo>
                <a:lnTo>
                  <a:pt x="1015471" y="143934"/>
                </a:lnTo>
                <a:lnTo>
                  <a:pt x="1011237" y="142875"/>
                </a:lnTo>
                <a:lnTo>
                  <a:pt x="1007004" y="141817"/>
                </a:lnTo>
                <a:lnTo>
                  <a:pt x="1004358" y="141817"/>
                </a:lnTo>
                <a:close/>
                <a:moveTo>
                  <a:pt x="837139" y="0"/>
                </a:moveTo>
                <a:lnTo>
                  <a:pt x="842491" y="0"/>
                </a:lnTo>
                <a:lnTo>
                  <a:pt x="845167" y="0"/>
                </a:lnTo>
                <a:lnTo>
                  <a:pt x="849449" y="0"/>
                </a:lnTo>
                <a:lnTo>
                  <a:pt x="854266" y="524"/>
                </a:lnTo>
                <a:lnTo>
                  <a:pt x="859083" y="2622"/>
                </a:lnTo>
                <a:lnTo>
                  <a:pt x="863365" y="3147"/>
                </a:lnTo>
                <a:lnTo>
                  <a:pt x="867111" y="5245"/>
                </a:lnTo>
                <a:lnTo>
                  <a:pt x="871393" y="7343"/>
                </a:lnTo>
                <a:lnTo>
                  <a:pt x="875675" y="11014"/>
                </a:lnTo>
                <a:lnTo>
                  <a:pt x="878351" y="13637"/>
                </a:lnTo>
                <a:lnTo>
                  <a:pt x="881027" y="18357"/>
                </a:lnTo>
                <a:lnTo>
                  <a:pt x="883168" y="23078"/>
                </a:lnTo>
                <a:lnTo>
                  <a:pt x="884238" y="29897"/>
                </a:lnTo>
                <a:lnTo>
                  <a:pt x="883703" y="35142"/>
                </a:lnTo>
                <a:lnTo>
                  <a:pt x="883168" y="41436"/>
                </a:lnTo>
                <a:lnTo>
                  <a:pt x="881562" y="46681"/>
                </a:lnTo>
                <a:lnTo>
                  <a:pt x="880492" y="52975"/>
                </a:lnTo>
                <a:lnTo>
                  <a:pt x="876745" y="57171"/>
                </a:lnTo>
                <a:lnTo>
                  <a:pt x="874069" y="62941"/>
                </a:lnTo>
                <a:lnTo>
                  <a:pt x="871393" y="67661"/>
                </a:lnTo>
                <a:lnTo>
                  <a:pt x="868717" y="72382"/>
                </a:lnTo>
                <a:lnTo>
                  <a:pt x="865371" y="75192"/>
                </a:lnTo>
                <a:lnTo>
                  <a:pt x="866147" y="75127"/>
                </a:lnTo>
                <a:lnTo>
                  <a:pt x="870906" y="73015"/>
                </a:lnTo>
                <a:lnTo>
                  <a:pt x="876192" y="72487"/>
                </a:lnTo>
                <a:lnTo>
                  <a:pt x="880951" y="70902"/>
                </a:lnTo>
                <a:lnTo>
                  <a:pt x="886238" y="70902"/>
                </a:lnTo>
                <a:lnTo>
                  <a:pt x="891524" y="69318"/>
                </a:lnTo>
                <a:lnTo>
                  <a:pt x="897340" y="68790"/>
                </a:lnTo>
                <a:lnTo>
                  <a:pt x="902627" y="68790"/>
                </a:lnTo>
                <a:lnTo>
                  <a:pt x="908443" y="68790"/>
                </a:lnTo>
                <a:lnTo>
                  <a:pt x="913201" y="68262"/>
                </a:lnTo>
                <a:lnTo>
                  <a:pt x="918488" y="68262"/>
                </a:lnTo>
                <a:lnTo>
                  <a:pt x="924303" y="68262"/>
                </a:lnTo>
                <a:lnTo>
                  <a:pt x="930119" y="68790"/>
                </a:lnTo>
                <a:lnTo>
                  <a:pt x="935406" y="68790"/>
                </a:lnTo>
                <a:lnTo>
                  <a:pt x="941221" y="69318"/>
                </a:lnTo>
                <a:lnTo>
                  <a:pt x="946508" y="70374"/>
                </a:lnTo>
                <a:lnTo>
                  <a:pt x="952324" y="71430"/>
                </a:lnTo>
                <a:lnTo>
                  <a:pt x="957082" y="71430"/>
                </a:lnTo>
                <a:lnTo>
                  <a:pt x="962898" y="73015"/>
                </a:lnTo>
                <a:lnTo>
                  <a:pt x="968185" y="73543"/>
                </a:lnTo>
                <a:lnTo>
                  <a:pt x="973471" y="75127"/>
                </a:lnTo>
                <a:lnTo>
                  <a:pt x="978230" y="75655"/>
                </a:lnTo>
                <a:lnTo>
                  <a:pt x="983517" y="77239"/>
                </a:lnTo>
                <a:lnTo>
                  <a:pt x="988804" y="78824"/>
                </a:lnTo>
                <a:lnTo>
                  <a:pt x="994619" y="80936"/>
                </a:lnTo>
                <a:lnTo>
                  <a:pt x="999377" y="82520"/>
                </a:lnTo>
                <a:lnTo>
                  <a:pt x="1004136" y="83577"/>
                </a:lnTo>
                <a:lnTo>
                  <a:pt x="1008894" y="85689"/>
                </a:lnTo>
                <a:lnTo>
                  <a:pt x="1014181" y="87801"/>
                </a:lnTo>
                <a:lnTo>
                  <a:pt x="1017881" y="89914"/>
                </a:lnTo>
                <a:lnTo>
                  <a:pt x="1023697" y="92026"/>
                </a:lnTo>
                <a:lnTo>
                  <a:pt x="1027398" y="93611"/>
                </a:lnTo>
                <a:lnTo>
                  <a:pt x="1033214" y="96779"/>
                </a:lnTo>
                <a:lnTo>
                  <a:pt x="1032943" y="97139"/>
                </a:lnTo>
                <a:lnTo>
                  <a:pt x="1054100" y="109008"/>
                </a:lnTo>
                <a:lnTo>
                  <a:pt x="1054049" y="109845"/>
                </a:lnTo>
                <a:lnTo>
                  <a:pt x="1054890" y="108926"/>
                </a:lnTo>
                <a:lnTo>
                  <a:pt x="1058062" y="110510"/>
                </a:lnTo>
                <a:lnTo>
                  <a:pt x="1062291" y="113679"/>
                </a:lnTo>
                <a:lnTo>
                  <a:pt x="1065992" y="115263"/>
                </a:lnTo>
                <a:lnTo>
                  <a:pt x="1070222" y="118432"/>
                </a:lnTo>
                <a:lnTo>
                  <a:pt x="1074451" y="120016"/>
                </a:lnTo>
                <a:lnTo>
                  <a:pt x="1079210" y="122657"/>
                </a:lnTo>
                <a:lnTo>
                  <a:pt x="1082910" y="124769"/>
                </a:lnTo>
                <a:lnTo>
                  <a:pt x="1087669" y="127410"/>
                </a:lnTo>
                <a:lnTo>
                  <a:pt x="1091898" y="129522"/>
                </a:lnTo>
                <a:lnTo>
                  <a:pt x="1096128" y="131634"/>
                </a:lnTo>
                <a:lnTo>
                  <a:pt x="1100886" y="133747"/>
                </a:lnTo>
                <a:lnTo>
                  <a:pt x="1105115" y="135859"/>
                </a:lnTo>
                <a:lnTo>
                  <a:pt x="1109345" y="136915"/>
                </a:lnTo>
                <a:lnTo>
                  <a:pt x="1114103" y="139028"/>
                </a:lnTo>
                <a:lnTo>
                  <a:pt x="1118861" y="141140"/>
                </a:lnTo>
                <a:lnTo>
                  <a:pt x="1123620" y="143253"/>
                </a:lnTo>
                <a:lnTo>
                  <a:pt x="1127849" y="144309"/>
                </a:lnTo>
                <a:lnTo>
                  <a:pt x="1132607" y="145893"/>
                </a:lnTo>
                <a:lnTo>
                  <a:pt x="1137366" y="146949"/>
                </a:lnTo>
                <a:lnTo>
                  <a:pt x="1142124" y="148534"/>
                </a:lnTo>
                <a:lnTo>
                  <a:pt x="1145825" y="150118"/>
                </a:lnTo>
                <a:lnTo>
                  <a:pt x="1150583" y="151174"/>
                </a:lnTo>
                <a:lnTo>
                  <a:pt x="1155341" y="152758"/>
                </a:lnTo>
                <a:lnTo>
                  <a:pt x="1160628" y="153815"/>
                </a:lnTo>
                <a:lnTo>
                  <a:pt x="1164857" y="154871"/>
                </a:lnTo>
                <a:lnTo>
                  <a:pt x="1170144" y="155927"/>
                </a:lnTo>
                <a:lnTo>
                  <a:pt x="1174374" y="156455"/>
                </a:lnTo>
                <a:lnTo>
                  <a:pt x="1179661" y="158039"/>
                </a:lnTo>
                <a:lnTo>
                  <a:pt x="1184419" y="158567"/>
                </a:lnTo>
                <a:lnTo>
                  <a:pt x="1189177" y="159096"/>
                </a:lnTo>
                <a:lnTo>
                  <a:pt x="1193935" y="160152"/>
                </a:lnTo>
                <a:lnTo>
                  <a:pt x="1199222" y="161208"/>
                </a:lnTo>
                <a:lnTo>
                  <a:pt x="1203452" y="161208"/>
                </a:lnTo>
                <a:lnTo>
                  <a:pt x="1208739" y="162264"/>
                </a:lnTo>
                <a:lnTo>
                  <a:pt x="1212968" y="162264"/>
                </a:lnTo>
                <a:lnTo>
                  <a:pt x="1218255" y="162792"/>
                </a:lnTo>
                <a:lnTo>
                  <a:pt x="1222485" y="162792"/>
                </a:lnTo>
                <a:lnTo>
                  <a:pt x="1227772" y="162792"/>
                </a:lnTo>
                <a:lnTo>
                  <a:pt x="1232001" y="162792"/>
                </a:lnTo>
                <a:lnTo>
                  <a:pt x="1237288" y="163320"/>
                </a:lnTo>
                <a:lnTo>
                  <a:pt x="1241518" y="163320"/>
                </a:lnTo>
                <a:lnTo>
                  <a:pt x="1246804" y="163320"/>
                </a:lnTo>
                <a:lnTo>
                  <a:pt x="1250505" y="163320"/>
                </a:lnTo>
                <a:lnTo>
                  <a:pt x="1256321" y="163320"/>
                </a:lnTo>
                <a:lnTo>
                  <a:pt x="1260022" y="162792"/>
                </a:lnTo>
                <a:lnTo>
                  <a:pt x="1265837" y="162792"/>
                </a:lnTo>
                <a:lnTo>
                  <a:pt x="1269538" y="162264"/>
                </a:lnTo>
                <a:lnTo>
                  <a:pt x="1274825" y="162264"/>
                </a:lnTo>
                <a:lnTo>
                  <a:pt x="1279055" y="160680"/>
                </a:lnTo>
                <a:lnTo>
                  <a:pt x="1283284" y="160680"/>
                </a:lnTo>
                <a:lnTo>
                  <a:pt x="1287514" y="159096"/>
                </a:lnTo>
                <a:lnTo>
                  <a:pt x="1291743" y="159096"/>
                </a:lnTo>
                <a:lnTo>
                  <a:pt x="1295973" y="158039"/>
                </a:lnTo>
                <a:lnTo>
                  <a:pt x="1300731" y="158039"/>
                </a:lnTo>
                <a:lnTo>
                  <a:pt x="1305489" y="156455"/>
                </a:lnTo>
                <a:lnTo>
                  <a:pt x="1310247" y="156455"/>
                </a:lnTo>
                <a:lnTo>
                  <a:pt x="1314477" y="155399"/>
                </a:lnTo>
                <a:lnTo>
                  <a:pt x="1319235" y="153815"/>
                </a:lnTo>
                <a:lnTo>
                  <a:pt x="1322936" y="152758"/>
                </a:lnTo>
                <a:lnTo>
                  <a:pt x="1327694" y="151702"/>
                </a:lnTo>
                <a:lnTo>
                  <a:pt x="1331924" y="150646"/>
                </a:lnTo>
                <a:lnTo>
                  <a:pt x="1344612" y="146949"/>
                </a:lnTo>
                <a:lnTo>
                  <a:pt x="1336153" y="153815"/>
                </a:lnTo>
                <a:lnTo>
                  <a:pt x="1331395" y="157511"/>
                </a:lnTo>
                <a:lnTo>
                  <a:pt x="1325579" y="162264"/>
                </a:lnTo>
                <a:lnTo>
                  <a:pt x="1319235" y="167017"/>
                </a:lnTo>
                <a:lnTo>
                  <a:pt x="1312362" y="172826"/>
                </a:lnTo>
                <a:lnTo>
                  <a:pt x="1307604" y="174939"/>
                </a:lnTo>
                <a:lnTo>
                  <a:pt x="1303374" y="178107"/>
                </a:lnTo>
                <a:lnTo>
                  <a:pt x="1299673" y="180748"/>
                </a:lnTo>
                <a:lnTo>
                  <a:pt x="1295444" y="184444"/>
                </a:lnTo>
                <a:lnTo>
                  <a:pt x="1290157" y="187613"/>
                </a:lnTo>
                <a:lnTo>
                  <a:pt x="1285399" y="191310"/>
                </a:lnTo>
                <a:lnTo>
                  <a:pt x="1280641" y="194478"/>
                </a:lnTo>
                <a:lnTo>
                  <a:pt x="1275882" y="198703"/>
                </a:lnTo>
                <a:lnTo>
                  <a:pt x="1270595" y="201872"/>
                </a:lnTo>
                <a:lnTo>
                  <a:pt x="1265837" y="205040"/>
                </a:lnTo>
                <a:lnTo>
                  <a:pt x="1260022" y="208737"/>
                </a:lnTo>
                <a:lnTo>
                  <a:pt x="1254206" y="212434"/>
                </a:lnTo>
                <a:lnTo>
                  <a:pt x="1248919" y="216130"/>
                </a:lnTo>
                <a:lnTo>
                  <a:pt x="1242575" y="220355"/>
                </a:lnTo>
                <a:lnTo>
                  <a:pt x="1236759" y="223524"/>
                </a:lnTo>
                <a:lnTo>
                  <a:pt x="1230944" y="227749"/>
                </a:lnTo>
                <a:lnTo>
                  <a:pt x="1224599" y="230389"/>
                </a:lnTo>
                <a:lnTo>
                  <a:pt x="1217726" y="233558"/>
                </a:lnTo>
                <a:lnTo>
                  <a:pt x="1210853" y="236726"/>
                </a:lnTo>
                <a:lnTo>
                  <a:pt x="1204509" y="240423"/>
                </a:lnTo>
                <a:lnTo>
                  <a:pt x="1198165" y="243064"/>
                </a:lnTo>
                <a:lnTo>
                  <a:pt x="1191292" y="246232"/>
                </a:lnTo>
                <a:lnTo>
                  <a:pt x="1184419" y="248873"/>
                </a:lnTo>
                <a:lnTo>
                  <a:pt x="1177546" y="252569"/>
                </a:lnTo>
                <a:lnTo>
                  <a:pt x="1170144" y="255210"/>
                </a:lnTo>
                <a:lnTo>
                  <a:pt x="1162743" y="257850"/>
                </a:lnTo>
                <a:lnTo>
                  <a:pt x="1155341" y="260491"/>
                </a:lnTo>
                <a:lnTo>
                  <a:pt x="1148468" y="263131"/>
                </a:lnTo>
                <a:lnTo>
                  <a:pt x="1141066" y="265244"/>
                </a:lnTo>
                <a:lnTo>
                  <a:pt x="1134193" y="267356"/>
                </a:lnTo>
                <a:lnTo>
                  <a:pt x="1126792" y="269469"/>
                </a:lnTo>
                <a:lnTo>
                  <a:pt x="1120447" y="272109"/>
                </a:lnTo>
                <a:lnTo>
                  <a:pt x="1111988" y="273165"/>
                </a:lnTo>
                <a:lnTo>
                  <a:pt x="1104587" y="274750"/>
                </a:lnTo>
                <a:lnTo>
                  <a:pt x="1097185" y="276334"/>
                </a:lnTo>
                <a:lnTo>
                  <a:pt x="1090312" y="277390"/>
                </a:lnTo>
                <a:lnTo>
                  <a:pt x="1082382" y="277918"/>
                </a:lnTo>
                <a:lnTo>
                  <a:pt x="1074980" y="278974"/>
                </a:lnTo>
                <a:lnTo>
                  <a:pt x="1067578" y="278974"/>
                </a:lnTo>
                <a:lnTo>
                  <a:pt x="1060705" y="279503"/>
                </a:lnTo>
                <a:lnTo>
                  <a:pt x="1052775" y="278974"/>
                </a:lnTo>
                <a:lnTo>
                  <a:pt x="1045373" y="278974"/>
                </a:lnTo>
                <a:lnTo>
                  <a:pt x="1037972" y="277390"/>
                </a:lnTo>
                <a:lnTo>
                  <a:pt x="1030570" y="276862"/>
                </a:lnTo>
                <a:lnTo>
                  <a:pt x="1022640" y="275278"/>
                </a:lnTo>
                <a:lnTo>
                  <a:pt x="1016295" y="274222"/>
                </a:lnTo>
                <a:lnTo>
                  <a:pt x="1008894" y="272109"/>
                </a:lnTo>
                <a:lnTo>
                  <a:pt x="1002021" y="270525"/>
                </a:lnTo>
                <a:lnTo>
                  <a:pt x="993562" y="267356"/>
                </a:lnTo>
                <a:lnTo>
                  <a:pt x="987217" y="265244"/>
                </a:lnTo>
                <a:lnTo>
                  <a:pt x="980873" y="262075"/>
                </a:lnTo>
                <a:lnTo>
                  <a:pt x="975058" y="259963"/>
                </a:lnTo>
                <a:lnTo>
                  <a:pt x="968713" y="256794"/>
                </a:lnTo>
                <a:lnTo>
                  <a:pt x="963955" y="254682"/>
                </a:lnTo>
                <a:lnTo>
                  <a:pt x="958668" y="250985"/>
                </a:lnTo>
                <a:lnTo>
                  <a:pt x="954439" y="248873"/>
                </a:lnTo>
                <a:lnTo>
                  <a:pt x="949680" y="245704"/>
                </a:lnTo>
                <a:lnTo>
                  <a:pt x="945980" y="242536"/>
                </a:lnTo>
                <a:lnTo>
                  <a:pt x="942279" y="238839"/>
                </a:lnTo>
                <a:lnTo>
                  <a:pt x="939107" y="236198"/>
                </a:lnTo>
                <a:lnTo>
                  <a:pt x="932762" y="230389"/>
                </a:lnTo>
                <a:lnTo>
                  <a:pt x="929062" y="224052"/>
                </a:lnTo>
                <a:lnTo>
                  <a:pt x="924303" y="216659"/>
                </a:lnTo>
                <a:lnTo>
                  <a:pt x="921660" y="210849"/>
                </a:lnTo>
                <a:lnTo>
                  <a:pt x="919545" y="203456"/>
                </a:lnTo>
                <a:lnTo>
                  <a:pt x="918488" y="197119"/>
                </a:lnTo>
                <a:lnTo>
                  <a:pt x="917959" y="190254"/>
                </a:lnTo>
                <a:lnTo>
                  <a:pt x="918488" y="183388"/>
                </a:lnTo>
                <a:lnTo>
                  <a:pt x="920074" y="177579"/>
                </a:lnTo>
                <a:lnTo>
                  <a:pt x="922189" y="171242"/>
                </a:lnTo>
                <a:lnTo>
                  <a:pt x="923246" y="164905"/>
                </a:lnTo>
                <a:lnTo>
                  <a:pt x="926418" y="158039"/>
                </a:lnTo>
                <a:lnTo>
                  <a:pt x="929062" y="151702"/>
                </a:lnTo>
                <a:lnTo>
                  <a:pt x="932762" y="146421"/>
                </a:lnTo>
                <a:lnTo>
                  <a:pt x="936463" y="140612"/>
                </a:lnTo>
                <a:lnTo>
                  <a:pt x="940164" y="135859"/>
                </a:lnTo>
                <a:lnTo>
                  <a:pt x="944394" y="131634"/>
                </a:lnTo>
                <a:lnTo>
                  <a:pt x="948623" y="127410"/>
                </a:lnTo>
                <a:lnTo>
                  <a:pt x="952324" y="123713"/>
                </a:lnTo>
                <a:lnTo>
                  <a:pt x="956553" y="120016"/>
                </a:lnTo>
                <a:lnTo>
                  <a:pt x="960783" y="116848"/>
                </a:lnTo>
                <a:lnTo>
                  <a:pt x="964484" y="114735"/>
                </a:lnTo>
                <a:lnTo>
                  <a:pt x="968185" y="112095"/>
                </a:lnTo>
                <a:lnTo>
                  <a:pt x="972414" y="110510"/>
                </a:lnTo>
                <a:lnTo>
                  <a:pt x="975058" y="109982"/>
                </a:lnTo>
                <a:lnTo>
                  <a:pt x="978230" y="110510"/>
                </a:lnTo>
                <a:lnTo>
                  <a:pt x="976115" y="109454"/>
                </a:lnTo>
                <a:lnTo>
                  <a:pt x="970828" y="108926"/>
                </a:lnTo>
                <a:lnTo>
                  <a:pt x="966599" y="107342"/>
                </a:lnTo>
                <a:lnTo>
                  <a:pt x="962898" y="106814"/>
                </a:lnTo>
                <a:lnTo>
                  <a:pt x="958139" y="105229"/>
                </a:lnTo>
                <a:lnTo>
                  <a:pt x="953381" y="104701"/>
                </a:lnTo>
                <a:lnTo>
                  <a:pt x="947037" y="103117"/>
                </a:lnTo>
                <a:lnTo>
                  <a:pt x="941221" y="102589"/>
                </a:lnTo>
                <a:lnTo>
                  <a:pt x="934348" y="101533"/>
                </a:lnTo>
                <a:lnTo>
                  <a:pt x="927475" y="101533"/>
                </a:lnTo>
                <a:lnTo>
                  <a:pt x="923246" y="100476"/>
                </a:lnTo>
                <a:lnTo>
                  <a:pt x="920074" y="100476"/>
                </a:lnTo>
                <a:lnTo>
                  <a:pt x="915844" y="100476"/>
                </a:lnTo>
                <a:lnTo>
                  <a:pt x="912672" y="100476"/>
                </a:lnTo>
                <a:lnTo>
                  <a:pt x="908443" y="100476"/>
                </a:lnTo>
                <a:lnTo>
                  <a:pt x="905270" y="101533"/>
                </a:lnTo>
                <a:lnTo>
                  <a:pt x="901041" y="102061"/>
                </a:lnTo>
                <a:lnTo>
                  <a:pt x="897869" y="102589"/>
                </a:lnTo>
                <a:lnTo>
                  <a:pt x="893639" y="102589"/>
                </a:lnTo>
                <a:lnTo>
                  <a:pt x="889410" y="103117"/>
                </a:lnTo>
                <a:lnTo>
                  <a:pt x="885709" y="104173"/>
                </a:lnTo>
                <a:lnTo>
                  <a:pt x="881479" y="105229"/>
                </a:lnTo>
                <a:lnTo>
                  <a:pt x="877250" y="105229"/>
                </a:lnTo>
                <a:lnTo>
                  <a:pt x="873549" y="106814"/>
                </a:lnTo>
                <a:lnTo>
                  <a:pt x="869319" y="107870"/>
                </a:lnTo>
                <a:lnTo>
                  <a:pt x="865090" y="109982"/>
                </a:lnTo>
                <a:lnTo>
                  <a:pt x="861389" y="111567"/>
                </a:lnTo>
                <a:lnTo>
                  <a:pt x="857160" y="113679"/>
                </a:lnTo>
                <a:lnTo>
                  <a:pt x="852930" y="115263"/>
                </a:lnTo>
                <a:lnTo>
                  <a:pt x="849758" y="117376"/>
                </a:lnTo>
                <a:lnTo>
                  <a:pt x="842356" y="122129"/>
                </a:lnTo>
                <a:lnTo>
                  <a:pt x="835483" y="128466"/>
                </a:lnTo>
                <a:lnTo>
                  <a:pt x="831782" y="131106"/>
                </a:lnTo>
                <a:lnTo>
                  <a:pt x="828082" y="134275"/>
                </a:lnTo>
                <a:lnTo>
                  <a:pt x="824909" y="137972"/>
                </a:lnTo>
                <a:lnTo>
                  <a:pt x="821209" y="141668"/>
                </a:lnTo>
                <a:lnTo>
                  <a:pt x="818037" y="145365"/>
                </a:lnTo>
                <a:lnTo>
                  <a:pt x="815393" y="149062"/>
                </a:lnTo>
                <a:lnTo>
                  <a:pt x="811692" y="153815"/>
                </a:lnTo>
                <a:lnTo>
                  <a:pt x="810106" y="158567"/>
                </a:lnTo>
                <a:lnTo>
                  <a:pt x="806405" y="162792"/>
                </a:lnTo>
                <a:lnTo>
                  <a:pt x="803762" y="168073"/>
                </a:lnTo>
                <a:lnTo>
                  <a:pt x="801647" y="173354"/>
                </a:lnTo>
                <a:lnTo>
                  <a:pt x="799532" y="179692"/>
                </a:lnTo>
                <a:lnTo>
                  <a:pt x="797946" y="185501"/>
                </a:lnTo>
                <a:lnTo>
                  <a:pt x="795832" y="191838"/>
                </a:lnTo>
                <a:lnTo>
                  <a:pt x="794245" y="198703"/>
                </a:lnTo>
                <a:lnTo>
                  <a:pt x="793188" y="206097"/>
                </a:lnTo>
                <a:lnTo>
                  <a:pt x="791602" y="209793"/>
                </a:lnTo>
                <a:lnTo>
                  <a:pt x="791073" y="214018"/>
                </a:lnTo>
                <a:lnTo>
                  <a:pt x="790016" y="218243"/>
                </a:lnTo>
                <a:lnTo>
                  <a:pt x="790016" y="221940"/>
                </a:lnTo>
                <a:lnTo>
                  <a:pt x="789487" y="226164"/>
                </a:lnTo>
                <a:lnTo>
                  <a:pt x="789487" y="230389"/>
                </a:lnTo>
                <a:lnTo>
                  <a:pt x="790016" y="234086"/>
                </a:lnTo>
                <a:lnTo>
                  <a:pt x="791073" y="238311"/>
                </a:lnTo>
                <a:lnTo>
                  <a:pt x="791073" y="241479"/>
                </a:lnTo>
                <a:lnTo>
                  <a:pt x="792131" y="245704"/>
                </a:lnTo>
                <a:lnTo>
                  <a:pt x="793188" y="248873"/>
                </a:lnTo>
                <a:lnTo>
                  <a:pt x="794774" y="253098"/>
                </a:lnTo>
                <a:lnTo>
                  <a:pt x="795832" y="256794"/>
                </a:lnTo>
                <a:lnTo>
                  <a:pt x="797946" y="260491"/>
                </a:lnTo>
                <a:lnTo>
                  <a:pt x="799532" y="264716"/>
                </a:lnTo>
                <a:lnTo>
                  <a:pt x="801647" y="268941"/>
                </a:lnTo>
                <a:lnTo>
                  <a:pt x="805877" y="275278"/>
                </a:lnTo>
                <a:lnTo>
                  <a:pt x="810635" y="282143"/>
                </a:lnTo>
                <a:lnTo>
                  <a:pt x="815922" y="289008"/>
                </a:lnTo>
                <a:lnTo>
                  <a:pt x="822266" y="296402"/>
                </a:lnTo>
                <a:lnTo>
                  <a:pt x="828082" y="302211"/>
                </a:lnTo>
                <a:lnTo>
                  <a:pt x="835483" y="309076"/>
                </a:lnTo>
                <a:lnTo>
                  <a:pt x="839169" y="311706"/>
                </a:lnTo>
                <a:lnTo>
                  <a:pt x="846883" y="315054"/>
                </a:lnTo>
                <a:lnTo>
                  <a:pt x="859587" y="320866"/>
                </a:lnTo>
                <a:lnTo>
                  <a:pt x="871761" y="325621"/>
                </a:lnTo>
                <a:lnTo>
                  <a:pt x="884994" y="330376"/>
                </a:lnTo>
                <a:lnTo>
                  <a:pt x="896110" y="333546"/>
                </a:lnTo>
                <a:lnTo>
                  <a:pt x="908285" y="336716"/>
                </a:lnTo>
                <a:lnTo>
                  <a:pt x="919930" y="339358"/>
                </a:lnTo>
                <a:lnTo>
                  <a:pt x="931575" y="343057"/>
                </a:lnTo>
                <a:lnTo>
                  <a:pt x="942161" y="345170"/>
                </a:lnTo>
                <a:lnTo>
                  <a:pt x="953807" y="347283"/>
                </a:lnTo>
                <a:lnTo>
                  <a:pt x="965452" y="348340"/>
                </a:lnTo>
                <a:lnTo>
                  <a:pt x="976567" y="350454"/>
                </a:lnTo>
                <a:lnTo>
                  <a:pt x="987154" y="350982"/>
                </a:lnTo>
                <a:lnTo>
                  <a:pt x="997740" y="351510"/>
                </a:lnTo>
                <a:lnTo>
                  <a:pt x="1008856" y="351510"/>
                </a:lnTo>
                <a:lnTo>
                  <a:pt x="1019443" y="352567"/>
                </a:lnTo>
                <a:lnTo>
                  <a:pt x="1029500" y="351510"/>
                </a:lnTo>
                <a:lnTo>
                  <a:pt x="1040616" y="350982"/>
                </a:lnTo>
                <a:lnTo>
                  <a:pt x="1050673" y="349925"/>
                </a:lnTo>
                <a:lnTo>
                  <a:pt x="1061259" y="348869"/>
                </a:lnTo>
                <a:lnTo>
                  <a:pt x="1070787" y="346227"/>
                </a:lnTo>
                <a:lnTo>
                  <a:pt x="1080844" y="344113"/>
                </a:lnTo>
                <a:lnTo>
                  <a:pt x="1090372" y="341472"/>
                </a:lnTo>
                <a:lnTo>
                  <a:pt x="1100959" y="339358"/>
                </a:lnTo>
                <a:lnTo>
                  <a:pt x="1109957" y="336188"/>
                </a:lnTo>
                <a:lnTo>
                  <a:pt x="1120544" y="333546"/>
                </a:lnTo>
                <a:lnTo>
                  <a:pt x="1130071" y="330376"/>
                </a:lnTo>
                <a:lnTo>
                  <a:pt x="1140128" y="327206"/>
                </a:lnTo>
                <a:lnTo>
                  <a:pt x="1148598" y="322451"/>
                </a:lnTo>
                <a:lnTo>
                  <a:pt x="1159184" y="318752"/>
                </a:lnTo>
                <a:lnTo>
                  <a:pt x="1167653" y="314525"/>
                </a:lnTo>
                <a:lnTo>
                  <a:pt x="1177710" y="310298"/>
                </a:lnTo>
                <a:lnTo>
                  <a:pt x="1186709" y="306072"/>
                </a:lnTo>
                <a:lnTo>
                  <a:pt x="1196766" y="301316"/>
                </a:lnTo>
                <a:lnTo>
                  <a:pt x="1205765" y="296561"/>
                </a:lnTo>
                <a:lnTo>
                  <a:pt x="1215822" y="291806"/>
                </a:lnTo>
                <a:lnTo>
                  <a:pt x="1224820" y="285466"/>
                </a:lnTo>
                <a:lnTo>
                  <a:pt x="1233819" y="280182"/>
                </a:lnTo>
                <a:lnTo>
                  <a:pt x="1242817" y="273842"/>
                </a:lnTo>
                <a:lnTo>
                  <a:pt x="1252345" y="268558"/>
                </a:lnTo>
                <a:lnTo>
                  <a:pt x="1260285" y="262746"/>
                </a:lnTo>
                <a:lnTo>
                  <a:pt x="1269813" y="256406"/>
                </a:lnTo>
                <a:lnTo>
                  <a:pt x="1279341" y="250594"/>
                </a:lnTo>
                <a:lnTo>
                  <a:pt x="1288868" y="244254"/>
                </a:lnTo>
                <a:lnTo>
                  <a:pt x="1297867" y="237385"/>
                </a:lnTo>
                <a:lnTo>
                  <a:pt x="1307395" y="231045"/>
                </a:lnTo>
                <a:lnTo>
                  <a:pt x="1316923" y="224176"/>
                </a:lnTo>
                <a:lnTo>
                  <a:pt x="1326980" y="217836"/>
                </a:lnTo>
                <a:lnTo>
                  <a:pt x="1336508" y="210439"/>
                </a:lnTo>
                <a:lnTo>
                  <a:pt x="1346035" y="204099"/>
                </a:lnTo>
                <a:lnTo>
                  <a:pt x="1355034" y="197230"/>
                </a:lnTo>
                <a:lnTo>
                  <a:pt x="1365620" y="190361"/>
                </a:lnTo>
                <a:lnTo>
                  <a:pt x="1374619" y="182964"/>
                </a:lnTo>
                <a:lnTo>
                  <a:pt x="1384147" y="176096"/>
                </a:lnTo>
                <a:lnTo>
                  <a:pt x="1390344" y="172693"/>
                </a:lnTo>
                <a:lnTo>
                  <a:pt x="1392301" y="170971"/>
                </a:lnTo>
                <a:lnTo>
                  <a:pt x="1397090" y="165176"/>
                </a:lnTo>
                <a:lnTo>
                  <a:pt x="1402944" y="158854"/>
                </a:lnTo>
                <a:lnTo>
                  <a:pt x="1405605" y="155166"/>
                </a:lnTo>
                <a:lnTo>
                  <a:pt x="1409330" y="150951"/>
                </a:lnTo>
                <a:lnTo>
                  <a:pt x="1412524" y="146736"/>
                </a:lnTo>
                <a:lnTo>
                  <a:pt x="1416249" y="143575"/>
                </a:lnTo>
                <a:lnTo>
                  <a:pt x="1417845" y="138833"/>
                </a:lnTo>
                <a:lnTo>
                  <a:pt x="1420506" y="134092"/>
                </a:lnTo>
                <a:lnTo>
                  <a:pt x="1423699" y="129350"/>
                </a:lnTo>
                <a:lnTo>
                  <a:pt x="1426360" y="124608"/>
                </a:lnTo>
                <a:lnTo>
                  <a:pt x="1427424" y="119340"/>
                </a:lnTo>
                <a:lnTo>
                  <a:pt x="1429553" y="114598"/>
                </a:lnTo>
                <a:lnTo>
                  <a:pt x="1431150" y="109856"/>
                </a:lnTo>
                <a:lnTo>
                  <a:pt x="1432746" y="105114"/>
                </a:lnTo>
                <a:lnTo>
                  <a:pt x="1432746" y="99319"/>
                </a:lnTo>
                <a:lnTo>
                  <a:pt x="1433811" y="94577"/>
                </a:lnTo>
                <a:lnTo>
                  <a:pt x="1433811" y="88255"/>
                </a:lnTo>
                <a:lnTo>
                  <a:pt x="1433811" y="83513"/>
                </a:lnTo>
                <a:lnTo>
                  <a:pt x="1432214" y="78244"/>
                </a:lnTo>
                <a:lnTo>
                  <a:pt x="1431150" y="72976"/>
                </a:lnTo>
                <a:lnTo>
                  <a:pt x="1428489" y="67707"/>
                </a:lnTo>
                <a:lnTo>
                  <a:pt x="1426360" y="62965"/>
                </a:lnTo>
                <a:lnTo>
                  <a:pt x="1427424" y="61912"/>
                </a:lnTo>
                <a:lnTo>
                  <a:pt x="1432746" y="61912"/>
                </a:lnTo>
                <a:lnTo>
                  <a:pt x="1435939" y="61912"/>
                </a:lnTo>
                <a:lnTo>
                  <a:pt x="1439665" y="61912"/>
                </a:lnTo>
                <a:lnTo>
                  <a:pt x="1443922" y="62965"/>
                </a:lnTo>
                <a:lnTo>
                  <a:pt x="1448711" y="65073"/>
                </a:lnTo>
                <a:lnTo>
                  <a:pt x="1452969" y="65600"/>
                </a:lnTo>
                <a:lnTo>
                  <a:pt x="1456694" y="67707"/>
                </a:lnTo>
                <a:lnTo>
                  <a:pt x="1460952" y="69288"/>
                </a:lnTo>
                <a:lnTo>
                  <a:pt x="1465209" y="72976"/>
                </a:lnTo>
                <a:lnTo>
                  <a:pt x="1467870" y="76137"/>
                </a:lnTo>
                <a:lnTo>
                  <a:pt x="1470531" y="80879"/>
                </a:lnTo>
                <a:lnTo>
                  <a:pt x="1472659" y="86147"/>
                </a:lnTo>
                <a:lnTo>
                  <a:pt x="1474788" y="92996"/>
                </a:lnTo>
                <a:lnTo>
                  <a:pt x="1473724" y="98265"/>
                </a:lnTo>
                <a:lnTo>
                  <a:pt x="1473192" y="104588"/>
                </a:lnTo>
                <a:lnTo>
                  <a:pt x="1471063" y="109856"/>
                </a:lnTo>
                <a:lnTo>
                  <a:pt x="1469999" y="116178"/>
                </a:lnTo>
                <a:lnTo>
                  <a:pt x="1466805" y="120920"/>
                </a:lnTo>
                <a:lnTo>
                  <a:pt x="1464145" y="126189"/>
                </a:lnTo>
                <a:lnTo>
                  <a:pt x="1461484" y="130930"/>
                </a:lnTo>
                <a:lnTo>
                  <a:pt x="1458823" y="135672"/>
                </a:lnTo>
                <a:lnTo>
                  <a:pt x="1452196" y="141223"/>
                </a:lnTo>
                <a:lnTo>
                  <a:pt x="1456664" y="139111"/>
                </a:lnTo>
                <a:lnTo>
                  <a:pt x="1467780" y="134884"/>
                </a:lnTo>
                <a:lnTo>
                  <a:pt x="1478366" y="131185"/>
                </a:lnTo>
                <a:lnTo>
                  <a:pt x="1489482" y="127487"/>
                </a:lnTo>
                <a:lnTo>
                  <a:pt x="1500069" y="124317"/>
                </a:lnTo>
                <a:lnTo>
                  <a:pt x="1511184" y="121675"/>
                </a:lnTo>
                <a:lnTo>
                  <a:pt x="1521771" y="119561"/>
                </a:lnTo>
                <a:lnTo>
                  <a:pt x="1533416" y="117448"/>
                </a:lnTo>
                <a:lnTo>
                  <a:pt x="1543473" y="115335"/>
                </a:lnTo>
                <a:lnTo>
                  <a:pt x="1555118" y="113221"/>
                </a:lnTo>
                <a:lnTo>
                  <a:pt x="1565705" y="112164"/>
                </a:lnTo>
                <a:lnTo>
                  <a:pt x="1577350" y="111108"/>
                </a:lnTo>
                <a:lnTo>
                  <a:pt x="1587407" y="110051"/>
                </a:lnTo>
                <a:lnTo>
                  <a:pt x="1599052" y="109523"/>
                </a:lnTo>
                <a:lnTo>
                  <a:pt x="1609639" y="109523"/>
                </a:lnTo>
                <a:lnTo>
                  <a:pt x="1621284" y="109523"/>
                </a:lnTo>
                <a:lnTo>
                  <a:pt x="1631341" y="109523"/>
                </a:lnTo>
                <a:lnTo>
                  <a:pt x="1642457" y="109523"/>
                </a:lnTo>
                <a:lnTo>
                  <a:pt x="1652514" y="110051"/>
                </a:lnTo>
                <a:lnTo>
                  <a:pt x="1663100" y="111108"/>
                </a:lnTo>
                <a:lnTo>
                  <a:pt x="1673687" y="112164"/>
                </a:lnTo>
                <a:lnTo>
                  <a:pt x="1684273" y="114278"/>
                </a:lnTo>
                <a:lnTo>
                  <a:pt x="1694330" y="115863"/>
                </a:lnTo>
                <a:lnTo>
                  <a:pt x="1705446" y="117976"/>
                </a:lnTo>
                <a:lnTo>
                  <a:pt x="1714974" y="119561"/>
                </a:lnTo>
                <a:lnTo>
                  <a:pt x="1723973" y="121675"/>
                </a:lnTo>
                <a:lnTo>
                  <a:pt x="1733500" y="124317"/>
                </a:lnTo>
                <a:lnTo>
                  <a:pt x="1743028" y="126958"/>
                </a:lnTo>
                <a:lnTo>
                  <a:pt x="1752027" y="129600"/>
                </a:lnTo>
                <a:lnTo>
                  <a:pt x="1761555" y="132770"/>
                </a:lnTo>
                <a:lnTo>
                  <a:pt x="1770024" y="136469"/>
                </a:lnTo>
                <a:lnTo>
                  <a:pt x="1779022" y="140167"/>
                </a:lnTo>
                <a:lnTo>
                  <a:pt x="1786962" y="143866"/>
                </a:lnTo>
                <a:lnTo>
                  <a:pt x="1795431" y="147564"/>
                </a:lnTo>
                <a:lnTo>
                  <a:pt x="1803371" y="151791"/>
                </a:lnTo>
                <a:lnTo>
                  <a:pt x="1811311" y="156018"/>
                </a:lnTo>
                <a:lnTo>
                  <a:pt x="1818721" y="159717"/>
                </a:lnTo>
                <a:lnTo>
                  <a:pt x="1826661" y="165529"/>
                </a:lnTo>
                <a:lnTo>
                  <a:pt x="1833013" y="170284"/>
                </a:lnTo>
                <a:lnTo>
                  <a:pt x="1840424" y="176096"/>
                </a:lnTo>
                <a:lnTo>
                  <a:pt x="1846776" y="180851"/>
                </a:lnTo>
                <a:lnTo>
                  <a:pt x="1852598" y="186134"/>
                </a:lnTo>
                <a:lnTo>
                  <a:pt x="1858421" y="191946"/>
                </a:lnTo>
                <a:lnTo>
                  <a:pt x="1864243" y="197758"/>
                </a:lnTo>
                <a:lnTo>
                  <a:pt x="1869007" y="203042"/>
                </a:lnTo>
                <a:lnTo>
                  <a:pt x="1873771" y="209382"/>
                </a:lnTo>
                <a:lnTo>
                  <a:pt x="1878535" y="216251"/>
                </a:lnTo>
                <a:lnTo>
                  <a:pt x="1883299" y="222591"/>
                </a:lnTo>
                <a:lnTo>
                  <a:pt x="1886475" y="228931"/>
                </a:lnTo>
                <a:lnTo>
                  <a:pt x="1890180" y="234743"/>
                </a:lnTo>
                <a:lnTo>
                  <a:pt x="1892827" y="241612"/>
                </a:lnTo>
                <a:lnTo>
                  <a:pt x="1896003" y="249009"/>
                </a:lnTo>
                <a:lnTo>
                  <a:pt x="1898120" y="255878"/>
                </a:lnTo>
                <a:lnTo>
                  <a:pt x="1899708" y="263275"/>
                </a:lnTo>
                <a:lnTo>
                  <a:pt x="1901825" y="270672"/>
                </a:lnTo>
                <a:lnTo>
                  <a:pt x="1903413" y="278597"/>
                </a:lnTo>
                <a:lnTo>
                  <a:pt x="1903413" y="284937"/>
                </a:lnTo>
                <a:lnTo>
                  <a:pt x="1903413" y="291806"/>
                </a:lnTo>
                <a:lnTo>
                  <a:pt x="1903413" y="297618"/>
                </a:lnTo>
                <a:lnTo>
                  <a:pt x="1903413" y="304486"/>
                </a:lnTo>
                <a:lnTo>
                  <a:pt x="1902355" y="310298"/>
                </a:lnTo>
                <a:lnTo>
                  <a:pt x="1902355" y="316639"/>
                </a:lnTo>
                <a:lnTo>
                  <a:pt x="1901825" y="322451"/>
                </a:lnTo>
                <a:lnTo>
                  <a:pt x="1900767" y="328791"/>
                </a:lnTo>
                <a:lnTo>
                  <a:pt x="1898649" y="334074"/>
                </a:lnTo>
                <a:lnTo>
                  <a:pt x="1897591" y="339358"/>
                </a:lnTo>
                <a:lnTo>
                  <a:pt x="1895473" y="345170"/>
                </a:lnTo>
                <a:lnTo>
                  <a:pt x="1893885" y="350454"/>
                </a:lnTo>
                <a:lnTo>
                  <a:pt x="1891239" y="355209"/>
                </a:lnTo>
                <a:lnTo>
                  <a:pt x="1889122" y="359964"/>
                </a:lnTo>
                <a:lnTo>
                  <a:pt x="1887534" y="364719"/>
                </a:lnTo>
                <a:lnTo>
                  <a:pt x="1885416" y="369474"/>
                </a:lnTo>
                <a:lnTo>
                  <a:pt x="1881711" y="373173"/>
                </a:lnTo>
                <a:lnTo>
                  <a:pt x="1878535" y="377400"/>
                </a:lnTo>
                <a:lnTo>
                  <a:pt x="1875359" y="381627"/>
                </a:lnTo>
                <a:lnTo>
                  <a:pt x="1872712" y="385325"/>
                </a:lnTo>
                <a:lnTo>
                  <a:pt x="1864773" y="392194"/>
                </a:lnTo>
                <a:lnTo>
                  <a:pt x="1858421" y="399591"/>
                </a:lnTo>
                <a:lnTo>
                  <a:pt x="1853657" y="402233"/>
                </a:lnTo>
                <a:lnTo>
                  <a:pt x="1849422" y="405931"/>
                </a:lnTo>
                <a:lnTo>
                  <a:pt x="1845188" y="408573"/>
                </a:lnTo>
                <a:lnTo>
                  <a:pt x="1841482" y="411743"/>
                </a:lnTo>
                <a:lnTo>
                  <a:pt x="1836718" y="413856"/>
                </a:lnTo>
                <a:lnTo>
                  <a:pt x="1832484" y="416498"/>
                </a:lnTo>
                <a:lnTo>
                  <a:pt x="1827720" y="419140"/>
                </a:lnTo>
                <a:lnTo>
                  <a:pt x="1823485" y="421782"/>
                </a:lnTo>
                <a:lnTo>
                  <a:pt x="1818192" y="423367"/>
                </a:lnTo>
                <a:lnTo>
                  <a:pt x="1813428" y="425480"/>
                </a:lnTo>
                <a:lnTo>
                  <a:pt x="1808135" y="426537"/>
                </a:lnTo>
                <a:lnTo>
                  <a:pt x="1803371" y="428650"/>
                </a:lnTo>
                <a:lnTo>
                  <a:pt x="1798078" y="430236"/>
                </a:lnTo>
                <a:lnTo>
                  <a:pt x="1793314" y="431292"/>
                </a:lnTo>
                <a:lnTo>
                  <a:pt x="1788021" y="432877"/>
                </a:lnTo>
                <a:lnTo>
                  <a:pt x="1783257" y="434991"/>
                </a:lnTo>
                <a:lnTo>
                  <a:pt x="1776905" y="435519"/>
                </a:lnTo>
                <a:lnTo>
                  <a:pt x="1772141" y="436047"/>
                </a:lnTo>
                <a:lnTo>
                  <a:pt x="1766318" y="436576"/>
                </a:lnTo>
                <a:lnTo>
                  <a:pt x="1761555" y="438161"/>
                </a:lnTo>
                <a:lnTo>
                  <a:pt x="1756261" y="438161"/>
                </a:lnTo>
                <a:lnTo>
                  <a:pt x="1750439" y="438689"/>
                </a:lnTo>
                <a:lnTo>
                  <a:pt x="1745145" y="439746"/>
                </a:lnTo>
                <a:lnTo>
                  <a:pt x="1740382" y="440274"/>
                </a:lnTo>
                <a:lnTo>
                  <a:pt x="1734559" y="440274"/>
                </a:lnTo>
                <a:lnTo>
                  <a:pt x="1729795" y="440274"/>
                </a:lnTo>
                <a:lnTo>
                  <a:pt x="1723443" y="440274"/>
                </a:lnTo>
                <a:lnTo>
                  <a:pt x="1718679" y="440274"/>
                </a:lnTo>
                <a:lnTo>
                  <a:pt x="1713386" y="439746"/>
                </a:lnTo>
                <a:lnTo>
                  <a:pt x="1708093" y="439746"/>
                </a:lnTo>
                <a:lnTo>
                  <a:pt x="1702800" y="438689"/>
                </a:lnTo>
                <a:lnTo>
                  <a:pt x="1698036" y="438689"/>
                </a:lnTo>
                <a:lnTo>
                  <a:pt x="1692213" y="437633"/>
                </a:lnTo>
                <a:lnTo>
                  <a:pt x="1687449" y="436576"/>
                </a:lnTo>
                <a:lnTo>
                  <a:pt x="1682156" y="436047"/>
                </a:lnTo>
                <a:lnTo>
                  <a:pt x="1677392" y="435519"/>
                </a:lnTo>
                <a:lnTo>
                  <a:pt x="1672628" y="433934"/>
                </a:lnTo>
                <a:lnTo>
                  <a:pt x="1667864" y="433406"/>
                </a:lnTo>
                <a:lnTo>
                  <a:pt x="1664159" y="432349"/>
                </a:lnTo>
                <a:lnTo>
                  <a:pt x="1659947" y="431298"/>
                </a:lnTo>
                <a:lnTo>
                  <a:pt x="1659473" y="431799"/>
                </a:lnTo>
                <a:lnTo>
                  <a:pt x="1642948" y="425919"/>
                </a:lnTo>
                <a:lnTo>
                  <a:pt x="1642875" y="425431"/>
                </a:lnTo>
                <a:lnTo>
                  <a:pt x="1638222" y="423367"/>
                </a:lnTo>
                <a:lnTo>
                  <a:pt x="1633458" y="421253"/>
                </a:lnTo>
                <a:lnTo>
                  <a:pt x="1628694" y="420197"/>
                </a:lnTo>
                <a:lnTo>
                  <a:pt x="1624460" y="418612"/>
                </a:lnTo>
                <a:lnTo>
                  <a:pt x="1619696" y="416498"/>
                </a:lnTo>
                <a:lnTo>
                  <a:pt x="1615990" y="415442"/>
                </a:lnTo>
                <a:lnTo>
                  <a:pt x="1611227" y="413856"/>
                </a:lnTo>
                <a:lnTo>
                  <a:pt x="1606992" y="413328"/>
                </a:lnTo>
                <a:lnTo>
                  <a:pt x="1601699" y="411215"/>
                </a:lnTo>
                <a:lnTo>
                  <a:pt x="1597464" y="410686"/>
                </a:lnTo>
                <a:lnTo>
                  <a:pt x="1592171" y="409101"/>
                </a:lnTo>
                <a:lnTo>
                  <a:pt x="1587936" y="408573"/>
                </a:lnTo>
                <a:lnTo>
                  <a:pt x="1583172" y="406988"/>
                </a:lnTo>
                <a:lnTo>
                  <a:pt x="1578409" y="406459"/>
                </a:lnTo>
                <a:lnTo>
                  <a:pt x="1574174" y="405931"/>
                </a:lnTo>
                <a:lnTo>
                  <a:pt x="1569939" y="405931"/>
                </a:lnTo>
                <a:lnTo>
                  <a:pt x="1564646" y="404346"/>
                </a:lnTo>
                <a:lnTo>
                  <a:pt x="1560412" y="403818"/>
                </a:lnTo>
                <a:lnTo>
                  <a:pt x="1555118" y="403289"/>
                </a:lnTo>
                <a:lnTo>
                  <a:pt x="1550884" y="403289"/>
                </a:lnTo>
                <a:lnTo>
                  <a:pt x="1546120" y="403289"/>
                </a:lnTo>
                <a:lnTo>
                  <a:pt x="1541356" y="403289"/>
                </a:lnTo>
                <a:lnTo>
                  <a:pt x="1536592" y="403289"/>
                </a:lnTo>
                <a:lnTo>
                  <a:pt x="1532357" y="403289"/>
                </a:lnTo>
                <a:lnTo>
                  <a:pt x="1527064" y="402233"/>
                </a:lnTo>
                <a:lnTo>
                  <a:pt x="1522300" y="402233"/>
                </a:lnTo>
                <a:lnTo>
                  <a:pt x="1517536" y="402233"/>
                </a:lnTo>
                <a:lnTo>
                  <a:pt x="1513831" y="402233"/>
                </a:lnTo>
                <a:lnTo>
                  <a:pt x="1509067" y="402233"/>
                </a:lnTo>
                <a:lnTo>
                  <a:pt x="1504303" y="403289"/>
                </a:lnTo>
                <a:lnTo>
                  <a:pt x="1499539" y="403818"/>
                </a:lnTo>
                <a:lnTo>
                  <a:pt x="1495305" y="404346"/>
                </a:lnTo>
                <a:lnTo>
                  <a:pt x="1490011" y="404346"/>
                </a:lnTo>
                <a:lnTo>
                  <a:pt x="1485248" y="404346"/>
                </a:lnTo>
                <a:lnTo>
                  <a:pt x="1480484" y="404874"/>
                </a:lnTo>
                <a:lnTo>
                  <a:pt x="1476249" y="405931"/>
                </a:lnTo>
                <a:lnTo>
                  <a:pt x="1471485" y="406459"/>
                </a:lnTo>
                <a:lnTo>
                  <a:pt x="1466721" y="406988"/>
                </a:lnTo>
                <a:lnTo>
                  <a:pt x="1461957" y="408045"/>
                </a:lnTo>
                <a:lnTo>
                  <a:pt x="1458252" y="409101"/>
                </a:lnTo>
                <a:lnTo>
                  <a:pt x="1453488" y="409101"/>
                </a:lnTo>
                <a:lnTo>
                  <a:pt x="1448724" y="410686"/>
                </a:lnTo>
                <a:lnTo>
                  <a:pt x="1443960" y="411215"/>
                </a:lnTo>
                <a:lnTo>
                  <a:pt x="1439726" y="412271"/>
                </a:lnTo>
                <a:lnTo>
                  <a:pt x="1436020" y="413328"/>
                </a:lnTo>
                <a:lnTo>
                  <a:pt x="1431786" y="415442"/>
                </a:lnTo>
                <a:lnTo>
                  <a:pt x="1427551" y="415970"/>
                </a:lnTo>
                <a:lnTo>
                  <a:pt x="1423846" y="418083"/>
                </a:lnTo>
                <a:lnTo>
                  <a:pt x="1419082" y="418612"/>
                </a:lnTo>
                <a:lnTo>
                  <a:pt x="1414848" y="420197"/>
                </a:lnTo>
                <a:lnTo>
                  <a:pt x="1410084" y="421253"/>
                </a:lnTo>
                <a:lnTo>
                  <a:pt x="1405849" y="423367"/>
                </a:lnTo>
                <a:lnTo>
                  <a:pt x="1402144" y="424424"/>
                </a:lnTo>
                <a:lnTo>
                  <a:pt x="1397909" y="426009"/>
                </a:lnTo>
                <a:lnTo>
                  <a:pt x="1393675" y="428122"/>
                </a:lnTo>
                <a:lnTo>
                  <a:pt x="1390499" y="430236"/>
                </a:lnTo>
                <a:lnTo>
                  <a:pt x="1386264" y="431292"/>
                </a:lnTo>
                <a:lnTo>
                  <a:pt x="1382559" y="433406"/>
                </a:lnTo>
                <a:lnTo>
                  <a:pt x="1378324" y="435519"/>
                </a:lnTo>
                <a:lnTo>
                  <a:pt x="1374619" y="437633"/>
                </a:lnTo>
                <a:lnTo>
                  <a:pt x="1367208" y="441331"/>
                </a:lnTo>
                <a:lnTo>
                  <a:pt x="1361386" y="446086"/>
                </a:lnTo>
                <a:lnTo>
                  <a:pt x="1361386" y="445030"/>
                </a:lnTo>
                <a:lnTo>
                  <a:pt x="1362444" y="443444"/>
                </a:lnTo>
                <a:lnTo>
                  <a:pt x="1364032" y="440803"/>
                </a:lnTo>
                <a:lnTo>
                  <a:pt x="1367208" y="437633"/>
                </a:lnTo>
                <a:lnTo>
                  <a:pt x="1370384" y="432877"/>
                </a:lnTo>
                <a:lnTo>
                  <a:pt x="1374619" y="427594"/>
                </a:lnTo>
                <a:lnTo>
                  <a:pt x="1379383" y="421253"/>
                </a:lnTo>
                <a:lnTo>
                  <a:pt x="1385735" y="415442"/>
                </a:lnTo>
                <a:lnTo>
                  <a:pt x="1388381" y="411215"/>
                </a:lnTo>
                <a:lnTo>
                  <a:pt x="1391557" y="406988"/>
                </a:lnTo>
                <a:lnTo>
                  <a:pt x="1394733" y="403289"/>
                </a:lnTo>
                <a:lnTo>
                  <a:pt x="1398438" y="399591"/>
                </a:lnTo>
                <a:lnTo>
                  <a:pt x="1402144" y="395892"/>
                </a:lnTo>
                <a:lnTo>
                  <a:pt x="1405849" y="391665"/>
                </a:lnTo>
                <a:lnTo>
                  <a:pt x="1410084" y="387439"/>
                </a:lnTo>
                <a:lnTo>
                  <a:pt x="1414848" y="383740"/>
                </a:lnTo>
                <a:lnTo>
                  <a:pt x="1419082" y="378985"/>
                </a:lnTo>
                <a:lnTo>
                  <a:pt x="1422787" y="374230"/>
                </a:lnTo>
                <a:lnTo>
                  <a:pt x="1427022" y="370003"/>
                </a:lnTo>
                <a:lnTo>
                  <a:pt x="1432315" y="365776"/>
                </a:lnTo>
                <a:lnTo>
                  <a:pt x="1436550" y="361021"/>
                </a:lnTo>
                <a:lnTo>
                  <a:pt x="1441843" y="356266"/>
                </a:lnTo>
                <a:lnTo>
                  <a:pt x="1446607" y="352567"/>
                </a:lnTo>
                <a:lnTo>
                  <a:pt x="1452959" y="348340"/>
                </a:lnTo>
                <a:lnTo>
                  <a:pt x="1457723" y="343585"/>
                </a:lnTo>
                <a:lnTo>
                  <a:pt x="1463016" y="338830"/>
                </a:lnTo>
                <a:lnTo>
                  <a:pt x="1467780" y="334074"/>
                </a:lnTo>
                <a:lnTo>
                  <a:pt x="1473602" y="330376"/>
                </a:lnTo>
                <a:lnTo>
                  <a:pt x="1478896" y="325621"/>
                </a:lnTo>
                <a:lnTo>
                  <a:pt x="1485248" y="321394"/>
                </a:lnTo>
                <a:lnTo>
                  <a:pt x="1491070" y="317167"/>
                </a:lnTo>
                <a:lnTo>
                  <a:pt x="1497422" y="313469"/>
                </a:lnTo>
                <a:lnTo>
                  <a:pt x="1503245" y="308713"/>
                </a:lnTo>
                <a:lnTo>
                  <a:pt x="1509596" y="304486"/>
                </a:lnTo>
                <a:lnTo>
                  <a:pt x="1515948" y="300260"/>
                </a:lnTo>
                <a:lnTo>
                  <a:pt x="1521771" y="297089"/>
                </a:lnTo>
                <a:lnTo>
                  <a:pt x="1528123" y="292863"/>
                </a:lnTo>
                <a:lnTo>
                  <a:pt x="1534475" y="290221"/>
                </a:lnTo>
                <a:lnTo>
                  <a:pt x="1541356" y="287051"/>
                </a:lnTo>
                <a:lnTo>
                  <a:pt x="1548237" y="284409"/>
                </a:lnTo>
                <a:lnTo>
                  <a:pt x="1554060" y="280710"/>
                </a:lnTo>
                <a:lnTo>
                  <a:pt x="1560941" y="278069"/>
                </a:lnTo>
                <a:lnTo>
                  <a:pt x="1567822" y="274898"/>
                </a:lnTo>
                <a:lnTo>
                  <a:pt x="1574703" y="272785"/>
                </a:lnTo>
                <a:lnTo>
                  <a:pt x="1581584" y="270672"/>
                </a:lnTo>
                <a:lnTo>
                  <a:pt x="1587936" y="268558"/>
                </a:lnTo>
                <a:lnTo>
                  <a:pt x="1594818" y="266445"/>
                </a:lnTo>
                <a:lnTo>
                  <a:pt x="1602228" y="265388"/>
                </a:lnTo>
                <a:lnTo>
                  <a:pt x="1609109" y="263275"/>
                </a:lnTo>
                <a:lnTo>
                  <a:pt x="1616520" y="262746"/>
                </a:lnTo>
                <a:lnTo>
                  <a:pt x="1623401" y="261690"/>
                </a:lnTo>
                <a:lnTo>
                  <a:pt x="1630812" y="261690"/>
                </a:lnTo>
                <a:lnTo>
                  <a:pt x="1637693" y="261161"/>
                </a:lnTo>
                <a:lnTo>
                  <a:pt x="1645633" y="261161"/>
                </a:lnTo>
                <a:lnTo>
                  <a:pt x="1652514" y="261690"/>
                </a:lnTo>
                <a:lnTo>
                  <a:pt x="1660454" y="263275"/>
                </a:lnTo>
                <a:lnTo>
                  <a:pt x="1666806" y="263275"/>
                </a:lnTo>
                <a:lnTo>
                  <a:pt x="1673687" y="264860"/>
                </a:lnTo>
                <a:lnTo>
                  <a:pt x="1679509" y="265388"/>
                </a:lnTo>
                <a:lnTo>
                  <a:pt x="1686391" y="267501"/>
                </a:lnTo>
                <a:lnTo>
                  <a:pt x="1691684" y="268030"/>
                </a:lnTo>
                <a:lnTo>
                  <a:pt x="1696977" y="269615"/>
                </a:lnTo>
                <a:lnTo>
                  <a:pt x="1702800" y="271200"/>
                </a:lnTo>
                <a:lnTo>
                  <a:pt x="1708093" y="273313"/>
                </a:lnTo>
                <a:lnTo>
                  <a:pt x="1711798" y="275427"/>
                </a:lnTo>
                <a:lnTo>
                  <a:pt x="1716033" y="277540"/>
                </a:lnTo>
                <a:lnTo>
                  <a:pt x="1720267" y="279654"/>
                </a:lnTo>
                <a:lnTo>
                  <a:pt x="1725031" y="281767"/>
                </a:lnTo>
                <a:lnTo>
                  <a:pt x="1730854" y="285994"/>
                </a:lnTo>
                <a:lnTo>
                  <a:pt x="1737735" y="291806"/>
                </a:lnTo>
                <a:lnTo>
                  <a:pt x="1741970" y="296561"/>
                </a:lnTo>
                <a:lnTo>
                  <a:pt x="1745675" y="302373"/>
                </a:lnTo>
                <a:lnTo>
                  <a:pt x="1749380" y="308713"/>
                </a:lnTo>
                <a:lnTo>
                  <a:pt x="1752027" y="314525"/>
                </a:lnTo>
                <a:lnTo>
                  <a:pt x="1753085" y="320866"/>
                </a:lnTo>
                <a:lnTo>
                  <a:pt x="1754144" y="326677"/>
                </a:lnTo>
                <a:lnTo>
                  <a:pt x="1754144" y="333546"/>
                </a:lnTo>
                <a:lnTo>
                  <a:pt x="1754673" y="340415"/>
                </a:lnTo>
                <a:lnTo>
                  <a:pt x="1753085" y="346227"/>
                </a:lnTo>
                <a:lnTo>
                  <a:pt x="1752027" y="352567"/>
                </a:lnTo>
                <a:lnTo>
                  <a:pt x="1749909" y="358379"/>
                </a:lnTo>
                <a:lnTo>
                  <a:pt x="1748321" y="364719"/>
                </a:lnTo>
                <a:lnTo>
                  <a:pt x="1745675" y="370003"/>
                </a:lnTo>
                <a:lnTo>
                  <a:pt x="1743028" y="375286"/>
                </a:lnTo>
                <a:lnTo>
                  <a:pt x="1740382" y="380570"/>
                </a:lnTo>
                <a:lnTo>
                  <a:pt x="1737735" y="386382"/>
                </a:lnTo>
                <a:lnTo>
                  <a:pt x="1734559" y="390080"/>
                </a:lnTo>
                <a:lnTo>
                  <a:pt x="1730854" y="394307"/>
                </a:lnTo>
                <a:lnTo>
                  <a:pt x="1727678" y="397477"/>
                </a:lnTo>
                <a:lnTo>
                  <a:pt x="1725031" y="401176"/>
                </a:lnTo>
                <a:lnTo>
                  <a:pt x="1718679" y="405931"/>
                </a:lnTo>
                <a:lnTo>
                  <a:pt x="1713915" y="408573"/>
                </a:lnTo>
                <a:lnTo>
                  <a:pt x="1715503" y="408573"/>
                </a:lnTo>
                <a:lnTo>
                  <a:pt x="1720267" y="409101"/>
                </a:lnTo>
                <a:lnTo>
                  <a:pt x="1722914" y="409101"/>
                </a:lnTo>
                <a:lnTo>
                  <a:pt x="1727148" y="409101"/>
                </a:lnTo>
                <a:lnTo>
                  <a:pt x="1730854" y="409101"/>
                </a:lnTo>
                <a:lnTo>
                  <a:pt x="1737206" y="409630"/>
                </a:lnTo>
                <a:lnTo>
                  <a:pt x="1741970" y="409101"/>
                </a:lnTo>
                <a:lnTo>
                  <a:pt x="1747792" y="409101"/>
                </a:lnTo>
                <a:lnTo>
                  <a:pt x="1754144" y="408573"/>
                </a:lnTo>
                <a:lnTo>
                  <a:pt x="1760496" y="408573"/>
                </a:lnTo>
                <a:lnTo>
                  <a:pt x="1767377" y="406988"/>
                </a:lnTo>
                <a:lnTo>
                  <a:pt x="1774788" y="405931"/>
                </a:lnTo>
                <a:lnTo>
                  <a:pt x="1781669" y="404346"/>
                </a:lnTo>
                <a:lnTo>
                  <a:pt x="1789079" y="403289"/>
                </a:lnTo>
                <a:lnTo>
                  <a:pt x="1795961" y="399591"/>
                </a:lnTo>
                <a:lnTo>
                  <a:pt x="1802842" y="396949"/>
                </a:lnTo>
                <a:lnTo>
                  <a:pt x="1809723" y="393779"/>
                </a:lnTo>
                <a:lnTo>
                  <a:pt x="1817133" y="390080"/>
                </a:lnTo>
                <a:lnTo>
                  <a:pt x="1822956" y="385325"/>
                </a:lnTo>
                <a:lnTo>
                  <a:pt x="1829837" y="380042"/>
                </a:lnTo>
                <a:lnTo>
                  <a:pt x="1835660" y="374230"/>
                </a:lnTo>
                <a:lnTo>
                  <a:pt x="1842012" y="368418"/>
                </a:lnTo>
                <a:lnTo>
                  <a:pt x="1844129" y="364719"/>
                </a:lnTo>
                <a:lnTo>
                  <a:pt x="1846776" y="361021"/>
                </a:lnTo>
                <a:lnTo>
                  <a:pt x="1848893" y="357322"/>
                </a:lnTo>
                <a:lnTo>
                  <a:pt x="1851540" y="353624"/>
                </a:lnTo>
                <a:lnTo>
                  <a:pt x="1853657" y="348869"/>
                </a:lnTo>
                <a:lnTo>
                  <a:pt x="1855774" y="345170"/>
                </a:lnTo>
                <a:lnTo>
                  <a:pt x="1857362" y="340415"/>
                </a:lnTo>
                <a:lnTo>
                  <a:pt x="1859479" y="335660"/>
                </a:lnTo>
                <a:lnTo>
                  <a:pt x="1860538" y="330376"/>
                </a:lnTo>
                <a:lnTo>
                  <a:pt x="1861597" y="324564"/>
                </a:lnTo>
                <a:lnTo>
                  <a:pt x="1863185" y="319280"/>
                </a:lnTo>
                <a:lnTo>
                  <a:pt x="1864243" y="313997"/>
                </a:lnTo>
                <a:lnTo>
                  <a:pt x="1864773" y="307657"/>
                </a:lnTo>
                <a:lnTo>
                  <a:pt x="1865831" y="301845"/>
                </a:lnTo>
                <a:lnTo>
                  <a:pt x="1866361" y="295504"/>
                </a:lnTo>
                <a:lnTo>
                  <a:pt x="1866890" y="289692"/>
                </a:lnTo>
                <a:lnTo>
                  <a:pt x="1866361" y="282295"/>
                </a:lnTo>
                <a:lnTo>
                  <a:pt x="1865831" y="275427"/>
                </a:lnTo>
                <a:lnTo>
                  <a:pt x="1864243" y="269615"/>
                </a:lnTo>
                <a:lnTo>
                  <a:pt x="1863185" y="263275"/>
                </a:lnTo>
                <a:lnTo>
                  <a:pt x="1860538" y="256406"/>
                </a:lnTo>
                <a:lnTo>
                  <a:pt x="1858421" y="250594"/>
                </a:lnTo>
                <a:lnTo>
                  <a:pt x="1854715" y="245310"/>
                </a:lnTo>
                <a:lnTo>
                  <a:pt x="1852069" y="239499"/>
                </a:lnTo>
                <a:lnTo>
                  <a:pt x="1847834" y="233687"/>
                </a:lnTo>
                <a:lnTo>
                  <a:pt x="1844129" y="228403"/>
                </a:lnTo>
                <a:lnTo>
                  <a:pt x="1839365" y="222591"/>
                </a:lnTo>
                <a:lnTo>
                  <a:pt x="1834601" y="218893"/>
                </a:lnTo>
                <a:lnTo>
                  <a:pt x="1828249" y="213081"/>
                </a:lnTo>
                <a:lnTo>
                  <a:pt x="1822956" y="209382"/>
                </a:lnTo>
                <a:lnTo>
                  <a:pt x="1817133" y="205155"/>
                </a:lnTo>
                <a:lnTo>
                  <a:pt x="1811311" y="200928"/>
                </a:lnTo>
                <a:lnTo>
                  <a:pt x="1803900" y="196173"/>
                </a:lnTo>
                <a:lnTo>
                  <a:pt x="1797549" y="192475"/>
                </a:lnTo>
                <a:lnTo>
                  <a:pt x="1789609" y="188248"/>
                </a:lnTo>
                <a:lnTo>
                  <a:pt x="1783257" y="185078"/>
                </a:lnTo>
                <a:lnTo>
                  <a:pt x="1774788" y="181379"/>
                </a:lnTo>
                <a:lnTo>
                  <a:pt x="1766848" y="178737"/>
                </a:lnTo>
                <a:lnTo>
                  <a:pt x="1758908" y="175567"/>
                </a:lnTo>
                <a:lnTo>
                  <a:pt x="1751497" y="173454"/>
                </a:lnTo>
                <a:lnTo>
                  <a:pt x="1742499" y="170284"/>
                </a:lnTo>
                <a:lnTo>
                  <a:pt x="1733500" y="167642"/>
                </a:lnTo>
                <a:lnTo>
                  <a:pt x="1725031" y="165529"/>
                </a:lnTo>
                <a:lnTo>
                  <a:pt x="1716033" y="163415"/>
                </a:lnTo>
                <a:lnTo>
                  <a:pt x="1706505" y="161302"/>
                </a:lnTo>
                <a:lnTo>
                  <a:pt x="1696977" y="159717"/>
                </a:lnTo>
                <a:lnTo>
                  <a:pt x="1687449" y="158660"/>
                </a:lnTo>
                <a:lnTo>
                  <a:pt x="1678980" y="158132"/>
                </a:lnTo>
                <a:lnTo>
                  <a:pt x="1668923" y="156018"/>
                </a:lnTo>
                <a:lnTo>
                  <a:pt x="1658336" y="155490"/>
                </a:lnTo>
                <a:lnTo>
                  <a:pt x="1648279" y="153905"/>
                </a:lnTo>
                <a:lnTo>
                  <a:pt x="1638751" y="153905"/>
                </a:lnTo>
                <a:lnTo>
                  <a:pt x="1628694" y="153376"/>
                </a:lnTo>
                <a:lnTo>
                  <a:pt x="1618637" y="153376"/>
                </a:lnTo>
                <a:lnTo>
                  <a:pt x="1608580" y="153376"/>
                </a:lnTo>
                <a:lnTo>
                  <a:pt x="1599052" y="153905"/>
                </a:lnTo>
                <a:lnTo>
                  <a:pt x="1588995" y="153905"/>
                </a:lnTo>
                <a:lnTo>
                  <a:pt x="1578409" y="153905"/>
                </a:lnTo>
                <a:lnTo>
                  <a:pt x="1568351" y="154433"/>
                </a:lnTo>
                <a:lnTo>
                  <a:pt x="1558824" y="156018"/>
                </a:lnTo>
                <a:lnTo>
                  <a:pt x="1548766" y="157075"/>
                </a:lnTo>
                <a:lnTo>
                  <a:pt x="1538709" y="158660"/>
                </a:lnTo>
                <a:lnTo>
                  <a:pt x="1529181" y="160773"/>
                </a:lnTo>
                <a:lnTo>
                  <a:pt x="1520183" y="162887"/>
                </a:lnTo>
                <a:lnTo>
                  <a:pt x="1510126" y="164472"/>
                </a:lnTo>
                <a:lnTo>
                  <a:pt x="1500598" y="166585"/>
                </a:lnTo>
                <a:lnTo>
                  <a:pt x="1491070" y="168699"/>
                </a:lnTo>
                <a:lnTo>
                  <a:pt x="1482601" y="171869"/>
                </a:lnTo>
                <a:lnTo>
                  <a:pt x="1473073" y="175039"/>
                </a:lnTo>
                <a:lnTo>
                  <a:pt x="1464075" y="178209"/>
                </a:lnTo>
                <a:lnTo>
                  <a:pt x="1455605" y="181379"/>
                </a:lnTo>
                <a:lnTo>
                  <a:pt x="1447136" y="185606"/>
                </a:lnTo>
                <a:lnTo>
                  <a:pt x="1438667" y="188776"/>
                </a:lnTo>
                <a:lnTo>
                  <a:pt x="1430198" y="193003"/>
                </a:lnTo>
                <a:lnTo>
                  <a:pt x="1422787" y="197230"/>
                </a:lnTo>
                <a:lnTo>
                  <a:pt x="1415377" y="201985"/>
                </a:lnTo>
                <a:lnTo>
                  <a:pt x="1407966" y="205684"/>
                </a:lnTo>
                <a:lnTo>
                  <a:pt x="1401085" y="211496"/>
                </a:lnTo>
                <a:lnTo>
                  <a:pt x="1394733" y="216779"/>
                </a:lnTo>
                <a:lnTo>
                  <a:pt x="1388381" y="222591"/>
                </a:lnTo>
                <a:lnTo>
                  <a:pt x="1381500" y="227346"/>
                </a:lnTo>
                <a:lnTo>
                  <a:pt x="1375678" y="233158"/>
                </a:lnTo>
                <a:lnTo>
                  <a:pt x="1369326" y="237385"/>
                </a:lnTo>
                <a:lnTo>
                  <a:pt x="1363503" y="243197"/>
                </a:lnTo>
                <a:lnTo>
                  <a:pt x="1357151" y="246896"/>
                </a:lnTo>
                <a:lnTo>
                  <a:pt x="1351329" y="252707"/>
                </a:lnTo>
                <a:lnTo>
                  <a:pt x="1344977" y="256406"/>
                </a:lnTo>
                <a:lnTo>
                  <a:pt x="1339684" y="261690"/>
                </a:lnTo>
                <a:lnTo>
                  <a:pt x="1333332" y="265916"/>
                </a:lnTo>
                <a:lnTo>
                  <a:pt x="1327509" y="270672"/>
                </a:lnTo>
                <a:lnTo>
                  <a:pt x="1322216" y="274898"/>
                </a:lnTo>
                <a:lnTo>
                  <a:pt x="1316923" y="279654"/>
                </a:lnTo>
                <a:lnTo>
                  <a:pt x="1310571" y="283352"/>
                </a:lnTo>
                <a:lnTo>
                  <a:pt x="1305278" y="287579"/>
                </a:lnTo>
                <a:lnTo>
                  <a:pt x="1299984" y="291806"/>
                </a:lnTo>
                <a:lnTo>
                  <a:pt x="1295220" y="295504"/>
                </a:lnTo>
                <a:lnTo>
                  <a:pt x="1288868" y="299203"/>
                </a:lnTo>
                <a:lnTo>
                  <a:pt x="1284105" y="302373"/>
                </a:lnTo>
                <a:lnTo>
                  <a:pt x="1278811" y="306072"/>
                </a:lnTo>
                <a:lnTo>
                  <a:pt x="1273518" y="309770"/>
                </a:lnTo>
                <a:lnTo>
                  <a:pt x="1268754" y="313469"/>
                </a:lnTo>
                <a:lnTo>
                  <a:pt x="1262932" y="316639"/>
                </a:lnTo>
                <a:lnTo>
                  <a:pt x="1257109" y="319809"/>
                </a:lnTo>
                <a:lnTo>
                  <a:pt x="1252874" y="324036"/>
                </a:lnTo>
                <a:lnTo>
                  <a:pt x="1247581" y="326677"/>
                </a:lnTo>
                <a:lnTo>
                  <a:pt x="1242288" y="329319"/>
                </a:lnTo>
                <a:lnTo>
                  <a:pt x="1236995" y="331961"/>
                </a:lnTo>
                <a:lnTo>
                  <a:pt x="1232231" y="335660"/>
                </a:lnTo>
                <a:lnTo>
                  <a:pt x="1226408" y="338301"/>
                </a:lnTo>
                <a:lnTo>
                  <a:pt x="1221644" y="340943"/>
                </a:lnTo>
                <a:lnTo>
                  <a:pt x="1216351" y="343585"/>
                </a:lnTo>
                <a:lnTo>
                  <a:pt x="1211587" y="347283"/>
                </a:lnTo>
                <a:lnTo>
                  <a:pt x="1205765" y="348869"/>
                </a:lnTo>
                <a:lnTo>
                  <a:pt x="1200471" y="350982"/>
                </a:lnTo>
                <a:lnTo>
                  <a:pt x="1194649" y="353095"/>
                </a:lnTo>
                <a:lnTo>
                  <a:pt x="1189356" y="355737"/>
                </a:lnTo>
                <a:lnTo>
                  <a:pt x="1184062" y="357851"/>
                </a:lnTo>
                <a:lnTo>
                  <a:pt x="1178769" y="359964"/>
                </a:lnTo>
                <a:lnTo>
                  <a:pt x="1172947" y="362077"/>
                </a:lnTo>
                <a:lnTo>
                  <a:pt x="1167653" y="363662"/>
                </a:lnTo>
                <a:lnTo>
                  <a:pt x="1161831" y="365248"/>
                </a:lnTo>
                <a:lnTo>
                  <a:pt x="1156008" y="367361"/>
                </a:lnTo>
                <a:lnTo>
                  <a:pt x="1150715" y="368418"/>
                </a:lnTo>
                <a:lnTo>
                  <a:pt x="1145422" y="370531"/>
                </a:lnTo>
                <a:lnTo>
                  <a:pt x="1139070" y="372116"/>
                </a:lnTo>
                <a:lnTo>
                  <a:pt x="1133777" y="374230"/>
                </a:lnTo>
                <a:lnTo>
                  <a:pt x="1127954" y="375286"/>
                </a:lnTo>
                <a:lnTo>
                  <a:pt x="1122131" y="377400"/>
                </a:lnTo>
                <a:lnTo>
                  <a:pt x="1115780" y="377928"/>
                </a:lnTo>
                <a:lnTo>
                  <a:pt x="1109428" y="380042"/>
                </a:lnTo>
                <a:lnTo>
                  <a:pt x="1103605" y="380570"/>
                </a:lnTo>
                <a:lnTo>
                  <a:pt x="1097253" y="382683"/>
                </a:lnTo>
                <a:lnTo>
                  <a:pt x="1090372" y="383740"/>
                </a:lnTo>
                <a:lnTo>
                  <a:pt x="1084550" y="384797"/>
                </a:lnTo>
                <a:lnTo>
                  <a:pt x="1077668" y="386382"/>
                </a:lnTo>
                <a:lnTo>
                  <a:pt x="1071846" y="387439"/>
                </a:lnTo>
                <a:lnTo>
                  <a:pt x="1063906" y="387967"/>
                </a:lnTo>
                <a:lnTo>
                  <a:pt x="1057554" y="389024"/>
                </a:lnTo>
                <a:lnTo>
                  <a:pt x="1050673" y="389552"/>
                </a:lnTo>
                <a:lnTo>
                  <a:pt x="1043792" y="391137"/>
                </a:lnTo>
                <a:lnTo>
                  <a:pt x="1036381" y="391665"/>
                </a:lnTo>
                <a:lnTo>
                  <a:pt x="1029500" y="392194"/>
                </a:lnTo>
                <a:lnTo>
                  <a:pt x="1022089" y="392722"/>
                </a:lnTo>
                <a:lnTo>
                  <a:pt x="1015208" y="394307"/>
                </a:lnTo>
                <a:lnTo>
                  <a:pt x="1007268" y="394307"/>
                </a:lnTo>
                <a:lnTo>
                  <a:pt x="999328" y="394307"/>
                </a:lnTo>
                <a:lnTo>
                  <a:pt x="990859" y="393779"/>
                </a:lnTo>
                <a:lnTo>
                  <a:pt x="983449" y="393779"/>
                </a:lnTo>
                <a:lnTo>
                  <a:pt x="975509" y="392194"/>
                </a:lnTo>
                <a:lnTo>
                  <a:pt x="967569" y="391665"/>
                </a:lnTo>
                <a:lnTo>
                  <a:pt x="959100" y="391137"/>
                </a:lnTo>
                <a:lnTo>
                  <a:pt x="951689" y="390080"/>
                </a:lnTo>
                <a:lnTo>
                  <a:pt x="943749" y="387967"/>
                </a:lnTo>
                <a:lnTo>
                  <a:pt x="935280" y="386382"/>
                </a:lnTo>
                <a:lnTo>
                  <a:pt x="927340" y="384268"/>
                </a:lnTo>
                <a:lnTo>
                  <a:pt x="919401" y="382155"/>
                </a:lnTo>
                <a:lnTo>
                  <a:pt x="910931" y="379513"/>
                </a:lnTo>
                <a:lnTo>
                  <a:pt x="902991" y="377400"/>
                </a:lnTo>
                <a:lnTo>
                  <a:pt x="895052" y="374758"/>
                </a:lnTo>
                <a:lnTo>
                  <a:pt x="886582" y="372645"/>
                </a:lnTo>
                <a:lnTo>
                  <a:pt x="878643" y="369474"/>
                </a:lnTo>
                <a:lnTo>
                  <a:pt x="870703" y="365776"/>
                </a:lnTo>
                <a:lnTo>
                  <a:pt x="862234" y="362606"/>
                </a:lnTo>
                <a:lnTo>
                  <a:pt x="854294" y="359964"/>
                </a:lnTo>
                <a:lnTo>
                  <a:pt x="846354" y="356266"/>
                </a:lnTo>
                <a:lnTo>
                  <a:pt x="837885" y="353095"/>
                </a:lnTo>
                <a:lnTo>
                  <a:pt x="829945" y="349925"/>
                </a:lnTo>
                <a:lnTo>
                  <a:pt x="822534" y="346227"/>
                </a:lnTo>
                <a:lnTo>
                  <a:pt x="814594" y="342528"/>
                </a:lnTo>
                <a:lnTo>
                  <a:pt x="806125" y="338301"/>
                </a:lnTo>
                <a:lnTo>
                  <a:pt x="798715" y="334074"/>
                </a:lnTo>
                <a:lnTo>
                  <a:pt x="791304" y="330904"/>
                </a:lnTo>
                <a:lnTo>
                  <a:pt x="783894" y="326677"/>
                </a:lnTo>
                <a:lnTo>
                  <a:pt x="777012" y="322451"/>
                </a:lnTo>
                <a:lnTo>
                  <a:pt x="769602" y="318752"/>
                </a:lnTo>
                <a:lnTo>
                  <a:pt x="762721" y="315054"/>
                </a:lnTo>
                <a:lnTo>
                  <a:pt x="755310" y="311355"/>
                </a:lnTo>
                <a:lnTo>
                  <a:pt x="748429" y="307128"/>
                </a:lnTo>
                <a:lnTo>
                  <a:pt x="741018" y="302901"/>
                </a:lnTo>
                <a:lnTo>
                  <a:pt x="735196" y="299203"/>
                </a:lnTo>
                <a:lnTo>
                  <a:pt x="728315" y="294976"/>
                </a:lnTo>
                <a:lnTo>
                  <a:pt x="722492" y="290749"/>
                </a:lnTo>
                <a:lnTo>
                  <a:pt x="716140" y="287051"/>
                </a:lnTo>
                <a:lnTo>
                  <a:pt x="710318" y="282824"/>
                </a:lnTo>
                <a:lnTo>
                  <a:pt x="703966" y="278597"/>
                </a:lnTo>
                <a:lnTo>
                  <a:pt x="698143" y="274898"/>
                </a:lnTo>
                <a:lnTo>
                  <a:pt x="692321" y="271200"/>
                </a:lnTo>
                <a:lnTo>
                  <a:pt x="687557" y="268030"/>
                </a:lnTo>
                <a:lnTo>
                  <a:pt x="682264" y="263803"/>
                </a:lnTo>
                <a:lnTo>
                  <a:pt x="677500" y="261161"/>
                </a:lnTo>
                <a:lnTo>
                  <a:pt x="673794" y="257991"/>
                </a:lnTo>
                <a:lnTo>
                  <a:pt x="669560" y="255349"/>
                </a:lnTo>
                <a:lnTo>
                  <a:pt x="664796" y="251651"/>
                </a:lnTo>
                <a:lnTo>
                  <a:pt x="660561" y="249009"/>
                </a:lnTo>
                <a:lnTo>
                  <a:pt x="656856" y="245839"/>
                </a:lnTo>
                <a:lnTo>
                  <a:pt x="653680" y="243725"/>
                </a:lnTo>
                <a:lnTo>
                  <a:pt x="647328" y="238970"/>
                </a:lnTo>
                <a:lnTo>
                  <a:pt x="642564" y="235800"/>
                </a:lnTo>
                <a:lnTo>
                  <a:pt x="637800" y="231573"/>
                </a:lnTo>
                <a:lnTo>
                  <a:pt x="635154" y="229460"/>
                </a:lnTo>
                <a:lnTo>
                  <a:pt x="633566" y="228403"/>
                </a:lnTo>
                <a:lnTo>
                  <a:pt x="631448" y="226818"/>
                </a:lnTo>
                <a:lnTo>
                  <a:pt x="628802" y="224705"/>
                </a:lnTo>
                <a:lnTo>
                  <a:pt x="624038" y="221534"/>
                </a:lnTo>
                <a:lnTo>
                  <a:pt x="618745" y="217836"/>
                </a:lnTo>
                <a:lnTo>
                  <a:pt x="614510" y="215194"/>
                </a:lnTo>
                <a:lnTo>
                  <a:pt x="611334" y="213081"/>
                </a:lnTo>
                <a:lnTo>
                  <a:pt x="607100" y="210439"/>
                </a:lnTo>
                <a:lnTo>
                  <a:pt x="602336" y="207797"/>
                </a:lnTo>
                <a:lnTo>
                  <a:pt x="597572" y="204627"/>
                </a:lnTo>
                <a:lnTo>
                  <a:pt x="592808" y="201985"/>
                </a:lnTo>
                <a:lnTo>
                  <a:pt x="587514" y="198287"/>
                </a:lnTo>
                <a:lnTo>
                  <a:pt x="582221" y="195645"/>
                </a:lnTo>
                <a:lnTo>
                  <a:pt x="575340" y="191946"/>
                </a:lnTo>
                <a:lnTo>
                  <a:pt x="569517" y="188248"/>
                </a:lnTo>
                <a:lnTo>
                  <a:pt x="562636" y="185078"/>
                </a:lnTo>
                <a:lnTo>
                  <a:pt x="555755" y="182436"/>
                </a:lnTo>
                <a:lnTo>
                  <a:pt x="548345" y="178209"/>
                </a:lnTo>
                <a:lnTo>
                  <a:pt x="540934" y="175039"/>
                </a:lnTo>
                <a:lnTo>
                  <a:pt x="533523" y="171340"/>
                </a:lnTo>
                <a:lnTo>
                  <a:pt x="526113" y="168699"/>
                </a:lnTo>
                <a:lnTo>
                  <a:pt x="517114" y="164472"/>
                </a:lnTo>
                <a:lnTo>
                  <a:pt x="509175" y="161830"/>
                </a:lnTo>
                <a:lnTo>
                  <a:pt x="500176" y="158660"/>
                </a:lnTo>
                <a:lnTo>
                  <a:pt x="492236" y="156546"/>
                </a:lnTo>
                <a:lnTo>
                  <a:pt x="483238" y="153905"/>
                </a:lnTo>
                <a:lnTo>
                  <a:pt x="474239" y="151263"/>
                </a:lnTo>
                <a:lnTo>
                  <a:pt x="465770" y="149149"/>
                </a:lnTo>
                <a:lnTo>
                  <a:pt x="456772" y="147564"/>
                </a:lnTo>
                <a:lnTo>
                  <a:pt x="446714" y="145979"/>
                </a:lnTo>
                <a:lnTo>
                  <a:pt x="437187" y="143866"/>
                </a:lnTo>
                <a:lnTo>
                  <a:pt x="427659" y="141752"/>
                </a:lnTo>
                <a:lnTo>
                  <a:pt x="418131" y="141224"/>
                </a:lnTo>
                <a:lnTo>
                  <a:pt x="408074" y="139639"/>
                </a:lnTo>
                <a:lnTo>
                  <a:pt x="398546" y="139111"/>
                </a:lnTo>
                <a:lnTo>
                  <a:pt x="388489" y="139111"/>
                </a:lnTo>
                <a:lnTo>
                  <a:pt x="378961" y="139639"/>
                </a:lnTo>
                <a:lnTo>
                  <a:pt x="368904" y="139639"/>
                </a:lnTo>
                <a:lnTo>
                  <a:pt x="358847" y="141224"/>
                </a:lnTo>
                <a:lnTo>
                  <a:pt x="348790" y="142281"/>
                </a:lnTo>
                <a:lnTo>
                  <a:pt x="339262" y="144394"/>
                </a:lnTo>
                <a:lnTo>
                  <a:pt x="329205" y="146508"/>
                </a:lnTo>
                <a:lnTo>
                  <a:pt x="319677" y="149149"/>
                </a:lnTo>
                <a:lnTo>
                  <a:pt x="309090" y="151791"/>
                </a:lnTo>
                <a:lnTo>
                  <a:pt x="300092" y="156018"/>
                </a:lnTo>
                <a:lnTo>
                  <a:pt x="289505" y="159188"/>
                </a:lnTo>
                <a:lnTo>
                  <a:pt x="279448" y="163943"/>
                </a:lnTo>
                <a:lnTo>
                  <a:pt x="269920" y="168699"/>
                </a:lnTo>
                <a:lnTo>
                  <a:pt x="260392" y="175039"/>
                </a:lnTo>
                <a:lnTo>
                  <a:pt x="250335" y="180851"/>
                </a:lnTo>
                <a:lnTo>
                  <a:pt x="241866" y="187720"/>
                </a:lnTo>
                <a:lnTo>
                  <a:pt x="232338" y="195117"/>
                </a:lnTo>
                <a:lnTo>
                  <a:pt x="223340" y="204099"/>
                </a:lnTo>
                <a:lnTo>
                  <a:pt x="223024" y="204362"/>
                </a:lnTo>
                <a:lnTo>
                  <a:pt x="223308" y="205777"/>
                </a:lnTo>
                <a:lnTo>
                  <a:pt x="215900" y="212631"/>
                </a:lnTo>
                <a:lnTo>
                  <a:pt x="209020" y="219485"/>
                </a:lnTo>
                <a:lnTo>
                  <a:pt x="202141" y="226338"/>
                </a:lnTo>
                <a:lnTo>
                  <a:pt x="196320" y="233719"/>
                </a:lnTo>
                <a:lnTo>
                  <a:pt x="189441" y="240573"/>
                </a:lnTo>
                <a:lnTo>
                  <a:pt x="184150" y="247954"/>
                </a:lnTo>
                <a:lnTo>
                  <a:pt x="181725" y="250369"/>
                </a:lnTo>
                <a:lnTo>
                  <a:pt x="179406" y="253764"/>
                </a:lnTo>
                <a:lnTo>
                  <a:pt x="171466" y="266445"/>
                </a:lnTo>
                <a:lnTo>
                  <a:pt x="162997" y="279654"/>
                </a:lnTo>
                <a:lnTo>
                  <a:pt x="160634" y="284203"/>
                </a:lnTo>
                <a:lnTo>
                  <a:pt x="159808" y="287494"/>
                </a:lnTo>
                <a:lnTo>
                  <a:pt x="159279" y="291711"/>
                </a:lnTo>
                <a:lnTo>
                  <a:pt x="157691" y="294874"/>
                </a:lnTo>
                <a:lnTo>
                  <a:pt x="157162" y="299092"/>
                </a:lnTo>
                <a:lnTo>
                  <a:pt x="155575" y="302783"/>
                </a:lnTo>
                <a:lnTo>
                  <a:pt x="155575" y="307000"/>
                </a:lnTo>
                <a:lnTo>
                  <a:pt x="155045" y="311218"/>
                </a:lnTo>
                <a:lnTo>
                  <a:pt x="154516" y="314908"/>
                </a:lnTo>
                <a:lnTo>
                  <a:pt x="154516" y="319126"/>
                </a:lnTo>
                <a:lnTo>
                  <a:pt x="155045" y="323871"/>
                </a:lnTo>
                <a:lnTo>
                  <a:pt x="155045" y="330197"/>
                </a:lnTo>
                <a:lnTo>
                  <a:pt x="155045" y="336523"/>
                </a:lnTo>
                <a:lnTo>
                  <a:pt x="155575" y="342850"/>
                </a:lnTo>
                <a:lnTo>
                  <a:pt x="157162" y="349704"/>
                </a:lnTo>
                <a:lnTo>
                  <a:pt x="157691" y="354976"/>
                </a:lnTo>
                <a:lnTo>
                  <a:pt x="159279" y="360775"/>
                </a:lnTo>
                <a:lnTo>
                  <a:pt x="160866" y="366574"/>
                </a:lnTo>
                <a:lnTo>
                  <a:pt x="162983" y="371846"/>
                </a:lnTo>
                <a:lnTo>
                  <a:pt x="164570" y="376591"/>
                </a:lnTo>
                <a:lnTo>
                  <a:pt x="166687" y="381336"/>
                </a:lnTo>
                <a:lnTo>
                  <a:pt x="169333" y="385026"/>
                </a:lnTo>
                <a:lnTo>
                  <a:pt x="171979" y="389771"/>
                </a:lnTo>
                <a:lnTo>
                  <a:pt x="174095" y="393461"/>
                </a:lnTo>
                <a:lnTo>
                  <a:pt x="177270" y="397152"/>
                </a:lnTo>
                <a:lnTo>
                  <a:pt x="179916" y="400842"/>
                </a:lnTo>
                <a:lnTo>
                  <a:pt x="183620" y="404533"/>
                </a:lnTo>
                <a:lnTo>
                  <a:pt x="189441" y="410332"/>
                </a:lnTo>
                <a:lnTo>
                  <a:pt x="196320" y="416131"/>
                </a:lnTo>
                <a:lnTo>
                  <a:pt x="199495" y="418240"/>
                </a:lnTo>
                <a:lnTo>
                  <a:pt x="203200" y="420349"/>
                </a:lnTo>
                <a:lnTo>
                  <a:pt x="206904" y="422457"/>
                </a:lnTo>
                <a:lnTo>
                  <a:pt x="211137" y="425093"/>
                </a:lnTo>
                <a:lnTo>
                  <a:pt x="215370" y="426148"/>
                </a:lnTo>
                <a:lnTo>
                  <a:pt x="219075" y="428257"/>
                </a:lnTo>
                <a:lnTo>
                  <a:pt x="223308" y="429838"/>
                </a:lnTo>
                <a:lnTo>
                  <a:pt x="227541" y="431947"/>
                </a:lnTo>
                <a:lnTo>
                  <a:pt x="231245" y="432474"/>
                </a:lnTo>
                <a:lnTo>
                  <a:pt x="235479" y="433529"/>
                </a:lnTo>
                <a:lnTo>
                  <a:pt x="239712" y="435110"/>
                </a:lnTo>
                <a:lnTo>
                  <a:pt x="243416" y="436165"/>
                </a:lnTo>
                <a:lnTo>
                  <a:pt x="247121" y="436165"/>
                </a:lnTo>
                <a:lnTo>
                  <a:pt x="250825" y="437219"/>
                </a:lnTo>
                <a:lnTo>
                  <a:pt x="255058" y="437746"/>
                </a:lnTo>
                <a:lnTo>
                  <a:pt x="259291" y="438273"/>
                </a:lnTo>
                <a:lnTo>
                  <a:pt x="262996" y="438273"/>
                </a:lnTo>
                <a:lnTo>
                  <a:pt x="267229" y="439328"/>
                </a:lnTo>
                <a:lnTo>
                  <a:pt x="271462" y="439328"/>
                </a:lnTo>
                <a:lnTo>
                  <a:pt x="275166" y="439855"/>
                </a:lnTo>
                <a:lnTo>
                  <a:pt x="282046" y="439855"/>
                </a:lnTo>
                <a:lnTo>
                  <a:pt x="289454" y="439855"/>
                </a:lnTo>
                <a:lnTo>
                  <a:pt x="296333" y="439855"/>
                </a:lnTo>
                <a:lnTo>
                  <a:pt x="303212" y="439855"/>
                </a:lnTo>
                <a:lnTo>
                  <a:pt x="308504" y="438273"/>
                </a:lnTo>
                <a:lnTo>
                  <a:pt x="313796" y="438273"/>
                </a:lnTo>
                <a:lnTo>
                  <a:pt x="318029" y="437219"/>
                </a:lnTo>
                <a:lnTo>
                  <a:pt x="322791" y="437219"/>
                </a:lnTo>
                <a:lnTo>
                  <a:pt x="328083" y="436165"/>
                </a:lnTo>
                <a:lnTo>
                  <a:pt x="330200" y="436165"/>
                </a:lnTo>
                <a:lnTo>
                  <a:pt x="327025" y="435110"/>
                </a:lnTo>
                <a:lnTo>
                  <a:pt x="324379" y="433529"/>
                </a:lnTo>
                <a:lnTo>
                  <a:pt x="320146" y="431947"/>
                </a:lnTo>
                <a:lnTo>
                  <a:pt x="316971" y="429838"/>
                </a:lnTo>
                <a:lnTo>
                  <a:pt x="312737" y="426148"/>
                </a:lnTo>
                <a:lnTo>
                  <a:pt x="309033" y="423512"/>
                </a:lnTo>
                <a:lnTo>
                  <a:pt x="305329" y="419821"/>
                </a:lnTo>
                <a:lnTo>
                  <a:pt x="301625" y="415604"/>
                </a:lnTo>
                <a:lnTo>
                  <a:pt x="297921" y="410332"/>
                </a:lnTo>
                <a:lnTo>
                  <a:pt x="293687" y="405587"/>
                </a:lnTo>
                <a:lnTo>
                  <a:pt x="290512" y="399788"/>
                </a:lnTo>
                <a:lnTo>
                  <a:pt x="287866" y="394516"/>
                </a:lnTo>
                <a:lnTo>
                  <a:pt x="284691" y="388716"/>
                </a:lnTo>
                <a:lnTo>
                  <a:pt x="282046" y="382390"/>
                </a:lnTo>
                <a:lnTo>
                  <a:pt x="279929" y="376591"/>
                </a:lnTo>
                <a:lnTo>
                  <a:pt x="279400" y="370264"/>
                </a:lnTo>
                <a:lnTo>
                  <a:pt x="277283" y="362884"/>
                </a:lnTo>
                <a:lnTo>
                  <a:pt x="277283" y="357084"/>
                </a:lnTo>
                <a:lnTo>
                  <a:pt x="277283" y="349704"/>
                </a:lnTo>
                <a:lnTo>
                  <a:pt x="278871" y="343377"/>
                </a:lnTo>
                <a:lnTo>
                  <a:pt x="279929" y="336523"/>
                </a:lnTo>
                <a:lnTo>
                  <a:pt x="283104" y="330197"/>
                </a:lnTo>
                <a:lnTo>
                  <a:pt x="286279" y="323871"/>
                </a:lnTo>
                <a:lnTo>
                  <a:pt x="291041" y="318071"/>
                </a:lnTo>
                <a:lnTo>
                  <a:pt x="296333" y="311745"/>
                </a:lnTo>
                <a:lnTo>
                  <a:pt x="303212" y="305946"/>
                </a:lnTo>
                <a:lnTo>
                  <a:pt x="306387" y="302783"/>
                </a:lnTo>
                <a:lnTo>
                  <a:pt x="310621" y="300147"/>
                </a:lnTo>
                <a:lnTo>
                  <a:pt x="314854" y="297511"/>
                </a:lnTo>
                <a:lnTo>
                  <a:pt x="319616" y="295402"/>
                </a:lnTo>
                <a:lnTo>
                  <a:pt x="323321" y="292766"/>
                </a:lnTo>
                <a:lnTo>
                  <a:pt x="329141" y="290130"/>
                </a:lnTo>
                <a:lnTo>
                  <a:pt x="334962" y="288021"/>
                </a:lnTo>
                <a:lnTo>
                  <a:pt x="341312" y="285912"/>
                </a:lnTo>
                <a:lnTo>
                  <a:pt x="347133" y="284330"/>
                </a:lnTo>
                <a:lnTo>
                  <a:pt x="354012" y="282222"/>
                </a:lnTo>
                <a:lnTo>
                  <a:pt x="360891" y="280640"/>
                </a:lnTo>
                <a:lnTo>
                  <a:pt x="368829" y="279586"/>
                </a:lnTo>
                <a:lnTo>
                  <a:pt x="375708" y="277477"/>
                </a:lnTo>
                <a:lnTo>
                  <a:pt x="383116" y="275895"/>
                </a:lnTo>
                <a:lnTo>
                  <a:pt x="390525" y="274841"/>
                </a:lnTo>
                <a:lnTo>
                  <a:pt x="397933" y="274841"/>
                </a:lnTo>
                <a:lnTo>
                  <a:pt x="404812" y="274841"/>
                </a:lnTo>
                <a:lnTo>
                  <a:pt x="412750" y="274841"/>
                </a:lnTo>
                <a:lnTo>
                  <a:pt x="419629" y="274841"/>
                </a:lnTo>
                <a:lnTo>
                  <a:pt x="427567" y="275895"/>
                </a:lnTo>
                <a:lnTo>
                  <a:pt x="434446" y="275895"/>
                </a:lnTo>
                <a:lnTo>
                  <a:pt x="442383" y="277477"/>
                </a:lnTo>
                <a:lnTo>
                  <a:pt x="449262" y="278004"/>
                </a:lnTo>
                <a:lnTo>
                  <a:pt x="457729" y="280113"/>
                </a:lnTo>
                <a:lnTo>
                  <a:pt x="464079" y="281694"/>
                </a:lnTo>
                <a:lnTo>
                  <a:pt x="471487" y="283276"/>
                </a:lnTo>
                <a:lnTo>
                  <a:pt x="478896" y="285912"/>
                </a:lnTo>
                <a:lnTo>
                  <a:pt x="486833" y="289075"/>
                </a:lnTo>
                <a:lnTo>
                  <a:pt x="493183" y="290657"/>
                </a:lnTo>
                <a:lnTo>
                  <a:pt x="500062" y="293820"/>
                </a:lnTo>
                <a:lnTo>
                  <a:pt x="506942" y="296456"/>
                </a:lnTo>
                <a:lnTo>
                  <a:pt x="514350" y="299619"/>
                </a:lnTo>
                <a:lnTo>
                  <a:pt x="521229" y="302255"/>
                </a:lnTo>
                <a:lnTo>
                  <a:pt x="528108" y="305946"/>
                </a:lnTo>
                <a:lnTo>
                  <a:pt x="534458" y="309109"/>
                </a:lnTo>
                <a:lnTo>
                  <a:pt x="541867" y="313327"/>
                </a:lnTo>
                <a:lnTo>
                  <a:pt x="548217" y="316490"/>
                </a:lnTo>
                <a:lnTo>
                  <a:pt x="555096" y="319653"/>
                </a:lnTo>
                <a:lnTo>
                  <a:pt x="561446" y="323871"/>
                </a:lnTo>
                <a:lnTo>
                  <a:pt x="568325" y="328088"/>
                </a:lnTo>
                <a:lnTo>
                  <a:pt x="574675" y="331779"/>
                </a:lnTo>
                <a:lnTo>
                  <a:pt x="580496" y="335996"/>
                </a:lnTo>
                <a:lnTo>
                  <a:pt x="586846" y="340214"/>
                </a:lnTo>
                <a:lnTo>
                  <a:pt x="592667" y="343904"/>
                </a:lnTo>
                <a:lnTo>
                  <a:pt x="598487" y="348122"/>
                </a:lnTo>
                <a:lnTo>
                  <a:pt x="603779" y="352340"/>
                </a:lnTo>
                <a:lnTo>
                  <a:pt x="608542" y="356030"/>
                </a:lnTo>
                <a:lnTo>
                  <a:pt x="614363" y="360248"/>
                </a:lnTo>
                <a:lnTo>
                  <a:pt x="619125" y="364465"/>
                </a:lnTo>
                <a:lnTo>
                  <a:pt x="624417" y="368156"/>
                </a:lnTo>
                <a:lnTo>
                  <a:pt x="629179" y="372373"/>
                </a:lnTo>
                <a:lnTo>
                  <a:pt x="635000" y="376591"/>
                </a:lnTo>
                <a:lnTo>
                  <a:pt x="638704" y="379754"/>
                </a:lnTo>
                <a:lnTo>
                  <a:pt x="643467" y="383972"/>
                </a:lnTo>
                <a:lnTo>
                  <a:pt x="647700" y="387662"/>
                </a:lnTo>
                <a:lnTo>
                  <a:pt x="652463" y="391880"/>
                </a:lnTo>
                <a:lnTo>
                  <a:pt x="656696" y="395570"/>
                </a:lnTo>
                <a:lnTo>
                  <a:pt x="660400" y="398733"/>
                </a:lnTo>
                <a:lnTo>
                  <a:pt x="664633" y="401897"/>
                </a:lnTo>
                <a:lnTo>
                  <a:pt x="668867" y="406114"/>
                </a:lnTo>
                <a:lnTo>
                  <a:pt x="674688" y="411386"/>
                </a:lnTo>
                <a:lnTo>
                  <a:pt x="681038" y="417713"/>
                </a:lnTo>
                <a:lnTo>
                  <a:pt x="685800" y="422457"/>
                </a:lnTo>
                <a:lnTo>
                  <a:pt x="690033" y="427202"/>
                </a:lnTo>
                <a:lnTo>
                  <a:pt x="693738" y="430365"/>
                </a:lnTo>
                <a:lnTo>
                  <a:pt x="696383" y="433001"/>
                </a:lnTo>
                <a:lnTo>
                  <a:pt x="697971" y="434583"/>
                </a:lnTo>
                <a:lnTo>
                  <a:pt x="698500" y="435637"/>
                </a:lnTo>
                <a:lnTo>
                  <a:pt x="694267" y="433529"/>
                </a:lnTo>
                <a:lnTo>
                  <a:pt x="690033" y="431947"/>
                </a:lnTo>
                <a:lnTo>
                  <a:pt x="686329" y="429838"/>
                </a:lnTo>
                <a:lnTo>
                  <a:pt x="682625" y="428257"/>
                </a:lnTo>
                <a:lnTo>
                  <a:pt x="678921" y="426148"/>
                </a:lnTo>
                <a:lnTo>
                  <a:pt x="674688" y="425093"/>
                </a:lnTo>
                <a:lnTo>
                  <a:pt x="670454" y="423512"/>
                </a:lnTo>
                <a:lnTo>
                  <a:pt x="667279" y="422985"/>
                </a:lnTo>
                <a:lnTo>
                  <a:pt x="663046" y="420876"/>
                </a:lnTo>
                <a:lnTo>
                  <a:pt x="659342" y="420349"/>
                </a:lnTo>
                <a:lnTo>
                  <a:pt x="655108" y="418240"/>
                </a:lnTo>
                <a:lnTo>
                  <a:pt x="650875" y="417713"/>
                </a:lnTo>
                <a:lnTo>
                  <a:pt x="647171" y="416131"/>
                </a:lnTo>
                <a:lnTo>
                  <a:pt x="642938" y="415604"/>
                </a:lnTo>
                <a:lnTo>
                  <a:pt x="638704" y="414022"/>
                </a:lnTo>
                <a:lnTo>
                  <a:pt x="635000" y="414022"/>
                </a:lnTo>
                <a:lnTo>
                  <a:pt x="630767" y="412968"/>
                </a:lnTo>
                <a:lnTo>
                  <a:pt x="626004" y="411913"/>
                </a:lnTo>
                <a:lnTo>
                  <a:pt x="621242" y="410859"/>
                </a:lnTo>
                <a:lnTo>
                  <a:pt x="618067" y="410332"/>
                </a:lnTo>
                <a:lnTo>
                  <a:pt x="612246" y="409277"/>
                </a:lnTo>
                <a:lnTo>
                  <a:pt x="608542" y="408750"/>
                </a:lnTo>
                <a:lnTo>
                  <a:pt x="604838" y="408223"/>
                </a:lnTo>
                <a:lnTo>
                  <a:pt x="601133" y="408223"/>
                </a:lnTo>
                <a:lnTo>
                  <a:pt x="596371" y="407696"/>
                </a:lnTo>
                <a:lnTo>
                  <a:pt x="591608" y="407696"/>
                </a:lnTo>
                <a:lnTo>
                  <a:pt x="587375" y="406641"/>
                </a:lnTo>
                <a:lnTo>
                  <a:pt x="583142" y="406641"/>
                </a:lnTo>
                <a:lnTo>
                  <a:pt x="578379" y="406641"/>
                </a:lnTo>
                <a:lnTo>
                  <a:pt x="574146" y="406641"/>
                </a:lnTo>
                <a:lnTo>
                  <a:pt x="569912" y="406641"/>
                </a:lnTo>
                <a:lnTo>
                  <a:pt x="565679" y="406641"/>
                </a:lnTo>
                <a:lnTo>
                  <a:pt x="560917" y="406641"/>
                </a:lnTo>
                <a:lnTo>
                  <a:pt x="556154" y="406641"/>
                </a:lnTo>
                <a:lnTo>
                  <a:pt x="551392" y="406641"/>
                </a:lnTo>
                <a:lnTo>
                  <a:pt x="547687" y="406641"/>
                </a:lnTo>
                <a:lnTo>
                  <a:pt x="542925" y="406641"/>
                </a:lnTo>
                <a:lnTo>
                  <a:pt x="538162" y="406641"/>
                </a:lnTo>
                <a:lnTo>
                  <a:pt x="533929" y="407696"/>
                </a:lnTo>
                <a:lnTo>
                  <a:pt x="529696" y="408223"/>
                </a:lnTo>
                <a:lnTo>
                  <a:pt x="524933" y="408223"/>
                </a:lnTo>
                <a:lnTo>
                  <a:pt x="520171" y="408750"/>
                </a:lnTo>
                <a:lnTo>
                  <a:pt x="515937" y="409277"/>
                </a:lnTo>
                <a:lnTo>
                  <a:pt x="511704" y="410332"/>
                </a:lnTo>
                <a:lnTo>
                  <a:pt x="506942" y="410332"/>
                </a:lnTo>
                <a:lnTo>
                  <a:pt x="502179" y="411386"/>
                </a:lnTo>
                <a:lnTo>
                  <a:pt x="497946" y="411913"/>
                </a:lnTo>
                <a:lnTo>
                  <a:pt x="494242" y="413495"/>
                </a:lnTo>
                <a:lnTo>
                  <a:pt x="489479" y="414022"/>
                </a:lnTo>
                <a:lnTo>
                  <a:pt x="484717" y="415604"/>
                </a:lnTo>
                <a:lnTo>
                  <a:pt x="479954" y="416131"/>
                </a:lnTo>
                <a:lnTo>
                  <a:pt x="475721" y="417713"/>
                </a:lnTo>
                <a:lnTo>
                  <a:pt x="470958" y="418240"/>
                </a:lnTo>
                <a:lnTo>
                  <a:pt x="466725" y="419821"/>
                </a:lnTo>
                <a:lnTo>
                  <a:pt x="461962" y="420876"/>
                </a:lnTo>
                <a:lnTo>
                  <a:pt x="458258" y="422985"/>
                </a:lnTo>
                <a:lnTo>
                  <a:pt x="453496" y="424039"/>
                </a:lnTo>
                <a:lnTo>
                  <a:pt x="449262" y="425621"/>
                </a:lnTo>
                <a:lnTo>
                  <a:pt x="445558" y="427202"/>
                </a:lnTo>
                <a:lnTo>
                  <a:pt x="441325" y="428784"/>
                </a:lnTo>
                <a:lnTo>
                  <a:pt x="437092" y="430365"/>
                </a:lnTo>
                <a:lnTo>
                  <a:pt x="432858" y="432474"/>
                </a:lnTo>
                <a:lnTo>
                  <a:pt x="429154" y="434583"/>
                </a:lnTo>
                <a:lnTo>
                  <a:pt x="425205" y="436059"/>
                </a:lnTo>
                <a:lnTo>
                  <a:pt x="425450" y="436962"/>
                </a:lnTo>
                <a:lnTo>
                  <a:pt x="405539" y="446087"/>
                </a:lnTo>
                <a:lnTo>
                  <a:pt x="404656" y="445430"/>
                </a:lnTo>
                <a:lnTo>
                  <a:pt x="400579" y="447236"/>
                </a:lnTo>
                <a:lnTo>
                  <a:pt x="395816" y="449345"/>
                </a:lnTo>
                <a:lnTo>
                  <a:pt x="391054" y="451454"/>
                </a:lnTo>
                <a:lnTo>
                  <a:pt x="386291" y="453035"/>
                </a:lnTo>
                <a:lnTo>
                  <a:pt x="381000" y="454617"/>
                </a:lnTo>
                <a:lnTo>
                  <a:pt x="376237" y="456726"/>
                </a:lnTo>
                <a:lnTo>
                  <a:pt x="370946" y="458834"/>
                </a:lnTo>
                <a:lnTo>
                  <a:pt x="366183" y="460943"/>
                </a:lnTo>
                <a:lnTo>
                  <a:pt x="359833" y="461470"/>
                </a:lnTo>
                <a:lnTo>
                  <a:pt x="354541" y="463579"/>
                </a:lnTo>
                <a:lnTo>
                  <a:pt x="349250" y="464106"/>
                </a:lnTo>
                <a:lnTo>
                  <a:pt x="343958" y="466215"/>
                </a:lnTo>
                <a:lnTo>
                  <a:pt x="337608" y="466742"/>
                </a:lnTo>
                <a:lnTo>
                  <a:pt x="332316" y="468324"/>
                </a:lnTo>
                <a:lnTo>
                  <a:pt x="327025" y="468851"/>
                </a:lnTo>
                <a:lnTo>
                  <a:pt x="321204" y="469906"/>
                </a:lnTo>
                <a:lnTo>
                  <a:pt x="315383" y="469906"/>
                </a:lnTo>
                <a:lnTo>
                  <a:pt x="309033" y="470960"/>
                </a:lnTo>
                <a:lnTo>
                  <a:pt x="303212" y="470960"/>
                </a:lnTo>
                <a:lnTo>
                  <a:pt x="296862" y="471487"/>
                </a:lnTo>
                <a:lnTo>
                  <a:pt x="291041" y="471487"/>
                </a:lnTo>
                <a:lnTo>
                  <a:pt x="284691" y="471487"/>
                </a:lnTo>
                <a:lnTo>
                  <a:pt x="278871" y="471487"/>
                </a:lnTo>
                <a:lnTo>
                  <a:pt x="273579" y="471487"/>
                </a:lnTo>
                <a:lnTo>
                  <a:pt x="267229" y="470960"/>
                </a:lnTo>
                <a:lnTo>
                  <a:pt x="261408" y="469906"/>
                </a:lnTo>
                <a:lnTo>
                  <a:pt x="255058" y="469378"/>
                </a:lnTo>
                <a:lnTo>
                  <a:pt x="249766" y="468851"/>
                </a:lnTo>
                <a:lnTo>
                  <a:pt x="243416" y="467270"/>
                </a:lnTo>
                <a:lnTo>
                  <a:pt x="237596" y="466742"/>
                </a:lnTo>
                <a:lnTo>
                  <a:pt x="232304" y="465161"/>
                </a:lnTo>
                <a:lnTo>
                  <a:pt x="226483" y="464634"/>
                </a:lnTo>
                <a:lnTo>
                  <a:pt x="220662" y="462525"/>
                </a:lnTo>
                <a:lnTo>
                  <a:pt x="214312" y="460943"/>
                </a:lnTo>
                <a:lnTo>
                  <a:pt x="209020" y="458834"/>
                </a:lnTo>
                <a:lnTo>
                  <a:pt x="203729" y="456726"/>
                </a:lnTo>
                <a:lnTo>
                  <a:pt x="198437" y="454090"/>
                </a:lnTo>
                <a:lnTo>
                  <a:pt x="193675" y="451981"/>
                </a:lnTo>
                <a:lnTo>
                  <a:pt x="188383" y="449345"/>
                </a:lnTo>
                <a:lnTo>
                  <a:pt x="183620" y="447236"/>
                </a:lnTo>
                <a:lnTo>
                  <a:pt x="177800" y="444073"/>
                </a:lnTo>
                <a:lnTo>
                  <a:pt x="173037" y="440382"/>
                </a:lnTo>
                <a:lnTo>
                  <a:pt x="168275" y="437219"/>
                </a:lnTo>
                <a:lnTo>
                  <a:pt x="164570" y="433529"/>
                </a:lnTo>
                <a:lnTo>
                  <a:pt x="159808" y="429838"/>
                </a:lnTo>
                <a:lnTo>
                  <a:pt x="155575" y="425621"/>
                </a:lnTo>
                <a:lnTo>
                  <a:pt x="151341" y="421403"/>
                </a:lnTo>
                <a:lnTo>
                  <a:pt x="148166" y="418240"/>
                </a:lnTo>
                <a:lnTo>
                  <a:pt x="143933" y="413495"/>
                </a:lnTo>
                <a:lnTo>
                  <a:pt x="140229" y="408750"/>
                </a:lnTo>
                <a:lnTo>
                  <a:pt x="136525" y="403478"/>
                </a:lnTo>
                <a:lnTo>
                  <a:pt x="133879" y="398733"/>
                </a:lnTo>
                <a:lnTo>
                  <a:pt x="131233" y="393461"/>
                </a:lnTo>
                <a:lnTo>
                  <a:pt x="128587" y="387662"/>
                </a:lnTo>
                <a:lnTo>
                  <a:pt x="126470" y="382390"/>
                </a:lnTo>
                <a:lnTo>
                  <a:pt x="124354" y="377118"/>
                </a:lnTo>
                <a:lnTo>
                  <a:pt x="122237" y="370264"/>
                </a:lnTo>
                <a:lnTo>
                  <a:pt x="120650" y="364465"/>
                </a:lnTo>
                <a:lnTo>
                  <a:pt x="119062" y="357612"/>
                </a:lnTo>
                <a:lnTo>
                  <a:pt x="118533" y="350758"/>
                </a:lnTo>
                <a:lnTo>
                  <a:pt x="116945" y="343377"/>
                </a:lnTo>
                <a:lnTo>
                  <a:pt x="116416" y="336523"/>
                </a:lnTo>
                <a:lnTo>
                  <a:pt x="116416" y="329143"/>
                </a:lnTo>
                <a:lnTo>
                  <a:pt x="116416" y="322289"/>
                </a:lnTo>
                <a:lnTo>
                  <a:pt x="115887" y="318071"/>
                </a:lnTo>
                <a:lnTo>
                  <a:pt x="115887" y="313327"/>
                </a:lnTo>
                <a:lnTo>
                  <a:pt x="116416" y="308582"/>
                </a:lnTo>
                <a:lnTo>
                  <a:pt x="116945" y="304364"/>
                </a:lnTo>
                <a:lnTo>
                  <a:pt x="116945" y="299619"/>
                </a:lnTo>
                <a:lnTo>
                  <a:pt x="117898" y="297089"/>
                </a:lnTo>
                <a:lnTo>
                  <a:pt x="117475" y="297089"/>
                </a:lnTo>
                <a:lnTo>
                  <a:pt x="117475" y="295504"/>
                </a:lnTo>
                <a:lnTo>
                  <a:pt x="118534" y="292334"/>
                </a:lnTo>
                <a:lnTo>
                  <a:pt x="119007" y="291154"/>
                </a:lnTo>
                <a:lnTo>
                  <a:pt x="119062" y="290657"/>
                </a:lnTo>
                <a:lnTo>
                  <a:pt x="120650" y="286966"/>
                </a:lnTo>
                <a:lnTo>
                  <a:pt x="121179" y="282222"/>
                </a:lnTo>
                <a:lnTo>
                  <a:pt x="122237" y="277477"/>
                </a:lnTo>
                <a:lnTo>
                  <a:pt x="124354" y="272732"/>
                </a:lnTo>
                <a:lnTo>
                  <a:pt x="126470" y="268514"/>
                </a:lnTo>
                <a:lnTo>
                  <a:pt x="128587" y="263770"/>
                </a:lnTo>
                <a:lnTo>
                  <a:pt x="130704" y="259025"/>
                </a:lnTo>
                <a:lnTo>
                  <a:pt x="132820" y="254280"/>
                </a:lnTo>
                <a:lnTo>
                  <a:pt x="135466" y="250590"/>
                </a:lnTo>
                <a:lnTo>
                  <a:pt x="137583" y="245845"/>
                </a:lnTo>
                <a:lnTo>
                  <a:pt x="139170" y="241100"/>
                </a:lnTo>
                <a:lnTo>
                  <a:pt x="142345" y="236355"/>
                </a:lnTo>
                <a:lnTo>
                  <a:pt x="144991" y="232137"/>
                </a:lnTo>
                <a:lnTo>
                  <a:pt x="146579" y="228447"/>
                </a:lnTo>
                <a:lnTo>
                  <a:pt x="150283" y="224229"/>
                </a:lnTo>
                <a:lnTo>
                  <a:pt x="152929" y="220012"/>
                </a:lnTo>
                <a:lnTo>
                  <a:pt x="156104" y="216321"/>
                </a:lnTo>
                <a:lnTo>
                  <a:pt x="159279" y="212104"/>
                </a:lnTo>
                <a:lnTo>
                  <a:pt x="162454" y="207886"/>
                </a:lnTo>
                <a:lnTo>
                  <a:pt x="165629" y="204196"/>
                </a:lnTo>
                <a:lnTo>
                  <a:pt x="169333" y="200505"/>
                </a:lnTo>
                <a:lnTo>
                  <a:pt x="172508" y="196288"/>
                </a:lnTo>
                <a:lnTo>
                  <a:pt x="175683" y="193124"/>
                </a:lnTo>
                <a:lnTo>
                  <a:pt x="178834" y="190770"/>
                </a:lnTo>
                <a:lnTo>
                  <a:pt x="181523" y="187191"/>
                </a:lnTo>
                <a:lnTo>
                  <a:pt x="187346" y="180851"/>
                </a:lnTo>
                <a:lnTo>
                  <a:pt x="193698" y="175039"/>
                </a:lnTo>
                <a:lnTo>
                  <a:pt x="200579" y="168699"/>
                </a:lnTo>
                <a:lnTo>
                  <a:pt x="206401" y="162887"/>
                </a:lnTo>
                <a:lnTo>
                  <a:pt x="213812" y="156546"/>
                </a:lnTo>
                <a:lnTo>
                  <a:pt x="221223" y="150735"/>
                </a:lnTo>
                <a:lnTo>
                  <a:pt x="229692" y="145979"/>
                </a:lnTo>
                <a:lnTo>
                  <a:pt x="237102" y="139639"/>
                </a:lnTo>
                <a:lnTo>
                  <a:pt x="245042" y="134884"/>
                </a:lnTo>
                <a:lnTo>
                  <a:pt x="254041" y="129600"/>
                </a:lnTo>
                <a:lnTo>
                  <a:pt x="262510" y="125373"/>
                </a:lnTo>
                <a:lnTo>
                  <a:pt x="271508" y="120618"/>
                </a:lnTo>
                <a:lnTo>
                  <a:pt x="281565" y="116920"/>
                </a:lnTo>
                <a:lnTo>
                  <a:pt x="291623" y="113221"/>
                </a:lnTo>
                <a:lnTo>
                  <a:pt x="302738" y="110579"/>
                </a:lnTo>
                <a:lnTo>
                  <a:pt x="312796" y="107409"/>
                </a:lnTo>
                <a:lnTo>
                  <a:pt x="323382" y="105296"/>
                </a:lnTo>
                <a:lnTo>
                  <a:pt x="335027" y="102654"/>
                </a:lnTo>
                <a:lnTo>
                  <a:pt x="347202" y="102126"/>
                </a:lnTo>
                <a:lnTo>
                  <a:pt x="358847" y="100012"/>
                </a:lnTo>
                <a:lnTo>
                  <a:pt x="371550" y="100012"/>
                </a:lnTo>
                <a:lnTo>
                  <a:pt x="384254" y="100012"/>
                </a:lnTo>
                <a:lnTo>
                  <a:pt x="398546" y="101069"/>
                </a:lnTo>
                <a:lnTo>
                  <a:pt x="411779" y="101069"/>
                </a:lnTo>
                <a:lnTo>
                  <a:pt x="416955" y="101864"/>
                </a:lnTo>
                <a:lnTo>
                  <a:pt x="416825" y="101753"/>
                </a:lnTo>
                <a:lnTo>
                  <a:pt x="410511" y="95430"/>
                </a:lnTo>
                <a:lnTo>
                  <a:pt x="405249" y="89635"/>
                </a:lnTo>
                <a:lnTo>
                  <a:pt x="401040" y="84893"/>
                </a:lnTo>
                <a:lnTo>
                  <a:pt x="398409" y="80151"/>
                </a:lnTo>
                <a:lnTo>
                  <a:pt x="395251" y="74356"/>
                </a:lnTo>
                <a:lnTo>
                  <a:pt x="393147" y="69614"/>
                </a:lnTo>
                <a:lnTo>
                  <a:pt x="391042" y="63819"/>
                </a:lnTo>
                <a:lnTo>
                  <a:pt x="389989" y="58550"/>
                </a:lnTo>
                <a:lnTo>
                  <a:pt x="388937" y="52228"/>
                </a:lnTo>
                <a:lnTo>
                  <a:pt x="389989" y="46959"/>
                </a:lnTo>
                <a:lnTo>
                  <a:pt x="390516" y="40110"/>
                </a:lnTo>
                <a:lnTo>
                  <a:pt x="392620" y="34842"/>
                </a:lnTo>
                <a:lnTo>
                  <a:pt x="394725" y="30100"/>
                </a:lnTo>
                <a:lnTo>
                  <a:pt x="397882" y="26939"/>
                </a:lnTo>
                <a:lnTo>
                  <a:pt x="401040" y="23251"/>
                </a:lnTo>
                <a:lnTo>
                  <a:pt x="405249" y="21143"/>
                </a:lnTo>
                <a:lnTo>
                  <a:pt x="409985" y="19563"/>
                </a:lnTo>
                <a:lnTo>
                  <a:pt x="414721" y="18509"/>
                </a:lnTo>
                <a:lnTo>
                  <a:pt x="418930" y="16928"/>
                </a:lnTo>
                <a:lnTo>
                  <a:pt x="422614" y="15875"/>
                </a:lnTo>
                <a:lnTo>
                  <a:pt x="426297" y="15875"/>
                </a:lnTo>
                <a:lnTo>
                  <a:pt x="429980" y="15875"/>
                </a:lnTo>
                <a:lnTo>
                  <a:pt x="434716" y="15875"/>
                </a:lnTo>
                <a:lnTo>
                  <a:pt x="437347" y="16928"/>
                </a:lnTo>
                <a:lnTo>
                  <a:pt x="434190" y="21143"/>
                </a:lnTo>
                <a:lnTo>
                  <a:pt x="432085" y="26939"/>
                </a:lnTo>
                <a:lnTo>
                  <a:pt x="429980" y="32207"/>
                </a:lnTo>
                <a:lnTo>
                  <a:pt x="429454" y="37476"/>
                </a:lnTo>
                <a:lnTo>
                  <a:pt x="428928" y="42218"/>
                </a:lnTo>
                <a:lnTo>
                  <a:pt x="428928" y="48540"/>
                </a:lnTo>
                <a:lnTo>
                  <a:pt x="428928" y="53282"/>
                </a:lnTo>
                <a:lnTo>
                  <a:pt x="429980" y="59077"/>
                </a:lnTo>
                <a:lnTo>
                  <a:pt x="431033" y="63819"/>
                </a:lnTo>
                <a:lnTo>
                  <a:pt x="432085" y="69087"/>
                </a:lnTo>
                <a:lnTo>
                  <a:pt x="434190" y="73829"/>
                </a:lnTo>
                <a:lnTo>
                  <a:pt x="436821" y="79097"/>
                </a:lnTo>
                <a:lnTo>
                  <a:pt x="438926" y="83312"/>
                </a:lnTo>
                <a:lnTo>
                  <a:pt x="441557" y="88054"/>
                </a:lnTo>
                <a:lnTo>
                  <a:pt x="444188" y="92796"/>
                </a:lnTo>
                <a:lnTo>
                  <a:pt x="447871" y="97537"/>
                </a:lnTo>
                <a:lnTo>
                  <a:pt x="449450" y="100699"/>
                </a:lnTo>
                <a:lnTo>
                  <a:pt x="453133" y="104914"/>
                </a:lnTo>
                <a:lnTo>
                  <a:pt x="455764" y="109129"/>
                </a:lnTo>
                <a:lnTo>
                  <a:pt x="456192" y="109629"/>
                </a:lnTo>
                <a:lnTo>
                  <a:pt x="470005" y="112693"/>
                </a:lnTo>
                <a:lnTo>
                  <a:pt x="485884" y="117448"/>
                </a:lnTo>
                <a:lnTo>
                  <a:pt x="502293" y="122203"/>
                </a:lnTo>
                <a:lnTo>
                  <a:pt x="519232" y="129072"/>
                </a:lnTo>
                <a:lnTo>
                  <a:pt x="535641" y="134884"/>
                </a:lnTo>
                <a:lnTo>
                  <a:pt x="553638" y="142281"/>
                </a:lnTo>
                <a:lnTo>
                  <a:pt x="571105" y="150735"/>
                </a:lnTo>
                <a:lnTo>
                  <a:pt x="589632" y="160773"/>
                </a:lnTo>
                <a:lnTo>
                  <a:pt x="608688" y="170284"/>
                </a:lnTo>
                <a:lnTo>
                  <a:pt x="627743" y="181379"/>
                </a:lnTo>
                <a:lnTo>
                  <a:pt x="647328" y="193003"/>
                </a:lnTo>
                <a:lnTo>
                  <a:pt x="667972" y="206740"/>
                </a:lnTo>
                <a:lnTo>
                  <a:pt x="682793" y="217308"/>
                </a:lnTo>
                <a:lnTo>
                  <a:pt x="698143" y="228403"/>
                </a:lnTo>
                <a:lnTo>
                  <a:pt x="711906" y="238442"/>
                </a:lnTo>
                <a:lnTo>
                  <a:pt x="727256" y="248481"/>
                </a:lnTo>
                <a:lnTo>
                  <a:pt x="740489" y="257463"/>
                </a:lnTo>
                <a:lnTo>
                  <a:pt x="754781" y="266445"/>
                </a:lnTo>
                <a:lnTo>
                  <a:pt x="768543" y="274898"/>
                </a:lnTo>
                <a:lnTo>
                  <a:pt x="770221" y="275929"/>
                </a:lnTo>
                <a:lnTo>
                  <a:pt x="769397" y="272637"/>
                </a:lnTo>
                <a:lnTo>
                  <a:pt x="767811" y="269469"/>
                </a:lnTo>
                <a:lnTo>
                  <a:pt x="765696" y="264716"/>
                </a:lnTo>
                <a:lnTo>
                  <a:pt x="764110" y="260491"/>
                </a:lnTo>
                <a:lnTo>
                  <a:pt x="762524" y="256794"/>
                </a:lnTo>
                <a:lnTo>
                  <a:pt x="761995" y="252569"/>
                </a:lnTo>
                <a:lnTo>
                  <a:pt x="760409" y="248345"/>
                </a:lnTo>
                <a:lnTo>
                  <a:pt x="759881" y="244648"/>
                </a:lnTo>
                <a:lnTo>
                  <a:pt x="758295" y="240423"/>
                </a:lnTo>
                <a:lnTo>
                  <a:pt x="758295" y="236198"/>
                </a:lnTo>
                <a:lnTo>
                  <a:pt x="757766" y="231445"/>
                </a:lnTo>
                <a:lnTo>
                  <a:pt x="757237" y="227749"/>
                </a:lnTo>
                <a:lnTo>
                  <a:pt x="757237" y="223524"/>
                </a:lnTo>
                <a:lnTo>
                  <a:pt x="757237" y="219299"/>
                </a:lnTo>
                <a:lnTo>
                  <a:pt x="757237" y="215602"/>
                </a:lnTo>
                <a:lnTo>
                  <a:pt x="757237" y="211378"/>
                </a:lnTo>
                <a:lnTo>
                  <a:pt x="757766" y="207153"/>
                </a:lnTo>
                <a:lnTo>
                  <a:pt x="758295" y="203456"/>
                </a:lnTo>
                <a:lnTo>
                  <a:pt x="758295" y="195006"/>
                </a:lnTo>
                <a:lnTo>
                  <a:pt x="759881" y="188141"/>
                </a:lnTo>
                <a:lnTo>
                  <a:pt x="760409" y="181804"/>
                </a:lnTo>
                <a:lnTo>
                  <a:pt x="761995" y="175467"/>
                </a:lnTo>
                <a:lnTo>
                  <a:pt x="763053" y="169658"/>
                </a:lnTo>
                <a:lnTo>
                  <a:pt x="765167" y="163320"/>
                </a:lnTo>
                <a:lnTo>
                  <a:pt x="767282" y="157511"/>
                </a:lnTo>
                <a:lnTo>
                  <a:pt x="769926" y="152758"/>
                </a:lnTo>
                <a:lnTo>
                  <a:pt x="772040" y="146421"/>
                </a:lnTo>
                <a:lnTo>
                  <a:pt x="774684" y="141668"/>
                </a:lnTo>
                <a:lnTo>
                  <a:pt x="777327" y="136387"/>
                </a:lnTo>
                <a:lnTo>
                  <a:pt x="781028" y="131634"/>
                </a:lnTo>
                <a:lnTo>
                  <a:pt x="783672" y="126881"/>
                </a:lnTo>
                <a:lnTo>
                  <a:pt x="786844" y="122657"/>
                </a:lnTo>
                <a:lnTo>
                  <a:pt x="790016" y="118960"/>
                </a:lnTo>
                <a:lnTo>
                  <a:pt x="790575" y="118471"/>
                </a:lnTo>
                <a:lnTo>
                  <a:pt x="790575" y="118014"/>
                </a:lnTo>
                <a:lnTo>
                  <a:pt x="793251" y="115916"/>
                </a:lnTo>
                <a:lnTo>
                  <a:pt x="796998" y="111720"/>
                </a:lnTo>
                <a:lnTo>
                  <a:pt x="799407" y="109622"/>
                </a:lnTo>
                <a:lnTo>
                  <a:pt x="801118" y="107342"/>
                </a:lnTo>
                <a:lnTo>
                  <a:pt x="802991" y="105939"/>
                </a:lnTo>
                <a:lnTo>
                  <a:pt x="806096" y="101755"/>
                </a:lnTo>
                <a:lnTo>
                  <a:pt x="812519" y="95460"/>
                </a:lnTo>
                <a:lnTo>
                  <a:pt x="815195" y="91788"/>
                </a:lnTo>
                <a:lnTo>
                  <a:pt x="818406" y="88117"/>
                </a:lnTo>
                <a:lnTo>
                  <a:pt x="822153" y="84445"/>
                </a:lnTo>
                <a:lnTo>
                  <a:pt x="825364" y="80774"/>
                </a:lnTo>
                <a:lnTo>
                  <a:pt x="827505" y="76053"/>
                </a:lnTo>
                <a:lnTo>
                  <a:pt x="830181" y="71333"/>
                </a:lnTo>
                <a:lnTo>
                  <a:pt x="832857" y="66612"/>
                </a:lnTo>
                <a:lnTo>
                  <a:pt x="835533" y="61892"/>
                </a:lnTo>
                <a:lnTo>
                  <a:pt x="837139" y="56646"/>
                </a:lnTo>
                <a:lnTo>
                  <a:pt x="839280" y="51926"/>
                </a:lnTo>
                <a:lnTo>
                  <a:pt x="840350" y="47205"/>
                </a:lnTo>
                <a:lnTo>
                  <a:pt x="842491" y="42485"/>
                </a:lnTo>
                <a:lnTo>
                  <a:pt x="842491" y="36715"/>
                </a:lnTo>
                <a:lnTo>
                  <a:pt x="843562" y="31995"/>
                </a:lnTo>
                <a:lnTo>
                  <a:pt x="843562" y="25701"/>
                </a:lnTo>
                <a:lnTo>
                  <a:pt x="843562" y="20980"/>
                </a:lnTo>
                <a:lnTo>
                  <a:pt x="841956" y="15735"/>
                </a:lnTo>
                <a:lnTo>
                  <a:pt x="840350" y="10490"/>
                </a:lnTo>
                <a:lnTo>
                  <a:pt x="837674" y="5245"/>
                </a:lnTo>
                <a:lnTo>
                  <a:pt x="835533" y="52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541F2E7F-2637-46CF-B581-A4269749E893}"/>
              </a:ext>
            </a:extLst>
          </p:cNvPr>
          <p:cNvSpPr txBox="1"/>
          <p:nvPr/>
        </p:nvSpPr>
        <p:spPr>
          <a:xfrm>
            <a:off x="975667" y="335195"/>
            <a:ext cx="719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n-US" sz="3600" b="0" i="0" dirty="0">
                <a:solidFill>
                  <a:schemeClr val="bg1"/>
                </a:solidFill>
                <a:latin typeface="Constantia"/>
                <a:ea typeface="+mn-ea"/>
                <a:cs typeface="+mn-cs"/>
              </a:rPr>
              <a:t>Hands On 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BEA9F26-5729-4F27-AAE0-206EBE517B96}"/>
              </a:ext>
            </a:extLst>
          </p:cNvPr>
          <p:cNvSpPr txBox="1"/>
          <p:nvPr/>
        </p:nvSpPr>
        <p:spPr>
          <a:xfrm>
            <a:off x="959700" y="1499860"/>
            <a:ext cx="7488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Desarrollo de la ontología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Clases: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s-ES" dirty="0" err="1"/>
              <a:t>Species</a:t>
            </a:r>
            <a:r>
              <a:rPr lang="es-ES" dirty="0"/>
              <a:t>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s-ES" dirty="0" err="1"/>
              <a:t>District</a:t>
            </a:r>
            <a:r>
              <a:rPr lang="es-ES" dirty="0"/>
              <a:t>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s-ES" dirty="0"/>
              <a:t>Park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s-ES" dirty="0" err="1"/>
              <a:t>QuantityperLocation</a:t>
            </a:r>
            <a:r>
              <a:rPr lang="es-ES" dirty="0"/>
              <a:t> </a:t>
            </a:r>
          </a:p>
          <a:p>
            <a:r>
              <a:rPr lang="es-ES" dirty="0"/>
              <a:t>	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3CBBC7-A0A6-4419-A874-040B1217BF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63" t="21251" r="64175" b="45798"/>
          <a:stretch/>
        </p:blipFill>
        <p:spPr>
          <a:xfrm>
            <a:off x="563656" y="3429000"/>
            <a:ext cx="1560072" cy="33364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6AD67C2-1B45-4C34-B39C-FB876035B7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199" t="21987" r="18501" b="47198"/>
          <a:stretch/>
        </p:blipFill>
        <p:spPr>
          <a:xfrm>
            <a:off x="2371962" y="3423039"/>
            <a:ext cx="1189534" cy="333645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695E660-C00B-4467-AFBA-A3B21C2B5A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242" t="21251" r="36916" b="45798"/>
          <a:stretch/>
        </p:blipFill>
        <p:spPr>
          <a:xfrm>
            <a:off x="4149024" y="3429000"/>
            <a:ext cx="2163857" cy="333049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85C9715-C09F-472E-B7BD-6350EAF4C1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557" t="21987" r="58662" b="44397"/>
          <a:stretch/>
        </p:blipFill>
        <p:spPr>
          <a:xfrm>
            <a:off x="6640505" y="3468460"/>
            <a:ext cx="2298088" cy="329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76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2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D89B316A-B795-4A96-B6D6-C6D32800B4A0}"/>
              </a:ext>
            </a:extLst>
          </p:cNvPr>
          <p:cNvSpPr/>
          <p:nvPr/>
        </p:nvSpPr>
        <p:spPr>
          <a:xfrm>
            <a:off x="443744" y="168136"/>
            <a:ext cx="8520744" cy="1252178"/>
          </a:xfrm>
          <a:prstGeom prst="rect">
            <a:avLst/>
          </a:prstGeom>
          <a:blipFill dpi="0" rotWithShape="1">
            <a:blip r:embed="rId3" cstate="print">
              <a:alphaModFix amt="80000"/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E746997-64F3-4963-90B4-A9ED7CBBF5BF}"/>
              </a:ext>
            </a:extLst>
          </p:cNvPr>
          <p:cNvSpPr/>
          <p:nvPr/>
        </p:nvSpPr>
        <p:spPr>
          <a:xfrm>
            <a:off x="443744" y="247682"/>
            <a:ext cx="8520744" cy="11726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AAE9E33-CEDC-4B92-BFAC-887196D95DFD}"/>
              </a:ext>
            </a:extLst>
          </p:cNvPr>
          <p:cNvSpPr>
            <a:spLocks/>
          </p:cNvSpPr>
          <p:nvPr/>
        </p:nvSpPr>
        <p:spPr bwMode="auto">
          <a:xfrm>
            <a:off x="4090523" y="981526"/>
            <a:ext cx="962954" cy="323166"/>
          </a:xfrm>
          <a:custGeom>
            <a:avLst/>
            <a:gdLst/>
            <a:ahLst/>
            <a:cxnLst/>
            <a:rect l="l" t="t" r="r" b="b"/>
            <a:pathLst>
              <a:path w="2038350" h="542924">
                <a:moveTo>
                  <a:pt x="1018646" y="450849"/>
                </a:moveTo>
                <a:lnTo>
                  <a:pt x="1022350" y="450849"/>
                </a:lnTo>
                <a:lnTo>
                  <a:pt x="1027113" y="450849"/>
                </a:lnTo>
                <a:lnTo>
                  <a:pt x="1031346" y="450849"/>
                </a:lnTo>
                <a:lnTo>
                  <a:pt x="1036109" y="452419"/>
                </a:lnTo>
                <a:lnTo>
                  <a:pt x="1040871" y="453465"/>
                </a:lnTo>
                <a:lnTo>
                  <a:pt x="1045634" y="456081"/>
                </a:lnTo>
                <a:lnTo>
                  <a:pt x="1048809" y="458173"/>
                </a:lnTo>
                <a:lnTo>
                  <a:pt x="1053042" y="460266"/>
                </a:lnTo>
                <a:lnTo>
                  <a:pt x="1056217" y="462882"/>
                </a:lnTo>
                <a:lnTo>
                  <a:pt x="1059921" y="467067"/>
                </a:lnTo>
                <a:lnTo>
                  <a:pt x="1062567" y="470206"/>
                </a:lnTo>
                <a:lnTo>
                  <a:pt x="1065213" y="474391"/>
                </a:lnTo>
                <a:lnTo>
                  <a:pt x="1067330" y="478053"/>
                </a:lnTo>
                <a:lnTo>
                  <a:pt x="1069446" y="482238"/>
                </a:lnTo>
                <a:lnTo>
                  <a:pt x="1069976" y="486424"/>
                </a:lnTo>
                <a:lnTo>
                  <a:pt x="1070505" y="490086"/>
                </a:lnTo>
                <a:lnTo>
                  <a:pt x="1070505" y="494794"/>
                </a:lnTo>
                <a:lnTo>
                  <a:pt x="1071563" y="499503"/>
                </a:lnTo>
                <a:lnTo>
                  <a:pt x="1070505" y="503688"/>
                </a:lnTo>
                <a:lnTo>
                  <a:pt x="1069976" y="508919"/>
                </a:lnTo>
                <a:lnTo>
                  <a:pt x="1068388" y="513105"/>
                </a:lnTo>
                <a:lnTo>
                  <a:pt x="1067330" y="518336"/>
                </a:lnTo>
                <a:lnTo>
                  <a:pt x="1063626" y="521998"/>
                </a:lnTo>
                <a:lnTo>
                  <a:pt x="1060980" y="525660"/>
                </a:lnTo>
                <a:lnTo>
                  <a:pt x="1058334" y="528276"/>
                </a:lnTo>
                <a:lnTo>
                  <a:pt x="1055688" y="531938"/>
                </a:lnTo>
                <a:lnTo>
                  <a:pt x="1051455" y="534554"/>
                </a:lnTo>
                <a:lnTo>
                  <a:pt x="1047751" y="537170"/>
                </a:lnTo>
                <a:lnTo>
                  <a:pt x="1043517" y="539262"/>
                </a:lnTo>
                <a:lnTo>
                  <a:pt x="1040342" y="541355"/>
                </a:lnTo>
                <a:lnTo>
                  <a:pt x="1035580" y="541878"/>
                </a:lnTo>
                <a:lnTo>
                  <a:pt x="1030817" y="542924"/>
                </a:lnTo>
                <a:lnTo>
                  <a:pt x="1026584" y="542924"/>
                </a:lnTo>
                <a:lnTo>
                  <a:pt x="1022350" y="542924"/>
                </a:lnTo>
                <a:lnTo>
                  <a:pt x="1017588" y="542401"/>
                </a:lnTo>
                <a:lnTo>
                  <a:pt x="1013354" y="541878"/>
                </a:lnTo>
                <a:lnTo>
                  <a:pt x="1009121" y="540308"/>
                </a:lnTo>
                <a:lnTo>
                  <a:pt x="1004888" y="539262"/>
                </a:lnTo>
                <a:lnTo>
                  <a:pt x="1000125" y="535600"/>
                </a:lnTo>
                <a:lnTo>
                  <a:pt x="996421" y="532984"/>
                </a:lnTo>
                <a:lnTo>
                  <a:pt x="992717" y="530369"/>
                </a:lnTo>
                <a:lnTo>
                  <a:pt x="990071" y="527753"/>
                </a:lnTo>
                <a:lnTo>
                  <a:pt x="986896" y="523568"/>
                </a:lnTo>
                <a:lnTo>
                  <a:pt x="984779" y="519905"/>
                </a:lnTo>
                <a:lnTo>
                  <a:pt x="982663" y="515720"/>
                </a:lnTo>
                <a:lnTo>
                  <a:pt x="981075" y="512581"/>
                </a:lnTo>
                <a:lnTo>
                  <a:pt x="979488" y="507873"/>
                </a:lnTo>
                <a:lnTo>
                  <a:pt x="978429" y="503165"/>
                </a:lnTo>
                <a:lnTo>
                  <a:pt x="977900" y="498979"/>
                </a:lnTo>
                <a:lnTo>
                  <a:pt x="978429" y="494794"/>
                </a:lnTo>
                <a:lnTo>
                  <a:pt x="978429" y="490086"/>
                </a:lnTo>
                <a:lnTo>
                  <a:pt x="980017" y="485901"/>
                </a:lnTo>
                <a:lnTo>
                  <a:pt x="981075" y="481715"/>
                </a:lnTo>
                <a:lnTo>
                  <a:pt x="984250" y="477530"/>
                </a:lnTo>
                <a:lnTo>
                  <a:pt x="985838" y="472822"/>
                </a:lnTo>
                <a:lnTo>
                  <a:pt x="987954" y="469160"/>
                </a:lnTo>
                <a:lnTo>
                  <a:pt x="990600" y="465498"/>
                </a:lnTo>
                <a:lnTo>
                  <a:pt x="994834" y="462359"/>
                </a:lnTo>
                <a:lnTo>
                  <a:pt x="997479" y="458697"/>
                </a:lnTo>
                <a:lnTo>
                  <a:pt x="1001713" y="457127"/>
                </a:lnTo>
                <a:lnTo>
                  <a:pt x="1005417" y="455034"/>
                </a:lnTo>
                <a:lnTo>
                  <a:pt x="1010179" y="453465"/>
                </a:lnTo>
                <a:lnTo>
                  <a:pt x="1014413" y="451372"/>
                </a:lnTo>
                <a:close/>
                <a:moveTo>
                  <a:pt x="1640339" y="334074"/>
                </a:moveTo>
                <a:lnTo>
                  <a:pt x="1636634" y="335131"/>
                </a:lnTo>
                <a:lnTo>
                  <a:pt x="1631870" y="335131"/>
                </a:lnTo>
                <a:lnTo>
                  <a:pt x="1628165" y="335131"/>
                </a:lnTo>
                <a:lnTo>
                  <a:pt x="1623930" y="335660"/>
                </a:lnTo>
                <a:lnTo>
                  <a:pt x="1619696" y="336188"/>
                </a:lnTo>
                <a:lnTo>
                  <a:pt x="1615461" y="336188"/>
                </a:lnTo>
                <a:lnTo>
                  <a:pt x="1611227" y="336716"/>
                </a:lnTo>
                <a:lnTo>
                  <a:pt x="1606992" y="337773"/>
                </a:lnTo>
                <a:lnTo>
                  <a:pt x="1603287" y="338301"/>
                </a:lnTo>
                <a:lnTo>
                  <a:pt x="1598523" y="338301"/>
                </a:lnTo>
                <a:lnTo>
                  <a:pt x="1594288" y="339358"/>
                </a:lnTo>
                <a:lnTo>
                  <a:pt x="1589524" y="340415"/>
                </a:lnTo>
                <a:lnTo>
                  <a:pt x="1585290" y="341472"/>
                </a:lnTo>
                <a:lnTo>
                  <a:pt x="1580526" y="342528"/>
                </a:lnTo>
                <a:lnTo>
                  <a:pt x="1576821" y="343585"/>
                </a:lnTo>
                <a:lnTo>
                  <a:pt x="1572586" y="344113"/>
                </a:lnTo>
                <a:lnTo>
                  <a:pt x="1568351" y="345698"/>
                </a:lnTo>
                <a:lnTo>
                  <a:pt x="1563587" y="346227"/>
                </a:lnTo>
                <a:lnTo>
                  <a:pt x="1558824" y="347812"/>
                </a:lnTo>
                <a:lnTo>
                  <a:pt x="1554060" y="348340"/>
                </a:lnTo>
                <a:lnTo>
                  <a:pt x="1550354" y="349925"/>
                </a:lnTo>
                <a:lnTo>
                  <a:pt x="1546120" y="350454"/>
                </a:lnTo>
                <a:lnTo>
                  <a:pt x="1541885" y="351510"/>
                </a:lnTo>
                <a:lnTo>
                  <a:pt x="1538180" y="352567"/>
                </a:lnTo>
                <a:lnTo>
                  <a:pt x="1533945" y="353624"/>
                </a:lnTo>
                <a:lnTo>
                  <a:pt x="1529711" y="354680"/>
                </a:lnTo>
                <a:lnTo>
                  <a:pt x="1526005" y="355737"/>
                </a:lnTo>
                <a:lnTo>
                  <a:pt x="1521771" y="357322"/>
                </a:lnTo>
                <a:lnTo>
                  <a:pt x="1517536" y="358379"/>
                </a:lnTo>
                <a:lnTo>
                  <a:pt x="1510126" y="361021"/>
                </a:lnTo>
                <a:lnTo>
                  <a:pt x="1504303" y="363662"/>
                </a:lnTo>
                <a:lnTo>
                  <a:pt x="1496893" y="365776"/>
                </a:lnTo>
                <a:lnTo>
                  <a:pt x="1490541" y="367889"/>
                </a:lnTo>
                <a:lnTo>
                  <a:pt x="1484718" y="370003"/>
                </a:lnTo>
                <a:lnTo>
                  <a:pt x="1480484" y="372645"/>
                </a:lnTo>
                <a:lnTo>
                  <a:pt x="1475190" y="374758"/>
                </a:lnTo>
                <a:lnTo>
                  <a:pt x="1471485" y="376871"/>
                </a:lnTo>
                <a:lnTo>
                  <a:pt x="1468309" y="378985"/>
                </a:lnTo>
                <a:lnTo>
                  <a:pt x="1466192" y="381627"/>
                </a:lnTo>
                <a:lnTo>
                  <a:pt x="1472544" y="379513"/>
                </a:lnTo>
                <a:lnTo>
                  <a:pt x="1478366" y="377400"/>
                </a:lnTo>
                <a:lnTo>
                  <a:pt x="1485248" y="375286"/>
                </a:lnTo>
                <a:lnTo>
                  <a:pt x="1492129" y="374758"/>
                </a:lnTo>
                <a:lnTo>
                  <a:pt x="1497951" y="372645"/>
                </a:lnTo>
                <a:lnTo>
                  <a:pt x="1505362" y="372116"/>
                </a:lnTo>
                <a:lnTo>
                  <a:pt x="1511714" y="371588"/>
                </a:lnTo>
                <a:lnTo>
                  <a:pt x="1519124" y="371588"/>
                </a:lnTo>
                <a:lnTo>
                  <a:pt x="1524947" y="370003"/>
                </a:lnTo>
                <a:lnTo>
                  <a:pt x="1531828" y="369474"/>
                </a:lnTo>
                <a:lnTo>
                  <a:pt x="1538709" y="369474"/>
                </a:lnTo>
                <a:lnTo>
                  <a:pt x="1545590" y="369474"/>
                </a:lnTo>
                <a:lnTo>
                  <a:pt x="1551413" y="369474"/>
                </a:lnTo>
                <a:lnTo>
                  <a:pt x="1558294" y="369474"/>
                </a:lnTo>
                <a:lnTo>
                  <a:pt x="1565175" y="369474"/>
                </a:lnTo>
                <a:lnTo>
                  <a:pt x="1572057" y="370003"/>
                </a:lnTo>
                <a:lnTo>
                  <a:pt x="1577350" y="370003"/>
                </a:lnTo>
                <a:lnTo>
                  <a:pt x="1583172" y="370003"/>
                </a:lnTo>
                <a:lnTo>
                  <a:pt x="1589524" y="370531"/>
                </a:lnTo>
                <a:lnTo>
                  <a:pt x="1595347" y="371588"/>
                </a:lnTo>
                <a:lnTo>
                  <a:pt x="1601169" y="371588"/>
                </a:lnTo>
                <a:lnTo>
                  <a:pt x="1606992" y="372116"/>
                </a:lnTo>
                <a:lnTo>
                  <a:pt x="1612285" y="372645"/>
                </a:lnTo>
                <a:lnTo>
                  <a:pt x="1618108" y="373173"/>
                </a:lnTo>
                <a:lnTo>
                  <a:pt x="1622872" y="373173"/>
                </a:lnTo>
                <a:lnTo>
                  <a:pt x="1627636" y="374758"/>
                </a:lnTo>
                <a:lnTo>
                  <a:pt x="1631870" y="374758"/>
                </a:lnTo>
                <a:lnTo>
                  <a:pt x="1637693" y="375815"/>
                </a:lnTo>
                <a:lnTo>
                  <a:pt x="1641398" y="376871"/>
                </a:lnTo>
                <a:lnTo>
                  <a:pt x="1645633" y="377400"/>
                </a:lnTo>
                <a:lnTo>
                  <a:pt x="1649867" y="377928"/>
                </a:lnTo>
                <a:lnTo>
                  <a:pt x="1653407" y="379442"/>
                </a:lnTo>
                <a:lnTo>
                  <a:pt x="1673417" y="384222"/>
                </a:lnTo>
                <a:lnTo>
                  <a:pt x="1673831" y="385536"/>
                </a:lnTo>
                <a:lnTo>
                  <a:pt x="1674216" y="384268"/>
                </a:lnTo>
                <a:lnTo>
                  <a:pt x="1675275" y="384268"/>
                </a:lnTo>
                <a:lnTo>
                  <a:pt x="1681627" y="384268"/>
                </a:lnTo>
                <a:lnTo>
                  <a:pt x="1684273" y="383740"/>
                </a:lnTo>
                <a:lnTo>
                  <a:pt x="1688508" y="383740"/>
                </a:lnTo>
                <a:lnTo>
                  <a:pt x="1691684" y="382683"/>
                </a:lnTo>
                <a:lnTo>
                  <a:pt x="1694860" y="382683"/>
                </a:lnTo>
                <a:lnTo>
                  <a:pt x="1698565" y="380042"/>
                </a:lnTo>
                <a:lnTo>
                  <a:pt x="1702800" y="375815"/>
                </a:lnTo>
                <a:lnTo>
                  <a:pt x="1705446" y="371588"/>
                </a:lnTo>
                <a:lnTo>
                  <a:pt x="1707034" y="365776"/>
                </a:lnTo>
                <a:lnTo>
                  <a:pt x="1706505" y="359436"/>
                </a:lnTo>
                <a:lnTo>
                  <a:pt x="1703858" y="353095"/>
                </a:lnTo>
                <a:lnTo>
                  <a:pt x="1700682" y="348869"/>
                </a:lnTo>
                <a:lnTo>
                  <a:pt x="1696977" y="346227"/>
                </a:lnTo>
                <a:lnTo>
                  <a:pt x="1693272" y="343057"/>
                </a:lnTo>
                <a:lnTo>
                  <a:pt x="1688508" y="340943"/>
                </a:lnTo>
                <a:lnTo>
                  <a:pt x="1682685" y="338301"/>
                </a:lnTo>
                <a:lnTo>
                  <a:pt x="1677392" y="336716"/>
                </a:lnTo>
                <a:lnTo>
                  <a:pt x="1671569" y="335131"/>
                </a:lnTo>
                <a:lnTo>
                  <a:pt x="1665218" y="335131"/>
                </a:lnTo>
                <a:lnTo>
                  <a:pt x="1658336" y="334074"/>
                </a:lnTo>
                <a:lnTo>
                  <a:pt x="1651985" y="334074"/>
                </a:lnTo>
                <a:lnTo>
                  <a:pt x="1647750" y="334074"/>
                </a:lnTo>
                <a:lnTo>
                  <a:pt x="1644574" y="334074"/>
                </a:lnTo>
                <a:close/>
                <a:moveTo>
                  <a:pt x="375708" y="326507"/>
                </a:moveTo>
                <a:lnTo>
                  <a:pt x="369358" y="327034"/>
                </a:lnTo>
                <a:lnTo>
                  <a:pt x="362479" y="327034"/>
                </a:lnTo>
                <a:lnTo>
                  <a:pt x="357187" y="329143"/>
                </a:lnTo>
                <a:lnTo>
                  <a:pt x="351896" y="330724"/>
                </a:lnTo>
                <a:lnTo>
                  <a:pt x="347662" y="333360"/>
                </a:lnTo>
                <a:lnTo>
                  <a:pt x="341841" y="335469"/>
                </a:lnTo>
                <a:lnTo>
                  <a:pt x="337608" y="338632"/>
                </a:lnTo>
                <a:lnTo>
                  <a:pt x="334433" y="341268"/>
                </a:lnTo>
                <a:lnTo>
                  <a:pt x="332316" y="345486"/>
                </a:lnTo>
                <a:lnTo>
                  <a:pt x="329141" y="351285"/>
                </a:lnTo>
                <a:lnTo>
                  <a:pt x="329141" y="358139"/>
                </a:lnTo>
                <a:lnTo>
                  <a:pt x="329671" y="363411"/>
                </a:lnTo>
                <a:lnTo>
                  <a:pt x="332846" y="368156"/>
                </a:lnTo>
                <a:lnTo>
                  <a:pt x="336550" y="372373"/>
                </a:lnTo>
                <a:lnTo>
                  <a:pt x="341312" y="375009"/>
                </a:lnTo>
                <a:lnTo>
                  <a:pt x="343958" y="375009"/>
                </a:lnTo>
                <a:lnTo>
                  <a:pt x="347662" y="375536"/>
                </a:lnTo>
                <a:lnTo>
                  <a:pt x="351366" y="375536"/>
                </a:lnTo>
                <a:lnTo>
                  <a:pt x="354541" y="376591"/>
                </a:lnTo>
                <a:lnTo>
                  <a:pt x="359833" y="375536"/>
                </a:lnTo>
                <a:lnTo>
                  <a:pt x="362015" y="375536"/>
                </a:lnTo>
                <a:lnTo>
                  <a:pt x="361950" y="375232"/>
                </a:lnTo>
                <a:lnTo>
                  <a:pt x="382937" y="371474"/>
                </a:lnTo>
                <a:lnTo>
                  <a:pt x="383336" y="371737"/>
                </a:lnTo>
                <a:lnTo>
                  <a:pt x="386291" y="370264"/>
                </a:lnTo>
                <a:lnTo>
                  <a:pt x="389996" y="369737"/>
                </a:lnTo>
                <a:lnTo>
                  <a:pt x="393700" y="369210"/>
                </a:lnTo>
                <a:lnTo>
                  <a:pt x="398462" y="368156"/>
                </a:lnTo>
                <a:lnTo>
                  <a:pt x="402696" y="367101"/>
                </a:lnTo>
                <a:lnTo>
                  <a:pt x="407458" y="367101"/>
                </a:lnTo>
                <a:lnTo>
                  <a:pt x="412221" y="365520"/>
                </a:lnTo>
                <a:lnTo>
                  <a:pt x="418042" y="365520"/>
                </a:lnTo>
                <a:lnTo>
                  <a:pt x="422804" y="364992"/>
                </a:lnTo>
                <a:lnTo>
                  <a:pt x="428625" y="364465"/>
                </a:lnTo>
                <a:lnTo>
                  <a:pt x="433917" y="363411"/>
                </a:lnTo>
                <a:lnTo>
                  <a:pt x="439737" y="363411"/>
                </a:lnTo>
                <a:lnTo>
                  <a:pt x="446087" y="362884"/>
                </a:lnTo>
                <a:lnTo>
                  <a:pt x="451908" y="362356"/>
                </a:lnTo>
                <a:lnTo>
                  <a:pt x="458258" y="362356"/>
                </a:lnTo>
                <a:lnTo>
                  <a:pt x="465137" y="362356"/>
                </a:lnTo>
                <a:lnTo>
                  <a:pt x="470958" y="361829"/>
                </a:lnTo>
                <a:lnTo>
                  <a:pt x="477308" y="361829"/>
                </a:lnTo>
                <a:lnTo>
                  <a:pt x="483129" y="361829"/>
                </a:lnTo>
                <a:lnTo>
                  <a:pt x="490008" y="361829"/>
                </a:lnTo>
                <a:lnTo>
                  <a:pt x="495829" y="361829"/>
                </a:lnTo>
                <a:lnTo>
                  <a:pt x="502708" y="361829"/>
                </a:lnTo>
                <a:lnTo>
                  <a:pt x="509587" y="362356"/>
                </a:lnTo>
                <a:lnTo>
                  <a:pt x="516996" y="363411"/>
                </a:lnTo>
                <a:lnTo>
                  <a:pt x="523346" y="363411"/>
                </a:lnTo>
                <a:lnTo>
                  <a:pt x="529696" y="364465"/>
                </a:lnTo>
                <a:lnTo>
                  <a:pt x="536575" y="364992"/>
                </a:lnTo>
                <a:lnTo>
                  <a:pt x="543454" y="367101"/>
                </a:lnTo>
                <a:lnTo>
                  <a:pt x="549275" y="367628"/>
                </a:lnTo>
                <a:lnTo>
                  <a:pt x="557212" y="369210"/>
                </a:lnTo>
                <a:lnTo>
                  <a:pt x="563033" y="371319"/>
                </a:lnTo>
                <a:lnTo>
                  <a:pt x="570442" y="372900"/>
                </a:lnTo>
                <a:lnTo>
                  <a:pt x="567267" y="371319"/>
                </a:lnTo>
                <a:lnTo>
                  <a:pt x="563562" y="369210"/>
                </a:lnTo>
                <a:lnTo>
                  <a:pt x="559858" y="367101"/>
                </a:lnTo>
                <a:lnTo>
                  <a:pt x="555625" y="364992"/>
                </a:lnTo>
                <a:lnTo>
                  <a:pt x="549275" y="362356"/>
                </a:lnTo>
                <a:lnTo>
                  <a:pt x="543983" y="360248"/>
                </a:lnTo>
                <a:lnTo>
                  <a:pt x="538162" y="357612"/>
                </a:lnTo>
                <a:lnTo>
                  <a:pt x="531812" y="355503"/>
                </a:lnTo>
                <a:lnTo>
                  <a:pt x="528108" y="353394"/>
                </a:lnTo>
                <a:lnTo>
                  <a:pt x="524404" y="352867"/>
                </a:lnTo>
                <a:lnTo>
                  <a:pt x="520171" y="350758"/>
                </a:lnTo>
                <a:lnTo>
                  <a:pt x="516996" y="350231"/>
                </a:lnTo>
                <a:lnTo>
                  <a:pt x="512762" y="348649"/>
                </a:lnTo>
                <a:lnTo>
                  <a:pt x="509058" y="348122"/>
                </a:lnTo>
                <a:lnTo>
                  <a:pt x="504825" y="347068"/>
                </a:lnTo>
                <a:lnTo>
                  <a:pt x="501650" y="346013"/>
                </a:lnTo>
                <a:lnTo>
                  <a:pt x="496887" y="343904"/>
                </a:lnTo>
                <a:lnTo>
                  <a:pt x="492654" y="343377"/>
                </a:lnTo>
                <a:lnTo>
                  <a:pt x="488421" y="342323"/>
                </a:lnTo>
                <a:lnTo>
                  <a:pt x="484717" y="341268"/>
                </a:lnTo>
                <a:lnTo>
                  <a:pt x="479954" y="340214"/>
                </a:lnTo>
                <a:lnTo>
                  <a:pt x="475721" y="339159"/>
                </a:lnTo>
                <a:lnTo>
                  <a:pt x="471487" y="338105"/>
                </a:lnTo>
                <a:lnTo>
                  <a:pt x="467783" y="338105"/>
                </a:lnTo>
                <a:lnTo>
                  <a:pt x="463021" y="336523"/>
                </a:lnTo>
                <a:lnTo>
                  <a:pt x="458258" y="335996"/>
                </a:lnTo>
                <a:lnTo>
                  <a:pt x="453496" y="334942"/>
                </a:lnTo>
                <a:lnTo>
                  <a:pt x="449262" y="333887"/>
                </a:lnTo>
                <a:lnTo>
                  <a:pt x="444500" y="332833"/>
                </a:lnTo>
                <a:lnTo>
                  <a:pt x="440796" y="331779"/>
                </a:lnTo>
                <a:lnTo>
                  <a:pt x="436033" y="330724"/>
                </a:lnTo>
                <a:lnTo>
                  <a:pt x="431800" y="330724"/>
                </a:lnTo>
                <a:lnTo>
                  <a:pt x="427037" y="330197"/>
                </a:lnTo>
                <a:lnTo>
                  <a:pt x="422804" y="329143"/>
                </a:lnTo>
                <a:lnTo>
                  <a:pt x="419100" y="328615"/>
                </a:lnTo>
                <a:lnTo>
                  <a:pt x="414866" y="328615"/>
                </a:lnTo>
                <a:lnTo>
                  <a:pt x="410633" y="328088"/>
                </a:lnTo>
                <a:lnTo>
                  <a:pt x="406929" y="327034"/>
                </a:lnTo>
                <a:lnTo>
                  <a:pt x="402696" y="327034"/>
                </a:lnTo>
                <a:lnTo>
                  <a:pt x="398462" y="327034"/>
                </a:lnTo>
                <a:lnTo>
                  <a:pt x="394758" y="326507"/>
                </a:lnTo>
                <a:lnTo>
                  <a:pt x="390525" y="326507"/>
                </a:lnTo>
                <a:lnTo>
                  <a:pt x="386291" y="326507"/>
                </a:lnTo>
                <a:lnTo>
                  <a:pt x="383116" y="326507"/>
                </a:lnTo>
                <a:close/>
                <a:moveTo>
                  <a:pt x="1984904" y="239712"/>
                </a:moveTo>
                <a:lnTo>
                  <a:pt x="1989667" y="239712"/>
                </a:lnTo>
                <a:lnTo>
                  <a:pt x="1994429" y="239712"/>
                </a:lnTo>
                <a:lnTo>
                  <a:pt x="1998662" y="239712"/>
                </a:lnTo>
                <a:lnTo>
                  <a:pt x="2003425" y="240777"/>
                </a:lnTo>
                <a:lnTo>
                  <a:pt x="2008187" y="242373"/>
                </a:lnTo>
                <a:lnTo>
                  <a:pt x="2012950" y="245034"/>
                </a:lnTo>
                <a:lnTo>
                  <a:pt x="2016125" y="247163"/>
                </a:lnTo>
                <a:lnTo>
                  <a:pt x="2020358" y="248759"/>
                </a:lnTo>
                <a:lnTo>
                  <a:pt x="2023533" y="251952"/>
                </a:lnTo>
                <a:lnTo>
                  <a:pt x="2027238" y="255678"/>
                </a:lnTo>
                <a:lnTo>
                  <a:pt x="2029354" y="259403"/>
                </a:lnTo>
                <a:lnTo>
                  <a:pt x="2032000" y="263128"/>
                </a:lnTo>
                <a:lnTo>
                  <a:pt x="2033588" y="267385"/>
                </a:lnTo>
                <a:lnTo>
                  <a:pt x="2035704" y="271643"/>
                </a:lnTo>
                <a:lnTo>
                  <a:pt x="2036763" y="275368"/>
                </a:lnTo>
                <a:lnTo>
                  <a:pt x="2037821" y="279625"/>
                </a:lnTo>
                <a:lnTo>
                  <a:pt x="2037821" y="284415"/>
                </a:lnTo>
                <a:lnTo>
                  <a:pt x="2038350" y="289205"/>
                </a:lnTo>
                <a:lnTo>
                  <a:pt x="2037821" y="293462"/>
                </a:lnTo>
                <a:lnTo>
                  <a:pt x="2037292" y="298784"/>
                </a:lnTo>
                <a:lnTo>
                  <a:pt x="2035704" y="302509"/>
                </a:lnTo>
                <a:lnTo>
                  <a:pt x="2034646" y="308363"/>
                </a:lnTo>
                <a:lnTo>
                  <a:pt x="2030942" y="311556"/>
                </a:lnTo>
                <a:lnTo>
                  <a:pt x="2028296" y="315813"/>
                </a:lnTo>
                <a:lnTo>
                  <a:pt x="2025121" y="318474"/>
                </a:lnTo>
                <a:lnTo>
                  <a:pt x="2022475" y="321667"/>
                </a:lnTo>
                <a:lnTo>
                  <a:pt x="2018242" y="324328"/>
                </a:lnTo>
                <a:lnTo>
                  <a:pt x="2014008" y="326989"/>
                </a:lnTo>
                <a:lnTo>
                  <a:pt x="2010304" y="329118"/>
                </a:lnTo>
                <a:lnTo>
                  <a:pt x="2006600" y="331247"/>
                </a:lnTo>
                <a:lnTo>
                  <a:pt x="2001837" y="331779"/>
                </a:lnTo>
                <a:lnTo>
                  <a:pt x="1998133" y="333375"/>
                </a:lnTo>
                <a:lnTo>
                  <a:pt x="1993371" y="333375"/>
                </a:lnTo>
                <a:lnTo>
                  <a:pt x="1989137" y="333375"/>
                </a:lnTo>
                <a:lnTo>
                  <a:pt x="1984375" y="332843"/>
                </a:lnTo>
                <a:lnTo>
                  <a:pt x="1979612" y="331779"/>
                </a:lnTo>
                <a:lnTo>
                  <a:pt x="1975379" y="330714"/>
                </a:lnTo>
                <a:lnTo>
                  <a:pt x="1971675" y="329118"/>
                </a:lnTo>
                <a:lnTo>
                  <a:pt x="1966912" y="325925"/>
                </a:lnTo>
                <a:lnTo>
                  <a:pt x="1962679" y="323264"/>
                </a:lnTo>
                <a:lnTo>
                  <a:pt x="1959504" y="320603"/>
                </a:lnTo>
                <a:lnTo>
                  <a:pt x="1956858" y="317942"/>
                </a:lnTo>
                <a:lnTo>
                  <a:pt x="1953154" y="313685"/>
                </a:lnTo>
                <a:lnTo>
                  <a:pt x="1951037" y="309427"/>
                </a:lnTo>
                <a:lnTo>
                  <a:pt x="1949450" y="305702"/>
                </a:lnTo>
                <a:lnTo>
                  <a:pt x="1947862" y="301977"/>
                </a:lnTo>
                <a:lnTo>
                  <a:pt x="1945745" y="297187"/>
                </a:lnTo>
                <a:lnTo>
                  <a:pt x="1945216" y="292398"/>
                </a:lnTo>
                <a:lnTo>
                  <a:pt x="1944687" y="288672"/>
                </a:lnTo>
                <a:lnTo>
                  <a:pt x="1945216" y="284415"/>
                </a:lnTo>
                <a:lnTo>
                  <a:pt x="1945216" y="279625"/>
                </a:lnTo>
                <a:lnTo>
                  <a:pt x="1946275" y="274836"/>
                </a:lnTo>
                <a:lnTo>
                  <a:pt x="1947862" y="270578"/>
                </a:lnTo>
                <a:lnTo>
                  <a:pt x="1949979" y="266853"/>
                </a:lnTo>
                <a:lnTo>
                  <a:pt x="1952095" y="262064"/>
                </a:lnTo>
                <a:lnTo>
                  <a:pt x="1954212" y="257806"/>
                </a:lnTo>
                <a:lnTo>
                  <a:pt x="1956858" y="254613"/>
                </a:lnTo>
                <a:lnTo>
                  <a:pt x="1960562" y="250888"/>
                </a:lnTo>
                <a:lnTo>
                  <a:pt x="1964266" y="247695"/>
                </a:lnTo>
                <a:lnTo>
                  <a:pt x="1967971" y="245566"/>
                </a:lnTo>
                <a:lnTo>
                  <a:pt x="1972204" y="243437"/>
                </a:lnTo>
                <a:lnTo>
                  <a:pt x="1976966" y="242373"/>
                </a:lnTo>
                <a:lnTo>
                  <a:pt x="1981200" y="240244"/>
                </a:lnTo>
                <a:close/>
                <a:moveTo>
                  <a:pt x="40977" y="209550"/>
                </a:moveTo>
                <a:lnTo>
                  <a:pt x="45767" y="209550"/>
                </a:lnTo>
                <a:lnTo>
                  <a:pt x="50557" y="209550"/>
                </a:lnTo>
                <a:lnTo>
                  <a:pt x="54282" y="209550"/>
                </a:lnTo>
                <a:lnTo>
                  <a:pt x="59071" y="211147"/>
                </a:lnTo>
                <a:lnTo>
                  <a:pt x="63861" y="212211"/>
                </a:lnTo>
                <a:lnTo>
                  <a:pt x="68651" y="214872"/>
                </a:lnTo>
                <a:lnTo>
                  <a:pt x="72376" y="217001"/>
                </a:lnTo>
                <a:lnTo>
                  <a:pt x="76101" y="219129"/>
                </a:lnTo>
                <a:lnTo>
                  <a:pt x="79826" y="221790"/>
                </a:lnTo>
                <a:lnTo>
                  <a:pt x="83019" y="226048"/>
                </a:lnTo>
                <a:lnTo>
                  <a:pt x="85148" y="229241"/>
                </a:lnTo>
                <a:lnTo>
                  <a:pt x="87809" y="233498"/>
                </a:lnTo>
                <a:lnTo>
                  <a:pt x="89938" y="237223"/>
                </a:lnTo>
                <a:lnTo>
                  <a:pt x="92066" y="241481"/>
                </a:lnTo>
                <a:lnTo>
                  <a:pt x="92599" y="245738"/>
                </a:lnTo>
                <a:lnTo>
                  <a:pt x="93663" y="249463"/>
                </a:lnTo>
                <a:lnTo>
                  <a:pt x="93663" y="254253"/>
                </a:lnTo>
                <a:lnTo>
                  <a:pt x="93663" y="259043"/>
                </a:lnTo>
                <a:lnTo>
                  <a:pt x="93131" y="263300"/>
                </a:lnTo>
                <a:lnTo>
                  <a:pt x="92599" y="268090"/>
                </a:lnTo>
                <a:lnTo>
                  <a:pt x="91002" y="272879"/>
                </a:lnTo>
                <a:lnTo>
                  <a:pt x="89938" y="277669"/>
                </a:lnTo>
                <a:lnTo>
                  <a:pt x="87277" y="280862"/>
                </a:lnTo>
                <a:lnTo>
                  <a:pt x="84616" y="285119"/>
                </a:lnTo>
                <a:lnTo>
                  <a:pt x="80891" y="288312"/>
                </a:lnTo>
                <a:lnTo>
                  <a:pt x="78230" y="292038"/>
                </a:lnTo>
                <a:lnTo>
                  <a:pt x="73972" y="294698"/>
                </a:lnTo>
                <a:lnTo>
                  <a:pt x="70779" y="297359"/>
                </a:lnTo>
                <a:lnTo>
                  <a:pt x="66522" y="299488"/>
                </a:lnTo>
                <a:lnTo>
                  <a:pt x="63329" y="301617"/>
                </a:lnTo>
                <a:lnTo>
                  <a:pt x="58539" y="302149"/>
                </a:lnTo>
                <a:lnTo>
                  <a:pt x="53750" y="303213"/>
                </a:lnTo>
                <a:lnTo>
                  <a:pt x="49492" y="303213"/>
                </a:lnTo>
                <a:lnTo>
                  <a:pt x="45767" y="303213"/>
                </a:lnTo>
                <a:lnTo>
                  <a:pt x="40977" y="302681"/>
                </a:lnTo>
                <a:lnTo>
                  <a:pt x="36188" y="302149"/>
                </a:lnTo>
                <a:lnTo>
                  <a:pt x="31931" y="300552"/>
                </a:lnTo>
                <a:lnTo>
                  <a:pt x="27673" y="299488"/>
                </a:lnTo>
                <a:lnTo>
                  <a:pt x="22884" y="295763"/>
                </a:lnTo>
                <a:lnTo>
                  <a:pt x="19158" y="293102"/>
                </a:lnTo>
                <a:lnTo>
                  <a:pt x="14901" y="290441"/>
                </a:lnTo>
                <a:lnTo>
                  <a:pt x="12240" y="287780"/>
                </a:lnTo>
                <a:lnTo>
                  <a:pt x="9047" y="283523"/>
                </a:lnTo>
                <a:lnTo>
                  <a:pt x="6918" y="279797"/>
                </a:lnTo>
                <a:lnTo>
                  <a:pt x="4790" y="275540"/>
                </a:lnTo>
                <a:lnTo>
                  <a:pt x="3193" y="272347"/>
                </a:lnTo>
                <a:lnTo>
                  <a:pt x="1596" y="267557"/>
                </a:lnTo>
                <a:lnTo>
                  <a:pt x="532" y="262768"/>
                </a:lnTo>
                <a:lnTo>
                  <a:pt x="0" y="257978"/>
                </a:lnTo>
                <a:lnTo>
                  <a:pt x="532" y="253721"/>
                </a:lnTo>
                <a:lnTo>
                  <a:pt x="532" y="248931"/>
                </a:lnTo>
                <a:lnTo>
                  <a:pt x="2129" y="244142"/>
                </a:lnTo>
                <a:lnTo>
                  <a:pt x="3193" y="240416"/>
                </a:lnTo>
                <a:lnTo>
                  <a:pt x="5854" y="236159"/>
                </a:lnTo>
                <a:lnTo>
                  <a:pt x="7983" y="231369"/>
                </a:lnTo>
                <a:lnTo>
                  <a:pt x="10111" y="227112"/>
                </a:lnTo>
                <a:lnTo>
                  <a:pt x="12772" y="223919"/>
                </a:lnTo>
                <a:lnTo>
                  <a:pt x="17030" y="221258"/>
                </a:lnTo>
                <a:lnTo>
                  <a:pt x="20223" y="217533"/>
                </a:lnTo>
                <a:lnTo>
                  <a:pt x="24480" y="215936"/>
                </a:lnTo>
                <a:lnTo>
                  <a:pt x="28737" y="213808"/>
                </a:lnTo>
                <a:lnTo>
                  <a:pt x="32463" y="212211"/>
                </a:lnTo>
                <a:lnTo>
                  <a:pt x="36720" y="210082"/>
                </a:lnTo>
                <a:close/>
                <a:moveTo>
                  <a:pt x="999659" y="141295"/>
                </a:moveTo>
                <a:lnTo>
                  <a:pt x="999377" y="141668"/>
                </a:lnTo>
                <a:lnTo>
                  <a:pt x="994619" y="142724"/>
                </a:lnTo>
                <a:lnTo>
                  <a:pt x="990390" y="145365"/>
                </a:lnTo>
                <a:lnTo>
                  <a:pt x="985631" y="148534"/>
                </a:lnTo>
                <a:lnTo>
                  <a:pt x="983517" y="154871"/>
                </a:lnTo>
                <a:lnTo>
                  <a:pt x="982459" y="160680"/>
                </a:lnTo>
                <a:lnTo>
                  <a:pt x="983517" y="168073"/>
                </a:lnTo>
                <a:lnTo>
                  <a:pt x="985103" y="172298"/>
                </a:lnTo>
                <a:lnTo>
                  <a:pt x="987746" y="175995"/>
                </a:lnTo>
                <a:lnTo>
                  <a:pt x="991976" y="180220"/>
                </a:lnTo>
                <a:lnTo>
                  <a:pt x="996734" y="184444"/>
                </a:lnTo>
                <a:lnTo>
                  <a:pt x="999906" y="187085"/>
                </a:lnTo>
                <a:lnTo>
                  <a:pt x="1004664" y="189725"/>
                </a:lnTo>
                <a:lnTo>
                  <a:pt x="1009951" y="191838"/>
                </a:lnTo>
                <a:lnTo>
                  <a:pt x="1016295" y="194478"/>
                </a:lnTo>
                <a:lnTo>
                  <a:pt x="1022111" y="195535"/>
                </a:lnTo>
                <a:lnTo>
                  <a:pt x="1028984" y="197647"/>
                </a:lnTo>
                <a:lnTo>
                  <a:pt x="1032156" y="198703"/>
                </a:lnTo>
                <a:lnTo>
                  <a:pt x="1036386" y="199231"/>
                </a:lnTo>
                <a:lnTo>
                  <a:pt x="1040615" y="199759"/>
                </a:lnTo>
                <a:lnTo>
                  <a:pt x="1044316" y="201344"/>
                </a:lnTo>
                <a:lnTo>
                  <a:pt x="1048017" y="201344"/>
                </a:lnTo>
                <a:lnTo>
                  <a:pt x="1051718" y="201872"/>
                </a:lnTo>
                <a:lnTo>
                  <a:pt x="1055947" y="201872"/>
                </a:lnTo>
                <a:lnTo>
                  <a:pt x="1060177" y="202400"/>
                </a:lnTo>
                <a:lnTo>
                  <a:pt x="1063878" y="202400"/>
                </a:lnTo>
                <a:lnTo>
                  <a:pt x="1068636" y="203456"/>
                </a:lnTo>
                <a:lnTo>
                  <a:pt x="1072865" y="203984"/>
                </a:lnTo>
                <a:lnTo>
                  <a:pt x="1077624" y="204512"/>
                </a:lnTo>
                <a:lnTo>
                  <a:pt x="1081853" y="204512"/>
                </a:lnTo>
                <a:lnTo>
                  <a:pt x="1086611" y="204512"/>
                </a:lnTo>
                <a:lnTo>
                  <a:pt x="1091369" y="204512"/>
                </a:lnTo>
                <a:lnTo>
                  <a:pt x="1096128" y="205040"/>
                </a:lnTo>
                <a:lnTo>
                  <a:pt x="1099828" y="205040"/>
                </a:lnTo>
                <a:lnTo>
                  <a:pt x="1104587" y="205040"/>
                </a:lnTo>
                <a:lnTo>
                  <a:pt x="1109345" y="205040"/>
                </a:lnTo>
                <a:lnTo>
                  <a:pt x="1114103" y="206097"/>
                </a:lnTo>
                <a:lnTo>
                  <a:pt x="1118333" y="205040"/>
                </a:lnTo>
                <a:lnTo>
                  <a:pt x="1122033" y="205040"/>
                </a:lnTo>
                <a:lnTo>
                  <a:pt x="1126263" y="205040"/>
                </a:lnTo>
                <a:lnTo>
                  <a:pt x="1131021" y="205040"/>
                </a:lnTo>
                <a:lnTo>
                  <a:pt x="1135251" y="204512"/>
                </a:lnTo>
                <a:lnTo>
                  <a:pt x="1140009" y="204512"/>
                </a:lnTo>
                <a:lnTo>
                  <a:pt x="1143710" y="204512"/>
                </a:lnTo>
                <a:lnTo>
                  <a:pt x="1148468" y="204512"/>
                </a:lnTo>
                <a:lnTo>
                  <a:pt x="1152698" y="203984"/>
                </a:lnTo>
                <a:lnTo>
                  <a:pt x="1156927" y="203984"/>
                </a:lnTo>
                <a:lnTo>
                  <a:pt x="1160628" y="203456"/>
                </a:lnTo>
                <a:lnTo>
                  <a:pt x="1164857" y="203456"/>
                </a:lnTo>
                <a:lnTo>
                  <a:pt x="1168030" y="202400"/>
                </a:lnTo>
                <a:lnTo>
                  <a:pt x="1172259" y="202400"/>
                </a:lnTo>
                <a:lnTo>
                  <a:pt x="1176489" y="201872"/>
                </a:lnTo>
                <a:lnTo>
                  <a:pt x="1180189" y="201872"/>
                </a:lnTo>
                <a:lnTo>
                  <a:pt x="1187062" y="200287"/>
                </a:lnTo>
                <a:lnTo>
                  <a:pt x="1193935" y="199759"/>
                </a:lnTo>
                <a:lnTo>
                  <a:pt x="1199222" y="198703"/>
                </a:lnTo>
                <a:lnTo>
                  <a:pt x="1205567" y="197647"/>
                </a:lnTo>
                <a:lnTo>
                  <a:pt x="1210325" y="196591"/>
                </a:lnTo>
                <a:lnTo>
                  <a:pt x="1215083" y="195535"/>
                </a:lnTo>
                <a:lnTo>
                  <a:pt x="1218255" y="195006"/>
                </a:lnTo>
                <a:lnTo>
                  <a:pt x="1222485" y="194478"/>
                </a:lnTo>
                <a:lnTo>
                  <a:pt x="1217198" y="193950"/>
                </a:lnTo>
                <a:lnTo>
                  <a:pt x="1212968" y="193950"/>
                </a:lnTo>
                <a:lnTo>
                  <a:pt x="1207681" y="193950"/>
                </a:lnTo>
                <a:lnTo>
                  <a:pt x="1203452" y="193950"/>
                </a:lnTo>
                <a:lnTo>
                  <a:pt x="1198694" y="192894"/>
                </a:lnTo>
                <a:lnTo>
                  <a:pt x="1193935" y="192894"/>
                </a:lnTo>
                <a:lnTo>
                  <a:pt x="1189177" y="192894"/>
                </a:lnTo>
                <a:lnTo>
                  <a:pt x="1184948" y="192894"/>
                </a:lnTo>
                <a:lnTo>
                  <a:pt x="1180189" y="192366"/>
                </a:lnTo>
                <a:lnTo>
                  <a:pt x="1175431" y="191838"/>
                </a:lnTo>
                <a:lnTo>
                  <a:pt x="1171202" y="191310"/>
                </a:lnTo>
                <a:lnTo>
                  <a:pt x="1166972" y="190254"/>
                </a:lnTo>
                <a:lnTo>
                  <a:pt x="1162214" y="189725"/>
                </a:lnTo>
                <a:lnTo>
                  <a:pt x="1157456" y="189197"/>
                </a:lnTo>
                <a:lnTo>
                  <a:pt x="1153226" y="188141"/>
                </a:lnTo>
                <a:lnTo>
                  <a:pt x="1149525" y="188141"/>
                </a:lnTo>
                <a:lnTo>
                  <a:pt x="1144767" y="187085"/>
                </a:lnTo>
                <a:lnTo>
                  <a:pt x="1140009" y="186557"/>
                </a:lnTo>
                <a:lnTo>
                  <a:pt x="1135251" y="184973"/>
                </a:lnTo>
                <a:lnTo>
                  <a:pt x="1131021" y="184444"/>
                </a:lnTo>
                <a:lnTo>
                  <a:pt x="1126792" y="182860"/>
                </a:lnTo>
                <a:lnTo>
                  <a:pt x="1123091" y="182332"/>
                </a:lnTo>
                <a:lnTo>
                  <a:pt x="1118861" y="180748"/>
                </a:lnTo>
                <a:lnTo>
                  <a:pt x="1114632" y="180220"/>
                </a:lnTo>
                <a:lnTo>
                  <a:pt x="1110931" y="179163"/>
                </a:lnTo>
                <a:lnTo>
                  <a:pt x="1106701" y="177579"/>
                </a:lnTo>
                <a:lnTo>
                  <a:pt x="1102472" y="175995"/>
                </a:lnTo>
                <a:lnTo>
                  <a:pt x="1099300" y="175467"/>
                </a:lnTo>
                <a:lnTo>
                  <a:pt x="1091898" y="173354"/>
                </a:lnTo>
                <a:lnTo>
                  <a:pt x="1085025" y="171242"/>
                </a:lnTo>
                <a:lnTo>
                  <a:pt x="1080796" y="169658"/>
                </a:lnTo>
                <a:lnTo>
                  <a:pt x="1077095" y="168601"/>
                </a:lnTo>
                <a:lnTo>
                  <a:pt x="1073394" y="167017"/>
                </a:lnTo>
                <a:lnTo>
                  <a:pt x="1070222" y="165961"/>
                </a:lnTo>
                <a:lnTo>
                  <a:pt x="1063878" y="163320"/>
                </a:lnTo>
                <a:lnTo>
                  <a:pt x="1058062" y="161208"/>
                </a:lnTo>
                <a:lnTo>
                  <a:pt x="1051718" y="159096"/>
                </a:lnTo>
                <a:lnTo>
                  <a:pt x="1046959" y="157511"/>
                </a:lnTo>
                <a:lnTo>
                  <a:pt x="1042730" y="155399"/>
                </a:lnTo>
                <a:lnTo>
                  <a:pt x="1038500" y="153286"/>
                </a:lnTo>
                <a:lnTo>
                  <a:pt x="1033742" y="151174"/>
                </a:lnTo>
                <a:lnTo>
                  <a:pt x="1030570" y="149062"/>
                </a:lnTo>
                <a:lnTo>
                  <a:pt x="1026869" y="148005"/>
                </a:lnTo>
                <a:lnTo>
                  <a:pt x="1024754" y="146949"/>
                </a:lnTo>
                <a:lnTo>
                  <a:pt x="1021582" y="145893"/>
                </a:lnTo>
                <a:lnTo>
                  <a:pt x="1021054" y="145893"/>
                </a:lnTo>
                <a:lnTo>
                  <a:pt x="1021221" y="145710"/>
                </a:lnTo>
                <a:lnTo>
                  <a:pt x="1020233" y="146050"/>
                </a:lnTo>
                <a:lnTo>
                  <a:pt x="1015471" y="143934"/>
                </a:lnTo>
                <a:lnTo>
                  <a:pt x="1011237" y="142875"/>
                </a:lnTo>
                <a:lnTo>
                  <a:pt x="1007004" y="141817"/>
                </a:lnTo>
                <a:lnTo>
                  <a:pt x="1004358" y="141817"/>
                </a:lnTo>
                <a:close/>
                <a:moveTo>
                  <a:pt x="837139" y="0"/>
                </a:moveTo>
                <a:lnTo>
                  <a:pt x="842491" y="0"/>
                </a:lnTo>
                <a:lnTo>
                  <a:pt x="845167" y="0"/>
                </a:lnTo>
                <a:lnTo>
                  <a:pt x="849449" y="0"/>
                </a:lnTo>
                <a:lnTo>
                  <a:pt x="854266" y="524"/>
                </a:lnTo>
                <a:lnTo>
                  <a:pt x="859083" y="2622"/>
                </a:lnTo>
                <a:lnTo>
                  <a:pt x="863365" y="3147"/>
                </a:lnTo>
                <a:lnTo>
                  <a:pt x="867111" y="5245"/>
                </a:lnTo>
                <a:lnTo>
                  <a:pt x="871393" y="7343"/>
                </a:lnTo>
                <a:lnTo>
                  <a:pt x="875675" y="11014"/>
                </a:lnTo>
                <a:lnTo>
                  <a:pt x="878351" y="13637"/>
                </a:lnTo>
                <a:lnTo>
                  <a:pt x="881027" y="18357"/>
                </a:lnTo>
                <a:lnTo>
                  <a:pt x="883168" y="23078"/>
                </a:lnTo>
                <a:lnTo>
                  <a:pt x="884238" y="29897"/>
                </a:lnTo>
                <a:lnTo>
                  <a:pt x="883703" y="35142"/>
                </a:lnTo>
                <a:lnTo>
                  <a:pt x="883168" y="41436"/>
                </a:lnTo>
                <a:lnTo>
                  <a:pt x="881562" y="46681"/>
                </a:lnTo>
                <a:lnTo>
                  <a:pt x="880492" y="52975"/>
                </a:lnTo>
                <a:lnTo>
                  <a:pt x="876745" y="57171"/>
                </a:lnTo>
                <a:lnTo>
                  <a:pt x="874069" y="62941"/>
                </a:lnTo>
                <a:lnTo>
                  <a:pt x="871393" y="67661"/>
                </a:lnTo>
                <a:lnTo>
                  <a:pt x="868717" y="72382"/>
                </a:lnTo>
                <a:lnTo>
                  <a:pt x="865371" y="75192"/>
                </a:lnTo>
                <a:lnTo>
                  <a:pt x="866147" y="75127"/>
                </a:lnTo>
                <a:lnTo>
                  <a:pt x="870906" y="73015"/>
                </a:lnTo>
                <a:lnTo>
                  <a:pt x="876192" y="72487"/>
                </a:lnTo>
                <a:lnTo>
                  <a:pt x="880951" y="70902"/>
                </a:lnTo>
                <a:lnTo>
                  <a:pt x="886238" y="70902"/>
                </a:lnTo>
                <a:lnTo>
                  <a:pt x="891524" y="69318"/>
                </a:lnTo>
                <a:lnTo>
                  <a:pt x="897340" y="68790"/>
                </a:lnTo>
                <a:lnTo>
                  <a:pt x="902627" y="68790"/>
                </a:lnTo>
                <a:lnTo>
                  <a:pt x="908443" y="68790"/>
                </a:lnTo>
                <a:lnTo>
                  <a:pt x="913201" y="68262"/>
                </a:lnTo>
                <a:lnTo>
                  <a:pt x="918488" y="68262"/>
                </a:lnTo>
                <a:lnTo>
                  <a:pt x="924303" y="68262"/>
                </a:lnTo>
                <a:lnTo>
                  <a:pt x="930119" y="68790"/>
                </a:lnTo>
                <a:lnTo>
                  <a:pt x="935406" y="68790"/>
                </a:lnTo>
                <a:lnTo>
                  <a:pt x="941221" y="69318"/>
                </a:lnTo>
                <a:lnTo>
                  <a:pt x="946508" y="70374"/>
                </a:lnTo>
                <a:lnTo>
                  <a:pt x="952324" y="71430"/>
                </a:lnTo>
                <a:lnTo>
                  <a:pt x="957082" y="71430"/>
                </a:lnTo>
                <a:lnTo>
                  <a:pt x="962898" y="73015"/>
                </a:lnTo>
                <a:lnTo>
                  <a:pt x="968185" y="73543"/>
                </a:lnTo>
                <a:lnTo>
                  <a:pt x="973471" y="75127"/>
                </a:lnTo>
                <a:lnTo>
                  <a:pt x="978230" y="75655"/>
                </a:lnTo>
                <a:lnTo>
                  <a:pt x="983517" y="77239"/>
                </a:lnTo>
                <a:lnTo>
                  <a:pt x="988804" y="78824"/>
                </a:lnTo>
                <a:lnTo>
                  <a:pt x="994619" y="80936"/>
                </a:lnTo>
                <a:lnTo>
                  <a:pt x="999377" y="82520"/>
                </a:lnTo>
                <a:lnTo>
                  <a:pt x="1004136" y="83577"/>
                </a:lnTo>
                <a:lnTo>
                  <a:pt x="1008894" y="85689"/>
                </a:lnTo>
                <a:lnTo>
                  <a:pt x="1014181" y="87801"/>
                </a:lnTo>
                <a:lnTo>
                  <a:pt x="1017881" y="89914"/>
                </a:lnTo>
                <a:lnTo>
                  <a:pt x="1023697" y="92026"/>
                </a:lnTo>
                <a:lnTo>
                  <a:pt x="1027398" y="93611"/>
                </a:lnTo>
                <a:lnTo>
                  <a:pt x="1033214" y="96779"/>
                </a:lnTo>
                <a:lnTo>
                  <a:pt x="1032943" y="97139"/>
                </a:lnTo>
                <a:lnTo>
                  <a:pt x="1054100" y="109008"/>
                </a:lnTo>
                <a:lnTo>
                  <a:pt x="1054049" y="109845"/>
                </a:lnTo>
                <a:lnTo>
                  <a:pt x="1054890" y="108926"/>
                </a:lnTo>
                <a:lnTo>
                  <a:pt x="1058062" y="110510"/>
                </a:lnTo>
                <a:lnTo>
                  <a:pt x="1062291" y="113679"/>
                </a:lnTo>
                <a:lnTo>
                  <a:pt x="1065992" y="115263"/>
                </a:lnTo>
                <a:lnTo>
                  <a:pt x="1070222" y="118432"/>
                </a:lnTo>
                <a:lnTo>
                  <a:pt x="1074451" y="120016"/>
                </a:lnTo>
                <a:lnTo>
                  <a:pt x="1079210" y="122657"/>
                </a:lnTo>
                <a:lnTo>
                  <a:pt x="1082910" y="124769"/>
                </a:lnTo>
                <a:lnTo>
                  <a:pt x="1087669" y="127410"/>
                </a:lnTo>
                <a:lnTo>
                  <a:pt x="1091898" y="129522"/>
                </a:lnTo>
                <a:lnTo>
                  <a:pt x="1096128" y="131634"/>
                </a:lnTo>
                <a:lnTo>
                  <a:pt x="1100886" y="133747"/>
                </a:lnTo>
                <a:lnTo>
                  <a:pt x="1105115" y="135859"/>
                </a:lnTo>
                <a:lnTo>
                  <a:pt x="1109345" y="136915"/>
                </a:lnTo>
                <a:lnTo>
                  <a:pt x="1114103" y="139028"/>
                </a:lnTo>
                <a:lnTo>
                  <a:pt x="1118861" y="141140"/>
                </a:lnTo>
                <a:lnTo>
                  <a:pt x="1123620" y="143253"/>
                </a:lnTo>
                <a:lnTo>
                  <a:pt x="1127849" y="144309"/>
                </a:lnTo>
                <a:lnTo>
                  <a:pt x="1132607" y="145893"/>
                </a:lnTo>
                <a:lnTo>
                  <a:pt x="1137366" y="146949"/>
                </a:lnTo>
                <a:lnTo>
                  <a:pt x="1142124" y="148534"/>
                </a:lnTo>
                <a:lnTo>
                  <a:pt x="1145825" y="150118"/>
                </a:lnTo>
                <a:lnTo>
                  <a:pt x="1150583" y="151174"/>
                </a:lnTo>
                <a:lnTo>
                  <a:pt x="1155341" y="152758"/>
                </a:lnTo>
                <a:lnTo>
                  <a:pt x="1160628" y="153815"/>
                </a:lnTo>
                <a:lnTo>
                  <a:pt x="1164857" y="154871"/>
                </a:lnTo>
                <a:lnTo>
                  <a:pt x="1170144" y="155927"/>
                </a:lnTo>
                <a:lnTo>
                  <a:pt x="1174374" y="156455"/>
                </a:lnTo>
                <a:lnTo>
                  <a:pt x="1179661" y="158039"/>
                </a:lnTo>
                <a:lnTo>
                  <a:pt x="1184419" y="158567"/>
                </a:lnTo>
                <a:lnTo>
                  <a:pt x="1189177" y="159096"/>
                </a:lnTo>
                <a:lnTo>
                  <a:pt x="1193935" y="160152"/>
                </a:lnTo>
                <a:lnTo>
                  <a:pt x="1199222" y="161208"/>
                </a:lnTo>
                <a:lnTo>
                  <a:pt x="1203452" y="161208"/>
                </a:lnTo>
                <a:lnTo>
                  <a:pt x="1208739" y="162264"/>
                </a:lnTo>
                <a:lnTo>
                  <a:pt x="1212968" y="162264"/>
                </a:lnTo>
                <a:lnTo>
                  <a:pt x="1218255" y="162792"/>
                </a:lnTo>
                <a:lnTo>
                  <a:pt x="1222485" y="162792"/>
                </a:lnTo>
                <a:lnTo>
                  <a:pt x="1227772" y="162792"/>
                </a:lnTo>
                <a:lnTo>
                  <a:pt x="1232001" y="162792"/>
                </a:lnTo>
                <a:lnTo>
                  <a:pt x="1237288" y="163320"/>
                </a:lnTo>
                <a:lnTo>
                  <a:pt x="1241518" y="163320"/>
                </a:lnTo>
                <a:lnTo>
                  <a:pt x="1246804" y="163320"/>
                </a:lnTo>
                <a:lnTo>
                  <a:pt x="1250505" y="163320"/>
                </a:lnTo>
                <a:lnTo>
                  <a:pt x="1256321" y="163320"/>
                </a:lnTo>
                <a:lnTo>
                  <a:pt x="1260022" y="162792"/>
                </a:lnTo>
                <a:lnTo>
                  <a:pt x="1265837" y="162792"/>
                </a:lnTo>
                <a:lnTo>
                  <a:pt x="1269538" y="162264"/>
                </a:lnTo>
                <a:lnTo>
                  <a:pt x="1274825" y="162264"/>
                </a:lnTo>
                <a:lnTo>
                  <a:pt x="1279055" y="160680"/>
                </a:lnTo>
                <a:lnTo>
                  <a:pt x="1283284" y="160680"/>
                </a:lnTo>
                <a:lnTo>
                  <a:pt x="1287514" y="159096"/>
                </a:lnTo>
                <a:lnTo>
                  <a:pt x="1291743" y="159096"/>
                </a:lnTo>
                <a:lnTo>
                  <a:pt x="1295973" y="158039"/>
                </a:lnTo>
                <a:lnTo>
                  <a:pt x="1300731" y="158039"/>
                </a:lnTo>
                <a:lnTo>
                  <a:pt x="1305489" y="156455"/>
                </a:lnTo>
                <a:lnTo>
                  <a:pt x="1310247" y="156455"/>
                </a:lnTo>
                <a:lnTo>
                  <a:pt x="1314477" y="155399"/>
                </a:lnTo>
                <a:lnTo>
                  <a:pt x="1319235" y="153815"/>
                </a:lnTo>
                <a:lnTo>
                  <a:pt x="1322936" y="152758"/>
                </a:lnTo>
                <a:lnTo>
                  <a:pt x="1327694" y="151702"/>
                </a:lnTo>
                <a:lnTo>
                  <a:pt x="1331924" y="150646"/>
                </a:lnTo>
                <a:lnTo>
                  <a:pt x="1344612" y="146949"/>
                </a:lnTo>
                <a:lnTo>
                  <a:pt x="1336153" y="153815"/>
                </a:lnTo>
                <a:lnTo>
                  <a:pt x="1331395" y="157511"/>
                </a:lnTo>
                <a:lnTo>
                  <a:pt x="1325579" y="162264"/>
                </a:lnTo>
                <a:lnTo>
                  <a:pt x="1319235" y="167017"/>
                </a:lnTo>
                <a:lnTo>
                  <a:pt x="1312362" y="172826"/>
                </a:lnTo>
                <a:lnTo>
                  <a:pt x="1307604" y="174939"/>
                </a:lnTo>
                <a:lnTo>
                  <a:pt x="1303374" y="178107"/>
                </a:lnTo>
                <a:lnTo>
                  <a:pt x="1299673" y="180748"/>
                </a:lnTo>
                <a:lnTo>
                  <a:pt x="1295444" y="184444"/>
                </a:lnTo>
                <a:lnTo>
                  <a:pt x="1290157" y="187613"/>
                </a:lnTo>
                <a:lnTo>
                  <a:pt x="1285399" y="191310"/>
                </a:lnTo>
                <a:lnTo>
                  <a:pt x="1280641" y="194478"/>
                </a:lnTo>
                <a:lnTo>
                  <a:pt x="1275882" y="198703"/>
                </a:lnTo>
                <a:lnTo>
                  <a:pt x="1270595" y="201872"/>
                </a:lnTo>
                <a:lnTo>
                  <a:pt x="1265837" y="205040"/>
                </a:lnTo>
                <a:lnTo>
                  <a:pt x="1260022" y="208737"/>
                </a:lnTo>
                <a:lnTo>
                  <a:pt x="1254206" y="212434"/>
                </a:lnTo>
                <a:lnTo>
                  <a:pt x="1248919" y="216130"/>
                </a:lnTo>
                <a:lnTo>
                  <a:pt x="1242575" y="220355"/>
                </a:lnTo>
                <a:lnTo>
                  <a:pt x="1236759" y="223524"/>
                </a:lnTo>
                <a:lnTo>
                  <a:pt x="1230944" y="227749"/>
                </a:lnTo>
                <a:lnTo>
                  <a:pt x="1224599" y="230389"/>
                </a:lnTo>
                <a:lnTo>
                  <a:pt x="1217726" y="233558"/>
                </a:lnTo>
                <a:lnTo>
                  <a:pt x="1210853" y="236726"/>
                </a:lnTo>
                <a:lnTo>
                  <a:pt x="1204509" y="240423"/>
                </a:lnTo>
                <a:lnTo>
                  <a:pt x="1198165" y="243064"/>
                </a:lnTo>
                <a:lnTo>
                  <a:pt x="1191292" y="246232"/>
                </a:lnTo>
                <a:lnTo>
                  <a:pt x="1184419" y="248873"/>
                </a:lnTo>
                <a:lnTo>
                  <a:pt x="1177546" y="252569"/>
                </a:lnTo>
                <a:lnTo>
                  <a:pt x="1170144" y="255210"/>
                </a:lnTo>
                <a:lnTo>
                  <a:pt x="1162743" y="257850"/>
                </a:lnTo>
                <a:lnTo>
                  <a:pt x="1155341" y="260491"/>
                </a:lnTo>
                <a:lnTo>
                  <a:pt x="1148468" y="263131"/>
                </a:lnTo>
                <a:lnTo>
                  <a:pt x="1141066" y="265244"/>
                </a:lnTo>
                <a:lnTo>
                  <a:pt x="1134193" y="267356"/>
                </a:lnTo>
                <a:lnTo>
                  <a:pt x="1126792" y="269469"/>
                </a:lnTo>
                <a:lnTo>
                  <a:pt x="1120447" y="272109"/>
                </a:lnTo>
                <a:lnTo>
                  <a:pt x="1111988" y="273165"/>
                </a:lnTo>
                <a:lnTo>
                  <a:pt x="1104587" y="274750"/>
                </a:lnTo>
                <a:lnTo>
                  <a:pt x="1097185" y="276334"/>
                </a:lnTo>
                <a:lnTo>
                  <a:pt x="1090312" y="277390"/>
                </a:lnTo>
                <a:lnTo>
                  <a:pt x="1082382" y="277918"/>
                </a:lnTo>
                <a:lnTo>
                  <a:pt x="1074980" y="278974"/>
                </a:lnTo>
                <a:lnTo>
                  <a:pt x="1067578" y="278974"/>
                </a:lnTo>
                <a:lnTo>
                  <a:pt x="1060705" y="279503"/>
                </a:lnTo>
                <a:lnTo>
                  <a:pt x="1052775" y="278974"/>
                </a:lnTo>
                <a:lnTo>
                  <a:pt x="1045373" y="278974"/>
                </a:lnTo>
                <a:lnTo>
                  <a:pt x="1037972" y="277390"/>
                </a:lnTo>
                <a:lnTo>
                  <a:pt x="1030570" y="276862"/>
                </a:lnTo>
                <a:lnTo>
                  <a:pt x="1022640" y="275278"/>
                </a:lnTo>
                <a:lnTo>
                  <a:pt x="1016295" y="274222"/>
                </a:lnTo>
                <a:lnTo>
                  <a:pt x="1008894" y="272109"/>
                </a:lnTo>
                <a:lnTo>
                  <a:pt x="1002021" y="270525"/>
                </a:lnTo>
                <a:lnTo>
                  <a:pt x="993562" y="267356"/>
                </a:lnTo>
                <a:lnTo>
                  <a:pt x="987217" y="265244"/>
                </a:lnTo>
                <a:lnTo>
                  <a:pt x="980873" y="262075"/>
                </a:lnTo>
                <a:lnTo>
                  <a:pt x="975058" y="259963"/>
                </a:lnTo>
                <a:lnTo>
                  <a:pt x="968713" y="256794"/>
                </a:lnTo>
                <a:lnTo>
                  <a:pt x="963955" y="254682"/>
                </a:lnTo>
                <a:lnTo>
                  <a:pt x="958668" y="250985"/>
                </a:lnTo>
                <a:lnTo>
                  <a:pt x="954439" y="248873"/>
                </a:lnTo>
                <a:lnTo>
                  <a:pt x="949680" y="245704"/>
                </a:lnTo>
                <a:lnTo>
                  <a:pt x="945980" y="242536"/>
                </a:lnTo>
                <a:lnTo>
                  <a:pt x="942279" y="238839"/>
                </a:lnTo>
                <a:lnTo>
                  <a:pt x="939107" y="236198"/>
                </a:lnTo>
                <a:lnTo>
                  <a:pt x="932762" y="230389"/>
                </a:lnTo>
                <a:lnTo>
                  <a:pt x="929062" y="224052"/>
                </a:lnTo>
                <a:lnTo>
                  <a:pt x="924303" y="216659"/>
                </a:lnTo>
                <a:lnTo>
                  <a:pt x="921660" y="210849"/>
                </a:lnTo>
                <a:lnTo>
                  <a:pt x="919545" y="203456"/>
                </a:lnTo>
                <a:lnTo>
                  <a:pt x="918488" y="197119"/>
                </a:lnTo>
                <a:lnTo>
                  <a:pt x="917959" y="190254"/>
                </a:lnTo>
                <a:lnTo>
                  <a:pt x="918488" y="183388"/>
                </a:lnTo>
                <a:lnTo>
                  <a:pt x="920074" y="177579"/>
                </a:lnTo>
                <a:lnTo>
                  <a:pt x="922189" y="171242"/>
                </a:lnTo>
                <a:lnTo>
                  <a:pt x="923246" y="164905"/>
                </a:lnTo>
                <a:lnTo>
                  <a:pt x="926418" y="158039"/>
                </a:lnTo>
                <a:lnTo>
                  <a:pt x="929062" y="151702"/>
                </a:lnTo>
                <a:lnTo>
                  <a:pt x="932762" y="146421"/>
                </a:lnTo>
                <a:lnTo>
                  <a:pt x="936463" y="140612"/>
                </a:lnTo>
                <a:lnTo>
                  <a:pt x="940164" y="135859"/>
                </a:lnTo>
                <a:lnTo>
                  <a:pt x="944394" y="131634"/>
                </a:lnTo>
                <a:lnTo>
                  <a:pt x="948623" y="127410"/>
                </a:lnTo>
                <a:lnTo>
                  <a:pt x="952324" y="123713"/>
                </a:lnTo>
                <a:lnTo>
                  <a:pt x="956553" y="120016"/>
                </a:lnTo>
                <a:lnTo>
                  <a:pt x="960783" y="116848"/>
                </a:lnTo>
                <a:lnTo>
                  <a:pt x="964484" y="114735"/>
                </a:lnTo>
                <a:lnTo>
                  <a:pt x="968185" y="112095"/>
                </a:lnTo>
                <a:lnTo>
                  <a:pt x="972414" y="110510"/>
                </a:lnTo>
                <a:lnTo>
                  <a:pt x="975058" y="109982"/>
                </a:lnTo>
                <a:lnTo>
                  <a:pt x="978230" y="110510"/>
                </a:lnTo>
                <a:lnTo>
                  <a:pt x="976115" y="109454"/>
                </a:lnTo>
                <a:lnTo>
                  <a:pt x="970828" y="108926"/>
                </a:lnTo>
                <a:lnTo>
                  <a:pt x="966599" y="107342"/>
                </a:lnTo>
                <a:lnTo>
                  <a:pt x="962898" y="106814"/>
                </a:lnTo>
                <a:lnTo>
                  <a:pt x="958139" y="105229"/>
                </a:lnTo>
                <a:lnTo>
                  <a:pt x="953381" y="104701"/>
                </a:lnTo>
                <a:lnTo>
                  <a:pt x="947037" y="103117"/>
                </a:lnTo>
                <a:lnTo>
                  <a:pt x="941221" y="102589"/>
                </a:lnTo>
                <a:lnTo>
                  <a:pt x="934348" y="101533"/>
                </a:lnTo>
                <a:lnTo>
                  <a:pt x="927475" y="101533"/>
                </a:lnTo>
                <a:lnTo>
                  <a:pt x="923246" y="100476"/>
                </a:lnTo>
                <a:lnTo>
                  <a:pt x="920074" y="100476"/>
                </a:lnTo>
                <a:lnTo>
                  <a:pt x="915844" y="100476"/>
                </a:lnTo>
                <a:lnTo>
                  <a:pt x="912672" y="100476"/>
                </a:lnTo>
                <a:lnTo>
                  <a:pt x="908443" y="100476"/>
                </a:lnTo>
                <a:lnTo>
                  <a:pt x="905270" y="101533"/>
                </a:lnTo>
                <a:lnTo>
                  <a:pt x="901041" y="102061"/>
                </a:lnTo>
                <a:lnTo>
                  <a:pt x="897869" y="102589"/>
                </a:lnTo>
                <a:lnTo>
                  <a:pt x="893639" y="102589"/>
                </a:lnTo>
                <a:lnTo>
                  <a:pt x="889410" y="103117"/>
                </a:lnTo>
                <a:lnTo>
                  <a:pt x="885709" y="104173"/>
                </a:lnTo>
                <a:lnTo>
                  <a:pt x="881479" y="105229"/>
                </a:lnTo>
                <a:lnTo>
                  <a:pt x="877250" y="105229"/>
                </a:lnTo>
                <a:lnTo>
                  <a:pt x="873549" y="106814"/>
                </a:lnTo>
                <a:lnTo>
                  <a:pt x="869319" y="107870"/>
                </a:lnTo>
                <a:lnTo>
                  <a:pt x="865090" y="109982"/>
                </a:lnTo>
                <a:lnTo>
                  <a:pt x="861389" y="111567"/>
                </a:lnTo>
                <a:lnTo>
                  <a:pt x="857160" y="113679"/>
                </a:lnTo>
                <a:lnTo>
                  <a:pt x="852930" y="115263"/>
                </a:lnTo>
                <a:lnTo>
                  <a:pt x="849758" y="117376"/>
                </a:lnTo>
                <a:lnTo>
                  <a:pt x="842356" y="122129"/>
                </a:lnTo>
                <a:lnTo>
                  <a:pt x="835483" y="128466"/>
                </a:lnTo>
                <a:lnTo>
                  <a:pt x="831782" y="131106"/>
                </a:lnTo>
                <a:lnTo>
                  <a:pt x="828082" y="134275"/>
                </a:lnTo>
                <a:lnTo>
                  <a:pt x="824909" y="137972"/>
                </a:lnTo>
                <a:lnTo>
                  <a:pt x="821209" y="141668"/>
                </a:lnTo>
                <a:lnTo>
                  <a:pt x="818037" y="145365"/>
                </a:lnTo>
                <a:lnTo>
                  <a:pt x="815393" y="149062"/>
                </a:lnTo>
                <a:lnTo>
                  <a:pt x="811692" y="153815"/>
                </a:lnTo>
                <a:lnTo>
                  <a:pt x="810106" y="158567"/>
                </a:lnTo>
                <a:lnTo>
                  <a:pt x="806405" y="162792"/>
                </a:lnTo>
                <a:lnTo>
                  <a:pt x="803762" y="168073"/>
                </a:lnTo>
                <a:lnTo>
                  <a:pt x="801647" y="173354"/>
                </a:lnTo>
                <a:lnTo>
                  <a:pt x="799532" y="179692"/>
                </a:lnTo>
                <a:lnTo>
                  <a:pt x="797946" y="185501"/>
                </a:lnTo>
                <a:lnTo>
                  <a:pt x="795832" y="191838"/>
                </a:lnTo>
                <a:lnTo>
                  <a:pt x="794245" y="198703"/>
                </a:lnTo>
                <a:lnTo>
                  <a:pt x="793188" y="206097"/>
                </a:lnTo>
                <a:lnTo>
                  <a:pt x="791602" y="209793"/>
                </a:lnTo>
                <a:lnTo>
                  <a:pt x="791073" y="214018"/>
                </a:lnTo>
                <a:lnTo>
                  <a:pt x="790016" y="218243"/>
                </a:lnTo>
                <a:lnTo>
                  <a:pt x="790016" y="221940"/>
                </a:lnTo>
                <a:lnTo>
                  <a:pt x="789487" y="226164"/>
                </a:lnTo>
                <a:lnTo>
                  <a:pt x="789487" y="230389"/>
                </a:lnTo>
                <a:lnTo>
                  <a:pt x="790016" y="234086"/>
                </a:lnTo>
                <a:lnTo>
                  <a:pt x="791073" y="238311"/>
                </a:lnTo>
                <a:lnTo>
                  <a:pt x="791073" y="241479"/>
                </a:lnTo>
                <a:lnTo>
                  <a:pt x="792131" y="245704"/>
                </a:lnTo>
                <a:lnTo>
                  <a:pt x="793188" y="248873"/>
                </a:lnTo>
                <a:lnTo>
                  <a:pt x="794774" y="253098"/>
                </a:lnTo>
                <a:lnTo>
                  <a:pt x="795832" y="256794"/>
                </a:lnTo>
                <a:lnTo>
                  <a:pt x="797946" y="260491"/>
                </a:lnTo>
                <a:lnTo>
                  <a:pt x="799532" y="264716"/>
                </a:lnTo>
                <a:lnTo>
                  <a:pt x="801647" y="268941"/>
                </a:lnTo>
                <a:lnTo>
                  <a:pt x="805877" y="275278"/>
                </a:lnTo>
                <a:lnTo>
                  <a:pt x="810635" y="282143"/>
                </a:lnTo>
                <a:lnTo>
                  <a:pt x="815922" y="289008"/>
                </a:lnTo>
                <a:lnTo>
                  <a:pt x="822266" y="296402"/>
                </a:lnTo>
                <a:lnTo>
                  <a:pt x="828082" y="302211"/>
                </a:lnTo>
                <a:lnTo>
                  <a:pt x="835483" y="309076"/>
                </a:lnTo>
                <a:lnTo>
                  <a:pt x="839169" y="311706"/>
                </a:lnTo>
                <a:lnTo>
                  <a:pt x="846883" y="315054"/>
                </a:lnTo>
                <a:lnTo>
                  <a:pt x="859587" y="320866"/>
                </a:lnTo>
                <a:lnTo>
                  <a:pt x="871761" y="325621"/>
                </a:lnTo>
                <a:lnTo>
                  <a:pt x="884994" y="330376"/>
                </a:lnTo>
                <a:lnTo>
                  <a:pt x="896110" y="333546"/>
                </a:lnTo>
                <a:lnTo>
                  <a:pt x="908285" y="336716"/>
                </a:lnTo>
                <a:lnTo>
                  <a:pt x="919930" y="339358"/>
                </a:lnTo>
                <a:lnTo>
                  <a:pt x="931575" y="343057"/>
                </a:lnTo>
                <a:lnTo>
                  <a:pt x="942161" y="345170"/>
                </a:lnTo>
                <a:lnTo>
                  <a:pt x="953807" y="347283"/>
                </a:lnTo>
                <a:lnTo>
                  <a:pt x="965452" y="348340"/>
                </a:lnTo>
                <a:lnTo>
                  <a:pt x="976567" y="350454"/>
                </a:lnTo>
                <a:lnTo>
                  <a:pt x="987154" y="350982"/>
                </a:lnTo>
                <a:lnTo>
                  <a:pt x="997740" y="351510"/>
                </a:lnTo>
                <a:lnTo>
                  <a:pt x="1008856" y="351510"/>
                </a:lnTo>
                <a:lnTo>
                  <a:pt x="1019443" y="352567"/>
                </a:lnTo>
                <a:lnTo>
                  <a:pt x="1029500" y="351510"/>
                </a:lnTo>
                <a:lnTo>
                  <a:pt x="1040616" y="350982"/>
                </a:lnTo>
                <a:lnTo>
                  <a:pt x="1050673" y="349925"/>
                </a:lnTo>
                <a:lnTo>
                  <a:pt x="1061259" y="348869"/>
                </a:lnTo>
                <a:lnTo>
                  <a:pt x="1070787" y="346227"/>
                </a:lnTo>
                <a:lnTo>
                  <a:pt x="1080844" y="344113"/>
                </a:lnTo>
                <a:lnTo>
                  <a:pt x="1090372" y="341472"/>
                </a:lnTo>
                <a:lnTo>
                  <a:pt x="1100959" y="339358"/>
                </a:lnTo>
                <a:lnTo>
                  <a:pt x="1109957" y="336188"/>
                </a:lnTo>
                <a:lnTo>
                  <a:pt x="1120544" y="333546"/>
                </a:lnTo>
                <a:lnTo>
                  <a:pt x="1130071" y="330376"/>
                </a:lnTo>
                <a:lnTo>
                  <a:pt x="1140128" y="327206"/>
                </a:lnTo>
                <a:lnTo>
                  <a:pt x="1148598" y="322451"/>
                </a:lnTo>
                <a:lnTo>
                  <a:pt x="1159184" y="318752"/>
                </a:lnTo>
                <a:lnTo>
                  <a:pt x="1167653" y="314525"/>
                </a:lnTo>
                <a:lnTo>
                  <a:pt x="1177710" y="310298"/>
                </a:lnTo>
                <a:lnTo>
                  <a:pt x="1186709" y="306072"/>
                </a:lnTo>
                <a:lnTo>
                  <a:pt x="1196766" y="301316"/>
                </a:lnTo>
                <a:lnTo>
                  <a:pt x="1205765" y="296561"/>
                </a:lnTo>
                <a:lnTo>
                  <a:pt x="1215822" y="291806"/>
                </a:lnTo>
                <a:lnTo>
                  <a:pt x="1224820" y="285466"/>
                </a:lnTo>
                <a:lnTo>
                  <a:pt x="1233819" y="280182"/>
                </a:lnTo>
                <a:lnTo>
                  <a:pt x="1242817" y="273842"/>
                </a:lnTo>
                <a:lnTo>
                  <a:pt x="1252345" y="268558"/>
                </a:lnTo>
                <a:lnTo>
                  <a:pt x="1260285" y="262746"/>
                </a:lnTo>
                <a:lnTo>
                  <a:pt x="1269813" y="256406"/>
                </a:lnTo>
                <a:lnTo>
                  <a:pt x="1279341" y="250594"/>
                </a:lnTo>
                <a:lnTo>
                  <a:pt x="1288868" y="244254"/>
                </a:lnTo>
                <a:lnTo>
                  <a:pt x="1297867" y="237385"/>
                </a:lnTo>
                <a:lnTo>
                  <a:pt x="1307395" y="231045"/>
                </a:lnTo>
                <a:lnTo>
                  <a:pt x="1316923" y="224176"/>
                </a:lnTo>
                <a:lnTo>
                  <a:pt x="1326980" y="217836"/>
                </a:lnTo>
                <a:lnTo>
                  <a:pt x="1336508" y="210439"/>
                </a:lnTo>
                <a:lnTo>
                  <a:pt x="1346035" y="204099"/>
                </a:lnTo>
                <a:lnTo>
                  <a:pt x="1355034" y="197230"/>
                </a:lnTo>
                <a:lnTo>
                  <a:pt x="1365620" y="190361"/>
                </a:lnTo>
                <a:lnTo>
                  <a:pt x="1374619" y="182964"/>
                </a:lnTo>
                <a:lnTo>
                  <a:pt x="1384147" y="176096"/>
                </a:lnTo>
                <a:lnTo>
                  <a:pt x="1390344" y="172693"/>
                </a:lnTo>
                <a:lnTo>
                  <a:pt x="1392301" y="170971"/>
                </a:lnTo>
                <a:lnTo>
                  <a:pt x="1397090" y="165176"/>
                </a:lnTo>
                <a:lnTo>
                  <a:pt x="1402944" y="158854"/>
                </a:lnTo>
                <a:lnTo>
                  <a:pt x="1405605" y="155166"/>
                </a:lnTo>
                <a:lnTo>
                  <a:pt x="1409330" y="150951"/>
                </a:lnTo>
                <a:lnTo>
                  <a:pt x="1412524" y="146736"/>
                </a:lnTo>
                <a:lnTo>
                  <a:pt x="1416249" y="143575"/>
                </a:lnTo>
                <a:lnTo>
                  <a:pt x="1417845" y="138833"/>
                </a:lnTo>
                <a:lnTo>
                  <a:pt x="1420506" y="134092"/>
                </a:lnTo>
                <a:lnTo>
                  <a:pt x="1423699" y="129350"/>
                </a:lnTo>
                <a:lnTo>
                  <a:pt x="1426360" y="124608"/>
                </a:lnTo>
                <a:lnTo>
                  <a:pt x="1427424" y="119340"/>
                </a:lnTo>
                <a:lnTo>
                  <a:pt x="1429553" y="114598"/>
                </a:lnTo>
                <a:lnTo>
                  <a:pt x="1431150" y="109856"/>
                </a:lnTo>
                <a:lnTo>
                  <a:pt x="1432746" y="105114"/>
                </a:lnTo>
                <a:lnTo>
                  <a:pt x="1432746" y="99319"/>
                </a:lnTo>
                <a:lnTo>
                  <a:pt x="1433811" y="94577"/>
                </a:lnTo>
                <a:lnTo>
                  <a:pt x="1433811" y="88255"/>
                </a:lnTo>
                <a:lnTo>
                  <a:pt x="1433811" y="83513"/>
                </a:lnTo>
                <a:lnTo>
                  <a:pt x="1432214" y="78244"/>
                </a:lnTo>
                <a:lnTo>
                  <a:pt x="1431150" y="72976"/>
                </a:lnTo>
                <a:lnTo>
                  <a:pt x="1428489" y="67707"/>
                </a:lnTo>
                <a:lnTo>
                  <a:pt x="1426360" y="62965"/>
                </a:lnTo>
                <a:lnTo>
                  <a:pt x="1427424" y="61912"/>
                </a:lnTo>
                <a:lnTo>
                  <a:pt x="1432746" y="61912"/>
                </a:lnTo>
                <a:lnTo>
                  <a:pt x="1435939" y="61912"/>
                </a:lnTo>
                <a:lnTo>
                  <a:pt x="1439665" y="61912"/>
                </a:lnTo>
                <a:lnTo>
                  <a:pt x="1443922" y="62965"/>
                </a:lnTo>
                <a:lnTo>
                  <a:pt x="1448711" y="65073"/>
                </a:lnTo>
                <a:lnTo>
                  <a:pt x="1452969" y="65600"/>
                </a:lnTo>
                <a:lnTo>
                  <a:pt x="1456694" y="67707"/>
                </a:lnTo>
                <a:lnTo>
                  <a:pt x="1460952" y="69288"/>
                </a:lnTo>
                <a:lnTo>
                  <a:pt x="1465209" y="72976"/>
                </a:lnTo>
                <a:lnTo>
                  <a:pt x="1467870" y="76137"/>
                </a:lnTo>
                <a:lnTo>
                  <a:pt x="1470531" y="80879"/>
                </a:lnTo>
                <a:lnTo>
                  <a:pt x="1472659" y="86147"/>
                </a:lnTo>
                <a:lnTo>
                  <a:pt x="1474788" y="92996"/>
                </a:lnTo>
                <a:lnTo>
                  <a:pt x="1473724" y="98265"/>
                </a:lnTo>
                <a:lnTo>
                  <a:pt x="1473192" y="104588"/>
                </a:lnTo>
                <a:lnTo>
                  <a:pt x="1471063" y="109856"/>
                </a:lnTo>
                <a:lnTo>
                  <a:pt x="1469999" y="116178"/>
                </a:lnTo>
                <a:lnTo>
                  <a:pt x="1466805" y="120920"/>
                </a:lnTo>
                <a:lnTo>
                  <a:pt x="1464145" y="126189"/>
                </a:lnTo>
                <a:lnTo>
                  <a:pt x="1461484" y="130930"/>
                </a:lnTo>
                <a:lnTo>
                  <a:pt x="1458823" y="135672"/>
                </a:lnTo>
                <a:lnTo>
                  <a:pt x="1452196" y="141223"/>
                </a:lnTo>
                <a:lnTo>
                  <a:pt x="1456664" y="139111"/>
                </a:lnTo>
                <a:lnTo>
                  <a:pt x="1467780" y="134884"/>
                </a:lnTo>
                <a:lnTo>
                  <a:pt x="1478366" y="131185"/>
                </a:lnTo>
                <a:lnTo>
                  <a:pt x="1489482" y="127487"/>
                </a:lnTo>
                <a:lnTo>
                  <a:pt x="1500069" y="124317"/>
                </a:lnTo>
                <a:lnTo>
                  <a:pt x="1511184" y="121675"/>
                </a:lnTo>
                <a:lnTo>
                  <a:pt x="1521771" y="119561"/>
                </a:lnTo>
                <a:lnTo>
                  <a:pt x="1533416" y="117448"/>
                </a:lnTo>
                <a:lnTo>
                  <a:pt x="1543473" y="115335"/>
                </a:lnTo>
                <a:lnTo>
                  <a:pt x="1555118" y="113221"/>
                </a:lnTo>
                <a:lnTo>
                  <a:pt x="1565705" y="112164"/>
                </a:lnTo>
                <a:lnTo>
                  <a:pt x="1577350" y="111108"/>
                </a:lnTo>
                <a:lnTo>
                  <a:pt x="1587407" y="110051"/>
                </a:lnTo>
                <a:lnTo>
                  <a:pt x="1599052" y="109523"/>
                </a:lnTo>
                <a:lnTo>
                  <a:pt x="1609639" y="109523"/>
                </a:lnTo>
                <a:lnTo>
                  <a:pt x="1621284" y="109523"/>
                </a:lnTo>
                <a:lnTo>
                  <a:pt x="1631341" y="109523"/>
                </a:lnTo>
                <a:lnTo>
                  <a:pt x="1642457" y="109523"/>
                </a:lnTo>
                <a:lnTo>
                  <a:pt x="1652514" y="110051"/>
                </a:lnTo>
                <a:lnTo>
                  <a:pt x="1663100" y="111108"/>
                </a:lnTo>
                <a:lnTo>
                  <a:pt x="1673687" y="112164"/>
                </a:lnTo>
                <a:lnTo>
                  <a:pt x="1684273" y="114278"/>
                </a:lnTo>
                <a:lnTo>
                  <a:pt x="1694330" y="115863"/>
                </a:lnTo>
                <a:lnTo>
                  <a:pt x="1705446" y="117976"/>
                </a:lnTo>
                <a:lnTo>
                  <a:pt x="1714974" y="119561"/>
                </a:lnTo>
                <a:lnTo>
                  <a:pt x="1723973" y="121675"/>
                </a:lnTo>
                <a:lnTo>
                  <a:pt x="1733500" y="124317"/>
                </a:lnTo>
                <a:lnTo>
                  <a:pt x="1743028" y="126958"/>
                </a:lnTo>
                <a:lnTo>
                  <a:pt x="1752027" y="129600"/>
                </a:lnTo>
                <a:lnTo>
                  <a:pt x="1761555" y="132770"/>
                </a:lnTo>
                <a:lnTo>
                  <a:pt x="1770024" y="136469"/>
                </a:lnTo>
                <a:lnTo>
                  <a:pt x="1779022" y="140167"/>
                </a:lnTo>
                <a:lnTo>
                  <a:pt x="1786962" y="143866"/>
                </a:lnTo>
                <a:lnTo>
                  <a:pt x="1795431" y="147564"/>
                </a:lnTo>
                <a:lnTo>
                  <a:pt x="1803371" y="151791"/>
                </a:lnTo>
                <a:lnTo>
                  <a:pt x="1811311" y="156018"/>
                </a:lnTo>
                <a:lnTo>
                  <a:pt x="1818721" y="159717"/>
                </a:lnTo>
                <a:lnTo>
                  <a:pt x="1826661" y="165529"/>
                </a:lnTo>
                <a:lnTo>
                  <a:pt x="1833013" y="170284"/>
                </a:lnTo>
                <a:lnTo>
                  <a:pt x="1840424" y="176096"/>
                </a:lnTo>
                <a:lnTo>
                  <a:pt x="1846776" y="180851"/>
                </a:lnTo>
                <a:lnTo>
                  <a:pt x="1852598" y="186134"/>
                </a:lnTo>
                <a:lnTo>
                  <a:pt x="1858421" y="191946"/>
                </a:lnTo>
                <a:lnTo>
                  <a:pt x="1864243" y="197758"/>
                </a:lnTo>
                <a:lnTo>
                  <a:pt x="1869007" y="203042"/>
                </a:lnTo>
                <a:lnTo>
                  <a:pt x="1873771" y="209382"/>
                </a:lnTo>
                <a:lnTo>
                  <a:pt x="1878535" y="216251"/>
                </a:lnTo>
                <a:lnTo>
                  <a:pt x="1883299" y="222591"/>
                </a:lnTo>
                <a:lnTo>
                  <a:pt x="1886475" y="228931"/>
                </a:lnTo>
                <a:lnTo>
                  <a:pt x="1890180" y="234743"/>
                </a:lnTo>
                <a:lnTo>
                  <a:pt x="1892827" y="241612"/>
                </a:lnTo>
                <a:lnTo>
                  <a:pt x="1896003" y="249009"/>
                </a:lnTo>
                <a:lnTo>
                  <a:pt x="1898120" y="255878"/>
                </a:lnTo>
                <a:lnTo>
                  <a:pt x="1899708" y="263275"/>
                </a:lnTo>
                <a:lnTo>
                  <a:pt x="1901825" y="270672"/>
                </a:lnTo>
                <a:lnTo>
                  <a:pt x="1903413" y="278597"/>
                </a:lnTo>
                <a:lnTo>
                  <a:pt x="1903413" y="284937"/>
                </a:lnTo>
                <a:lnTo>
                  <a:pt x="1903413" y="291806"/>
                </a:lnTo>
                <a:lnTo>
                  <a:pt x="1903413" y="297618"/>
                </a:lnTo>
                <a:lnTo>
                  <a:pt x="1903413" y="304486"/>
                </a:lnTo>
                <a:lnTo>
                  <a:pt x="1902355" y="310298"/>
                </a:lnTo>
                <a:lnTo>
                  <a:pt x="1902355" y="316639"/>
                </a:lnTo>
                <a:lnTo>
                  <a:pt x="1901825" y="322451"/>
                </a:lnTo>
                <a:lnTo>
                  <a:pt x="1900767" y="328791"/>
                </a:lnTo>
                <a:lnTo>
                  <a:pt x="1898649" y="334074"/>
                </a:lnTo>
                <a:lnTo>
                  <a:pt x="1897591" y="339358"/>
                </a:lnTo>
                <a:lnTo>
                  <a:pt x="1895473" y="345170"/>
                </a:lnTo>
                <a:lnTo>
                  <a:pt x="1893885" y="350454"/>
                </a:lnTo>
                <a:lnTo>
                  <a:pt x="1891239" y="355209"/>
                </a:lnTo>
                <a:lnTo>
                  <a:pt x="1889122" y="359964"/>
                </a:lnTo>
                <a:lnTo>
                  <a:pt x="1887534" y="364719"/>
                </a:lnTo>
                <a:lnTo>
                  <a:pt x="1885416" y="369474"/>
                </a:lnTo>
                <a:lnTo>
                  <a:pt x="1881711" y="373173"/>
                </a:lnTo>
                <a:lnTo>
                  <a:pt x="1878535" y="377400"/>
                </a:lnTo>
                <a:lnTo>
                  <a:pt x="1875359" y="381627"/>
                </a:lnTo>
                <a:lnTo>
                  <a:pt x="1872712" y="385325"/>
                </a:lnTo>
                <a:lnTo>
                  <a:pt x="1864773" y="392194"/>
                </a:lnTo>
                <a:lnTo>
                  <a:pt x="1858421" y="399591"/>
                </a:lnTo>
                <a:lnTo>
                  <a:pt x="1853657" y="402233"/>
                </a:lnTo>
                <a:lnTo>
                  <a:pt x="1849422" y="405931"/>
                </a:lnTo>
                <a:lnTo>
                  <a:pt x="1845188" y="408573"/>
                </a:lnTo>
                <a:lnTo>
                  <a:pt x="1841482" y="411743"/>
                </a:lnTo>
                <a:lnTo>
                  <a:pt x="1836718" y="413856"/>
                </a:lnTo>
                <a:lnTo>
                  <a:pt x="1832484" y="416498"/>
                </a:lnTo>
                <a:lnTo>
                  <a:pt x="1827720" y="419140"/>
                </a:lnTo>
                <a:lnTo>
                  <a:pt x="1823485" y="421782"/>
                </a:lnTo>
                <a:lnTo>
                  <a:pt x="1818192" y="423367"/>
                </a:lnTo>
                <a:lnTo>
                  <a:pt x="1813428" y="425480"/>
                </a:lnTo>
                <a:lnTo>
                  <a:pt x="1808135" y="426537"/>
                </a:lnTo>
                <a:lnTo>
                  <a:pt x="1803371" y="428650"/>
                </a:lnTo>
                <a:lnTo>
                  <a:pt x="1798078" y="430236"/>
                </a:lnTo>
                <a:lnTo>
                  <a:pt x="1793314" y="431292"/>
                </a:lnTo>
                <a:lnTo>
                  <a:pt x="1788021" y="432877"/>
                </a:lnTo>
                <a:lnTo>
                  <a:pt x="1783257" y="434991"/>
                </a:lnTo>
                <a:lnTo>
                  <a:pt x="1776905" y="435519"/>
                </a:lnTo>
                <a:lnTo>
                  <a:pt x="1772141" y="436047"/>
                </a:lnTo>
                <a:lnTo>
                  <a:pt x="1766318" y="436576"/>
                </a:lnTo>
                <a:lnTo>
                  <a:pt x="1761555" y="438161"/>
                </a:lnTo>
                <a:lnTo>
                  <a:pt x="1756261" y="438161"/>
                </a:lnTo>
                <a:lnTo>
                  <a:pt x="1750439" y="438689"/>
                </a:lnTo>
                <a:lnTo>
                  <a:pt x="1745145" y="439746"/>
                </a:lnTo>
                <a:lnTo>
                  <a:pt x="1740382" y="440274"/>
                </a:lnTo>
                <a:lnTo>
                  <a:pt x="1734559" y="440274"/>
                </a:lnTo>
                <a:lnTo>
                  <a:pt x="1729795" y="440274"/>
                </a:lnTo>
                <a:lnTo>
                  <a:pt x="1723443" y="440274"/>
                </a:lnTo>
                <a:lnTo>
                  <a:pt x="1718679" y="440274"/>
                </a:lnTo>
                <a:lnTo>
                  <a:pt x="1713386" y="439746"/>
                </a:lnTo>
                <a:lnTo>
                  <a:pt x="1708093" y="439746"/>
                </a:lnTo>
                <a:lnTo>
                  <a:pt x="1702800" y="438689"/>
                </a:lnTo>
                <a:lnTo>
                  <a:pt x="1698036" y="438689"/>
                </a:lnTo>
                <a:lnTo>
                  <a:pt x="1692213" y="437633"/>
                </a:lnTo>
                <a:lnTo>
                  <a:pt x="1687449" y="436576"/>
                </a:lnTo>
                <a:lnTo>
                  <a:pt x="1682156" y="436047"/>
                </a:lnTo>
                <a:lnTo>
                  <a:pt x="1677392" y="435519"/>
                </a:lnTo>
                <a:lnTo>
                  <a:pt x="1672628" y="433934"/>
                </a:lnTo>
                <a:lnTo>
                  <a:pt x="1667864" y="433406"/>
                </a:lnTo>
                <a:lnTo>
                  <a:pt x="1664159" y="432349"/>
                </a:lnTo>
                <a:lnTo>
                  <a:pt x="1659947" y="431298"/>
                </a:lnTo>
                <a:lnTo>
                  <a:pt x="1659473" y="431799"/>
                </a:lnTo>
                <a:lnTo>
                  <a:pt x="1642948" y="425919"/>
                </a:lnTo>
                <a:lnTo>
                  <a:pt x="1642875" y="425431"/>
                </a:lnTo>
                <a:lnTo>
                  <a:pt x="1638222" y="423367"/>
                </a:lnTo>
                <a:lnTo>
                  <a:pt x="1633458" y="421253"/>
                </a:lnTo>
                <a:lnTo>
                  <a:pt x="1628694" y="420197"/>
                </a:lnTo>
                <a:lnTo>
                  <a:pt x="1624460" y="418612"/>
                </a:lnTo>
                <a:lnTo>
                  <a:pt x="1619696" y="416498"/>
                </a:lnTo>
                <a:lnTo>
                  <a:pt x="1615990" y="415442"/>
                </a:lnTo>
                <a:lnTo>
                  <a:pt x="1611227" y="413856"/>
                </a:lnTo>
                <a:lnTo>
                  <a:pt x="1606992" y="413328"/>
                </a:lnTo>
                <a:lnTo>
                  <a:pt x="1601699" y="411215"/>
                </a:lnTo>
                <a:lnTo>
                  <a:pt x="1597464" y="410686"/>
                </a:lnTo>
                <a:lnTo>
                  <a:pt x="1592171" y="409101"/>
                </a:lnTo>
                <a:lnTo>
                  <a:pt x="1587936" y="408573"/>
                </a:lnTo>
                <a:lnTo>
                  <a:pt x="1583172" y="406988"/>
                </a:lnTo>
                <a:lnTo>
                  <a:pt x="1578409" y="406459"/>
                </a:lnTo>
                <a:lnTo>
                  <a:pt x="1574174" y="405931"/>
                </a:lnTo>
                <a:lnTo>
                  <a:pt x="1569939" y="405931"/>
                </a:lnTo>
                <a:lnTo>
                  <a:pt x="1564646" y="404346"/>
                </a:lnTo>
                <a:lnTo>
                  <a:pt x="1560412" y="403818"/>
                </a:lnTo>
                <a:lnTo>
                  <a:pt x="1555118" y="403289"/>
                </a:lnTo>
                <a:lnTo>
                  <a:pt x="1550884" y="403289"/>
                </a:lnTo>
                <a:lnTo>
                  <a:pt x="1546120" y="403289"/>
                </a:lnTo>
                <a:lnTo>
                  <a:pt x="1541356" y="403289"/>
                </a:lnTo>
                <a:lnTo>
                  <a:pt x="1536592" y="403289"/>
                </a:lnTo>
                <a:lnTo>
                  <a:pt x="1532357" y="403289"/>
                </a:lnTo>
                <a:lnTo>
                  <a:pt x="1527064" y="402233"/>
                </a:lnTo>
                <a:lnTo>
                  <a:pt x="1522300" y="402233"/>
                </a:lnTo>
                <a:lnTo>
                  <a:pt x="1517536" y="402233"/>
                </a:lnTo>
                <a:lnTo>
                  <a:pt x="1513831" y="402233"/>
                </a:lnTo>
                <a:lnTo>
                  <a:pt x="1509067" y="402233"/>
                </a:lnTo>
                <a:lnTo>
                  <a:pt x="1504303" y="403289"/>
                </a:lnTo>
                <a:lnTo>
                  <a:pt x="1499539" y="403818"/>
                </a:lnTo>
                <a:lnTo>
                  <a:pt x="1495305" y="404346"/>
                </a:lnTo>
                <a:lnTo>
                  <a:pt x="1490011" y="404346"/>
                </a:lnTo>
                <a:lnTo>
                  <a:pt x="1485248" y="404346"/>
                </a:lnTo>
                <a:lnTo>
                  <a:pt x="1480484" y="404874"/>
                </a:lnTo>
                <a:lnTo>
                  <a:pt x="1476249" y="405931"/>
                </a:lnTo>
                <a:lnTo>
                  <a:pt x="1471485" y="406459"/>
                </a:lnTo>
                <a:lnTo>
                  <a:pt x="1466721" y="406988"/>
                </a:lnTo>
                <a:lnTo>
                  <a:pt x="1461957" y="408045"/>
                </a:lnTo>
                <a:lnTo>
                  <a:pt x="1458252" y="409101"/>
                </a:lnTo>
                <a:lnTo>
                  <a:pt x="1453488" y="409101"/>
                </a:lnTo>
                <a:lnTo>
                  <a:pt x="1448724" y="410686"/>
                </a:lnTo>
                <a:lnTo>
                  <a:pt x="1443960" y="411215"/>
                </a:lnTo>
                <a:lnTo>
                  <a:pt x="1439726" y="412271"/>
                </a:lnTo>
                <a:lnTo>
                  <a:pt x="1436020" y="413328"/>
                </a:lnTo>
                <a:lnTo>
                  <a:pt x="1431786" y="415442"/>
                </a:lnTo>
                <a:lnTo>
                  <a:pt x="1427551" y="415970"/>
                </a:lnTo>
                <a:lnTo>
                  <a:pt x="1423846" y="418083"/>
                </a:lnTo>
                <a:lnTo>
                  <a:pt x="1419082" y="418612"/>
                </a:lnTo>
                <a:lnTo>
                  <a:pt x="1414848" y="420197"/>
                </a:lnTo>
                <a:lnTo>
                  <a:pt x="1410084" y="421253"/>
                </a:lnTo>
                <a:lnTo>
                  <a:pt x="1405849" y="423367"/>
                </a:lnTo>
                <a:lnTo>
                  <a:pt x="1402144" y="424424"/>
                </a:lnTo>
                <a:lnTo>
                  <a:pt x="1397909" y="426009"/>
                </a:lnTo>
                <a:lnTo>
                  <a:pt x="1393675" y="428122"/>
                </a:lnTo>
                <a:lnTo>
                  <a:pt x="1390499" y="430236"/>
                </a:lnTo>
                <a:lnTo>
                  <a:pt x="1386264" y="431292"/>
                </a:lnTo>
                <a:lnTo>
                  <a:pt x="1382559" y="433406"/>
                </a:lnTo>
                <a:lnTo>
                  <a:pt x="1378324" y="435519"/>
                </a:lnTo>
                <a:lnTo>
                  <a:pt x="1374619" y="437633"/>
                </a:lnTo>
                <a:lnTo>
                  <a:pt x="1367208" y="441331"/>
                </a:lnTo>
                <a:lnTo>
                  <a:pt x="1361386" y="446086"/>
                </a:lnTo>
                <a:lnTo>
                  <a:pt x="1361386" y="445030"/>
                </a:lnTo>
                <a:lnTo>
                  <a:pt x="1362444" y="443444"/>
                </a:lnTo>
                <a:lnTo>
                  <a:pt x="1364032" y="440803"/>
                </a:lnTo>
                <a:lnTo>
                  <a:pt x="1367208" y="437633"/>
                </a:lnTo>
                <a:lnTo>
                  <a:pt x="1370384" y="432877"/>
                </a:lnTo>
                <a:lnTo>
                  <a:pt x="1374619" y="427594"/>
                </a:lnTo>
                <a:lnTo>
                  <a:pt x="1379383" y="421253"/>
                </a:lnTo>
                <a:lnTo>
                  <a:pt x="1385735" y="415442"/>
                </a:lnTo>
                <a:lnTo>
                  <a:pt x="1388381" y="411215"/>
                </a:lnTo>
                <a:lnTo>
                  <a:pt x="1391557" y="406988"/>
                </a:lnTo>
                <a:lnTo>
                  <a:pt x="1394733" y="403289"/>
                </a:lnTo>
                <a:lnTo>
                  <a:pt x="1398438" y="399591"/>
                </a:lnTo>
                <a:lnTo>
                  <a:pt x="1402144" y="395892"/>
                </a:lnTo>
                <a:lnTo>
                  <a:pt x="1405849" y="391665"/>
                </a:lnTo>
                <a:lnTo>
                  <a:pt x="1410084" y="387439"/>
                </a:lnTo>
                <a:lnTo>
                  <a:pt x="1414848" y="383740"/>
                </a:lnTo>
                <a:lnTo>
                  <a:pt x="1419082" y="378985"/>
                </a:lnTo>
                <a:lnTo>
                  <a:pt x="1422787" y="374230"/>
                </a:lnTo>
                <a:lnTo>
                  <a:pt x="1427022" y="370003"/>
                </a:lnTo>
                <a:lnTo>
                  <a:pt x="1432315" y="365776"/>
                </a:lnTo>
                <a:lnTo>
                  <a:pt x="1436550" y="361021"/>
                </a:lnTo>
                <a:lnTo>
                  <a:pt x="1441843" y="356266"/>
                </a:lnTo>
                <a:lnTo>
                  <a:pt x="1446607" y="352567"/>
                </a:lnTo>
                <a:lnTo>
                  <a:pt x="1452959" y="348340"/>
                </a:lnTo>
                <a:lnTo>
                  <a:pt x="1457723" y="343585"/>
                </a:lnTo>
                <a:lnTo>
                  <a:pt x="1463016" y="338830"/>
                </a:lnTo>
                <a:lnTo>
                  <a:pt x="1467780" y="334074"/>
                </a:lnTo>
                <a:lnTo>
                  <a:pt x="1473602" y="330376"/>
                </a:lnTo>
                <a:lnTo>
                  <a:pt x="1478896" y="325621"/>
                </a:lnTo>
                <a:lnTo>
                  <a:pt x="1485248" y="321394"/>
                </a:lnTo>
                <a:lnTo>
                  <a:pt x="1491070" y="317167"/>
                </a:lnTo>
                <a:lnTo>
                  <a:pt x="1497422" y="313469"/>
                </a:lnTo>
                <a:lnTo>
                  <a:pt x="1503245" y="308713"/>
                </a:lnTo>
                <a:lnTo>
                  <a:pt x="1509596" y="304486"/>
                </a:lnTo>
                <a:lnTo>
                  <a:pt x="1515948" y="300260"/>
                </a:lnTo>
                <a:lnTo>
                  <a:pt x="1521771" y="297089"/>
                </a:lnTo>
                <a:lnTo>
                  <a:pt x="1528123" y="292863"/>
                </a:lnTo>
                <a:lnTo>
                  <a:pt x="1534475" y="290221"/>
                </a:lnTo>
                <a:lnTo>
                  <a:pt x="1541356" y="287051"/>
                </a:lnTo>
                <a:lnTo>
                  <a:pt x="1548237" y="284409"/>
                </a:lnTo>
                <a:lnTo>
                  <a:pt x="1554060" y="280710"/>
                </a:lnTo>
                <a:lnTo>
                  <a:pt x="1560941" y="278069"/>
                </a:lnTo>
                <a:lnTo>
                  <a:pt x="1567822" y="274898"/>
                </a:lnTo>
                <a:lnTo>
                  <a:pt x="1574703" y="272785"/>
                </a:lnTo>
                <a:lnTo>
                  <a:pt x="1581584" y="270672"/>
                </a:lnTo>
                <a:lnTo>
                  <a:pt x="1587936" y="268558"/>
                </a:lnTo>
                <a:lnTo>
                  <a:pt x="1594818" y="266445"/>
                </a:lnTo>
                <a:lnTo>
                  <a:pt x="1602228" y="265388"/>
                </a:lnTo>
                <a:lnTo>
                  <a:pt x="1609109" y="263275"/>
                </a:lnTo>
                <a:lnTo>
                  <a:pt x="1616520" y="262746"/>
                </a:lnTo>
                <a:lnTo>
                  <a:pt x="1623401" y="261690"/>
                </a:lnTo>
                <a:lnTo>
                  <a:pt x="1630812" y="261690"/>
                </a:lnTo>
                <a:lnTo>
                  <a:pt x="1637693" y="261161"/>
                </a:lnTo>
                <a:lnTo>
                  <a:pt x="1645633" y="261161"/>
                </a:lnTo>
                <a:lnTo>
                  <a:pt x="1652514" y="261690"/>
                </a:lnTo>
                <a:lnTo>
                  <a:pt x="1660454" y="263275"/>
                </a:lnTo>
                <a:lnTo>
                  <a:pt x="1666806" y="263275"/>
                </a:lnTo>
                <a:lnTo>
                  <a:pt x="1673687" y="264860"/>
                </a:lnTo>
                <a:lnTo>
                  <a:pt x="1679509" y="265388"/>
                </a:lnTo>
                <a:lnTo>
                  <a:pt x="1686391" y="267501"/>
                </a:lnTo>
                <a:lnTo>
                  <a:pt x="1691684" y="268030"/>
                </a:lnTo>
                <a:lnTo>
                  <a:pt x="1696977" y="269615"/>
                </a:lnTo>
                <a:lnTo>
                  <a:pt x="1702800" y="271200"/>
                </a:lnTo>
                <a:lnTo>
                  <a:pt x="1708093" y="273313"/>
                </a:lnTo>
                <a:lnTo>
                  <a:pt x="1711798" y="275427"/>
                </a:lnTo>
                <a:lnTo>
                  <a:pt x="1716033" y="277540"/>
                </a:lnTo>
                <a:lnTo>
                  <a:pt x="1720267" y="279654"/>
                </a:lnTo>
                <a:lnTo>
                  <a:pt x="1725031" y="281767"/>
                </a:lnTo>
                <a:lnTo>
                  <a:pt x="1730854" y="285994"/>
                </a:lnTo>
                <a:lnTo>
                  <a:pt x="1737735" y="291806"/>
                </a:lnTo>
                <a:lnTo>
                  <a:pt x="1741970" y="296561"/>
                </a:lnTo>
                <a:lnTo>
                  <a:pt x="1745675" y="302373"/>
                </a:lnTo>
                <a:lnTo>
                  <a:pt x="1749380" y="308713"/>
                </a:lnTo>
                <a:lnTo>
                  <a:pt x="1752027" y="314525"/>
                </a:lnTo>
                <a:lnTo>
                  <a:pt x="1753085" y="320866"/>
                </a:lnTo>
                <a:lnTo>
                  <a:pt x="1754144" y="326677"/>
                </a:lnTo>
                <a:lnTo>
                  <a:pt x="1754144" y="333546"/>
                </a:lnTo>
                <a:lnTo>
                  <a:pt x="1754673" y="340415"/>
                </a:lnTo>
                <a:lnTo>
                  <a:pt x="1753085" y="346227"/>
                </a:lnTo>
                <a:lnTo>
                  <a:pt x="1752027" y="352567"/>
                </a:lnTo>
                <a:lnTo>
                  <a:pt x="1749909" y="358379"/>
                </a:lnTo>
                <a:lnTo>
                  <a:pt x="1748321" y="364719"/>
                </a:lnTo>
                <a:lnTo>
                  <a:pt x="1745675" y="370003"/>
                </a:lnTo>
                <a:lnTo>
                  <a:pt x="1743028" y="375286"/>
                </a:lnTo>
                <a:lnTo>
                  <a:pt x="1740382" y="380570"/>
                </a:lnTo>
                <a:lnTo>
                  <a:pt x="1737735" y="386382"/>
                </a:lnTo>
                <a:lnTo>
                  <a:pt x="1734559" y="390080"/>
                </a:lnTo>
                <a:lnTo>
                  <a:pt x="1730854" y="394307"/>
                </a:lnTo>
                <a:lnTo>
                  <a:pt x="1727678" y="397477"/>
                </a:lnTo>
                <a:lnTo>
                  <a:pt x="1725031" y="401176"/>
                </a:lnTo>
                <a:lnTo>
                  <a:pt x="1718679" y="405931"/>
                </a:lnTo>
                <a:lnTo>
                  <a:pt x="1713915" y="408573"/>
                </a:lnTo>
                <a:lnTo>
                  <a:pt x="1715503" y="408573"/>
                </a:lnTo>
                <a:lnTo>
                  <a:pt x="1720267" y="409101"/>
                </a:lnTo>
                <a:lnTo>
                  <a:pt x="1722914" y="409101"/>
                </a:lnTo>
                <a:lnTo>
                  <a:pt x="1727148" y="409101"/>
                </a:lnTo>
                <a:lnTo>
                  <a:pt x="1730854" y="409101"/>
                </a:lnTo>
                <a:lnTo>
                  <a:pt x="1737206" y="409630"/>
                </a:lnTo>
                <a:lnTo>
                  <a:pt x="1741970" y="409101"/>
                </a:lnTo>
                <a:lnTo>
                  <a:pt x="1747792" y="409101"/>
                </a:lnTo>
                <a:lnTo>
                  <a:pt x="1754144" y="408573"/>
                </a:lnTo>
                <a:lnTo>
                  <a:pt x="1760496" y="408573"/>
                </a:lnTo>
                <a:lnTo>
                  <a:pt x="1767377" y="406988"/>
                </a:lnTo>
                <a:lnTo>
                  <a:pt x="1774788" y="405931"/>
                </a:lnTo>
                <a:lnTo>
                  <a:pt x="1781669" y="404346"/>
                </a:lnTo>
                <a:lnTo>
                  <a:pt x="1789079" y="403289"/>
                </a:lnTo>
                <a:lnTo>
                  <a:pt x="1795961" y="399591"/>
                </a:lnTo>
                <a:lnTo>
                  <a:pt x="1802842" y="396949"/>
                </a:lnTo>
                <a:lnTo>
                  <a:pt x="1809723" y="393779"/>
                </a:lnTo>
                <a:lnTo>
                  <a:pt x="1817133" y="390080"/>
                </a:lnTo>
                <a:lnTo>
                  <a:pt x="1822956" y="385325"/>
                </a:lnTo>
                <a:lnTo>
                  <a:pt x="1829837" y="380042"/>
                </a:lnTo>
                <a:lnTo>
                  <a:pt x="1835660" y="374230"/>
                </a:lnTo>
                <a:lnTo>
                  <a:pt x="1842012" y="368418"/>
                </a:lnTo>
                <a:lnTo>
                  <a:pt x="1844129" y="364719"/>
                </a:lnTo>
                <a:lnTo>
                  <a:pt x="1846776" y="361021"/>
                </a:lnTo>
                <a:lnTo>
                  <a:pt x="1848893" y="357322"/>
                </a:lnTo>
                <a:lnTo>
                  <a:pt x="1851540" y="353624"/>
                </a:lnTo>
                <a:lnTo>
                  <a:pt x="1853657" y="348869"/>
                </a:lnTo>
                <a:lnTo>
                  <a:pt x="1855774" y="345170"/>
                </a:lnTo>
                <a:lnTo>
                  <a:pt x="1857362" y="340415"/>
                </a:lnTo>
                <a:lnTo>
                  <a:pt x="1859479" y="335660"/>
                </a:lnTo>
                <a:lnTo>
                  <a:pt x="1860538" y="330376"/>
                </a:lnTo>
                <a:lnTo>
                  <a:pt x="1861597" y="324564"/>
                </a:lnTo>
                <a:lnTo>
                  <a:pt x="1863185" y="319280"/>
                </a:lnTo>
                <a:lnTo>
                  <a:pt x="1864243" y="313997"/>
                </a:lnTo>
                <a:lnTo>
                  <a:pt x="1864773" y="307657"/>
                </a:lnTo>
                <a:lnTo>
                  <a:pt x="1865831" y="301845"/>
                </a:lnTo>
                <a:lnTo>
                  <a:pt x="1866361" y="295504"/>
                </a:lnTo>
                <a:lnTo>
                  <a:pt x="1866890" y="289692"/>
                </a:lnTo>
                <a:lnTo>
                  <a:pt x="1866361" y="282295"/>
                </a:lnTo>
                <a:lnTo>
                  <a:pt x="1865831" y="275427"/>
                </a:lnTo>
                <a:lnTo>
                  <a:pt x="1864243" y="269615"/>
                </a:lnTo>
                <a:lnTo>
                  <a:pt x="1863185" y="263275"/>
                </a:lnTo>
                <a:lnTo>
                  <a:pt x="1860538" y="256406"/>
                </a:lnTo>
                <a:lnTo>
                  <a:pt x="1858421" y="250594"/>
                </a:lnTo>
                <a:lnTo>
                  <a:pt x="1854715" y="245310"/>
                </a:lnTo>
                <a:lnTo>
                  <a:pt x="1852069" y="239499"/>
                </a:lnTo>
                <a:lnTo>
                  <a:pt x="1847834" y="233687"/>
                </a:lnTo>
                <a:lnTo>
                  <a:pt x="1844129" y="228403"/>
                </a:lnTo>
                <a:lnTo>
                  <a:pt x="1839365" y="222591"/>
                </a:lnTo>
                <a:lnTo>
                  <a:pt x="1834601" y="218893"/>
                </a:lnTo>
                <a:lnTo>
                  <a:pt x="1828249" y="213081"/>
                </a:lnTo>
                <a:lnTo>
                  <a:pt x="1822956" y="209382"/>
                </a:lnTo>
                <a:lnTo>
                  <a:pt x="1817133" y="205155"/>
                </a:lnTo>
                <a:lnTo>
                  <a:pt x="1811311" y="200928"/>
                </a:lnTo>
                <a:lnTo>
                  <a:pt x="1803900" y="196173"/>
                </a:lnTo>
                <a:lnTo>
                  <a:pt x="1797549" y="192475"/>
                </a:lnTo>
                <a:lnTo>
                  <a:pt x="1789609" y="188248"/>
                </a:lnTo>
                <a:lnTo>
                  <a:pt x="1783257" y="185078"/>
                </a:lnTo>
                <a:lnTo>
                  <a:pt x="1774788" y="181379"/>
                </a:lnTo>
                <a:lnTo>
                  <a:pt x="1766848" y="178737"/>
                </a:lnTo>
                <a:lnTo>
                  <a:pt x="1758908" y="175567"/>
                </a:lnTo>
                <a:lnTo>
                  <a:pt x="1751497" y="173454"/>
                </a:lnTo>
                <a:lnTo>
                  <a:pt x="1742499" y="170284"/>
                </a:lnTo>
                <a:lnTo>
                  <a:pt x="1733500" y="167642"/>
                </a:lnTo>
                <a:lnTo>
                  <a:pt x="1725031" y="165529"/>
                </a:lnTo>
                <a:lnTo>
                  <a:pt x="1716033" y="163415"/>
                </a:lnTo>
                <a:lnTo>
                  <a:pt x="1706505" y="161302"/>
                </a:lnTo>
                <a:lnTo>
                  <a:pt x="1696977" y="159717"/>
                </a:lnTo>
                <a:lnTo>
                  <a:pt x="1687449" y="158660"/>
                </a:lnTo>
                <a:lnTo>
                  <a:pt x="1678980" y="158132"/>
                </a:lnTo>
                <a:lnTo>
                  <a:pt x="1668923" y="156018"/>
                </a:lnTo>
                <a:lnTo>
                  <a:pt x="1658336" y="155490"/>
                </a:lnTo>
                <a:lnTo>
                  <a:pt x="1648279" y="153905"/>
                </a:lnTo>
                <a:lnTo>
                  <a:pt x="1638751" y="153905"/>
                </a:lnTo>
                <a:lnTo>
                  <a:pt x="1628694" y="153376"/>
                </a:lnTo>
                <a:lnTo>
                  <a:pt x="1618637" y="153376"/>
                </a:lnTo>
                <a:lnTo>
                  <a:pt x="1608580" y="153376"/>
                </a:lnTo>
                <a:lnTo>
                  <a:pt x="1599052" y="153905"/>
                </a:lnTo>
                <a:lnTo>
                  <a:pt x="1588995" y="153905"/>
                </a:lnTo>
                <a:lnTo>
                  <a:pt x="1578409" y="153905"/>
                </a:lnTo>
                <a:lnTo>
                  <a:pt x="1568351" y="154433"/>
                </a:lnTo>
                <a:lnTo>
                  <a:pt x="1558824" y="156018"/>
                </a:lnTo>
                <a:lnTo>
                  <a:pt x="1548766" y="157075"/>
                </a:lnTo>
                <a:lnTo>
                  <a:pt x="1538709" y="158660"/>
                </a:lnTo>
                <a:lnTo>
                  <a:pt x="1529181" y="160773"/>
                </a:lnTo>
                <a:lnTo>
                  <a:pt x="1520183" y="162887"/>
                </a:lnTo>
                <a:lnTo>
                  <a:pt x="1510126" y="164472"/>
                </a:lnTo>
                <a:lnTo>
                  <a:pt x="1500598" y="166585"/>
                </a:lnTo>
                <a:lnTo>
                  <a:pt x="1491070" y="168699"/>
                </a:lnTo>
                <a:lnTo>
                  <a:pt x="1482601" y="171869"/>
                </a:lnTo>
                <a:lnTo>
                  <a:pt x="1473073" y="175039"/>
                </a:lnTo>
                <a:lnTo>
                  <a:pt x="1464075" y="178209"/>
                </a:lnTo>
                <a:lnTo>
                  <a:pt x="1455605" y="181379"/>
                </a:lnTo>
                <a:lnTo>
                  <a:pt x="1447136" y="185606"/>
                </a:lnTo>
                <a:lnTo>
                  <a:pt x="1438667" y="188776"/>
                </a:lnTo>
                <a:lnTo>
                  <a:pt x="1430198" y="193003"/>
                </a:lnTo>
                <a:lnTo>
                  <a:pt x="1422787" y="197230"/>
                </a:lnTo>
                <a:lnTo>
                  <a:pt x="1415377" y="201985"/>
                </a:lnTo>
                <a:lnTo>
                  <a:pt x="1407966" y="205684"/>
                </a:lnTo>
                <a:lnTo>
                  <a:pt x="1401085" y="211496"/>
                </a:lnTo>
                <a:lnTo>
                  <a:pt x="1394733" y="216779"/>
                </a:lnTo>
                <a:lnTo>
                  <a:pt x="1388381" y="222591"/>
                </a:lnTo>
                <a:lnTo>
                  <a:pt x="1381500" y="227346"/>
                </a:lnTo>
                <a:lnTo>
                  <a:pt x="1375678" y="233158"/>
                </a:lnTo>
                <a:lnTo>
                  <a:pt x="1369326" y="237385"/>
                </a:lnTo>
                <a:lnTo>
                  <a:pt x="1363503" y="243197"/>
                </a:lnTo>
                <a:lnTo>
                  <a:pt x="1357151" y="246896"/>
                </a:lnTo>
                <a:lnTo>
                  <a:pt x="1351329" y="252707"/>
                </a:lnTo>
                <a:lnTo>
                  <a:pt x="1344977" y="256406"/>
                </a:lnTo>
                <a:lnTo>
                  <a:pt x="1339684" y="261690"/>
                </a:lnTo>
                <a:lnTo>
                  <a:pt x="1333332" y="265916"/>
                </a:lnTo>
                <a:lnTo>
                  <a:pt x="1327509" y="270672"/>
                </a:lnTo>
                <a:lnTo>
                  <a:pt x="1322216" y="274898"/>
                </a:lnTo>
                <a:lnTo>
                  <a:pt x="1316923" y="279654"/>
                </a:lnTo>
                <a:lnTo>
                  <a:pt x="1310571" y="283352"/>
                </a:lnTo>
                <a:lnTo>
                  <a:pt x="1305278" y="287579"/>
                </a:lnTo>
                <a:lnTo>
                  <a:pt x="1299984" y="291806"/>
                </a:lnTo>
                <a:lnTo>
                  <a:pt x="1295220" y="295504"/>
                </a:lnTo>
                <a:lnTo>
                  <a:pt x="1288868" y="299203"/>
                </a:lnTo>
                <a:lnTo>
                  <a:pt x="1284105" y="302373"/>
                </a:lnTo>
                <a:lnTo>
                  <a:pt x="1278811" y="306072"/>
                </a:lnTo>
                <a:lnTo>
                  <a:pt x="1273518" y="309770"/>
                </a:lnTo>
                <a:lnTo>
                  <a:pt x="1268754" y="313469"/>
                </a:lnTo>
                <a:lnTo>
                  <a:pt x="1262932" y="316639"/>
                </a:lnTo>
                <a:lnTo>
                  <a:pt x="1257109" y="319809"/>
                </a:lnTo>
                <a:lnTo>
                  <a:pt x="1252874" y="324036"/>
                </a:lnTo>
                <a:lnTo>
                  <a:pt x="1247581" y="326677"/>
                </a:lnTo>
                <a:lnTo>
                  <a:pt x="1242288" y="329319"/>
                </a:lnTo>
                <a:lnTo>
                  <a:pt x="1236995" y="331961"/>
                </a:lnTo>
                <a:lnTo>
                  <a:pt x="1232231" y="335660"/>
                </a:lnTo>
                <a:lnTo>
                  <a:pt x="1226408" y="338301"/>
                </a:lnTo>
                <a:lnTo>
                  <a:pt x="1221644" y="340943"/>
                </a:lnTo>
                <a:lnTo>
                  <a:pt x="1216351" y="343585"/>
                </a:lnTo>
                <a:lnTo>
                  <a:pt x="1211587" y="347283"/>
                </a:lnTo>
                <a:lnTo>
                  <a:pt x="1205765" y="348869"/>
                </a:lnTo>
                <a:lnTo>
                  <a:pt x="1200471" y="350982"/>
                </a:lnTo>
                <a:lnTo>
                  <a:pt x="1194649" y="353095"/>
                </a:lnTo>
                <a:lnTo>
                  <a:pt x="1189356" y="355737"/>
                </a:lnTo>
                <a:lnTo>
                  <a:pt x="1184062" y="357851"/>
                </a:lnTo>
                <a:lnTo>
                  <a:pt x="1178769" y="359964"/>
                </a:lnTo>
                <a:lnTo>
                  <a:pt x="1172947" y="362077"/>
                </a:lnTo>
                <a:lnTo>
                  <a:pt x="1167653" y="363662"/>
                </a:lnTo>
                <a:lnTo>
                  <a:pt x="1161831" y="365248"/>
                </a:lnTo>
                <a:lnTo>
                  <a:pt x="1156008" y="367361"/>
                </a:lnTo>
                <a:lnTo>
                  <a:pt x="1150715" y="368418"/>
                </a:lnTo>
                <a:lnTo>
                  <a:pt x="1145422" y="370531"/>
                </a:lnTo>
                <a:lnTo>
                  <a:pt x="1139070" y="372116"/>
                </a:lnTo>
                <a:lnTo>
                  <a:pt x="1133777" y="374230"/>
                </a:lnTo>
                <a:lnTo>
                  <a:pt x="1127954" y="375286"/>
                </a:lnTo>
                <a:lnTo>
                  <a:pt x="1122131" y="377400"/>
                </a:lnTo>
                <a:lnTo>
                  <a:pt x="1115780" y="377928"/>
                </a:lnTo>
                <a:lnTo>
                  <a:pt x="1109428" y="380042"/>
                </a:lnTo>
                <a:lnTo>
                  <a:pt x="1103605" y="380570"/>
                </a:lnTo>
                <a:lnTo>
                  <a:pt x="1097253" y="382683"/>
                </a:lnTo>
                <a:lnTo>
                  <a:pt x="1090372" y="383740"/>
                </a:lnTo>
                <a:lnTo>
                  <a:pt x="1084550" y="384797"/>
                </a:lnTo>
                <a:lnTo>
                  <a:pt x="1077668" y="386382"/>
                </a:lnTo>
                <a:lnTo>
                  <a:pt x="1071846" y="387439"/>
                </a:lnTo>
                <a:lnTo>
                  <a:pt x="1063906" y="387967"/>
                </a:lnTo>
                <a:lnTo>
                  <a:pt x="1057554" y="389024"/>
                </a:lnTo>
                <a:lnTo>
                  <a:pt x="1050673" y="389552"/>
                </a:lnTo>
                <a:lnTo>
                  <a:pt x="1043792" y="391137"/>
                </a:lnTo>
                <a:lnTo>
                  <a:pt x="1036381" y="391665"/>
                </a:lnTo>
                <a:lnTo>
                  <a:pt x="1029500" y="392194"/>
                </a:lnTo>
                <a:lnTo>
                  <a:pt x="1022089" y="392722"/>
                </a:lnTo>
                <a:lnTo>
                  <a:pt x="1015208" y="394307"/>
                </a:lnTo>
                <a:lnTo>
                  <a:pt x="1007268" y="394307"/>
                </a:lnTo>
                <a:lnTo>
                  <a:pt x="999328" y="394307"/>
                </a:lnTo>
                <a:lnTo>
                  <a:pt x="990859" y="393779"/>
                </a:lnTo>
                <a:lnTo>
                  <a:pt x="983449" y="393779"/>
                </a:lnTo>
                <a:lnTo>
                  <a:pt x="975509" y="392194"/>
                </a:lnTo>
                <a:lnTo>
                  <a:pt x="967569" y="391665"/>
                </a:lnTo>
                <a:lnTo>
                  <a:pt x="959100" y="391137"/>
                </a:lnTo>
                <a:lnTo>
                  <a:pt x="951689" y="390080"/>
                </a:lnTo>
                <a:lnTo>
                  <a:pt x="943749" y="387967"/>
                </a:lnTo>
                <a:lnTo>
                  <a:pt x="935280" y="386382"/>
                </a:lnTo>
                <a:lnTo>
                  <a:pt x="927340" y="384268"/>
                </a:lnTo>
                <a:lnTo>
                  <a:pt x="919401" y="382155"/>
                </a:lnTo>
                <a:lnTo>
                  <a:pt x="910931" y="379513"/>
                </a:lnTo>
                <a:lnTo>
                  <a:pt x="902991" y="377400"/>
                </a:lnTo>
                <a:lnTo>
                  <a:pt x="895052" y="374758"/>
                </a:lnTo>
                <a:lnTo>
                  <a:pt x="886582" y="372645"/>
                </a:lnTo>
                <a:lnTo>
                  <a:pt x="878643" y="369474"/>
                </a:lnTo>
                <a:lnTo>
                  <a:pt x="870703" y="365776"/>
                </a:lnTo>
                <a:lnTo>
                  <a:pt x="862234" y="362606"/>
                </a:lnTo>
                <a:lnTo>
                  <a:pt x="854294" y="359964"/>
                </a:lnTo>
                <a:lnTo>
                  <a:pt x="846354" y="356266"/>
                </a:lnTo>
                <a:lnTo>
                  <a:pt x="837885" y="353095"/>
                </a:lnTo>
                <a:lnTo>
                  <a:pt x="829945" y="349925"/>
                </a:lnTo>
                <a:lnTo>
                  <a:pt x="822534" y="346227"/>
                </a:lnTo>
                <a:lnTo>
                  <a:pt x="814594" y="342528"/>
                </a:lnTo>
                <a:lnTo>
                  <a:pt x="806125" y="338301"/>
                </a:lnTo>
                <a:lnTo>
                  <a:pt x="798715" y="334074"/>
                </a:lnTo>
                <a:lnTo>
                  <a:pt x="791304" y="330904"/>
                </a:lnTo>
                <a:lnTo>
                  <a:pt x="783894" y="326677"/>
                </a:lnTo>
                <a:lnTo>
                  <a:pt x="777012" y="322451"/>
                </a:lnTo>
                <a:lnTo>
                  <a:pt x="769602" y="318752"/>
                </a:lnTo>
                <a:lnTo>
                  <a:pt x="762721" y="315054"/>
                </a:lnTo>
                <a:lnTo>
                  <a:pt x="755310" y="311355"/>
                </a:lnTo>
                <a:lnTo>
                  <a:pt x="748429" y="307128"/>
                </a:lnTo>
                <a:lnTo>
                  <a:pt x="741018" y="302901"/>
                </a:lnTo>
                <a:lnTo>
                  <a:pt x="735196" y="299203"/>
                </a:lnTo>
                <a:lnTo>
                  <a:pt x="728315" y="294976"/>
                </a:lnTo>
                <a:lnTo>
                  <a:pt x="722492" y="290749"/>
                </a:lnTo>
                <a:lnTo>
                  <a:pt x="716140" y="287051"/>
                </a:lnTo>
                <a:lnTo>
                  <a:pt x="710318" y="282824"/>
                </a:lnTo>
                <a:lnTo>
                  <a:pt x="703966" y="278597"/>
                </a:lnTo>
                <a:lnTo>
                  <a:pt x="698143" y="274898"/>
                </a:lnTo>
                <a:lnTo>
                  <a:pt x="692321" y="271200"/>
                </a:lnTo>
                <a:lnTo>
                  <a:pt x="687557" y="268030"/>
                </a:lnTo>
                <a:lnTo>
                  <a:pt x="682264" y="263803"/>
                </a:lnTo>
                <a:lnTo>
                  <a:pt x="677500" y="261161"/>
                </a:lnTo>
                <a:lnTo>
                  <a:pt x="673794" y="257991"/>
                </a:lnTo>
                <a:lnTo>
                  <a:pt x="669560" y="255349"/>
                </a:lnTo>
                <a:lnTo>
                  <a:pt x="664796" y="251651"/>
                </a:lnTo>
                <a:lnTo>
                  <a:pt x="660561" y="249009"/>
                </a:lnTo>
                <a:lnTo>
                  <a:pt x="656856" y="245839"/>
                </a:lnTo>
                <a:lnTo>
                  <a:pt x="653680" y="243725"/>
                </a:lnTo>
                <a:lnTo>
                  <a:pt x="647328" y="238970"/>
                </a:lnTo>
                <a:lnTo>
                  <a:pt x="642564" y="235800"/>
                </a:lnTo>
                <a:lnTo>
                  <a:pt x="637800" y="231573"/>
                </a:lnTo>
                <a:lnTo>
                  <a:pt x="635154" y="229460"/>
                </a:lnTo>
                <a:lnTo>
                  <a:pt x="633566" y="228403"/>
                </a:lnTo>
                <a:lnTo>
                  <a:pt x="631448" y="226818"/>
                </a:lnTo>
                <a:lnTo>
                  <a:pt x="628802" y="224705"/>
                </a:lnTo>
                <a:lnTo>
                  <a:pt x="624038" y="221534"/>
                </a:lnTo>
                <a:lnTo>
                  <a:pt x="618745" y="217836"/>
                </a:lnTo>
                <a:lnTo>
                  <a:pt x="614510" y="215194"/>
                </a:lnTo>
                <a:lnTo>
                  <a:pt x="611334" y="213081"/>
                </a:lnTo>
                <a:lnTo>
                  <a:pt x="607100" y="210439"/>
                </a:lnTo>
                <a:lnTo>
                  <a:pt x="602336" y="207797"/>
                </a:lnTo>
                <a:lnTo>
                  <a:pt x="597572" y="204627"/>
                </a:lnTo>
                <a:lnTo>
                  <a:pt x="592808" y="201985"/>
                </a:lnTo>
                <a:lnTo>
                  <a:pt x="587514" y="198287"/>
                </a:lnTo>
                <a:lnTo>
                  <a:pt x="582221" y="195645"/>
                </a:lnTo>
                <a:lnTo>
                  <a:pt x="575340" y="191946"/>
                </a:lnTo>
                <a:lnTo>
                  <a:pt x="569517" y="188248"/>
                </a:lnTo>
                <a:lnTo>
                  <a:pt x="562636" y="185078"/>
                </a:lnTo>
                <a:lnTo>
                  <a:pt x="555755" y="182436"/>
                </a:lnTo>
                <a:lnTo>
                  <a:pt x="548345" y="178209"/>
                </a:lnTo>
                <a:lnTo>
                  <a:pt x="540934" y="175039"/>
                </a:lnTo>
                <a:lnTo>
                  <a:pt x="533523" y="171340"/>
                </a:lnTo>
                <a:lnTo>
                  <a:pt x="526113" y="168699"/>
                </a:lnTo>
                <a:lnTo>
                  <a:pt x="517114" y="164472"/>
                </a:lnTo>
                <a:lnTo>
                  <a:pt x="509175" y="161830"/>
                </a:lnTo>
                <a:lnTo>
                  <a:pt x="500176" y="158660"/>
                </a:lnTo>
                <a:lnTo>
                  <a:pt x="492236" y="156546"/>
                </a:lnTo>
                <a:lnTo>
                  <a:pt x="483238" y="153905"/>
                </a:lnTo>
                <a:lnTo>
                  <a:pt x="474239" y="151263"/>
                </a:lnTo>
                <a:lnTo>
                  <a:pt x="465770" y="149149"/>
                </a:lnTo>
                <a:lnTo>
                  <a:pt x="456772" y="147564"/>
                </a:lnTo>
                <a:lnTo>
                  <a:pt x="446714" y="145979"/>
                </a:lnTo>
                <a:lnTo>
                  <a:pt x="437187" y="143866"/>
                </a:lnTo>
                <a:lnTo>
                  <a:pt x="427659" y="141752"/>
                </a:lnTo>
                <a:lnTo>
                  <a:pt x="418131" y="141224"/>
                </a:lnTo>
                <a:lnTo>
                  <a:pt x="408074" y="139639"/>
                </a:lnTo>
                <a:lnTo>
                  <a:pt x="398546" y="139111"/>
                </a:lnTo>
                <a:lnTo>
                  <a:pt x="388489" y="139111"/>
                </a:lnTo>
                <a:lnTo>
                  <a:pt x="378961" y="139639"/>
                </a:lnTo>
                <a:lnTo>
                  <a:pt x="368904" y="139639"/>
                </a:lnTo>
                <a:lnTo>
                  <a:pt x="358847" y="141224"/>
                </a:lnTo>
                <a:lnTo>
                  <a:pt x="348790" y="142281"/>
                </a:lnTo>
                <a:lnTo>
                  <a:pt x="339262" y="144394"/>
                </a:lnTo>
                <a:lnTo>
                  <a:pt x="329205" y="146508"/>
                </a:lnTo>
                <a:lnTo>
                  <a:pt x="319677" y="149149"/>
                </a:lnTo>
                <a:lnTo>
                  <a:pt x="309090" y="151791"/>
                </a:lnTo>
                <a:lnTo>
                  <a:pt x="300092" y="156018"/>
                </a:lnTo>
                <a:lnTo>
                  <a:pt x="289505" y="159188"/>
                </a:lnTo>
                <a:lnTo>
                  <a:pt x="279448" y="163943"/>
                </a:lnTo>
                <a:lnTo>
                  <a:pt x="269920" y="168699"/>
                </a:lnTo>
                <a:lnTo>
                  <a:pt x="260392" y="175039"/>
                </a:lnTo>
                <a:lnTo>
                  <a:pt x="250335" y="180851"/>
                </a:lnTo>
                <a:lnTo>
                  <a:pt x="241866" y="187720"/>
                </a:lnTo>
                <a:lnTo>
                  <a:pt x="232338" y="195117"/>
                </a:lnTo>
                <a:lnTo>
                  <a:pt x="223340" y="204099"/>
                </a:lnTo>
                <a:lnTo>
                  <a:pt x="223024" y="204362"/>
                </a:lnTo>
                <a:lnTo>
                  <a:pt x="223308" y="205777"/>
                </a:lnTo>
                <a:lnTo>
                  <a:pt x="215900" y="212631"/>
                </a:lnTo>
                <a:lnTo>
                  <a:pt x="209020" y="219485"/>
                </a:lnTo>
                <a:lnTo>
                  <a:pt x="202141" y="226338"/>
                </a:lnTo>
                <a:lnTo>
                  <a:pt x="196320" y="233719"/>
                </a:lnTo>
                <a:lnTo>
                  <a:pt x="189441" y="240573"/>
                </a:lnTo>
                <a:lnTo>
                  <a:pt x="184150" y="247954"/>
                </a:lnTo>
                <a:lnTo>
                  <a:pt x="181725" y="250369"/>
                </a:lnTo>
                <a:lnTo>
                  <a:pt x="179406" y="253764"/>
                </a:lnTo>
                <a:lnTo>
                  <a:pt x="171466" y="266445"/>
                </a:lnTo>
                <a:lnTo>
                  <a:pt x="162997" y="279654"/>
                </a:lnTo>
                <a:lnTo>
                  <a:pt x="160634" y="284203"/>
                </a:lnTo>
                <a:lnTo>
                  <a:pt x="159808" y="287494"/>
                </a:lnTo>
                <a:lnTo>
                  <a:pt x="159279" y="291711"/>
                </a:lnTo>
                <a:lnTo>
                  <a:pt x="157691" y="294874"/>
                </a:lnTo>
                <a:lnTo>
                  <a:pt x="157162" y="299092"/>
                </a:lnTo>
                <a:lnTo>
                  <a:pt x="155575" y="302783"/>
                </a:lnTo>
                <a:lnTo>
                  <a:pt x="155575" y="307000"/>
                </a:lnTo>
                <a:lnTo>
                  <a:pt x="155045" y="311218"/>
                </a:lnTo>
                <a:lnTo>
                  <a:pt x="154516" y="314908"/>
                </a:lnTo>
                <a:lnTo>
                  <a:pt x="154516" y="319126"/>
                </a:lnTo>
                <a:lnTo>
                  <a:pt x="155045" y="323871"/>
                </a:lnTo>
                <a:lnTo>
                  <a:pt x="155045" y="330197"/>
                </a:lnTo>
                <a:lnTo>
                  <a:pt x="155045" y="336523"/>
                </a:lnTo>
                <a:lnTo>
                  <a:pt x="155575" y="342850"/>
                </a:lnTo>
                <a:lnTo>
                  <a:pt x="157162" y="349704"/>
                </a:lnTo>
                <a:lnTo>
                  <a:pt x="157691" y="354976"/>
                </a:lnTo>
                <a:lnTo>
                  <a:pt x="159279" y="360775"/>
                </a:lnTo>
                <a:lnTo>
                  <a:pt x="160866" y="366574"/>
                </a:lnTo>
                <a:lnTo>
                  <a:pt x="162983" y="371846"/>
                </a:lnTo>
                <a:lnTo>
                  <a:pt x="164570" y="376591"/>
                </a:lnTo>
                <a:lnTo>
                  <a:pt x="166687" y="381336"/>
                </a:lnTo>
                <a:lnTo>
                  <a:pt x="169333" y="385026"/>
                </a:lnTo>
                <a:lnTo>
                  <a:pt x="171979" y="389771"/>
                </a:lnTo>
                <a:lnTo>
                  <a:pt x="174095" y="393461"/>
                </a:lnTo>
                <a:lnTo>
                  <a:pt x="177270" y="397152"/>
                </a:lnTo>
                <a:lnTo>
                  <a:pt x="179916" y="400842"/>
                </a:lnTo>
                <a:lnTo>
                  <a:pt x="183620" y="404533"/>
                </a:lnTo>
                <a:lnTo>
                  <a:pt x="189441" y="410332"/>
                </a:lnTo>
                <a:lnTo>
                  <a:pt x="196320" y="416131"/>
                </a:lnTo>
                <a:lnTo>
                  <a:pt x="199495" y="418240"/>
                </a:lnTo>
                <a:lnTo>
                  <a:pt x="203200" y="420349"/>
                </a:lnTo>
                <a:lnTo>
                  <a:pt x="206904" y="422457"/>
                </a:lnTo>
                <a:lnTo>
                  <a:pt x="211137" y="425093"/>
                </a:lnTo>
                <a:lnTo>
                  <a:pt x="215370" y="426148"/>
                </a:lnTo>
                <a:lnTo>
                  <a:pt x="219075" y="428257"/>
                </a:lnTo>
                <a:lnTo>
                  <a:pt x="223308" y="429838"/>
                </a:lnTo>
                <a:lnTo>
                  <a:pt x="227541" y="431947"/>
                </a:lnTo>
                <a:lnTo>
                  <a:pt x="231245" y="432474"/>
                </a:lnTo>
                <a:lnTo>
                  <a:pt x="235479" y="433529"/>
                </a:lnTo>
                <a:lnTo>
                  <a:pt x="239712" y="435110"/>
                </a:lnTo>
                <a:lnTo>
                  <a:pt x="243416" y="436165"/>
                </a:lnTo>
                <a:lnTo>
                  <a:pt x="247121" y="436165"/>
                </a:lnTo>
                <a:lnTo>
                  <a:pt x="250825" y="437219"/>
                </a:lnTo>
                <a:lnTo>
                  <a:pt x="255058" y="437746"/>
                </a:lnTo>
                <a:lnTo>
                  <a:pt x="259291" y="438273"/>
                </a:lnTo>
                <a:lnTo>
                  <a:pt x="262996" y="438273"/>
                </a:lnTo>
                <a:lnTo>
                  <a:pt x="267229" y="439328"/>
                </a:lnTo>
                <a:lnTo>
                  <a:pt x="271462" y="439328"/>
                </a:lnTo>
                <a:lnTo>
                  <a:pt x="275166" y="439855"/>
                </a:lnTo>
                <a:lnTo>
                  <a:pt x="282046" y="439855"/>
                </a:lnTo>
                <a:lnTo>
                  <a:pt x="289454" y="439855"/>
                </a:lnTo>
                <a:lnTo>
                  <a:pt x="296333" y="439855"/>
                </a:lnTo>
                <a:lnTo>
                  <a:pt x="303212" y="439855"/>
                </a:lnTo>
                <a:lnTo>
                  <a:pt x="308504" y="438273"/>
                </a:lnTo>
                <a:lnTo>
                  <a:pt x="313796" y="438273"/>
                </a:lnTo>
                <a:lnTo>
                  <a:pt x="318029" y="437219"/>
                </a:lnTo>
                <a:lnTo>
                  <a:pt x="322791" y="437219"/>
                </a:lnTo>
                <a:lnTo>
                  <a:pt x="328083" y="436165"/>
                </a:lnTo>
                <a:lnTo>
                  <a:pt x="330200" y="436165"/>
                </a:lnTo>
                <a:lnTo>
                  <a:pt x="327025" y="435110"/>
                </a:lnTo>
                <a:lnTo>
                  <a:pt x="324379" y="433529"/>
                </a:lnTo>
                <a:lnTo>
                  <a:pt x="320146" y="431947"/>
                </a:lnTo>
                <a:lnTo>
                  <a:pt x="316971" y="429838"/>
                </a:lnTo>
                <a:lnTo>
                  <a:pt x="312737" y="426148"/>
                </a:lnTo>
                <a:lnTo>
                  <a:pt x="309033" y="423512"/>
                </a:lnTo>
                <a:lnTo>
                  <a:pt x="305329" y="419821"/>
                </a:lnTo>
                <a:lnTo>
                  <a:pt x="301625" y="415604"/>
                </a:lnTo>
                <a:lnTo>
                  <a:pt x="297921" y="410332"/>
                </a:lnTo>
                <a:lnTo>
                  <a:pt x="293687" y="405587"/>
                </a:lnTo>
                <a:lnTo>
                  <a:pt x="290512" y="399788"/>
                </a:lnTo>
                <a:lnTo>
                  <a:pt x="287866" y="394516"/>
                </a:lnTo>
                <a:lnTo>
                  <a:pt x="284691" y="388716"/>
                </a:lnTo>
                <a:lnTo>
                  <a:pt x="282046" y="382390"/>
                </a:lnTo>
                <a:lnTo>
                  <a:pt x="279929" y="376591"/>
                </a:lnTo>
                <a:lnTo>
                  <a:pt x="279400" y="370264"/>
                </a:lnTo>
                <a:lnTo>
                  <a:pt x="277283" y="362884"/>
                </a:lnTo>
                <a:lnTo>
                  <a:pt x="277283" y="357084"/>
                </a:lnTo>
                <a:lnTo>
                  <a:pt x="277283" y="349704"/>
                </a:lnTo>
                <a:lnTo>
                  <a:pt x="278871" y="343377"/>
                </a:lnTo>
                <a:lnTo>
                  <a:pt x="279929" y="336523"/>
                </a:lnTo>
                <a:lnTo>
                  <a:pt x="283104" y="330197"/>
                </a:lnTo>
                <a:lnTo>
                  <a:pt x="286279" y="323871"/>
                </a:lnTo>
                <a:lnTo>
                  <a:pt x="291041" y="318071"/>
                </a:lnTo>
                <a:lnTo>
                  <a:pt x="296333" y="311745"/>
                </a:lnTo>
                <a:lnTo>
                  <a:pt x="303212" y="305946"/>
                </a:lnTo>
                <a:lnTo>
                  <a:pt x="306387" y="302783"/>
                </a:lnTo>
                <a:lnTo>
                  <a:pt x="310621" y="300147"/>
                </a:lnTo>
                <a:lnTo>
                  <a:pt x="314854" y="297511"/>
                </a:lnTo>
                <a:lnTo>
                  <a:pt x="319616" y="295402"/>
                </a:lnTo>
                <a:lnTo>
                  <a:pt x="323321" y="292766"/>
                </a:lnTo>
                <a:lnTo>
                  <a:pt x="329141" y="290130"/>
                </a:lnTo>
                <a:lnTo>
                  <a:pt x="334962" y="288021"/>
                </a:lnTo>
                <a:lnTo>
                  <a:pt x="341312" y="285912"/>
                </a:lnTo>
                <a:lnTo>
                  <a:pt x="347133" y="284330"/>
                </a:lnTo>
                <a:lnTo>
                  <a:pt x="354012" y="282222"/>
                </a:lnTo>
                <a:lnTo>
                  <a:pt x="360891" y="280640"/>
                </a:lnTo>
                <a:lnTo>
                  <a:pt x="368829" y="279586"/>
                </a:lnTo>
                <a:lnTo>
                  <a:pt x="375708" y="277477"/>
                </a:lnTo>
                <a:lnTo>
                  <a:pt x="383116" y="275895"/>
                </a:lnTo>
                <a:lnTo>
                  <a:pt x="390525" y="274841"/>
                </a:lnTo>
                <a:lnTo>
                  <a:pt x="397933" y="274841"/>
                </a:lnTo>
                <a:lnTo>
                  <a:pt x="404812" y="274841"/>
                </a:lnTo>
                <a:lnTo>
                  <a:pt x="412750" y="274841"/>
                </a:lnTo>
                <a:lnTo>
                  <a:pt x="419629" y="274841"/>
                </a:lnTo>
                <a:lnTo>
                  <a:pt x="427567" y="275895"/>
                </a:lnTo>
                <a:lnTo>
                  <a:pt x="434446" y="275895"/>
                </a:lnTo>
                <a:lnTo>
                  <a:pt x="442383" y="277477"/>
                </a:lnTo>
                <a:lnTo>
                  <a:pt x="449262" y="278004"/>
                </a:lnTo>
                <a:lnTo>
                  <a:pt x="457729" y="280113"/>
                </a:lnTo>
                <a:lnTo>
                  <a:pt x="464079" y="281694"/>
                </a:lnTo>
                <a:lnTo>
                  <a:pt x="471487" y="283276"/>
                </a:lnTo>
                <a:lnTo>
                  <a:pt x="478896" y="285912"/>
                </a:lnTo>
                <a:lnTo>
                  <a:pt x="486833" y="289075"/>
                </a:lnTo>
                <a:lnTo>
                  <a:pt x="493183" y="290657"/>
                </a:lnTo>
                <a:lnTo>
                  <a:pt x="500062" y="293820"/>
                </a:lnTo>
                <a:lnTo>
                  <a:pt x="506942" y="296456"/>
                </a:lnTo>
                <a:lnTo>
                  <a:pt x="514350" y="299619"/>
                </a:lnTo>
                <a:lnTo>
                  <a:pt x="521229" y="302255"/>
                </a:lnTo>
                <a:lnTo>
                  <a:pt x="528108" y="305946"/>
                </a:lnTo>
                <a:lnTo>
                  <a:pt x="534458" y="309109"/>
                </a:lnTo>
                <a:lnTo>
                  <a:pt x="541867" y="313327"/>
                </a:lnTo>
                <a:lnTo>
                  <a:pt x="548217" y="316490"/>
                </a:lnTo>
                <a:lnTo>
                  <a:pt x="555096" y="319653"/>
                </a:lnTo>
                <a:lnTo>
                  <a:pt x="561446" y="323871"/>
                </a:lnTo>
                <a:lnTo>
                  <a:pt x="568325" y="328088"/>
                </a:lnTo>
                <a:lnTo>
                  <a:pt x="574675" y="331779"/>
                </a:lnTo>
                <a:lnTo>
                  <a:pt x="580496" y="335996"/>
                </a:lnTo>
                <a:lnTo>
                  <a:pt x="586846" y="340214"/>
                </a:lnTo>
                <a:lnTo>
                  <a:pt x="592667" y="343904"/>
                </a:lnTo>
                <a:lnTo>
                  <a:pt x="598487" y="348122"/>
                </a:lnTo>
                <a:lnTo>
                  <a:pt x="603779" y="352340"/>
                </a:lnTo>
                <a:lnTo>
                  <a:pt x="608542" y="356030"/>
                </a:lnTo>
                <a:lnTo>
                  <a:pt x="614363" y="360248"/>
                </a:lnTo>
                <a:lnTo>
                  <a:pt x="619125" y="364465"/>
                </a:lnTo>
                <a:lnTo>
                  <a:pt x="624417" y="368156"/>
                </a:lnTo>
                <a:lnTo>
                  <a:pt x="629179" y="372373"/>
                </a:lnTo>
                <a:lnTo>
                  <a:pt x="635000" y="376591"/>
                </a:lnTo>
                <a:lnTo>
                  <a:pt x="638704" y="379754"/>
                </a:lnTo>
                <a:lnTo>
                  <a:pt x="643467" y="383972"/>
                </a:lnTo>
                <a:lnTo>
                  <a:pt x="647700" y="387662"/>
                </a:lnTo>
                <a:lnTo>
                  <a:pt x="652463" y="391880"/>
                </a:lnTo>
                <a:lnTo>
                  <a:pt x="656696" y="395570"/>
                </a:lnTo>
                <a:lnTo>
                  <a:pt x="660400" y="398733"/>
                </a:lnTo>
                <a:lnTo>
                  <a:pt x="664633" y="401897"/>
                </a:lnTo>
                <a:lnTo>
                  <a:pt x="668867" y="406114"/>
                </a:lnTo>
                <a:lnTo>
                  <a:pt x="674688" y="411386"/>
                </a:lnTo>
                <a:lnTo>
                  <a:pt x="681038" y="417713"/>
                </a:lnTo>
                <a:lnTo>
                  <a:pt x="685800" y="422457"/>
                </a:lnTo>
                <a:lnTo>
                  <a:pt x="690033" y="427202"/>
                </a:lnTo>
                <a:lnTo>
                  <a:pt x="693738" y="430365"/>
                </a:lnTo>
                <a:lnTo>
                  <a:pt x="696383" y="433001"/>
                </a:lnTo>
                <a:lnTo>
                  <a:pt x="697971" y="434583"/>
                </a:lnTo>
                <a:lnTo>
                  <a:pt x="698500" y="435637"/>
                </a:lnTo>
                <a:lnTo>
                  <a:pt x="694267" y="433529"/>
                </a:lnTo>
                <a:lnTo>
                  <a:pt x="690033" y="431947"/>
                </a:lnTo>
                <a:lnTo>
                  <a:pt x="686329" y="429838"/>
                </a:lnTo>
                <a:lnTo>
                  <a:pt x="682625" y="428257"/>
                </a:lnTo>
                <a:lnTo>
                  <a:pt x="678921" y="426148"/>
                </a:lnTo>
                <a:lnTo>
                  <a:pt x="674688" y="425093"/>
                </a:lnTo>
                <a:lnTo>
                  <a:pt x="670454" y="423512"/>
                </a:lnTo>
                <a:lnTo>
                  <a:pt x="667279" y="422985"/>
                </a:lnTo>
                <a:lnTo>
                  <a:pt x="663046" y="420876"/>
                </a:lnTo>
                <a:lnTo>
                  <a:pt x="659342" y="420349"/>
                </a:lnTo>
                <a:lnTo>
                  <a:pt x="655108" y="418240"/>
                </a:lnTo>
                <a:lnTo>
                  <a:pt x="650875" y="417713"/>
                </a:lnTo>
                <a:lnTo>
                  <a:pt x="647171" y="416131"/>
                </a:lnTo>
                <a:lnTo>
                  <a:pt x="642938" y="415604"/>
                </a:lnTo>
                <a:lnTo>
                  <a:pt x="638704" y="414022"/>
                </a:lnTo>
                <a:lnTo>
                  <a:pt x="635000" y="414022"/>
                </a:lnTo>
                <a:lnTo>
                  <a:pt x="630767" y="412968"/>
                </a:lnTo>
                <a:lnTo>
                  <a:pt x="626004" y="411913"/>
                </a:lnTo>
                <a:lnTo>
                  <a:pt x="621242" y="410859"/>
                </a:lnTo>
                <a:lnTo>
                  <a:pt x="618067" y="410332"/>
                </a:lnTo>
                <a:lnTo>
                  <a:pt x="612246" y="409277"/>
                </a:lnTo>
                <a:lnTo>
                  <a:pt x="608542" y="408750"/>
                </a:lnTo>
                <a:lnTo>
                  <a:pt x="604838" y="408223"/>
                </a:lnTo>
                <a:lnTo>
                  <a:pt x="601133" y="408223"/>
                </a:lnTo>
                <a:lnTo>
                  <a:pt x="596371" y="407696"/>
                </a:lnTo>
                <a:lnTo>
                  <a:pt x="591608" y="407696"/>
                </a:lnTo>
                <a:lnTo>
                  <a:pt x="587375" y="406641"/>
                </a:lnTo>
                <a:lnTo>
                  <a:pt x="583142" y="406641"/>
                </a:lnTo>
                <a:lnTo>
                  <a:pt x="578379" y="406641"/>
                </a:lnTo>
                <a:lnTo>
                  <a:pt x="574146" y="406641"/>
                </a:lnTo>
                <a:lnTo>
                  <a:pt x="569912" y="406641"/>
                </a:lnTo>
                <a:lnTo>
                  <a:pt x="565679" y="406641"/>
                </a:lnTo>
                <a:lnTo>
                  <a:pt x="560917" y="406641"/>
                </a:lnTo>
                <a:lnTo>
                  <a:pt x="556154" y="406641"/>
                </a:lnTo>
                <a:lnTo>
                  <a:pt x="551392" y="406641"/>
                </a:lnTo>
                <a:lnTo>
                  <a:pt x="547687" y="406641"/>
                </a:lnTo>
                <a:lnTo>
                  <a:pt x="542925" y="406641"/>
                </a:lnTo>
                <a:lnTo>
                  <a:pt x="538162" y="406641"/>
                </a:lnTo>
                <a:lnTo>
                  <a:pt x="533929" y="407696"/>
                </a:lnTo>
                <a:lnTo>
                  <a:pt x="529696" y="408223"/>
                </a:lnTo>
                <a:lnTo>
                  <a:pt x="524933" y="408223"/>
                </a:lnTo>
                <a:lnTo>
                  <a:pt x="520171" y="408750"/>
                </a:lnTo>
                <a:lnTo>
                  <a:pt x="515937" y="409277"/>
                </a:lnTo>
                <a:lnTo>
                  <a:pt x="511704" y="410332"/>
                </a:lnTo>
                <a:lnTo>
                  <a:pt x="506942" y="410332"/>
                </a:lnTo>
                <a:lnTo>
                  <a:pt x="502179" y="411386"/>
                </a:lnTo>
                <a:lnTo>
                  <a:pt x="497946" y="411913"/>
                </a:lnTo>
                <a:lnTo>
                  <a:pt x="494242" y="413495"/>
                </a:lnTo>
                <a:lnTo>
                  <a:pt x="489479" y="414022"/>
                </a:lnTo>
                <a:lnTo>
                  <a:pt x="484717" y="415604"/>
                </a:lnTo>
                <a:lnTo>
                  <a:pt x="479954" y="416131"/>
                </a:lnTo>
                <a:lnTo>
                  <a:pt x="475721" y="417713"/>
                </a:lnTo>
                <a:lnTo>
                  <a:pt x="470958" y="418240"/>
                </a:lnTo>
                <a:lnTo>
                  <a:pt x="466725" y="419821"/>
                </a:lnTo>
                <a:lnTo>
                  <a:pt x="461962" y="420876"/>
                </a:lnTo>
                <a:lnTo>
                  <a:pt x="458258" y="422985"/>
                </a:lnTo>
                <a:lnTo>
                  <a:pt x="453496" y="424039"/>
                </a:lnTo>
                <a:lnTo>
                  <a:pt x="449262" y="425621"/>
                </a:lnTo>
                <a:lnTo>
                  <a:pt x="445558" y="427202"/>
                </a:lnTo>
                <a:lnTo>
                  <a:pt x="441325" y="428784"/>
                </a:lnTo>
                <a:lnTo>
                  <a:pt x="437092" y="430365"/>
                </a:lnTo>
                <a:lnTo>
                  <a:pt x="432858" y="432474"/>
                </a:lnTo>
                <a:lnTo>
                  <a:pt x="429154" y="434583"/>
                </a:lnTo>
                <a:lnTo>
                  <a:pt x="425205" y="436059"/>
                </a:lnTo>
                <a:lnTo>
                  <a:pt x="425450" y="436962"/>
                </a:lnTo>
                <a:lnTo>
                  <a:pt x="405539" y="446087"/>
                </a:lnTo>
                <a:lnTo>
                  <a:pt x="404656" y="445430"/>
                </a:lnTo>
                <a:lnTo>
                  <a:pt x="400579" y="447236"/>
                </a:lnTo>
                <a:lnTo>
                  <a:pt x="395816" y="449345"/>
                </a:lnTo>
                <a:lnTo>
                  <a:pt x="391054" y="451454"/>
                </a:lnTo>
                <a:lnTo>
                  <a:pt x="386291" y="453035"/>
                </a:lnTo>
                <a:lnTo>
                  <a:pt x="381000" y="454617"/>
                </a:lnTo>
                <a:lnTo>
                  <a:pt x="376237" y="456726"/>
                </a:lnTo>
                <a:lnTo>
                  <a:pt x="370946" y="458834"/>
                </a:lnTo>
                <a:lnTo>
                  <a:pt x="366183" y="460943"/>
                </a:lnTo>
                <a:lnTo>
                  <a:pt x="359833" y="461470"/>
                </a:lnTo>
                <a:lnTo>
                  <a:pt x="354541" y="463579"/>
                </a:lnTo>
                <a:lnTo>
                  <a:pt x="349250" y="464106"/>
                </a:lnTo>
                <a:lnTo>
                  <a:pt x="343958" y="466215"/>
                </a:lnTo>
                <a:lnTo>
                  <a:pt x="337608" y="466742"/>
                </a:lnTo>
                <a:lnTo>
                  <a:pt x="332316" y="468324"/>
                </a:lnTo>
                <a:lnTo>
                  <a:pt x="327025" y="468851"/>
                </a:lnTo>
                <a:lnTo>
                  <a:pt x="321204" y="469906"/>
                </a:lnTo>
                <a:lnTo>
                  <a:pt x="315383" y="469906"/>
                </a:lnTo>
                <a:lnTo>
                  <a:pt x="309033" y="470960"/>
                </a:lnTo>
                <a:lnTo>
                  <a:pt x="303212" y="470960"/>
                </a:lnTo>
                <a:lnTo>
                  <a:pt x="296862" y="471487"/>
                </a:lnTo>
                <a:lnTo>
                  <a:pt x="291041" y="471487"/>
                </a:lnTo>
                <a:lnTo>
                  <a:pt x="284691" y="471487"/>
                </a:lnTo>
                <a:lnTo>
                  <a:pt x="278871" y="471487"/>
                </a:lnTo>
                <a:lnTo>
                  <a:pt x="273579" y="471487"/>
                </a:lnTo>
                <a:lnTo>
                  <a:pt x="267229" y="470960"/>
                </a:lnTo>
                <a:lnTo>
                  <a:pt x="261408" y="469906"/>
                </a:lnTo>
                <a:lnTo>
                  <a:pt x="255058" y="469378"/>
                </a:lnTo>
                <a:lnTo>
                  <a:pt x="249766" y="468851"/>
                </a:lnTo>
                <a:lnTo>
                  <a:pt x="243416" y="467270"/>
                </a:lnTo>
                <a:lnTo>
                  <a:pt x="237596" y="466742"/>
                </a:lnTo>
                <a:lnTo>
                  <a:pt x="232304" y="465161"/>
                </a:lnTo>
                <a:lnTo>
                  <a:pt x="226483" y="464634"/>
                </a:lnTo>
                <a:lnTo>
                  <a:pt x="220662" y="462525"/>
                </a:lnTo>
                <a:lnTo>
                  <a:pt x="214312" y="460943"/>
                </a:lnTo>
                <a:lnTo>
                  <a:pt x="209020" y="458834"/>
                </a:lnTo>
                <a:lnTo>
                  <a:pt x="203729" y="456726"/>
                </a:lnTo>
                <a:lnTo>
                  <a:pt x="198437" y="454090"/>
                </a:lnTo>
                <a:lnTo>
                  <a:pt x="193675" y="451981"/>
                </a:lnTo>
                <a:lnTo>
                  <a:pt x="188383" y="449345"/>
                </a:lnTo>
                <a:lnTo>
                  <a:pt x="183620" y="447236"/>
                </a:lnTo>
                <a:lnTo>
                  <a:pt x="177800" y="444073"/>
                </a:lnTo>
                <a:lnTo>
                  <a:pt x="173037" y="440382"/>
                </a:lnTo>
                <a:lnTo>
                  <a:pt x="168275" y="437219"/>
                </a:lnTo>
                <a:lnTo>
                  <a:pt x="164570" y="433529"/>
                </a:lnTo>
                <a:lnTo>
                  <a:pt x="159808" y="429838"/>
                </a:lnTo>
                <a:lnTo>
                  <a:pt x="155575" y="425621"/>
                </a:lnTo>
                <a:lnTo>
                  <a:pt x="151341" y="421403"/>
                </a:lnTo>
                <a:lnTo>
                  <a:pt x="148166" y="418240"/>
                </a:lnTo>
                <a:lnTo>
                  <a:pt x="143933" y="413495"/>
                </a:lnTo>
                <a:lnTo>
                  <a:pt x="140229" y="408750"/>
                </a:lnTo>
                <a:lnTo>
                  <a:pt x="136525" y="403478"/>
                </a:lnTo>
                <a:lnTo>
                  <a:pt x="133879" y="398733"/>
                </a:lnTo>
                <a:lnTo>
                  <a:pt x="131233" y="393461"/>
                </a:lnTo>
                <a:lnTo>
                  <a:pt x="128587" y="387662"/>
                </a:lnTo>
                <a:lnTo>
                  <a:pt x="126470" y="382390"/>
                </a:lnTo>
                <a:lnTo>
                  <a:pt x="124354" y="377118"/>
                </a:lnTo>
                <a:lnTo>
                  <a:pt x="122237" y="370264"/>
                </a:lnTo>
                <a:lnTo>
                  <a:pt x="120650" y="364465"/>
                </a:lnTo>
                <a:lnTo>
                  <a:pt x="119062" y="357612"/>
                </a:lnTo>
                <a:lnTo>
                  <a:pt x="118533" y="350758"/>
                </a:lnTo>
                <a:lnTo>
                  <a:pt x="116945" y="343377"/>
                </a:lnTo>
                <a:lnTo>
                  <a:pt x="116416" y="336523"/>
                </a:lnTo>
                <a:lnTo>
                  <a:pt x="116416" y="329143"/>
                </a:lnTo>
                <a:lnTo>
                  <a:pt x="116416" y="322289"/>
                </a:lnTo>
                <a:lnTo>
                  <a:pt x="115887" y="318071"/>
                </a:lnTo>
                <a:lnTo>
                  <a:pt x="115887" y="313327"/>
                </a:lnTo>
                <a:lnTo>
                  <a:pt x="116416" y="308582"/>
                </a:lnTo>
                <a:lnTo>
                  <a:pt x="116945" y="304364"/>
                </a:lnTo>
                <a:lnTo>
                  <a:pt x="116945" y="299619"/>
                </a:lnTo>
                <a:lnTo>
                  <a:pt x="117898" y="297089"/>
                </a:lnTo>
                <a:lnTo>
                  <a:pt x="117475" y="297089"/>
                </a:lnTo>
                <a:lnTo>
                  <a:pt x="117475" y="295504"/>
                </a:lnTo>
                <a:lnTo>
                  <a:pt x="118534" y="292334"/>
                </a:lnTo>
                <a:lnTo>
                  <a:pt x="119007" y="291154"/>
                </a:lnTo>
                <a:lnTo>
                  <a:pt x="119062" y="290657"/>
                </a:lnTo>
                <a:lnTo>
                  <a:pt x="120650" y="286966"/>
                </a:lnTo>
                <a:lnTo>
                  <a:pt x="121179" y="282222"/>
                </a:lnTo>
                <a:lnTo>
                  <a:pt x="122237" y="277477"/>
                </a:lnTo>
                <a:lnTo>
                  <a:pt x="124354" y="272732"/>
                </a:lnTo>
                <a:lnTo>
                  <a:pt x="126470" y="268514"/>
                </a:lnTo>
                <a:lnTo>
                  <a:pt x="128587" y="263770"/>
                </a:lnTo>
                <a:lnTo>
                  <a:pt x="130704" y="259025"/>
                </a:lnTo>
                <a:lnTo>
                  <a:pt x="132820" y="254280"/>
                </a:lnTo>
                <a:lnTo>
                  <a:pt x="135466" y="250590"/>
                </a:lnTo>
                <a:lnTo>
                  <a:pt x="137583" y="245845"/>
                </a:lnTo>
                <a:lnTo>
                  <a:pt x="139170" y="241100"/>
                </a:lnTo>
                <a:lnTo>
                  <a:pt x="142345" y="236355"/>
                </a:lnTo>
                <a:lnTo>
                  <a:pt x="144991" y="232137"/>
                </a:lnTo>
                <a:lnTo>
                  <a:pt x="146579" y="228447"/>
                </a:lnTo>
                <a:lnTo>
                  <a:pt x="150283" y="224229"/>
                </a:lnTo>
                <a:lnTo>
                  <a:pt x="152929" y="220012"/>
                </a:lnTo>
                <a:lnTo>
                  <a:pt x="156104" y="216321"/>
                </a:lnTo>
                <a:lnTo>
                  <a:pt x="159279" y="212104"/>
                </a:lnTo>
                <a:lnTo>
                  <a:pt x="162454" y="207886"/>
                </a:lnTo>
                <a:lnTo>
                  <a:pt x="165629" y="204196"/>
                </a:lnTo>
                <a:lnTo>
                  <a:pt x="169333" y="200505"/>
                </a:lnTo>
                <a:lnTo>
                  <a:pt x="172508" y="196288"/>
                </a:lnTo>
                <a:lnTo>
                  <a:pt x="175683" y="193124"/>
                </a:lnTo>
                <a:lnTo>
                  <a:pt x="178834" y="190770"/>
                </a:lnTo>
                <a:lnTo>
                  <a:pt x="181523" y="187191"/>
                </a:lnTo>
                <a:lnTo>
                  <a:pt x="187346" y="180851"/>
                </a:lnTo>
                <a:lnTo>
                  <a:pt x="193698" y="175039"/>
                </a:lnTo>
                <a:lnTo>
                  <a:pt x="200579" y="168699"/>
                </a:lnTo>
                <a:lnTo>
                  <a:pt x="206401" y="162887"/>
                </a:lnTo>
                <a:lnTo>
                  <a:pt x="213812" y="156546"/>
                </a:lnTo>
                <a:lnTo>
                  <a:pt x="221223" y="150735"/>
                </a:lnTo>
                <a:lnTo>
                  <a:pt x="229692" y="145979"/>
                </a:lnTo>
                <a:lnTo>
                  <a:pt x="237102" y="139639"/>
                </a:lnTo>
                <a:lnTo>
                  <a:pt x="245042" y="134884"/>
                </a:lnTo>
                <a:lnTo>
                  <a:pt x="254041" y="129600"/>
                </a:lnTo>
                <a:lnTo>
                  <a:pt x="262510" y="125373"/>
                </a:lnTo>
                <a:lnTo>
                  <a:pt x="271508" y="120618"/>
                </a:lnTo>
                <a:lnTo>
                  <a:pt x="281565" y="116920"/>
                </a:lnTo>
                <a:lnTo>
                  <a:pt x="291623" y="113221"/>
                </a:lnTo>
                <a:lnTo>
                  <a:pt x="302738" y="110579"/>
                </a:lnTo>
                <a:lnTo>
                  <a:pt x="312796" y="107409"/>
                </a:lnTo>
                <a:lnTo>
                  <a:pt x="323382" y="105296"/>
                </a:lnTo>
                <a:lnTo>
                  <a:pt x="335027" y="102654"/>
                </a:lnTo>
                <a:lnTo>
                  <a:pt x="347202" y="102126"/>
                </a:lnTo>
                <a:lnTo>
                  <a:pt x="358847" y="100012"/>
                </a:lnTo>
                <a:lnTo>
                  <a:pt x="371550" y="100012"/>
                </a:lnTo>
                <a:lnTo>
                  <a:pt x="384254" y="100012"/>
                </a:lnTo>
                <a:lnTo>
                  <a:pt x="398546" y="101069"/>
                </a:lnTo>
                <a:lnTo>
                  <a:pt x="411779" y="101069"/>
                </a:lnTo>
                <a:lnTo>
                  <a:pt x="416955" y="101864"/>
                </a:lnTo>
                <a:lnTo>
                  <a:pt x="416825" y="101753"/>
                </a:lnTo>
                <a:lnTo>
                  <a:pt x="410511" y="95430"/>
                </a:lnTo>
                <a:lnTo>
                  <a:pt x="405249" y="89635"/>
                </a:lnTo>
                <a:lnTo>
                  <a:pt x="401040" y="84893"/>
                </a:lnTo>
                <a:lnTo>
                  <a:pt x="398409" y="80151"/>
                </a:lnTo>
                <a:lnTo>
                  <a:pt x="395251" y="74356"/>
                </a:lnTo>
                <a:lnTo>
                  <a:pt x="393147" y="69614"/>
                </a:lnTo>
                <a:lnTo>
                  <a:pt x="391042" y="63819"/>
                </a:lnTo>
                <a:lnTo>
                  <a:pt x="389989" y="58550"/>
                </a:lnTo>
                <a:lnTo>
                  <a:pt x="388937" y="52228"/>
                </a:lnTo>
                <a:lnTo>
                  <a:pt x="389989" y="46959"/>
                </a:lnTo>
                <a:lnTo>
                  <a:pt x="390516" y="40110"/>
                </a:lnTo>
                <a:lnTo>
                  <a:pt x="392620" y="34842"/>
                </a:lnTo>
                <a:lnTo>
                  <a:pt x="394725" y="30100"/>
                </a:lnTo>
                <a:lnTo>
                  <a:pt x="397882" y="26939"/>
                </a:lnTo>
                <a:lnTo>
                  <a:pt x="401040" y="23251"/>
                </a:lnTo>
                <a:lnTo>
                  <a:pt x="405249" y="21143"/>
                </a:lnTo>
                <a:lnTo>
                  <a:pt x="409985" y="19563"/>
                </a:lnTo>
                <a:lnTo>
                  <a:pt x="414721" y="18509"/>
                </a:lnTo>
                <a:lnTo>
                  <a:pt x="418930" y="16928"/>
                </a:lnTo>
                <a:lnTo>
                  <a:pt x="422614" y="15875"/>
                </a:lnTo>
                <a:lnTo>
                  <a:pt x="426297" y="15875"/>
                </a:lnTo>
                <a:lnTo>
                  <a:pt x="429980" y="15875"/>
                </a:lnTo>
                <a:lnTo>
                  <a:pt x="434716" y="15875"/>
                </a:lnTo>
                <a:lnTo>
                  <a:pt x="437347" y="16928"/>
                </a:lnTo>
                <a:lnTo>
                  <a:pt x="434190" y="21143"/>
                </a:lnTo>
                <a:lnTo>
                  <a:pt x="432085" y="26939"/>
                </a:lnTo>
                <a:lnTo>
                  <a:pt x="429980" y="32207"/>
                </a:lnTo>
                <a:lnTo>
                  <a:pt x="429454" y="37476"/>
                </a:lnTo>
                <a:lnTo>
                  <a:pt x="428928" y="42218"/>
                </a:lnTo>
                <a:lnTo>
                  <a:pt x="428928" y="48540"/>
                </a:lnTo>
                <a:lnTo>
                  <a:pt x="428928" y="53282"/>
                </a:lnTo>
                <a:lnTo>
                  <a:pt x="429980" y="59077"/>
                </a:lnTo>
                <a:lnTo>
                  <a:pt x="431033" y="63819"/>
                </a:lnTo>
                <a:lnTo>
                  <a:pt x="432085" y="69087"/>
                </a:lnTo>
                <a:lnTo>
                  <a:pt x="434190" y="73829"/>
                </a:lnTo>
                <a:lnTo>
                  <a:pt x="436821" y="79097"/>
                </a:lnTo>
                <a:lnTo>
                  <a:pt x="438926" y="83312"/>
                </a:lnTo>
                <a:lnTo>
                  <a:pt x="441557" y="88054"/>
                </a:lnTo>
                <a:lnTo>
                  <a:pt x="444188" y="92796"/>
                </a:lnTo>
                <a:lnTo>
                  <a:pt x="447871" y="97537"/>
                </a:lnTo>
                <a:lnTo>
                  <a:pt x="449450" y="100699"/>
                </a:lnTo>
                <a:lnTo>
                  <a:pt x="453133" y="104914"/>
                </a:lnTo>
                <a:lnTo>
                  <a:pt x="455764" y="109129"/>
                </a:lnTo>
                <a:lnTo>
                  <a:pt x="456192" y="109629"/>
                </a:lnTo>
                <a:lnTo>
                  <a:pt x="470005" y="112693"/>
                </a:lnTo>
                <a:lnTo>
                  <a:pt x="485884" y="117448"/>
                </a:lnTo>
                <a:lnTo>
                  <a:pt x="502293" y="122203"/>
                </a:lnTo>
                <a:lnTo>
                  <a:pt x="519232" y="129072"/>
                </a:lnTo>
                <a:lnTo>
                  <a:pt x="535641" y="134884"/>
                </a:lnTo>
                <a:lnTo>
                  <a:pt x="553638" y="142281"/>
                </a:lnTo>
                <a:lnTo>
                  <a:pt x="571105" y="150735"/>
                </a:lnTo>
                <a:lnTo>
                  <a:pt x="589632" y="160773"/>
                </a:lnTo>
                <a:lnTo>
                  <a:pt x="608688" y="170284"/>
                </a:lnTo>
                <a:lnTo>
                  <a:pt x="627743" y="181379"/>
                </a:lnTo>
                <a:lnTo>
                  <a:pt x="647328" y="193003"/>
                </a:lnTo>
                <a:lnTo>
                  <a:pt x="667972" y="206740"/>
                </a:lnTo>
                <a:lnTo>
                  <a:pt x="682793" y="217308"/>
                </a:lnTo>
                <a:lnTo>
                  <a:pt x="698143" y="228403"/>
                </a:lnTo>
                <a:lnTo>
                  <a:pt x="711906" y="238442"/>
                </a:lnTo>
                <a:lnTo>
                  <a:pt x="727256" y="248481"/>
                </a:lnTo>
                <a:lnTo>
                  <a:pt x="740489" y="257463"/>
                </a:lnTo>
                <a:lnTo>
                  <a:pt x="754781" y="266445"/>
                </a:lnTo>
                <a:lnTo>
                  <a:pt x="768543" y="274898"/>
                </a:lnTo>
                <a:lnTo>
                  <a:pt x="770221" y="275929"/>
                </a:lnTo>
                <a:lnTo>
                  <a:pt x="769397" y="272637"/>
                </a:lnTo>
                <a:lnTo>
                  <a:pt x="767811" y="269469"/>
                </a:lnTo>
                <a:lnTo>
                  <a:pt x="765696" y="264716"/>
                </a:lnTo>
                <a:lnTo>
                  <a:pt x="764110" y="260491"/>
                </a:lnTo>
                <a:lnTo>
                  <a:pt x="762524" y="256794"/>
                </a:lnTo>
                <a:lnTo>
                  <a:pt x="761995" y="252569"/>
                </a:lnTo>
                <a:lnTo>
                  <a:pt x="760409" y="248345"/>
                </a:lnTo>
                <a:lnTo>
                  <a:pt x="759881" y="244648"/>
                </a:lnTo>
                <a:lnTo>
                  <a:pt x="758295" y="240423"/>
                </a:lnTo>
                <a:lnTo>
                  <a:pt x="758295" y="236198"/>
                </a:lnTo>
                <a:lnTo>
                  <a:pt x="757766" y="231445"/>
                </a:lnTo>
                <a:lnTo>
                  <a:pt x="757237" y="227749"/>
                </a:lnTo>
                <a:lnTo>
                  <a:pt x="757237" y="223524"/>
                </a:lnTo>
                <a:lnTo>
                  <a:pt x="757237" y="219299"/>
                </a:lnTo>
                <a:lnTo>
                  <a:pt x="757237" y="215602"/>
                </a:lnTo>
                <a:lnTo>
                  <a:pt x="757237" y="211378"/>
                </a:lnTo>
                <a:lnTo>
                  <a:pt x="757766" y="207153"/>
                </a:lnTo>
                <a:lnTo>
                  <a:pt x="758295" y="203456"/>
                </a:lnTo>
                <a:lnTo>
                  <a:pt x="758295" y="195006"/>
                </a:lnTo>
                <a:lnTo>
                  <a:pt x="759881" y="188141"/>
                </a:lnTo>
                <a:lnTo>
                  <a:pt x="760409" y="181804"/>
                </a:lnTo>
                <a:lnTo>
                  <a:pt x="761995" y="175467"/>
                </a:lnTo>
                <a:lnTo>
                  <a:pt x="763053" y="169658"/>
                </a:lnTo>
                <a:lnTo>
                  <a:pt x="765167" y="163320"/>
                </a:lnTo>
                <a:lnTo>
                  <a:pt x="767282" y="157511"/>
                </a:lnTo>
                <a:lnTo>
                  <a:pt x="769926" y="152758"/>
                </a:lnTo>
                <a:lnTo>
                  <a:pt x="772040" y="146421"/>
                </a:lnTo>
                <a:lnTo>
                  <a:pt x="774684" y="141668"/>
                </a:lnTo>
                <a:lnTo>
                  <a:pt x="777327" y="136387"/>
                </a:lnTo>
                <a:lnTo>
                  <a:pt x="781028" y="131634"/>
                </a:lnTo>
                <a:lnTo>
                  <a:pt x="783672" y="126881"/>
                </a:lnTo>
                <a:lnTo>
                  <a:pt x="786844" y="122657"/>
                </a:lnTo>
                <a:lnTo>
                  <a:pt x="790016" y="118960"/>
                </a:lnTo>
                <a:lnTo>
                  <a:pt x="790575" y="118471"/>
                </a:lnTo>
                <a:lnTo>
                  <a:pt x="790575" y="118014"/>
                </a:lnTo>
                <a:lnTo>
                  <a:pt x="793251" y="115916"/>
                </a:lnTo>
                <a:lnTo>
                  <a:pt x="796998" y="111720"/>
                </a:lnTo>
                <a:lnTo>
                  <a:pt x="799407" y="109622"/>
                </a:lnTo>
                <a:lnTo>
                  <a:pt x="801118" y="107342"/>
                </a:lnTo>
                <a:lnTo>
                  <a:pt x="802991" y="105939"/>
                </a:lnTo>
                <a:lnTo>
                  <a:pt x="806096" y="101755"/>
                </a:lnTo>
                <a:lnTo>
                  <a:pt x="812519" y="95460"/>
                </a:lnTo>
                <a:lnTo>
                  <a:pt x="815195" y="91788"/>
                </a:lnTo>
                <a:lnTo>
                  <a:pt x="818406" y="88117"/>
                </a:lnTo>
                <a:lnTo>
                  <a:pt x="822153" y="84445"/>
                </a:lnTo>
                <a:lnTo>
                  <a:pt x="825364" y="80774"/>
                </a:lnTo>
                <a:lnTo>
                  <a:pt x="827505" y="76053"/>
                </a:lnTo>
                <a:lnTo>
                  <a:pt x="830181" y="71333"/>
                </a:lnTo>
                <a:lnTo>
                  <a:pt x="832857" y="66612"/>
                </a:lnTo>
                <a:lnTo>
                  <a:pt x="835533" y="61892"/>
                </a:lnTo>
                <a:lnTo>
                  <a:pt x="837139" y="56646"/>
                </a:lnTo>
                <a:lnTo>
                  <a:pt x="839280" y="51926"/>
                </a:lnTo>
                <a:lnTo>
                  <a:pt x="840350" y="47205"/>
                </a:lnTo>
                <a:lnTo>
                  <a:pt x="842491" y="42485"/>
                </a:lnTo>
                <a:lnTo>
                  <a:pt x="842491" y="36715"/>
                </a:lnTo>
                <a:lnTo>
                  <a:pt x="843562" y="31995"/>
                </a:lnTo>
                <a:lnTo>
                  <a:pt x="843562" y="25701"/>
                </a:lnTo>
                <a:lnTo>
                  <a:pt x="843562" y="20980"/>
                </a:lnTo>
                <a:lnTo>
                  <a:pt x="841956" y="15735"/>
                </a:lnTo>
                <a:lnTo>
                  <a:pt x="840350" y="10490"/>
                </a:lnTo>
                <a:lnTo>
                  <a:pt x="837674" y="5245"/>
                </a:lnTo>
                <a:lnTo>
                  <a:pt x="835533" y="52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541F2E7F-2637-46CF-B581-A4269749E893}"/>
              </a:ext>
            </a:extLst>
          </p:cNvPr>
          <p:cNvSpPr txBox="1"/>
          <p:nvPr/>
        </p:nvSpPr>
        <p:spPr>
          <a:xfrm>
            <a:off x="975667" y="335195"/>
            <a:ext cx="719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n-US" sz="3600" b="0" i="0" dirty="0">
                <a:solidFill>
                  <a:schemeClr val="bg1"/>
                </a:solidFill>
                <a:latin typeface="Constantia"/>
                <a:ea typeface="+mn-ea"/>
                <a:cs typeface="+mn-cs"/>
              </a:rPr>
              <a:t>Hands On 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BEA9F26-5729-4F27-AAE0-206EBE517B96}"/>
              </a:ext>
            </a:extLst>
          </p:cNvPr>
          <p:cNvSpPr txBox="1"/>
          <p:nvPr/>
        </p:nvSpPr>
        <p:spPr>
          <a:xfrm>
            <a:off x="959700" y="14998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Objetivos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/>
              <a:t>Limpieza y </a:t>
            </a:r>
            <a:r>
              <a:rPr lang="es-ES" dirty="0" err="1"/>
              <a:t>analisis</a:t>
            </a:r>
            <a:r>
              <a:rPr lang="es-ES" dirty="0"/>
              <a:t> de datos CSV utilizando </a:t>
            </a:r>
            <a:r>
              <a:rPr lang="es-ES" dirty="0" err="1"/>
              <a:t>LODRefine</a:t>
            </a:r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/>
              <a:t>Correción</a:t>
            </a:r>
            <a:r>
              <a:rPr lang="es-ES" dirty="0"/>
              <a:t> de datos y generación de </a:t>
            </a:r>
            <a:r>
              <a:rPr lang="es-ES" dirty="0" err="1"/>
              <a:t>rdf</a:t>
            </a:r>
            <a:r>
              <a:rPr lang="es-ES" dirty="0"/>
              <a:t> a partir del CSV</a:t>
            </a:r>
          </a:p>
          <a:p>
            <a:r>
              <a:rPr lang="es-ES" dirty="0"/>
              <a:t>	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F85052-B07A-45FD-A6B9-3B57ECCAAF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390" b="8297"/>
          <a:stretch/>
        </p:blipFill>
        <p:spPr>
          <a:xfrm>
            <a:off x="443744" y="2564903"/>
            <a:ext cx="3264160" cy="40444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B2B24CB-D235-4221-9C78-4B513DDDF9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51" t="8679" r="53150" b="5180"/>
          <a:stretch/>
        </p:blipFill>
        <p:spPr>
          <a:xfrm>
            <a:off x="4860032" y="2489652"/>
            <a:ext cx="3156629" cy="404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9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2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D89B316A-B795-4A96-B6D6-C6D32800B4A0}"/>
              </a:ext>
            </a:extLst>
          </p:cNvPr>
          <p:cNvSpPr/>
          <p:nvPr/>
        </p:nvSpPr>
        <p:spPr>
          <a:xfrm>
            <a:off x="443744" y="168136"/>
            <a:ext cx="8520744" cy="1252178"/>
          </a:xfrm>
          <a:prstGeom prst="rect">
            <a:avLst/>
          </a:prstGeom>
          <a:blipFill dpi="0" rotWithShape="1">
            <a:blip r:embed="rId3" cstate="print">
              <a:alphaModFix amt="80000"/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E746997-64F3-4963-90B4-A9ED7CBBF5BF}"/>
              </a:ext>
            </a:extLst>
          </p:cNvPr>
          <p:cNvSpPr/>
          <p:nvPr/>
        </p:nvSpPr>
        <p:spPr>
          <a:xfrm>
            <a:off x="443744" y="247682"/>
            <a:ext cx="8520744" cy="11726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AAE9E33-CEDC-4B92-BFAC-887196D95DFD}"/>
              </a:ext>
            </a:extLst>
          </p:cNvPr>
          <p:cNvSpPr>
            <a:spLocks/>
          </p:cNvSpPr>
          <p:nvPr/>
        </p:nvSpPr>
        <p:spPr bwMode="auto">
          <a:xfrm>
            <a:off x="4090523" y="981526"/>
            <a:ext cx="962954" cy="323166"/>
          </a:xfrm>
          <a:custGeom>
            <a:avLst/>
            <a:gdLst/>
            <a:ahLst/>
            <a:cxnLst/>
            <a:rect l="l" t="t" r="r" b="b"/>
            <a:pathLst>
              <a:path w="2038350" h="542924">
                <a:moveTo>
                  <a:pt x="1018646" y="450849"/>
                </a:moveTo>
                <a:lnTo>
                  <a:pt x="1022350" y="450849"/>
                </a:lnTo>
                <a:lnTo>
                  <a:pt x="1027113" y="450849"/>
                </a:lnTo>
                <a:lnTo>
                  <a:pt x="1031346" y="450849"/>
                </a:lnTo>
                <a:lnTo>
                  <a:pt x="1036109" y="452419"/>
                </a:lnTo>
                <a:lnTo>
                  <a:pt x="1040871" y="453465"/>
                </a:lnTo>
                <a:lnTo>
                  <a:pt x="1045634" y="456081"/>
                </a:lnTo>
                <a:lnTo>
                  <a:pt x="1048809" y="458173"/>
                </a:lnTo>
                <a:lnTo>
                  <a:pt x="1053042" y="460266"/>
                </a:lnTo>
                <a:lnTo>
                  <a:pt x="1056217" y="462882"/>
                </a:lnTo>
                <a:lnTo>
                  <a:pt x="1059921" y="467067"/>
                </a:lnTo>
                <a:lnTo>
                  <a:pt x="1062567" y="470206"/>
                </a:lnTo>
                <a:lnTo>
                  <a:pt x="1065213" y="474391"/>
                </a:lnTo>
                <a:lnTo>
                  <a:pt x="1067330" y="478053"/>
                </a:lnTo>
                <a:lnTo>
                  <a:pt x="1069446" y="482238"/>
                </a:lnTo>
                <a:lnTo>
                  <a:pt x="1069976" y="486424"/>
                </a:lnTo>
                <a:lnTo>
                  <a:pt x="1070505" y="490086"/>
                </a:lnTo>
                <a:lnTo>
                  <a:pt x="1070505" y="494794"/>
                </a:lnTo>
                <a:lnTo>
                  <a:pt x="1071563" y="499503"/>
                </a:lnTo>
                <a:lnTo>
                  <a:pt x="1070505" y="503688"/>
                </a:lnTo>
                <a:lnTo>
                  <a:pt x="1069976" y="508919"/>
                </a:lnTo>
                <a:lnTo>
                  <a:pt x="1068388" y="513105"/>
                </a:lnTo>
                <a:lnTo>
                  <a:pt x="1067330" y="518336"/>
                </a:lnTo>
                <a:lnTo>
                  <a:pt x="1063626" y="521998"/>
                </a:lnTo>
                <a:lnTo>
                  <a:pt x="1060980" y="525660"/>
                </a:lnTo>
                <a:lnTo>
                  <a:pt x="1058334" y="528276"/>
                </a:lnTo>
                <a:lnTo>
                  <a:pt x="1055688" y="531938"/>
                </a:lnTo>
                <a:lnTo>
                  <a:pt x="1051455" y="534554"/>
                </a:lnTo>
                <a:lnTo>
                  <a:pt x="1047751" y="537170"/>
                </a:lnTo>
                <a:lnTo>
                  <a:pt x="1043517" y="539262"/>
                </a:lnTo>
                <a:lnTo>
                  <a:pt x="1040342" y="541355"/>
                </a:lnTo>
                <a:lnTo>
                  <a:pt x="1035580" y="541878"/>
                </a:lnTo>
                <a:lnTo>
                  <a:pt x="1030817" y="542924"/>
                </a:lnTo>
                <a:lnTo>
                  <a:pt x="1026584" y="542924"/>
                </a:lnTo>
                <a:lnTo>
                  <a:pt x="1022350" y="542924"/>
                </a:lnTo>
                <a:lnTo>
                  <a:pt x="1017588" y="542401"/>
                </a:lnTo>
                <a:lnTo>
                  <a:pt x="1013354" y="541878"/>
                </a:lnTo>
                <a:lnTo>
                  <a:pt x="1009121" y="540308"/>
                </a:lnTo>
                <a:lnTo>
                  <a:pt x="1004888" y="539262"/>
                </a:lnTo>
                <a:lnTo>
                  <a:pt x="1000125" y="535600"/>
                </a:lnTo>
                <a:lnTo>
                  <a:pt x="996421" y="532984"/>
                </a:lnTo>
                <a:lnTo>
                  <a:pt x="992717" y="530369"/>
                </a:lnTo>
                <a:lnTo>
                  <a:pt x="990071" y="527753"/>
                </a:lnTo>
                <a:lnTo>
                  <a:pt x="986896" y="523568"/>
                </a:lnTo>
                <a:lnTo>
                  <a:pt x="984779" y="519905"/>
                </a:lnTo>
                <a:lnTo>
                  <a:pt x="982663" y="515720"/>
                </a:lnTo>
                <a:lnTo>
                  <a:pt x="981075" y="512581"/>
                </a:lnTo>
                <a:lnTo>
                  <a:pt x="979488" y="507873"/>
                </a:lnTo>
                <a:lnTo>
                  <a:pt x="978429" y="503165"/>
                </a:lnTo>
                <a:lnTo>
                  <a:pt x="977900" y="498979"/>
                </a:lnTo>
                <a:lnTo>
                  <a:pt x="978429" y="494794"/>
                </a:lnTo>
                <a:lnTo>
                  <a:pt x="978429" y="490086"/>
                </a:lnTo>
                <a:lnTo>
                  <a:pt x="980017" y="485901"/>
                </a:lnTo>
                <a:lnTo>
                  <a:pt x="981075" y="481715"/>
                </a:lnTo>
                <a:lnTo>
                  <a:pt x="984250" y="477530"/>
                </a:lnTo>
                <a:lnTo>
                  <a:pt x="985838" y="472822"/>
                </a:lnTo>
                <a:lnTo>
                  <a:pt x="987954" y="469160"/>
                </a:lnTo>
                <a:lnTo>
                  <a:pt x="990600" y="465498"/>
                </a:lnTo>
                <a:lnTo>
                  <a:pt x="994834" y="462359"/>
                </a:lnTo>
                <a:lnTo>
                  <a:pt x="997479" y="458697"/>
                </a:lnTo>
                <a:lnTo>
                  <a:pt x="1001713" y="457127"/>
                </a:lnTo>
                <a:lnTo>
                  <a:pt x="1005417" y="455034"/>
                </a:lnTo>
                <a:lnTo>
                  <a:pt x="1010179" y="453465"/>
                </a:lnTo>
                <a:lnTo>
                  <a:pt x="1014413" y="451372"/>
                </a:lnTo>
                <a:close/>
                <a:moveTo>
                  <a:pt x="1640339" y="334074"/>
                </a:moveTo>
                <a:lnTo>
                  <a:pt x="1636634" y="335131"/>
                </a:lnTo>
                <a:lnTo>
                  <a:pt x="1631870" y="335131"/>
                </a:lnTo>
                <a:lnTo>
                  <a:pt x="1628165" y="335131"/>
                </a:lnTo>
                <a:lnTo>
                  <a:pt x="1623930" y="335660"/>
                </a:lnTo>
                <a:lnTo>
                  <a:pt x="1619696" y="336188"/>
                </a:lnTo>
                <a:lnTo>
                  <a:pt x="1615461" y="336188"/>
                </a:lnTo>
                <a:lnTo>
                  <a:pt x="1611227" y="336716"/>
                </a:lnTo>
                <a:lnTo>
                  <a:pt x="1606992" y="337773"/>
                </a:lnTo>
                <a:lnTo>
                  <a:pt x="1603287" y="338301"/>
                </a:lnTo>
                <a:lnTo>
                  <a:pt x="1598523" y="338301"/>
                </a:lnTo>
                <a:lnTo>
                  <a:pt x="1594288" y="339358"/>
                </a:lnTo>
                <a:lnTo>
                  <a:pt x="1589524" y="340415"/>
                </a:lnTo>
                <a:lnTo>
                  <a:pt x="1585290" y="341472"/>
                </a:lnTo>
                <a:lnTo>
                  <a:pt x="1580526" y="342528"/>
                </a:lnTo>
                <a:lnTo>
                  <a:pt x="1576821" y="343585"/>
                </a:lnTo>
                <a:lnTo>
                  <a:pt x="1572586" y="344113"/>
                </a:lnTo>
                <a:lnTo>
                  <a:pt x="1568351" y="345698"/>
                </a:lnTo>
                <a:lnTo>
                  <a:pt x="1563587" y="346227"/>
                </a:lnTo>
                <a:lnTo>
                  <a:pt x="1558824" y="347812"/>
                </a:lnTo>
                <a:lnTo>
                  <a:pt x="1554060" y="348340"/>
                </a:lnTo>
                <a:lnTo>
                  <a:pt x="1550354" y="349925"/>
                </a:lnTo>
                <a:lnTo>
                  <a:pt x="1546120" y="350454"/>
                </a:lnTo>
                <a:lnTo>
                  <a:pt x="1541885" y="351510"/>
                </a:lnTo>
                <a:lnTo>
                  <a:pt x="1538180" y="352567"/>
                </a:lnTo>
                <a:lnTo>
                  <a:pt x="1533945" y="353624"/>
                </a:lnTo>
                <a:lnTo>
                  <a:pt x="1529711" y="354680"/>
                </a:lnTo>
                <a:lnTo>
                  <a:pt x="1526005" y="355737"/>
                </a:lnTo>
                <a:lnTo>
                  <a:pt x="1521771" y="357322"/>
                </a:lnTo>
                <a:lnTo>
                  <a:pt x="1517536" y="358379"/>
                </a:lnTo>
                <a:lnTo>
                  <a:pt x="1510126" y="361021"/>
                </a:lnTo>
                <a:lnTo>
                  <a:pt x="1504303" y="363662"/>
                </a:lnTo>
                <a:lnTo>
                  <a:pt x="1496893" y="365776"/>
                </a:lnTo>
                <a:lnTo>
                  <a:pt x="1490541" y="367889"/>
                </a:lnTo>
                <a:lnTo>
                  <a:pt x="1484718" y="370003"/>
                </a:lnTo>
                <a:lnTo>
                  <a:pt x="1480484" y="372645"/>
                </a:lnTo>
                <a:lnTo>
                  <a:pt x="1475190" y="374758"/>
                </a:lnTo>
                <a:lnTo>
                  <a:pt x="1471485" y="376871"/>
                </a:lnTo>
                <a:lnTo>
                  <a:pt x="1468309" y="378985"/>
                </a:lnTo>
                <a:lnTo>
                  <a:pt x="1466192" y="381627"/>
                </a:lnTo>
                <a:lnTo>
                  <a:pt x="1472544" y="379513"/>
                </a:lnTo>
                <a:lnTo>
                  <a:pt x="1478366" y="377400"/>
                </a:lnTo>
                <a:lnTo>
                  <a:pt x="1485248" y="375286"/>
                </a:lnTo>
                <a:lnTo>
                  <a:pt x="1492129" y="374758"/>
                </a:lnTo>
                <a:lnTo>
                  <a:pt x="1497951" y="372645"/>
                </a:lnTo>
                <a:lnTo>
                  <a:pt x="1505362" y="372116"/>
                </a:lnTo>
                <a:lnTo>
                  <a:pt x="1511714" y="371588"/>
                </a:lnTo>
                <a:lnTo>
                  <a:pt x="1519124" y="371588"/>
                </a:lnTo>
                <a:lnTo>
                  <a:pt x="1524947" y="370003"/>
                </a:lnTo>
                <a:lnTo>
                  <a:pt x="1531828" y="369474"/>
                </a:lnTo>
                <a:lnTo>
                  <a:pt x="1538709" y="369474"/>
                </a:lnTo>
                <a:lnTo>
                  <a:pt x="1545590" y="369474"/>
                </a:lnTo>
                <a:lnTo>
                  <a:pt x="1551413" y="369474"/>
                </a:lnTo>
                <a:lnTo>
                  <a:pt x="1558294" y="369474"/>
                </a:lnTo>
                <a:lnTo>
                  <a:pt x="1565175" y="369474"/>
                </a:lnTo>
                <a:lnTo>
                  <a:pt x="1572057" y="370003"/>
                </a:lnTo>
                <a:lnTo>
                  <a:pt x="1577350" y="370003"/>
                </a:lnTo>
                <a:lnTo>
                  <a:pt x="1583172" y="370003"/>
                </a:lnTo>
                <a:lnTo>
                  <a:pt x="1589524" y="370531"/>
                </a:lnTo>
                <a:lnTo>
                  <a:pt x="1595347" y="371588"/>
                </a:lnTo>
                <a:lnTo>
                  <a:pt x="1601169" y="371588"/>
                </a:lnTo>
                <a:lnTo>
                  <a:pt x="1606992" y="372116"/>
                </a:lnTo>
                <a:lnTo>
                  <a:pt x="1612285" y="372645"/>
                </a:lnTo>
                <a:lnTo>
                  <a:pt x="1618108" y="373173"/>
                </a:lnTo>
                <a:lnTo>
                  <a:pt x="1622872" y="373173"/>
                </a:lnTo>
                <a:lnTo>
                  <a:pt x="1627636" y="374758"/>
                </a:lnTo>
                <a:lnTo>
                  <a:pt x="1631870" y="374758"/>
                </a:lnTo>
                <a:lnTo>
                  <a:pt x="1637693" y="375815"/>
                </a:lnTo>
                <a:lnTo>
                  <a:pt x="1641398" y="376871"/>
                </a:lnTo>
                <a:lnTo>
                  <a:pt x="1645633" y="377400"/>
                </a:lnTo>
                <a:lnTo>
                  <a:pt x="1649867" y="377928"/>
                </a:lnTo>
                <a:lnTo>
                  <a:pt x="1653407" y="379442"/>
                </a:lnTo>
                <a:lnTo>
                  <a:pt x="1673417" y="384222"/>
                </a:lnTo>
                <a:lnTo>
                  <a:pt x="1673831" y="385536"/>
                </a:lnTo>
                <a:lnTo>
                  <a:pt x="1674216" y="384268"/>
                </a:lnTo>
                <a:lnTo>
                  <a:pt x="1675275" y="384268"/>
                </a:lnTo>
                <a:lnTo>
                  <a:pt x="1681627" y="384268"/>
                </a:lnTo>
                <a:lnTo>
                  <a:pt x="1684273" y="383740"/>
                </a:lnTo>
                <a:lnTo>
                  <a:pt x="1688508" y="383740"/>
                </a:lnTo>
                <a:lnTo>
                  <a:pt x="1691684" y="382683"/>
                </a:lnTo>
                <a:lnTo>
                  <a:pt x="1694860" y="382683"/>
                </a:lnTo>
                <a:lnTo>
                  <a:pt x="1698565" y="380042"/>
                </a:lnTo>
                <a:lnTo>
                  <a:pt x="1702800" y="375815"/>
                </a:lnTo>
                <a:lnTo>
                  <a:pt x="1705446" y="371588"/>
                </a:lnTo>
                <a:lnTo>
                  <a:pt x="1707034" y="365776"/>
                </a:lnTo>
                <a:lnTo>
                  <a:pt x="1706505" y="359436"/>
                </a:lnTo>
                <a:lnTo>
                  <a:pt x="1703858" y="353095"/>
                </a:lnTo>
                <a:lnTo>
                  <a:pt x="1700682" y="348869"/>
                </a:lnTo>
                <a:lnTo>
                  <a:pt x="1696977" y="346227"/>
                </a:lnTo>
                <a:lnTo>
                  <a:pt x="1693272" y="343057"/>
                </a:lnTo>
                <a:lnTo>
                  <a:pt x="1688508" y="340943"/>
                </a:lnTo>
                <a:lnTo>
                  <a:pt x="1682685" y="338301"/>
                </a:lnTo>
                <a:lnTo>
                  <a:pt x="1677392" y="336716"/>
                </a:lnTo>
                <a:lnTo>
                  <a:pt x="1671569" y="335131"/>
                </a:lnTo>
                <a:lnTo>
                  <a:pt x="1665218" y="335131"/>
                </a:lnTo>
                <a:lnTo>
                  <a:pt x="1658336" y="334074"/>
                </a:lnTo>
                <a:lnTo>
                  <a:pt x="1651985" y="334074"/>
                </a:lnTo>
                <a:lnTo>
                  <a:pt x="1647750" y="334074"/>
                </a:lnTo>
                <a:lnTo>
                  <a:pt x="1644574" y="334074"/>
                </a:lnTo>
                <a:close/>
                <a:moveTo>
                  <a:pt x="375708" y="326507"/>
                </a:moveTo>
                <a:lnTo>
                  <a:pt x="369358" y="327034"/>
                </a:lnTo>
                <a:lnTo>
                  <a:pt x="362479" y="327034"/>
                </a:lnTo>
                <a:lnTo>
                  <a:pt x="357187" y="329143"/>
                </a:lnTo>
                <a:lnTo>
                  <a:pt x="351896" y="330724"/>
                </a:lnTo>
                <a:lnTo>
                  <a:pt x="347662" y="333360"/>
                </a:lnTo>
                <a:lnTo>
                  <a:pt x="341841" y="335469"/>
                </a:lnTo>
                <a:lnTo>
                  <a:pt x="337608" y="338632"/>
                </a:lnTo>
                <a:lnTo>
                  <a:pt x="334433" y="341268"/>
                </a:lnTo>
                <a:lnTo>
                  <a:pt x="332316" y="345486"/>
                </a:lnTo>
                <a:lnTo>
                  <a:pt x="329141" y="351285"/>
                </a:lnTo>
                <a:lnTo>
                  <a:pt x="329141" y="358139"/>
                </a:lnTo>
                <a:lnTo>
                  <a:pt x="329671" y="363411"/>
                </a:lnTo>
                <a:lnTo>
                  <a:pt x="332846" y="368156"/>
                </a:lnTo>
                <a:lnTo>
                  <a:pt x="336550" y="372373"/>
                </a:lnTo>
                <a:lnTo>
                  <a:pt x="341312" y="375009"/>
                </a:lnTo>
                <a:lnTo>
                  <a:pt x="343958" y="375009"/>
                </a:lnTo>
                <a:lnTo>
                  <a:pt x="347662" y="375536"/>
                </a:lnTo>
                <a:lnTo>
                  <a:pt x="351366" y="375536"/>
                </a:lnTo>
                <a:lnTo>
                  <a:pt x="354541" y="376591"/>
                </a:lnTo>
                <a:lnTo>
                  <a:pt x="359833" y="375536"/>
                </a:lnTo>
                <a:lnTo>
                  <a:pt x="362015" y="375536"/>
                </a:lnTo>
                <a:lnTo>
                  <a:pt x="361950" y="375232"/>
                </a:lnTo>
                <a:lnTo>
                  <a:pt x="382937" y="371474"/>
                </a:lnTo>
                <a:lnTo>
                  <a:pt x="383336" y="371737"/>
                </a:lnTo>
                <a:lnTo>
                  <a:pt x="386291" y="370264"/>
                </a:lnTo>
                <a:lnTo>
                  <a:pt x="389996" y="369737"/>
                </a:lnTo>
                <a:lnTo>
                  <a:pt x="393700" y="369210"/>
                </a:lnTo>
                <a:lnTo>
                  <a:pt x="398462" y="368156"/>
                </a:lnTo>
                <a:lnTo>
                  <a:pt x="402696" y="367101"/>
                </a:lnTo>
                <a:lnTo>
                  <a:pt x="407458" y="367101"/>
                </a:lnTo>
                <a:lnTo>
                  <a:pt x="412221" y="365520"/>
                </a:lnTo>
                <a:lnTo>
                  <a:pt x="418042" y="365520"/>
                </a:lnTo>
                <a:lnTo>
                  <a:pt x="422804" y="364992"/>
                </a:lnTo>
                <a:lnTo>
                  <a:pt x="428625" y="364465"/>
                </a:lnTo>
                <a:lnTo>
                  <a:pt x="433917" y="363411"/>
                </a:lnTo>
                <a:lnTo>
                  <a:pt x="439737" y="363411"/>
                </a:lnTo>
                <a:lnTo>
                  <a:pt x="446087" y="362884"/>
                </a:lnTo>
                <a:lnTo>
                  <a:pt x="451908" y="362356"/>
                </a:lnTo>
                <a:lnTo>
                  <a:pt x="458258" y="362356"/>
                </a:lnTo>
                <a:lnTo>
                  <a:pt x="465137" y="362356"/>
                </a:lnTo>
                <a:lnTo>
                  <a:pt x="470958" y="361829"/>
                </a:lnTo>
                <a:lnTo>
                  <a:pt x="477308" y="361829"/>
                </a:lnTo>
                <a:lnTo>
                  <a:pt x="483129" y="361829"/>
                </a:lnTo>
                <a:lnTo>
                  <a:pt x="490008" y="361829"/>
                </a:lnTo>
                <a:lnTo>
                  <a:pt x="495829" y="361829"/>
                </a:lnTo>
                <a:lnTo>
                  <a:pt x="502708" y="361829"/>
                </a:lnTo>
                <a:lnTo>
                  <a:pt x="509587" y="362356"/>
                </a:lnTo>
                <a:lnTo>
                  <a:pt x="516996" y="363411"/>
                </a:lnTo>
                <a:lnTo>
                  <a:pt x="523346" y="363411"/>
                </a:lnTo>
                <a:lnTo>
                  <a:pt x="529696" y="364465"/>
                </a:lnTo>
                <a:lnTo>
                  <a:pt x="536575" y="364992"/>
                </a:lnTo>
                <a:lnTo>
                  <a:pt x="543454" y="367101"/>
                </a:lnTo>
                <a:lnTo>
                  <a:pt x="549275" y="367628"/>
                </a:lnTo>
                <a:lnTo>
                  <a:pt x="557212" y="369210"/>
                </a:lnTo>
                <a:lnTo>
                  <a:pt x="563033" y="371319"/>
                </a:lnTo>
                <a:lnTo>
                  <a:pt x="570442" y="372900"/>
                </a:lnTo>
                <a:lnTo>
                  <a:pt x="567267" y="371319"/>
                </a:lnTo>
                <a:lnTo>
                  <a:pt x="563562" y="369210"/>
                </a:lnTo>
                <a:lnTo>
                  <a:pt x="559858" y="367101"/>
                </a:lnTo>
                <a:lnTo>
                  <a:pt x="555625" y="364992"/>
                </a:lnTo>
                <a:lnTo>
                  <a:pt x="549275" y="362356"/>
                </a:lnTo>
                <a:lnTo>
                  <a:pt x="543983" y="360248"/>
                </a:lnTo>
                <a:lnTo>
                  <a:pt x="538162" y="357612"/>
                </a:lnTo>
                <a:lnTo>
                  <a:pt x="531812" y="355503"/>
                </a:lnTo>
                <a:lnTo>
                  <a:pt x="528108" y="353394"/>
                </a:lnTo>
                <a:lnTo>
                  <a:pt x="524404" y="352867"/>
                </a:lnTo>
                <a:lnTo>
                  <a:pt x="520171" y="350758"/>
                </a:lnTo>
                <a:lnTo>
                  <a:pt x="516996" y="350231"/>
                </a:lnTo>
                <a:lnTo>
                  <a:pt x="512762" y="348649"/>
                </a:lnTo>
                <a:lnTo>
                  <a:pt x="509058" y="348122"/>
                </a:lnTo>
                <a:lnTo>
                  <a:pt x="504825" y="347068"/>
                </a:lnTo>
                <a:lnTo>
                  <a:pt x="501650" y="346013"/>
                </a:lnTo>
                <a:lnTo>
                  <a:pt x="496887" y="343904"/>
                </a:lnTo>
                <a:lnTo>
                  <a:pt x="492654" y="343377"/>
                </a:lnTo>
                <a:lnTo>
                  <a:pt x="488421" y="342323"/>
                </a:lnTo>
                <a:lnTo>
                  <a:pt x="484717" y="341268"/>
                </a:lnTo>
                <a:lnTo>
                  <a:pt x="479954" y="340214"/>
                </a:lnTo>
                <a:lnTo>
                  <a:pt x="475721" y="339159"/>
                </a:lnTo>
                <a:lnTo>
                  <a:pt x="471487" y="338105"/>
                </a:lnTo>
                <a:lnTo>
                  <a:pt x="467783" y="338105"/>
                </a:lnTo>
                <a:lnTo>
                  <a:pt x="463021" y="336523"/>
                </a:lnTo>
                <a:lnTo>
                  <a:pt x="458258" y="335996"/>
                </a:lnTo>
                <a:lnTo>
                  <a:pt x="453496" y="334942"/>
                </a:lnTo>
                <a:lnTo>
                  <a:pt x="449262" y="333887"/>
                </a:lnTo>
                <a:lnTo>
                  <a:pt x="444500" y="332833"/>
                </a:lnTo>
                <a:lnTo>
                  <a:pt x="440796" y="331779"/>
                </a:lnTo>
                <a:lnTo>
                  <a:pt x="436033" y="330724"/>
                </a:lnTo>
                <a:lnTo>
                  <a:pt x="431800" y="330724"/>
                </a:lnTo>
                <a:lnTo>
                  <a:pt x="427037" y="330197"/>
                </a:lnTo>
                <a:lnTo>
                  <a:pt x="422804" y="329143"/>
                </a:lnTo>
                <a:lnTo>
                  <a:pt x="419100" y="328615"/>
                </a:lnTo>
                <a:lnTo>
                  <a:pt x="414866" y="328615"/>
                </a:lnTo>
                <a:lnTo>
                  <a:pt x="410633" y="328088"/>
                </a:lnTo>
                <a:lnTo>
                  <a:pt x="406929" y="327034"/>
                </a:lnTo>
                <a:lnTo>
                  <a:pt x="402696" y="327034"/>
                </a:lnTo>
                <a:lnTo>
                  <a:pt x="398462" y="327034"/>
                </a:lnTo>
                <a:lnTo>
                  <a:pt x="394758" y="326507"/>
                </a:lnTo>
                <a:lnTo>
                  <a:pt x="390525" y="326507"/>
                </a:lnTo>
                <a:lnTo>
                  <a:pt x="386291" y="326507"/>
                </a:lnTo>
                <a:lnTo>
                  <a:pt x="383116" y="326507"/>
                </a:lnTo>
                <a:close/>
                <a:moveTo>
                  <a:pt x="1984904" y="239712"/>
                </a:moveTo>
                <a:lnTo>
                  <a:pt x="1989667" y="239712"/>
                </a:lnTo>
                <a:lnTo>
                  <a:pt x="1994429" y="239712"/>
                </a:lnTo>
                <a:lnTo>
                  <a:pt x="1998662" y="239712"/>
                </a:lnTo>
                <a:lnTo>
                  <a:pt x="2003425" y="240777"/>
                </a:lnTo>
                <a:lnTo>
                  <a:pt x="2008187" y="242373"/>
                </a:lnTo>
                <a:lnTo>
                  <a:pt x="2012950" y="245034"/>
                </a:lnTo>
                <a:lnTo>
                  <a:pt x="2016125" y="247163"/>
                </a:lnTo>
                <a:lnTo>
                  <a:pt x="2020358" y="248759"/>
                </a:lnTo>
                <a:lnTo>
                  <a:pt x="2023533" y="251952"/>
                </a:lnTo>
                <a:lnTo>
                  <a:pt x="2027238" y="255678"/>
                </a:lnTo>
                <a:lnTo>
                  <a:pt x="2029354" y="259403"/>
                </a:lnTo>
                <a:lnTo>
                  <a:pt x="2032000" y="263128"/>
                </a:lnTo>
                <a:lnTo>
                  <a:pt x="2033588" y="267385"/>
                </a:lnTo>
                <a:lnTo>
                  <a:pt x="2035704" y="271643"/>
                </a:lnTo>
                <a:lnTo>
                  <a:pt x="2036763" y="275368"/>
                </a:lnTo>
                <a:lnTo>
                  <a:pt x="2037821" y="279625"/>
                </a:lnTo>
                <a:lnTo>
                  <a:pt x="2037821" y="284415"/>
                </a:lnTo>
                <a:lnTo>
                  <a:pt x="2038350" y="289205"/>
                </a:lnTo>
                <a:lnTo>
                  <a:pt x="2037821" y="293462"/>
                </a:lnTo>
                <a:lnTo>
                  <a:pt x="2037292" y="298784"/>
                </a:lnTo>
                <a:lnTo>
                  <a:pt x="2035704" y="302509"/>
                </a:lnTo>
                <a:lnTo>
                  <a:pt x="2034646" y="308363"/>
                </a:lnTo>
                <a:lnTo>
                  <a:pt x="2030942" y="311556"/>
                </a:lnTo>
                <a:lnTo>
                  <a:pt x="2028296" y="315813"/>
                </a:lnTo>
                <a:lnTo>
                  <a:pt x="2025121" y="318474"/>
                </a:lnTo>
                <a:lnTo>
                  <a:pt x="2022475" y="321667"/>
                </a:lnTo>
                <a:lnTo>
                  <a:pt x="2018242" y="324328"/>
                </a:lnTo>
                <a:lnTo>
                  <a:pt x="2014008" y="326989"/>
                </a:lnTo>
                <a:lnTo>
                  <a:pt x="2010304" y="329118"/>
                </a:lnTo>
                <a:lnTo>
                  <a:pt x="2006600" y="331247"/>
                </a:lnTo>
                <a:lnTo>
                  <a:pt x="2001837" y="331779"/>
                </a:lnTo>
                <a:lnTo>
                  <a:pt x="1998133" y="333375"/>
                </a:lnTo>
                <a:lnTo>
                  <a:pt x="1993371" y="333375"/>
                </a:lnTo>
                <a:lnTo>
                  <a:pt x="1989137" y="333375"/>
                </a:lnTo>
                <a:lnTo>
                  <a:pt x="1984375" y="332843"/>
                </a:lnTo>
                <a:lnTo>
                  <a:pt x="1979612" y="331779"/>
                </a:lnTo>
                <a:lnTo>
                  <a:pt x="1975379" y="330714"/>
                </a:lnTo>
                <a:lnTo>
                  <a:pt x="1971675" y="329118"/>
                </a:lnTo>
                <a:lnTo>
                  <a:pt x="1966912" y="325925"/>
                </a:lnTo>
                <a:lnTo>
                  <a:pt x="1962679" y="323264"/>
                </a:lnTo>
                <a:lnTo>
                  <a:pt x="1959504" y="320603"/>
                </a:lnTo>
                <a:lnTo>
                  <a:pt x="1956858" y="317942"/>
                </a:lnTo>
                <a:lnTo>
                  <a:pt x="1953154" y="313685"/>
                </a:lnTo>
                <a:lnTo>
                  <a:pt x="1951037" y="309427"/>
                </a:lnTo>
                <a:lnTo>
                  <a:pt x="1949450" y="305702"/>
                </a:lnTo>
                <a:lnTo>
                  <a:pt x="1947862" y="301977"/>
                </a:lnTo>
                <a:lnTo>
                  <a:pt x="1945745" y="297187"/>
                </a:lnTo>
                <a:lnTo>
                  <a:pt x="1945216" y="292398"/>
                </a:lnTo>
                <a:lnTo>
                  <a:pt x="1944687" y="288672"/>
                </a:lnTo>
                <a:lnTo>
                  <a:pt x="1945216" y="284415"/>
                </a:lnTo>
                <a:lnTo>
                  <a:pt x="1945216" y="279625"/>
                </a:lnTo>
                <a:lnTo>
                  <a:pt x="1946275" y="274836"/>
                </a:lnTo>
                <a:lnTo>
                  <a:pt x="1947862" y="270578"/>
                </a:lnTo>
                <a:lnTo>
                  <a:pt x="1949979" y="266853"/>
                </a:lnTo>
                <a:lnTo>
                  <a:pt x="1952095" y="262064"/>
                </a:lnTo>
                <a:lnTo>
                  <a:pt x="1954212" y="257806"/>
                </a:lnTo>
                <a:lnTo>
                  <a:pt x="1956858" y="254613"/>
                </a:lnTo>
                <a:lnTo>
                  <a:pt x="1960562" y="250888"/>
                </a:lnTo>
                <a:lnTo>
                  <a:pt x="1964266" y="247695"/>
                </a:lnTo>
                <a:lnTo>
                  <a:pt x="1967971" y="245566"/>
                </a:lnTo>
                <a:lnTo>
                  <a:pt x="1972204" y="243437"/>
                </a:lnTo>
                <a:lnTo>
                  <a:pt x="1976966" y="242373"/>
                </a:lnTo>
                <a:lnTo>
                  <a:pt x="1981200" y="240244"/>
                </a:lnTo>
                <a:close/>
                <a:moveTo>
                  <a:pt x="40977" y="209550"/>
                </a:moveTo>
                <a:lnTo>
                  <a:pt x="45767" y="209550"/>
                </a:lnTo>
                <a:lnTo>
                  <a:pt x="50557" y="209550"/>
                </a:lnTo>
                <a:lnTo>
                  <a:pt x="54282" y="209550"/>
                </a:lnTo>
                <a:lnTo>
                  <a:pt x="59071" y="211147"/>
                </a:lnTo>
                <a:lnTo>
                  <a:pt x="63861" y="212211"/>
                </a:lnTo>
                <a:lnTo>
                  <a:pt x="68651" y="214872"/>
                </a:lnTo>
                <a:lnTo>
                  <a:pt x="72376" y="217001"/>
                </a:lnTo>
                <a:lnTo>
                  <a:pt x="76101" y="219129"/>
                </a:lnTo>
                <a:lnTo>
                  <a:pt x="79826" y="221790"/>
                </a:lnTo>
                <a:lnTo>
                  <a:pt x="83019" y="226048"/>
                </a:lnTo>
                <a:lnTo>
                  <a:pt x="85148" y="229241"/>
                </a:lnTo>
                <a:lnTo>
                  <a:pt x="87809" y="233498"/>
                </a:lnTo>
                <a:lnTo>
                  <a:pt x="89938" y="237223"/>
                </a:lnTo>
                <a:lnTo>
                  <a:pt x="92066" y="241481"/>
                </a:lnTo>
                <a:lnTo>
                  <a:pt x="92599" y="245738"/>
                </a:lnTo>
                <a:lnTo>
                  <a:pt x="93663" y="249463"/>
                </a:lnTo>
                <a:lnTo>
                  <a:pt x="93663" y="254253"/>
                </a:lnTo>
                <a:lnTo>
                  <a:pt x="93663" y="259043"/>
                </a:lnTo>
                <a:lnTo>
                  <a:pt x="93131" y="263300"/>
                </a:lnTo>
                <a:lnTo>
                  <a:pt x="92599" y="268090"/>
                </a:lnTo>
                <a:lnTo>
                  <a:pt x="91002" y="272879"/>
                </a:lnTo>
                <a:lnTo>
                  <a:pt x="89938" y="277669"/>
                </a:lnTo>
                <a:lnTo>
                  <a:pt x="87277" y="280862"/>
                </a:lnTo>
                <a:lnTo>
                  <a:pt x="84616" y="285119"/>
                </a:lnTo>
                <a:lnTo>
                  <a:pt x="80891" y="288312"/>
                </a:lnTo>
                <a:lnTo>
                  <a:pt x="78230" y="292038"/>
                </a:lnTo>
                <a:lnTo>
                  <a:pt x="73972" y="294698"/>
                </a:lnTo>
                <a:lnTo>
                  <a:pt x="70779" y="297359"/>
                </a:lnTo>
                <a:lnTo>
                  <a:pt x="66522" y="299488"/>
                </a:lnTo>
                <a:lnTo>
                  <a:pt x="63329" y="301617"/>
                </a:lnTo>
                <a:lnTo>
                  <a:pt x="58539" y="302149"/>
                </a:lnTo>
                <a:lnTo>
                  <a:pt x="53750" y="303213"/>
                </a:lnTo>
                <a:lnTo>
                  <a:pt x="49492" y="303213"/>
                </a:lnTo>
                <a:lnTo>
                  <a:pt x="45767" y="303213"/>
                </a:lnTo>
                <a:lnTo>
                  <a:pt x="40977" y="302681"/>
                </a:lnTo>
                <a:lnTo>
                  <a:pt x="36188" y="302149"/>
                </a:lnTo>
                <a:lnTo>
                  <a:pt x="31931" y="300552"/>
                </a:lnTo>
                <a:lnTo>
                  <a:pt x="27673" y="299488"/>
                </a:lnTo>
                <a:lnTo>
                  <a:pt x="22884" y="295763"/>
                </a:lnTo>
                <a:lnTo>
                  <a:pt x="19158" y="293102"/>
                </a:lnTo>
                <a:lnTo>
                  <a:pt x="14901" y="290441"/>
                </a:lnTo>
                <a:lnTo>
                  <a:pt x="12240" y="287780"/>
                </a:lnTo>
                <a:lnTo>
                  <a:pt x="9047" y="283523"/>
                </a:lnTo>
                <a:lnTo>
                  <a:pt x="6918" y="279797"/>
                </a:lnTo>
                <a:lnTo>
                  <a:pt x="4790" y="275540"/>
                </a:lnTo>
                <a:lnTo>
                  <a:pt x="3193" y="272347"/>
                </a:lnTo>
                <a:lnTo>
                  <a:pt x="1596" y="267557"/>
                </a:lnTo>
                <a:lnTo>
                  <a:pt x="532" y="262768"/>
                </a:lnTo>
                <a:lnTo>
                  <a:pt x="0" y="257978"/>
                </a:lnTo>
                <a:lnTo>
                  <a:pt x="532" y="253721"/>
                </a:lnTo>
                <a:lnTo>
                  <a:pt x="532" y="248931"/>
                </a:lnTo>
                <a:lnTo>
                  <a:pt x="2129" y="244142"/>
                </a:lnTo>
                <a:lnTo>
                  <a:pt x="3193" y="240416"/>
                </a:lnTo>
                <a:lnTo>
                  <a:pt x="5854" y="236159"/>
                </a:lnTo>
                <a:lnTo>
                  <a:pt x="7983" y="231369"/>
                </a:lnTo>
                <a:lnTo>
                  <a:pt x="10111" y="227112"/>
                </a:lnTo>
                <a:lnTo>
                  <a:pt x="12772" y="223919"/>
                </a:lnTo>
                <a:lnTo>
                  <a:pt x="17030" y="221258"/>
                </a:lnTo>
                <a:lnTo>
                  <a:pt x="20223" y="217533"/>
                </a:lnTo>
                <a:lnTo>
                  <a:pt x="24480" y="215936"/>
                </a:lnTo>
                <a:lnTo>
                  <a:pt x="28737" y="213808"/>
                </a:lnTo>
                <a:lnTo>
                  <a:pt x="32463" y="212211"/>
                </a:lnTo>
                <a:lnTo>
                  <a:pt x="36720" y="210082"/>
                </a:lnTo>
                <a:close/>
                <a:moveTo>
                  <a:pt x="999659" y="141295"/>
                </a:moveTo>
                <a:lnTo>
                  <a:pt x="999377" y="141668"/>
                </a:lnTo>
                <a:lnTo>
                  <a:pt x="994619" y="142724"/>
                </a:lnTo>
                <a:lnTo>
                  <a:pt x="990390" y="145365"/>
                </a:lnTo>
                <a:lnTo>
                  <a:pt x="985631" y="148534"/>
                </a:lnTo>
                <a:lnTo>
                  <a:pt x="983517" y="154871"/>
                </a:lnTo>
                <a:lnTo>
                  <a:pt x="982459" y="160680"/>
                </a:lnTo>
                <a:lnTo>
                  <a:pt x="983517" y="168073"/>
                </a:lnTo>
                <a:lnTo>
                  <a:pt x="985103" y="172298"/>
                </a:lnTo>
                <a:lnTo>
                  <a:pt x="987746" y="175995"/>
                </a:lnTo>
                <a:lnTo>
                  <a:pt x="991976" y="180220"/>
                </a:lnTo>
                <a:lnTo>
                  <a:pt x="996734" y="184444"/>
                </a:lnTo>
                <a:lnTo>
                  <a:pt x="999906" y="187085"/>
                </a:lnTo>
                <a:lnTo>
                  <a:pt x="1004664" y="189725"/>
                </a:lnTo>
                <a:lnTo>
                  <a:pt x="1009951" y="191838"/>
                </a:lnTo>
                <a:lnTo>
                  <a:pt x="1016295" y="194478"/>
                </a:lnTo>
                <a:lnTo>
                  <a:pt x="1022111" y="195535"/>
                </a:lnTo>
                <a:lnTo>
                  <a:pt x="1028984" y="197647"/>
                </a:lnTo>
                <a:lnTo>
                  <a:pt x="1032156" y="198703"/>
                </a:lnTo>
                <a:lnTo>
                  <a:pt x="1036386" y="199231"/>
                </a:lnTo>
                <a:lnTo>
                  <a:pt x="1040615" y="199759"/>
                </a:lnTo>
                <a:lnTo>
                  <a:pt x="1044316" y="201344"/>
                </a:lnTo>
                <a:lnTo>
                  <a:pt x="1048017" y="201344"/>
                </a:lnTo>
                <a:lnTo>
                  <a:pt x="1051718" y="201872"/>
                </a:lnTo>
                <a:lnTo>
                  <a:pt x="1055947" y="201872"/>
                </a:lnTo>
                <a:lnTo>
                  <a:pt x="1060177" y="202400"/>
                </a:lnTo>
                <a:lnTo>
                  <a:pt x="1063878" y="202400"/>
                </a:lnTo>
                <a:lnTo>
                  <a:pt x="1068636" y="203456"/>
                </a:lnTo>
                <a:lnTo>
                  <a:pt x="1072865" y="203984"/>
                </a:lnTo>
                <a:lnTo>
                  <a:pt x="1077624" y="204512"/>
                </a:lnTo>
                <a:lnTo>
                  <a:pt x="1081853" y="204512"/>
                </a:lnTo>
                <a:lnTo>
                  <a:pt x="1086611" y="204512"/>
                </a:lnTo>
                <a:lnTo>
                  <a:pt x="1091369" y="204512"/>
                </a:lnTo>
                <a:lnTo>
                  <a:pt x="1096128" y="205040"/>
                </a:lnTo>
                <a:lnTo>
                  <a:pt x="1099828" y="205040"/>
                </a:lnTo>
                <a:lnTo>
                  <a:pt x="1104587" y="205040"/>
                </a:lnTo>
                <a:lnTo>
                  <a:pt x="1109345" y="205040"/>
                </a:lnTo>
                <a:lnTo>
                  <a:pt x="1114103" y="206097"/>
                </a:lnTo>
                <a:lnTo>
                  <a:pt x="1118333" y="205040"/>
                </a:lnTo>
                <a:lnTo>
                  <a:pt x="1122033" y="205040"/>
                </a:lnTo>
                <a:lnTo>
                  <a:pt x="1126263" y="205040"/>
                </a:lnTo>
                <a:lnTo>
                  <a:pt x="1131021" y="205040"/>
                </a:lnTo>
                <a:lnTo>
                  <a:pt x="1135251" y="204512"/>
                </a:lnTo>
                <a:lnTo>
                  <a:pt x="1140009" y="204512"/>
                </a:lnTo>
                <a:lnTo>
                  <a:pt x="1143710" y="204512"/>
                </a:lnTo>
                <a:lnTo>
                  <a:pt x="1148468" y="204512"/>
                </a:lnTo>
                <a:lnTo>
                  <a:pt x="1152698" y="203984"/>
                </a:lnTo>
                <a:lnTo>
                  <a:pt x="1156927" y="203984"/>
                </a:lnTo>
                <a:lnTo>
                  <a:pt x="1160628" y="203456"/>
                </a:lnTo>
                <a:lnTo>
                  <a:pt x="1164857" y="203456"/>
                </a:lnTo>
                <a:lnTo>
                  <a:pt x="1168030" y="202400"/>
                </a:lnTo>
                <a:lnTo>
                  <a:pt x="1172259" y="202400"/>
                </a:lnTo>
                <a:lnTo>
                  <a:pt x="1176489" y="201872"/>
                </a:lnTo>
                <a:lnTo>
                  <a:pt x="1180189" y="201872"/>
                </a:lnTo>
                <a:lnTo>
                  <a:pt x="1187062" y="200287"/>
                </a:lnTo>
                <a:lnTo>
                  <a:pt x="1193935" y="199759"/>
                </a:lnTo>
                <a:lnTo>
                  <a:pt x="1199222" y="198703"/>
                </a:lnTo>
                <a:lnTo>
                  <a:pt x="1205567" y="197647"/>
                </a:lnTo>
                <a:lnTo>
                  <a:pt x="1210325" y="196591"/>
                </a:lnTo>
                <a:lnTo>
                  <a:pt x="1215083" y="195535"/>
                </a:lnTo>
                <a:lnTo>
                  <a:pt x="1218255" y="195006"/>
                </a:lnTo>
                <a:lnTo>
                  <a:pt x="1222485" y="194478"/>
                </a:lnTo>
                <a:lnTo>
                  <a:pt x="1217198" y="193950"/>
                </a:lnTo>
                <a:lnTo>
                  <a:pt x="1212968" y="193950"/>
                </a:lnTo>
                <a:lnTo>
                  <a:pt x="1207681" y="193950"/>
                </a:lnTo>
                <a:lnTo>
                  <a:pt x="1203452" y="193950"/>
                </a:lnTo>
                <a:lnTo>
                  <a:pt x="1198694" y="192894"/>
                </a:lnTo>
                <a:lnTo>
                  <a:pt x="1193935" y="192894"/>
                </a:lnTo>
                <a:lnTo>
                  <a:pt x="1189177" y="192894"/>
                </a:lnTo>
                <a:lnTo>
                  <a:pt x="1184948" y="192894"/>
                </a:lnTo>
                <a:lnTo>
                  <a:pt x="1180189" y="192366"/>
                </a:lnTo>
                <a:lnTo>
                  <a:pt x="1175431" y="191838"/>
                </a:lnTo>
                <a:lnTo>
                  <a:pt x="1171202" y="191310"/>
                </a:lnTo>
                <a:lnTo>
                  <a:pt x="1166972" y="190254"/>
                </a:lnTo>
                <a:lnTo>
                  <a:pt x="1162214" y="189725"/>
                </a:lnTo>
                <a:lnTo>
                  <a:pt x="1157456" y="189197"/>
                </a:lnTo>
                <a:lnTo>
                  <a:pt x="1153226" y="188141"/>
                </a:lnTo>
                <a:lnTo>
                  <a:pt x="1149525" y="188141"/>
                </a:lnTo>
                <a:lnTo>
                  <a:pt x="1144767" y="187085"/>
                </a:lnTo>
                <a:lnTo>
                  <a:pt x="1140009" y="186557"/>
                </a:lnTo>
                <a:lnTo>
                  <a:pt x="1135251" y="184973"/>
                </a:lnTo>
                <a:lnTo>
                  <a:pt x="1131021" y="184444"/>
                </a:lnTo>
                <a:lnTo>
                  <a:pt x="1126792" y="182860"/>
                </a:lnTo>
                <a:lnTo>
                  <a:pt x="1123091" y="182332"/>
                </a:lnTo>
                <a:lnTo>
                  <a:pt x="1118861" y="180748"/>
                </a:lnTo>
                <a:lnTo>
                  <a:pt x="1114632" y="180220"/>
                </a:lnTo>
                <a:lnTo>
                  <a:pt x="1110931" y="179163"/>
                </a:lnTo>
                <a:lnTo>
                  <a:pt x="1106701" y="177579"/>
                </a:lnTo>
                <a:lnTo>
                  <a:pt x="1102472" y="175995"/>
                </a:lnTo>
                <a:lnTo>
                  <a:pt x="1099300" y="175467"/>
                </a:lnTo>
                <a:lnTo>
                  <a:pt x="1091898" y="173354"/>
                </a:lnTo>
                <a:lnTo>
                  <a:pt x="1085025" y="171242"/>
                </a:lnTo>
                <a:lnTo>
                  <a:pt x="1080796" y="169658"/>
                </a:lnTo>
                <a:lnTo>
                  <a:pt x="1077095" y="168601"/>
                </a:lnTo>
                <a:lnTo>
                  <a:pt x="1073394" y="167017"/>
                </a:lnTo>
                <a:lnTo>
                  <a:pt x="1070222" y="165961"/>
                </a:lnTo>
                <a:lnTo>
                  <a:pt x="1063878" y="163320"/>
                </a:lnTo>
                <a:lnTo>
                  <a:pt x="1058062" y="161208"/>
                </a:lnTo>
                <a:lnTo>
                  <a:pt x="1051718" y="159096"/>
                </a:lnTo>
                <a:lnTo>
                  <a:pt x="1046959" y="157511"/>
                </a:lnTo>
                <a:lnTo>
                  <a:pt x="1042730" y="155399"/>
                </a:lnTo>
                <a:lnTo>
                  <a:pt x="1038500" y="153286"/>
                </a:lnTo>
                <a:lnTo>
                  <a:pt x="1033742" y="151174"/>
                </a:lnTo>
                <a:lnTo>
                  <a:pt x="1030570" y="149062"/>
                </a:lnTo>
                <a:lnTo>
                  <a:pt x="1026869" y="148005"/>
                </a:lnTo>
                <a:lnTo>
                  <a:pt x="1024754" y="146949"/>
                </a:lnTo>
                <a:lnTo>
                  <a:pt x="1021582" y="145893"/>
                </a:lnTo>
                <a:lnTo>
                  <a:pt x="1021054" y="145893"/>
                </a:lnTo>
                <a:lnTo>
                  <a:pt x="1021221" y="145710"/>
                </a:lnTo>
                <a:lnTo>
                  <a:pt x="1020233" y="146050"/>
                </a:lnTo>
                <a:lnTo>
                  <a:pt x="1015471" y="143934"/>
                </a:lnTo>
                <a:lnTo>
                  <a:pt x="1011237" y="142875"/>
                </a:lnTo>
                <a:lnTo>
                  <a:pt x="1007004" y="141817"/>
                </a:lnTo>
                <a:lnTo>
                  <a:pt x="1004358" y="141817"/>
                </a:lnTo>
                <a:close/>
                <a:moveTo>
                  <a:pt x="837139" y="0"/>
                </a:moveTo>
                <a:lnTo>
                  <a:pt x="842491" y="0"/>
                </a:lnTo>
                <a:lnTo>
                  <a:pt x="845167" y="0"/>
                </a:lnTo>
                <a:lnTo>
                  <a:pt x="849449" y="0"/>
                </a:lnTo>
                <a:lnTo>
                  <a:pt x="854266" y="524"/>
                </a:lnTo>
                <a:lnTo>
                  <a:pt x="859083" y="2622"/>
                </a:lnTo>
                <a:lnTo>
                  <a:pt x="863365" y="3147"/>
                </a:lnTo>
                <a:lnTo>
                  <a:pt x="867111" y="5245"/>
                </a:lnTo>
                <a:lnTo>
                  <a:pt x="871393" y="7343"/>
                </a:lnTo>
                <a:lnTo>
                  <a:pt x="875675" y="11014"/>
                </a:lnTo>
                <a:lnTo>
                  <a:pt x="878351" y="13637"/>
                </a:lnTo>
                <a:lnTo>
                  <a:pt x="881027" y="18357"/>
                </a:lnTo>
                <a:lnTo>
                  <a:pt x="883168" y="23078"/>
                </a:lnTo>
                <a:lnTo>
                  <a:pt x="884238" y="29897"/>
                </a:lnTo>
                <a:lnTo>
                  <a:pt x="883703" y="35142"/>
                </a:lnTo>
                <a:lnTo>
                  <a:pt x="883168" y="41436"/>
                </a:lnTo>
                <a:lnTo>
                  <a:pt x="881562" y="46681"/>
                </a:lnTo>
                <a:lnTo>
                  <a:pt x="880492" y="52975"/>
                </a:lnTo>
                <a:lnTo>
                  <a:pt x="876745" y="57171"/>
                </a:lnTo>
                <a:lnTo>
                  <a:pt x="874069" y="62941"/>
                </a:lnTo>
                <a:lnTo>
                  <a:pt x="871393" y="67661"/>
                </a:lnTo>
                <a:lnTo>
                  <a:pt x="868717" y="72382"/>
                </a:lnTo>
                <a:lnTo>
                  <a:pt x="865371" y="75192"/>
                </a:lnTo>
                <a:lnTo>
                  <a:pt x="866147" y="75127"/>
                </a:lnTo>
                <a:lnTo>
                  <a:pt x="870906" y="73015"/>
                </a:lnTo>
                <a:lnTo>
                  <a:pt x="876192" y="72487"/>
                </a:lnTo>
                <a:lnTo>
                  <a:pt x="880951" y="70902"/>
                </a:lnTo>
                <a:lnTo>
                  <a:pt x="886238" y="70902"/>
                </a:lnTo>
                <a:lnTo>
                  <a:pt x="891524" y="69318"/>
                </a:lnTo>
                <a:lnTo>
                  <a:pt x="897340" y="68790"/>
                </a:lnTo>
                <a:lnTo>
                  <a:pt x="902627" y="68790"/>
                </a:lnTo>
                <a:lnTo>
                  <a:pt x="908443" y="68790"/>
                </a:lnTo>
                <a:lnTo>
                  <a:pt x="913201" y="68262"/>
                </a:lnTo>
                <a:lnTo>
                  <a:pt x="918488" y="68262"/>
                </a:lnTo>
                <a:lnTo>
                  <a:pt x="924303" y="68262"/>
                </a:lnTo>
                <a:lnTo>
                  <a:pt x="930119" y="68790"/>
                </a:lnTo>
                <a:lnTo>
                  <a:pt x="935406" y="68790"/>
                </a:lnTo>
                <a:lnTo>
                  <a:pt x="941221" y="69318"/>
                </a:lnTo>
                <a:lnTo>
                  <a:pt x="946508" y="70374"/>
                </a:lnTo>
                <a:lnTo>
                  <a:pt x="952324" y="71430"/>
                </a:lnTo>
                <a:lnTo>
                  <a:pt x="957082" y="71430"/>
                </a:lnTo>
                <a:lnTo>
                  <a:pt x="962898" y="73015"/>
                </a:lnTo>
                <a:lnTo>
                  <a:pt x="968185" y="73543"/>
                </a:lnTo>
                <a:lnTo>
                  <a:pt x="973471" y="75127"/>
                </a:lnTo>
                <a:lnTo>
                  <a:pt x="978230" y="75655"/>
                </a:lnTo>
                <a:lnTo>
                  <a:pt x="983517" y="77239"/>
                </a:lnTo>
                <a:lnTo>
                  <a:pt x="988804" y="78824"/>
                </a:lnTo>
                <a:lnTo>
                  <a:pt x="994619" y="80936"/>
                </a:lnTo>
                <a:lnTo>
                  <a:pt x="999377" y="82520"/>
                </a:lnTo>
                <a:lnTo>
                  <a:pt x="1004136" y="83577"/>
                </a:lnTo>
                <a:lnTo>
                  <a:pt x="1008894" y="85689"/>
                </a:lnTo>
                <a:lnTo>
                  <a:pt x="1014181" y="87801"/>
                </a:lnTo>
                <a:lnTo>
                  <a:pt x="1017881" y="89914"/>
                </a:lnTo>
                <a:lnTo>
                  <a:pt x="1023697" y="92026"/>
                </a:lnTo>
                <a:lnTo>
                  <a:pt x="1027398" y="93611"/>
                </a:lnTo>
                <a:lnTo>
                  <a:pt x="1033214" y="96779"/>
                </a:lnTo>
                <a:lnTo>
                  <a:pt x="1032943" y="97139"/>
                </a:lnTo>
                <a:lnTo>
                  <a:pt x="1054100" y="109008"/>
                </a:lnTo>
                <a:lnTo>
                  <a:pt x="1054049" y="109845"/>
                </a:lnTo>
                <a:lnTo>
                  <a:pt x="1054890" y="108926"/>
                </a:lnTo>
                <a:lnTo>
                  <a:pt x="1058062" y="110510"/>
                </a:lnTo>
                <a:lnTo>
                  <a:pt x="1062291" y="113679"/>
                </a:lnTo>
                <a:lnTo>
                  <a:pt x="1065992" y="115263"/>
                </a:lnTo>
                <a:lnTo>
                  <a:pt x="1070222" y="118432"/>
                </a:lnTo>
                <a:lnTo>
                  <a:pt x="1074451" y="120016"/>
                </a:lnTo>
                <a:lnTo>
                  <a:pt x="1079210" y="122657"/>
                </a:lnTo>
                <a:lnTo>
                  <a:pt x="1082910" y="124769"/>
                </a:lnTo>
                <a:lnTo>
                  <a:pt x="1087669" y="127410"/>
                </a:lnTo>
                <a:lnTo>
                  <a:pt x="1091898" y="129522"/>
                </a:lnTo>
                <a:lnTo>
                  <a:pt x="1096128" y="131634"/>
                </a:lnTo>
                <a:lnTo>
                  <a:pt x="1100886" y="133747"/>
                </a:lnTo>
                <a:lnTo>
                  <a:pt x="1105115" y="135859"/>
                </a:lnTo>
                <a:lnTo>
                  <a:pt x="1109345" y="136915"/>
                </a:lnTo>
                <a:lnTo>
                  <a:pt x="1114103" y="139028"/>
                </a:lnTo>
                <a:lnTo>
                  <a:pt x="1118861" y="141140"/>
                </a:lnTo>
                <a:lnTo>
                  <a:pt x="1123620" y="143253"/>
                </a:lnTo>
                <a:lnTo>
                  <a:pt x="1127849" y="144309"/>
                </a:lnTo>
                <a:lnTo>
                  <a:pt x="1132607" y="145893"/>
                </a:lnTo>
                <a:lnTo>
                  <a:pt x="1137366" y="146949"/>
                </a:lnTo>
                <a:lnTo>
                  <a:pt x="1142124" y="148534"/>
                </a:lnTo>
                <a:lnTo>
                  <a:pt x="1145825" y="150118"/>
                </a:lnTo>
                <a:lnTo>
                  <a:pt x="1150583" y="151174"/>
                </a:lnTo>
                <a:lnTo>
                  <a:pt x="1155341" y="152758"/>
                </a:lnTo>
                <a:lnTo>
                  <a:pt x="1160628" y="153815"/>
                </a:lnTo>
                <a:lnTo>
                  <a:pt x="1164857" y="154871"/>
                </a:lnTo>
                <a:lnTo>
                  <a:pt x="1170144" y="155927"/>
                </a:lnTo>
                <a:lnTo>
                  <a:pt x="1174374" y="156455"/>
                </a:lnTo>
                <a:lnTo>
                  <a:pt x="1179661" y="158039"/>
                </a:lnTo>
                <a:lnTo>
                  <a:pt x="1184419" y="158567"/>
                </a:lnTo>
                <a:lnTo>
                  <a:pt x="1189177" y="159096"/>
                </a:lnTo>
                <a:lnTo>
                  <a:pt x="1193935" y="160152"/>
                </a:lnTo>
                <a:lnTo>
                  <a:pt x="1199222" y="161208"/>
                </a:lnTo>
                <a:lnTo>
                  <a:pt x="1203452" y="161208"/>
                </a:lnTo>
                <a:lnTo>
                  <a:pt x="1208739" y="162264"/>
                </a:lnTo>
                <a:lnTo>
                  <a:pt x="1212968" y="162264"/>
                </a:lnTo>
                <a:lnTo>
                  <a:pt x="1218255" y="162792"/>
                </a:lnTo>
                <a:lnTo>
                  <a:pt x="1222485" y="162792"/>
                </a:lnTo>
                <a:lnTo>
                  <a:pt x="1227772" y="162792"/>
                </a:lnTo>
                <a:lnTo>
                  <a:pt x="1232001" y="162792"/>
                </a:lnTo>
                <a:lnTo>
                  <a:pt x="1237288" y="163320"/>
                </a:lnTo>
                <a:lnTo>
                  <a:pt x="1241518" y="163320"/>
                </a:lnTo>
                <a:lnTo>
                  <a:pt x="1246804" y="163320"/>
                </a:lnTo>
                <a:lnTo>
                  <a:pt x="1250505" y="163320"/>
                </a:lnTo>
                <a:lnTo>
                  <a:pt x="1256321" y="163320"/>
                </a:lnTo>
                <a:lnTo>
                  <a:pt x="1260022" y="162792"/>
                </a:lnTo>
                <a:lnTo>
                  <a:pt x="1265837" y="162792"/>
                </a:lnTo>
                <a:lnTo>
                  <a:pt x="1269538" y="162264"/>
                </a:lnTo>
                <a:lnTo>
                  <a:pt x="1274825" y="162264"/>
                </a:lnTo>
                <a:lnTo>
                  <a:pt x="1279055" y="160680"/>
                </a:lnTo>
                <a:lnTo>
                  <a:pt x="1283284" y="160680"/>
                </a:lnTo>
                <a:lnTo>
                  <a:pt x="1287514" y="159096"/>
                </a:lnTo>
                <a:lnTo>
                  <a:pt x="1291743" y="159096"/>
                </a:lnTo>
                <a:lnTo>
                  <a:pt x="1295973" y="158039"/>
                </a:lnTo>
                <a:lnTo>
                  <a:pt x="1300731" y="158039"/>
                </a:lnTo>
                <a:lnTo>
                  <a:pt x="1305489" y="156455"/>
                </a:lnTo>
                <a:lnTo>
                  <a:pt x="1310247" y="156455"/>
                </a:lnTo>
                <a:lnTo>
                  <a:pt x="1314477" y="155399"/>
                </a:lnTo>
                <a:lnTo>
                  <a:pt x="1319235" y="153815"/>
                </a:lnTo>
                <a:lnTo>
                  <a:pt x="1322936" y="152758"/>
                </a:lnTo>
                <a:lnTo>
                  <a:pt x="1327694" y="151702"/>
                </a:lnTo>
                <a:lnTo>
                  <a:pt x="1331924" y="150646"/>
                </a:lnTo>
                <a:lnTo>
                  <a:pt x="1344612" y="146949"/>
                </a:lnTo>
                <a:lnTo>
                  <a:pt x="1336153" y="153815"/>
                </a:lnTo>
                <a:lnTo>
                  <a:pt x="1331395" y="157511"/>
                </a:lnTo>
                <a:lnTo>
                  <a:pt x="1325579" y="162264"/>
                </a:lnTo>
                <a:lnTo>
                  <a:pt x="1319235" y="167017"/>
                </a:lnTo>
                <a:lnTo>
                  <a:pt x="1312362" y="172826"/>
                </a:lnTo>
                <a:lnTo>
                  <a:pt x="1307604" y="174939"/>
                </a:lnTo>
                <a:lnTo>
                  <a:pt x="1303374" y="178107"/>
                </a:lnTo>
                <a:lnTo>
                  <a:pt x="1299673" y="180748"/>
                </a:lnTo>
                <a:lnTo>
                  <a:pt x="1295444" y="184444"/>
                </a:lnTo>
                <a:lnTo>
                  <a:pt x="1290157" y="187613"/>
                </a:lnTo>
                <a:lnTo>
                  <a:pt x="1285399" y="191310"/>
                </a:lnTo>
                <a:lnTo>
                  <a:pt x="1280641" y="194478"/>
                </a:lnTo>
                <a:lnTo>
                  <a:pt x="1275882" y="198703"/>
                </a:lnTo>
                <a:lnTo>
                  <a:pt x="1270595" y="201872"/>
                </a:lnTo>
                <a:lnTo>
                  <a:pt x="1265837" y="205040"/>
                </a:lnTo>
                <a:lnTo>
                  <a:pt x="1260022" y="208737"/>
                </a:lnTo>
                <a:lnTo>
                  <a:pt x="1254206" y="212434"/>
                </a:lnTo>
                <a:lnTo>
                  <a:pt x="1248919" y="216130"/>
                </a:lnTo>
                <a:lnTo>
                  <a:pt x="1242575" y="220355"/>
                </a:lnTo>
                <a:lnTo>
                  <a:pt x="1236759" y="223524"/>
                </a:lnTo>
                <a:lnTo>
                  <a:pt x="1230944" y="227749"/>
                </a:lnTo>
                <a:lnTo>
                  <a:pt x="1224599" y="230389"/>
                </a:lnTo>
                <a:lnTo>
                  <a:pt x="1217726" y="233558"/>
                </a:lnTo>
                <a:lnTo>
                  <a:pt x="1210853" y="236726"/>
                </a:lnTo>
                <a:lnTo>
                  <a:pt x="1204509" y="240423"/>
                </a:lnTo>
                <a:lnTo>
                  <a:pt x="1198165" y="243064"/>
                </a:lnTo>
                <a:lnTo>
                  <a:pt x="1191292" y="246232"/>
                </a:lnTo>
                <a:lnTo>
                  <a:pt x="1184419" y="248873"/>
                </a:lnTo>
                <a:lnTo>
                  <a:pt x="1177546" y="252569"/>
                </a:lnTo>
                <a:lnTo>
                  <a:pt x="1170144" y="255210"/>
                </a:lnTo>
                <a:lnTo>
                  <a:pt x="1162743" y="257850"/>
                </a:lnTo>
                <a:lnTo>
                  <a:pt x="1155341" y="260491"/>
                </a:lnTo>
                <a:lnTo>
                  <a:pt x="1148468" y="263131"/>
                </a:lnTo>
                <a:lnTo>
                  <a:pt x="1141066" y="265244"/>
                </a:lnTo>
                <a:lnTo>
                  <a:pt x="1134193" y="267356"/>
                </a:lnTo>
                <a:lnTo>
                  <a:pt x="1126792" y="269469"/>
                </a:lnTo>
                <a:lnTo>
                  <a:pt x="1120447" y="272109"/>
                </a:lnTo>
                <a:lnTo>
                  <a:pt x="1111988" y="273165"/>
                </a:lnTo>
                <a:lnTo>
                  <a:pt x="1104587" y="274750"/>
                </a:lnTo>
                <a:lnTo>
                  <a:pt x="1097185" y="276334"/>
                </a:lnTo>
                <a:lnTo>
                  <a:pt x="1090312" y="277390"/>
                </a:lnTo>
                <a:lnTo>
                  <a:pt x="1082382" y="277918"/>
                </a:lnTo>
                <a:lnTo>
                  <a:pt x="1074980" y="278974"/>
                </a:lnTo>
                <a:lnTo>
                  <a:pt x="1067578" y="278974"/>
                </a:lnTo>
                <a:lnTo>
                  <a:pt x="1060705" y="279503"/>
                </a:lnTo>
                <a:lnTo>
                  <a:pt x="1052775" y="278974"/>
                </a:lnTo>
                <a:lnTo>
                  <a:pt x="1045373" y="278974"/>
                </a:lnTo>
                <a:lnTo>
                  <a:pt x="1037972" y="277390"/>
                </a:lnTo>
                <a:lnTo>
                  <a:pt x="1030570" y="276862"/>
                </a:lnTo>
                <a:lnTo>
                  <a:pt x="1022640" y="275278"/>
                </a:lnTo>
                <a:lnTo>
                  <a:pt x="1016295" y="274222"/>
                </a:lnTo>
                <a:lnTo>
                  <a:pt x="1008894" y="272109"/>
                </a:lnTo>
                <a:lnTo>
                  <a:pt x="1002021" y="270525"/>
                </a:lnTo>
                <a:lnTo>
                  <a:pt x="993562" y="267356"/>
                </a:lnTo>
                <a:lnTo>
                  <a:pt x="987217" y="265244"/>
                </a:lnTo>
                <a:lnTo>
                  <a:pt x="980873" y="262075"/>
                </a:lnTo>
                <a:lnTo>
                  <a:pt x="975058" y="259963"/>
                </a:lnTo>
                <a:lnTo>
                  <a:pt x="968713" y="256794"/>
                </a:lnTo>
                <a:lnTo>
                  <a:pt x="963955" y="254682"/>
                </a:lnTo>
                <a:lnTo>
                  <a:pt x="958668" y="250985"/>
                </a:lnTo>
                <a:lnTo>
                  <a:pt x="954439" y="248873"/>
                </a:lnTo>
                <a:lnTo>
                  <a:pt x="949680" y="245704"/>
                </a:lnTo>
                <a:lnTo>
                  <a:pt x="945980" y="242536"/>
                </a:lnTo>
                <a:lnTo>
                  <a:pt x="942279" y="238839"/>
                </a:lnTo>
                <a:lnTo>
                  <a:pt x="939107" y="236198"/>
                </a:lnTo>
                <a:lnTo>
                  <a:pt x="932762" y="230389"/>
                </a:lnTo>
                <a:lnTo>
                  <a:pt x="929062" y="224052"/>
                </a:lnTo>
                <a:lnTo>
                  <a:pt x="924303" y="216659"/>
                </a:lnTo>
                <a:lnTo>
                  <a:pt x="921660" y="210849"/>
                </a:lnTo>
                <a:lnTo>
                  <a:pt x="919545" y="203456"/>
                </a:lnTo>
                <a:lnTo>
                  <a:pt x="918488" y="197119"/>
                </a:lnTo>
                <a:lnTo>
                  <a:pt x="917959" y="190254"/>
                </a:lnTo>
                <a:lnTo>
                  <a:pt x="918488" y="183388"/>
                </a:lnTo>
                <a:lnTo>
                  <a:pt x="920074" y="177579"/>
                </a:lnTo>
                <a:lnTo>
                  <a:pt x="922189" y="171242"/>
                </a:lnTo>
                <a:lnTo>
                  <a:pt x="923246" y="164905"/>
                </a:lnTo>
                <a:lnTo>
                  <a:pt x="926418" y="158039"/>
                </a:lnTo>
                <a:lnTo>
                  <a:pt x="929062" y="151702"/>
                </a:lnTo>
                <a:lnTo>
                  <a:pt x="932762" y="146421"/>
                </a:lnTo>
                <a:lnTo>
                  <a:pt x="936463" y="140612"/>
                </a:lnTo>
                <a:lnTo>
                  <a:pt x="940164" y="135859"/>
                </a:lnTo>
                <a:lnTo>
                  <a:pt x="944394" y="131634"/>
                </a:lnTo>
                <a:lnTo>
                  <a:pt x="948623" y="127410"/>
                </a:lnTo>
                <a:lnTo>
                  <a:pt x="952324" y="123713"/>
                </a:lnTo>
                <a:lnTo>
                  <a:pt x="956553" y="120016"/>
                </a:lnTo>
                <a:lnTo>
                  <a:pt x="960783" y="116848"/>
                </a:lnTo>
                <a:lnTo>
                  <a:pt x="964484" y="114735"/>
                </a:lnTo>
                <a:lnTo>
                  <a:pt x="968185" y="112095"/>
                </a:lnTo>
                <a:lnTo>
                  <a:pt x="972414" y="110510"/>
                </a:lnTo>
                <a:lnTo>
                  <a:pt x="975058" y="109982"/>
                </a:lnTo>
                <a:lnTo>
                  <a:pt x="978230" y="110510"/>
                </a:lnTo>
                <a:lnTo>
                  <a:pt x="976115" y="109454"/>
                </a:lnTo>
                <a:lnTo>
                  <a:pt x="970828" y="108926"/>
                </a:lnTo>
                <a:lnTo>
                  <a:pt x="966599" y="107342"/>
                </a:lnTo>
                <a:lnTo>
                  <a:pt x="962898" y="106814"/>
                </a:lnTo>
                <a:lnTo>
                  <a:pt x="958139" y="105229"/>
                </a:lnTo>
                <a:lnTo>
                  <a:pt x="953381" y="104701"/>
                </a:lnTo>
                <a:lnTo>
                  <a:pt x="947037" y="103117"/>
                </a:lnTo>
                <a:lnTo>
                  <a:pt x="941221" y="102589"/>
                </a:lnTo>
                <a:lnTo>
                  <a:pt x="934348" y="101533"/>
                </a:lnTo>
                <a:lnTo>
                  <a:pt x="927475" y="101533"/>
                </a:lnTo>
                <a:lnTo>
                  <a:pt x="923246" y="100476"/>
                </a:lnTo>
                <a:lnTo>
                  <a:pt x="920074" y="100476"/>
                </a:lnTo>
                <a:lnTo>
                  <a:pt x="915844" y="100476"/>
                </a:lnTo>
                <a:lnTo>
                  <a:pt x="912672" y="100476"/>
                </a:lnTo>
                <a:lnTo>
                  <a:pt x="908443" y="100476"/>
                </a:lnTo>
                <a:lnTo>
                  <a:pt x="905270" y="101533"/>
                </a:lnTo>
                <a:lnTo>
                  <a:pt x="901041" y="102061"/>
                </a:lnTo>
                <a:lnTo>
                  <a:pt x="897869" y="102589"/>
                </a:lnTo>
                <a:lnTo>
                  <a:pt x="893639" y="102589"/>
                </a:lnTo>
                <a:lnTo>
                  <a:pt x="889410" y="103117"/>
                </a:lnTo>
                <a:lnTo>
                  <a:pt x="885709" y="104173"/>
                </a:lnTo>
                <a:lnTo>
                  <a:pt x="881479" y="105229"/>
                </a:lnTo>
                <a:lnTo>
                  <a:pt x="877250" y="105229"/>
                </a:lnTo>
                <a:lnTo>
                  <a:pt x="873549" y="106814"/>
                </a:lnTo>
                <a:lnTo>
                  <a:pt x="869319" y="107870"/>
                </a:lnTo>
                <a:lnTo>
                  <a:pt x="865090" y="109982"/>
                </a:lnTo>
                <a:lnTo>
                  <a:pt x="861389" y="111567"/>
                </a:lnTo>
                <a:lnTo>
                  <a:pt x="857160" y="113679"/>
                </a:lnTo>
                <a:lnTo>
                  <a:pt x="852930" y="115263"/>
                </a:lnTo>
                <a:lnTo>
                  <a:pt x="849758" y="117376"/>
                </a:lnTo>
                <a:lnTo>
                  <a:pt x="842356" y="122129"/>
                </a:lnTo>
                <a:lnTo>
                  <a:pt x="835483" y="128466"/>
                </a:lnTo>
                <a:lnTo>
                  <a:pt x="831782" y="131106"/>
                </a:lnTo>
                <a:lnTo>
                  <a:pt x="828082" y="134275"/>
                </a:lnTo>
                <a:lnTo>
                  <a:pt x="824909" y="137972"/>
                </a:lnTo>
                <a:lnTo>
                  <a:pt x="821209" y="141668"/>
                </a:lnTo>
                <a:lnTo>
                  <a:pt x="818037" y="145365"/>
                </a:lnTo>
                <a:lnTo>
                  <a:pt x="815393" y="149062"/>
                </a:lnTo>
                <a:lnTo>
                  <a:pt x="811692" y="153815"/>
                </a:lnTo>
                <a:lnTo>
                  <a:pt x="810106" y="158567"/>
                </a:lnTo>
                <a:lnTo>
                  <a:pt x="806405" y="162792"/>
                </a:lnTo>
                <a:lnTo>
                  <a:pt x="803762" y="168073"/>
                </a:lnTo>
                <a:lnTo>
                  <a:pt x="801647" y="173354"/>
                </a:lnTo>
                <a:lnTo>
                  <a:pt x="799532" y="179692"/>
                </a:lnTo>
                <a:lnTo>
                  <a:pt x="797946" y="185501"/>
                </a:lnTo>
                <a:lnTo>
                  <a:pt x="795832" y="191838"/>
                </a:lnTo>
                <a:lnTo>
                  <a:pt x="794245" y="198703"/>
                </a:lnTo>
                <a:lnTo>
                  <a:pt x="793188" y="206097"/>
                </a:lnTo>
                <a:lnTo>
                  <a:pt x="791602" y="209793"/>
                </a:lnTo>
                <a:lnTo>
                  <a:pt x="791073" y="214018"/>
                </a:lnTo>
                <a:lnTo>
                  <a:pt x="790016" y="218243"/>
                </a:lnTo>
                <a:lnTo>
                  <a:pt x="790016" y="221940"/>
                </a:lnTo>
                <a:lnTo>
                  <a:pt x="789487" y="226164"/>
                </a:lnTo>
                <a:lnTo>
                  <a:pt x="789487" y="230389"/>
                </a:lnTo>
                <a:lnTo>
                  <a:pt x="790016" y="234086"/>
                </a:lnTo>
                <a:lnTo>
                  <a:pt x="791073" y="238311"/>
                </a:lnTo>
                <a:lnTo>
                  <a:pt x="791073" y="241479"/>
                </a:lnTo>
                <a:lnTo>
                  <a:pt x="792131" y="245704"/>
                </a:lnTo>
                <a:lnTo>
                  <a:pt x="793188" y="248873"/>
                </a:lnTo>
                <a:lnTo>
                  <a:pt x="794774" y="253098"/>
                </a:lnTo>
                <a:lnTo>
                  <a:pt x="795832" y="256794"/>
                </a:lnTo>
                <a:lnTo>
                  <a:pt x="797946" y="260491"/>
                </a:lnTo>
                <a:lnTo>
                  <a:pt x="799532" y="264716"/>
                </a:lnTo>
                <a:lnTo>
                  <a:pt x="801647" y="268941"/>
                </a:lnTo>
                <a:lnTo>
                  <a:pt x="805877" y="275278"/>
                </a:lnTo>
                <a:lnTo>
                  <a:pt x="810635" y="282143"/>
                </a:lnTo>
                <a:lnTo>
                  <a:pt x="815922" y="289008"/>
                </a:lnTo>
                <a:lnTo>
                  <a:pt x="822266" y="296402"/>
                </a:lnTo>
                <a:lnTo>
                  <a:pt x="828082" y="302211"/>
                </a:lnTo>
                <a:lnTo>
                  <a:pt x="835483" y="309076"/>
                </a:lnTo>
                <a:lnTo>
                  <a:pt x="839169" y="311706"/>
                </a:lnTo>
                <a:lnTo>
                  <a:pt x="846883" y="315054"/>
                </a:lnTo>
                <a:lnTo>
                  <a:pt x="859587" y="320866"/>
                </a:lnTo>
                <a:lnTo>
                  <a:pt x="871761" y="325621"/>
                </a:lnTo>
                <a:lnTo>
                  <a:pt x="884994" y="330376"/>
                </a:lnTo>
                <a:lnTo>
                  <a:pt x="896110" y="333546"/>
                </a:lnTo>
                <a:lnTo>
                  <a:pt x="908285" y="336716"/>
                </a:lnTo>
                <a:lnTo>
                  <a:pt x="919930" y="339358"/>
                </a:lnTo>
                <a:lnTo>
                  <a:pt x="931575" y="343057"/>
                </a:lnTo>
                <a:lnTo>
                  <a:pt x="942161" y="345170"/>
                </a:lnTo>
                <a:lnTo>
                  <a:pt x="953807" y="347283"/>
                </a:lnTo>
                <a:lnTo>
                  <a:pt x="965452" y="348340"/>
                </a:lnTo>
                <a:lnTo>
                  <a:pt x="976567" y="350454"/>
                </a:lnTo>
                <a:lnTo>
                  <a:pt x="987154" y="350982"/>
                </a:lnTo>
                <a:lnTo>
                  <a:pt x="997740" y="351510"/>
                </a:lnTo>
                <a:lnTo>
                  <a:pt x="1008856" y="351510"/>
                </a:lnTo>
                <a:lnTo>
                  <a:pt x="1019443" y="352567"/>
                </a:lnTo>
                <a:lnTo>
                  <a:pt x="1029500" y="351510"/>
                </a:lnTo>
                <a:lnTo>
                  <a:pt x="1040616" y="350982"/>
                </a:lnTo>
                <a:lnTo>
                  <a:pt x="1050673" y="349925"/>
                </a:lnTo>
                <a:lnTo>
                  <a:pt x="1061259" y="348869"/>
                </a:lnTo>
                <a:lnTo>
                  <a:pt x="1070787" y="346227"/>
                </a:lnTo>
                <a:lnTo>
                  <a:pt x="1080844" y="344113"/>
                </a:lnTo>
                <a:lnTo>
                  <a:pt x="1090372" y="341472"/>
                </a:lnTo>
                <a:lnTo>
                  <a:pt x="1100959" y="339358"/>
                </a:lnTo>
                <a:lnTo>
                  <a:pt x="1109957" y="336188"/>
                </a:lnTo>
                <a:lnTo>
                  <a:pt x="1120544" y="333546"/>
                </a:lnTo>
                <a:lnTo>
                  <a:pt x="1130071" y="330376"/>
                </a:lnTo>
                <a:lnTo>
                  <a:pt x="1140128" y="327206"/>
                </a:lnTo>
                <a:lnTo>
                  <a:pt x="1148598" y="322451"/>
                </a:lnTo>
                <a:lnTo>
                  <a:pt x="1159184" y="318752"/>
                </a:lnTo>
                <a:lnTo>
                  <a:pt x="1167653" y="314525"/>
                </a:lnTo>
                <a:lnTo>
                  <a:pt x="1177710" y="310298"/>
                </a:lnTo>
                <a:lnTo>
                  <a:pt x="1186709" y="306072"/>
                </a:lnTo>
                <a:lnTo>
                  <a:pt x="1196766" y="301316"/>
                </a:lnTo>
                <a:lnTo>
                  <a:pt x="1205765" y="296561"/>
                </a:lnTo>
                <a:lnTo>
                  <a:pt x="1215822" y="291806"/>
                </a:lnTo>
                <a:lnTo>
                  <a:pt x="1224820" y="285466"/>
                </a:lnTo>
                <a:lnTo>
                  <a:pt x="1233819" y="280182"/>
                </a:lnTo>
                <a:lnTo>
                  <a:pt x="1242817" y="273842"/>
                </a:lnTo>
                <a:lnTo>
                  <a:pt x="1252345" y="268558"/>
                </a:lnTo>
                <a:lnTo>
                  <a:pt x="1260285" y="262746"/>
                </a:lnTo>
                <a:lnTo>
                  <a:pt x="1269813" y="256406"/>
                </a:lnTo>
                <a:lnTo>
                  <a:pt x="1279341" y="250594"/>
                </a:lnTo>
                <a:lnTo>
                  <a:pt x="1288868" y="244254"/>
                </a:lnTo>
                <a:lnTo>
                  <a:pt x="1297867" y="237385"/>
                </a:lnTo>
                <a:lnTo>
                  <a:pt x="1307395" y="231045"/>
                </a:lnTo>
                <a:lnTo>
                  <a:pt x="1316923" y="224176"/>
                </a:lnTo>
                <a:lnTo>
                  <a:pt x="1326980" y="217836"/>
                </a:lnTo>
                <a:lnTo>
                  <a:pt x="1336508" y="210439"/>
                </a:lnTo>
                <a:lnTo>
                  <a:pt x="1346035" y="204099"/>
                </a:lnTo>
                <a:lnTo>
                  <a:pt x="1355034" y="197230"/>
                </a:lnTo>
                <a:lnTo>
                  <a:pt x="1365620" y="190361"/>
                </a:lnTo>
                <a:lnTo>
                  <a:pt x="1374619" y="182964"/>
                </a:lnTo>
                <a:lnTo>
                  <a:pt x="1384147" y="176096"/>
                </a:lnTo>
                <a:lnTo>
                  <a:pt x="1390344" y="172693"/>
                </a:lnTo>
                <a:lnTo>
                  <a:pt x="1392301" y="170971"/>
                </a:lnTo>
                <a:lnTo>
                  <a:pt x="1397090" y="165176"/>
                </a:lnTo>
                <a:lnTo>
                  <a:pt x="1402944" y="158854"/>
                </a:lnTo>
                <a:lnTo>
                  <a:pt x="1405605" y="155166"/>
                </a:lnTo>
                <a:lnTo>
                  <a:pt x="1409330" y="150951"/>
                </a:lnTo>
                <a:lnTo>
                  <a:pt x="1412524" y="146736"/>
                </a:lnTo>
                <a:lnTo>
                  <a:pt x="1416249" y="143575"/>
                </a:lnTo>
                <a:lnTo>
                  <a:pt x="1417845" y="138833"/>
                </a:lnTo>
                <a:lnTo>
                  <a:pt x="1420506" y="134092"/>
                </a:lnTo>
                <a:lnTo>
                  <a:pt x="1423699" y="129350"/>
                </a:lnTo>
                <a:lnTo>
                  <a:pt x="1426360" y="124608"/>
                </a:lnTo>
                <a:lnTo>
                  <a:pt x="1427424" y="119340"/>
                </a:lnTo>
                <a:lnTo>
                  <a:pt x="1429553" y="114598"/>
                </a:lnTo>
                <a:lnTo>
                  <a:pt x="1431150" y="109856"/>
                </a:lnTo>
                <a:lnTo>
                  <a:pt x="1432746" y="105114"/>
                </a:lnTo>
                <a:lnTo>
                  <a:pt x="1432746" y="99319"/>
                </a:lnTo>
                <a:lnTo>
                  <a:pt x="1433811" y="94577"/>
                </a:lnTo>
                <a:lnTo>
                  <a:pt x="1433811" y="88255"/>
                </a:lnTo>
                <a:lnTo>
                  <a:pt x="1433811" y="83513"/>
                </a:lnTo>
                <a:lnTo>
                  <a:pt x="1432214" y="78244"/>
                </a:lnTo>
                <a:lnTo>
                  <a:pt x="1431150" y="72976"/>
                </a:lnTo>
                <a:lnTo>
                  <a:pt x="1428489" y="67707"/>
                </a:lnTo>
                <a:lnTo>
                  <a:pt x="1426360" y="62965"/>
                </a:lnTo>
                <a:lnTo>
                  <a:pt x="1427424" y="61912"/>
                </a:lnTo>
                <a:lnTo>
                  <a:pt x="1432746" y="61912"/>
                </a:lnTo>
                <a:lnTo>
                  <a:pt x="1435939" y="61912"/>
                </a:lnTo>
                <a:lnTo>
                  <a:pt x="1439665" y="61912"/>
                </a:lnTo>
                <a:lnTo>
                  <a:pt x="1443922" y="62965"/>
                </a:lnTo>
                <a:lnTo>
                  <a:pt x="1448711" y="65073"/>
                </a:lnTo>
                <a:lnTo>
                  <a:pt x="1452969" y="65600"/>
                </a:lnTo>
                <a:lnTo>
                  <a:pt x="1456694" y="67707"/>
                </a:lnTo>
                <a:lnTo>
                  <a:pt x="1460952" y="69288"/>
                </a:lnTo>
                <a:lnTo>
                  <a:pt x="1465209" y="72976"/>
                </a:lnTo>
                <a:lnTo>
                  <a:pt x="1467870" y="76137"/>
                </a:lnTo>
                <a:lnTo>
                  <a:pt x="1470531" y="80879"/>
                </a:lnTo>
                <a:lnTo>
                  <a:pt x="1472659" y="86147"/>
                </a:lnTo>
                <a:lnTo>
                  <a:pt x="1474788" y="92996"/>
                </a:lnTo>
                <a:lnTo>
                  <a:pt x="1473724" y="98265"/>
                </a:lnTo>
                <a:lnTo>
                  <a:pt x="1473192" y="104588"/>
                </a:lnTo>
                <a:lnTo>
                  <a:pt x="1471063" y="109856"/>
                </a:lnTo>
                <a:lnTo>
                  <a:pt x="1469999" y="116178"/>
                </a:lnTo>
                <a:lnTo>
                  <a:pt x="1466805" y="120920"/>
                </a:lnTo>
                <a:lnTo>
                  <a:pt x="1464145" y="126189"/>
                </a:lnTo>
                <a:lnTo>
                  <a:pt x="1461484" y="130930"/>
                </a:lnTo>
                <a:lnTo>
                  <a:pt x="1458823" y="135672"/>
                </a:lnTo>
                <a:lnTo>
                  <a:pt x="1452196" y="141223"/>
                </a:lnTo>
                <a:lnTo>
                  <a:pt x="1456664" y="139111"/>
                </a:lnTo>
                <a:lnTo>
                  <a:pt x="1467780" y="134884"/>
                </a:lnTo>
                <a:lnTo>
                  <a:pt x="1478366" y="131185"/>
                </a:lnTo>
                <a:lnTo>
                  <a:pt x="1489482" y="127487"/>
                </a:lnTo>
                <a:lnTo>
                  <a:pt x="1500069" y="124317"/>
                </a:lnTo>
                <a:lnTo>
                  <a:pt x="1511184" y="121675"/>
                </a:lnTo>
                <a:lnTo>
                  <a:pt x="1521771" y="119561"/>
                </a:lnTo>
                <a:lnTo>
                  <a:pt x="1533416" y="117448"/>
                </a:lnTo>
                <a:lnTo>
                  <a:pt x="1543473" y="115335"/>
                </a:lnTo>
                <a:lnTo>
                  <a:pt x="1555118" y="113221"/>
                </a:lnTo>
                <a:lnTo>
                  <a:pt x="1565705" y="112164"/>
                </a:lnTo>
                <a:lnTo>
                  <a:pt x="1577350" y="111108"/>
                </a:lnTo>
                <a:lnTo>
                  <a:pt x="1587407" y="110051"/>
                </a:lnTo>
                <a:lnTo>
                  <a:pt x="1599052" y="109523"/>
                </a:lnTo>
                <a:lnTo>
                  <a:pt x="1609639" y="109523"/>
                </a:lnTo>
                <a:lnTo>
                  <a:pt x="1621284" y="109523"/>
                </a:lnTo>
                <a:lnTo>
                  <a:pt x="1631341" y="109523"/>
                </a:lnTo>
                <a:lnTo>
                  <a:pt x="1642457" y="109523"/>
                </a:lnTo>
                <a:lnTo>
                  <a:pt x="1652514" y="110051"/>
                </a:lnTo>
                <a:lnTo>
                  <a:pt x="1663100" y="111108"/>
                </a:lnTo>
                <a:lnTo>
                  <a:pt x="1673687" y="112164"/>
                </a:lnTo>
                <a:lnTo>
                  <a:pt x="1684273" y="114278"/>
                </a:lnTo>
                <a:lnTo>
                  <a:pt x="1694330" y="115863"/>
                </a:lnTo>
                <a:lnTo>
                  <a:pt x="1705446" y="117976"/>
                </a:lnTo>
                <a:lnTo>
                  <a:pt x="1714974" y="119561"/>
                </a:lnTo>
                <a:lnTo>
                  <a:pt x="1723973" y="121675"/>
                </a:lnTo>
                <a:lnTo>
                  <a:pt x="1733500" y="124317"/>
                </a:lnTo>
                <a:lnTo>
                  <a:pt x="1743028" y="126958"/>
                </a:lnTo>
                <a:lnTo>
                  <a:pt x="1752027" y="129600"/>
                </a:lnTo>
                <a:lnTo>
                  <a:pt x="1761555" y="132770"/>
                </a:lnTo>
                <a:lnTo>
                  <a:pt x="1770024" y="136469"/>
                </a:lnTo>
                <a:lnTo>
                  <a:pt x="1779022" y="140167"/>
                </a:lnTo>
                <a:lnTo>
                  <a:pt x="1786962" y="143866"/>
                </a:lnTo>
                <a:lnTo>
                  <a:pt x="1795431" y="147564"/>
                </a:lnTo>
                <a:lnTo>
                  <a:pt x="1803371" y="151791"/>
                </a:lnTo>
                <a:lnTo>
                  <a:pt x="1811311" y="156018"/>
                </a:lnTo>
                <a:lnTo>
                  <a:pt x="1818721" y="159717"/>
                </a:lnTo>
                <a:lnTo>
                  <a:pt x="1826661" y="165529"/>
                </a:lnTo>
                <a:lnTo>
                  <a:pt x="1833013" y="170284"/>
                </a:lnTo>
                <a:lnTo>
                  <a:pt x="1840424" y="176096"/>
                </a:lnTo>
                <a:lnTo>
                  <a:pt x="1846776" y="180851"/>
                </a:lnTo>
                <a:lnTo>
                  <a:pt x="1852598" y="186134"/>
                </a:lnTo>
                <a:lnTo>
                  <a:pt x="1858421" y="191946"/>
                </a:lnTo>
                <a:lnTo>
                  <a:pt x="1864243" y="197758"/>
                </a:lnTo>
                <a:lnTo>
                  <a:pt x="1869007" y="203042"/>
                </a:lnTo>
                <a:lnTo>
                  <a:pt x="1873771" y="209382"/>
                </a:lnTo>
                <a:lnTo>
                  <a:pt x="1878535" y="216251"/>
                </a:lnTo>
                <a:lnTo>
                  <a:pt x="1883299" y="222591"/>
                </a:lnTo>
                <a:lnTo>
                  <a:pt x="1886475" y="228931"/>
                </a:lnTo>
                <a:lnTo>
                  <a:pt x="1890180" y="234743"/>
                </a:lnTo>
                <a:lnTo>
                  <a:pt x="1892827" y="241612"/>
                </a:lnTo>
                <a:lnTo>
                  <a:pt x="1896003" y="249009"/>
                </a:lnTo>
                <a:lnTo>
                  <a:pt x="1898120" y="255878"/>
                </a:lnTo>
                <a:lnTo>
                  <a:pt x="1899708" y="263275"/>
                </a:lnTo>
                <a:lnTo>
                  <a:pt x="1901825" y="270672"/>
                </a:lnTo>
                <a:lnTo>
                  <a:pt x="1903413" y="278597"/>
                </a:lnTo>
                <a:lnTo>
                  <a:pt x="1903413" y="284937"/>
                </a:lnTo>
                <a:lnTo>
                  <a:pt x="1903413" y="291806"/>
                </a:lnTo>
                <a:lnTo>
                  <a:pt x="1903413" y="297618"/>
                </a:lnTo>
                <a:lnTo>
                  <a:pt x="1903413" y="304486"/>
                </a:lnTo>
                <a:lnTo>
                  <a:pt x="1902355" y="310298"/>
                </a:lnTo>
                <a:lnTo>
                  <a:pt x="1902355" y="316639"/>
                </a:lnTo>
                <a:lnTo>
                  <a:pt x="1901825" y="322451"/>
                </a:lnTo>
                <a:lnTo>
                  <a:pt x="1900767" y="328791"/>
                </a:lnTo>
                <a:lnTo>
                  <a:pt x="1898649" y="334074"/>
                </a:lnTo>
                <a:lnTo>
                  <a:pt x="1897591" y="339358"/>
                </a:lnTo>
                <a:lnTo>
                  <a:pt x="1895473" y="345170"/>
                </a:lnTo>
                <a:lnTo>
                  <a:pt x="1893885" y="350454"/>
                </a:lnTo>
                <a:lnTo>
                  <a:pt x="1891239" y="355209"/>
                </a:lnTo>
                <a:lnTo>
                  <a:pt x="1889122" y="359964"/>
                </a:lnTo>
                <a:lnTo>
                  <a:pt x="1887534" y="364719"/>
                </a:lnTo>
                <a:lnTo>
                  <a:pt x="1885416" y="369474"/>
                </a:lnTo>
                <a:lnTo>
                  <a:pt x="1881711" y="373173"/>
                </a:lnTo>
                <a:lnTo>
                  <a:pt x="1878535" y="377400"/>
                </a:lnTo>
                <a:lnTo>
                  <a:pt x="1875359" y="381627"/>
                </a:lnTo>
                <a:lnTo>
                  <a:pt x="1872712" y="385325"/>
                </a:lnTo>
                <a:lnTo>
                  <a:pt x="1864773" y="392194"/>
                </a:lnTo>
                <a:lnTo>
                  <a:pt x="1858421" y="399591"/>
                </a:lnTo>
                <a:lnTo>
                  <a:pt x="1853657" y="402233"/>
                </a:lnTo>
                <a:lnTo>
                  <a:pt x="1849422" y="405931"/>
                </a:lnTo>
                <a:lnTo>
                  <a:pt x="1845188" y="408573"/>
                </a:lnTo>
                <a:lnTo>
                  <a:pt x="1841482" y="411743"/>
                </a:lnTo>
                <a:lnTo>
                  <a:pt x="1836718" y="413856"/>
                </a:lnTo>
                <a:lnTo>
                  <a:pt x="1832484" y="416498"/>
                </a:lnTo>
                <a:lnTo>
                  <a:pt x="1827720" y="419140"/>
                </a:lnTo>
                <a:lnTo>
                  <a:pt x="1823485" y="421782"/>
                </a:lnTo>
                <a:lnTo>
                  <a:pt x="1818192" y="423367"/>
                </a:lnTo>
                <a:lnTo>
                  <a:pt x="1813428" y="425480"/>
                </a:lnTo>
                <a:lnTo>
                  <a:pt x="1808135" y="426537"/>
                </a:lnTo>
                <a:lnTo>
                  <a:pt x="1803371" y="428650"/>
                </a:lnTo>
                <a:lnTo>
                  <a:pt x="1798078" y="430236"/>
                </a:lnTo>
                <a:lnTo>
                  <a:pt x="1793314" y="431292"/>
                </a:lnTo>
                <a:lnTo>
                  <a:pt x="1788021" y="432877"/>
                </a:lnTo>
                <a:lnTo>
                  <a:pt x="1783257" y="434991"/>
                </a:lnTo>
                <a:lnTo>
                  <a:pt x="1776905" y="435519"/>
                </a:lnTo>
                <a:lnTo>
                  <a:pt x="1772141" y="436047"/>
                </a:lnTo>
                <a:lnTo>
                  <a:pt x="1766318" y="436576"/>
                </a:lnTo>
                <a:lnTo>
                  <a:pt x="1761555" y="438161"/>
                </a:lnTo>
                <a:lnTo>
                  <a:pt x="1756261" y="438161"/>
                </a:lnTo>
                <a:lnTo>
                  <a:pt x="1750439" y="438689"/>
                </a:lnTo>
                <a:lnTo>
                  <a:pt x="1745145" y="439746"/>
                </a:lnTo>
                <a:lnTo>
                  <a:pt x="1740382" y="440274"/>
                </a:lnTo>
                <a:lnTo>
                  <a:pt x="1734559" y="440274"/>
                </a:lnTo>
                <a:lnTo>
                  <a:pt x="1729795" y="440274"/>
                </a:lnTo>
                <a:lnTo>
                  <a:pt x="1723443" y="440274"/>
                </a:lnTo>
                <a:lnTo>
                  <a:pt x="1718679" y="440274"/>
                </a:lnTo>
                <a:lnTo>
                  <a:pt x="1713386" y="439746"/>
                </a:lnTo>
                <a:lnTo>
                  <a:pt x="1708093" y="439746"/>
                </a:lnTo>
                <a:lnTo>
                  <a:pt x="1702800" y="438689"/>
                </a:lnTo>
                <a:lnTo>
                  <a:pt x="1698036" y="438689"/>
                </a:lnTo>
                <a:lnTo>
                  <a:pt x="1692213" y="437633"/>
                </a:lnTo>
                <a:lnTo>
                  <a:pt x="1687449" y="436576"/>
                </a:lnTo>
                <a:lnTo>
                  <a:pt x="1682156" y="436047"/>
                </a:lnTo>
                <a:lnTo>
                  <a:pt x="1677392" y="435519"/>
                </a:lnTo>
                <a:lnTo>
                  <a:pt x="1672628" y="433934"/>
                </a:lnTo>
                <a:lnTo>
                  <a:pt x="1667864" y="433406"/>
                </a:lnTo>
                <a:lnTo>
                  <a:pt x="1664159" y="432349"/>
                </a:lnTo>
                <a:lnTo>
                  <a:pt x="1659947" y="431298"/>
                </a:lnTo>
                <a:lnTo>
                  <a:pt x="1659473" y="431799"/>
                </a:lnTo>
                <a:lnTo>
                  <a:pt x="1642948" y="425919"/>
                </a:lnTo>
                <a:lnTo>
                  <a:pt x="1642875" y="425431"/>
                </a:lnTo>
                <a:lnTo>
                  <a:pt x="1638222" y="423367"/>
                </a:lnTo>
                <a:lnTo>
                  <a:pt x="1633458" y="421253"/>
                </a:lnTo>
                <a:lnTo>
                  <a:pt x="1628694" y="420197"/>
                </a:lnTo>
                <a:lnTo>
                  <a:pt x="1624460" y="418612"/>
                </a:lnTo>
                <a:lnTo>
                  <a:pt x="1619696" y="416498"/>
                </a:lnTo>
                <a:lnTo>
                  <a:pt x="1615990" y="415442"/>
                </a:lnTo>
                <a:lnTo>
                  <a:pt x="1611227" y="413856"/>
                </a:lnTo>
                <a:lnTo>
                  <a:pt x="1606992" y="413328"/>
                </a:lnTo>
                <a:lnTo>
                  <a:pt x="1601699" y="411215"/>
                </a:lnTo>
                <a:lnTo>
                  <a:pt x="1597464" y="410686"/>
                </a:lnTo>
                <a:lnTo>
                  <a:pt x="1592171" y="409101"/>
                </a:lnTo>
                <a:lnTo>
                  <a:pt x="1587936" y="408573"/>
                </a:lnTo>
                <a:lnTo>
                  <a:pt x="1583172" y="406988"/>
                </a:lnTo>
                <a:lnTo>
                  <a:pt x="1578409" y="406459"/>
                </a:lnTo>
                <a:lnTo>
                  <a:pt x="1574174" y="405931"/>
                </a:lnTo>
                <a:lnTo>
                  <a:pt x="1569939" y="405931"/>
                </a:lnTo>
                <a:lnTo>
                  <a:pt x="1564646" y="404346"/>
                </a:lnTo>
                <a:lnTo>
                  <a:pt x="1560412" y="403818"/>
                </a:lnTo>
                <a:lnTo>
                  <a:pt x="1555118" y="403289"/>
                </a:lnTo>
                <a:lnTo>
                  <a:pt x="1550884" y="403289"/>
                </a:lnTo>
                <a:lnTo>
                  <a:pt x="1546120" y="403289"/>
                </a:lnTo>
                <a:lnTo>
                  <a:pt x="1541356" y="403289"/>
                </a:lnTo>
                <a:lnTo>
                  <a:pt x="1536592" y="403289"/>
                </a:lnTo>
                <a:lnTo>
                  <a:pt x="1532357" y="403289"/>
                </a:lnTo>
                <a:lnTo>
                  <a:pt x="1527064" y="402233"/>
                </a:lnTo>
                <a:lnTo>
                  <a:pt x="1522300" y="402233"/>
                </a:lnTo>
                <a:lnTo>
                  <a:pt x="1517536" y="402233"/>
                </a:lnTo>
                <a:lnTo>
                  <a:pt x="1513831" y="402233"/>
                </a:lnTo>
                <a:lnTo>
                  <a:pt x="1509067" y="402233"/>
                </a:lnTo>
                <a:lnTo>
                  <a:pt x="1504303" y="403289"/>
                </a:lnTo>
                <a:lnTo>
                  <a:pt x="1499539" y="403818"/>
                </a:lnTo>
                <a:lnTo>
                  <a:pt x="1495305" y="404346"/>
                </a:lnTo>
                <a:lnTo>
                  <a:pt x="1490011" y="404346"/>
                </a:lnTo>
                <a:lnTo>
                  <a:pt x="1485248" y="404346"/>
                </a:lnTo>
                <a:lnTo>
                  <a:pt x="1480484" y="404874"/>
                </a:lnTo>
                <a:lnTo>
                  <a:pt x="1476249" y="405931"/>
                </a:lnTo>
                <a:lnTo>
                  <a:pt x="1471485" y="406459"/>
                </a:lnTo>
                <a:lnTo>
                  <a:pt x="1466721" y="406988"/>
                </a:lnTo>
                <a:lnTo>
                  <a:pt x="1461957" y="408045"/>
                </a:lnTo>
                <a:lnTo>
                  <a:pt x="1458252" y="409101"/>
                </a:lnTo>
                <a:lnTo>
                  <a:pt x="1453488" y="409101"/>
                </a:lnTo>
                <a:lnTo>
                  <a:pt x="1448724" y="410686"/>
                </a:lnTo>
                <a:lnTo>
                  <a:pt x="1443960" y="411215"/>
                </a:lnTo>
                <a:lnTo>
                  <a:pt x="1439726" y="412271"/>
                </a:lnTo>
                <a:lnTo>
                  <a:pt x="1436020" y="413328"/>
                </a:lnTo>
                <a:lnTo>
                  <a:pt x="1431786" y="415442"/>
                </a:lnTo>
                <a:lnTo>
                  <a:pt x="1427551" y="415970"/>
                </a:lnTo>
                <a:lnTo>
                  <a:pt x="1423846" y="418083"/>
                </a:lnTo>
                <a:lnTo>
                  <a:pt x="1419082" y="418612"/>
                </a:lnTo>
                <a:lnTo>
                  <a:pt x="1414848" y="420197"/>
                </a:lnTo>
                <a:lnTo>
                  <a:pt x="1410084" y="421253"/>
                </a:lnTo>
                <a:lnTo>
                  <a:pt x="1405849" y="423367"/>
                </a:lnTo>
                <a:lnTo>
                  <a:pt x="1402144" y="424424"/>
                </a:lnTo>
                <a:lnTo>
                  <a:pt x="1397909" y="426009"/>
                </a:lnTo>
                <a:lnTo>
                  <a:pt x="1393675" y="428122"/>
                </a:lnTo>
                <a:lnTo>
                  <a:pt x="1390499" y="430236"/>
                </a:lnTo>
                <a:lnTo>
                  <a:pt x="1386264" y="431292"/>
                </a:lnTo>
                <a:lnTo>
                  <a:pt x="1382559" y="433406"/>
                </a:lnTo>
                <a:lnTo>
                  <a:pt x="1378324" y="435519"/>
                </a:lnTo>
                <a:lnTo>
                  <a:pt x="1374619" y="437633"/>
                </a:lnTo>
                <a:lnTo>
                  <a:pt x="1367208" y="441331"/>
                </a:lnTo>
                <a:lnTo>
                  <a:pt x="1361386" y="446086"/>
                </a:lnTo>
                <a:lnTo>
                  <a:pt x="1361386" y="445030"/>
                </a:lnTo>
                <a:lnTo>
                  <a:pt x="1362444" y="443444"/>
                </a:lnTo>
                <a:lnTo>
                  <a:pt x="1364032" y="440803"/>
                </a:lnTo>
                <a:lnTo>
                  <a:pt x="1367208" y="437633"/>
                </a:lnTo>
                <a:lnTo>
                  <a:pt x="1370384" y="432877"/>
                </a:lnTo>
                <a:lnTo>
                  <a:pt x="1374619" y="427594"/>
                </a:lnTo>
                <a:lnTo>
                  <a:pt x="1379383" y="421253"/>
                </a:lnTo>
                <a:lnTo>
                  <a:pt x="1385735" y="415442"/>
                </a:lnTo>
                <a:lnTo>
                  <a:pt x="1388381" y="411215"/>
                </a:lnTo>
                <a:lnTo>
                  <a:pt x="1391557" y="406988"/>
                </a:lnTo>
                <a:lnTo>
                  <a:pt x="1394733" y="403289"/>
                </a:lnTo>
                <a:lnTo>
                  <a:pt x="1398438" y="399591"/>
                </a:lnTo>
                <a:lnTo>
                  <a:pt x="1402144" y="395892"/>
                </a:lnTo>
                <a:lnTo>
                  <a:pt x="1405849" y="391665"/>
                </a:lnTo>
                <a:lnTo>
                  <a:pt x="1410084" y="387439"/>
                </a:lnTo>
                <a:lnTo>
                  <a:pt x="1414848" y="383740"/>
                </a:lnTo>
                <a:lnTo>
                  <a:pt x="1419082" y="378985"/>
                </a:lnTo>
                <a:lnTo>
                  <a:pt x="1422787" y="374230"/>
                </a:lnTo>
                <a:lnTo>
                  <a:pt x="1427022" y="370003"/>
                </a:lnTo>
                <a:lnTo>
                  <a:pt x="1432315" y="365776"/>
                </a:lnTo>
                <a:lnTo>
                  <a:pt x="1436550" y="361021"/>
                </a:lnTo>
                <a:lnTo>
                  <a:pt x="1441843" y="356266"/>
                </a:lnTo>
                <a:lnTo>
                  <a:pt x="1446607" y="352567"/>
                </a:lnTo>
                <a:lnTo>
                  <a:pt x="1452959" y="348340"/>
                </a:lnTo>
                <a:lnTo>
                  <a:pt x="1457723" y="343585"/>
                </a:lnTo>
                <a:lnTo>
                  <a:pt x="1463016" y="338830"/>
                </a:lnTo>
                <a:lnTo>
                  <a:pt x="1467780" y="334074"/>
                </a:lnTo>
                <a:lnTo>
                  <a:pt x="1473602" y="330376"/>
                </a:lnTo>
                <a:lnTo>
                  <a:pt x="1478896" y="325621"/>
                </a:lnTo>
                <a:lnTo>
                  <a:pt x="1485248" y="321394"/>
                </a:lnTo>
                <a:lnTo>
                  <a:pt x="1491070" y="317167"/>
                </a:lnTo>
                <a:lnTo>
                  <a:pt x="1497422" y="313469"/>
                </a:lnTo>
                <a:lnTo>
                  <a:pt x="1503245" y="308713"/>
                </a:lnTo>
                <a:lnTo>
                  <a:pt x="1509596" y="304486"/>
                </a:lnTo>
                <a:lnTo>
                  <a:pt x="1515948" y="300260"/>
                </a:lnTo>
                <a:lnTo>
                  <a:pt x="1521771" y="297089"/>
                </a:lnTo>
                <a:lnTo>
                  <a:pt x="1528123" y="292863"/>
                </a:lnTo>
                <a:lnTo>
                  <a:pt x="1534475" y="290221"/>
                </a:lnTo>
                <a:lnTo>
                  <a:pt x="1541356" y="287051"/>
                </a:lnTo>
                <a:lnTo>
                  <a:pt x="1548237" y="284409"/>
                </a:lnTo>
                <a:lnTo>
                  <a:pt x="1554060" y="280710"/>
                </a:lnTo>
                <a:lnTo>
                  <a:pt x="1560941" y="278069"/>
                </a:lnTo>
                <a:lnTo>
                  <a:pt x="1567822" y="274898"/>
                </a:lnTo>
                <a:lnTo>
                  <a:pt x="1574703" y="272785"/>
                </a:lnTo>
                <a:lnTo>
                  <a:pt x="1581584" y="270672"/>
                </a:lnTo>
                <a:lnTo>
                  <a:pt x="1587936" y="268558"/>
                </a:lnTo>
                <a:lnTo>
                  <a:pt x="1594818" y="266445"/>
                </a:lnTo>
                <a:lnTo>
                  <a:pt x="1602228" y="265388"/>
                </a:lnTo>
                <a:lnTo>
                  <a:pt x="1609109" y="263275"/>
                </a:lnTo>
                <a:lnTo>
                  <a:pt x="1616520" y="262746"/>
                </a:lnTo>
                <a:lnTo>
                  <a:pt x="1623401" y="261690"/>
                </a:lnTo>
                <a:lnTo>
                  <a:pt x="1630812" y="261690"/>
                </a:lnTo>
                <a:lnTo>
                  <a:pt x="1637693" y="261161"/>
                </a:lnTo>
                <a:lnTo>
                  <a:pt x="1645633" y="261161"/>
                </a:lnTo>
                <a:lnTo>
                  <a:pt x="1652514" y="261690"/>
                </a:lnTo>
                <a:lnTo>
                  <a:pt x="1660454" y="263275"/>
                </a:lnTo>
                <a:lnTo>
                  <a:pt x="1666806" y="263275"/>
                </a:lnTo>
                <a:lnTo>
                  <a:pt x="1673687" y="264860"/>
                </a:lnTo>
                <a:lnTo>
                  <a:pt x="1679509" y="265388"/>
                </a:lnTo>
                <a:lnTo>
                  <a:pt x="1686391" y="267501"/>
                </a:lnTo>
                <a:lnTo>
                  <a:pt x="1691684" y="268030"/>
                </a:lnTo>
                <a:lnTo>
                  <a:pt x="1696977" y="269615"/>
                </a:lnTo>
                <a:lnTo>
                  <a:pt x="1702800" y="271200"/>
                </a:lnTo>
                <a:lnTo>
                  <a:pt x="1708093" y="273313"/>
                </a:lnTo>
                <a:lnTo>
                  <a:pt x="1711798" y="275427"/>
                </a:lnTo>
                <a:lnTo>
                  <a:pt x="1716033" y="277540"/>
                </a:lnTo>
                <a:lnTo>
                  <a:pt x="1720267" y="279654"/>
                </a:lnTo>
                <a:lnTo>
                  <a:pt x="1725031" y="281767"/>
                </a:lnTo>
                <a:lnTo>
                  <a:pt x="1730854" y="285994"/>
                </a:lnTo>
                <a:lnTo>
                  <a:pt x="1737735" y="291806"/>
                </a:lnTo>
                <a:lnTo>
                  <a:pt x="1741970" y="296561"/>
                </a:lnTo>
                <a:lnTo>
                  <a:pt x="1745675" y="302373"/>
                </a:lnTo>
                <a:lnTo>
                  <a:pt x="1749380" y="308713"/>
                </a:lnTo>
                <a:lnTo>
                  <a:pt x="1752027" y="314525"/>
                </a:lnTo>
                <a:lnTo>
                  <a:pt x="1753085" y="320866"/>
                </a:lnTo>
                <a:lnTo>
                  <a:pt x="1754144" y="326677"/>
                </a:lnTo>
                <a:lnTo>
                  <a:pt x="1754144" y="333546"/>
                </a:lnTo>
                <a:lnTo>
                  <a:pt x="1754673" y="340415"/>
                </a:lnTo>
                <a:lnTo>
                  <a:pt x="1753085" y="346227"/>
                </a:lnTo>
                <a:lnTo>
                  <a:pt x="1752027" y="352567"/>
                </a:lnTo>
                <a:lnTo>
                  <a:pt x="1749909" y="358379"/>
                </a:lnTo>
                <a:lnTo>
                  <a:pt x="1748321" y="364719"/>
                </a:lnTo>
                <a:lnTo>
                  <a:pt x="1745675" y="370003"/>
                </a:lnTo>
                <a:lnTo>
                  <a:pt x="1743028" y="375286"/>
                </a:lnTo>
                <a:lnTo>
                  <a:pt x="1740382" y="380570"/>
                </a:lnTo>
                <a:lnTo>
                  <a:pt x="1737735" y="386382"/>
                </a:lnTo>
                <a:lnTo>
                  <a:pt x="1734559" y="390080"/>
                </a:lnTo>
                <a:lnTo>
                  <a:pt x="1730854" y="394307"/>
                </a:lnTo>
                <a:lnTo>
                  <a:pt x="1727678" y="397477"/>
                </a:lnTo>
                <a:lnTo>
                  <a:pt x="1725031" y="401176"/>
                </a:lnTo>
                <a:lnTo>
                  <a:pt x="1718679" y="405931"/>
                </a:lnTo>
                <a:lnTo>
                  <a:pt x="1713915" y="408573"/>
                </a:lnTo>
                <a:lnTo>
                  <a:pt x="1715503" y="408573"/>
                </a:lnTo>
                <a:lnTo>
                  <a:pt x="1720267" y="409101"/>
                </a:lnTo>
                <a:lnTo>
                  <a:pt x="1722914" y="409101"/>
                </a:lnTo>
                <a:lnTo>
                  <a:pt x="1727148" y="409101"/>
                </a:lnTo>
                <a:lnTo>
                  <a:pt x="1730854" y="409101"/>
                </a:lnTo>
                <a:lnTo>
                  <a:pt x="1737206" y="409630"/>
                </a:lnTo>
                <a:lnTo>
                  <a:pt x="1741970" y="409101"/>
                </a:lnTo>
                <a:lnTo>
                  <a:pt x="1747792" y="409101"/>
                </a:lnTo>
                <a:lnTo>
                  <a:pt x="1754144" y="408573"/>
                </a:lnTo>
                <a:lnTo>
                  <a:pt x="1760496" y="408573"/>
                </a:lnTo>
                <a:lnTo>
                  <a:pt x="1767377" y="406988"/>
                </a:lnTo>
                <a:lnTo>
                  <a:pt x="1774788" y="405931"/>
                </a:lnTo>
                <a:lnTo>
                  <a:pt x="1781669" y="404346"/>
                </a:lnTo>
                <a:lnTo>
                  <a:pt x="1789079" y="403289"/>
                </a:lnTo>
                <a:lnTo>
                  <a:pt x="1795961" y="399591"/>
                </a:lnTo>
                <a:lnTo>
                  <a:pt x="1802842" y="396949"/>
                </a:lnTo>
                <a:lnTo>
                  <a:pt x="1809723" y="393779"/>
                </a:lnTo>
                <a:lnTo>
                  <a:pt x="1817133" y="390080"/>
                </a:lnTo>
                <a:lnTo>
                  <a:pt x="1822956" y="385325"/>
                </a:lnTo>
                <a:lnTo>
                  <a:pt x="1829837" y="380042"/>
                </a:lnTo>
                <a:lnTo>
                  <a:pt x="1835660" y="374230"/>
                </a:lnTo>
                <a:lnTo>
                  <a:pt x="1842012" y="368418"/>
                </a:lnTo>
                <a:lnTo>
                  <a:pt x="1844129" y="364719"/>
                </a:lnTo>
                <a:lnTo>
                  <a:pt x="1846776" y="361021"/>
                </a:lnTo>
                <a:lnTo>
                  <a:pt x="1848893" y="357322"/>
                </a:lnTo>
                <a:lnTo>
                  <a:pt x="1851540" y="353624"/>
                </a:lnTo>
                <a:lnTo>
                  <a:pt x="1853657" y="348869"/>
                </a:lnTo>
                <a:lnTo>
                  <a:pt x="1855774" y="345170"/>
                </a:lnTo>
                <a:lnTo>
                  <a:pt x="1857362" y="340415"/>
                </a:lnTo>
                <a:lnTo>
                  <a:pt x="1859479" y="335660"/>
                </a:lnTo>
                <a:lnTo>
                  <a:pt x="1860538" y="330376"/>
                </a:lnTo>
                <a:lnTo>
                  <a:pt x="1861597" y="324564"/>
                </a:lnTo>
                <a:lnTo>
                  <a:pt x="1863185" y="319280"/>
                </a:lnTo>
                <a:lnTo>
                  <a:pt x="1864243" y="313997"/>
                </a:lnTo>
                <a:lnTo>
                  <a:pt x="1864773" y="307657"/>
                </a:lnTo>
                <a:lnTo>
                  <a:pt x="1865831" y="301845"/>
                </a:lnTo>
                <a:lnTo>
                  <a:pt x="1866361" y="295504"/>
                </a:lnTo>
                <a:lnTo>
                  <a:pt x="1866890" y="289692"/>
                </a:lnTo>
                <a:lnTo>
                  <a:pt x="1866361" y="282295"/>
                </a:lnTo>
                <a:lnTo>
                  <a:pt x="1865831" y="275427"/>
                </a:lnTo>
                <a:lnTo>
                  <a:pt x="1864243" y="269615"/>
                </a:lnTo>
                <a:lnTo>
                  <a:pt x="1863185" y="263275"/>
                </a:lnTo>
                <a:lnTo>
                  <a:pt x="1860538" y="256406"/>
                </a:lnTo>
                <a:lnTo>
                  <a:pt x="1858421" y="250594"/>
                </a:lnTo>
                <a:lnTo>
                  <a:pt x="1854715" y="245310"/>
                </a:lnTo>
                <a:lnTo>
                  <a:pt x="1852069" y="239499"/>
                </a:lnTo>
                <a:lnTo>
                  <a:pt x="1847834" y="233687"/>
                </a:lnTo>
                <a:lnTo>
                  <a:pt x="1844129" y="228403"/>
                </a:lnTo>
                <a:lnTo>
                  <a:pt x="1839365" y="222591"/>
                </a:lnTo>
                <a:lnTo>
                  <a:pt x="1834601" y="218893"/>
                </a:lnTo>
                <a:lnTo>
                  <a:pt x="1828249" y="213081"/>
                </a:lnTo>
                <a:lnTo>
                  <a:pt x="1822956" y="209382"/>
                </a:lnTo>
                <a:lnTo>
                  <a:pt x="1817133" y="205155"/>
                </a:lnTo>
                <a:lnTo>
                  <a:pt x="1811311" y="200928"/>
                </a:lnTo>
                <a:lnTo>
                  <a:pt x="1803900" y="196173"/>
                </a:lnTo>
                <a:lnTo>
                  <a:pt x="1797549" y="192475"/>
                </a:lnTo>
                <a:lnTo>
                  <a:pt x="1789609" y="188248"/>
                </a:lnTo>
                <a:lnTo>
                  <a:pt x="1783257" y="185078"/>
                </a:lnTo>
                <a:lnTo>
                  <a:pt x="1774788" y="181379"/>
                </a:lnTo>
                <a:lnTo>
                  <a:pt x="1766848" y="178737"/>
                </a:lnTo>
                <a:lnTo>
                  <a:pt x="1758908" y="175567"/>
                </a:lnTo>
                <a:lnTo>
                  <a:pt x="1751497" y="173454"/>
                </a:lnTo>
                <a:lnTo>
                  <a:pt x="1742499" y="170284"/>
                </a:lnTo>
                <a:lnTo>
                  <a:pt x="1733500" y="167642"/>
                </a:lnTo>
                <a:lnTo>
                  <a:pt x="1725031" y="165529"/>
                </a:lnTo>
                <a:lnTo>
                  <a:pt x="1716033" y="163415"/>
                </a:lnTo>
                <a:lnTo>
                  <a:pt x="1706505" y="161302"/>
                </a:lnTo>
                <a:lnTo>
                  <a:pt x="1696977" y="159717"/>
                </a:lnTo>
                <a:lnTo>
                  <a:pt x="1687449" y="158660"/>
                </a:lnTo>
                <a:lnTo>
                  <a:pt x="1678980" y="158132"/>
                </a:lnTo>
                <a:lnTo>
                  <a:pt x="1668923" y="156018"/>
                </a:lnTo>
                <a:lnTo>
                  <a:pt x="1658336" y="155490"/>
                </a:lnTo>
                <a:lnTo>
                  <a:pt x="1648279" y="153905"/>
                </a:lnTo>
                <a:lnTo>
                  <a:pt x="1638751" y="153905"/>
                </a:lnTo>
                <a:lnTo>
                  <a:pt x="1628694" y="153376"/>
                </a:lnTo>
                <a:lnTo>
                  <a:pt x="1618637" y="153376"/>
                </a:lnTo>
                <a:lnTo>
                  <a:pt x="1608580" y="153376"/>
                </a:lnTo>
                <a:lnTo>
                  <a:pt x="1599052" y="153905"/>
                </a:lnTo>
                <a:lnTo>
                  <a:pt x="1588995" y="153905"/>
                </a:lnTo>
                <a:lnTo>
                  <a:pt x="1578409" y="153905"/>
                </a:lnTo>
                <a:lnTo>
                  <a:pt x="1568351" y="154433"/>
                </a:lnTo>
                <a:lnTo>
                  <a:pt x="1558824" y="156018"/>
                </a:lnTo>
                <a:lnTo>
                  <a:pt x="1548766" y="157075"/>
                </a:lnTo>
                <a:lnTo>
                  <a:pt x="1538709" y="158660"/>
                </a:lnTo>
                <a:lnTo>
                  <a:pt x="1529181" y="160773"/>
                </a:lnTo>
                <a:lnTo>
                  <a:pt x="1520183" y="162887"/>
                </a:lnTo>
                <a:lnTo>
                  <a:pt x="1510126" y="164472"/>
                </a:lnTo>
                <a:lnTo>
                  <a:pt x="1500598" y="166585"/>
                </a:lnTo>
                <a:lnTo>
                  <a:pt x="1491070" y="168699"/>
                </a:lnTo>
                <a:lnTo>
                  <a:pt x="1482601" y="171869"/>
                </a:lnTo>
                <a:lnTo>
                  <a:pt x="1473073" y="175039"/>
                </a:lnTo>
                <a:lnTo>
                  <a:pt x="1464075" y="178209"/>
                </a:lnTo>
                <a:lnTo>
                  <a:pt x="1455605" y="181379"/>
                </a:lnTo>
                <a:lnTo>
                  <a:pt x="1447136" y="185606"/>
                </a:lnTo>
                <a:lnTo>
                  <a:pt x="1438667" y="188776"/>
                </a:lnTo>
                <a:lnTo>
                  <a:pt x="1430198" y="193003"/>
                </a:lnTo>
                <a:lnTo>
                  <a:pt x="1422787" y="197230"/>
                </a:lnTo>
                <a:lnTo>
                  <a:pt x="1415377" y="201985"/>
                </a:lnTo>
                <a:lnTo>
                  <a:pt x="1407966" y="205684"/>
                </a:lnTo>
                <a:lnTo>
                  <a:pt x="1401085" y="211496"/>
                </a:lnTo>
                <a:lnTo>
                  <a:pt x="1394733" y="216779"/>
                </a:lnTo>
                <a:lnTo>
                  <a:pt x="1388381" y="222591"/>
                </a:lnTo>
                <a:lnTo>
                  <a:pt x="1381500" y="227346"/>
                </a:lnTo>
                <a:lnTo>
                  <a:pt x="1375678" y="233158"/>
                </a:lnTo>
                <a:lnTo>
                  <a:pt x="1369326" y="237385"/>
                </a:lnTo>
                <a:lnTo>
                  <a:pt x="1363503" y="243197"/>
                </a:lnTo>
                <a:lnTo>
                  <a:pt x="1357151" y="246896"/>
                </a:lnTo>
                <a:lnTo>
                  <a:pt x="1351329" y="252707"/>
                </a:lnTo>
                <a:lnTo>
                  <a:pt x="1344977" y="256406"/>
                </a:lnTo>
                <a:lnTo>
                  <a:pt x="1339684" y="261690"/>
                </a:lnTo>
                <a:lnTo>
                  <a:pt x="1333332" y="265916"/>
                </a:lnTo>
                <a:lnTo>
                  <a:pt x="1327509" y="270672"/>
                </a:lnTo>
                <a:lnTo>
                  <a:pt x="1322216" y="274898"/>
                </a:lnTo>
                <a:lnTo>
                  <a:pt x="1316923" y="279654"/>
                </a:lnTo>
                <a:lnTo>
                  <a:pt x="1310571" y="283352"/>
                </a:lnTo>
                <a:lnTo>
                  <a:pt x="1305278" y="287579"/>
                </a:lnTo>
                <a:lnTo>
                  <a:pt x="1299984" y="291806"/>
                </a:lnTo>
                <a:lnTo>
                  <a:pt x="1295220" y="295504"/>
                </a:lnTo>
                <a:lnTo>
                  <a:pt x="1288868" y="299203"/>
                </a:lnTo>
                <a:lnTo>
                  <a:pt x="1284105" y="302373"/>
                </a:lnTo>
                <a:lnTo>
                  <a:pt x="1278811" y="306072"/>
                </a:lnTo>
                <a:lnTo>
                  <a:pt x="1273518" y="309770"/>
                </a:lnTo>
                <a:lnTo>
                  <a:pt x="1268754" y="313469"/>
                </a:lnTo>
                <a:lnTo>
                  <a:pt x="1262932" y="316639"/>
                </a:lnTo>
                <a:lnTo>
                  <a:pt x="1257109" y="319809"/>
                </a:lnTo>
                <a:lnTo>
                  <a:pt x="1252874" y="324036"/>
                </a:lnTo>
                <a:lnTo>
                  <a:pt x="1247581" y="326677"/>
                </a:lnTo>
                <a:lnTo>
                  <a:pt x="1242288" y="329319"/>
                </a:lnTo>
                <a:lnTo>
                  <a:pt x="1236995" y="331961"/>
                </a:lnTo>
                <a:lnTo>
                  <a:pt x="1232231" y="335660"/>
                </a:lnTo>
                <a:lnTo>
                  <a:pt x="1226408" y="338301"/>
                </a:lnTo>
                <a:lnTo>
                  <a:pt x="1221644" y="340943"/>
                </a:lnTo>
                <a:lnTo>
                  <a:pt x="1216351" y="343585"/>
                </a:lnTo>
                <a:lnTo>
                  <a:pt x="1211587" y="347283"/>
                </a:lnTo>
                <a:lnTo>
                  <a:pt x="1205765" y="348869"/>
                </a:lnTo>
                <a:lnTo>
                  <a:pt x="1200471" y="350982"/>
                </a:lnTo>
                <a:lnTo>
                  <a:pt x="1194649" y="353095"/>
                </a:lnTo>
                <a:lnTo>
                  <a:pt x="1189356" y="355737"/>
                </a:lnTo>
                <a:lnTo>
                  <a:pt x="1184062" y="357851"/>
                </a:lnTo>
                <a:lnTo>
                  <a:pt x="1178769" y="359964"/>
                </a:lnTo>
                <a:lnTo>
                  <a:pt x="1172947" y="362077"/>
                </a:lnTo>
                <a:lnTo>
                  <a:pt x="1167653" y="363662"/>
                </a:lnTo>
                <a:lnTo>
                  <a:pt x="1161831" y="365248"/>
                </a:lnTo>
                <a:lnTo>
                  <a:pt x="1156008" y="367361"/>
                </a:lnTo>
                <a:lnTo>
                  <a:pt x="1150715" y="368418"/>
                </a:lnTo>
                <a:lnTo>
                  <a:pt x="1145422" y="370531"/>
                </a:lnTo>
                <a:lnTo>
                  <a:pt x="1139070" y="372116"/>
                </a:lnTo>
                <a:lnTo>
                  <a:pt x="1133777" y="374230"/>
                </a:lnTo>
                <a:lnTo>
                  <a:pt x="1127954" y="375286"/>
                </a:lnTo>
                <a:lnTo>
                  <a:pt x="1122131" y="377400"/>
                </a:lnTo>
                <a:lnTo>
                  <a:pt x="1115780" y="377928"/>
                </a:lnTo>
                <a:lnTo>
                  <a:pt x="1109428" y="380042"/>
                </a:lnTo>
                <a:lnTo>
                  <a:pt x="1103605" y="380570"/>
                </a:lnTo>
                <a:lnTo>
                  <a:pt x="1097253" y="382683"/>
                </a:lnTo>
                <a:lnTo>
                  <a:pt x="1090372" y="383740"/>
                </a:lnTo>
                <a:lnTo>
                  <a:pt x="1084550" y="384797"/>
                </a:lnTo>
                <a:lnTo>
                  <a:pt x="1077668" y="386382"/>
                </a:lnTo>
                <a:lnTo>
                  <a:pt x="1071846" y="387439"/>
                </a:lnTo>
                <a:lnTo>
                  <a:pt x="1063906" y="387967"/>
                </a:lnTo>
                <a:lnTo>
                  <a:pt x="1057554" y="389024"/>
                </a:lnTo>
                <a:lnTo>
                  <a:pt x="1050673" y="389552"/>
                </a:lnTo>
                <a:lnTo>
                  <a:pt x="1043792" y="391137"/>
                </a:lnTo>
                <a:lnTo>
                  <a:pt x="1036381" y="391665"/>
                </a:lnTo>
                <a:lnTo>
                  <a:pt x="1029500" y="392194"/>
                </a:lnTo>
                <a:lnTo>
                  <a:pt x="1022089" y="392722"/>
                </a:lnTo>
                <a:lnTo>
                  <a:pt x="1015208" y="394307"/>
                </a:lnTo>
                <a:lnTo>
                  <a:pt x="1007268" y="394307"/>
                </a:lnTo>
                <a:lnTo>
                  <a:pt x="999328" y="394307"/>
                </a:lnTo>
                <a:lnTo>
                  <a:pt x="990859" y="393779"/>
                </a:lnTo>
                <a:lnTo>
                  <a:pt x="983449" y="393779"/>
                </a:lnTo>
                <a:lnTo>
                  <a:pt x="975509" y="392194"/>
                </a:lnTo>
                <a:lnTo>
                  <a:pt x="967569" y="391665"/>
                </a:lnTo>
                <a:lnTo>
                  <a:pt x="959100" y="391137"/>
                </a:lnTo>
                <a:lnTo>
                  <a:pt x="951689" y="390080"/>
                </a:lnTo>
                <a:lnTo>
                  <a:pt x="943749" y="387967"/>
                </a:lnTo>
                <a:lnTo>
                  <a:pt x="935280" y="386382"/>
                </a:lnTo>
                <a:lnTo>
                  <a:pt x="927340" y="384268"/>
                </a:lnTo>
                <a:lnTo>
                  <a:pt x="919401" y="382155"/>
                </a:lnTo>
                <a:lnTo>
                  <a:pt x="910931" y="379513"/>
                </a:lnTo>
                <a:lnTo>
                  <a:pt x="902991" y="377400"/>
                </a:lnTo>
                <a:lnTo>
                  <a:pt x="895052" y="374758"/>
                </a:lnTo>
                <a:lnTo>
                  <a:pt x="886582" y="372645"/>
                </a:lnTo>
                <a:lnTo>
                  <a:pt x="878643" y="369474"/>
                </a:lnTo>
                <a:lnTo>
                  <a:pt x="870703" y="365776"/>
                </a:lnTo>
                <a:lnTo>
                  <a:pt x="862234" y="362606"/>
                </a:lnTo>
                <a:lnTo>
                  <a:pt x="854294" y="359964"/>
                </a:lnTo>
                <a:lnTo>
                  <a:pt x="846354" y="356266"/>
                </a:lnTo>
                <a:lnTo>
                  <a:pt x="837885" y="353095"/>
                </a:lnTo>
                <a:lnTo>
                  <a:pt x="829945" y="349925"/>
                </a:lnTo>
                <a:lnTo>
                  <a:pt x="822534" y="346227"/>
                </a:lnTo>
                <a:lnTo>
                  <a:pt x="814594" y="342528"/>
                </a:lnTo>
                <a:lnTo>
                  <a:pt x="806125" y="338301"/>
                </a:lnTo>
                <a:lnTo>
                  <a:pt x="798715" y="334074"/>
                </a:lnTo>
                <a:lnTo>
                  <a:pt x="791304" y="330904"/>
                </a:lnTo>
                <a:lnTo>
                  <a:pt x="783894" y="326677"/>
                </a:lnTo>
                <a:lnTo>
                  <a:pt x="777012" y="322451"/>
                </a:lnTo>
                <a:lnTo>
                  <a:pt x="769602" y="318752"/>
                </a:lnTo>
                <a:lnTo>
                  <a:pt x="762721" y="315054"/>
                </a:lnTo>
                <a:lnTo>
                  <a:pt x="755310" y="311355"/>
                </a:lnTo>
                <a:lnTo>
                  <a:pt x="748429" y="307128"/>
                </a:lnTo>
                <a:lnTo>
                  <a:pt x="741018" y="302901"/>
                </a:lnTo>
                <a:lnTo>
                  <a:pt x="735196" y="299203"/>
                </a:lnTo>
                <a:lnTo>
                  <a:pt x="728315" y="294976"/>
                </a:lnTo>
                <a:lnTo>
                  <a:pt x="722492" y="290749"/>
                </a:lnTo>
                <a:lnTo>
                  <a:pt x="716140" y="287051"/>
                </a:lnTo>
                <a:lnTo>
                  <a:pt x="710318" y="282824"/>
                </a:lnTo>
                <a:lnTo>
                  <a:pt x="703966" y="278597"/>
                </a:lnTo>
                <a:lnTo>
                  <a:pt x="698143" y="274898"/>
                </a:lnTo>
                <a:lnTo>
                  <a:pt x="692321" y="271200"/>
                </a:lnTo>
                <a:lnTo>
                  <a:pt x="687557" y="268030"/>
                </a:lnTo>
                <a:lnTo>
                  <a:pt x="682264" y="263803"/>
                </a:lnTo>
                <a:lnTo>
                  <a:pt x="677500" y="261161"/>
                </a:lnTo>
                <a:lnTo>
                  <a:pt x="673794" y="257991"/>
                </a:lnTo>
                <a:lnTo>
                  <a:pt x="669560" y="255349"/>
                </a:lnTo>
                <a:lnTo>
                  <a:pt x="664796" y="251651"/>
                </a:lnTo>
                <a:lnTo>
                  <a:pt x="660561" y="249009"/>
                </a:lnTo>
                <a:lnTo>
                  <a:pt x="656856" y="245839"/>
                </a:lnTo>
                <a:lnTo>
                  <a:pt x="653680" y="243725"/>
                </a:lnTo>
                <a:lnTo>
                  <a:pt x="647328" y="238970"/>
                </a:lnTo>
                <a:lnTo>
                  <a:pt x="642564" y="235800"/>
                </a:lnTo>
                <a:lnTo>
                  <a:pt x="637800" y="231573"/>
                </a:lnTo>
                <a:lnTo>
                  <a:pt x="635154" y="229460"/>
                </a:lnTo>
                <a:lnTo>
                  <a:pt x="633566" y="228403"/>
                </a:lnTo>
                <a:lnTo>
                  <a:pt x="631448" y="226818"/>
                </a:lnTo>
                <a:lnTo>
                  <a:pt x="628802" y="224705"/>
                </a:lnTo>
                <a:lnTo>
                  <a:pt x="624038" y="221534"/>
                </a:lnTo>
                <a:lnTo>
                  <a:pt x="618745" y="217836"/>
                </a:lnTo>
                <a:lnTo>
                  <a:pt x="614510" y="215194"/>
                </a:lnTo>
                <a:lnTo>
                  <a:pt x="611334" y="213081"/>
                </a:lnTo>
                <a:lnTo>
                  <a:pt x="607100" y="210439"/>
                </a:lnTo>
                <a:lnTo>
                  <a:pt x="602336" y="207797"/>
                </a:lnTo>
                <a:lnTo>
                  <a:pt x="597572" y="204627"/>
                </a:lnTo>
                <a:lnTo>
                  <a:pt x="592808" y="201985"/>
                </a:lnTo>
                <a:lnTo>
                  <a:pt x="587514" y="198287"/>
                </a:lnTo>
                <a:lnTo>
                  <a:pt x="582221" y="195645"/>
                </a:lnTo>
                <a:lnTo>
                  <a:pt x="575340" y="191946"/>
                </a:lnTo>
                <a:lnTo>
                  <a:pt x="569517" y="188248"/>
                </a:lnTo>
                <a:lnTo>
                  <a:pt x="562636" y="185078"/>
                </a:lnTo>
                <a:lnTo>
                  <a:pt x="555755" y="182436"/>
                </a:lnTo>
                <a:lnTo>
                  <a:pt x="548345" y="178209"/>
                </a:lnTo>
                <a:lnTo>
                  <a:pt x="540934" y="175039"/>
                </a:lnTo>
                <a:lnTo>
                  <a:pt x="533523" y="171340"/>
                </a:lnTo>
                <a:lnTo>
                  <a:pt x="526113" y="168699"/>
                </a:lnTo>
                <a:lnTo>
                  <a:pt x="517114" y="164472"/>
                </a:lnTo>
                <a:lnTo>
                  <a:pt x="509175" y="161830"/>
                </a:lnTo>
                <a:lnTo>
                  <a:pt x="500176" y="158660"/>
                </a:lnTo>
                <a:lnTo>
                  <a:pt x="492236" y="156546"/>
                </a:lnTo>
                <a:lnTo>
                  <a:pt x="483238" y="153905"/>
                </a:lnTo>
                <a:lnTo>
                  <a:pt x="474239" y="151263"/>
                </a:lnTo>
                <a:lnTo>
                  <a:pt x="465770" y="149149"/>
                </a:lnTo>
                <a:lnTo>
                  <a:pt x="456772" y="147564"/>
                </a:lnTo>
                <a:lnTo>
                  <a:pt x="446714" y="145979"/>
                </a:lnTo>
                <a:lnTo>
                  <a:pt x="437187" y="143866"/>
                </a:lnTo>
                <a:lnTo>
                  <a:pt x="427659" y="141752"/>
                </a:lnTo>
                <a:lnTo>
                  <a:pt x="418131" y="141224"/>
                </a:lnTo>
                <a:lnTo>
                  <a:pt x="408074" y="139639"/>
                </a:lnTo>
                <a:lnTo>
                  <a:pt x="398546" y="139111"/>
                </a:lnTo>
                <a:lnTo>
                  <a:pt x="388489" y="139111"/>
                </a:lnTo>
                <a:lnTo>
                  <a:pt x="378961" y="139639"/>
                </a:lnTo>
                <a:lnTo>
                  <a:pt x="368904" y="139639"/>
                </a:lnTo>
                <a:lnTo>
                  <a:pt x="358847" y="141224"/>
                </a:lnTo>
                <a:lnTo>
                  <a:pt x="348790" y="142281"/>
                </a:lnTo>
                <a:lnTo>
                  <a:pt x="339262" y="144394"/>
                </a:lnTo>
                <a:lnTo>
                  <a:pt x="329205" y="146508"/>
                </a:lnTo>
                <a:lnTo>
                  <a:pt x="319677" y="149149"/>
                </a:lnTo>
                <a:lnTo>
                  <a:pt x="309090" y="151791"/>
                </a:lnTo>
                <a:lnTo>
                  <a:pt x="300092" y="156018"/>
                </a:lnTo>
                <a:lnTo>
                  <a:pt x="289505" y="159188"/>
                </a:lnTo>
                <a:lnTo>
                  <a:pt x="279448" y="163943"/>
                </a:lnTo>
                <a:lnTo>
                  <a:pt x="269920" y="168699"/>
                </a:lnTo>
                <a:lnTo>
                  <a:pt x="260392" y="175039"/>
                </a:lnTo>
                <a:lnTo>
                  <a:pt x="250335" y="180851"/>
                </a:lnTo>
                <a:lnTo>
                  <a:pt x="241866" y="187720"/>
                </a:lnTo>
                <a:lnTo>
                  <a:pt x="232338" y="195117"/>
                </a:lnTo>
                <a:lnTo>
                  <a:pt x="223340" y="204099"/>
                </a:lnTo>
                <a:lnTo>
                  <a:pt x="223024" y="204362"/>
                </a:lnTo>
                <a:lnTo>
                  <a:pt x="223308" y="205777"/>
                </a:lnTo>
                <a:lnTo>
                  <a:pt x="215900" y="212631"/>
                </a:lnTo>
                <a:lnTo>
                  <a:pt x="209020" y="219485"/>
                </a:lnTo>
                <a:lnTo>
                  <a:pt x="202141" y="226338"/>
                </a:lnTo>
                <a:lnTo>
                  <a:pt x="196320" y="233719"/>
                </a:lnTo>
                <a:lnTo>
                  <a:pt x="189441" y="240573"/>
                </a:lnTo>
                <a:lnTo>
                  <a:pt x="184150" y="247954"/>
                </a:lnTo>
                <a:lnTo>
                  <a:pt x="181725" y="250369"/>
                </a:lnTo>
                <a:lnTo>
                  <a:pt x="179406" y="253764"/>
                </a:lnTo>
                <a:lnTo>
                  <a:pt x="171466" y="266445"/>
                </a:lnTo>
                <a:lnTo>
                  <a:pt x="162997" y="279654"/>
                </a:lnTo>
                <a:lnTo>
                  <a:pt x="160634" y="284203"/>
                </a:lnTo>
                <a:lnTo>
                  <a:pt x="159808" y="287494"/>
                </a:lnTo>
                <a:lnTo>
                  <a:pt x="159279" y="291711"/>
                </a:lnTo>
                <a:lnTo>
                  <a:pt x="157691" y="294874"/>
                </a:lnTo>
                <a:lnTo>
                  <a:pt x="157162" y="299092"/>
                </a:lnTo>
                <a:lnTo>
                  <a:pt x="155575" y="302783"/>
                </a:lnTo>
                <a:lnTo>
                  <a:pt x="155575" y="307000"/>
                </a:lnTo>
                <a:lnTo>
                  <a:pt x="155045" y="311218"/>
                </a:lnTo>
                <a:lnTo>
                  <a:pt x="154516" y="314908"/>
                </a:lnTo>
                <a:lnTo>
                  <a:pt x="154516" y="319126"/>
                </a:lnTo>
                <a:lnTo>
                  <a:pt x="155045" y="323871"/>
                </a:lnTo>
                <a:lnTo>
                  <a:pt x="155045" y="330197"/>
                </a:lnTo>
                <a:lnTo>
                  <a:pt x="155045" y="336523"/>
                </a:lnTo>
                <a:lnTo>
                  <a:pt x="155575" y="342850"/>
                </a:lnTo>
                <a:lnTo>
                  <a:pt x="157162" y="349704"/>
                </a:lnTo>
                <a:lnTo>
                  <a:pt x="157691" y="354976"/>
                </a:lnTo>
                <a:lnTo>
                  <a:pt x="159279" y="360775"/>
                </a:lnTo>
                <a:lnTo>
                  <a:pt x="160866" y="366574"/>
                </a:lnTo>
                <a:lnTo>
                  <a:pt x="162983" y="371846"/>
                </a:lnTo>
                <a:lnTo>
                  <a:pt x="164570" y="376591"/>
                </a:lnTo>
                <a:lnTo>
                  <a:pt x="166687" y="381336"/>
                </a:lnTo>
                <a:lnTo>
                  <a:pt x="169333" y="385026"/>
                </a:lnTo>
                <a:lnTo>
                  <a:pt x="171979" y="389771"/>
                </a:lnTo>
                <a:lnTo>
                  <a:pt x="174095" y="393461"/>
                </a:lnTo>
                <a:lnTo>
                  <a:pt x="177270" y="397152"/>
                </a:lnTo>
                <a:lnTo>
                  <a:pt x="179916" y="400842"/>
                </a:lnTo>
                <a:lnTo>
                  <a:pt x="183620" y="404533"/>
                </a:lnTo>
                <a:lnTo>
                  <a:pt x="189441" y="410332"/>
                </a:lnTo>
                <a:lnTo>
                  <a:pt x="196320" y="416131"/>
                </a:lnTo>
                <a:lnTo>
                  <a:pt x="199495" y="418240"/>
                </a:lnTo>
                <a:lnTo>
                  <a:pt x="203200" y="420349"/>
                </a:lnTo>
                <a:lnTo>
                  <a:pt x="206904" y="422457"/>
                </a:lnTo>
                <a:lnTo>
                  <a:pt x="211137" y="425093"/>
                </a:lnTo>
                <a:lnTo>
                  <a:pt x="215370" y="426148"/>
                </a:lnTo>
                <a:lnTo>
                  <a:pt x="219075" y="428257"/>
                </a:lnTo>
                <a:lnTo>
                  <a:pt x="223308" y="429838"/>
                </a:lnTo>
                <a:lnTo>
                  <a:pt x="227541" y="431947"/>
                </a:lnTo>
                <a:lnTo>
                  <a:pt x="231245" y="432474"/>
                </a:lnTo>
                <a:lnTo>
                  <a:pt x="235479" y="433529"/>
                </a:lnTo>
                <a:lnTo>
                  <a:pt x="239712" y="435110"/>
                </a:lnTo>
                <a:lnTo>
                  <a:pt x="243416" y="436165"/>
                </a:lnTo>
                <a:lnTo>
                  <a:pt x="247121" y="436165"/>
                </a:lnTo>
                <a:lnTo>
                  <a:pt x="250825" y="437219"/>
                </a:lnTo>
                <a:lnTo>
                  <a:pt x="255058" y="437746"/>
                </a:lnTo>
                <a:lnTo>
                  <a:pt x="259291" y="438273"/>
                </a:lnTo>
                <a:lnTo>
                  <a:pt x="262996" y="438273"/>
                </a:lnTo>
                <a:lnTo>
                  <a:pt x="267229" y="439328"/>
                </a:lnTo>
                <a:lnTo>
                  <a:pt x="271462" y="439328"/>
                </a:lnTo>
                <a:lnTo>
                  <a:pt x="275166" y="439855"/>
                </a:lnTo>
                <a:lnTo>
                  <a:pt x="282046" y="439855"/>
                </a:lnTo>
                <a:lnTo>
                  <a:pt x="289454" y="439855"/>
                </a:lnTo>
                <a:lnTo>
                  <a:pt x="296333" y="439855"/>
                </a:lnTo>
                <a:lnTo>
                  <a:pt x="303212" y="439855"/>
                </a:lnTo>
                <a:lnTo>
                  <a:pt x="308504" y="438273"/>
                </a:lnTo>
                <a:lnTo>
                  <a:pt x="313796" y="438273"/>
                </a:lnTo>
                <a:lnTo>
                  <a:pt x="318029" y="437219"/>
                </a:lnTo>
                <a:lnTo>
                  <a:pt x="322791" y="437219"/>
                </a:lnTo>
                <a:lnTo>
                  <a:pt x="328083" y="436165"/>
                </a:lnTo>
                <a:lnTo>
                  <a:pt x="330200" y="436165"/>
                </a:lnTo>
                <a:lnTo>
                  <a:pt x="327025" y="435110"/>
                </a:lnTo>
                <a:lnTo>
                  <a:pt x="324379" y="433529"/>
                </a:lnTo>
                <a:lnTo>
                  <a:pt x="320146" y="431947"/>
                </a:lnTo>
                <a:lnTo>
                  <a:pt x="316971" y="429838"/>
                </a:lnTo>
                <a:lnTo>
                  <a:pt x="312737" y="426148"/>
                </a:lnTo>
                <a:lnTo>
                  <a:pt x="309033" y="423512"/>
                </a:lnTo>
                <a:lnTo>
                  <a:pt x="305329" y="419821"/>
                </a:lnTo>
                <a:lnTo>
                  <a:pt x="301625" y="415604"/>
                </a:lnTo>
                <a:lnTo>
                  <a:pt x="297921" y="410332"/>
                </a:lnTo>
                <a:lnTo>
                  <a:pt x="293687" y="405587"/>
                </a:lnTo>
                <a:lnTo>
                  <a:pt x="290512" y="399788"/>
                </a:lnTo>
                <a:lnTo>
                  <a:pt x="287866" y="394516"/>
                </a:lnTo>
                <a:lnTo>
                  <a:pt x="284691" y="388716"/>
                </a:lnTo>
                <a:lnTo>
                  <a:pt x="282046" y="382390"/>
                </a:lnTo>
                <a:lnTo>
                  <a:pt x="279929" y="376591"/>
                </a:lnTo>
                <a:lnTo>
                  <a:pt x="279400" y="370264"/>
                </a:lnTo>
                <a:lnTo>
                  <a:pt x="277283" y="362884"/>
                </a:lnTo>
                <a:lnTo>
                  <a:pt x="277283" y="357084"/>
                </a:lnTo>
                <a:lnTo>
                  <a:pt x="277283" y="349704"/>
                </a:lnTo>
                <a:lnTo>
                  <a:pt x="278871" y="343377"/>
                </a:lnTo>
                <a:lnTo>
                  <a:pt x="279929" y="336523"/>
                </a:lnTo>
                <a:lnTo>
                  <a:pt x="283104" y="330197"/>
                </a:lnTo>
                <a:lnTo>
                  <a:pt x="286279" y="323871"/>
                </a:lnTo>
                <a:lnTo>
                  <a:pt x="291041" y="318071"/>
                </a:lnTo>
                <a:lnTo>
                  <a:pt x="296333" y="311745"/>
                </a:lnTo>
                <a:lnTo>
                  <a:pt x="303212" y="305946"/>
                </a:lnTo>
                <a:lnTo>
                  <a:pt x="306387" y="302783"/>
                </a:lnTo>
                <a:lnTo>
                  <a:pt x="310621" y="300147"/>
                </a:lnTo>
                <a:lnTo>
                  <a:pt x="314854" y="297511"/>
                </a:lnTo>
                <a:lnTo>
                  <a:pt x="319616" y="295402"/>
                </a:lnTo>
                <a:lnTo>
                  <a:pt x="323321" y="292766"/>
                </a:lnTo>
                <a:lnTo>
                  <a:pt x="329141" y="290130"/>
                </a:lnTo>
                <a:lnTo>
                  <a:pt x="334962" y="288021"/>
                </a:lnTo>
                <a:lnTo>
                  <a:pt x="341312" y="285912"/>
                </a:lnTo>
                <a:lnTo>
                  <a:pt x="347133" y="284330"/>
                </a:lnTo>
                <a:lnTo>
                  <a:pt x="354012" y="282222"/>
                </a:lnTo>
                <a:lnTo>
                  <a:pt x="360891" y="280640"/>
                </a:lnTo>
                <a:lnTo>
                  <a:pt x="368829" y="279586"/>
                </a:lnTo>
                <a:lnTo>
                  <a:pt x="375708" y="277477"/>
                </a:lnTo>
                <a:lnTo>
                  <a:pt x="383116" y="275895"/>
                </a:lnTo>
                <a:lnTo>
                  <a:pt x="390525" y="274841"/>
                </a:lnTo>
                <a:lnTo>
                  <a:pt x="397933" y="274841"/>
                </a:lnTo>
                <a:lnTo>
                  <a:pt x="404812" y="274841"/>
                </a:lnTo>
                <a:lnTo>
                  <a:pt x="412750" y="274841"/>
                </a:lnTo>
                <a:lnTo>
                  <a:pt x="419629" y="274841"/>
                </a:lnTo>
                <a:lnTo>
                  <a:pt x="427567" y="275895"/>
                </a:lnTo>
                <a:lnTo>
                  <a:pt x="434446" y="275895"/>
                </a:lnTo>
                <a:lnTo>
                  <a:pt x="442383" y="277477"/>
                </a:lnTo>
                <a:lnTo>
                  <a:pt x="449262" y="278004"/>
                </a:lnTo>
                <a:lnTo>
                  <a:pt x="457729" y="280113"/>
                </a:lnTo>
                <a:lnTo>
                  <a:pt x="464079" y="281694"/>
                </a:lnTo>
                <a:lnTo>
                  <a:pt x="471487" y="283276"/>
                </a:lnTo>
                <a:lnTo>
                  <a:pt x="478896" y="285912"/>
                </a:lnTo>
                <a:lnTo>
                  <a:pt x="486833" y="289075"/>
                </a:lnTo>
                <a:lnTo>
                  <a:pt x="493183" y="290657"/>
                </a:lnTo>
                <a:lnTo>
                  <a:pt x="500062" y="293820"/>
                </a:lnTo>
                <a:lnTo>
                  <a:pt x="506942" y="296456"/>
                </a:lnTo>
                <a:lnTo>
                  <a:pt x="514350" y="299619"/>
                </a:lnTo>
                <a:lnTo>
                  <a:pt x="521229" y="302255"/>
                </a:lnTo>
                <a:lnTo>
                  <a:pt x="528108" y="305946"/>
                </a:lnTo>
                <a:lnTo>
                  <a:pt x="534458" y="309109"/>
                </a:lnTo>
                <a:lnTo>
                  <a:pt x="541867" y="313327"/>
                </a:lnTo>
                <a:lnTo>
                  <a:pt x="548217" y="316490"/>
                </a:lnTo>
                <a:lnTo>
                  <a:pt x="555096" y="319653"/>
                </a:lnTo>
                <a:lnTo>
                  <a:pt x="561446" y="323871"/>
                </a:lnTo>
                <a:lnTo>
                  <a:pt x="568325" y="328088"/>
                </a:lnTo>
                <a:lnTo>
                  <a:pt x="574675" y="331779"/>
                </a:lnTo>
                <a:lnTo>
                  <a:pt x="580496" y="335996"/>
                </a:lnTo>
                <a:lnTo>
                  <a:pt x="586846" y="340214"/>
                </a:lnTo>
                <a:lnTo>
                  <a:pt x="592667" y="343904"/>
                </a:lnTo>
                <a:lnTo>
                  <a:pt x="598487" y="348122"/>
                </a:lnTo>
                <a:lnTo>
                  <a:pt x="603779" y="352340"/>
                </a:lnTo>
                <a:lnTo>
                  <a:pt x="608542" y="356030"/>
                </a:lnTo>
                <a:lnTo>
                  <a:pt x="614363" y="360248"/>
                </a:lnTo>
                <a:lnTo>
                  <a:pt x="619125" y="364465"/>
                </a:lnTo>
                <a:lnTo>
                  <a:pt x="624417" y="368156"/>
                </a:lnTo>
                <a:lnTo>
                  <a:pt x="629179" y="372373"/>
                </a:lnTo>
                <a:lnTo>
                  <a:pt x="635000" y="376591"/>
                </a:lnTo>
                <a:lnTo>
                  <a:pt x="638704" y="379754"/>
                </a:lnTo>
                <a:lnTo>
                  <a:pt x="643467" y="383972"/>
                </a:lnTo>
                <a:lnTo>
                  <a:pt x="647700" y="387662"/>
                </a:lnTo>
                <a:lnTo>
                  <a:pt x="652463" y="391880"/>
                </a:lnTo>
                <a:lnTo>
                  <a:pt x="656696" y="395570"/>
                </a:lnTo>
                <a:lnTo>
                  <a:pt x="660400" y="398733"/>
                </a:lnTo>
                <a:lnTo>
                  <a:pt x="664633" y="401897"/>
                </a:lnTo>
                <a:lnTo>
                  <a:pt x="668867" y="406114"/>
                </a:lnTo>
                <a:lnTo>
                  <a:pt x="674688" y="411386"/>
                </a:lnTo>
                <a:lnTo>
                  <a:pt x="681038" y="417713"/>
                </a:lnTo>
                <a:lnTo>
                  <a:pt x="685800" y="422457"/>
                </a:lnTo>
                <a:lnTo>
                  <a:pt x="690033" y="427202"/>
                </a:lnTo>
                <a:lnTo>
                  <a:pt x="693738" y="430365"/>
                </a:lnTo>
                <a:lnTo>
                  <a:pt x="696383" y="433001"/>
                </a:lnTo>
                <a:lnTo>
                  <a:pt x="697971" y="434583"/>
                </a:lnTo>
                <a:lnTo>
                  <a:pt x="698500" y="435637"/>
                </a:lnTo>
                <a:lnTo>
                  <a:pt x="694267" y="433529"/>
                </a:lnTo>
                <a:lnTo>
                  <a:pt x="690033" y="431947"/>
                </a:lnTo>
                <a:lnTo>
                  <a:pt x="686329" y="429838"/>
                </a:lnTo>
                <a:lnTo>
                  <a:pt x="682625" y="428257"/>
                </a:lnTo>
                <a:lnTo>
                  <a:pt x="678921" y="426148"/>
                </a:lnTo>
                <a:lnTo>
                  <a:pt x="674688" y="425093"/>
                </a:lnTo>
                <a:lnTo>
                  <a:pt x="670454" y="423512"/>
                </a:lnTo>
                <a:lnTo>
                  <a:pt x="667279" y="422985"/>
                </a:lnTo>
                <a:lnTo>
                  <a:pt x="663046" y="420876"/>
                </a:lnTo>
                <a:lnTo>
                  <a:pt x="659342" y="420349"/>
                </a:lnTo>
                <a:lnTo>
                  <a:pt x="655108" y="418240"/>
                </a:lnTo>
                <a:lnTo>
                  <a:pt x="650875" y="417713"/>
                </a:lnTo>
                <a:lnTo>
                  <a:pt x="647171" y="416131"/>
                </a:lnTo>
                <a:lnTo>
                  <a:pt x="642938" y="415604"/>
                </a:lnTo>
                <a:lnTo>
                  <a:pt x="638704" y="414022"/>
                </a:lnTo>
                <a:lnTo>
                  <a:pt x="635000" y="414022"/>
                </a:lnTo>
                <a:lnTo>
                  <a:pt x="630767" y="412968"/>
                </a:lnTo>
                <a:lnTo>
                  <a:pt x="626004" y="411913"/>
                </a:lnTo>
                <a:lnTo>
                  <a:pt x="621242" y="410859"/>
                </a:lnTo>
                <a:lnTo>
                  <a:pt x="618067" y="410332"/>
                </a:lnTo>
                <a:lnTo>
                  <a:pt x="612246" y="409277"/>
                </a:lnTo>
                <a:lnTo>
                  <a:pt x="608542" y="408750"/>
                </a:lnTo>
                <a:lnTo>
                  <a:pt x="604838" y="408223"/>
                </a:lnTo>
                <a:lnTo>
                  <a:pt x="601133" y="408223"/>
                </a:lnTo>
                <a:lnTo>
                  <a:pt x="596371" y="407696"/>
                </a:lnTo>
                <a:lnTo>
                  <a:pt x="591608" y="407696"/>
                </a:lnTo>
                <a:lnTo>
                  <a:pt x="587375" y="406641"/>
                </a:lnTo>
                <a:lnTo>
                  <a:pt x="583142" y="406641"/>
                </a:lnTo>
                <a:lnTo>
                  <a:pt x="578379" y="406641"/>
                </a:lnTo>
                <a:lnTo>
                  <a:pt x="574146" y="406641"/>
                </a:lnTo>
                <a:lnTo>
                  <a:pt x="569912" y="406641"/>
                </a:lnTo>
                <a:lnTo>
                  <a:pt x="565679" y="406641"/>
                </a:lnTo>
                <a:lnTo>
                  <a:pt x="560917" y="406641"/>
                </a:lnTo>
                <a:lnTo>
                  <a:pt x="556154" y="406641"/>
                </a:lnTo>
                <a:lnTo>
                  <a:pt x="551392" y="406641"/>
                </a:lnTo>
                <a:lnTo>
                  <a:pt x="547687" y="406641"/>
                </a:lnTo>
                <a:lnTo>
                  <a:pt x="542925" y="406641"/>
                </a:lnTo>
                <a:lnTo>
                  <a:pt x="538162" y="406641"/>
                </a:lnTo>
                <a:lnTo>
                  <a:pt x="533929" y="407696"/>
                </a:lnTo>
                <a:lnTo>
                  <a:pt x="529696" y="408223"/>
                </a:lnTo>
                <a:lnTo>
                  <a:pt x="524933" y="408223"/>
                </a:lnTo>
                <a:lnTo>
                  <a:pt x="520171" y="408750"/>
                </a:lnTo>
                <a:lnTo>
                  <a:pt x="515937" y="409277"/>
                </a:lnTo>
                <a:lnTo>
                  <a:pt x="511704" y="410332"/>
                </a:lnTo>
                <a:lnTo>
                  <a:pt x="506942" y="410332"/>
                </a:lnTo>
                <a:lnTo>
                  <a:pt x="502179" y="411386"/>
                </a:lnTo>
                <a:lnTo>
                  <a:pt x="497946" y="411913"/>
                </a:lnTo>
                <a:lnTo>
                  <a:pt x="494242" y="413495"/>
                </a:lnTo>
                <a:lnTo>
                  <a:pt x="489479" y="414022"/>
                </a:lnTo>
                <a:lnTo>
                  <a:pt x="484717" y="415604"/>
                </a:lnTo>
                <a:lnTo>
                  <a:pt x="479954" y="416131"/>
                </a:lnTo>
                <a:lnTo>
                  <a:pt x="475721" y="417713"/>
                </a:lnTo>
                <a:lnTo>
                  <a:pt x="470958" y="418240"/>
                </a:lnTo>
                <a:lnTo>
                  <a:pt x="466725" y="419821"/>
                </a:lnTo>
                <a:lnTo>
                  <a:pt x="461962" y="420876"/>
                </a:lnTo>
                <a:lnTo>
                  <a:pt x="458258" y="422985"/>
                </a:lnTo>
                <a:lnTo>
                  <a:pt x="453496" y="424039"/>
                </a:lnTo>
                <a:lnTo>
                  <a:pt x="449262" y="425621"/>
                </a:lnTo>
                <a:lnTo>
                  <a:pt x="445558" y="427202"/>
                </a:lnTo>
                <a:lnTo>
                  <a:pt x="441325" y="428784"/>
                </a:lnTo>
                <a:lnTo>
                  <a:pt x="437092" y="430365"/>
                </a:lnTo>
                <a:lnTo>
                  <a:pt x="432858" y="432474"/>
                </a:lnTo>
                <a:lnTo>
                  <a:pt x="429154" y="434583"/>
                </a:lnTo>
                <a:lnTo>
                  <a:pt x="425205" y="436059"/>
                </a:lnTo>
                <a:lnTo>
                  <a:pt x="425450" y="436962"/>
                </a:lnTo>
                <a:lnTo>
                  <a:pt x="405539" y="446087"/>
                </a:lnTo>
                <a:lnTo>
                  <a:pt x="404656" y="445430"/>
                </a:lnTo>
                <a:lnTo>
                  <a:pt x="400579" y="447236"/>
                </a:lnTo>
                <a:lnTo>
                  <a:pt x="395816" y="449345"/>
                </a:lnTo>
                <a:lnTo>
                  <a:pt x="391054" y="451454"/>
                </a:lnTo>
                <a:lnTo>
                  <a:pt x="386291" y="453035"/>
                </a:lnTo>
                <a:lnTo>
                  <a:pt x="381000" y="454617"/>
                </a:lnTo>
                <a:lnTo>
                  <a:pt x="376237" y="456726"/>
                </a:lnTo>
                <a:lnTo>
                  <a:pt x="370946" y="458834"/>
                </a:lnTo>
                <a:lnTo>
                  <a:pt x="366183" y="460943"/>
                </a:lnTo>
                <a:lnTo>
                  <a:pt x="359833" y="461470"/>
                </a:lnTo>
                <a:lnTo>
                  <a:pt x="354541" y="463579"/>
                </a:lnTo>
                <a:lnTo>
                  <a:pt x="349250" y="464106"/>
                </a:lnTo>
                <a:lnTo>
                  <a:pt x="343958" y="466215"/>
                </a:lnTo>
                <a:lnTo>
                  <a:pt x="337608" y="466742"/>
                </a:lnTo>
                <a:lnTo>
                  <a:pt x="332316" y="468324"/>
                </a:lnTo>
                <a:lnTo>
                  <a:pt x="327025" y="468851"/>
                </a:lnTo>
                <a:lnTo>
                  <a:pt x="321204" y="469906"/>
                </a:lnTo>
                <a:lnTo>
                  <a:pt x="315383" y="469906"/>
                </a:lnTo>
                <a:lnTo>
                  <a:pt x="309033" y="470960"/>
                </a:lnTo>
                <a:lnTo>
                  <a:pt x="303212" y="470960"/>
                </a:lnTo>
                <a:lnTo>
                  <a:pt x="296862" y="471487"/>
                </a:lnTo>
                <a:lnTo>
                  <a:pt x="291041" y="471487"/>
                </a:lnTo>
                <a:lnTo>
                  <a:pt x="284691" y="471487"/>
                </a:lnTo>
                <a:lnTo>
                  <a:pt x="278871" y="471487"/>
                </a:lnTo>
                <a:lnTo>
                  <a:pt x="273579" y="471487"/>
                </a:lnTo>
                <a:lnTo>
                  <a:pt x="267229" y="470960"/>
                </a:lnTo>
                <a:lnTo>
                  <a:pt x="261408" y="469906"/>
                </a:lnTo>
                <a:lnTo>
                  <a:pt x="255058" y="469378"/>
                </a:lnTo>
                <a:lnTo>
                  <a:pt x="249766" y="468851"/>
                </a:lnTo>
                <a:lnTo>
                  <a:pt x="243416" y="467270"/>
                </a:lnTo>
                <a:lnTo>
                  <a:pt x="237596" y="466742"/>
                </a:lnTo>
                <a:lnTo>
                  <a:pt x="232304" y="465161"/>
                </a:lnTo>
                <a:lnTo>
                  <a:pt x="226483" y="464634"/>
                </a:lnTo>
                <a:lnTo>
                  <a:pt x="220662" y="462525"/>
                </a:lnTo>
                <a:lnTo>
                  <a:pt x="214312" y="460943"/>
                </a:lnTo>
                <a:lnTo>
                  <a:pt x="209020" y="458834"/>
                </a:lnTo>
                <a:lnTo>
                  <a:pt x="203729" y="456726"/>
                </a:lnTo>
                <a:lnTo>
                  <a:pt x="198437" y="454090"/>
                </a:lnTo>
                <a:lnTo>
                  <a:pt x="193675" y="451981"/>
                </a:lnTo>
                <a:lnTo>
                  <a:pt x="188383" y="449345"/>
                </a:lnTo>
                <a:lnTo>
                  <a:pt x="183620" y="447236"/>
                </a:lnTo>
                <a:lnTo>
                  <a:pt x="177800" y="444073"/>
                </a:lnTo>
                <a:lnTo>
                  <a:pt x="173037" y="440382"/>
                </a:lnTo>
                <a:lnTo>
                  <a:pt x="168275" y="437219"/>
                </a:lnTo>
                <a:lnTo>
                  <a:pt x="164570" y="433529"/>
                </a:lnTo>
                <a:lnTo>
                  <a:pt x="159808" y="429838"/>
                </a:lnTo>
                <a:lnTo>
                  <a:pt x="155575" y="425621"/>
                </a:lnTo>
                <a:lnTo>
                  <a:pt x="151341" y="421403"/>
                </a:lnTo>
                <a:lnTo>
                  <a:pt x="148166" y="418240"/>
                </a:lnTo>
                <a:lnTo>
                  <a:pt x="143933" y="413495"/>
                </a:lnTo>
                <a:lnTo>
                  <a:pt x="140229" y="408750"/>
                </a:lnTo>
                <a:lnTo>
                  <a:pt x="136525" y="403478"/>
                </a:lnTo>
                <a:lnTo>
                  <a:pt x="133879" y="398733"/>
                </a:lnTo>
                <a:lnTo>
                  <a:pt x="131233" y="393461"/>
                </a:lnTo>
                <a:lnTo>
                  <a:pt x="128587" y="387662"/>
                </a:lnTo>
                <a:lnTo>
                  <a:pt x="126470" y="382390"/>
                </a:lnTo>
                <a:lnTo>
                  <a:pt x="124354" y="377118"/>
                </a:lnTo>
                <a:lnTo>
                  <a:pt x="122237" y="370264"/>
                </a:lnTo>
                <a:lnTo>
                  <a:pt x="120650" y="364465"/>
                </a:lnTo>
                <a:lnTo>
                  <a:pt x="119062" y="357612"/>
                </a:lnTo>
                <a:lnTo>
                  <a:pt x="118533" y="350758"/>
                </a:lnTo>
                <a:lnTo>
                  <a:pt x="116945" y="343377"/>
                </a:lnTo>
                <a:lnTo>
                  <a:pt x="116416" y="336523"/>
                </a:lnTo>
                <a:lnTo>
                  <a:pt x="116416" y="329143"/>
                </a:lnTo>
                <a:lnTo>
                  <a:pt x="116416" y="322289"/>
                </a:lnTo>
                <a:lnTo>
                  <a:pt x="115887" y="318071"/>
                </a:lnTo>
                <a:lnTo>
                  <a:pt x="115887" y="313327"/>
                </a:lnTo>
                <a:lnTo>
                  <a:pt x="116416" y="308582"/>
                </a:lnTo>
                <a:lnTo>
                  <a:pt x="116945" y="304364"/>
                </a:lnTo>
                <a:lnTo>
                  <a:pt x="116945" y="299619"/>
                </a:lnTo>
                <a:lnTo>
                  <a:pt x="117898" y="297089"/>
                </a:lnTo>
                <a:lnTo>
                  <a:pt x="117475" y="297089"/>
                </a:lnTo>
                <a:lnTo>
                  <a:pt x="117475" y="295504"/>
                </a:lnTo>
                <a:lnTo>
                  <a:pt x="118534" y="292334"/>
                </a:lnTo>
                <a:lnTo>
                  <a:pt x="119007" y="291154"/>
                </a:lnTo>
                <a:lnTo>
                  <a:pt x="119062" y="290657"/>
                </a:lnTo>
                <a:lnTo>
                  <a:pt x="120650" y="286966"/>
                </a:lnTo>
                <a:lnTo>
                  <a:pt x="121179" y="282222"/>
                </a:lnTo>
                <a:lnTo>
                  <a:pt x="122237" y="277477"/>
                </a:lnTo>
                <a:lnTo>
                  <a:pt x="124354" y="272732"/>
                </a:lnTo>
                <a:lnTo>
                  <a:pt x="126470" y="268514"/>
                </a:lnTo>
                <a:lnTo>
                  <a:pt x="128587" y="263770"/>
                </a:lnTo>
                <a:lnTo>
                  <a:pt x="130704" y="259025"/>
                </a:lnTo>
                <a:lnTo>
                  <a:pt x="132820" y="254280"/>
                </a:lnTo>
                <a:lnTo>
                  <a:pt x="135466" y="250590"/>
                </a:lnTo>
                <a:lnTo>
                  <a:pt x="137583" y="245845"/>
                </a:lnTo>
                <a:lnTo>
                  <a:pt x="139170" y="241100"/>
                </a:lnTo>
                <a:lnTo>
                  <a:pt x="142345" y="236355"/>
                </a:lnTo>
                <a:lnTo>
                  <a:pt x="144991" y="232137"/>
                </a:lnTo>
                <a:lnTo>
                  <a:pt x="146579" y="228447"/>
                </a:lnTo>
                <a:lnTo>
                  <a:pt x="150283" y="224229"/>
                </a:lnTo>
                <a:lnTo>
                  <a:pt x="152929" y="220012"/>
                </a:lnTo>
                <a:lnTo>
                  <a:pt x="156104" y="216321"/>
                </a:lnTo>
                <a:lnTo>
                  <a:pt x="159279" y="212104"/>
                </a:lnTo>
                <a:lnTo>
                  <a:pt x="162454" y="207886"/>
                </a:lnTo>
                <a:lnTo>
                  <a:pt x="165629" y="204196"/>
                </a:lnTo>
                <a:lnTo>
                  <a:pt x="169333" y="200505"/>
                </a:lnTo>
                <a:lnTo>
                  <a:pt x="172508" y="196288"/>
                </a:lnTo>
                <a:lnTo>
                  <a:pt x="175683" y="193124"/>
                </a:lnTo>
                <a:lnTo>
                  <a:pt x="178834" y="190770"/>
                </a:lnTo>
                <a:lnTo>
                  <a:pt x="181523" y="187191"/>
                </a:lnTo>
                <a:lnTo>
                  <a:pt x="187346" y="180851"/>
                </a:lnTo>
                <a:lnTo>
                  <a:pt x="193698" y="175039"/>
                </a:lnTo>
                <a:lnTo>
                  <a:pt x="200579" y="168699"/>
                </a:lnTo>
                <a:lnTo>
                  <a:pt x="206401" y="162887"/>
                </a:lnTo>
                <a:lnTo>
                  <a:pt x="213812" y="156546"/>
                </a:lnTo>
                <a:lnTo>
                  <a:pt x="221223" y="150735"/>
                </a:lnTo>
                <a:lnTo>
                  <a:pt x="229692" y="145979"/>
                </a:lnTo>
                <a:lnTo>
                  <a:pt x="237102" y="139639"/>
                </a:lnTo>
                <a:lnTo>
                  <a:pt x="245042" y="134884"/>
                </a:lnTo>
                <a:lnTo>
                  <a:pt x="254041" y="129600"/>
                </a:lnTo>
                <a:lnTo>
                  <a:pt x="262510" y="125373"/>
                </a:lnTo>
                <a:lnTo>
                  <a:pt x="271508" y="120618"/>
                </a:lnTo>
                <a:lnTo>
                  <a:pt x="281565" y="116920"/>
                </a:lnTo>
                <a:lnTo>
                  <a:pt x="291623" y="113221"/>
                </a:lnTo>
                <a:lnTo>
                  <a:pt x="302738" y="110579"/>
                </a:lnTo>
                <a:lnTo>
                  <a:pt x="312796" y="107409"/>
                </a:lnTo>
                <a:lnTo>
                  <a:pt x="323382" y="105296"/>
                </a:lnTo>
                <a:lnTo>
                  <a:pt x="335027" y="102654"/>
                </a:lnTo>
                <a:lnTo>
                  <a:pt x="347202" y="102126"/>
                </a:lnTo>
                <a:lnTo>
                  <a:pt x="358847" y="100012"/>
                </a:lnTo>
                <a:lnTo>
                  <a:pt x="371550" y="100012"/>
                </a:lnTo>
                <a:lnTo>
                  <a:pt x="384254" y="100012"/>
                </a:lnTo>
                <a:lnTo>
                  <a:pt x="398546" y="101069"/>
                </a:lnTo>
                <a:lnTo>
                  <a:pt x="411779" y="101069"/>
                </a:lnTo>
                <a:lnTo>
                  <a:pt x="416955" y="101864"/>
                </a:lnTo>
                <a:lnTo>
                  <a:pt x="416825" y="101753"/>
                </a:lnTo>
                <a:lnTo>
                  <a:pt x="410511" y="95430"/>
                </a:lnTo>
                <a:lnTo>
                  <a:pt x="405249" y="89635"/>
                </a:lnTo>
                <a:lnTo>
                  <a:pt x="401040" y="84893"/>
                </a:lnTo>
                <a:lnTo>
                  <a:pt x="398409" y="80151"/>
                </a:lnTo>
                <a:lnTo>
                  <a:pt x="395251" y="74356"/>
                </a:lnTo>
                <a:lnTo>
                  <a:pt x="393147" y="69614"/>
                </a:lnTo>
                <a:lnTo>
                  <a:pt x="391042" y="63819"/>
                </a:lnTo>
                <a:lnTo>
                  <a:pt x="389989" y="58550"/>
                </a:lnTo>
                <a:lnTo>
                  <a:pt x="388937" y="52228"/>
                </a:lnTo>
                <a:lnTo>
                  <a:pt x="389989" y="46959"/>
                </a:lnTo>
                <a:lnTo>
                  <a:pt x="390516" y="40110"/>
                </a:lnTo>
                <a:lnTo>
                  <a:pt x="392620" y="34842"/>
                </a:lnTo>
                <a:lnTo>
                  <a:pt x="394725" y="30100"/>
                </a:lnTo>
                <a:lnTo>
                  <a:pt x="397882" y="26939"/>
                </a:lnTo>
                <a:lnTo>
                  <a:pt x="401040" y="23251"/>
                </a:lnTo>
                <a:lnTo>
                  <a:pt x="405249" y="21143"/>
                </a:lnTo>
                <a:lnTo>
                  <a:pt x="409985" y="19563"/>
                </a:lnTo>
                <a:lnTo>
                  <a:pt x="414721" y="18509"/>
                </a:lnTo>
                <a:lnTo>
                  <a:pt x="418930" y="16928"/>
                </a:lnTo>
                <a:lnTo>
                  <a:pt x="422614" y="15875"/>
                </a:lnTo>
                <a:lnTo>
                  <a:pt x="426297" y="15875"/>
                </a:lnTo>
                <a:lnTo>
                  <a:pt x="429980" y="15875"/>
                </a:lnTo>
                <a:lnTo>
                  <a:pt x="434716" y="15875"/>
                </a:lnTo>
                <a:lnTo>
                  <a:pt x="437347" y="16928"/>
                </a:lnTo>
                <a:lnTo>
                  <a:pt x="434190" y="21143"/>
                </a:lnTo>
                <a:lnTo>
                  <a:pt x="432085" y="26939"/>
                </a:lnTo>
                <a:lnTo>
                  <a:pt x="429980" y="32207"/>
                </a:lnTo>
                <a:lnTo>
                  <a:pt x="429454" y="37476"/>
                </a:lnTo>
                <a:lnTo>
                  <a:pt x="428928" y="42218"/>
                </a:lnTo>
                <a:lnTo>
                  <a:pt x="428928" y="48540"/>
                </a:lnTo>
                <a:lnTo>
                  <a:pt x="428928" y="53282"/>
                </a:lnTo>
                <a:lnTo>
                  <a:pt x="429980" y="59077"/>
                </a:lnTo>
                <a:lnTo>
                  <a:pt x="431033" y="63819"/>
                </a:lnTo>
                <a:lnTo>
                  <a:pt x="432085" y="69087"/>
                </a:lnTo>
                <a:lnTo>
                  <a:pt x="434190" y="73829"/>
                </a:lnTo>
                <a:lnTo>
                  <a:pt x="436821" y="79097"/>
                </a:lnTo>
                <a:lnTo>
                  <a:pt x="438926" y="83312"/>
                </a:lnTo>
                <a:lnTo>
                  <a:pt x="441557" y="88054"/>
                </a:lnTo>
                <a:lnTo>
                  <a:pt x="444188" y="92796"/>
                </a:lnTo>
                <a:lnTo>
                  <a:pt x="447871" y="97537"/>
                </a:lnTo>
                <a:lnTo>
                  <a:pt x="449450" y="100699"/>
                </a:lnTo>
                <a:lnTo>
                  <a:pt x="453133" y="104914"/>
                </a:lnTo>
                <a:lnTo>
                  <a:pt x="455764" y="109129"/>
                </a:lnTo>
                <a:lnTo>
                  <a:pt x="456192" y="109629"/>
                </a:lnTo>
                <a:lnTo>
                  <a:pt x="470005" y="112693"/>
                </a:lnTo>
                <a:lnTo>
                  <a:pt x="485884" y="117448"/>
                </a:lnTo>
                <a:lnTo>
                  <a:pt x="502293" y="122203"/>
                </a:lnTo>
                <a:lnTo>
                  <a:pt x="519232" y="129072"/>
                </a:lnTo>
                <a:lnTo>
                  <a:pt x="535641" y="134884"/>
                </a:lnTo>
                <a:lnTo>
                  <a:pt x="553638" y="142281"/>
                </a:lnTo>
                <a:lnTo>
                  <a:pt x="571105" y="150735"/>
                </a:lnTo>
                <a:lnTo>
                  <a:pt x="589632" y="160773"/>
                </a:lnTo>
                <a:lnTo>
                  <a:pt x="608688" y="170284"/>
                </a:lnTo>
                <a:lnTo>
                  <a:pt x="627743" y="181379"/>
                </a:lnTo>
                <a:lnTo>
                  <a:pt x="647328" y="193003"/>
                </a:lnTo>
                <a:lnTo>
                  <a:pt x="667972" y="206740"/>
                </a:lnTo>
                <a:lnTo>
                  <a:pt x="682793" y="217308"/>
                </a:lnTo>
                <a:lnTo>
                  <a:pt x="698143" y="228403"/>
                </a:lnTo>
                <a:lnTo>
                  <a:pt x="711906" y="238442"/>
                </a:lnTo>
                <a:lnTo>
                  <a:pt x="727256" y="248481"/>
                </a:lnTo>
                <a:lnTo>
                  <a:pt x="740489" y="257463"/>
                </a:lnTo>
                <a:lnTo>
                  <a:pt x="754781" y="266445"/>
                </a:lnTo>
                <a:lnTo>
                  <a:pt x="768543" y="274898"/>
                </a:lnTo>
                <a:lnTo>
                  <a:pt x="770221" y="275929"/>
                </a:lnTo>
                <a:lnTo>
                  <a:pt x="769397" y="272637"/>
                </a:lnTo>
                <a:lnTo>
                  <a:pt x="767811" y="269469"/>
                </a:lnTo>
                <a:lnTo>
                  <a:pt x="765696" y="264716"/>
                </a:lnTo>
                <a:lnTo>
                  <a:pt x="764110" y="260491"/>
                </a:lnTo>
                <a:lnTo>
                  <a:pt x="762524" y="256794"/>
                </a:lnTo>
                <a:lnTo>
                  <a:pt x="761995" y="252569"/>
                </a:lnTo>
                <a:lnTo>
                  <a:pt x="760409" y="248345"/>
                </a:lnTo>
                <a:lnTo>
                  <a:pt x="759881" y="244648"/>
                </a:lnTo>
                <a:lnTo>
                  <a:pt x="758295" y="240423"/>
                </a:lnTo>
                <a:lnTo>
                  <a:pt x="758295" y="236198"/>
                </a:lnTo>
                <a:lnTo>
                  <a:pt x="757766" y="231445"/>
                </a:lnTo>
                <a:lnTo>
                  <a:pt x="757237" y="227749"/>
                </a:lnTo>
                <a:lnTo>
                  <a:pt x="757237" y="223524"/>
                </a:lnTo>
                <a:lnTo>
                  <a:pt x="757237" y="219299"/>
                </a:lnTo>
                <a:lnTo>
                  <a:pt x="757237" y="215602"/>
                </a:lnTo>
                <a:lnTo>
                  <a:pt x="757237" y="211378"/>
                </a:lnTo>
                <a:lnTo>
                  <a:pt x="757766" y="207153"/>
                </a:lnTo>
                <a:lnTo>
                  <a:pt x="758295" y="203456"/>
                </a:lnTo>
                <a:lnTo>
                  <a:pt x="758295" y="195006"/>
                </a:lnTo>
                <a:lnTo>
                  <a:pt x="759881" y="188141"/>
                </a:lnTo>
                <a:lnTo>
                  <a:pt x="760409" y="181804"/>
                </a:lnTo>
                <a:lnTo>
                  <a:pt x="761995" y="175467"/>
                </a:lnTo>
                <a:lnTo>
                  <a:pt x="763053" y="169658"/>
                </a:lnTo>
                <a:lnTo>
                  <a:pt x="765167" y="163320"/>
                </a:lnTo>
                <a:lnTo>
                  <a:pt x="767282" y="157511"/>
                </a:lnTo>
                <a:lnTo>
                  <a:pt x="769926" y="152758"/>
                </a:lnTo>
                <a:lnTo>
                  <a:pt x="772040" y="146421"/>
                </a:lnTo>
                <a:lnTo>
                  <a:pt x="774684" y="141668"/>
                </a:lnTo>
                <a:lnTo>
                  <a:pt x="777327" y="136387"/>
                </a:lnTo>
                <a:lnTo>
                  <a:pt x="781028" y="131634"/>
                </a:lnTo>
                <a:lnTo>
                  <a:pt x="783672" y="126881"/>
                </a:lnTo>
                <a:lnTo>
                  <a:pt x="786844" y="122657"/>
                </a:lnTo>
                <a:lnTo>
                  <a:pt x="790016" y="118960"/>
                </a:lnTo>
                <a:lnTo>
                  <a:pt x="790575" y="118471"/>
                </a:lnTo>
                <a:lnTo>
                  <a:pt x="790575" y="118014"/>
                </a:lnTo>
                <a:lnTo>
                  <a:pt x="793251" y="115916"/>
                </a:lnTo>
                <a:lnTo>
                  <a:pt x="796998" y="111720"/>
                </a:lnTo>
                <a:lnTo>
                  <a:pt x="799407" y="109622"/>
                </a:lnTo>
                <a:lnTo>
                  <a:pt x="801118" y="107342"/>
                </a:lnTo>
                <a:lnTo>
                  <a:pt x="802991" y="105939"/>
                </a:lnTo>
                <a:lnTo>
                  <a:pt x="806096" y="101755"/>
                </a:lnTo>
                <a:lnTo>
                  <a:pt x="812519" y="95460"/>
                </a:lnTo>
                <a:lnTo>
                  <a:pt x="815195" y="91788"/>
                </a:lnTo>
                <a:lnTo>
                  <a:pt x="818406" y="88117"/>
                </a:lnTo>
                <a:lnTo>
                  <a:pt x="822153" y="84445"/>
                </a:lnTo>
                <a:lnTo>
                  <a:pt x="825364" y="80774"/>
                </a:lnTo>
                <a:lnTo>
                  <a:pt x="827505" y="76053"/>
                </a:lnTo>
                <a:lnTo>
                  <a:pt x="830181" y="71333"/>
                </a:lnTo>
                <a:lnTo>
                  <a:pt x="832857" y="66612"/>
                </a:lnTo>
                <a:lnTo>
                  <a:pt x="835533" y="61892"/>
                </a:lnTo>
                <a:lnTo>
                  <a:pt x="837139" y="56646"/>
                </a:lnTo>
                <a:lnTo>
                  <a:pt x="839280" y="51926"/>
                </a:lnTo>
                <a:lnTo>
                  <a:pt x="840350" y="47205"/>
                </a:lnTo>
                <a:lnTo>
                  <a:pt x="842491" y="42485"/>
                </a:lnTo>
                <a:lnTo>
                  <a:pt x="842491" y="36715"/>
                </a:lnTo>
                <a:lnTo>
                  <a:pt x="843562" y="31995"/>
                </a:lnTo>
                <a:lnTo>
                  <a:pt x="843562" y="25701"/>
                </a:lnTo>
                <a:lnTo>
                  <a:pt x="843562" y="20980"/>
                </a:lnTo>
                <a:lnTo>
                  <a:pt x="841956" y="15735"/>
                </a:lnTo>
                <a:lnTo>
                  <a:pt x="840350" y="10490"/>
                </a:lnTo>
                <a:lnTo>
                  <a:pt x="837674" y="5245"/>
                </a:lnTo>
                <a:lnTo>
                  <a:pt x="835533" y="52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541F2E7F-2637-46CF-B581-A4269749E893}"/>
              </a:ext>
            </a:extLst>
          </p:cNvPr>
          <p:cNvSpPr txBox="1"/>
          <p:nvPr/>
        </p:nvSpPr>
        <p:spPr>
          <a:xfrm>
            <a:off x="975667" y="335195"/>
            <a:ext cx="719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n-US" sz="3600" b="0" i="0" dirty="0">
                <a:solidFill>
                  <a:schemeClr val="bg1"/>
                </a:solidFill>
                <a:latin typeface="Constantia"/>
                <a:ea typeface="+mn-ea"/>
                <a:cs typeface="+mn-cs"/>
              </a:rPr>
              <a:t>Hands On 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BEA9F26-5729-4F27-AAE0-206EBE517B96}"/>
              </a:ext>
            </a:extLst>
          </p:cNvPr>
          <p:cNvSpPr txBox="1"/>
          <p:nvPr/>
        </p:nvSpPr>
        <p:spPr>
          <a:xfrm>
            <a:off x="1043608" y="1480105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Vinculación de datos y generación de consultas SPARQL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/>
          </a:p>
          <a:p>
            <a:r>
              <a:rPr lang="es-ES" dirty="0"/>
              <a:t>	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67CE47-1DAC-4E09-8764-62609E58F6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89" t="8679" r="3538" b="6610"/>
          <a:stretch/>
        </p:blipFill>
        <p:spPr>
          <a:xfrm>
            <a:off x="600066" y="2066645"/>
            <a:ext cx="8208912" cy="435498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75464AF-5EE2-4B00-979F-3D2BC13046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65" t="21771" r="52809" b="9937"/>
          <a:stretch/>
        </p:blipFill>
        <p:spPr>
          <a:xfrm>
            <a:off x="323528" y="1961788"/>
            <a:ext cx="4392488" cy="43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2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D89B316A-B795-4A96-B6D6-C6D32800B4A0}"/>
              </a:ext>
            </a:extLst>
          </p:cNvPr>
          <p:cNvSpPr/>
          <p:nvPr/>
        </p:nvSpPr>
        <p:spPr>
          <a:xfrm>
            <a:off x="443744" y="168136"/>
            <a:ext cx="8520744" cy="1252178"/>
          </a:xfrm>
          <a:prstGeom prst="rect">
            <a:avLst/>
          </a:prstGeom>
          <a:blipFill dpi="0" rotWithShape="1">
            <a:blip r:embed="rId3" cstate="print">
              <a:alphaModFix amt="80000"/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E746997-64F3-4963-90B4-A9ED7CBBF5BF}"/>
              </a:ext>
            </a:extLst>
          </p:cNvPr>
          <p:cNvSpPr/>
          <p:nvPr/>
        </p:nvSpPr>
        <p:spPr>
          <a:xfrm>
            <a:off x="443744" y="247682"/>
            <a:ext cx="8520744" cy="117263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AAE9E33-CEDC-4B92-BFAC-887196D95DFD}"/>
              </a:ext>
            </a:extLst>
          </p:cNvPr>
          <p:cNvSpPr>
            <a:spLocks/>
          </p:cNvSpPr>
          <p:nvPr/>
        </p:nvSpPr>
        <p:spPr bwMode="auto">
          <a:xfrm>
            <a:off x="4090523" y="981526"/>
            <a:ext cx="962954" cy="323166"/>
          </a:xfrm>
          <a:custGeom>
            <a:avLst/>
            <a:gdLst/>
            <a:ahLst/>
            <a:cxnLst/>
            <a:rect l="l" t="t" r="r" b="b"/>
            <a:pathLst>
              <a:path w="2038350" h="542924">
                <a:moveTo>
                  <a:pt x="1018646" y="450849"/>
                </a:moveTo>
                <a:lnTo>
                  <a:pt x="1022350" y="450849"/>
                </a:lnTo>
                <a:lnTo>
                  <a:pt x="1027113" y="450849"/>
                </a:lnTo>
                <a:lnTo>
                  <a:pt x="1031346" y="450849"/>
                </a:lnTo>
                <a:lnTo>
                  <a:pt x="1036109" y="452419"/>
                </a:lnTo>
                <a:lnTo>
                  <a:pt x="1040871" y="453465"/>
                </a:lnTo>
                <a:lnTo>
                  <a:pt x="1045634" y="456081"/>
                </a:lnTo>
                <a:lnTo>
                  <a:pt x="1048809" y="458173"/>
                </a:lnTo>
                <a:lnTo>
                  <a:pt x="1053042" y="460266"/>
                </a:lnTo>
                <a:lnTo>
                  <a:pt x="1056217" y="462882"/>
                </a:lnTo>
                <a:lnTo>
                  <a:pt x="1059921" y="467067"/>
                </a:lnTo>
                <a:lnTo>
                  <a:pt x="1062567" y="470206"/>
                </a:lnTo>
                <a:lnTo>
                  <a:pt x="1065213" y="474391"/>
                </a:lnTo>
                <a:lnTo>
                  <a:pt x="1067330" y="478053"/>
                </a:lnTo>
                <a:lnTo>
                  <a:pt x="1069446" y="482238"/>
                </a:lnTo>
                <a:lnTo>
                  <a:pt x="1069976" y="486424"/>
                </a:lnTo>
                <a:lnTo>
                  <a:pt x="1070505" y="490086"/>
                </a:lnTo>
                <a:lnTo>
                  <a:pt x="1070505" y="494794"/>
                </a:lnTo>
                <a:lnTo>
                  <a:pt x="1071563" y="499503"/>
                </a:lnTo>
                <a:lnTo>
                  <a:pt x="1070505" y="503688"/>
                </a:lnTo>
                <a:lnTo>
                  <a:pt x="1069976" y="508919"/>
                </a:lnTo>
                <a:lnTo>
                  <a:pt x="1068388" y="513105"/>
                </a:lnTo>
                <a:lnTo>
                  <a:pt x="1067330" y="518336"/>
                </a:lnTo>
                <a:lnTo>
                  <a:pt x="1063626" y="521998"/>
                </a:lnTo>
                <a:lnTo>
                  <a:pt x="1060980" y="525660"/>
                </a:lnTo>
                <a:lnTo>
                  <a:pt x="1058334" y="528276"/>
                </a:lnTo>
                <a:lnTo>
                  <a:pt x="1055688" y="531938"/>
                </a:lnTo>
                <a:lnTo>
                  <a:pt x="1051455" y="534554"/>
                </a:lnTo>
                <a:lnTo>
                  <a:pt x="1047751" y="537170"/>
                </a:lnTo>
                <a:lnTo>
                  <a:pt x="1043517" y="539262"/>
                </a:lnTo>
                <a:lnTo>
                  <a:pt x="1040342" y="541355"/>
                </a:lnTo>
                <a:lnTo>
                  <a:pt x="1035580" y="541878"/>
                </a:lnTo>
                <a:lnTo>
                  <a:pt x="1030817" y="542924"/>
                </a:lnTo>
                <a:lnTo>
                  <a:pt x="1026584" y="542924"/>
                </a:lnTo>
                <a:lnTo>
                  <a:pt x="1022350" y="542924"/>
                </a:lnTo>
                <a:lnTo>
                  <a:pt x="1017588" y="542401"/>
                </a:lnTo>
                <a:lnTo>
                  <a:pt x="1013354" y="541878"/>
                </a:lnTo>
                <a:lnTo>
                  <a:pt x="1009121" y="540308"/>
                </a:lnTo>
                <a:lnTo>
                  <a:pt x="1004888" y="539262"/>
                </a:lnTo>
                <a:lnTo>
                  <a:pt x="1000125" y="535600"/>
                </a:lnTo>
                <a:lnTo>
                  <a:pt x="996421" y="532984"/>
                </a:lnTo>
                <a:lnTo>
                  <a:pt x="992717" y="530369"/>
                </a:lnTo>
                <a:lnTo>
                  <a:pt x="990071" y="527753"/>
                </a:lnTo>
                <a:lnTo>
                  <a:pt x="986896" y="523568"/>
                </a:lnTo>
                <a:lnTo>
                  <a:pt x="984779" y="519905"/>
                </a:lnTo>
                <a:lnTo>
                  <a:pt x="982663" y="515720"/>
                </a:lnTo>
                <a:lnTo>
                  <a:pt x="981075" y="512581"/>
                </a:lnTo>
                <a:lnTo>
                  <a:pt x="979488" y="507873"/>
                </a:lnTo>
                <a:lnTo>
                  <a:pt x="978429" y="503165"/>
                </a:lnTo>
                <a:lnTo>
                  <a:pt x="977900" y="498979"/>
                </a:lnTo>
                <a:lnTo>
                  <a:pt x="978429" y="494794"/>
                </a:lnTo>
                <a:lnTo>
                  <a:pt x="978429" y="490086"/>
                </a:lnTo>
                <a:lnTo>
                  <a:pt x="980017" y="485901"/>
                </a:lnTo>
                <a:lnTo>
                  <a:pt x="981075" y="481715"/>
                </a:lnTo>
                <a:lnTo>
                  <a:pt x="984250" y="477530"/>
                </a:lnTo>
                <a:lnTo>
                  <a:pt x="985838" y="472822"/>
                </a:lnTo>
                <a:lnTo>
                  <a:pt x="987954" y="469160"/>
                </a:lnTo>
                <a:lnTo>
                  <a:pt x="990600" y="465498"/>
                </a:lnTo>
                <a:lnTo>
                  <a:pt x="994834" y="462359"/>
                </a:lnTo>
                <a:lnTo>
                  <a:pt x="997479" y="458697"/>
                </a:lnTo>
                <a:lnTo>
                  <a:pt x="1001713" y="457127"/>
                </a:lnTo>
                <a:lnTo>
                  <a:pt x="1005417" y="455034"/>
                </a:lnTo>
                <a:lnTo>
                  <a:pt x="1010179" y="453465"/>
                </a:lnTo>
                <a:lnTo>
                  <a:pt x="1014413" y="451372"/>
                </a:lnTo>
                <a:close/>
                <a:moveTo>
                  <a:pt x="1640339" y="334074"/>
                </a:moveTo>
                <a:lnTo>
                  <a:pt x="1636634" y="335131"/>
                </a:lnTo>
                <a:lnTo>
                  <a:pt x="1631870" y="335131"/>
                </a:lnTo>
                <a:lnTo>
                  <a:pt x="1628165" y="335131"/>
                </a:lnTo>
                <a:lnTo>
                  <a:pt x="1623930" y="335660"/>
                </a:lnTo>
                <a:lnTo>
                  <a:pt x="1619696" y="336188"/>
                </a:lnTo>
                <a:lnTo>
                  <a:pt x="1615461" y="336188"/>
                </a:lnTo>
                <a:lnTo>
                  <a:pt x="1611227" y="336716"/>
                </a:lnTo>
                <a:lnTo>
                  <a:pt x="1606992" y="337773"/>
                </a:lnTo>
                <a:lnTo>
                  <a:pt x="1603287" y="338301"/>
                </a:lnTo>
                <a:lnTo>
                  <a:pt x="1598523" y="338301"/>
                </a:lnTo>
                <a:lnTo>
                  <a:pt x="1594288" y="339358"/>
                </a:lnTo>
                <a:lnTo>
                  <a:pt x="1589524" y="340415"/>
                </a:lnTo>
                <a:lnTo>
                  <a:pt x="1585290" y="341472"/>
                </a:lnTo>
                <a:lnTo>
                  <a:pt x="1580526" y="342528"/>
                </a:lnTo>
                <a:lnTo>
                  <a:pt x="1576821" y="343585"/>
                </a:lnTo>
                <a:lnTo>
                  <a:pt x="1572586" y="344113"/>
                </a:lnTo>
                <a:lnTo>
                  <a:pt x="1568351" y="345698"/>
                </a:lnTo>
                <a:lnTo>
                  <a:pt x="1563587" y="346227"/>
                </a:lnTo>
                <a:lnTo>
                  <a:pt x="1558824" y="347812"/>
                </a:lnTo>
                <a:lnTo>
                  <a:pt x="1554060" y="348340"/>
                </a:lnTo>
                <a:lnTo>
                  <a:pt x="1550354" y="349925"/>
                </a:lnTo>
                <a:lnTo>
                  <a:pt x="1546120" y="350454"/>
                </a:lnTo>
                <a:lnTo>
                  <a:pt x="1541885" y="351510"/>
                </a:lnTo>
                <a:lnTo>
                  <a:pt x="1538180" y="352567"/>
                </a:lnTo>
                <a:lnTo>
                  <a:pt x="1533945" y="353624"/>
                </a:lnTo>
                <a:lnTo>
                  <a:pt x="1529711" y="354680"/>
                </a:lnTo>
                <a:lnTo>
                  <a:pt x="1526005" y="355737"/>
                </a:lnTo>
                <a:lnTo>
                  <a:pt x="1521771" y="357322"/>
                </a:lnTo>
                <a:lnTo>
                  <a:pt x="1517536" y="358379"/>
                </a:lnTo>
                <a:lnTo>
                  <a:pt x="1510126" y="361021"/>
                </a:lnTo>
                <a:lnTo>
                  <a:pt x="1504303" y="363662"/>
                </a:lnTo>
                <a:lnTo>
                  <a:pt x="1496893" y="365776"/>
                </a:lnTo>
                <a:lnTo>
                  <a:pt x="1490541" y="367889"/>
                </a:lnTo>
                <a:lnTo>
                  <a:pt x="1484718" y="370003"/>
                </a:lnTo>
                <a:lnTo>
                  <a:pt x="1480484" y="372645"/>
                </a:lnTo>
                <a:lnTo>
                  <a:pt x="1475190" y="374758"/>
                </a:lnTo>
                <a:lnTo>
                  <a:pt x="1471485" y="376871"/>
                </a:lnTo>
                <a:lnTo>
                  <a:pt x="1468309" y="378985"/>
                </a:lnTo>
                <a:lnTo>
                  <a:pt x="1466192" y="381627"/>
                </a:lnTo>
                <a:lnTo>
                  <a:pt x="1472544" y="379513"/>
                </a:lnTo>
                <a:lnTo>
                  <a:pt x="1478366" y="377400"/>
                </a:lnTo>
                <a:lnTo>
                  <a:pt x="1485248" y="375286"/>
                </a:lnTo>
                <a:lnTo>
                  <a:pt x="1492129" y="374758"/>
                </a:lnTo>
                <a:lnTo>
                  <a:pt x="1497951" y="372645"/>
                </a:lnTo>
                <a:lnTo>
                  <a:pt x="1505362" y="372116"/>
                </a:lnTo>
                <a:lnTo>
                  <a:pt x="1511714" y="371588"/>
                </a:lnTo>
                <a:lnTo>
                  <a:pt x="1519124" y="371588"/>
                </a:lnTo>
                <a:lnTo>
                  <a:pt x="1524947" y="370003"/>
                </a:lnTo>
                <a:lnTo>
                  <a:pt x="1531828" y="369474"/>
                </a:lnTo>
                <a:lnTo>
                  <a:pt x="1538709" y="369474"/>
                </a:lnTo>
                <a:lnTo>
                  <a:pt x="1545590" y="369474"/>
                </a:lnTo>
                <a:lnTo>
                  <a:pt x="1551413" y="369474"/>
                </a:lnTo>
                <a:lnTo>
                  <a:pt x="1558294" y="369474"/>
                </a:lnTo>
                <a:lnTo>
                  <a:pt x="1565175" y="369474"/>
                </a:lnTo>
                <a:lnTo>
                  <a:pt x="1572057" y="370003"/>
                </a:lnTo>
                <a:lnTo>
                  <a:pt x="1577350" y="370003"/>
                </a:lnTo>
                <a:lnTo>
                  <a:pt x="1583172" y="370003"/>
                </a:lnTo>
                <a:lnTo>
                  <a:pt x="1589524" y="370531"/>
                </a:lnTo>
                <a:lnTo>
                  <a:pt x="1595347" y="371588"/>
                </a:lnTo>
                <a:lnTo>
                  <a:pt x="1601169" y="371588"/>
                </a:lnTo>
                <a:lnTo>
                  <a:pt x="1606992" y="372116"/>
                </a:lnTo>
                <a:lnTo>
                  <a:pt x="1612285" y="372645"/>
                </a:lnTo>
                <a:lnTo>
                  <a:pt x="1618108" y="373173"/>
                </a:lnTo>
                <a:lnTo>
                  <a:pt x="1622872" y="373173"/>
                </a:lnTo>
                <a:lnTo>
                  <a:pt x="1627636" y="374758"/>
                </a:lnTo>
                <a:lnTo>
                  <a:pt x="1631870" y="374758"/>
                </a:lnTo>
                <a:lnTo>
                  <a:pt x="1637693" y="375815"/>
                </a:lnTo>
                <a:lnTo>
                  <a:pt x="1641398" y="376871"/>
                </a:lnTo>
                <a:lnTo>
                  <a:pt x="1645633" y="377400"/>
                </a:lnTo>
                <a:lnTo>
                  <a:pt x="1649867" y="377928"/>
                </a:lnTo>
                <a:lnTo>
                  <a:pt x="1653407" y="379442"/>
                </a:lnTo>
                <a:lnTo>
                  <a:pt x="1673417" y="384222"/>
                </a:lnTo>
                <a:lnTo>
                  <a:pt x="1673831" y="385536"/>
                </a:lnTo>
                <a:lnTo>
                  <a:pt x="1674216" y="384268"/>
                </a:lnTo>
                <a:lnTo>
                  <a:pt x="1675275" y="384268"/>
                </a:lnTo>
                <a:lnTo>
                  <a:pt x="1681627" y="384268"/>
                </a:lnTo>
                <a:lnTo>
                  <a:pt x="1684273" y="383740"/>
                </a:lnTo>
                <a:lnTo>
                  <a:pt x="1688508" y="383740"/>
                </a:lnTo>
                <a:lnTo>
                  <a:pt x="1691684" y="382683"/>
                </a:lnTo>
                <a:lnTo>
                  <a:pt x="1694860" y="382683"/>
                </a:lnTo>
                <a:lnTo>
                  <a:pt x="1698565" y="380042"/>
                </a:lnTo>
                <a:lnTo>
                  <a:pt x="1702800" y="375815"/>
                </a:lnTo>
                <a:lnTo>
                  <a:pt x="1705446" y="371588"/>
                </a:lnTo>
                <a:lnTo>
                  <a:pt x="1707034" y="365776"/>
                </a:lnTo>
                <a:lnTo>
                  <a:pt x="1706505" y="359436"/>
                </a:lnTo>
                <a:lnTo>
                  <a:pt x="1703858" y="353095"/>
                </a:lnTo>
                <a:lnTo>
                  <a:pt x="1700682" y="348869"/>
                </a:lnTo>
                <a:lnTo>
                  <a:pt x="1696977" y="346227"/>
                </a:lnTo>
                <a:lnTo>
                  <a:pt x="1693272" y="343057"/>
                </a:lnTo>
                <a:lnTo>
                  <a:pt x="1688508" y="340943"/>
                </a:lnTo>
                <a:lnTo>
                  <a:pt x="1682685" y="338301"/>
                </a:lnTo>
                <a:lnTo>
                  <a:pt x="1677392" y="336716"/>
                </a:lnTo>
                <a:lnTo>
                  <a:pt x="1671569" y="335131"/>
                </a:lnTo>
                <a:lnTo>
                  <a:pt x="1665218" y="335131"/>
                </a:lnTo>
                <a:lnTo>
                  <a:pt x="1658336" y="334074"/>
                </a:lnTo>
                <a:lnTo>
                  <a:pt x="1651985" y="334074"/>
                </a:lnTo>
                <a:lnTo>
                  <a:pt x="1647750" y="334074"/>
                </a:lnTo>
                <a:lnTo>
                  <a:pt x="1644574" y="334074"/>
                </a:lnTo>
                <a:close/>
                <a:moveTo>
                  <a:pt x="375708" y="326507"/>
                </a:moveTo>
                <a:lnTo>
                  <a:pt x="369358" y="327034"/>
                </a:lnTo>
                <a:lnTo>
                  <a:pt x="362479" y="327034"/>
                </a:lnTo>
                <a:lnTo>
                  <a:pt x="357187" y="329143"/>
                </a:lnTo>
                <a:lnTo>
                  <a:pt x="351896" y="330724"/>
                </a:lnTo>
                <a:lnTo>
                  <a:pt x="347662" y="333360"/>
                </a:lnTo>
                <a:lnTo>
                  <a:pt x="341841" y="335469"/>
                </a:lnTo>
                <a:lnTo>
                  <a:pt x="337608" y="338632"/>
                </a:lnTo>
                <a:lnTo>
                  <a:pt x="334433" y="341268"/>
                </a:lnTo>
                <a:lnTo>
                  <a:pt x="332316" y="345486"/>
                </a:lnTo>
                <a:lnTo>
                  <a:pt x="329141" y="351285"/>
                </a:lnTo>
                <a:lnTo>
                  <a:pt x="329141" y="358139"/>
                </a:lnTo>
                <a:lnTo>
                  <a:pt x="329671" y="363411"/>
                </a:lnTo>
                <a:lnTo>
                  <a:pt x="332846" y="368156"/>
                </a:lnTo>
                <a:lnTo>
                  <a:pt x="336550" y="372373"/>
                </a:lnTo>
                <a:lnTo>
                  <a:pt x="341312" y="375009"/>
                </a:lnTo>
                <a:lnTo>
                  <a:pt x="343958" y="375009"/>
                </a:lnTo>
                <a:lnTo>
                  <a:pt x="347662" y="375536"/>
                </a:lnTo>
                <a:lnTo>
                  <a:pt x="351366" y="375536"/>
                </a:lnTo>
                <a:lnTo>
                  <a:pt x="354541" y="376591"/>
                </a:lnTo>
                <a:lnTo>
                  <a:pt x="359833" y="375536"/>
                </a:lnTo>
                <a:lnTo>
                  <a:pt x="362015" y="375536"/>
                </a:lnTo>
                <a:lnTo>
                  <a:pt x="361950" y="375232"/>
                </a:lnTo>
                <a:lnTo>
                  <a:pt x="382937" y="371474"/>
                </a:lnTo>
                <a:lnTo>
                  <a:pt x="383336" y="371737"/>
                </a:lnTo>
                <a:lnTo>
                  <a:pt x="386291" y="370264"/>
                </a:lnTo>
                <a:lnTo>
                  <a:pt x="389996" y="369737"/>
                </a:lnTo>
                <a:lnTo>
                  <a:pt x="393700" y="369210"/>
                </a:lnTo>
                <a:lnTo>
                  <a:pt x="398462" y="368156"/>
                </a:lnTo>
                <a:lnTo>
                  <a:pt x="402696" y="367101"/>
                </a:lnTo>
                <a:lnTo>
                  <a:pt x="407458" y="367101"/>
                </a:lnTo>
                <a:lnTo>
                  <a:pt x="412221" y="365520"/>
                </a:lnTo>
                <a:lnTo>
                  <a:pt x="418042" y="365520"/>
                </a:lnTo>
                <a:lnTo>
                  <a:pt x="422804" y="364992"/>
                </a:lnTo>
                <a:lnTo>
                  <a:pt x="428625" y="364465"/>
                </a:lnTo>
                <a:lnTo>
                  <a:pt x="433917" y="363411"/>
                </a:lnTo>
                <a:lnTo>
                  <a:pt x="439737" y="363411"/>
                </a:lnTo>
                <a:lnTo>
                  <a:pt x="446087" y="362884"/>
                </a:lnTo>
                <a:lnTo>
                  <a:pt x="451908" y="362356"/>
                </a:lnTo>
                <a:lnTo>
                  <a:pt x="458258" y="362356"/>
                </a:lnTo>
                <a:lnTo>
                  <a:pt x="465137" y="362356"/>
                </a:lnTo>
                <a:lnTo>
                  <a:pt x="470958" y="361829"/>
                </a:lnTo>
                <a:lnTo>
                  <a:pt x="477308" y="361829"/>
                </a:lnTo>
                <a:lnTo>
                  <a:pt x="483129" y="361829"/>
                </a:lnTo>
                <a:lnTo>
                  <a:pt x="490008" y="361829"/>
                </a:lnTo>
                <a:lnTo>
                  <a:pt x="495829" y="361829"/>
                </a:lnTo>
                <a:lnTo>
                  <a:pt x="502708" y="361829"/>
                </a:lnTo>
                <a:lnTo>
                  <a:pt x="509587" y="362356"/>
                </a:lnTo>
                <a:lnTo>
                  <a:pt x="516996" y="363411"/>
                </a:lnTo>
                <a:lnTo>
                  <a:pt x="523346" y="363411"/>
                </a:lnTo>
                <a:lnTo>
                  <a:pt x="529696" y="364465"/>
                </a:lnTo>
                <a:lnTo>
                  <a:pt x="536575" y="364992"/>
                </a:lnTo>
                <a:lnTo>
                  <a:pt x="543454" y="367101"/>
                </a:lnTo>
                <a:lnTo>
                  <a:pt x="549275" y="367628"/>
                </a:lnTo>
                <a:lnTo>
                  <a:pt x="557212" y="369210"/>
                </a:lnTo>
                <a:lnTo>
                  <a:pt x="563033" y="371319"/>
                </a:lnTo>
                <a:lnTo>
                  <a:pt x="570442" y="372900"/>
                </a:lnTo>
                <a:lnTo>
                  <a:pt x="567267" y="371319"/>
                </a:lnTo>
                <a:lnTo>
                  <a:pt x="563562" y="369210"/>
                </a:lnTo>
                <a:lnTo>
                  <a:pt x="559858" y="367101"/>
                </a:lnTo>
                <a:lnTo>
                  <a:pt x="555625" y="364992"/>
                </a:lnTo>
                <a:lnTo>
                  <a:pt x="549275" y="362356"/>
                </a:lnTo>
                <a:lnTo>
                  <a:pt x="543983" y="360248"/>
                </a:lnTo>
                <a:lnTo>
                  <a:pt x="538162" y="357612"/>
                </a:lnTo>
                <a:lnTo>
                  <a:pt x="531812" y="355503"/>
                </a:lnTo>
                <a:lnTo>
                  <a:pt x="528108" y="353394"/>
                </a:lnTo>
                <a:lnTo>
                  <a:pt x="524404" y="352867"/>
                </a:lnTo>
                <a:lnTo>
                  <a:pt x="520171" y="350758"/>
                </a:lnTo>
                <a:lnTo>
                  <a:pt x="516996" y="350231"/>
                </a:lnTo>
                <a:lnTo>
                  <a:pt x="512762" y="348649"/>
                </a:lnTo>
                <a:lnTo>
                  <a:pt x="509058" y="348122"/>
                </a:lnTo>
                <a:lnTo>
                  <a:pt x="504825" y="347068"/>
                </a:lnTo>
                <a:lnTo>
                  <a:pt x="501650" y="346013"/>
                </a:lnTo>
                <a:lnTo>
                  <a:pt x="496887" y="343904"/>
                </a:lnTo>
                <a:lnTo>
                  <a:pt x="492654" y="343377"/>
                </a:lnTo>
                <a:lnTo>
                  <a:pt x="488421" y="342323"/>
                </a:lnTo>
                <a:lnTo>
                  <a:pt x="484717" y="341268"/>
                </a:lnTo>
                <a:lnTo>
                  <a:pt x="479954" y="340214"/>
                </a:lnTo>
                <a:lnTo>
                  <a:pt x="475721" y="339159"/>
                </a:lnTo>
                <a:lnTo>
                  <a:pt x="471487" y="338105"/>
                </a:lnTo>
                <a:lnTo>
                  <a:pt x="467783" y="338105"/>
                </a:lnTo>
                <a:lnTo>
                  <a:pt x="463021" y="336523"/>
                </a:lnTo>
                <a:lnTo>
                  <a:pt x="458258" y="335996"/>
                </a:lnTo>
                <a:lnTo>
                  <a:pt x="453496" y="334942"/>
                </a:lnTo>
                <a:lnTo>
                  <a:pt x="449262" y="333887"/>
                </a:lnTo>
                <a:lnTo>
                  <a:pt x="444500" y="332833"/>
                </a:lnTo>
                <a:lnTo>
                  <a:pt x="440796" y="331779"/>
                </a:lnTo>
                <a:lnTo>
                  <a:pt x="436033" y="330724"/>
                </a:lnTo>
                <a:lnTo>
                  <a:pt x="431800" y="330724"/>
                </a:lnTo>
                <a:lnTo>
                  <a:pt x="427037" y="330197"/>
                </a:lnTo>
                <a:lnTo>
                  <a:pt x="422804" y="329143"/>
                </a:lnTo>
                <a:lnTo>
                  <a:pt x="419100" y="328615"/>
                </a:lnTo>
                <a:lnTo>
                  <a:pt x="414866" y="328615"/>
                </a:lnTo>
                <a:lnTo>
                  <a:pt x="410633" y="328088"/>
                </a:lnTo>
                <a:lnTo>
                  <a:pt x="406929" y="327034"/>
                </a:lnTo>
                <a:lnTo>
                  <a:pt x="402696" y="327034"/>
                </a:lnTo>
                <a:lnTo>
                  <a:pt x="398462" y="327034"/>
                </a:lnTo>
                <a:lnTo>
                  <a:pt x="394758" y="326507"/>
                </a:lnTo>
                <a:lnTo>
                  <a:pt x="390525" y="326507"/>
                </a:lnTo>
                <a:lnTo>
                  <a:pt x="386291" y="326507"/>
                </a:lnTo>
                <a:lnTo>
                  <a:pt x="383116" y="326507"/>
                </a:lnTo>
                <a:close/>
                <a:moveTo>
                  <a:pt x="1984904" y="239712"/>
                </a:moveTo>
                <a:lnTo>
                  <a:pt x="1989667" y="239712"/>
                </a:lnTo>
                <a:lnTo>
                  <a:pt x="1994429" y="239712"/>
                </a:lnTo>
                <a:lnTo>
                  <a:pt x="1998662" y="239712"/>
                </a:lnTo>
                <a:lnTo>
                  <a:pt x="2003425" y="240777"/>
                </a:lnTo>
                <a:lnTo>
                  <a:pt x="2008187" y="242373"/>
                </a:lnTo>
                <a:lnTo>
                  <a:pt x="2012950" y="245034"/>
                </a:lnTo>
                <a:lnTo>
                  <a:pt x="2016125" y="247163"/>
                </a:lnTo>
                <a:lnTo>
                  <a:pt x="2020358" y="248759"/>
                </a:lnTo>
                <a:lnTo>
                  <a:pt x="2023533" y="251952"/>
                </a:lnTo>
                <a:lnTo>
                  <a:pt x="2027238" y="255678"/>
                </a:lnTo>
                <a:lnTo>
                  <a:pt x="2029354" y="259403"/>
                </a:lnTo>
                <a:lnTo>
                  <a:pt x="2032000" y="263128"/>
                </a:lnTo>
                <a:lnTo>
                  <a:pt x="2033588" y="267385"/>
                </a:lnTo>
                <a:lnTo>
                  <a:pt x="2035704" y="271643"/>
                </a:lnTo>
                <a:lnTo>
                  <a:pt x="2036763" y="275368"/>
                </a:lnTo>
                <a:lnTo>
                  <a:pt x="2037821" y="279625"/>
                </a:lnTo>
                <a:lnTo>
                  <a:pt x="2037821" y="284415"/>
                </a:lnTo>
                <a:lnTo>
                  <a:pt x="2038350" y="289205"/>
                </a:lnTo>
                <a:lnTo>
                  <a:pt x="2037821" y="293462"/>
                </a:lnTo>
                <a:lnTo>
                  <a:pt x="2037292" y="298784"/>
                </a:lnTo>
                <a:lnTo>
                  <a:pt x="2035704" y="302509"/>
                </a:lnTo>
                <a:lnTo>
                  <a:pt x="2034646" y="308363"/>
                </a:lnTo>
                <a:lnTo>
                  <a:pt x="2030942" y="311556"/>
                </a:lnTo>
                <a:lnTo>
                  <a:pt x="2028296" y="315813"/>
                </a:lnTo>
                <a:lnTo>
                  <a:pt x="2025121" y="318474"/>
                </a:lnTo>
                <a:lnTo>
                  <a:pt x="2022475" y="321667"/>
                </a:lnTo>
                <a:lnTo>
                  <a:pt x="2018242" y="324328"/>
                </a:lnTo>
                <a:lnTo>
                  <a:pt x="2014008" y="326989"/>
                </a:lnTo>
                <a:lnTo>
                  <a:pt x="2010304" y="329118"/>
                </a:lnTo>
                <a:lnTo>
                  <a:pt x="2006600" y="331247"/>
                </a:lnTo>
                <a:lnTo>
                  <a:pt x="2001837" y="331779"/>
                </a:lnTo>
                <a:lnTo>
                  <a:pt x="1998133" y="333375"/>
                </a:lnTo>
                <a:lnTo>
                  <a:pt x="1993371" y="333375"/>
                </a:lnTo>
                <a:lnTo>
                  <a:pt x="1989137" y="333375"/>
                </a:lnTo>
                <a:lnTo>
                  <a:pt x="1984375" y="332843"/>
                </a:lnTo>
                <a:lnTo>
                  <a:pt x="1979612" y="331779"/>
                </a:lnTo>
                <a:lnTo>
                  <a:pt x="1975379" y="330714"/>
                </a:lnTo>
                <a:lnTo>
                  <a:pt x="1971675" y="329118"/>
                </a:lnTo>
                <a:lnTo>
                  <a:pt x="1966912" y="325925"/>
                </a:lnTo>
                <a:lnTo>
                  <a:pt x="1962679" y="323264"/>
                </a:lnTo>
                <a:lnTo>
                  <a:pt x="1959504" y="320603"/>
                </a:lnTo>
                <a:lnTo>
                  <a:pt x="1956858" y="317942"/>
                </a:lnTo>
                <a:lnTo>
                  <a:pt x="1953154" y="313685"/>
                </a:lnTo>
                <a:lnTo>
                  <a:pt x="1951037" y="309427"/>
                </a:lnTo>
                <a:lnTo>
                  <a:pt x="1949450" y="305702"/>
                </a:lnTo>
                <a:lnTo>
                  <a:pt x="1947862" y="301977"/>
                </a:lnTo>
                <a:lnTo>
                  <a:pt x="1945745" y="297187"/>
                </a:lnTo>
                <a:lnTo>
                  <a:pt x="1945216" y="292398"/>
                </a:lnTo>
                <a:lnTo>
                  <a:pt x="1944687" y="288672"/>
                </a:lnTo>
                <a:lnTo>
                  <a:pt x="1945216" y="284415"/>
                </a:lnTo>
                <a:lnTo>
                  <a:pt x="1945216" y="279625"/>
                </a:lnTo>
                <a:lnTo>
                  <a:pt x="1946275" y="274836"/>
                </a:lnTo>
                <a:lnTo>
                  <a:pt x="1947862" y="270578"/>
                </a:lnTo>
                <a:lnTo>
                  <a:pt x="1949979" y="266853"/>
                </a:lnTo>
                <a:lnTo>
                  <a:pt x="1952095" y="262064"/>
                </a:lnTo>
                <a:lnTo>
                  <a:pt x="1954212" y="257806"/>
                </a:lnTo>
                <a:lnTo>
                  <a:pt x="1956858" y="254613"/>
                </a:lnTo>
                <a:lnTo>
                  <a:pt x="1960562" y="250888"/>
                </a:lnTo>
                <a:lnTo>
                  <a:pt x="1964266" y="247695"/>
                </a:lnTo>
                <a:lnTo>
                  <a:pt x="1967971" y="245566"/>
                </a:lnTo>
                <a:lnTo>
                  <a:pt x="1972204" y="243437"/>
                </a:lnTo>
                <a:lnTo>
                  <a:pt x="1976966" y="242373"/>
                </a:lnTo>
                <a:lnTo>
                  <a:pt x="1981200" y="240244"/>
                </a:lnTo>
                <a:close/>
                <a:moveTo>
                  <a:pt x="40977" y="209550"/>
                </a:moveTo>
                <a:lnTo>
                  <a:pt x="45767" y="209550"/>
                </a:lnTo>
                <a:lnTo>
                  <a:pt x="50557" y="209550"/>
                </a:lnTo>
                <a:lnTo>
                  <a:pt x="54282" y="209550"/>
                </a:lnTo>
                <a:lnTo>
                  <a:pt x="59071" y="211147"/>
                </a:lnTo>
                <a:lnTo>
                  <a:pt x="63861" y="212211"/>
                </a:lnTo>
                <a:lnTo>
                  <a:pt x="68651" y="214872"/>
                </a:lnTo>
                <a:lnTo>
                  <a:pt x="72376" y="217001"/>
                </a:lnTo>
                <a:lnTo>
                  <a:pt x="76101" y="219129"/>
                </a:lnTo>
                <a:lnTo>
                  <a:pt x="79826" y="221790"/>
                </a:lnTo>
                <a:lnTo>
                  <a:pt x="83019" y="226048"/>
                </a:lnTo>
                <a:lnTo>
                  <a:pt x="85148" y="229241"/>
                </a:lnTo>
                <a:lnTo>
                  <a:pt x="87809" y="233498"/>
                </a:lnTo>
                <a:lnTo>
                  <a:pt x="89938" y="237223"/>
                </a:lnTo>
                <a:lnTo>
                  <a:pt x="92066" y="241481"/>
                </a:lnTo>
                <a:lnTo>
                  <a:pt x="92599" y="245738"/>
                </a:lnTo>
                <a:lnTo>
                  <a:pt x="93663" y="249463"/>
                </a:lnTo>
                <a:lnTo>
                  <a:pt x="93663" y="254253"/>
                </a:lnTo>
                <a:lnTo>
                  <a:pt x="93663" y="259043"/>
                </a:lnTo>
                <a:lnTo>
                  <a:pt x="93131" y="263300"/>
                </a:lnTo>
                <a:lnTo>
                  <a:pt x="92599" y="268090"/>
                </a:lnTo>
                <a:lnTo>
                  <a:pt x="91002" y="272879"/>
                </a:lnTo>
                <a:lnTo>
                  <a:pt x="89938" y="277669"/>
                </a:lnTo>
                <a:lnTo>
                  <a:pt x="87277" y="280862"/>
                </a:lnTo>
                <a:lnTo>
                  <a:pt x="84616" y="285119"/>
                </a:lnTo>
                <a:lnTo>
                  <a:pt x="80891" y="288312"/>
                </a:lnTo>
                <a:lnTo>
                  <a:pt x="78230" y="292038"/>
                </a:lnTo>
                <a:lnTo>
                  <a:pt x="73972" y="294698"/>
                </a:lnTo>
                <a:lnTo>
                  <a:pt x="70779" y="297359"/>
                </a:lnTo>
                <a:lnTo>
                  <a:pt x="66522" y="299488"/>
                </a:lnTo>
                <a:lnTo>
                  <a:pt x="63329" y="301617"/>
                </a:lnTo>
                <a:lnTo>
                  <a:pt x="58539" y="302149"/>
                </a:lnTo>
                <a:lnTo>
                  <a:pt x="53750" y="303213"/>
                </a:lnTo>
                <a:lnTo>
                  <a:pt x="49492" y="303213"/>
                </a:lnTo>
                <a:lnTo>
                  <a:pt x="45767" y="303213"/>
                </a:lnTo>
                <a:lnTo>
                  <a:pt x="40977" y="302681"/>
                </a:lnTo>
                <a:lnTo>
                  <a:pt x="36188" y="302149"/>
                </a:lnTo>
                <a:lnTo>
                  <a:pt x="31931" y="300552"/>
                </a:lnTo>
                <a:lnTo>
                  <a:pt x="27673" y="299488"/>
                </a:lnTo>
                <a:lnTo>
                  <a:pt x="22884" y="295763"/>
                </a:lnTo>
                <a:lnTo>
                  <a:pt x="19158" y="293102"/>
                </a:lnTo>
                <a:lnTo>
                  <a:pt x="14901" y="290441"/>
                </a:lnTo>
                <a:lnTo>
                  <a:pt x="12240" y="287780"/>
                </a:lnTo>
                <a:lnTo>
                  <a:pt x="9047" y="283523"/>
                </a:lnTo>
                <a:lnTo>
                  <a:pt x="6918" y="279797"/>
                </a:lnTo>
                <a:lnTo>
                  <a:pt x="4790" y="275540"/>
                </a:lnTo>
                <a:lnTo>
                  <a:pt x="3193" y="272347"/>
                </a:lnTo>
                <a:lnTo>
                  <a:pt x="1596" y="267557"/>
                </a:lnTo>
                <a:lnTo>
                  <a:pt x="532" y="262768"/>
                </a:lnTo>
                <a:lnTo>
                  <a:pt x="0" y="257978"/>
                </a:lnTo>
                <a:lnTo>
                  <a:pt x="532" y="253721"/>
                </a:lnTo>
                <a:lnTo>
                  <a:pt x="532" y="248931"/>
                </a:lnTo>
                <a:lnTo>
                  <a:pt x="2129" y="244142"/>
                </a:lnTo>
                <a:lnTo>
                  <a:pt x="3193" y="240416"/>
                </a:lnTo>
                <a:lnTo>
                  <a:pt x="5854" y="236159"/>
                </a:lnTo>
                <a:lnTo>
                  <a:pt x="7983" y="231369"/>
                </a:lnTo>
                <a:lnTo>
                  <a:pt x="10111" y="227112"/>
                </a:lnTo>
                <a:lnTo>
                  <a:pt x="12772" y="223919"/>
                </a:lnTo>
                <a:lnTo>
                  <a:pt x="17030" y="221258"/>
                </a:lnTo>
                <a:lnTo>
                  <a:pt x="20223" y="217533"/>
                </a:lnTo>
                <a:lnTo>
                  <a:pt x="24480" y="215936"/>
                </a:lnTo>
                <a:lnTo>
                  <a:pt x="28737" y="213808"/>
                </a:lnTo>
                <a:lnTo>
                  <a:pt x="32463" y="212211"/>
                </a:lnTo>
                <a:lnTo>
                  <a:pt x="36720" y="210082"/>
                </a:lnTo>
                <a:close/>
                <a:moveTo>
                  <a:pt x="999659" y="141295"/>
                </a:moveTo>
                <a:lnTo>
                  <a:pt x="999377" y="141668"/>
                </a:lnTo>
                <a:lnTo>
                  <a:pt x="994619" y="142724"/>
                </a:lnTo>
                <a:lnTo>
                  <a:pt x="990390" y="145365"/>
                </a:lnTo>
                <a:lnTo>
                  <a:pt x="985631" y="148534"/>
                </a:lnTo>
                <a:lnTo>
                  <a:pt x="983517" y="154871"/>
                </a:lnTo>
                <a:lnTo>
                  <a:pt x="982459" y="160680"/>
                </a:lnTo>
                <a:lnTo>
                  <a:pt x="983517" y="168073"/>
                </a:lnTo>
                <a:lnTo>
                  <a:pt x="985103" y="172298"/>
                </a:lnTo>
                <a:lnTo>
                  <a:pt x="987746" y="175995"/>
                </a:lnTo>
                <a:lnTo>
                  <a:pt x="991976" y="180220"/>
                </a:lnTo>
                <a:lnTo>
                  <a:pt x="996734" y="184444"/>
                </a:lnTo>
                <a:lnTo>
                  <a:pt x="999906" y="187085"/>
                </a:lnTo>
                <a:lnTo>
                  <a:pt x="1004664" y="189725"/>
                </a:lnTo>
                <a:lnTo>
                  <a:pt x="1009951" y="191838"/>
                </a:lnTo>
                <a:lnTo>
                  <a:pt x="1016295" y="194478"/>
                </a:lnTo>
                <a:lnTo>
                  <a:pt x="1022111" y="195535"/>
                </a:lnTo>
                <a:lnTo>
                  <a:pt x="1028984" y="197647"/>
                </a:lnTo>
                <a:lnTo>
                  <a:pt x="1032156" y="198703"/>
                </a:lnTo>
                <a:lnTo>
                  <a:pt x="1036386" y="199231"/>
                </a:lnTo>
                <a:lnTo>
                  <a:pt x="1040615" y="199759"/>
                </a:lnTo>
                <a:lnTo>
                  <a:pt x="1044316" y="201344"/>
                </a:lnTo>
                <a:lnTo>
                  <a:pt x="1048017" y="201344"/>
                </a:lnTo>
                <a:lnTo>
                  <a:pt x="1051718" y="201872"/>
                </a:lnTo>
                <a:lnTo>
                  <a:pt x="1055947" y="201872"/>
                </a:lnTo>
                <a:lnTo>
                  <a:pt x="1060177" y="202400"/>
                </a:lnTo>
                <a:lnTo>
                  <a:pt x="1063878" y="202400"/>
                </a:lnTo>
                <a:lnTo>
                  <a:pt x="1068636" y="203456"/>
                </a:lnTo>
                <a:lnTo>
                  <a:pt x="1072865" y="203984"/>
                </a:lnTo>
                <a:lnTo>
                  <a:pt x="1077624" y="204512"/>
                </a:lnTo>
                <a:lnTo>
                  <a:pt x="1081853" y="204512"/>
                </a:lnTo>
                <a:lnTo>
                  <a:pt x="1086611" y="204512"/>
                </a:lnTo>
                <a:lnTo>
                  <a:pt x="1091369" y="204512"/>
                </a:lnTo>
                <a:lnTo>
                  <a:pt x="1096128" y="205040"/>
                </a:lnTo>
                <a:lnTo>
                  <a:pt x="1099828" y="205040"/>
                </a:lnTo>
                <a:lnTo>
                  <a:pt x="1104587" y="205040"/>
                </a:lnTo>
                <a:lnTo>
                  <a:pt x="1109345" y="205040"/>
                </a:lnTo>
                <a:lnTo>
                  <a:pt x="1114103" y="206097"/>
                </a:lnTo>
                <a:lnTo>
                  <a:pt x="1118333" y="205040"/>
                </a:lnTo>
                <a:lnTo>
                  <a:pt x="1122033" y="205040"/>
                </a:lnTo>
                <a:lnTo>
                  <a:pt x="1126263" y="205040"/>
                </a:lnTo>
                <a:lnTo>
                  <a:pt x="1131021" y="205040"/>
                </a:lnTo>
                <a:lnTo>
                  <a:pt x="1135251" y="204512"/>
                </a:lnTo>
                <a:lnTo>
                  <a:pt x="1140009" y="204512"/>
                </a:lnTo>
                <a:lnTo>
                  <a:pt x="1143710" y="204512"/>
                </a:lnTo>
                <a:lnTo>
                  <a:pt x="1148468" y="204512"/>
                </a:lnTo>
                <a:lnTo>
                  <a:pt x="1152698" y="203984"/>
                </a:lnTo>
                <a:lnTo>
                  <a:pt x="1156927" y="203984"/>
                </a:lnTo>
                <a:lnTo>
                  <a:pt x="1160628" y="203456"/>
                </a:lnTo>
                <a:lnTo>
                  <a:pt x="1164857" y="203456"/>
                </a:lnTo>
                <a:lnTo>
                  <a:pt x="1168030" y="202400"/>
                </a:lnTo>
                <a:lnTo>
                  <a:pt x="1172259" y="202400"/>
                </a:lnTo>
                <a:lnTo>
                  <a:pt x="1176489" y="201872"/>
                </a:lnTo>
                <a:lnTo>
                  <a:pt x="1180189" y="201872"/>
                </a:lnTo>
                <a:lnTo>
                  <a:pt x="1187062" y="200287"/>
                </a:lnTo>
                <a:lnTo>
                  <a:pt x="1193935" y="199759"/>
                </a:lnTo>
                <a:lnTo>
                  <a:pt x="1199222" y="198703"/>
                </a:lnTo>
                <a:lnTo>
                  <a:pt x="1205567" y="197647"/>
                </a:lnTo>
                <a:lnTo>
                  <a:pt x="1210325" y="196591"/>
                </a:lnTo>
                <a:lnTo>
                  <a:pt x="1215083" y="195535"/>
                </a:lnTo>
                <a:lnTo>
                  <a:pt x="1218255" y="195006"/>
                </a:lnTo>
                <a:lnTo>
                  <a:pt x="1222485" y="194478"/>
                </a:lnTo>
                <a:lnTo>
                  <a:pt x="1217198" y="193950"/>
                </a:lnTo>
                <a:lnTo>
                  <a:pt x="1212968" y="193950"/>
                </a:lnTo>
                <a:lnTo>
                  <a:pt x="1207681" y="193950"/>
                </a:lnTo>
                <a:lnTo>
                  <a:pt x="1203452" y="193950"/>
                </a:lnTo>
                <a:lnTo>
                  <a:pt x="1198694" y="192894"/>
                </a:lnTo>
                <a:lnTo>
                  <a:pt x="1193935" y="192894"/>
                </a:lnTo>
                <a:lnTo>
                  <a:pt x="1189177" y="192894"/>
                </a:lnTo>
                <a:lnTo>
                  <a:pt x="1184948" y="192894"/>
                </a:lnTo>
                <a:lnTo>
                  <a:pt x="1180189" y="192366"/>
                </a:lnTo>
                <a:lnTo>
                  <a:pt x="1175431" y="191838"/>
                </a:lnTo>
                <a:lnTo>
                  <a:pt x="1171202" y="191310"/>
                </a:lnTo>
                <a:lnTo>
                  <a:pt x="1166972" y="190254"/>
                </a:lnTo>
                <a:lnTo>
                  <a:pt x="1162214" y="189725"/>
                </a:lnTo>
                <a:lnTo>
                  <a:pt x="1157456" y="189197"/>
                </a:lnTo>
                <a:lnTo>
                  <a:pt x="1153226" y="188141"/>
                </a:lnTo>
                <a:lnTo>
                  <a:pt x="1149525" y="188141"/>
                </a:lnTo>
                <a:lnTo>
                  <a:pt x="1144767" y="187085"/>
                </a:lnTo>
                <a:lnTo>
                  <a:pt x="1140009" y="186557"/>
                </a:lnTo>
                <a:lnTo>
                  <a:pt x="1135251" y="184973"/>
                </a:lnTo>
                <a:lnTo>
                  <a:pt x="1131021" y="184444"/>
                </a:lnTo>
                <a:lnTo>
                  <a:pt x="1126792" y="182860"/>
                </a:lnTo>
                <a:lnTo>
                  <a:pt x="1123091" y="182332"/>
                </a:lnTo>
                <a:lnTo>
                  <a:pt x="1118861" y="180748"/>
                </a:lnTo>
                <a:lnTo>
                  <a:pt x="1114632" y="180220"/>
                </a:lnTo>
                <a:lnTo>
                  <a:pt x="1110931" y="179163"/>
                </a:lnTo>
                <a:lnTo>
                  <a:pt x="1106701" y="177579"/>
                </a:lnTo>
                <a:lnTo>
                  <a:pt x="1102472" y="175995"/>
                </a:lnTo>
                <a:lnTo>
                  <a:pt x="1099300" y="175467"/>
                </a:lnTo>
                <a:lnTo>
                  <a:pt x="1091898" y="173354"/>
                </a:lnTo>
                <a:lnTo>
                  <a:pt x="1085025" y="171242"/>
                </a:lnTo>
                <a:lnTo>
                  <a:pt x="1080796" y="169658"/>
                </a:lnTo>
                <a:lnTo>
                  <a:pt x="1077095" y="168601"/>
                </a:lnTo>
                <a:lnTo>
                  <a:pt x="1073394" y="167017"/>
                </a:lnTo>
                <a:lnTo>
                  <a:pt x="1070222" y="165961"/>
                </a:lnTo>
                <a:lnTo>
                  <a:pt x="1063878" y="163320"/>
                </a:lnTo>
                <a:lnTo>
                  <a:pt x="1058062" y="161208"/>
                </a:lnTo>
                <a:lnTo>
                  <a:pt x="1051718" y="159096"/>
                </a:lnTo>
                <a:lnTo>
                  <a:pt x="1046959" y="157511"/>
                </a:lnTo>
                <a:lnTo>
                  <a:pt x="1042730" y="155399"/>
                </a:lnTo>
                <a:lnTo>
                  <a:pt x="1038500" y="153286"/>
                </a:lnTo>
                <a:lnTo>
                  <a:pt x="1033742" y="151174"/>
                </a:lnTo>
                <a:lnTo>
                  <a:pt x="1030570" y="149062"/>
                </a:lnTo>
                <a:lnTo>
                  <a:pt x="1026869" y="148005"/>
                </a:lnTo>
                <a:lnTo>
                  <a:pt x="1024754" y="146949"/>
                </a:lnTo>
                <a:lnTo>
                  <a:pt x="1021582" y="145893"/>
                </a:lnTo>
                <a:lnTo>
                  <a:pt x="1021054" y="145893"/>
                </a:lnTo>
                <a:lnTo>
                  <a:pt x="1021221" y="145710"/>
                </a:lnTo>
                <a:lnTo>
                  <a:pt x="1020233" y="146050"/>
                </a:lnTo>
                <a:lnTo>
                  <a:pt x="1015471" y="143934"/>
                </a:lnTo>
                <a:lnTo>
                  <a:pt x="1011237" y="142875"/>
                </a:lnTo>
                <a:lnTo>
                  <a:pt x="1007004" y="141817"/>
                </a:lnTo>
                <a:lnTo>
                  <a:pt x="1004358" y="141817"/>
                </a:lnTo>
                <a:close/>
                <a:moveTo>
                  <a:pt x="837139" y="0"/>
                </a:moveTo>
                <a:lnTo>
                  <a:pt x="842491" y="0"/>
                </a:lnTo>
                <a:lnTo>
                  <a:pt x="845167" y="0"/>
                </a:lnTo>
                <a:lnTo>
                  <a:pt x="849449" y="0"/>
                </a:lnTo>
                <a:lnTo>
                  <a:pt x="854266" y="524"/>
                </a:lnTo>
                <a:lnTo>
                  <a:pt x="859083" y="2622"/>
                </a:lnTo>
                <a:lnTo>
                  <a:pt x="863365" y="3147"/>
                </a:lnTo>
                <a:lnTo>
                  <a:pt x="867111" y="5245"/>
                </a:lnTo>
                <a:lnTo>
                  <a:pt x="871393" y="7343"/>
                </a:lnTo>
                <a:lnTo>
                  <a:pt x="875675" y="11014"/>
                </a:lnTo>
                <a:lnTo>
                  <a:pt x="878351" y="13637"/>
                </a:lnTo>
                <a:lnTo>
                  <a:pt x="881027" y="18357"/>
                </a:lnTo>
                <a:lnTo>
                  <a:pt x="883168" y="23078"/>
                </a:lnTo>
                <a:lnTo>
                  <a:pt x="884238" y="29897"/>
                </a:lnTo>
                <a:lnTo>
                  <a:pt x="883703" y="35142"/>
                </a:lnTo>
                <a:lnTo>
                  <a:pt x="883168" y="41436"/>
                </a:lnTo>
                <a:lnTo>
                  <a:pt x="881562" y="46681"/>
                </a:lnTo>
                <a:lnTo>
                  <a:pt x="880492" y="52975"/>
                </a:lnTo>
                <a:lnTo>
                  <a:pt x="876745" y="57171"/>
                </a:lnTo>
                <a:lnTo>
                  <a:pt x="874069" y="62941"/>
                </a:lnTo>
                <a:lnTo>
                  <a:pt x="871393" y="67661"/>
                </a:lnTo>
                <a:lnTo>
                  <a:pt x="868717" y="72382"/>
                </a:lnTo>
                <a:lnTo>
                  <a:pt x="865371" y="75192"/>
                </a:lnTo>
                <a:lnTo>
                  <a:pt x="866147" y="75127"/>
                </a:lnTo>
                <a:lnTo>
                  <a:pt x="870906" y="73015"/>
                </a:lnTo>
                <a:lnTo>
                  <a:pt x="876192" y="72487"/>
                </a:lnTo>
                <a:lnTo>
                  <a:pt x="880951" y="70902"/>
                </a:lnTo>
                <a:lnTo>
                  <a:pt x="886238" y="70902"/>
                </a:lnTo>
                <a:lnTo>
                  <a:pt x="891524" y="69318"/>
                </a:lnTo>
                <a:lnTo>
                  <a:pt x="897340" y="68790"/>
                </a:lnTo>
                <a:lnTo>
                  <a:pt x="902627" y="68790"/>
                </a:lnTo>
                <a:lnTo>
                  <a:pt x="908443" y="68790"/>
                </a:lnTo>
                <a:lnTo>
                  <a:pt x="913201" y="68262"/>
                </a:lnTo>
                <a:lnTo>
                  <a:pt x="918488" y="68262"/>
                </a:lnTo>
                <a:lnTo>
                  <a:pt x="924303" y="68262"/>
                </a:lnTo>
                <a:lnTo>
                  <a:pt x="930119" y="68790"/>
                </a:lnTo>
                <a:lnTo>
                  <a:pt x="935406" y="68790"/>
                </a:lnTo>
                <a:lnTo>
                  <a:pt x="941221" y="69318"/>
                </a:lnTo>
                <a:lnTo>
                  <a:pt x="946508" y="70374"/>
                </a:lnTo>
                <a:lnTo>
                  <a:pt x="952324" y="71430"/>
                </a:lnTo>
                <a:lnTo>
                  <a:pt x="957082" y="71430"/>
                </a:lnTo>
                <a:lnTo>
                  <a:pt x="962898" y="73015"/>
                </a:lnTo>
                <a:lnTo>
                  <a:pt x="968185" y="73543"/>
                </a:lnTo>
                <a:lnTo>
                  <a:pt x="973471" y="75127"/>
                </a:lnTo>
                <a:lnTo>
                  <a:pt x="978230" y="75655"/>
                </a:lnTo>
                <a:lnTo>
                  <a:pt x="983517" y="77239"/>
                </a:lnTo>
                <a:lnTo>
                  <a:pt x="988804" y="78824"/>
                </a:lnTo>
                <a:lnTo>
                  <a:pt x="994619" y="80936"/>
                </a:lnTo>
                <a:lnTo>
                  <a:pt x="999377" y="82520"/>
                </a:lnTo>
                <a:lnTo>
                  <a:pt x="1004136" y="83577"/>
                </a:lnTo>
                <a:lnTo>
                  <a:pt x="1008894" y="85689"/>
                </a:lnTo>
                <a:lnTo>
                  <a:pt x="1014181" y="87801"/>
                </a:lnTo>
                <a:lnTo>
                  <a:pt x="1017881" y="89914"/>
                </a:lnTo>
                <a:lnTo>
                  <a:pt x="1023697" y="92026"/>
                </a:lnTo>
                <a:lnTo>
                  <a:pt x="1027398" y="93611"/>
                </a:lnTo>
                <a:lnTo>
                  <a:pt x="1033214" y="96779"/>
                </a:lnTo>
                <a:lnTo>
                  <a:pt x="1032943" y="97139"/>
                </a:lnTo>
                <a:lnTo>
                  <a:pt x="1054100" y="109008"/>
                </a:lnTo>
                <a:lnTo>
                  <a:pt x="1054049" y="109845"/>
                </a:lnTo>
                <a:lnTo>
                  <a:pt x="1054890" y="108926"/>
                </a:lnTo>
                <a:lnTo>
                  <a:pt x="1058062" y="110510"/>
                </a:lnTo>
                <a:lnTo>
                  <a:pt x="1062291" y="113679"/>
                </a:lnTo>
                <a:lnTo>
                  <a:pt x="1065992" y="115263"/>
                </a:lnTo>
                <a:lnTo>
                  <a:pt x="1070222" y="118432"/>
                </a:lnTo>
                <a:lnTo>
                  <a:pt x="1074451" y="120016"/>
                </a:lnTo>
                <a:lnTo>
                  <a:pt x="1079210" y="122657"/>
                </a:lnTo>
                <a:lnTo>
                  <a:pt x="1082910" y="124769"/>
                </a:lnTo>
                <a:lnTo>
                  <a:pt x="1087669" y="127410"/>
                </a:lnTo>
                <a:lnTo>
                  <a:pt x="1091898" y="129522"/>
                </a:lnTo>
                <a:lnTo>
                  <a:pt x="1096128" y="131634"/>
                </a:lnTo>
                <a:lnTo>
                  <a:pt x="1100886" y="133747"/>
                </a:lnTo>
                <a:lnTo>
                  <a:pt x="1105115" y="135859"/>
                </a:lnTo>
                <a:lnTo>
                  <a:pt x="1109345" y="136915"/>
                </a:lnTo>
                <a:lnTo>
                  <a:pt x="1114103" y="139028"/>
                </a:lnTo>
                <a:lnTo>
                  <a:pt x="1118861" y="141140"/>
                </a:lnTo>
                <a:lnTo>
                  <a:pt x="1123620" y="143253"/>
                </a:lnTo>
                <a:lnTo>
                  <a:pt x="1127849" y="144309"/>
                </a:lnTo>
                <a:lnTo>
                  <a:pt x="1132607" y="145893"/>
                </a:lnTo>
                <a:lnTo>
                  <a:pt x="1137366" y="146949"/>
                </a:lnTo>
                <a:lnTo>
                  <a:pt x="1142124" y="148534"/>
                </a:lnTo>
                <a:lnTo>
                  <a:pt x="1145825" y="150118"/>
                </a:lnTo>
                <a:lnTo>
                  <a:pt x="1150583" y="151174"/>
                </a:lnTo>
                <a:lnTo>
                  <a:pt x="1155341" y="152758"/>
                </a:lnTo>
                <a:lnTo>
                  <a:pt x="1160628" y="153815"/>
                </a:lnTo>
                <a:lnTo>
                  <a:pt x="1164857" y="154871"/>
                </a:lnTo>
                <a:lnTo>
                  <a:pt x="1170144" y="155927"/>
                </a:lnTo>
                <a:lnTo>
                  <a:pt x="1174374" y="156455"/>
                </a:lnTo>
                <a:lnTo>
                  <a:pt x="1179661" y="158039"/>
                </a:lnTo>
                <a:lnTo>
                  <a:pt x="1184419" y="158567"/>
                </a:lnTo>
                <a:lnTo>
                  <a:pt x="1189177" y="159096"/>
                </a:lnTo>
                <a:lnTo>
                  <a:pt x="1193935" y="160152"/>
                </a:lnTo>
                <a:lnTo>
                  <a:pt x="1199222" y="161208"/>
                </a:lnTo>
                <a:lnTo>
                  <a:pt x="1203452" y="161208"/>
                </a:lnTo>
                <a:lnTo>
                  <a:pt x="1208739" y="162264"/>
                </a:lnTo>
                <a:lnTo>
                  <a:pt x="1212968" y="162264"/>
                </a:lnTo>
                <a:lnTo>
                  <a:pt x="1218255" y="162792"/>
                </a:lnTo>
                <a:lnTo>
                  <a:pt x="1222485" y="162792"/>
                </a:lnTo>
                <a:lnTo>
                  <a:pt x="1227772" y="162792"/>
                </a:lnTo>
                <a:lnTo>
                  <a:pt x="1232001" y="162792"/>
                </a:lnTo>
                <a:lnTo>
                  <a:pt x="1237288" y="163320"/>
                </a:lnTo>
                <a:lnTo>
                  <a:pt x="1241518" y="163320"/>
                </a:lnTo>
                <a:lnTo>
                  <a:pt x="1246804" y="163320"/>
                </a:lnTo>
                <a:lnTo>
                  <a:pt x="1250505" y="163320"/>
                </a:lnTo>
                <a:lnTo>
                  <a:pt x="1256321" y="163320"/>
                </a:lnTo>
                <a:lnTo>
                  <a:pt x="1260022" y="162792"/>
                </a:lnTo>
                <a:lnTo>
                  <a:pt x="1265837" y="162792"/>
                </a:lnTo>
                <a:lnTo>
                  <a:pt x="1269538" y="162264"/>
                </a:lnTo>
                <a:lnTo>
                  <a:pt x="1274825" y="162264"/>
                </a:lnTo>
                <a:lnTo>
                  <a:pt x="1279055" y="160680"/>
                </a:lnTo>
                <a:lnTo>
                  <a:pt x="1283284" y="160680"/>
                </a:lnTo>
                <a:lnTo>
                  <a:pt x="1287514" y="159096"/>
                </a:lnTo>
                <a:lnTo>
                  <a:pt x="1291743" y="159096"/>
                </a:lnTo>
                <a:lnTo>
                  <a:pt x="1295973" y="158039"/>
                </a:lnTo>
                <a:lnTo>
                  <a:pt x="1300731" y="158039"/>
                </a:lnTo>
                <a:lnTo>
                  <a:pt x="1305489" y="156455"/>
                </a:lnTo>
                <a:lnTo>
                  <a:pt x="1310247" y="156455"/>
                </a:lnTo>
                <a:lnTo>
                  <a:pt x="1314477" y="155399"/>
                </a:lnTo>
                <a:lnTo>
                  <a:pt x="1319235" y="153815"/>
                </a:lnTo>
                <a:lnTo>
                  <a:pt x="1322936" y="152758"/>
                </a:lnTo>
                <a:lnTo>
                  <a:pt x="1327694" y="151702"/>
                </a:lnTo>
                <a:lnTo>
                  <a:pt x="1331924" y="150646"/>
                </a:lnTo>
                <a:lnTo>
                  <a:pt x="1344612" y="146949"/>
                </a:lnTo>
                <a:lnTo>
                  <a:pt x="1336153" y="153815"/>
                </a:lnTo>
                <a:lnTo>
                  <a:pt x="1331395" y="157511"/>
                </a:lnTo>
                <a:lnTo>
                  <a:pt x="1325579" y="162264"/>
                </a:lnTo>
                <a:lnTo>
                  <a:pt x="1319235" y="167017"/>
                </a:lnTo>
                <a:lnTo>
                  <a:pt x="1312362" y="172826"/>
                </a:lnTo>
                <a:lnTo>
                  <a:pt x="1307604" y="174939"/>
                </a:lnTo>
                <a:lnTo>
                  <a:pt x="1303374" y="178107"/>
                </a:lnTo>
                <a:lnTo>
                  <a:pt x="1299673" y="180748"/>
                </a:lnTo>
                <a:lnTo>
                  <a:pt x="1295444" y="184444"/>
                </a:lnTo>
                <a:lnTo>
                  <a:pt x="1290157" y="187613"/>
                </a:lnTo>
                <a:lnTo>
                  <a:pt x="1285399" y="191310"/>
                </a:lnTo>
                <a:lnTo>
                  <a:pt x="1280641" y="194478"/>
                </a:lnTo>
                <a:lnTo>
                  <a:pt x="1275882" y="198703"/>
                </a:lnTo>
                <a:lnTo>
                  <a:pt x="1270595" y="201872"/>
                </a:lnTo>
                <a:lnTo>
                  <a:pt x="1265837" y="205040"/>
                </a:lnTo>
                <a:lnTo>
                  <a:pt x="1260022" y="208737"/>
                </a:lnTo>
                <a:lnTo>
                  <a:pt x="1254206" y="212434"/>
                </a:lnTo>
                <a:lnTo>
                  <a:pt x="1248919" y="216130"/>
                </a:lnTo>
                <a:lnTo>
                  <a:pt x="1242575" y="220355"/>
                </a:lnTo>
                <a:lnTo>
                  <a:pt x="1236759" y="223524"/>
                </a:lnTo>
                <a:lnTo>
                  <a:pt x="1230944" y="227749"/>
                </a:lnTo>
                <a:lnTo>
                  <a:pt x="1224599" y="230389"/>
                </a:lnTo>
                <a:lnTo>
                  <a:pt x="1217726" y="233558"/>
                </a:lnTo>
                <a:lnTo>
                  <a:pt x="1210853" y="236726"/>
                </a:lnTo>
                <a:lnTo>
                  <a:pt x="1204509" y="240423"/>
                </a:lnTo>
                <a:lnTo>
                  <a:pt x="1198165" y="243064"/>
                </a:lnTo>
                <a:lnTo>
                  <a:pt x="1191292" y="246232"/>
                </a:lnTo>
                <a:lnTo>
                  <a:pt x="1184419" y="248873"/>
                </a:lnTo>
                <a:lnTo>
                  <a:pt x="1177546" y="252569"/>
                </a:lnTo>
                <a:lnTo>
                  <a:pt x="1170144" y="255210"/>
                </a:lnTo>
                <a:lnTo>
                  <a:pt x="1162743" y="257850"/>
                </a:lnTo>
                <a:lnTo>
                  <a:pt x="1155341" y="260491"/>
                </a:lnTo>
                <a:lnTo>
                  <a:pt x="1148468" y="263131"/>
                </a:lnTo>
                <a:lnTo>
                  <a:pt x="1141066" y="265244"/>
                </a:lnTo>
                <a:lnTo>
                  <a:pt x="1134193" y="267356"/>
                </a:lnTo>
                <a:lnTo>
                  <a:pt x="1126792" y="269469"/>
                </a:lnTo>
                <a:lnTo>
                  <a:pt x="1120447" y="272109"/>
                </a:lnTo>
                <a:lnTo>
                  <a:pt x="1111988" y="273165"/>
                </a:lnTo>
                <a:lnTo>
                  <a:pt x="1104587" y="274750"/>
                </a:lnTo>
                <a:lnTo>
                  <a:pt x="1097185" y="276334"/>
                </a:lnTo>
                <a:lnTo>
                  <a:pt x="1090312" y="277390"/>
                </a:lnTo>
                <a:lnTo>
                  <a:pt x="1082382" y="277918"/>
                </a:lnTo>
                <a:lnTo>
                  <a:pt x="1074980" y="278974"/>
                </a:lnTo>
                <a:lnTo>
                  <a:pt x="1067578" y="278974"/>
                </a:lnTo>
                <a:lnTo>
                  <a:pt x="1060705" y="279503"/>
                </a:lnTo>
                <a:lnTo>
                  <a:pt x="1052775" y="278974"/>
                </a:lnTo>
                <a:lnTo>
                  <a:pt x="1045373" y="278974"/>
                </a:lnTo>
                <a:lnTo>
                  <a:pt x="1037972" y="277390"/>
                </a:lnTo>
                <a:lnTo>
                  <a:pt x="1030570" y="276862"/>
                </a:lnTo>
                <a:lnTo>
                  <a:pt x="1022640" y="275278"/>
                </a:lnTo>
                <a:lnTo>
                  <a:pt x="1016295" y="274222"/>
                </a:lnTo>
                <a:lnTo>
                  <a:pt x="1008894" y="272109"/>
                </a:lnTo>
                <a:lnTo>
                  <a:pt x="1002021" y="270525"/>
                </a:lnTo>
                <a:lnTo>
                  <a:pt x="993562" y="267356"/>
                </a:lnTo>
                <a:lnTo>
                  <a:pt x="987217" y="265244"/>
                </a:lnTo>
                <a:lnTo>
                  <a:pt x="980873" y="262075"/>
                </a:lnTo>
                <a:lnTo>
                  <a:pt x="975058" y="259963"/>
                </a:lnTo>
                <a:lnTo>
                  <a:pt x="968713" y="256794"/>
                </a:lnTo>
                <a:lnTo>
                  <a:pt x="963955" y="254682"/>
                </a:lnTo>
                <a:lnTo>
                  <a:pt x="958668" y="250985"/>
                </a:lnTo>
                <a:lnTo>
                  <a:pt x="954439" y="248873"/>
                </a:lnTo>
                <a:lnTo>
                  <a:pt x="949680" y="245704"/>
                </a:lnTo>
                <a:lnTo>
                  <a:pt x="945980" y="242536"/>
                </a:lnTo>
                <a:lnTo>
                  <a:pt x="942279" y="238839"/>
                </a:lnTo>
                <a:lnTo>
                  <a:pt x="939107" y="236198"/>
                </a:lnTo>
                <a:lnTo>
                  <a:pt x="932762" y="230389"/>
                </a:lnTo>
                <a:lnTo>
                  <a:pt x="929062" y="224052"/>
                </a:lnTo>
                <a:lnTo>
                  <a:pt x="924303" y="216659"/>
                </a:lnTo>
                <a:lnTo>
                  <a:pt x="921660" y="210849"/>
                </a:lnTo>
                <a:lnTo>
                  <a:pt x="919545" y="203456"/>
                </a:lnTo>
                <a:lnTo>
                  <a:pt x="918488" y="197119"/>
                </a:lnTo>
                <a:lnTo>
                  <a:pt x="917959" y="190254"/>
                </a:lnTo>
                <a:lnTo>
                  <a:pt x="918488" y="183388"/>
                </a:lnTo>
                <a:lnTo>
                  <a:pt x="920074" y="177579"/>
                </a:lnTo>
                <a:lnTo>
                  <a:pt x="922189" y="171242"/>
                </a:lnTo>
                <a:lnTo>
                  <a:pt x="923246" y="164905"/>
                </a:lnTo>
                <a:lnTo>
                  <a:pt x="926418" y="158039"/>
                </a:lnTo>
                <a:lnTo>
                  <a:pt x="929062" y="151702"/>
                </a:lnTo>
                <a:lnTo>
                  <a:pt x="932762" y="146421"/>
                </a:lnTo>
                <a:lnTo>
                  <a:pt x="936463" y="140612"/>
                </a:lnTo>
                <a:lnTo>
                  <a:pt x="940164" y="135859"/>
                </a:lnTo>
                <a:lnTo>
                  <a:pt x="944394" y="131634"/>
                </a:lnTo>
                <a:lnTo>
                  <a:pt x="948623" y="127410"/>
                </a:lnTo>
                <a:lnTo>
                  <a:pt x="952324" y="123713"/>
                </a:lnTo>
                <a:lnTo>
                  <a:pt x="956553" y="120016"/>
                </a:lnTo>
                <a:lnTo>
                  <a:pt x="960783" y="116848"/>
                </a:lnTo>
                <a:lnTo>
                  <a:pt x="964484" y="114735"/>
                </a:lnTo>
                <a:lnTo>
                  <a:pt x="968185" y="112095"/>
                </a:lnTo>
                <a:lnTo>
                  <a:pt x="972414" y="110510"/>
                </a:lnTo>
                <a:lnTo>
                  <a:pt x="975058" y="109982"/>
                </a:lnTo>
                <a:lnTo>
                  <a:pt x="978230" y="110510"/>
                </a:lnTo>
                <a:lnTo>
                  <a:pt x="976115" y="109454"/>
                </a:lnTo>
                <a:lnTo>
                  <a:pt x="970828" y="108926"/>
                </a:lnTo>
                <a:lnTo>
                  <a:pt x="966599" y="107342"/>
                </a:lnTo>
                <a:lnTo>
                  <a:pt x="962898" y="106814"/>
                </a:lnTo>
                <a:lnTo>
                  <a:pt x="958139" y="105229"/>
                </a:lnTo>
                <a:lnTo>
                  <a:pt x="953381" y="104701"/>
                </a:lnTo>
                <a:lnTo>
                  <a:pt x="947037" y="103117"/>
                </a:lnTo>
                <a:lnTo>
                  <a:pt x="941221" y="102589"/>
                </a:lnTo>
                <a:lnTo>
                  <a:pt x="934348" y="101533"/>
                </a:lnTo>
                <a:lnTo>
                  <a:pt x="927475" y="101533"/>
                </a:lnTo>
                <a:lnTo>
                  <a:pt x="923246" y="100476"/>
                </a:lnTo>
                <a:lnTo>
                  <a:pt x="920074" y="100476"/>
                </a:lnTo>
                <a:lnTo>
                  <a:pt x="915844" y="100476"/>
                </a:lnTo>
                <a:lnTo>
                  <a:pt x="912672" y="100476"/>
                </a:lnTo>
                <a:lnTo>
                  <a:pt x="908443" y="100476"/>
                </a:lnTo>
                <a:lnTo>
                  <a:pt x="905270" y="101533"/>
                </a:lnTo>
                <a:lnTo>
                  <a:pt x="901041" y="102061"/>
                </a:lnTo>
                <a:lnTo>
                  <a:pt x="897869" y="102589"/>
                </a:lnTo>
                <a:lnTo>
                  <a:pt x="893639" y="102589"/>
                </a:lnTo>
                <a:lnTo>
                  <a:pt x="889410" y="103117"/>
                </a:lnTo>
                <a:lnTo>
                  <a:pt x="885709" y="104173"/>
                </a:lnTo>
                <a:lnTo>
                  <a:pt x="881479" y="105229"/>
                </a:lnTo>
                <a:lnTo>
                  <a:pt x="877250" y="105229"/>
                </a:lnTo>
                <a:lnTo>
                  <a:pt x="873549" y="106814"/>
                </a:lnTo>
                <a:lnTo>
                  <a:pt x="869319" y="107870"/>
                </a:lnTo>
                <a:lnTo>
                  <a:pt x="865090" y="109982"/>
                </a:lnTo>
                <a:lnTo>
                  <a:pt x="861389" y="111567"/>
                </a:lnTo>
                <a:lnTo>
                  <a:pt x="857160" y="113679"/>
                </a:lnTo>
                <a:lnTo>
                  <a:pt x="852930" y="115263"/>
                </a:lnTo>
                <a:lnTo>
                  <a:pt x="849758" y="117376"/>
                </a:lnTo>
                <a:lnTo>
                  <a:pt x="842356" y="122129"/>
                </a:lnTo>
                <a:lnTo>
                  <a:pt x="835483" y="128466"/>
                </a:lnTo>
                <a:lnTo>
                  <a:pt x="831782" y="131106"/>
                </a:lnTo>
                <a:lnTo>
                  <a:pt x="828082" y="134275"/>
                </a:lnTo>
                <a:lnTo>
                  <a:pt x="824909" y="137972"/>
                </a:lnTo>
                <a:lnTo>
                  <a:pt x="821209" y="141668"/>
                </a:lnTo>
                <a:lnTo>
                  <a:pt x="818037" y="145365"/>
                </a:lnTo>
                <a:lnTo>
                  <a:pt x="815393" y="149062"/>
                </a:lnTo>
                <a:lnTo>
                  <a:pt x="811692" y="153815"/>
                </a:lnTo>
                <a:lnTo>
                  <a:pt x="810106" y="158567"/>
                </a:lnTo>
                <a:lnTo>
                  <a:pt x="806405" y="162792"/>
                </a:lnTo>
                <a:lnTo>
                  <a:pt x="803762" y="168073"/>
                </a:lnTo>
                <a:lnTo>
                  <a:pt x="801647" y="173354"/>
                </a:lnTo>
                <a:lnTo>
                  <a:pt x="799532" y="179692"/>
                </a:lnTo>
                <a:lnTo>
                  <a:pt x="797946" y="185501"/>
                </a:lnTo>
                <a:lnTo>
                  <a:pt x="795832" y="191838"/>
                </a:lnTo>
                <a:lnTo>
                  <a:pt x="794245" y="198703"/>
                </a:lnTo>
                <a:lnTo>
                  <a:pt x="793188" y="206097"/>
                </a:lnTo>
                <a:lnTo>
                  <a:pt x="791602" y="209793"/>
                </a:lnTo>
                <a:lnTo>
                  <a:pt x="791073" y="214018"/>
                </a:lnTo>
                <a:lnTo>
                  <a:pt x="790016" y="218243"/>
                </a:lnTo>
                <a:lnTo>
                  <a:pt x="790016" y="221940"/>
                </a:lnTo>
                <a:lnTo>
                  <a:pt x="789487" y="226164"/>
                </a:lnTo>
                <a:lnTo>
                  <a:pt x="789487" y="230389"/>
                </a:lnTo>
                <a:lnTo>
                  <a:pt x="790016" y="234086"/>
                </a:lnTo>
                <a:lnTo>
                  <a:pt x="791073" y="238311"/>
                </a:lnTo>
                <a:lnTo>
                  <a:pt x="791073" y="241479"/>
                </a:lnTo>
                <a:lnTo>
                  <a:pt x="792131" y="245704"/>
                </a:lnTo>
                <a:lnTo>
                  <a:pt x="793188" y="248873"/>
                </a:lnTo>
                <a:lnTo>
                  <a:pt x="794774" y="253098"/>
                </a:lnTo>
                <a:lnTo>
                  <a:pt x="795832" y="256794"/>
                </a:lnTo>
                <a:lnTo>
                  <a:pt x="797946" y="260491"/>
                </a:lnTo>
                <a:lnTo>
                  <a:pt x="799532" y="264716"/>
                </a:lnTo>
                <a:lnTo>
                  <a:pt x="801647" y="268941"/>
                </a:lnTo>
                <a:lnTo>
                  <a:pt x="805877" y="275278"/>
                </a:lnTo>
                <a:lnTo>
                  <a:pt x="810635" y="282143"/>
                </a:lnTo>
                <a:lnTo>
                  <a:pt x="815922" y="289008"/>
                </a:lnTo>
                <a:lnTo>
                  <a:pt x="822266" y="296402"/>
                </a:lnTo>
                <a:lnTo>
                  <a:pt x="828082" y="302211"/>
                </a:lnTo>
                <a:lnTo>
                  <a:pt x="835483" y="309076"/>
                </a:lnTo>
                <a:lnTo>
                  <a:pt x="839169" y="311706"/>
                </a:lnTo>
                <a:lnTo>
                  <a:pt x="846883" y="315054"/>
                </a:lnTo>
                <a:lnTo>
                  <a:pt x="859587" y="320866"/>
                </a:lnTo>
                <a:lnTo>
                  <a:pt x="871761" y="325621"/>
                </a:lnTo>
                <a:lnTo>
                  <a:pt x="884994" y="330376"/>
                </a:lnTo>
                <a:lnTo>
                  <a:pt x="896110" y="333546"/>
                </a:lnTo>
                <a:lnTo>
                  <a:pt x="908285" y="336716"/>
                </a:lnTo>
                <a:lnTo>
                  <a:pt x="919930" y="339358"/>
                </a:lnTo>
                <a:lnTo>
                  <a:pt x="931575" y="343057"/>
                </a:lnTo>
                <a:lnTo>
                  <a:pt x="942161" y="345170"/>
                </a:lnTo>
                <a:lnTo>
                  <a:pt x="953807" y="347283"/>
                </a:lnTo>
                <a:lnTo>
                  <a:pt x="965452" y="348340"/>
                </a:lnTo>
                <a:lnTo>
                  <a:pt x="976567" y="350454"/>
                </a:lnTo>
                <a:lnTo>
                  <a:pt x="987154" y="350982"/>
                </a:lnTo>
                <a:lnTo>
                  <a:pt x="997740" y="351510"/>
                </a:lnTo>
                <a:lnTo>
                  <a:pt x="1008856" y="351510"/>
                </a:lnTo>
                <a:lnTo>
                  <a:pt x="1019443" y="352567"/>
                </a:lnTo>
                <a:lnTo>
                  <a:pt x="1029500" y="351510"/>
                </a:lnTo>
                <a:lnTo>
                  <a:pt x="1040616" y="350982"/>
                </a:lnTo>
                <a:lnTo>
                  <a:pt x="1050673" y="349925"/>
                </a:lnTo>
                <a:lnTo>
                  <a:pt x="1061259" y="348869"/>
                </a:lnTo>
                <a:lnTo>
                  <a:pt x="1070787" y="346227"/>
                </a:lnTo>
                <a:lnTo>
                  <a:pt x="1080844" y="344113"/>
                </a:lnTo>
                <a:lnTo>
                  <a:pt x="1090372" y="341472"/>
                </a:lnTo>
                <a:lnTo>
                  <a:pt x="1100959" y="339358"/>
                </a:lnTo>
                <a:lnTo>
                  <a:pt x="1109957" y="336188"/>
                </a:lnTo>
                <a:lnTo>
                  <a:pt x="1120544" y="333546"/>
                </a:lnTo>
                <a:lnTo>
                  <a:pt x="1130071" y="330376"/>
                </a:lnTo>
                <a:lnTo>
                  <a:pt x="1140128" y="327206"/>
                </a:lnTo>
                <a:lnTo>
                  <a:pt x="1148598" y="322451"/>
                </a:lnTo>
                <a:lnTo>
                  <a:pt x="1159184" y="318752"/>
                </a:lnTo>
                <a:lnTo>
                  <a:pt x="1167653" y="314525"/>
                </a:lnTo>
                <a:lnTo>
                  <a:pt x="1177710" y="310298"/>
                </a:lnTo>
                <a:lnTo>
                  <a:pt x="1186709" y="306072"/>
                </a:lnTo>
                <a:lnTo>
                  <a:pt x="1196766" y="301316"/>
                </a:lnTo>
                <a:lnTo>
                  <a:pt x="1205765" y="296561"/>
                </a:lnTo>
                <a:lnTo>
                  <a:pt x="1215822" y="291806"/>
                </a:lnTo>
                <a:lnTo>
                  <a:pt x="1224820" y="285466"/>
                </a:lnTo>
                <a:lnTo>
                  <a:pt x="1233819" y="280182"/>
                </a:lnTo>
                <a:lnTo>
                  <a:pt x="1242817" y="273842"/>
                </a:lnTo>
                <a:lnTo>
                  <a:pt x="1252345" y="268558"/>
                </a:lnTo>
                <a:lnTo>
                  <a:pt x="1260285" y="262746"/>
                </a:lnTo>
                <a:lnTo>
                  <a:pt x="1269813" y="256406"/>
                </a:lnTo>
                <a:lnTo>
                  <a:pt x="1279341" y="250594"/>
                </a:lnTo>
                <a:lnTo>
                  <a:pt x="1288868" y="244254"/>
                </a:lnTo>
                <a:lnTo>
                  <a:pt x="1297867" y="237385"/>
                </a:lnTo>
                <a:lnTo>
                  <a:pt x="1307395" y="231045"/>
                </a:lnTo>
                <a:lnTo>
                  <a:pt x="1316923" y="224176"/>
                </a:lnTo>
                <a:lnTo>
                  <a:pt x="1326980" y="217836"/>
                </a:lnTo>
                <a:lnTo>
                  <a:pt x="1336508" y="210439"/>
                </a:lnTo>
                <a:lnTo>
                  <a:pt x="1346035" y="204099"/>
                </a:lnTo>
                <a:lnTo>
                  <a:pt x="1355034" y="197230"/>
                </a:lnTo>
                <a:lnTo>
                  <a:pt x="1365620" y="190361"/>
                </a:lnTo>
                <a:lnTo>
                  <a:pt x="1374619" y="182964"/>
                </a:lnTo>
                <a:lnTo>
                  <a:pt x="1384147" y="176096"/>
                </a:lnTo>
                <a:lnTo>
                  <a:pt x="1390344" y="172693"/>
                </a:lnTo>
                <a:lnTo>
                  <a:pt x="1392301" y="170971"/>
                </a:lnTo>
                <a:lnTo>
                  <a:pt x="1397090" y="165176"/>
                </a:lnTo>
                <a:lnTo>
                  <a:pt x="1402944" y="158854"/>
                </a:lnTo>
                <a:lnTo>
                  <a:pt x="1405605" y="155166"/>
                </a:lnTo>
                <a:lnTo>
                  <a:pt x="1409330" y="150951"/>
                </a:lnTo>
                <a:lnTo>
                  <a:pt x="1412524" y="146736"/>
                </a:lnTo>
                <a:lnTo>
                  <a:pt x="1416249" y="143575"/>
                </a:lnTo>
                <a:lnTo>
                  <a:pt x="1417845" y="138833"/>
                </a:lnTo>
                <a:lnTo>
                  <a:pt x="1420506" y="134092"/>
                </a:lnTo>
                <a:lnTo>
                  <a:pt x="1423699" y="129350"/>
                </a:lnTo>
                <a:lnTo>
                  <a:pt x="1426360" y="124608"/>
                </a:lnTo>
                <a:lnTo>
                  <a:pt x="1427424" y="119340"/>
                </a:lnTo>
                <a:lnTo>
                  <a:pt x="1429553" y="114598"/>
                </a:lnTo>
                <a:lnTo>
                  <a:pt x="1431150" y="109856"/>
                </a:lnTo>
                <a:lnTo>
                  <a:pt x="1432746" y="105114"/>
                </a:lnTo>
                <a:lnTo>
                  <a:pt x="1432746" y="99319"/>
                </a:lnTo>
                <a:lnTo>
                  <a:pt x="1433811" y="94577"/>
                </a:lnTo>
                <a:lnTo>
                  <a:pt x="1433811" y="88255"/>
                </a:lnTo>
                <a:lnTo>
                  <a:pt x="1433811" y="83513"/>
                </a:lnTo>
                <a:lnTo>
                  <a:pt x="1432214" y="78244"/>
                </a:lnTo>
                <a:lnTo>
                  <a:pt x="1431150" y="72976"/>
                </a:lnTo>
                <a:lnTo>
                  <a:pt x="1428489" y="67707"/>
                </a:lnTo>
                <a:lnTo>
                  <a:pt x="1426360" y="62965"/>
                </a:lnTo>
                <a:lnTo>
                  <a:pt x="1427424" y="61912"/>
                </a:lnTo>
                <a:lnTo>
                  <a:pt x="1432746" y="61912"/>
                </a:lnTo>
                <a:lnTo>
                  <a:pt x="1435939" y="61912"/>
                </a:lnTo>
                <a:lnTo>
                  <a:pt x="1439665" y="61912"/>
                </a:lnTo>
                <a:lnTo>
                  <a:pt x="1443922" y="62965"/>
                </a:lnTo>
                <a:lnTo>
                  <a:pt x="1448711" y="65073"/>
                </a:lnTo>
                <a:lnTo>
                  <a:pt x="1452969" y="65600"/>
                </a:lnTo>
                <a:lnTo>
                  <a:pt x="1456694" y="67707"/>
                </a:lnTo>
                <a:lnTo>
                  <a:pt x="1460952" y="69288"/>
                </a:lnTo>
                <a:lnTo>
                  <a:pt x="1465209" y="72976"/>
                </a:lnTo>
                <a:lnTo>
                  <a:pt x="1467870" y="76137"/>
                </a:lnTo>
                <a:lnTo>
                  <a:pt x="1470531" y="80879"/>
                </a:lnTo>
                <a:lnTo>
                  <a:pt x="1472659" y="86147"/>
                </a:lnTo>
                <a:lnTo>
                  <a:pt x="1474788" y="92996"/>
                </a:lnTo>
                <a:lnTo>
                  <a:pt x="1473724" y="98265"/>
                </a:lnTo>
                <a:lnTo>
                  <a:pt x="1473192" y="104588"/>
                </a:lnTo>
                <a:lnTo>
                  <a:pt x="1471063" y="109856"/>
                </a:lnTo>
                <a:lnTo>
                  <a:pt x="1469999" y="116178"/>
                </a:lnTo>
                <a:lnTo>
                  <a:pt x="1466805" y="120920"/>
                </a:lnTo>
                <a:lnTo>
                  <a:pt x="1464145" y="126189"/>
                </a:lnTo>
                <a:lnTo>
                  <a:pt x="1461484" y="130930"/>
                </a:lnTo>
                <a:lnTo>
                  <a:pt x="1458823" y="135672"/>
                </a:lnTo>
                <a:lnTo>
                  <a:pt x="1452196" y="141223"/>
                </a:lnTo>
                <a:lnTo>
                  <a:pt x="1456664" y="139111"/>
                </a:lnTo>
                <a:lnTo>
                  <a:pt x="1467780" y="134884"/>
                </a:lnTo>
                <a:lnTo>
                  <a:pt x="1478366" y="131185"/>
                </a:lnTo>
                <a:lnTo>
                  <a:pt x="1489482" y="127487"/>
                </a:lnTo>
                <a:lnTo>
                  <a:pt x="1500069" y="124317"/>
                </a:lnTo>
                <a:lnTo>
                  <a:pt x="1511184" y="121675"/>
                </a:lnTo>
                <a:lnTo>
                  <a:pt x="1521771" y="119561"/>
                </a:lnTo>
                <a:lnTo>
                  <a:pt x="1533416" y="117448"/>
                </a:lnTo>
                <a:lnTo>
                  <a:pt x="1543473" y="115335"/>
                </a:lnTo>
                <a:lnTo>
                  <a:pt x="1555118" y="113221"/>
                </a:lnTo>
                <a:lnTo>
                  <a:pt x="1565705" y="112164"/>
                </a:lnTo>
                <a:lnTo>
                  <a:pt x="1577350" y="111108"/>
                </a:lnTo>
                <a:lnTo>
                  <a:pt x="1587407" y="110051"/>
                </a:lnTo>
                <a:lnTo>
                  <a:pt x="1599052" y="109523"/>
                </a:lnTo>
                <a:lnTo>
                  <a:pt x="1609639" y="109523"/>
                </a:lnTo>
                <a:lnTo>
                  <a:pt x="1621284" y="109523"/>
                </a:lnTo>
                <a:lnTo>
                  <a:pt x="1631341" y="109523"/>
                </a:lnTo>
                <a:lnTo>
                  <a:pt x="1642457" y="109523"/>
                </a:lnTo>
                <a:lnTo>
                  <a:pt x="1652514" y="110051"/>
                </a:lnTo>
                <a:lnTo>
                  <a:pt x="1663100" y="111108"/>
                </a:lnTo>
                <a:lnTo>
                  <a:pt x="1673687" y="112164"/>
                </a:lnTo>
                <a:lnTo>
                  <a:pt x="1684273" y="114278"/>
                </a:lnTo>
                <a:lnTo>
                  <a:pt x="1694330" y="115863"/>
                </a:lnTo>
                <a:lnTo>
                  <a:pt x="1705446" y="117976"/>
                </a:lnTo>
                <a:lnTo>
                  <a:pt x="1714974" y="119561"/>
                </a:lnTo>
                <a:lnTo>
                  <a:pt x="1723973" y="121675"/>
                </a:lnTo>
                <a:lnTo>
                  <a:pt x="1733500" y="124317"/>
                </a:lnTo>
                <a:lnTo>
                  <a:pt x="1743028" y="126958"/>
                </a:lnTo>
                <a:lnTo>
                  <a:pt x="1752027" y="129600"/>
                </a:lnTo>
                <a:lnTo>
                  <a:pt x="1761555" y="132770"/>
                </a:lnTo>
                <a:lnTo>
                  <a:pt x="1770024" y="136469"/>
                </a:lnTo>
                <a:lnTo>
                  <a:pt x="1779022" y="140167"/>
                </a:lnTo>
                <a:lnTo>
                  <a:pt x="1786962" y="143866"/>
                </a:lnTo>
                <a:lnTo>
                  <a:pt x="1795431" y="147564"/>
                </a:lnTo>
                <a:lnTo>
                  <a:pt x="1803371" y="151791"/>
                </a:lnTo>
                <a:lnTo>
                  <a:pt x="1811311" y="156018"/>
                </a:lnTo>
                <a:lnTo>
                  <a:pt x="1818721" y="159717"/>
                </a:lnTo>
                <a:lnTo>
                  <a:pt x="1826661" y="165529"/>
                </a:lnTo>
                <a:lnTo>
                  <a:pt x="1833013" y="170284"/>
                </a:lnTo>
                <a:lnTo>
                  <a:pt x="1840424" y="176096"/>
                </a:lnTo>
                <a:lnTo>
                  <a:pt x="1846776" y="180851"/>
                </a:lnTo>
                <a:lnTo>
                  <a:pt x="1852598" y="186134"/>
                </a:lnTo>
                <a:lnTo>
                  <a:pt x="1858421" y="191946"/>
                </a:lnTo>
                <a:lnTo>
                  <a:pt x="1864243" y="197758"/>
                </a:lnTo>
                <a:lnTo>
                  <a:pt x="1869007" y="203042"/>
                </a:lnTo>
                <a:lnTo>
                  <a:pt x="1873771" y="209382"/>
                </a:lnTo>
                <a:lnTo>
                  <a:pt x="1878535" y="216251"/>
                </a:lnTo>
                <a:lnTo>
                  <a:pt x="1883299" y="222591"/>
                </a:lnTo>
                <a:lnTo>
                  <a:pt x="1886475" y="228931"/>
                </a:lnTo>
                <a:lnTo>
                  <a:pt x="1890180" y="234743"/>
                </a:lnTo>
                <a:lnTo>
                  <a:pt x="1892827" y="241612"/>
                </a:lnTo>
                <a:lnTo>
                  <a:pt x="1896003" y="249009"/>
                </a:lnTo>
                <a:lnTo>
                  <a:pt x="1898120" y="255878"/>
                </a:lnTo>
                <a:lnTo>
                  <a:pt x="1899708" y="263275"/>
                </a:lnTo>
                <a:lnTo>
                  <a:pt x="1901825" y="270672"/>
                </a:lnTo>
                <a:lnTo>
                  <a:pt x="1903413" y="278597"/>
                </a:lnTo>
                <a:lnTo>
                  <a:pt x="1903413" y="284937"/>
                </a:lnTo>
                <a:lnTo>
                  <a:pt x="1903413" y="291806"/>
                </a:lnTo>
                <a:lnTo>
                  <a:pt x="1903413" y="297618"/>
                </a:lnTo>
                <a:lnTo>
                  <a:pt x="1903413" y="304486"/>
                </a:lnTo>
                <a:lnTo>
                  <a:pt x="1902355" y="310298"/>
                </a:lnTo>
                <a:lnTo>
                  <a:pt x="1902355" y="316639"/>
                </a:lnTo>
                <a:lnTo>
                  <a:pt x="1901825" y="322451"/>
                </a:lnTo>
                <a:lnTo>
                  <a:pt x="1900767" y="328791"/>
                </a:lnTo>
                <a:lnTo>
                  <a:pt x="1898649" y="334074"/>
                </a:lnTo>
                <a:lnTo>
                  <a:pt x="1897591" y="339358"/>
                </a:lnTo>
                <a:lnTo>
                  <a:pt x="1895473" y="345170"/>
                </a:lnTo>
                <a:lnTo>
                  <a:pt x="1893885" y="350454"/>
                </a:lnTo>
                <a:lnTo>
                  <a:pt x="1891239" y="355209"/>
                </a:lnTo>
                <a:lnTo>
                  <a:pt x="1889122" y="359964"/>
                </a:lnTo>
                <a:lnTo>
                  <a:pt x="1887534" y="364719"/>
                </a:lnTo>
                <a:lnTo>
                  <a:pt x="1885416" y="369474"/>
                </a:lnTo>
                <a:lnTo>
                  <a:pt x="1881711" y="373173"/>
                </a:lnTo>
                <a:lnTo>
                  <a:pt x="1878535" y="377400"/>
                </a:lnTo>
                <a:lnTo>
                  <a:pt x="1875359" y="381627"/>
                </a:lnTo>
                <a:lnTo>
                  <a:pt x="1872712" y="385325"/>
                </a:lnTo>
                <a:lnTo>
                  <a:pt x="1864773" y="392194"/>
                </a:lnTo>
                <a:lnTo>
                  <a:pt x="1858421" y="399591"/>
                </a:lnTo>
                <a:lnTo>
                  <a:pt x="1853657" y="402233"/>
                </a:lnTo>
                <a:lnTo>
                  <a:pt x="1849422" y="405931"/>
                </a:lnTo>
                <a:lnTo>
                  <a:pt x="1845188" y="408573"/>
                </a:lnTo>
                <a:lnTo>
                  <a:pt x="1841482" y="411743"/>
                </a:lnTo>
                <a:lnTo>
                  <a:pt x="1836718" y="413856"/>
                </a:lnTo>
                <a:lnTo>
                  <a:pt x="1832484" y="416498"/>
                </a:lnTo>
                <a:lnTo>
                  <a:pt x="1827720" y="419140"/>
                </a:lnTo>
                <a:lnTo>
                  <a:pt x="1823485" y="421782"/>
                </a:lnTo>
                <a:lnTo>
                  <a:pt x="1818192" y="423367"/>
                </a:lnTo>
                <a:lnTo>
                  <a:pt x="1813428" y="425480"/>
                </a:lnTo>
                <a:lnTo>
                  <a:pt x="1808135" y="426537"/>
                </a:lnTo>
                <a:lnTo>
                  <a:pt x="1803371" y="428650"/>
                </a:lnTo>
                <a:lnTo>
                  <a:pt x="1798078" y="430236"/>
                </a:lnTo>
                <a:lnTo>
                  <a:pt x="1793314" y="431292"/>
                </a:lnTo>
                <a:lnTo>
                  <a:pt x="1788021" y="432877"/>
                </a:lnTo>
                <a:lnTo>
                  <a:pt x="1783257" y="434991"/>
                </a:lnTo>
                <a:lnTo>
                  <a:pt x="1776905" y="435519"/>
                </a:lnTo>
                <a:lnTo>
                  <a:pt x="1772141" y="436047"/>
                </a:lnTo>
                <a:lnTo>
                  <a:pt x="1766318" y="436576"/>
                </a:lnTo>
                <a:lnTo>
                  <a:pt x="1761555" y="438161"/>
                </a:lnTo>
                <a:lnTo>
                  <a:pt x="1756261" y="438161"/>
                </a:lnTo>
                <a:lnTo>
                  <a:pt x="1750439" y="438689"/>
                </a:lnTo>
                <a:lnTo>
                  <a:pt x="1745145" y="439746"/>
                </a:lnTo>
                <a:lnTo>
                  <a:pt x="1740382" y="440274"/>
                </a:lnTo>
                <a:lnTo>
                  <a:pt x="1734559" y="440274"/>
                </a:lnTo>
                <a:lnTo>
                  <a:pt x="1729795" y="440274"/>
                </a:lnTo>
                <a:lnTo>
                  <a:pt x="1723443" y="440274"/>
                </a:lnTo>
                <a:lnTo>
                  <a:pt x="1718679" y="440274"/>
                </a:lnTo>
                <a:lnTo>
                  <a:pt x="1713386" y="439746"/>
                </a:lnTo>
                <a:lnTo>
                  <a:pt x="1708093" y="439746"/>
                </a:lnTo>
                <a:lnTo>
                  <a:pt x="1702800" y="438689"/>
                </a:lnTo>
                <a:lnTo>
                  <a:pt x="1698036" y="438689"/>
                </a:lnTo>
                <a:lnTo>
                  <a:pt x="1692213" y="437633"/>
                </a:lnTo>
                <a:lnTo>
                  <a:pt x="1687449" y="436576"/>
                </a:lnTo>
                <a:lnTo>
                  <a:pt x="1682156" y="436047"/>
                </a:lnTo>
                <a:lnTo>
                  <a:pt x="1677392" y="435519"/>
                </a:lnTo>
                <a:lnTo>
                  <a:pt x="1672628" y="433934"/>
                </a:lnTo>
                <a:lnTo>
                  <a:pt x="1667864" y="433406"/>
                </a:lnTo>
                <a:lnTo>
                  <a:pt x="1664159" y="432349"/>
                </a:lnTo>
                <a:lnTo>
                  <a:pt x="1659947" y="431298"/>
                </a:lnTo>
                <a:lnTo>
                  <a:pt x="1659473" y="431799"/>
                </a:lnTo>
                <a:lnTo>
                  <a:pt x="1642948" y="425919"/>
                </a:lnTo>
                <a:lnTo>
                  <a:pt x="1642875" y="425431"/>
                </a:lnTo>
                <a:lnTo>
                  <a:pt x="1638222" y="423367"/>
                </a:lnTo>
                <a:lnTo>
                  <a:pt x="1633458" y="421253"/>
                </a:lnTo>
                <a:lnTo>
                  <a:pt x="1628694" y="420197"/>
                </a:lnTo>
                <a:lnTo>
                  <a:pt x="1624460" y="418612"/>
                </a:lnTo>
                <a:lnTo>
                  <a:pt x="1619696" y="416498"/>
                </a:lnTo>
                <a:lnTo>
                  <a:pt x="1615990" y="415442"/>
                </a:lnTo>
                <a:lnTo>
                  <a:pt x="1611227" y="413856"/>
                </a:lnTo>
                <a:lnTo>
                  <a:pt x="1606992" y="413328"/>
                </a:lnTo>
                <a:lnTo>
                  <a:pt x="1601699" y="411215"/>
                </a:lnTo>
                <a:lnTo>
                  <a:pt x="1597464" y="410686"/>
                </a:lnTo>
                <a:lnTo>
                  <a:pt x="1592171" y="409101"/>
                </a:lnTo>
                <a:lnTo>
                  <a:pt x="1587936" y="408573"/>
                </a:lnTo>
                <a:lnTo>
                  <a:pt x="1583172" y="406988"/>
                </a:lnTo>
                <a:lnTo>
                  <a:pt x="1578409" y="406459"/>
                </a:lnTo>
                <a:lnTo>
                  <a:pt x="1574174" y="405931"/>
                </a:lnTo>
                <a:lnTo>
                  <a:pt x="1569939" y="405931"/>
                </a:lnTo>
                <a:lnTo>
                  <a:pt x="1564646" y="404346"/>
                </a:lnTo>
                <a:lnTo>
                  <a:pt x="1560412" y="403818"/>
                </a:lnTo>
                <a:lnTo>
                  <a:pt x="1555118" y="403289"/>
                </a:lnTo>
                <a:lnTo>
                  <a:pt x="1550884" y="403289"/>
                </a:lnTo>
                <a:lnTo>
                  <a:pt x="1546120" y="403289"/>
                </a:lnTo>
                <a:lnTo>
                  <a:pt x="1541356" y="403289"/>
                </a:lnTo>
                <a:lnTo>
                  <a:pt x="1536592" y="403289"/>
                </a:lnTo>
                <a:lnTo>
                  <a:pt x="1532357" y="403289"/>
                </a:lnTo>
                <a:lnTo>
                  <a:pt x="1527064" y="402233"/>
                </a:lnTo>
                <a:lnTo>
                  <a:pt x="1522300" y="402233"/>
                </a:lnTo>
                <a:lnTo>
                  <a:pt x="1517536" y="402233"/>
                </a:lnTo>
                <a:lnTo>
                  <a:pt x="1513831" y="402233"/>
                </a:lnTo>
                <a:lnTo>
                  <a:pt x="1509067" y="402233"/>
                </a:lnTo>
                <a:lnTo>
                  <a:pt x="1504303" y="403289"/>
                </a:lnTo>
                <a:lnTo>
                  <a:pt x="1499539" y="403818"/>
                </a:lnTo>
                <a:lnTo>
                  <a:pt x="1495305" y="404346"/>
                </a:lnTo>
                <a:lnTo>
                  <a:pt x="1490011" y="404346"/>
                </a:lnTo>
                <a:lnTo>
                  <a:pt x="1485248" y="404346"/>
                </a:lnTo>
                <a:lnTo>
                  <a:pt x="1480484" y="404874"/>
                </a:lnTo>
                <a:lnTo>
                  <a:pt x="1476249" y="405931"/>
                </a:lnTo>
                <a:lnTo>
                  <a:pt x="1471485" y="406459"/>
                </a:lnTo>
                <a:lnTo>
                  <a:pt x="1466721" y="406988"/>
                </a:lnTo>
                <a:lnTo>
                  <a:pt x="1461957" y="408045"/>
                </a:lnTo>
                <a:lnTo>
                  <a:pt x="1458252" y="409101"/>
                </a:lnTo>
                <a:lnTo>
                  <a:pt x="1453488" y="409101"/>
                </a:lnTo>
                <a:lnTo>
                  <a:pt x="1448724" y="410686"/>
                </a:lnTo>
                <a:lnTo>
                  <a:pt x="1443960" y="411215"/>
                </a:lnTo>
                <a:lnTo>
                  <a:pt x="1439726" y="412271"/>
                </a:lnTo>
                <a:lnTo>
                  <a:pt x="1436020" y="413328"/>
                </a:lnTo>
                <a:lnTo>
                  <a:pt x="1431786" y="415442"/>
                </a:lnTo>
                <a:lnTo>
                  <a:pt x="1427551" y="415970"/>
                </a:lnTo>
                <a:lnTo>
                  <a:pt x="1423846" y="418083"/>
                </a:lnTo>
                <a:lnTo>
                  <a:pt x="1419082" y="418612"/>
                </a:lnTo>
                <a:lnTo>
                  <a:pt x="1414848" y="420197"/>
                </a:lnTo>
                <a:lnTo>
                  <a:pt x="1410084" y="421253"/>
                </a:lnTo>
                <a:lnTo>
                  <a:pt x="1405849" y="423367"/>
                </a:lnTo>
                <a:lnTo>
                  <a:pt x="1402144" y="424424"/>
                </a:lnTo>
                <a:lnTo>
                  <a:pt x="1397909" y="426009"/>
                </a:lnTo>
                <a:lnTo>
                  <a:pt x="1393675" y="428122"/>
                </a:lnTo>
                <a:lnTo>
                  <a:pt x="1390499" y="430236"/>
                </a:lnTo>
                <a:lnTo>
                  <a:pt x="1386264" y="431292"/>
                </a:lnTo>
                <a:lnTo>
                  <a:pt x="1382559" y="433406"/>
                </a:lnTo>
                <a:lnTo>
                  <a:pt x="1378324" y="435519"/>
                </a:lnTo>
                <a:lnTo>
                  <a:pt x="1374619" y="437633"/>
                </a:lnTo>
                <a:lnTo>
                  <a:pt x="1367208" y="441331"/>
                </a:lnTo>
                <a:lnTo>
                  <a:pt x="1361386" y="446086"/>
                </a:lnTo>
                <a:lnTo>
                  <a:pt x="1361386" y="445030"/>
                </a:lnTo>
                <a:lnTo>
                  <a:pt x="1362444" y="443444"/>
                </a:lnTo>
                <a:lnTo>
                  <a:pt x="1364032" y="440803"/>
                </a:lnTo>
                <a:lnTo>
                  <a:pt x="1367208" y="437633"/>
                </a:lnTo>
                <a:lnTo>
                  <a:pt x="1370384" y="432877"/>
                </a:lnTo>
                <a:lnTo>
                  <a:pt x="1374619" y="427594"/>
                </a:lnTo>
                <a:lnTo>
                  <a:pt x="1379383" y="421253"/>
                </a:lnTo>
                <a:lnTo>
                  <a:pt x="1385735" y="415442"/>
                </a:lnTo>
                <a:lnTo>
                  <a:pt x="1388381" y="411215"/>
                </a:lnTo>
                <a:lnTo>
                  <a:pt x="1391557" y="406988"/>
                </a:lnTo>
                <a:lnTo>
                  <a:pt x="1394733" y="403289"/>
                </a:lnTo>
                <a:lnTo>
                  <a:pt x="1398438" y="399591"/>
                </a:lnTo>
                <a:lnTo>
                  <a:pt x="1402144" y="395892"/>
                </a:lnTo>
                <a:lnTo>
                  <a:pt x="1405849" y="391665"/>
                </a:lnTo>
                <a:lnTo>
                  <a:pt x="1410084" y="387439"/>
                </a:lnTo>
                <a:lnTo>
                  <a:pt x="1414848" y="383740"/>
                </a:lnTo>
                <a:lnTo>
                  <a:pt x="1419082" y="378985"/>
                </a:lnTo>
                <a:lnTo>
                  <a:pt x="1422787" y="374230"/>
                </a:lnTo>
                <a:lnTo>
                  <a:pt x="1427022" y="370003"/>
                </a:lnTo>
                <a:lnTo>
                  <a:pt x="1432315" y="365776"/>
                </a:lnTo>
                <a:lnTo>
                  <a:pt x="1436550" y="361021"/>
                </a:lnTo>
                <a:lnTo>
                  <a:pt x="1441843" y="356266"/>
                </a:lnTo>
                <a:lnTo>
                  <a:pt x="1446607" y="352567"/>
                </a:lnTo>
                <a:lnTo>
                  <a:pt x="1452959" y="348340"/>
                </a:lnTo>
                <a:lnTo>
                  <a:pt x="1457723" y="343585"/>
                </a:lnTo>
                <a:lnTo>
                  <a:pt x="1463016" y="338830"/>
                </a:lnTo>
                <a:lnTo>
                  <a:pt x="1467780" y="334074"/>
                </a:lnTo>
                <a:lnTo>
                  <a:pt x="1473602" y="330376"/>
                </a:lnTo>
                <a:lnTo>
                  <a:pt x="1478896" y="325621"/>
                </a:lnTo>
                <a:lnTo>
                  <a:pt x="1485248" y="321394"/>
                </a:lnTo>
                <a:lnTo>
                  <a:pt x="1491070" y="317167"/>
                </a:lnTo>
                <a:lnTo>
                  <a:pt x="1497422" y="313469"/>
                </a:lnTo>
                <a:lnTo>
                  <a:pt x="1503245" y="308713"/>
                </a:lnTo>
                <a:lnTo>
                  <a:pt x="1509596" y="304486"/>
                </a:lnTo>
                <a:lnTo>
                  <a:pt x="1515948" y="300260"/>
                </a:lnTo>
                <a:lnTo>
                  <a:pt x="1521771" y="297089"/>
                </a:lnTo>
                <a:lnTo>
                  <a:pt x="1528123" y="292863"/>
                </a:lnTo>
                <a:lnTo>
                  <a:pt x="1534475" y="290221"/>
                </a:lnTo>
                <a:lnTo>
                  <a:pt x="1541356" y="287051"/>
                </a:lnTo>
                <a:lnTo>
                  <a:pt x="1548237" y="284409"/>
                </a:lnTo>
                <a:lnTo>
                  <a:pt x="1554060" y="280710"/>
                </a:lnTo>
                <a:lnTo>
                  <a:pt x="1560941" y="278069"/>
                </a:lnTo>
                <a:lnTo>
                  <a:pt x="1567822" y="274898"/>
                </a:lnTo>
                <a:lnTo>
                  <a:pt x="1574703" y="272785"/>
                </a:lnTo>
                <a:lnTo>
                  <a:pt x="1581584" y="270672"/>
                </a:lnTo>
                <a:lnTo>
                  <a:pt x="1587936" y="268558"/>
                </a:lnTo>
                <a:lnTo>
                  <a:pt x="1594818" y="266445"/>
                </a:lnTo>
                <a:lnTo>
                  <a:pt x="1602228" y="265388"/>
                </a:lnTo>
                <a:lnTo>
                  <a:pt x="1609109" y="263275"/>
                </a:lnTo>
                <a:lnTo>
                  <a:pt x="1616520" y="262746"/>
                </a:lnTo>
                <a:lnTo>
                  <a:pt x="1623401" y="261690"/>
                </a:lnTo>
                <a:lnTo>
                  <a:pt x="1630812" y="261690"/>
                </a:lnTo>
                <a:lnTo>
                  <a:pt x="1637693" y="261161"/>
                </a:lnTo>
                <a:lnTo>
                  <a:pt x="1645633" y="261161"/>
                </a:lnTo>
                <a:lnTo>
                  <a:pt x="1652514" y="261690"/>
                </a:lnTo>
                <a:lnTo>
                  <a:pt x="1660454" y="263275"/>
                </a:lnTo>
                <a:lnTo>
                  <a:pt x="1666806" y="263275"/>
                </a:lnTo>
                <a:lnTo>
                  <a:pt x="1673687" y="264860"/>
                </a:lnTo>
                <a:lnTo>
                  <a:pt x="1679509" y="265388"/>
                </a:lnTo>
                <a:lnTo>
                  <a:pt x="1686391" y="267501"/>
                </a:lnTo>
                <a:lnTo>
                  <a:pt x="1691684" y="268030"/>
                </a:lnTo>
                <a:lnTo>
                  <a:pt x="1696977" y="269615"/>
                </a:lnTo>
                <a:lnTo>
                  <a:pt x="1702800" y="271200"/>
                </a:lnTo>
                <a:lnTo>
                  <a:pt x="1708093" y="273313"/>
                </a:lnTo>
                <a:lnTo>
                  <a:pt x="1711798" y="275427"/>
                </a:lnTo>
                <a:lnTo>
                  <a:pt x="1716033" y="277540"/>
                </a:lnTo>
                <a:lnTo>
                  <a:pt x="1720267" y="279654"/>
                </a:lnTo>
                <a:lnTo>
                  <a:pt x="1725031" y="281767"/>
                </a:lnTo>
                <a:lnTo>
                  <a:pt x="1730854" y="285994"/>
                </a:lnTo>
                <a:lnTo>
                  <a:pt x="1737735" y="291806"/>
                </a:lnTo>
                <a:lnTo>
                  <a:pt x="1741970" y="296561"/>
                </a:lnTo>
                <a:lnTo>
                  <a:pt x="1745675" y="302373"/>
                </a:lnTo>
                <a:lnTo>
                  <a:pt x="1749380" y="308713"/>
                </a:lnTo>
                <a:lnTo>
                  <a:pt x="1752027" y="314525"/>
                </a:lnTo>
                <a:lnTo>
                  <a:pt x="1753085" y="320866"/>
                </a:lnTo>
                <a:lnTo>
                  <a:pt x="1754144" y="326677"/>
                </a:lnTo>
                <a:lnTo>
                  <a:pt x="1754144" y="333546"/>
                </a:lnTo>
                <a:lnTo>
                  <a:pt x="1754673" y="340415"/>
                </a:lnTo>
                <a:lnTo>
                  <a:pt x="1753085" y="346227"/>
                </a:lnTo>
                <a:lnTo>
                  <a:pt x="1752027" y="352567"/>
                </a:lnTo>
                <a:lnTo>
                  <a:pt x="1749909" y="358379"/>
                </a:lnTo>
                <a:lnTo>
                  <a:pt x="1748321" y="364719"/>
                </a:lnTo>
                <a:lnTo>
                  <a:pt x="1745675" y="370003"/>
                </a:lnTo>
                <a:lnTo>
                  <a:pt x="1743028" y="375286"/>
                </a:lnTo>
                <a:lnTo>
                  <a:pt x="1740382" y="380570"/>
                </a:lnTo>
                <a:lnTo>
                  <a:pt x="1737735" y="386382"/>
                </a:lnTo>
                <a:lnTo>
                  <a:pt x="1734559" y="390080"/>
                </a:lnTo>
                <a:lnTo>
                  <a:pt x="1730854" y="394307"/>
                </a:lnTo>
                <a:lnTo>
                  <a:pt x="1727678" y="397477"/>
                </a:lnTo>
                <a:lnTo>
                  <a:pt x="1725031" y="401176"/>
                </a:lnTo>
                <a:lnTo>
                  <a:pt x="1718679" y="405931"/>
                </a:lnTo>
                <a:lnTo>
                  <a:pt x="1713915" y="408573"/>
                </a:lnTo>
                <a:lnTo>
                  <a:pt x="1715503" y="408573"/>
                </a:lnTo>
                <a:lnTo>
                  <a:pt x="1720267" y="409101"/>
                </a:lnTo>
                <a:lnTo>
                  <a:pt x="1722914" y="409101"/>
                </a:lnTo>
                <a:lnTo>
                  <a:pt x="1727148" y="409101"/>
                </a:lnTo>
                <a:lnTo>
                  <a:pt x="1730854" y="409101"/>
                </a:lnTo>
                <a:lnTo>
                  <a:pt x="1737206" y="409630"/>
                </a:lnTo>
                <a:lnTo>
                  <a:pt x="1741970" y="409101"/>
                </a:lnTo>
                <a:lnTo>
                  <a:pt x="1747792" y="409101"/>
                </a:lnTo>
                <a:lnTo>
                  <a:pt x="1754144" y="408573"/>
                </a:lnTo>
                <a:lnTo>
                  <a:pt x="1760496" y="408573"/>
                </a:lnTo>
                <a:lnTo>
                  <a:pt x="1767377" y="406988"/>
                </a:lnTo>
                <a:lnTo>
                  <a:pt x="1774788" y="405931"/>
                </a:lnTo>
                <a:lnTo>
                  <a:pt x="1781669" y="404346"/>
                </a:lnTo>
                <a:lnTo>
                  <a:pt x="1789079" y="403289"/>
                </a:lnTo>
                <a:lnTo>
                  <a:pt x="1795961" y="399591"/>
                </a:lnTo>
                <a:lnTo>
                  <a:pt x="1802842" y="396949"/>
                </a:lnTo>
                <a:lnTo>
                  <a:pt x="1809723" y="393779"/>
                </a:lnTo>
                <a:lnTo>
                  <a:pt x="1817133" y="390080"/>
                </a:lnTo>
                <a:lnTo>
                  <a:pt x="1822956" y="385325"/>
                </a:lnTo>
                <a:lnTo>
                  <a:pt x="1829837" y="380042"/>
                </a:lnTo>
                <a:lnTo>
                  <a:pt x="1835660" y="374230"/>
                </a:lnTo>
                <a:lnTo>
                  <a:pt x="1842012" y="368418"/>
                </a:lnTo>
                <a:lnTo>
                  <a:pt x="1844129" y="364719"/>
                </a:lnTo>
                <a:lnTo>
                  <a:pt x="1846776" y="361021"/>
                </a:lnTo>
                <a:lnTo>
                  <a:pt x="1848893" y="357322"/>
                </a:lnTo>
                <a:lnTo>
                  <a:pt x="1851540" y="353624"/>
                </a:lnTo>
                <a:lnTo>
                  <a:pt x="1853657" y="348869"/>
                </a:lnTo>
                <a:lnTo>
                  <a:pt x="1855774" y="345170"/>
                </a:lnTo>
                <a:lnTo>
                  <a:pt x="1857362" y="340415"/>
                </a:lnTo>
                <a:lnTo>
                  <a:pt x="1859479" y="335660"/>
                </a:lnTo>
                <a:lnTo>
                  <a:pt x="1860538" y="330376"/>
                </a:lnTo>
                <a:lnTo>
                  <a:pt x="1861597" y="324564"/>
                </a:lnTo>
                <a:lnTo>
                  <a:pt x="1863185" y="319280"/>
                </a:lnTo>
                <a:lnTo>
                  <a:pt x="1864243" y="313997"/>
                </a:lnTo>
                <a:lnTo>
                  <a:pt x="1864773" y="307657"/>
                </a:lnTo>
                <a:lnTo>
                  <a:pt x="1865831" y="301845"/>
                </a:lnTo>
                <a:lnTo>
                  <a:pt x="1866361" y="295504"/>
                </a:lnTo>
                <a:lnTo>
                  <a:pt x="1866890" y="289692"/>
                </a:lnTo>
                <a:lnTo>
                  <a:pt x="1866361" y="282295"/>
                </a:lnTo>
                <a:lnTo>
                  <a:pt x="1865831" y="275427"/>
                </a:lnTo>
                <a:lnTo>
                  <a:pt x="1864243" y="269615"/>
                </a:lnTo>
                <a:lnTo>
                  <a:pt x="1863185" y="263275"/>
                </a:lnTo>
                <a:lnTo>
                  <a:pt x="1860538" y="256406"/>
                </a:lnTo>
                <a:lnTo>
                  <a:pt x="1858421" y="250594"/>
                </a:lnTo>
                <a:lnTo>
                  <a:pt x="1854715" y="245310"/>
                </a:lnTo>
                <a:lnTo>
                  <a:pt x="1852069" y="239499"/>
                </a:lnTo>
                <a:lnTo>
                  <a:pt x="1847834" y="233687"/>
                </a:lnTo>
                <a:lnTo>
                  <a:pt x="1844129" y="228403"/>
                </a:lnTo>
                <a:lnTo>
                  <a:pt x="1839365" y="222591"/>
                </a:lnTo>
                <a:lnTo>
                  <a:pt x="1834601" y="218893"/>
                </a:lnTo>
                <a:lnTo>
                  <a:pt x="1828249" y="213081"/>
                </a:lnTo>
                <a:lnTo>
                  <a:pt x="1822956" y="209382"/>
                </a:lnTo>
                <a:lnTo>
                  <a:pt x="1817133" y="205155"/>
                </a:lnTo>
                <a:lnTo>
                  <a:pt x="1811311" y="200928"/>
                </a:lnTo>
                <a:lnTo>
                  <a:pt x="1803900" y="196173"/>
                </a:lnTo>
                <a:lnTo>
                  <a:pt x="1797549" y="192475"/>
                </a:lnTo>
                <a:lnTo>
                  <a:pt x="1789609" y="188248"/>
                </a:lnTo>
                <a:lnTo>
                  <a:pt x="1783257" y="185078"/>
                </a:lnTo>
                <a:lnTo>
                  <a:pt x="1774788" y="181379"/>
                </a:lnTo>
                <a:lnTo>
                  <a:pt x="1766848" y="178737"/>
                </a:lnTo>
                <a:lnTo>
                  <a:pt x="1758908" y="175567"/>
                </a:lnTo>
                <a:lnTo>
                  <a:pt x="1751497" y="173454"/>
                </a:lnTo>
                <a:lnTo>
                  <a:pt x="1742499" y="170284"/>
                </a:lnTo>
                <a:lnTo>
                  <a:pt x="1733500" y="167642"/>
                </a:lnTo>
                <a:lnTo>
                  <a:pt x="1725031" y="165529"/>
                </a:lnTo>
                <a:lnTo>
                  <a:pt x="1716033" y="163415"/>
                </a:lnTo>
                <a:lnTo>
                  <a:pt x="1706505" y="161302"/>
                </a:lnTo>
                <a:lnTo>
                  <a:pt x="1696977" y="159717"/>
                </a:lnTo>
                <a:lnTo>
                  <a:pt x="1687449" y="158660"/>
                </a:lnTo>
                <a:lnTo>
                  <a:pt x="1678980" y="158132"/>
                </a:lnTo>
                <a:lnTo>
                  <a:pt x="1668923" y="156018"/>
                </a:lnTo>
                <a:lnTo>
                  <a:pt x="1658336" y="155490"/>
                </a:lnTo>
                <a:lnTo>
                  <a:pt x="1648279" y="153905"/>
                </a:lnTo>
                <a:lnTo>
                  <a:pt x="1638751" y="153905"/>
                </a:lnTo>
                <a:lnTo>
                  <a:pt x="1628694" y="153376"/>
                </a:lnTo>
                <a:lnTo>
                  <a:pt x="1618637" y="153376"/>
                </a:lnTo>
                <a:lnTo>
                  <a:pt x="1608580" y="153376"/>
                </a:lnTo>
                <a:lnTo>
                  <a:pt x="1599052" y="153905"/>
                </a:lnTo>
                <a:lnTo>
                  <a:pt x="1588995" y="153905"/>
                </a:lnTo>
                <a:lnTo>
                  <a:pt x="1578409" y="153905"/>
                </a:lnTo>
                <a:lnTo>
                  <a:pt x="1568351" y="154433"/>
                </a:lnTo>
                <a:lnTo>
                  <a:pt x="1558824" y="156018"/>
                </a:lnTo>
                <a:lnTo>
                  <a:pt x="1548766" y="157075"/>
                </a:lnTo>
                <a:lnTo>
                  <a:pt x="1538709" y="158660"/>
                </a:lnTo>
                <a:lnTo>
                  <a:pt x="1529181" y="160773"/>
                </a:lnTo>
                <a:lnTo>
                  <a:pt x="1520183" y="162887"/>
                </a:lnTo>
                <a:lnTo>
                  <a:pt x="1510126" y="164472"/>
                </a:lnTo>
                <a:lnTo>
                  <a:pt x="1500598" y="166585"/>
                </a:lnTo>
                <a:lnTo>
                  <a:pt x="1491070" y="168699"/>
                </a:lnTo>
                <a:lnTo>
                  <a:pt x="1482601" y="171869"/>
                </a:lnTo>
                <a:lnTo>
                  <a:pt x="1473073" y="175039"/>
                </a:lnTo>
                <a:lnTo>
                  <a:pt x="1464075" y="178209"/>
                </a:lnTo>
                <a:lnTo>
                  <a:pt x="1455605" y="181379"/>
                </a:lnTo>
                <a:lnTo>
                  <a:pt x="1447136" y="185606"/>
                </a:lnTo>
                <a:lnTo>
                  <a:pt x="1438667" y="188776"/>
                </a:lnTo>
                <a:lnTo>
                  <a:pt x="1430198" y="193003"/>
                </a:lnTo>
                <a:lnTo>
                  <a:pt x="1422787" y="197230"/>
                </a:lnTo>
                <a:lnTo>
                  <a:pt x="1415377" y="201985"/>
                </a:lnTo>
                <a:lnTo>
                  <a:pt x="1407966" y="205684"/>
                </a:lnTo>
                <a:lnTo>
                  <a:pt x="1401085" y="211496"/>
                </a:lnTo>
                <a:lnTo>
                  <a:pt x="1394733" y="216779"/>
                </a:lnTo>
                <a:lnTo>
                  <a:pt x="1388381" y="222591"/>
                </a:lnTo>
                <a:lnTo>
                  <a:pt x="1381500" y="227346"/>
                </a:lnTo>
                <a:lnTo>
                  <a:pt x="1375678" y="233158"/>
                </a:lnTo>
                <a:lnTo>
                  <a:pt x="1369326" y="237385"/>
                </a:lnTo>
                <a:lnTo>
                  <a:pt x="1363503" y="243197"/>
                </a:lnTo>
                <a:lnTo>
                  <a:pt x="1357151" y="246896"/>
                </a:lnTo>
                <a:lnTo>
                  <a:pt x="1351329" y="252707"/>
                </a:lnTo>
                <a:lnTo>
                  <a:pt x="1344977" y="256406"/>
                </a:lnTo>
                <a:lnTo>
                  <a:pt x="1339684" y="261690"/>
                </a:lnTo>
                <a:lnTo>
                  <a:pt x="1333332" y="265916"/>
                </a:lnTo>
                <a:lnTo>
                  <a:pt x="1327509" y="270672"/>
                </a:lnTo>
                <a:lnTo>
                  <a:pt x="1322216" y="274898"/>
                </a:lnTo>
                <a:lnTo>
                  <a:pt x="1316923" y="279654"/>
                </a:lnTo>
                <a:lnTo>
                  <a:pt x="1310571" y="283352"/>
                </a:lnTo>
                <a:lnTo>
                  <a:pt x="1305278" y="287579"/>
                </a:lnTo>
                <a:lnTo>
                  <a:pt x="1299984" y="291806"/>
                </a:lnTo>
                <a:lnTo>
                  <a:pt x="1295220" y="295504"/>
                </a:lnTo>
                <a:lnTo>
                  <a:pt x="1288868" y="299203"/>
                </a:lnTo>
                <a:lnTo>
                  <a:pt x="1284105" y="302373"/>
                </a:lnTo>
                <a:lnTo>
                  <a:pt x="1278811" y="306072"/>
                </a:lnTo>
                <a:lnTo>
                  <a:pt x="1273518" y="309770"/>
                </a:lnTo>
                <a:lnTo>
                  <a:pt x="1268754" y="313469"/>
                </a:lnTo>
                <a:lnTo>
                  <a:pt x="1262932" y="316639"/>
                </a:lnTo>
                <a:lnTo>
                  <a:pt x="1257109" y="319809"/>
                </a:lnTo>
                <a:lnTo>
                  <a:pt x="1252874" y="324036"/>
                </a:lnTo>
                <a:lnTo>
                  <a:pt x="1247581" y="326677"/>
                </a:lnTo>
                <a:lnTo>
                  <a:pt x="1242288" y="329319"/>
                </a:lnTo>
                <a:lnTo>
                  <a:pt x="1236995" y="331961"/>
                </a:lnTo>
                <a:lnTo>
                  <a:pt x="1232231" y="335660"/>
                </a:lnTo>
                <a:lnTo>
                  <a:pt x="1226408" y="338301"/>
                </a:lnTo>
                <a:lnTo>
                  <a:pt x="1221644" y="340943"/>
                </a:lnTo>
                <a:lnTo>
                  <a:pt x="1216351" y="343585"/>
                </a:lnTo>
                <a:lnTo>
                  <a:pt x="1211587" y="347283"/>
                </a:lnTo>
                <a:lnTo>
                  <a:pt x="1205765" y="348869"/>
                </a:lnTo>
                <a:lnTo>
                  <a:pt x="1200471" y="350982"/>
                </a:lnTo>
                <a:lnTo>
                  <a:pt x="1194649" y="353095"/>
                </a:lnTo>
                <a:lnTo>
                  <a:pt x="1189356" y="355737"/>
                </a:lnTo>
                <a:lnTo>
                  <a:pt x="1184062" y="357851"/>
                </a:lnTo>
                <a:lnTo>
                  <a:pt x="1178769" y="359964"/>
                </a:lnTo>
                <a:lnTo>
                  <a:pt x="1172947" y="362077"/>
                </a:lnTo>
                <a:lnTo>
                  <a:pt x="1167653" y="363662"/>
                </a:lnTo>
                <a:lnTo>
                  <a:pt x="1161831" y="365248"/>
                </a:lnTo>
                <a:lnTo>
                  <a:pt x="1156008" y="367361"/>
                </a:lnTo>
                <a:lnTo>
                  <a:pt x="1150715" y="368418"/>
                </a:lnTo>
                <a:lnTo>
                  <a:pt x="1145422" y="370531"/>
                </a:lnTo>
                <a:lnTo>
                  <a:pt x="1139070" y="372116"/>
                </a:lnTo>
                <a:lnTo>
                  <a:pt x="1133777" y="374230"/>
                </a:lnTo>
                <a:lnTo>
                  <a:pt x="1127954" y="375286"/>
                </a:lnTo>
                <a:lnTo>
                  <a:pt x="1122131" y="377400"/>
                </a:lnTo>
                <a:lnTo>
                  <a:pt x="1115780" y="377928"/>
                </a:lnTo>
                <a:lnTo>
                  <a:pt x="1109428" y="380042"/>
                </a:lnTo>
                <a:lnTo>
                  <a:pt x="1103605" y="380570"/>
                </a:lnTo>
                <a:lnTo>
                  <a:pt x="1097253" y="382683"/>
                </a:lnTo>
                <a:lnTo>
                  <a:pt x="1090372" y="383740"/>
                </a:lnTo>
                <a:lnTo>
                  <a:pt x="1084550" y="384797"/>
                </a:lnTo>
                <a:lnTo>
                  <a:pt x="1077668" y="386382"/>
                </a:lnTo>
                <a:lnTo>
                  <a:pt x="1071846" y="387439"/>
                </a:lnTo>
                <a:lnTo>
                  <a:pt x="1063906" y="387967"/>
                </a:lnTo>
                <a:lnTo>
                  <a:pt x="1057554" y="389024"/>
                </a:lnTo>
                <a:lnTo>
                  <a:pt x="1050673" y="389552"/>
                </a:lnTo>
                <a:lnTo>
                  <a:pt x="1043792" y="391137"/>
                </a:lnTo>
                <a:lnTo>
                  <a:pt x="1036381" y="391665"/>
                </a:lnTo>
                <a:lnTo>
                  <a:pt x="1029500" y="392194"/>
                </a:lnTo>
                <a:lnTo>
                  <a:pt x="1022089" y="392722"/>
                </a:lnTo>
                <a:lnTo>
                  <a:pt x="1015208" y="394307"/>
                </a:lnTo>
                <a:lnTo>
                  <a:pt x="1007268" y="394307"/>
                </a:lnTo>
                <a:lnTo>
                  <a:pt x="999328" y="394307"/>
                </a:lnTo>
                <a:lnTo>
                  <a:pt x="990859" y="393779"/>
                </a:lnTo>
                <a:lnTo>
                  <a:pt x="983449" y="393779"/>
                </a:lnTo>
                <a:lnTo>
                  <a:pt x="975509" y="392194"/>
                </a:lnTo>
                <a:lnTo>
                  <a:pt x="967569" y="391665"/>
                </a:lnTo>
                <a:lnTo>
                  <a:pt x="959100" y="391137"/>
                </a:lnTo>
                <a:lnTo>
                  <a:pt x="951689" y="390080"/>
                </a:lnTo>
                <a:lnTo>
                  <a:pt x="943749" y="387967"/>
                </a:lnTo>
                <a:lnTo>
                  <a:pt x="935280" y="386382"/>
                </a:lnTo>
                <a:lnTo>
                  <a:pt x="927340" y="384268"/>
                </a:lnTo>
                <a:lnTo>
                  <a:pt x="919401" y="382155"/>
                </a:lnTo>
                <a:lnTo>
                  <a:pt x="910931" y="379513"/>
                </a:lnTo>
                <a:lnTo>
                  <a:pt x="902991" y="377400"/>
                </a:lnTo>
                <a:lnTo>
                  <a:pt x="895052" y="374758"/>
                </a:lnTo>
                <a:lnTo>
                  <a:pt x="886582" y="372645"/>
                </a:lnTo>
                <a:lnTo>
                  <a:pt x="878643" y="369474"/>
                </a:lnTo>
                <a:lnTo>
                  <a:pt x="870703" y="365776"/>
                </a:lnTo>
                <a:lnTo>
                  <a:pt x="862234" y="362606"/>
                </a:lnTo>
                <a:lnTo>
                  <a:pt x="854294" y="359964"/>
                </a:lnTo>
                <a:lnTo>
                  <a:pt x="846354" y="356266"/>
                </a:lnTo>
                <a:lnTo>
                  <a:pt x="837885" y="353095"/>
                </a:lnTo>
                <a:lnTo>
                  <a:pt x="829945" y="349925"/>
                </a:lnTo>
                <a:lnTo>
                  <a:pt x="822534" y="346227"/>
                </a:lnTo>
                <a:lnTo>
                  <a:pt x="814594" y="342528"/>
                </a:lnTo>
                <a:lnTo>
                  <a:pt x="806125" y="338301"/>
                </a:lnTo>
                <a:lnTo>
                  <a:pt x="798715" y="334074"/>
                </a:lnTo>
                <a:lnTo>
                  <a:pt x="791304" y="330904"/>
                </a:lnTo>
                <a:lnTo>
                  <a:pt x="783894" y="326677"/>
                </a:lnTo>
                <a:lnTo>
                  <a:pt x="777012" y="322451"/>
                </a:lnTo>
                <a:lnTo>
                  <a:pt x="769602" y="318752"/>
                </a:lnTo>
                <a:lnTo>
                  <a:pt x="762721" y="315054"/>
                </a:lnTo>
                <a:lnTo>
                  <a:pt x="755310" y="311355"/>
                </a:lnTo>
                <a:lnTo>
                  <a:pt x="748429" y="307128"/>
                </a:lnTo>
                <a:lnTo>
                  <a:pt x="741018" y="302901"/>
                </a:lnTo>
                <a:lnTo>
                  <a:pt x="735196" y="299203"/>
                </a:lnTo>
                <a:lnTo>
                  <a:pt x="728315" y="294976"/>
                </a:lnTo>
                <a:lnTo>
                  <a:pt x="722492" y="290749"/>
                </a:lnTo>
                <a:lnTo>
                  <a:pt x="716140" y="287051"/>
                </a:lnTo>
                <a:lnTo>
                  <a:pt x="710318" y="282824"/>
                </a:lnTo>
                <a:lnTo>
                  <a:pt x="703966" y="278597"/>
                </a:lnTo>
                <a:lnTo>
                  <a:pt x="698143" y="274898"/>
                </a:lnTo>
                <a:lnTo>
                  <a:pt x="692321" y="271200"/>
                </a:lnTo>
                <a:lnTo>
                  <a:pt x="687557" y="268030"/>
                </a:lnTo>
                <a:lnTo>
                  <a:pt x="682264" y="263803"/>
                </a:lnTo>
                <a:lnTo>
                  <a:pt x="677500" y="261161"/>
                </a:lnTo>
                <a:lnTo>
                  <a:pt x="673794" y="257991"/>
                </a:lnTo>
                <a:lnTo>
                  <a:pt x="669560" y="255349"/>
                </a:lnTo>
                <a:lnTo>
                  <a:pt x="664796" y="251651"/>
                </a:lnTo>
                <a:lnTo>
                  <a:pt x="660561" y="249009"/>
                </a:lnTo>
                <a:lnTo>
                  <a:pt x="656856" y="245839"/>
                </a:lnTo>
                <a:lnTo>
                  <a:pt x="653680" y="243725"/>
                </a:lnTo>
                <a:lnTo>
                  <a:pt x="647328" y="238970"/>
                </a:lnTo>
                <a:lnTo>
                  <a:pt x="642564" y="235800"/>
                </a:lnTo>
                <a:lnTo>
                  <a:pt x="637800" y="231573"/>
                </a:lnTo>
                <a:lnTo>
                  <a:pt x="635154" y="229460"/>
                </a:lnTo>
                <a:lnTo>
                  <a:pt x="633566" y="228403"/>
                </a:lnTo>
                <a:lnTo>
                  <a:pt x="631448" y="226818"/>
                </a:lnTo>
                <a:lnTo>
                  <a:pt x="628802" y="224705"/>
                </a:lnTo>
                <a:lnTo>
                  <a:pt x="624038" y="221534"/>
                </a:lnTo>
                <a:lnTo>
                  <a:pt x="618745" y="217836"/>
                </a:lnTo>
                <a:lnTo>
                  <a:pt x="614510" y="215194"/>
                </a:lnTo>
                <a:lnTo>
                  <a:pt x="611334" y="213081"/>
                </a:lnTo>
                <a:lnTo>
                  <a:pt x="607100" y="210439"/>
                </a:lnTo>
                <a:lnTo>
                  <a:pt x="602336" y="207797"/>
                </a:lnTo>
                <a:lnTo>
                  <a:pt x="597572" y="204627"/>
                </a:lnTo>
                <a:lnTo>
                  <a:pt x="592808" y="201985"/>
                </a:lnTo>
                <a:lnTo>
                  <a:pt x="587514" y="198287"/>
                </a:lnTo>
                <a:lnTo>
                  <a:pt x="582221" y="195645"/>
                </a:lnTo>
                <a:lnTo>
                  <a:pt x="575340" y="191946"/>
                </a:lnTo>
                <a:lnTo>
                  <a:pt x="569517" y="188248"/>
                </a:lnTo>
                <a:lnTo>
                  <a:pt x="562636" y="185078"/>
                </a:lnTo>
                <a:lnTo>
                  <a:pt x="555755" y="182436"/>
                </a:lnTo>
                <a:lnTo>
                  <a:pt x="548345" y="178209"/>
                </a:lnTo>
                <a:lnTo>
                  <a:pt x="540934" y="175039"/>
                </a:lnTo>
                <a:lnTo>
                  <a:pt x="533523" y="171340"/>
                </a:lnTo>
                <a:lnTo>
                  <a:pt x="526113" y="168699"/>
                </a:lnTo>
                <a:lnTo>
                  <a:pt x="517114" y="164472"/>
                </a:lnTo>
                <a:lnTo>
                  <a:pt x="509175" y="161830"/>
                </a:lnTo>
                <a:lnTo>
                  <a:pt x="500176" y="158660"/>
                </a:lnTo>
                <a:lnTo>
                  <a:pt x="492236" y="156546"/>
                </a:lnTo>
                <a:lnTo>
                  <a:pt x="483238" y="153905"/>
                </a:lnTo>
                <a:lnTo>
                  <a:pt x="474239" y="151263"/>
                </a:lnTo>
                <a:lnTo>
                  <a:pt x="465770" y="149149"/>
                </a:lnTo>
                <a:lnTo>
                  <a:pt x="456772" y="147564"/>
                </a:lnTo>
                <a:lnTo>
                  <a:pt x="446714" y="145979"/>
                </a:lnTo>
                <a:lnTo>
                  <a:pt x="437187" y="143866"/>
                </a:lnTo>
                <a:lnTo>
                  <a:pt x="427659" y="141752"/>
                </a:lnTo>
                <a:lnTo>
                  <a:pt x="418131" y="141224"/>
                </a:lnTo>
                <a:lnTo>
                  <a:pt x="408074" y="139639"/>
                </a:lnTo>
                <a:lnTo>
                  <a:pt x="398546" y="139111"/>
                </a:lnTo>
                <a:lnTo>
                  <a:pt x="388489" y="139111"/>
                </a:lnTo>
                <a:lnTo>
                  <a:pt x="378961" y="139639"/>
                </a:lnTo>
                <a:lnTo>
                  <a:pt x="368904" y="139639"/>
                </a:lnTo>
                <a:lnTo>
                  <a:pt x="358847" y="141224"/>
                </a:lnTo>
                <a:lnTo>
                  <a:pt x="348790" y="142281"/>
                </a:lnTo>
                <a:lnTo>
                  <a:pt x="339262" y="144394"/>
                </a:lnTo>
                <a:lnTo>
                  <a:pt x="329205" y="146508"/>
                </a:lnTo>
                <a:lnTo>
                  <a:pt x="319677" y="149149"/>
                </a:lnTo>
                <a:lnTo>
                  <a:pt x="309090" y="151791"/>
                </a:lnTo>
                <a:lnTo>
                  <a:pt x="300092" y="156018"/>
                </a:lnTo>
                <a:lnTo>
                  <a:pt x="289505" y="159188"/>
                </a:lnTo>
                <a:lnTo>
                  <a:pt x="279448" y="163943"/>
                </a:lnTo>
                <a:lnTo>
                  <a:pt x="269920" y="168699"/>
                </a:lnTo>
                <a:lnTo>
                  <a:pt x="260392" y="175039"/>
                </a:lnTo>
                <a:lnTo>
                  <a:pt x="250335" y="180851"/>
                </a:lnTo>
                <a:lnTo>
                  <a:pt x="241866" y="187720"/>
                </a:lnTo>
                <a:lnTo>
                  <a:pt x="232338" y="195117"/>
                </a:lnTo>
                <a:lnTo>
                  <a:pt x="223340" y="204099"/>
                </a:lnTo>
                <a:lnTo>
                  <a:pt x="223024" y="204362"/>
                </a:lnTo>
                <a:lnTo>
                  <a:pt x="223308" y="205777"/>
                </a:lnTo>
                <a:lnTo>
                  <a:pt x="215900" y="212631"/>
                </a:lnTo>
                <a:lnTo>
                  <a:pt x="209020" y="219485"/>
                </a:lnTo>
                <a:lnTo>
                  <a:pt x="202141" y="226338"/>
                </a:lnTo>
                <a:lnTo>
                  <a:pt x="196320" y="233719"/>
                </a:lnTo>
                <a:lnTo>
                  <a:pt x="189441" y="240573"/>
                </a:lnTo>
                <a:lnTo>
                  <a:pt x="184150" y="247954"/>
                </a:lnTo>
                <a:lnTo>
                  <a:pt x="181725" y="250369"/>
                </a:lnTo>
                <a:lnTo>
                  <a:pt x="179406" y="253764"/>
                </a:lnTo>
                <a:lnTo>
                  <a:pt x="171466" y="266445"/>
                </a:lnTo>
                <a:lnTo>
                  <a:pt x="162997" y="279654"/>
                </a:lnTo>
                <a:lnTo>
                  <a:pt x="160634" y="284203"/>
                </a:lnTo>
                <a:lnTo>
                  <a:pt x="159808" y="287494"/>
                </a:lnTo>
                <a:lnTo>
                  <a:pt x="159279" y="291711"/>
                </a:lnTo>
                <a:lnTo>
                  <a:pt x="157691" y="294874"/>
                </a:lnTo>
                <a:lnTo>
                  <a:pt x="157162" y="299092"/>
                </a:lnTo>
                <a:lnTo>
                  <a:pt x="155575" y="302783"/>
                </a:lnTo>
                <a:lnTo>
                  <a:pt x="155575" y="307000"/>
                </a:lnTo>
                <a:lnTo>
                  <a:pt x="155045" y="311218"/>
                </a:lnTo>
                <a:lnTo>
                  <a:pt x="154516" y="314908"/>
                </a:lnTo>
                <a:lnTo>
                  <a:pt x="154516" y="319126"/>
                </a:lnTo>
                <a:lnTo>
                  <a:pt x="155045" y="323871"/>
                </a:lnTo>
                <a:lnTo>
                  <a:pt x="155045" y="330197"/>
                </a:lnTo>
                <a:lnTo>
                  <a:pt x="155045" y="336523"/>
                </a:lnTo>
                <a:lnTo>
                  <a:pt x="155575" y="342850"/>
                </a:lnTo>
                <a:lnTo>
                  <a:pt x="157162" y="349704"/>
                </a:lnTo>
                <a:lnTo>
                  <a:pt x="157691" y="354976"/>
                </a:lnTo>
                <a:lnTo>
                  <a:pt x="159279" y="360775"/>
                </a:lnTo>
                <a:lnTo>
                  <a:pt x="160866" y="366574"/>
                </a:lnTo>
                <a:lnTo>
                  <a:pt x="162983" y="371846"/>
                </a:lnTo>
                <a:lnTo>
                  <a:pt x="164570" y="376591"/>
                </a:lnTo>
                <a:lnTo>
                  <a:pt x="166687" y="381336"/>
                </a:lnTo>
                <a:lnTo>
                  <a:pt x="169333" y="385026"/>
                </a:lnTo>
                <a:lnTo>
                  <a:pt x="171979" y="389771"/>
                </a:lnTo>
                <a:lnTo>
                  <a:pt x="174095" y="393461"/>
                </a:lnTo>
                <a:lnTo>
                  <a:pt x="177270" y="397152"/>
                </a:lnTo>
                <a:lnTo>
                  <a:pt x="179916" y="400842"/>
                </a:lnTo>
                <a:lnTo>
                  <a:pt x="183620" y="404533"/>
                </a:lnTo>
                <a:lnTo>
                  <a:pt x="189441" y="410332"/>
                </a:lnTo>
                <a:lnTo>
                  <a:pt x="196320" y="416131"/>
                </a:lnTo>
                <a:lnTo>
                  <a:pt x="199495" y="418240"/>
                </a:lnTo>
                <a:lnTo>
                  <a:pt x="203200" y="420349"/>
                </a:lnTo>
                <a:lnTo>
                  <a:pt x="206904" y="422457"/>
                </a:lnTo>
                <a:lnTo>
                  <a:pt x="211137" y="425093"/>
                </a:lnTo>
                <a:lnTo>
                  <a:pt x="215370" y="426148"/>
                </a:lnTo>
                <a:lnTo>
                  <a:pt x="219075" y="428257"/>
                </a:lnTo>
                <a:lnTo>
                  <a:pt x="223308" y="429838"/>
                </a:lnTo>
                <a:lnTo>
                  <a:pt x="227541" y="431947"/>
                </a:lnTo>
                <a:lnTo>
                  <a:pt x="231245" y="432474"/>
                </a:lnTo>
                <a:lnTo>
                  <a:pt x="235479" y="433529"/>
                </a:lnTo>
                <a:lnTo>
                  <a:pt x="239712" y="435110"/>
                </a:lnTo>
                <a:lnTo>
                  <a:pt x="243416" y="436165"/>
                </a:lnTo>
                <a:lnTo>
                  <a:pt x="247121" y="436165"/>
                </a:lnTo>
                <a:lnTo>
                  <a:pt x="250825" y="437219"/>
                </a:lnTo>
                <a:lnTo>
                  <a:pt x="255058" y="437746"/>
                </a:lnTo>
                <a:lnTo>
                  <a:pt x="259291" y="438273"/>
                </a:lnTo>
                <a:lnTo>
                  <a:pt x="262996" y="438273"/>
                </a:lnTo>
                <a:lnTo>
                  <a:pt x="267229" y="439328"/>
                </a:lnTo>
                <a:lnTo>
                  <a:pt x="271462" y="439328"/>
                </a:lnTo>
                <a:lnTo>
                  <a:pt x="275166" y="439855"/>
                </a:lnTo>
                <a:lnTo>
                  <a:pt x="282046" y="439855"/>
                </a:lnTo>
                <a:lnTo>
                  <a:pt x="289454" y="439855"/>
                </a:lnTo>
                <a:lnTo>
                  <a:pt x="296333" y="439855"/>
                </a:lnTo>
                <a:lnTo>
                  <a:pt x="303212" y="439855"/>
                </a:lnTo>
                <a:lnTo>
                  <a:pt x="308504" y="438273"/>
                </a:lnTo>
                <a:lnTo>
                  <a:pt x="313796" y="438273"/>
                </a:lnTo>
                <a:lnTo>
                  <a:pt x="318029" y="437219"/>
                </a:lnTo>
                <a:lnTo>
                  <a:pt x="322791" y="437219"/>
                </a:lnTo>
                <a:lnTo>
                  <a:pt x="328083" y="436165"/>
                </a:lnTo>
                <a:lnTo>
                  <a:pt x="330200" y="436165"/>
                </a:lnTo>
                <a:lnTo>
                  <a:pt x="327025" y="435110"/>
                </a:lnTo>
                <a:lnTo>
                  <a:pt x="324379" y="433529"/>
                </a:lnTo>
                <a:lnTo>
                  <a:pt x="320146" y="431947"/>
                </a:lnTo>
                <a:lnTo>
                  <a:pt x="316971" y="429838"/>
                </a:lnTo>
                <a:lnTo>
                  <a:pt x="312737" y="426148"/>
                </a:lnTo>
                <a:lnTo>
                  <a:pt x="309033" y="423512"/>
                </a:lnTo>
                <a:lnTo>
                  <a:pt x="305329" y="419821"/>
                </a:lnTo>
                <a:lnTo>
                  <a:pt x="301625" y="415604"/>
                </a:lnTo>
                <a:lnTo>
                  <a:pt x="297921" y="410332"/>
                </a:lnTo>
                <a:lnTo>
                  <a:pt x="293687" y="405587"/>
                </a:lnTo>
                <a:lnTo>
                  <a:pt x="290512" y="399788"/>
                </a:lnTo>
                <a:lnTo>
                  <a:pt x="287866" y="394516"/>
                </a:lnTo>
                <a:lnTo>
                  <a:pt x="284691" y="388716"/>
                </a:lnTo>
                <a:lnTo>
                  <a:pt x="282046" y="382390"/>
                </a:lnTo>
                <a:lnTo>
                  <a:pt x="279929" y="376591"/>
                </a:lnTo>
                <a:lnTo>
                  <a:pt x="279400" y="370264"/>
                </a:lnTo>
                <a:lnTo>
                  <a:pt x="277283" y="362884"/>
                </a:lnTo>
                <a:lnTo>
                  <a:pt x="277283" y="357084"/>
                </a:lnTo>
                <a:lnTo>
                  <a:pt x="277283" y="349704"/>
                </a:lnTo>
                <a:lnTo>
                  <a:pt x="278871" y="343377"/>
                </a:lnTo>
                <a:lnTo>
                  <a:pt x="279929" y="336523"/>
                </a:lnTo>
                <a:lnTo>
                  <a:pt x="283104" y="330197"/>
                </a:lnTo>
                <a:lnTo>
                  <a:pt x="286279" y="323871"/>
                </a:lnTo>
                <a:lnTo>
                  <a:pt x="291041" y="318071"/>
                </a:lnTo>
                <a:lnTo>
                  <a:pt x="296333" y="311745"/>
                </a:lnTo>
                <a:lnTo>
                  <a:pt x="303212" y="305946"/>
                </a:lnTo>
                <a:lnTo>
                  <a:pt x="306387" y="302783"/>
                </a:lnTo>
                <a:lnTo>
                  <a:pt x="310621" y="300147"/>
                </a:lnTo>
                <a:lnTo>
                  <a:pt x="314854" y="297511"/>
                </a:lnTo>
                <a:lnTo>
                  <a:pt x="319616" y="295402"/>
                </a:lnTo>
                <a:lnTo>
                  <a:pt x="323321" y="292766"/>
                </a:lnTo>
                <a:lnTo>
                  <a:pt x="329141" y="290130"/>
                </a:lnTo>
                <a:lnTo>
                  <a:pt x="334962" y="288021"/>
                </a:lnTo>
                <a:lnTo>
                  <a:pt x="341312" y="285912"/>
                </a:lnTo>
                <a:lnTo>
                  <a:pt x="347133" y="284330"/>
                </a:lnTo>
                <a:lnTo>
                  <a:pt x="354012" y="282222"/>
                </a:lnTo>
                <a:lnTo>
                  <a:pt x="360891" y="280640"/>
                </a:lnTo>
                <a:lnTo>
                  <a:pt x="368829" y="279586"/>
                </a:lnTo>
                <a:lnTo>
                  <a:pt x="375708" y="277477"/>
                </a:lnTo>
                <a:lnTo>
                  <a:pt x="383116" y="275895"/>
                </a:lnTo>
                <a:lnTo>
                  <a:pt x="390525" y="274841"/>
                </a:lnTo>
                <a:lnTo>
                  <a:pt x="397933" y="274841"/>
                </a:lnTo>
                <a:lnTo>
                  <a:pt x="404812" y="274841"/>
                </a:lnTo>
                <a:lnTo>
                  <a:pt x="412750" y="274841"/>
                </a:lnTo>
                <a:lnTo>
                  <a:pt x="419629" y="274841"/>
                </a:lnTo>
                <a:lnTo>
                  <a:pt x="427567" y="275895"/>
                </a:lnTo>
                <a:lnTo>
                  <a:pt x="434446" y="275895"/>
                </a:lnTo>
                <a:lnTo>
                  <a:pt x="442383" y="277477"/>
                </a:lnTo>
                <a:lnTo>
                  <a:pt x="449262" y="278004"/>
                </a:lnTo>
                <a:lnTo>
                  <a:pt x="457729" y="280113"/>
                </a:lnTo>
                <a:lnTo>
                  <a:pt x="464079" y="281694"/>
                </a:lnTo>
                <a:lnTo>
                  <a:pt x="471487" y="283276"/>
                </a:lnTo>
                <a:lnTo>
                  <a:pt x="478896" y="285912"/>
                </a:lnTo>
                <a:lnTo>
                  <a:pt x="486833" y="289075"/>
                </a:lnTo>
                <a:lnTo>
                  <a:pt x="493183" y="290657"/>
                </a:lnTo>
                <a:lnTo>
                  <a:pt x="500062" y="293820"/>
                </a:lnTo>
                <a:lnTo>
                  <a:pt x="506942" y="296456"/>
                </a:lnTo>
                <a:lnTo>
                  <a:pt x="514350" y="299619"/>
                </a:lnTo>
                <a:lnTo>
                  <a:pt x="521229" y="302255"/>
                </a:lnTo>
                <a:lnTo>
                  <a:pt x="528108" y="305946"/>
                </a:lnTo>
                <a:lnTo>
                  <a:pt x="534458" y="309109"/>
                </a:lnTo>
                <a:lnTo>
                  <a:pt x="541867" y="313327"/>
                </a:lnTo>
                <a:lnTo>
                  <a:pt x="548217" y="316490"/>
                </a:lnTo>
                <a:lnTo>
                  <a:pt x="555096" y="319653"/>
                </a:lnTo>
                <a:lnTo>
                  <a:pt x="561446" y="323871"/>
                </a:lnTo>
                <a:lnTo>
                  <a:pt x="568325" y="328088"/>
                </a:lnTo>
                <a:lnTo>
                  <a:pt x="574675" y="331779"/>
                </a:lnTo>
                <a:lnTo>
                  <a:pt x="580496" y="335996"/>
                </a:lnTo>
                <a:lnTo>
                  <a:pt x="586846" y="340214"/>
                </a:lnTo>
                <a:lnTo>
                  <a:pt x="592667" y="343904"/>
                </a:lnTo>
                <a:lnTo>
                  <a:pt x="598487" y="348122"/>
                </a:lnTo>
                <a:lnTo>
                  <a:pt x="603779" y="352340"/>
                </a:lnTo>
                <a:lnTo>
                  <a:pt x="608542" y="356030"/>
                </a:lnTo>
                <a:lnTo>
                  <a:pt x="614363" y="360248"/>
                </a:lnTo>
                <a:lnTo>
                  <a:pt x="619125" y="364465"/>
                </a:lnTo>
                <a:lnTo>
                  <a:pt x="624417" y="368156"/>
                </a:lnTo>
                <a:lnTo>
                  <a:pt x="629179" y="372373"/>
                </a:lnTo>
                <a:lnTo>
                  <a:pt x="635000" y="376591"/>
                </a:lnTo>
                <a:lnTo>
                  <a:pt x="638704" y="379754"/>
                </a:lnTo>
                <a:lnTo>
                  <a:pt x="643467" y="383972"/>
                </a:lnTo>
                <a:lnTo>
                  <a:pt x="647700" y="387662"/>
                </a:lnTo>
                <a:lnTo>
                  <a:pt x="652463" y="391880"/>
                </a:lnTo>
                <a:lnTo>
                  <a:pt x="656696" y="395570"/>
                </a:lnTo>
                <a:lnTo>
                  <a:pt x="660400" y="398733"/>
                </a:lnTo>
                <a:lnTo>
                  <a:pt x="664633" y="401897"/>
                </a:lnTo>
                <a:lnTo>
                  <a:pt x="668867" y="406114"/>
                </a:lnTo>
                <a:lnTo>
                  <a:pt x="674688" y="411386"/>
                </a:lnTo>
                <a:lnTo>
                  <a:pt x="681038" y="417713"/>
                </a:lnTo>
                <a:lnTo>
                  <a:pt x="685800" y="422457"/>
                </a:lnTo>
                <a:lnTo>
                  <a:pt x="690033" y="427202"/>
                </a:lnTo>
                <a:lnTo>
                  <a:pt x="693738" y="430365"/>
                </a:lnTo>
                <a:lnTo>
                  <a:pt x="696383" y="433001"/>
                </a:lnTo>
                <a:lnTo>
                  <a:pt x="697971" y="434583"/>
                </a:lnTo>
                <a:lnTo>
                  <a:pt x="698500" y="435637"/>
                </a:lnTo>
                <a:lnTo>
                  <a:pt x="694267" y="433529"/>
                </a:lnTo>
                <a:lnTo>
                  <a:pt x="690033" y="431947"/>
                </a:lnTo>
                <a:lnTo>
                  <a:pt x="686329" y="429838"/>
                </a:lnTo>
                <a:lnTo>
                  <a:pt x="682625" y="428257"/>
                </a:lnTo>
                <a:lnTo>
                  <a:pt x="678921" y="426148"/>
                </a:lnTo>
                <a:lnTo>
                  <a:pt x="674688" y="425093"/>
                </a:lnTo>
                <a:lnTo>
                  <a:pt x="670454" y="423512"/>
                </a:lnTo>
                <a:lnTo>
                  <a:pt x="667279" y="422985"/>
                </a:lnTo>
                <a:lnTo>
                  <a:pt x="663046" y="420876"/>
                </a:lnTo>
                <a:lnTo>
                  <a:pt x="659342" y="420349"/>
                </a:lnTo>
                <a:lnTo>
                  <a:pt x="655108" y="418240"/>
                </a:lnTo>
                <a:lnTo>
                  <a:pt x="650875" y="417713"/>
                </a:lnTo>
                <a:lnTo>
                  <a:pt x="647171" y="416131"/>
                </a:lnTo>
                <a:lnTo>
                  <a:pt x="642938" y="415604"/>
                </a:lnTo>
                <a:lnTo>
                  <a:pt x="638704" y="414022"/>
                </a:lnTo>
                <a:lnTo>
                  <a:pt x="635000" y="414022"/>
                </a:lnTo>
                <a:lnTo>
                  <a:pt x="630767" y="412968"/>
                </a:lnTo>
                <a:lnTo>
                  <a:pt x="626004" y="411913"/>
                </a:lnTo>
                <a:lnTo>
                  <a:pt x="621242" y="410859"/>
                </a:lnTo>
                <a:lnTo>
                  <a:pt x="618067" y="410332"/>
                </a:lnTo>
                <a:lnTo>
                  <a:pt x="612246" y="409277"/>
                </a:lnTo>
                <a:lnTo>
                  <a:pt x="608542" y="408750"/>
                </a:lnTo>
                <a:lnTo>
                  <a:pt x="604838" y="408223"/>
                </a:lnTo>
                <a:lnTo>
                  <a:pt x="601133" y="408223"/>
                </a:lnTo>
                <a:lnTo>
                  <a:pt x="596371" y="407696"/>
                </a:lnTo>
                <a:lnTo>
                  <a:pt x="591608" y="407696"/>
                </a:lnTo>
                <a:lnTo>
                  <a:pt x="587375" y="406641"/>
                </a:lnTo>
                <a:lnTo>
                  <a:pt x="583142" y="406641"/>
                </a:lnTo>
                <a:lnTo>
                  <a:pt x="578379" y="406641"/>
                </a:lnTo>
                <a:lnTo>
                  <a:pt x="574146" y="406641"/>
                </a:lnTo>
                <a:lnTo>
                  <a:pt x="569912" y="406641"/>
                </a:lnTo>
                <a:lnTo>
                  <a:pt x="565679" y="406641"/>
                </a:lnTo>
                <a:lnTo>
                  <a:pt x="560917" y="406641"/>
                </a:lnTo>
                <a:lnTo>
                  <a:pt x="556154" y="406641"/>
                </a:lnTo>
                <a:lnTo>
                  <a:pt x="551392" y="406641"/>
                </a:lnTo>
                <a:lnTo>
                  <a:pt x="547687" y="406641"/>
                </a:lnTo>
                <a:lnTo>
                  <a:pt x="542925" y="406641"/>
                </a:lnTo>
                <a:lnTo>
                  <a:pt x="538162" y="406641"/>
                </a:lnTo>
                <a:lnTo>
                  <a:pt x="533929" y="407696"/>
                </a:lnTo>
                <a:lnTo>
                  <a:pt x="529696" y="408223"/>
                </a:lnTo>
                <a:lnTo>
                  <a:pt x="524933" y="408223"/>
                </a:lnTo>
                <a:lnTo>
                  <a:pt x="520171" y="408750"/>
                </a:lnTo>
                <a:lnTo>
                  <a:pt x="515937" y="409277"/>
                </a:lnTo>
                <a:lnTo>
                  <a:pt x="511704" y="410332"/>
                </a:lnTo>
                <a:lnTo>
                  <a:pt x="506942" y="410332"/>
                </a:lnTo>
                <a:lnTo>
                  <a:pt x="502179" y="411386"/>
                </a:lnTo>
                <a:lnTo>
                  <a:pt x="497946" y="411913"/>
                </a:lnTo>
                <a:lnTo>
                  <a:pt x="494242" y="413495"/>
                </a:lnTo>
                <a:lnTo>
                  <a:pt x="489479" y="414022"/>
                </a:lnTo>
                <a:lnTo>
                  <a:pt x="484717" y="415604"/>
                </a:lnTo>
                <a:lnTo>
                  <a:pt x="479954" y="416131"/>
                </a:lnTo>
                <a:lnTo>
                  <a:pt x="475721" y="417713"/>
                </a:lnTo>
                <a:lnTo>
                  <a:pt x="470958" y="418240"/>
                </a:lnTo>
                <a:lnTo>
                  <a:pt x="466725" y="419821"/>
                </a:lnTo>
                <a:lnTo>
                  <a:pt x="461962" y="420876"/>
                </a:lnTo>
                <a:lnTo>
                  <a:pt x="458258" y="422985"/>
                </a:lnTo>
                <a:lnTo>
                  <a:pt x="453496" y="424039"/>
                </a:lnTo>
                <a:lnTo>
                  <a:pt x="449262" y="425621"/>
                </a:lnTo>
                <a:lnTo>
                  <a:pt x="445558" y="427202"/>
                </a:lnTo>
                <a:lnTo>
                  <a:pt x="441325" y="428784"/>
                </a:lnTo>
                <a:lnTo>
                  <a:pt x="437092" y="430365"/>
                </a:lnTo>
                <a:lnTo>
                  <a:pt x="432858" y="432474"/>
                </a:lnTo>
                <a:lnTo>
                  <a:pt x="429154" y="434583"/>
                </a:lnTo>
                <a:lnTo>
                  <a:pt x="425205" y="436059"/>
                </a:lnTo>
                <a:lnTo>
                  <a:pt x="425450" y="436962"/>
                </a:lnTo>
                <a:lnTo>
                  <a:pt x="405539" y="446087"/>
                </a:lnTo>
                <a:lnTo>
                  <a:pt x="404656" y="445430"/>
                </a:lnTo>
                <a:lnTo>
                  <a:pt x="400579" y="447236"/>
                </a:lnTo>
                <a:lnTo>
                  <a:pt x="395816" y="449345"/>
                </a:lnTo>
                <a:lnTo>
                  <a:pt x="391054" y="451454"/>
                </a:lnTo>
                <a:lnTo>
                  <a:pt x="386291" y="453035"/>
                </a:lnTo>
                <a:lnTo>
                  <a:pt x="381000" y="454617"/>
                </a:lnTo>
                <a:lnTo>
                  <a:pt x="376237" y="456726"/>
                </a:lnTo>
                <a:lnTo>
                  <a:pt x="370946" y="458834"/>
                </a:lnTo>
                <a:lnTo>
                  <a:pt x="366183" y="460943"/>
                </a:lnTo>
                <a:lnTo>
                  <a:pt x="359833" y="461470"/>
                </a:lnTo>
                <a:lnTo>
                  <a:pt x="354541" y="463579"/>
                </a:lnTo>
                <a:lnTo>
                  <a:pt x="349250" y="464106"/>
                </a:lnTo>
                <a:lnTo>
                  <a:pt x="343958" y="466215"/>
                </a:lnTo>
                <a:lnTo>
                  <a:pt x="337608" y="466742"/>
                </a:lnTo>
                <a:lnTo>
                  <a:pt x="332316" y="468324"/>
                </a:lnTo>
                <a:lnTo>
                  <a:pt x="327025" y="468851"/>
                </a:lnTo>
                <a:lnTo>
                  <a:pt x="321204" y="469906"/>
                </a:lnTo>
                <a:lnTo>
                  <a:pt x="315383" y="469906"/>
                </a:lnTo>
                <a:lnTo>
                  <a:pt x="309033" y="470960"/>
                </a:lnTo>
                <a:lnTo>
                  <a:pt x="303212" y="470960"/>
                </a:lnTo>
                <a:lnTo>
                  <a:pt x="296862" y="471487"/>
                </a:lnTo>
                <a:lnTo>
                  <a:pt x="291041" y="471487"/>
                </a:lnTo>
                <a:lnTo>
                  <a:pt x="284691" y="471487"/>
                </a:lnTo>
                <a:lnTo>
                  <a:pt x="278871" y="471487"/>
                </a:lnTo>
                <a:lnTo>
                  <a:pt x="273579" y="471487"/>
                </a:lnTo>
                <a:lnTo>
                  <a:pt x="267229" y="470960"/>
                </a:lnTo>
                <a:lnTo>
                  <a:pt x="261408" y="469906"/>
                </a:lnTo>
                <a:lnTo>
                  <a:pt x="255058" y="469378"/>
                </a:lnTo>
                <a:lnTo>
                  <a:pt x="249766" y="468851"/>
                </a:lnTo>
                <a:lnTo>
                  <a:pt x="243416" y="467270"/>
                </a:lnTo>
                <a:lnTo>
                  <a:pt x="237596" y="466742"/>
                </a:lnTo>
                <a:lnTo>
                  <a:pt x="232304" y="465161"/>
                </a:lnTo>
                <a:lnTo>
                  <a:pt x="226483" y="464634"/>
                </a:lnTo>
                <a:lnTo>
                  <a:pt x="220662" y="462525"/>
                </a:lnTo>
                <a:lnTo>
                  <a:pt x="214312" y="460943"/>
                </a:lnTo>
                <a:lnTo>
                  <a:pt x="209020" y="458834"/>
                </a:lnTo>
                <a:lnTo>
                  <a:pt x="203729" y="456726"/>
                </a:lnTo>
                <a:lnTo>
                  <a:pt x="198437" y="454090"/>
                </a:lnTo>
                <a:lnTo>
                  <a:pt x="193675" y="451981"/>
                </a:lnTo>
                <a:lnTo>
                  <a:pt x="188383" y="449345"/>
                </a:lnTo>
                <a:lnTo>
                  <a:pt x="183620" y="447236"/>
                </a:lnTo>
                <a:lnTo>
                  <a:pt x="177800" y="444073"/>
                </a:lnTo>
                <a:lnTo>
                  <a:pt x="173037" y="440382"/>
                </a:lnTo>
                <a:lnTo>
                  <a:pt x="168275" y="437219"/>
                </a:lnTo>
                <a:lnTo>
                  <a:pt x="164570" y="433529"/>
                </a:lnTo>
                <a:lnTo>
                  <a:pt x="159808" y="429838"/>
                </a:lnTo>
                <a:lnTo>
                  <a:pt x="155575" y="425621"/>
                </a:lnTo>
                <a:lnTo>
                  <a:pt x="151341" y="421403"/>
                </a:lnTo>
                <a:lnTo>
                  <a:pt x="148166" y="418240"/>
                </a:lnTo>
                <a:lnTo>
                  <a:pt x="143933" y="413495"/>
                </a:lnTo>
                <a:lnTo>
                  <a:pt x="140229" y="408750"/>
                </a:lnTo>
                <a:lnTo>
                  <a:pt x="136525" y="403478"/>
                </a:lnTo>
                <a:lnTo>
                  <a:pt x="133879" y="398733"/>
                </a:lnTo>
                <a:lnTo>
                  <a:pt x="131233" y="393461"/>
                </a:lnTo>
                <a:lnTo>
                  <a:pt x="128587" y="387662"/>
                </a:lnTo>
                <a:lnTo>
                  <a:pt x="126470" y="382390"/>
                </a:lnTo>
                <a:lnTo>
                  <a:pt x="124354" y="377118"/>
                </a:lnTo>
                <a:lnTo>
                  <a:pt x="122237" y="370264"/>
                </a:lnTo>
                <a:lnTo>
                  <a:pt x="120650" y="364465"/>
                </a:lnTo>
                <a:lnTo>
                  <a:pt x="119062" y="357612"/>
                </a:lnTo>
                <a:lnTo>
                  <a:pt x="118533" y="350758"/>
                </a:lnTo>
                <a:lnTo>
                  <a:pt x="116945" y="343377"/>
                </a:lnTo>
                <a:lnTo>
                  <a:pt x="116416" y="336523"/>
                </a:lnTo>
                <a:lnTo>
                  <a:pt x="116416" y="329143"/>
                </a:lnTo>
                <a:lnTo>
                  <a:pt x="116416" y="322289"/>
                </a:lnTo>
                <a:lnTo>
                  <a:pt x="115887" y="318071"/>
                </a:lnTo>
                <a:lnTo>
                  <a:pt x="115887" y="313327"/>
                </a:lnTo>
                <a:lnTo>
                  <a:pt x="116416" y="308582"/>
                </a:lnTo>
                <a:lnTo>
                  <a:pt x="116945" y="304364"/>
                </a:lnTo>
                <a:lnTo>
                  <a:pt x="116945" y="299619"/>
                </a:lnTo>
                <a:lnTo>
                  <a:pt x="117898" y="297089"/>
                </a:lnTo>
                <a:lnTo>
                  <a:pt x="117475" y="297089"/>
                </a:lnTo>
                <a:lnTo>
                  <a:pt x="117475" y="295504"/>
                </a:lnTo>
                <a:lnTo>
                  <a:pt x="118534" y="292334"/>
                </a:lnTo>
                <a:lnTo>
                  <a:pt x="119007" y="291154"/>
                </a:lnTo>
                <a:lnTo>
                  <a:pt x="119062" y="290657"/>
                </a:lnTo>
                <a:lnTo>
                  <a:pt x="120650" y="286966"/>
                </a:lnTo>
                <a:lnTo>
                  <a:pt x="121179" y="282222"/>
                </a:lnTo>
                <a:lnTo>
                  <a:pt x="122237" y="277477"/>
                </a:lnTo>
                <a:lnTo>
                  <a:pt x="124354" y="272732"/>
                </a:lnTo>
                <a:lnTo>
                  <a:pt x="126470" y="268514"/>
                </a:lnTo>
                <a:lnTo>
                  <a:pt x="128587" y="263770"/>
                </a:lnTo>
                <a:lnTo>
                  <a:pt x="130704" y="259025"/>
                </a:lnTo>
                <a:lnTo>
                  <a:pt x="132820" y="254280"/>
                </a:lnTo>
                <a:lnTo>
                  <a:pt x="135466" y="250590"/>
                </a:lnTo>
                <a:lnTo>
                  <a:pt x="137583" y="245845"/>
                </a:lnTo>
                <a:lnTo>
                  <a:pt x="139170" y="241100"/>
                </a:lnTo>
                <a:lnTo>
                  <a:pt x="142345" y="236355"/>
                </a:lnTo>
                <a:lnTo>
                  <a:pt x="144991" y="232137"/>
                </a:lnTo>
                <a:lnTo>
                  <a:pt x="146579" y="228447"/>
                </a:lnTo>
                <a:lnTo>
                  <a:pt x="150283" y="224229"/>
                </a:lnTo>
                <a:lnTo>
                  <a:pt x="152929" y="220012"/>
                </a:lnTo>
                <a:lnTo>
                  <a:pt x="156104" y="216321"/>
                </a:lnTo>
                <a:lnTo>
                  <a:pt x="159279" y="212104"/>
                </a:lnTo>
                <a:lnTo>
                  <a:pt x="162454" y="207886"/>
                </a:lnTo>
                <a:lnTo>
                  <a:pt x="165629" y="204196"/>
                </a:lnTo>
                <a:lnTo>
                  <a:pt x="169333" y="200505"/>
                </a:lnTo>
                <a:lnTo>
                  <a:pt x="172508" y="196288"/>
                </a:lnTo>
                <a:lnTo>
                  <a:pt x="175683" y="193124"/>
                </a:lnTo>
                <a:lnTo>
                  <a:pt x="178834" y="190770"/>
                </a:lnTo>
                <a:lnTo>
                  <a:pt x="181523" y="187191"/>
                </a:lnTo>
                <a:lnTo>
                  <a:pt x="187346" y="180851"/>
                </a:lnTo>
                <a:lnTo>
                  <a:pt x="193698" y="175039"/>
                </a:lnTo>
                <a:lnTo>
                  <a:pt x="200579" y="168699"/>
                </a:lnTo>
                <a:lnTo>
                  <a:pt x="206401" y="162887"/>
                </a:lnTo>
                <a:lnTo>
                  <a:pt x="213812" y="156546"/>
                </a:lnTo>
                <a:lnTo>
                  <a:pt x="221223" y="150735"/>
                </a:lnTo>
                <a:lnTo>
                  <a:pt x="229692" y="145979"/>
                </a:lnTo>
                <a:lnTo>
                  <a:pt x="237102" y="139639"/>
                </a:lnTo>
                <a:lnTo>
                  <a:pt x="245042" y="134884"/>
                </a:lnTo>
                <a:lnTo>
                  <a:pt x="254041" y="129600"/>
                </a:lnTo>
                <a:lnTo>
                  <a:pt x="262510" y="125373"/>
                </a:lnTo>
                <a:lnTo>
                  <a:pt x="271508" y="120618"/>
                </a:lnTo>
                <a:lnTo>
                  <a:pt x="281565" y="116920"/>
                </a:lnTo>
                <a:lnTo>
                  <a:pt x="291623" y="113221"/>
                </a:lnTo>
                <a:lnTo>
                  <a:pt x="302738" y="110579"/>
                </a:lnTo>
                <a:lnTo>
                  <a:pt x="312796" y="107409"/>
                </a:lnTo>
                <a:lnTo>
                  <a:pt x="323382" y="105296"/>
                </a:lnTo>
                <a:lnTo>
                  <a:pt x="335027" y="102654"/>
                </a:lnTo>
                <a:lnTo>
                  <a:pt x="347202" y="102126"/>
                </a:lnTo>
                <a:lnTo>
                  <a:pt x="358847" y="100012"/>
                </a:lnTo>
                <a:lnTo>
                  <a:pt x="371550" y="100012"/>
                </a:lnTo>
                <a:lnTo>
                  <a:pt x="384254" y="100012"/>
                </a:lnTo>
                <a:lnTo>
                  <a:pt x="398546" y="101069"/>
                </a:lnTo>
                <a:lnTo>
                  <a:pt x="411779" y="101069"/>
                </a:lnTo>
                <a:lnTo>
                  <a:pt x="416955" y="101864"/>
                </a:lnTo>
                <a:lnTo>
                  <a:pt x="416825" y="101753"/>
                </a:lnTo>
                <a:lnTo>
                  <a:pt x="410511" y="95430"/>
                </a:lnTo>
                <a:lnTo>
                  <a:pt x="405249" y="89635"/>
                </a:lnTo>
                <a:lnTo>
                  <a:pt x="401040" y="84893"/>
                </a:lnTo>
                <a:lnTo>
                  <a:pt x="398409" y="80151"/>
                </a:lnTo>
                <a:lnTo>
                  <a:pt x="395251" y="74356"/>
                </a:lnTo>
                <a:lnTo>
                  <a:pt x="393147" y="69614"/>
                </a:lnTo>
                <a:lnTo>
                  <a:pt x="391042" y="63819"/>
                </a:lnTo>
                <a:lnTo>
                  <a:pt x="389989" y="58550"/>
                </a:lnTo>
                <a:lnTo>
                  <a:pt x="388937" y="52228"/>
                </a:lnTo>
                <a:lnTo>
                  <a:pt x="389989" y="46959"/>
                </a:lnTo>
                <a:lnTo>
                  <a:pt x="390516" y="40110"/>
                </a:lnTo>
                <a:lnTo>
                  <a:pt x="392620" y="34842"/>
                </a:lnTo>
                <a:lnTo>
                  <a:pt x="394725" y="30100"/>
                </a:lnTo>
                <a:lnTo>
                  <a:pt x="397882" y="26939"/>
                </a:lnTo>
                <a:lnTo>
                  <a:pt x="401040" y="23251"/>
                </a:lnTo>
                <a:lnTo>
                  <a:pt x="405249" y="21143"/>
                </a:lnTo>
                <a:lnTo>
                  <a:pt x="409985" y="19563"/>
                </a:lnTo>
                <a:lnTo>
                  <a:pt x="414721" y="18509"/>
                </a:lnTo>
                <a:lnTo>
                  <a:pt x="418930" y="16928"/>
                </a:lnTo>
                <a:lnTo>
                  <a:pt x="422614" y="15875"/>
                </a:lnTo>
                <a:lnTo>
                  <a:pt x="426297" y="15875"/>
                </a:lnTo>
                <a:lnTo>
                  <a:pt x="429980" y="15875"/>
                </a:lnTo>
                <a:lnTo>
                  <a:pt x="434716" y="15875"/>
                </a:lnTo>
                <a:lnTo>
                  <a:pt x="437347" y="16928"/>
                </a:lnTo>
                <a:lnTo>
                  <a:pt x="434190" y="21143"/>
                </a:lnTo>
                <a:lnTo>
                  <a:pt x="432085" y="26939"/>
                </a:lnTo>
                <a:lnTo>
                  <a:pt x="429980" y="32207"/>
                </a:lnTo>
                <a:lnTo>
                  <a:pt x="429454" y="37476"/>
                </a:lnTo>
                <a:lnTo>
                  <a:pt x="428928" y="42218"/>
                </a:lnTo>
                <a:lnTo>
                  <a:pt x="428928" y="48540"/>
                </a:lnTo>
                <a:lnTo>
                  <a:pt x="428928" y="53282"/>
                </a:lnTo>
                <a:lnTo>
                  <a:pt x="429980" y="59077"/>
                </a:lnTo>
                <a:lnTo>
                  <a:pt x="431033" y="63819"/>
                </a:lnTo>
                <a:lnTo>
                  <a:pt x="432085" y="69087"/>
                </a:lnTo>
                <a:lnTo>
                  <a:pt x="434190" y="73829"/>
                </a:lnTo>
                <a:lnTo>
                  <a:pt x="436821" y="79097"/>
                </a:lnTo>
                <a:lnTo>
                  <a:pt x="438926" y="83312"/>
                </a:lnTo>
                <a:lnTo>
                  <a:pt x="441557" y="88054"/>
                </a:lnTo>
                <a:lnTo>
                  <a:pt x="444188" y="92796"/>
                </a:lnTo>
                <a:lnTo>
                  <a:pt x="447871" y="97537"/>
                </a:lnTo>
                <a:lnTo>
                  <a:pt x="449450" y="100699"/>
                </a:lnTo>
                <a:lnTo>
                  <a:pt x="453133" y="104914"/>
                </a:lnTo>
                <a:lnTo>
                  <a:pt x="455764" y="109129"/>
                </a:lnTo>
                <a:lnTo>
                  <a:pt x="456192" y="109629"/>
                </a:lnTo>
                <a:lnTo>
                  <a:pt x="470005" y="112693"/>
                </a:lnTo>
                <a:lnTo>
                  <a:pt x="485884" y="117448"/>
                </a:lnTo>
                <a:lnTo>
                  <a:pt x="502293" y="122203"/>
                </a:lnTo>
                <a:lnTo>
                  <a:pt x="519232" y="129072"/>
                </a:lnTo>
                <a:lnTo>
                  <a:pt x="535641" y="134884"/>
                </a:lnTo>
                <a:lnTo>
                  <a:pt x="553638" y="142281"/>
                </a:lnTo>
                <a:lnTo>
                  <a:pt x="571105" y="150735"/>
                </a:lnTo>
                <a:lnTo>
                  <a:pt x="589632" y="160773"/>
                </a:lnTo>
                <a:lnTo>
                  <a:pt x="608688" y="170284"/>
                </a:lnTo>
                <a:lnTo>
                  <a:pt x="627743" y="181379"/>
                </a:lnTo>
                <a:lnTo>
                  <a:pt x="647328" y="193003"/>
                </a:lnTo>
                <a:lnTo>
                  <a:pt x="667972" y="206740"/>
                </a:lnTo>
                <a:lnTo>
                  <a:pt x="682793" y="217308"/>
                </a:lnTo>
                <a:lnTo>
                  <a:pt x="698143" y="228403"/>
                </a:lnTo>
                <a:lnTo>
                  <a:pt x="711906" y="238442"/>
                </a:lnTo>
                <a:lnTo>
                  <a:pt x="727256" y="248481"/>
                </a:lnTo>
                <a:lnTo>
                  <a:pt x="740489" y="257463"/>
                </a:lnTo>
                <a:lnTo>
                  <a:pt x="754781" y="266445"/>
                </a:lnTo>
                <a:lnTo>
                  <a:pt x="768543" y="274898"/>
                </a:lnTo>
                <a:lnTo>
                  <a:pt x="770221" y="275929"/>
                </a:lnTo>
                <a:lnTo>
                  <a:pt x="769397" y="272637"/>
                </a:lnTo>
                <a:lnTo>
                  <a:pt x="767811" y="269469"/>
                </a:lnTo>
                <a:lnTo>
                  <a:pt x="765696" y="264716"/>
                </a:lnTo>
                <a:lnTo>
                  <a:pt x="764110" y="260491"/>
                </a:lnTo>
                <a:lnTo>
                  <a:pt x="762524" y="256794"/>
                </a:lnTo>
                <a:lnTo>
                  <a:pt x="761995" y="252569"/>
                </a:lnTo>
                <a:lnTo>
                  <a:pt x="760409" y="248345"/>
                </a:lnTo>
                <a:lnTo>
                  <a:pt x="759881" y="244648"/>
                </a:lnTo>
                <a:lnTo>
                  <a:pt x="758295" y="240423"/>
                </a:lnTo>
                <a:lnTo>
                  <a:pt x="758295" y="236198"/>
                </a:lnTo>
                <a:lnTo>
                  <a:pt x="757766" y="231445"/>
                </a:lnTo>
                <a:lnTo>
                  <a:pt x="757237" y="227749"/>
                </a:lnTo>
                <a:lnTo>
                  <a:pt x="757237" y="223524"/>
                </a:lnTo>
                <a:lnTo>
                  <a:pt x="757237" y="219299"/>
                </a:lnTo>
                <a:lnTo>
                  <a:pt x="757237" y="215602"/>
                </a:lnTo>
                <a:lnTo>
                  <a:pt x="757237" y="211378"/>
                </a:lnTo>
                <a:lnTo>
                  <a:pt x="757766" y="207153"/>
                </a:lnTo>
                <a:lnTo>
                  <a:pt x="758295" y="203456"/>
                </a:lnTo>
                <a:lnTo>
                  <a:pt x="758295" y="195006"/>
                </a:lnTo>
                <a:lnTo>
                  <a:pt x="759881" y="188141"/>
                </a:lnTo>
                <a:lnTo>
                  <a:pt x="760409" y="181804"/>
                </a:lnTo>
                <a:lnTo>
                  <a:pt x="761995" y="175467"/>
                </a:lnTo>
                <a:lnTo>
                  <a:pt x="763053" y="169658"/>
                </a:lnTo>
                <a:lnTo>
                  <a:pt x="765167" y="163320"/>
                </a:lnTo>
                <a:lnTo>
                  <a:pt x="767282" y="157511"/>
                </a:lnTo>
                <a:lnTo>
                  <a:pt x="769926" y="152758"/>
                </a:lnTo>
                <a:lnTo>
                  <a:pt x="772040" y="146421"/>
                </a:lnTo>
                <a:lnTo>
                  <a:pt x="774684" y="141668"/>
                </a:lnTo>
                <a:lnTo>
                  <a:pt x="777327" y="136387"/>
                </a:lnTo>
                <a:lnTo>
                  <a:pt x="781028" y="131634"/>
                </a:lnTo>
                <a:lnTo>
                  <a:pt x="783672" y="126881"/>
                </a:lnTo>
                <a:lnTo>
                  <a:pt x="786844" y="122657"/>
                </a:lnTo>
                <a:lnTo>
                  <a:pt x="790016" y="118960"/>
                </a:lnTo>
                <a:lnTo>
                  <a:pt x="790575" y="118471"/>
                </a:lnTo>
                <a:lnTo>
                  <a:pt x="790575" y="118014"/>
                </a:lnTo>
                <a:lnTo>
                  <a:pt x="793251" y="115916"/>
                </a:lnTo>
                <a:lnTo>
                  <a:pt x="796998" y="111720"/>
                </a:lnTo>
                <a:lnTo>
                  <a:pt x="799407" y="109622"/>
                </a:lnTo>
                <a:lnTo>
                  <a:pt x="801118" y="107342"/>
                </a:lnTo>
                <a:lnTo>
                  <a:pt x="802991" y="105939"/>
                </a:lnTo>
                <a:lnTo>
                  <a:pt x="806096" y="101755"/>
                </a:lnTo>
                <a:lnTo>
                  <a:pt x="812519" y="95460"/>
                </a:lnTo>
                <a:lnTo>
                  <a:pt x="815195" y="91788"/>
                </a:lnTo>
                <a:lnTo>
                  <a:pt x="818406" y="88117"/>
                </a:lnTo>
                <a:lnTo>
                  <a:pt x="822153" y="84445"/>
                </a:lnTo>
                <a:lnTo>
                  <a:pt x="825364" y="80774"/>
                </a:lnTo>
                <a:lnTo>
                  <a:pt x="827505" y="76053"/>
                </a:lnTo>
                <a:lnTo>
                  <a:pt x="830181" y="71333"/>
                </a:lnTo>
                <a:lnTo>
                  <a:pt x="832857" y="66612"/>
                </a:lnTo>
                <a:lnTo>
                  <a:pt x="835533" y="61892"/>
                </a:lnTo>
                <a:lnTo>
                  <a:pt x="837139" y="56646"/>
                </a:lnTo>
                <a:lnTo>
                  <a:pt x="839280" y="51926"/>
                </a:lnTo>
                <a:lnTo>
                  <a:pt x="840350" y="47205"/>
                </a:lnTo>
                <a:lnTo>
                  <a:pt x="842491" y="42485"/>
                </a:lnTo>
                <a:lnTo>
                  <a:pt x="842491" y="36715"/>
                </a:lnTo>
                <a:lnTo>
                  <a:pt x="843562" y="31995"/>
                </a:lnTo>
                <a:lnTo>
                  <a:pt x="843562" y="25701"/>
                </a:lnTo>
                <a:lnTo>
                  <a:pt x="843562" y="20980"/>
                </a:lnTo>
                <a:lnTo>
                  <a:pt x="841956" y="15735"/>
                </a:lnTo>
                <a:lnTo>
                  <a:pt x="840350" y="10490"/>
                </a:lnTo>
                <a:lnTo>
                  <a:pt x="837674" y="5245"/>
                </a:lnTo>
                <a:lnTo>
                  <a:pt x="835533" y="52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541F2E7F-2637-46CF-B581-A4269749E893}"/>
              </a:ext>
            </a:extLst>
          </p:cNvPr>
          <p:cNvSpPr txBox="1"/>
          <p:nvPr/>
        </p:nvSpPr>
        <p:spPr>
          <a:xfrm>
            <a:off x="975667" y="335195"/>
            <a:ext cx="719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n-US" sz="3600" b="0" i="0" dirty="0">
                <a:solidFill>
                  <a:schemeClr val="bg1"/>
                </a:solidFill>
                <a:latin typeface="Constantia"/>
                <a:ea typeface="+mn-ea"/>
                <a:cs typeface="+mn-cs"/>
              </a:rPr>
              <a:t>Hands On 5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BEA9F26-5729-4F27-AAE0-206EBE517B96}"/>
              </a:ext>
            </a:extLst>
          </p:cNvPr>
          <p:cNvSpPr txBox="1"/>
          <p:nvPr/>
        </p:nvSpPr>
        <p:spPr>
          <a:xfrm>
            <a:off x="975667" y="1507827"/>
            <a:ext cx="74888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800" dirty="0"/>
              <a:t>Aplicación</a:t>
            </a:r>
            <a:endParaRPr lang="es-ES" dirty="0"/>
          </a:p>
          <a:p>
            <a:r>
              <a:rPr lang="es-ES" dirty="0"/>
              <a:t>	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F4030A-7518-4EBE-BE2F-6F45BF16B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341" y="2191483"/>
            <a:ext cx="47815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7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rberg_TexturedCaption_TP1018814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7D86C2EC90F9043868F4D0FE3A9DC3A" ma:contentTypeVersion="5" ma:contentTypeDescription="Crear nuevo documento." ma:contentTypeScope="" ma:versionID="e9b177db08fa421f8511481809ff6c84">
  <xsd:schema xmlns:xsd="http://www.w3.org/2001/XMLSchema" xmlns:xs="http://www.w3.org/2001/XMLSchema" xmlns:p="http://schemas.microsoft.com/office/2006/metadata/properties" xmlns:ns3="d64849f3-509c-4068-bbe5-ce083e857763" xmlns:ns4="7afcbfd1-60b7-4d19-8059-6a0308c522e3" targetNamespace="http://schemas.microsoft.com/office/2006/metadata/properties" ma:root="true" ma:fieldsID="532664175a92e891229443422dac5802" ns3:_="" ns4:_="">
    <xsd:import namespace="d64849f3-509c-4068-bbe5-ce083e857763"/>
    <xsd:import namespace="7afcbfd1-60b7-4d19-8059-6a0308c522e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849f3-509c-4068-bbe5-ce083e85776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fcbfd1-60b7-4d19-8059-6a0308c522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C52449-5B9A-4FC6-A783-978A83858E76}">
  <ds:schemaRefs>
    <ds:schemaRef ds:uri="http://purl.org/dc/elements/1.1/"/>
    <ds:schemaRef ds:uri="http://schemas.microsoft.com/office/2006/metadata/properties"/>
    <ds:schemaRef ds:uri="7afcbfd1-60b7-4d19-8059-6a0308c522e3"/>
    <ds:schemaRef ds:uri="d64849f3-509c-4068-bbe5-ce083e85776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B66CAB-8D3A-418B-A38D-056BBABFE8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849f3-509c-4068-bbe5-ce083e857763"/>
    <ds:schemaRef ds:uri="7afcbfd1-60b7-4d19-8059-6a0308c522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21CDAA-F8B8-45C2-A978-F96EDABF8F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206</Words>
  <Application>Microsoft Office PowerPoint</Application>
  <PresentationFormat>Presentación en pantalla (4:3)</PresentationFormat>
  <Paragraphs>44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Constantia</vt:lpstr>
      <vt:lpstr>Courier New</vt:lpstr>
      <vt:lpstr>Wingdings</vt:lpstr>
      <vt:lpstr>Terberg_TexturedCaption_TP101881407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LCJ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silvia.ransanzc@alumnos.upm.es</dc:creator>
  <cp:lastModifiedBy>silvia.ransanzc@alumnos.upm.es</cp:lastModifiedBy>
  <cp:revision>44</cp:revision>
  <dcterms:created xsi:type="dcterms:W3CDTF">2020-11-05T21:25:09Z</dcterms:created>
  <dcterms:modified xsi:type="dcterms:W3CDTF">2020-11-05T22:52:54Z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crubbed &amp; tested?">
    <vt:lpwstr>0</vt:lpwstr>
  </property>
  <property fmtid="{D5CDD505-2E9C-101B-9397-08002B2CF9AE}" pid="3" name="Effects types">
    <vt:lpwstr/>
  </property>
  <property fmtid="{D5CDD505-2E9C-101B-9397-08002B2CF9AE}" pid="4" name="Presentation">
    <vt:lpwstr>picture_with texture on top</vt:lpwstr>
  </property>
  <property fmtid="{D5CDD505-2E9C-101B-9397-08002B2CF9AE}" pid="5" name="SlideDescription">
    <vt:lpwstr/>
  </property>
  <property fmtid="{D5CDD505-2E9C-101B-9397-08002B2CF9AE}" pid="6" name="ContentTypeId">
    <vt:lpwstr>0x010100C7D86C2EC90F9043868F4D0FE3A9DC3A</vt:lpwstr>
  </property>
  <property fmtid="{D5CDD505-2E9C-101B-9397-08002B2CF9AE}" pid="7" name="InternalTags">
    <vt:lpwstr/>
  </property>
  <property fmtid="{D5CDD505-2E9C-101B-9397-08002B2CF9AE}" pid="8" name="FeatureTags">
    <vt:lpwstr/>
  </property>
  <property fmtid="{D5CDD505-2E9C-101B-9397-08002B2CF9AE}" pid="9" name="LocalizationTag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