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la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fáctica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n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la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n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la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la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Zonas Verdes Madri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Zonas Verdes Madrid</a:t>
            </a:r>
          </a:p>
        </p:txBody>
      </p:sp>
      <p:sp>
        <p:nvSpPr>
          <p:cNvPr id="152" name="Grupo 27:…"/>
          <p:cNvSpPr txBox="1"/>
          <p:nvPr>
            <p:ph type="subTitle" sz="half" idx="1"/>
          </p:nvPr>
        </p:nvSpPr>
        <p:spPr>
          <a:xfrm>
            <a:off x="1270000" y="8408415"/>
            <a:ext cx="21844000" cy="3740490"/>
          </a:xfrm>
          <a:prstGeom prst="rect">
            <a:avLst/>
          </a:prstGeom>
        </p:spPr>
        <p:txBody>
          <a:bodyPr/>
          <a:lstStyle/>
          <a:p>
            <a:pPr defTabSz="718184">
              <a:defRPr sz="3045"/>
            </a:pPr>
            <a:r>
              <a:t>Grupo 27:</a:t>
            </a:r>
          </a:p>
          <a:p>
            <a:pPr lvl="3" defTabSz="718184">
              <a:defRPr sz="3045"/>
            </a:pPr>
            <a:r>
              <a:t>Adrián Rivero Moreno</a:t>
            </a:r>
          </a:p>
          <a:p>
            <a:pPr lvl="3" defTabSz="718184">
              <a:defRPr sz="3045"/>
            </a:pPr>
            <a:r>
              <a:t>Daniel Miguel Marbán</a:t>
            </a:r>
          </a:p>
          <a:p>
            <a:pPr lvl="3" defTabSz="718184">
              <a:defRPr sz="3045"/>
            </a:pPr>
            <a:r>
              <a:t>Andrés Gómez Alfonso</a:t>
            </a:r>
          </a:p>
          <a:p>
            <a:pPr lvl="3" defTabSz="718184">
              <a:defRPr sz="3045"/>
            </a:pPr>
            <a:r>
              <a:t>Javier Pérez Martín</a:t>
            </a:r>
          </a:p>
          <a:p>
            <a:pPr lvl="3" defTabSz="718184">
              <a:defRPr sz="3045"/>
            </a:pPr>
            <a:r>
              <a:t>José Fagoaga Sancho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Zonas Verdes Madr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Zonas Verdes Madrid</a:t>
            </a:r>
          </a:p>
        </p:txBody>
      </p:sp>
      <p:sp>
        <p:nvSpPr>
          <p:cNvPr id="155" name="Aplicación donde poder consultar información acerca del arbolado de Madrid por distrit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Aplicación donde poder consultar información acerca del arbolado de Madrid por distritos</a:t>
            </a:r>
          </a:p>
          <a:p>
            <a:pPr>
              <a:defRPr b="1"/>
            </a:pPr>
            <a:r>
              <a:t>Datos a mostrar por distrito:</a:t>
            </a:r>
          </a:p>
          <a:p>
            <a:pPr lvl="1"/>
            <a:r>
              <a:t>Especie de arboles que contiene y cantidad (características de la especie)</a:t>
            </a:r>
          </a:p>
          <a:p>
            <a:pPr lvl="1"/>
            <a:r>
              <a:t>Propiedades (altura media y perímetro medio)</a:t>
            </a:r>
          </a:p>
          <a:p>
            <a:pPr lvl="1"/>
            <a:r>
              <a:t>Edad (recién plantado, joven, maduro, viejo)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elección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Selección de datos</a:t>
            </a:r>
          </a:p>
        </p:txBody>
      </p:sp>
      <p:sp>
        <p:nvSpPr>
          <p:cNvPr id="158" name="Requisitos:…"/>
          <p:cNvSpPr txBox="1"/>
          <p:nvPr>
            <p:ph type="body" idx="1"/>
          </p:nvPr>
        </p:nvSpPr>
        <p:spPr>
          <a:xfrm>
            <a:off x="1269999" y="3779446"/>
            <a:ext cx="21844001" cy="8920554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Requisitos:</a:t>
            </a:r>
          </a:p>
          <a:p>
            <a:pPr lvl="1"/>
            <a:r>
              <a:t>Facilmente enlazables</a:t>
            </a:r>
          </a:p>
          <a:p>
            <a:pPr lvl="1"/>
            <a:r>
              <a:t>Potencialmente útiles</a:t>
            </a:r>
          </a:p>
          <a:p>
            <a:pPr lvl="1"/>
            <a:r>
              <a:t>Accesibilidad</a:t>
            </a:r>
          </a:p>
          <a:p>
            <a:pPr>
              <a:defRPr b="1"/>
            </a:pPr>
            <a:r>
              <a:t>Problemas encontrados:</a:t>
            </a:r>
          </a:p>
          <a:p>
            <a:pPr lvl="1"/>
            <a:r>
              <a:t>Ficheros csv descartados: Masas zonas verdes distritos y calles 2019 y Arbolado parques historico singulares forestales 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ratamiento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Tratamiento de datos</a:t>
            </a:r>
          </a:p>
        </p:txBody>
      </p:sp>
      <p:sp>
        <p:nvSpPr>
          <p:cNvPr id="161" name="Problemas encontrados:…"/>
          <p:cNvSpPr txBox="1"/>
          <p:nvPr>
            <p:ph type="body" sz="half" idx="1"/>
          </p:nvPr>
        </p:nvSpPr>
        <p:spPr>
          <a:xfrm>
            <a:off x="1269999" y="3672689"/>
            <a:ext cx="12239680" cy="843280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Problemas encontrados:</a:t>
            </a:r>
          </a:p>
          <a:p>
            <a:pPr lvl="1"/>
            <a:r>
              <a:t>Formato distritos de Madrid</a:t>
            </a:r>
          </a:p>
          <a:p>
            <a:pPr lvl="1"/>
            <a:r>
              <a:t>Reconciliación de datos con dbpedia</a:t>
            </a:r>
          </a:p>
          <a:p>
            <a:pPr lvl="1"/>
            <a:r>
              <a:t>Problemas con wikidata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sultado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Resultado datos</a:t>
            </a:r>
          </a:p>
        </p:txBody>
      </p:sp>
      <p:pic>
        <p:nvPicPr>
          <p:cNvPr id="164" name="csv.JPG" descr="csv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134" y="3780037"/>
            <a:ext cx="22788928" cy="6155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