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14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italic r:id="rId20"/>
    </p:embeddedFont>
    <p:embeddedFont>
      <p:font typeface="Source Sans Pr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D6A45-B393-46BC-AB75-38C343E92754}" v="852" dt="2021-11-11T21:30:09.185"/>
    <p1510:client id="{86760D25-671F-424B-AA79-2FBFA0F7D940}" v="435" dt="2021-11-12T15:37:17.531"/>
    <p1510:client id="{94554504-7EAE-4F75-948C-91DC2758ECCE}" v="18" dt="2021-11-11T22:29:30.276"/>
  </p1510:revLst>
</p1510:revInfo>
</file>

<file path=ppt/tableStyles.xml><?xml version="1.0" encoding="utf-8"?>
<a:tblStyleLst xmlns:a="http://schemas.openxmlformats.org/drawingml/2006/main" def="{B8B6DEB0-6D14-49F9-8058-E05D1FF4EED9}">
  <a:tblStyle styleId="{B8B6DEB0-6D14-49F9-8058-E05D1FF4EE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guzmans@alumnos.upm.es" userId="df60ac0b-8620-4fe1-8594-888c70a26359" providerId="ADAL" clId="{86760D25-671F-424B-AA79-2FBFA0F7D940}"/>
    <pc:docChg chg="undo custSel addSld delSld modSld">
      <pc:chgData name="a.guzmans@alumnos.upm.es" userId="df60ac0b-8620-4fe1-8594-888c70a26359" providerId="ADAL" clId="{86760D25-671F-424B-AA79-2FBFA0F7D940}" dt="2021-11-12T15:37:17.531" v="432" actId="20577"/>
      <pc:docMkLst>
        <pc:docMk/>
      </pc:docMkLst>
      <pc:sldChg chg="modSp mod">
        <pc:chgData name="a.guzmans@alumnos.upm.es" userId="df60ac0b-8620-4fe1-8594-888c70a26359" providerId="ADAL" clId="{86760D25-671F-424B-AA79-2FBFA0F7D940}" dt="2021-11-12T11:48:49.928" v="355" actId="20577"/>
        <pc:sldMkLst>
          <pc:docMk/>
          <pc:sldMk cId="0" sldId="256"/>
        </pc:sldMkLst>
        <pc:spChg chg="mod">
          <ac:chgData name="a.guzmans@alumnos.upm.es" userId="df60ac0b-8620-4fe1-8594-888c70a26359" providerId="ADAL" clId="{86760D25-671F-424B-AA79-2FBFA0F7D940}" dt="2021-11-12T11:48:49.928" v="355" actId="20577"/>
          <ac:spMkLst>
            <pc:docMk/>
            <pc:sldMk cId="0" sldId="256"/>
            <ac:spMk id="8" creationId="{5DAD0F62-DC1C-4405-947F-E03DC109D085}"/>
          </ac:spMkLst>
        </pc:spChg>
      </pc:sldChg>
      <pc:sldChg chg="modSp mod">
        <pc:chgData name="a.guzmans@alumnos.upm.es" userId="df60ac0b-8620-4fe1-8594-888c70a26359" providerId="ADAL" clId="{86760D25-671F-424B-AA79-2FBFA0F7D940}" dt="2021-11-11T21:45:42.329" v="350" actId="20577"/>
        <pc:sldMkLst>
          <pc:docMk/>
          <pc:sldMk cId="0" sldId="257"/>
        </pc:sldMkLst>
        <pc:spChg chg="mod">
          <ac:chgData name="a.guzmans@alumnos.upm.es" userId="df60ac0b-8620-4fe1-8594-888c70a26359" providerId="ADAL" clId="{86760D25-671F-424B-AA79-2FBFA0F7D940}" dt="2021-11-11T21:45:42.329" v="350" actId="20577"/>
          <ac:spMkLst>
            <pc:docMk/>
            <pc:sldMk cId="0" sldId="257"/>
            <ac:spMk id="3" creationId="{EC2C9C16-F8B1-4C3C-9F40-805CA6B53BB8}"/>
          </ac:spMkLst>
        </pc:spChg>
      </pc:sldChg>
      <pc:sldChg chg="modSp mod">
        <pc:chgData name="a.guzmans@alumnos.upm.es" userId="df60ac0b-8620-4fe1-8594-888c70a26359" providerId="ADAL" clId="{86760D25-671F-424B-AA79-2FBFA0F7D940}" dt="2021-11-11T20:59:15.542" v="131" actId="1076"/>
        <pc:sldMkLst>
          <pc:docMk/>
          <pc:sldMk cId="0" sldId="258"/>
        </pc:sldMkLst>
        <pc:spChg chg="mod">
          <ac:chgData name="a.guzmans@alumnos.upm.es" userId="df60ac0b-8620-4fe1-8594-888c70a26359" providerId="ADAL" clId="{86760D25-671F-424B-AA79-2FBFA0F7D940}" dt="2021-11-11T20:59:15.542" v="131" actId="1076"/>
          <ac:spMkLst>
            <pc:docMk/>
            <pc:sldMk cId="0" sldId="258"/>
            <ac:spMk id="21" creationId="{A824A823-5F3E-4A81-866E-F1FB4084A30F}"/>
          </ac:spMkLst>
        </pc:spChg>
      </pc:sldChg>
      <pc:sldChg chg="addSp delSp modSp mod">
        <pc:chgData name="a.guzmans@alumnos.upm.es" userId="df60ac0b-8620-4fe1-8594-888c70a26359" providerId="ADAL" clId="{86760D25-671F-424B-AA79-2FBFA0F7D940}" dt="2021-11-11T21:19:58.129" v="261" actId="1440"/>
        <pc:sldMkLst>
          <pc:docMk/>
          <pc:sldMk cId="0" sldId="260"/>
        </pc:sldMkLst>
        <pc:spChg chg="add mod">
          <ac:chgData name="a.guzmans@alumnos.upm.es" userId="df60ac0b-8620-4fe1-8594-888c70a26359" providerId="ADAL" clId="{86760D25-671F-424B-AA79-2FBFA0F7D940}" dt="2021-11-11T20:59:08.518" v="130" actId="1076"/>
          <ac:spMkLst>
            <pc:docMk/>
            <pc:sldMk cId="0" sldId="260"/>
            <ac:spMk id="29" creationId="{92DE2357-4C3C-49B6-8BFB-3911DA1C2909}"/>
          </ac:spMkLst>
        </pc:spChg>
        <pc:spChg chg="del">
          <ac:chgData name="a.guzmans@alumnos.upm.es" userId="df60ac0b-8620-4fe1-8594-888c70a26359" providerId="ADAL" clId="{86760D25-671F-424B-AA79-2FBFA0F7D940}" dt="2021-11-11T20:55:32.914" v="67" actId="478"/>
          <ac:spMkLst>
            <pc:docMk/>
            <pc:sldMk cId="0" sldId="260"/>
            <ac:spMk id="46" creationId="{E4B156B7-AF7A-4902-B2E5-A2B86344FEBD}"/>
          </ac:spMkLst>
        </pc:spChg>
        <pc:spChg chg="mod">
          <ac:chgData name="a.guzmans@alumnos.upm.es" userId="df60ac0b-8620-4fe1-8594-888c70a26359" providerId="ADAL" clId="{86760D25-671F-424B-AA79-2FBFA0F7D940}" dt="2021-11-11T20:45:07.448" v="0" actId="1076"/>
          <ac:spMkLst>
            <pc:docMk/>
            <pc:sldMk cId="0" sldId="260"/>
            <ac:spMk id="593" creationId="{00000000-0000-0000-0000-000000000000}"/>
          </ac:spMkLst>
        </pc:spChg>
        <pc:picChg chg="add del mod">
          <ac:chgData name="a.guzmans@alumnos.upm.es" userId="df60ac0b-8620-4fe1-8594-888c70a26359" providerId="ADAL" clId="{86760D25-671F-424B-AA79-2FBFA0F7D940}" dt="2021-11-11T20:51:50.397" v="22" actId="478"/>
          <ac:picMkLst>
            <pc:docMk/>
            <pc:sldMk cId="0" sldId="260"/>
            <ac:picMk id="3" creationId="{7EA9A64D-F03A-4C56-AA09-CE4A866E5E3C}"/>
          </ac:picMkLst>
        </pc:picChg>
        <pc:picChg chg="add mod">
          <ac:chgData name="a.guzmans@alumnos.upm.es" userId="df60ac0b-8620-4fe1-8594-888c70a26359" providerId="ADAL" clId="{86760D25-671F-424B-AA79-2FBFA0F7D940}" dt="2021-11-11T21:19:58.129" v="261" actId="1440"/>
          <ac:picMkLst>
            <pc:docMk/>
            <pc:sldMk cId="0" sldId="260"/>
            <ac:picMk id="5" creationId="{FD6B7775-830D-4C2E-98D0-44CBDE64E214}"/>
          </ac:picMkLst>
        </pc:picChg>
      </pc:sldChg>
      <pc:sldChg chg="addSp delSp modSp mod">
        <pc:chgData name="a.guzmans@alumnos.upm.es" userId="df60ac0b-8620-4fe1-8594-888c70a26359" providerId="ADAL" clId="{86760D25-671F-424B-AA79-2FBFA0F7D940}" dt="2021-11-11T21:19:54.360" v="260" actId="1440"/>
        <pc:sldMkLst>
          <pc:docMk/>
          <pc:sldMk cId="0" sldId="261"/>
        </pc:sldMkLst>
        <pc:spChg chg="add mod">
          <ac:chgData name="a.guzmans@alumnos.upm.es" userId="df60ac0b-8620-4fe1-8594-888c70a26359" providerId="ADAL" clId="{86760D25-671F-424B-AA79-2FBFA0F7D940}" dt="2021-11-11T20:45:37.330" v="5" actId="478"/>
          <ac:spMkLst>
            <pc:docMk/>
            <pc:sldMk cId="0" sldId="261"/>
            <ac:spMk id="3" creationId="{74AF0FC0-46B9-4C03-89FD-7DAB959F3BE2}"/>
          </ac:spMkLst>
        </pc:spChg>
        <pc:spChg chg="add del mod">
          <ac:chgData name="a.guzmans@alumnos.upm.es" userId="df60ac0b-8620-4fe1-8594-888c70a26359" providerId="ADAL" clId="{86760D25-671F-424B-AA79-2FBFA0F7D940}" dt="2021-11-11T20:55:06.871" v="60" actId="478"/>
          <ac:spMkLst>
            <pc:docMk/>
            <pc:sldMk cId="0" sldId="261"/>
            <ac:spMk id="9" creationId="{2CBBC3CC-D49D-407A-8A52-662FF872C28A}"/>
          </ac:spMkLst>
        </pc:spChg>
        <pc:spChg chg="add del mod">
          <ac:chgData name="a.guzmans@alumnos.upm.es" userId="df60ac0b-8620-4fe1-8594-888c70a26359" providerId="ADAL" clId="{86760D25-671F-424B-AA79-2FBFA0F7D940}" dt="2021-11-11T20:55:02.857" v="58" actId="478"/>
          <ac:spMkLst>
            <pc:docMk/>
            <pc:sldMk cId="0" sldId="261"/>
            <ac:spMk id="14" creationId="{8FD9981D-13F1-4B7C-A114-84531F0A896E}"/>
          </ac:spMkLst>
        </pc:spChg>
        <pc:spChg chg="add mod">
          <ac:chgData name="a.guzmans@alumnos.upm.es" userId="df60ac0b-8620-4fe1-8594-888c70a26359" providerId="ADAL" clId="{86760D25-671F-424B-AA79-2FBFA0F7D940}" dt="2021-11-11T20:57:47.815" v="98" actId="14100"/>
          <ac:spMkLst>
            <pc:docMk/>
            <pc:sldMk cId="0" sldId="261"/>
            <ac:spMk id="17" creationId="{B78EA510-C212-4D28-956B-762AD388067E}"/>
          </ac:spMkLst>
        </pc:spChg>
        <pc:spChg chg="del">
          <ac:chgData name="a.guzmans@alumnos.upm.es" userId="df60ac0b-8620-4fe1-8594-888c70a26359" providerId="ADAL" clId="{86760D25-671F-424B-AA79-2FBFA0F7D940}" dt="2021-11-11T20:45:31.702" v="3" actId="478"/>
          <ac:spMkLst>
            <pc:docMk/>
            <pc:sldMk cId="0" sldId="261"/>
            <ac:spMk id="611" creationId="{00000000-0000-0000-0000-000000000000}"/>
          </ac:spMkLst>
        </pc:spChg>
        <pc:spChg chg="del mod">
          <ac:chgData name="a.guzmans@alumnos.upm.es" userId="df60ac0b-8620-4fe1-8594-888c70a26359" providerId="ADAL" clId="{86760D25-671F-424B-AA79-2FBFA0F7D940}" dt="2021-11-11T20:45:37.330" v="5" actId="478"/>
          <ac:spMkLst>
            <pc:docMk/>
            <pc:sldMk cId="0" sldId="261"/>
            <ac:spMk id="613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0:45:35.320" v="4" actId="478"/>
          <ac:spMkLst>
            <pc:docMk/>
            <pc:sldMk cId="0" sldId="261"/>
            <ac:spMk id="616" creationId="{00000000-0000-0000-0000-000000000000}"/>
          </ac:spMkLst>
        </pc:spChg>
        <pc:picChg chg="add del">
          <ac:chgData name="a.guzmans@alumnos.upm.es" userId="df60ac0b-8620-4fe1-8594-888c70a26359" providerId="ADAL" clId="{86760D25-671F-424B-AA79-2FBFA0F7D940}" dt="2021-11-11T20:47:40.615" v="7" actId="478"/>
          <ac:picMkLst>
            <pc:docMk/>
            <pc:sldMk cId="0" sldId="261"/>
            <ac:picMk id="7" creationId="{7345B22C-6F6C-4D18-92BA-39E2842910B5}"/>
          </ac:picMkLst>
        </pc:picChg>
        <pc:picChg chg="mod">
          <ac:chgData name="a.guzmans@alumnos.upm.es" userId="df60ac0b-8620-4fe1-8594-888c70a26359" providerId="ADAL" clId="{86760D25-671F-424B-AA79-2FBFA0F7D940}" dt="2021-11-11T21:19:54.360" v="260" actId="1440"/>
          <ac:picMkLst>
            <pc:docMk/>
            <pc:sldMk cId="0" sldId="261"/>
            <ac:picMk id="10" creationId="{6FCB022F-4524-48F7-9B97-4AB826C855A5}"/>
          </ac:picMkLst>
        </pc:picChg>
        <pc:picChg chg="add del mod">
          <ac:chgData name="a.guzmans@alumnos.upm.es" userId="df60ac0b-8620-4fe1-8594-888c70a26359" providerId="ADAL" clId="{86760D25-671F-424B-AA79-2FBFA0F7D940}" dt="2021-11-11T21:03:55.260" v="143" actId="478"/>
          <ac:picMkLst>
            <pc:docMk/>
            <pc:sldMk cId="0" sldId="261"/>
            <ac:picMk id="11" creationId="{B485A038-DB0A-4891-A572-FC58C8FB4950}"/>
          </ac:picMkLst>
        </pc:picChg>
        <pc:picChg chg="add mod">
          <ac:chgData name="a.guzmans@alumnos.upm.es" userId="df60ac0b-8620-4fe1-8594-888c70a26359" providerId="ADAL" clId="{86760D25-671F-424B-AA79-2FBFA0F7D940}" dt="2021-11-11T21:05:22.918" v="148" actId="1076"/>
          <ac:picMkLst>
            <pc:docMk/>
            <pc:sldMk cId="0" sldId="261"/>
            <ac:picMk id="13" creationId="{8D88303D-7D10-4CB0-8C54-F889BBEBDFC8}"/>
          </ac:picMkLst>
        </pc:picChg>
        <pc:picChg chg="del">
          <ac:chgData name="a.guzmans@alumnos.upm.es" userId="df60ac0b-8620-4fe1-8594-888c70a26359" providerId="ADAL" clId="{86760D25-671F-424B-AA79-2FBFA0F7D940}" dt="2021-11-11T20:45:27.390" v="1" actId="478"/>
          <ac:picMkLst>
            <pc:docMk/>
            <pc:sldMk cId="0" sldId="261"/>
            <ac:picMk id="615" creationId="{00000000-0000-0000-0000-000000000000}"/>
          </ac:picMkLst>
        </pc:picChg>
      </pc:sldChg>
      <pc:sldChg chg="addSp delSp modSp mod">
        <pc:chgData name="a.guzmans@alumnos.upm.es" userId="df60ac0b-8620-4fe1-8594-888c70a26359" providerId="ADAL" clId="{86760D25-671F-424B-AA79-2FBFA0F7D940}" dt="2021-11-11T21:19:48.977" v="259" actId="1440"/>
        <pc:sldMkLst>
          <pc:docMk/>
          <pc:sldMk cId="0" sldId="262"/>
        </pc:sldMkLst>
        <pc:spChg chg="add del mod">
          <ac:chgData name="a.guzmans@alumnos.upm.es" userId="df60ac0b-8620-4fe1-8594-888c70a26359" providerId="ADAL" clId="{86760D25-671F-424B-AA79-2FBFA0F7D940}" dt="2021-11-11T20:52:58.253" v="29" actId="478"/>
          <ac:spMkLst>
            <pc:docMk/>
            <pc:sldMk cId="0" sldId="262"/>
            <ac:spMk id="3" creationId="{C8C09F6F-B67E-47D0-9454-A78185AD6F9D}"/>
          </ac:spMkLst>
        </pc:spChg>
        <pc:spChg chg="add del mod">
          <ac:chgData name="a.guzmans@alumnos.upm.es" userId="df60ac0b-8620-4fe1-8594-888c70a26359" providerId="ADAL" clId="{86760D25-671F-424B-AA79-2FBFA0F7D940}" dt="2021-11-11T20:53:03.196" v="31" actId="478"/>
          <ac:spMkLst>
            <pc:docMk/>
            <pc:sldMk cId="0" sldId="262"/>
            <ac:spMk id="5" creationId="{24CEBCB8-63FB-4E42-8E71-E849BBACBFDE}"/>
          </ac:spMkLst>
        </pc:spChg>
        <pc:spChg chg="add del mod">
          <ac:chgData name="a.guzmans@alumnos.upm.es" userId="df60ac0b-8620-4fe1-8594-888c70a26359" providerId="ADAL" clId="{86760D25-671F-424B-AA79-2FBFA0F7D940}" dt="2021-11-11T20:53:13.862" v="36" actId="478"/>
          <ac:spMkLst>
            <pc:docMk/>
            <pc:sldMk cId="0" sldId="262"/>
            <ac:spMk id="7" creationId="{A0EE11CB-01B5-46B5-9AE4-DC4698633498}"/>
          </ac:spMkLst>
        </pc:spChg>
        <pc:spChg chg="add del mod">
          <ac:chgData name="a.guzmans@alumnos.upm.es" userId="df60ac0b-8620-4fe1-8594-888c70a26359" providerId="ADAL" clId="{86760D25-671F-424B-AA79-2FBFA0F7D940}" dt="2021-11-11T20:53:18.202" v="38" actId="478"/>
          <ac:spMkLst>
            <pc:docMk/>
            <pc:sldMk cId="0" sldId="262"/>
            <ac:spMk id="9" creationId="{87AB376B-3B36-42FD-80C3-BE8925EDDD60}"/>
          </ac:spMkLst>
        </pc:spChg>
        <pc:spChg chg="add del mod">
          <ac:chgData name="a.guzmans@alumnos.upm.es" userId="df60ac0b-8620-4fe1-8594-888c70a26359" providerId="ADAL" clId="{86760D25-671F-424B-AA79-2FBFA0F7D940}" dt="2021-11-11T20:55:14.157" v="62" actId="478"/>
          <ac:spMkLst>
            <pc:docMk/>
            <pc:sldMk cId="0" sldId="262"/>
            <ac:spMk id="11" creationId="{FE6F5A20-DA8B-4ED1-AE0A-AA9E54C8356E}"/>
          </ac:spMkLst>
        </pc:spChg>
        <pc:spChg chg="add del mod">
          <ac:chgData name="a.guzmans@alumnos.upm.es" userId="df60ac0b-8620-4fe1-8594-888c70a26359" providerId="ADAL" clId="{86760D25-671F-424B-AA79-2FBFA0F7D940}" dt="2021-11-11T20:53:26.164" v="40" actId="478"/>
          <ac:spMkLst>
            <pc:docMk/>
            <pc:sldMk cId="0" sldId="262"/>
            <ac:spMk id="17" creationId="{B74950C3-5734-4765-82FB-4ACB0B1C4283}"/>
          </ac:spMkLst>
        </pc:spChg>
        <pc:spChg chg="add del mod">
          <ac:chgData name="a.guzmans@alumnos.upm.es" userId="df60ac0b-8620-4fe1-8594-888c70a26359" providerId="ADAL" clId="{86760D25-671F-424B-AA79-2FBFA0F7D940}" dt="2021-11-11T20:53:35.238" v="42" actId="478"/>
          <ac:spMkLst>
            <pc:docMk/>
            <pc:sldMk cId="0" sldId="262"/>
            <ac:spMk id="18" creationId="{B5F6F89B-7775-4962-9EAC-85EB2AFFA928}"/>
          </ac:spMkLst>
        </pc:spChg>
        <pc:spChg chg="add del mod">
          <ac:chgData name="a.guzmans@alumnos.upm.es" userId="df60ac0b-8620-4fe1-8594-888c70a26359" providerId="ADAL" clId="{86760D25-671F-424B-AA79-2FBFA0F7D940}" dt="2021-11-11T20:55:10.742" v="61" actId="478"/>
          <ac:spMkLst>
            <pc:docMk/>
            <pc:sldMk cId="0" sldId="262"/>
            <ac:spMk id="19" creationId="{3CA1D218-72C1-47FF-AF4F-A473897402C5}"/>
          </ac:spMkLst>
        </pc:spChg>
        <pc:spChg chg="add del mod">
          <ac:chgData name="a.guzmans@alumnos.upm.es" userId="df60ac0b-8620-4fe1-8594-888c70a26359" providerId="ADAL" clId="{86760D25-671F-424B-AA79-2FBFA0F7D940}" dt="2021-11-11T20:55:18.955" v="65" actId="478"/>
          <ac:spMkLst>
            <pc:docMk/>
            <pc:sldMk cId="0" sldId="262"/>
            <ac:spMk id="22" creationId="{AA8647AC-0CEC-487D-A84C-6E6A21A55DCA}"/>
          </ac:spMkLst>
        </pc:spChg>
        <pc:spChg chg="add mod">
          <ac:chgData name="a.guzmans@alumnos.upm.es" userId="df60ac0b-8620-4fe1-8594-888c70a26359" providerId="ADAL" clId="{86760D25-671F-424B-AA79-2FBFA0F7D940}" dt="2021-11-11T20:59:03.295" v="129" actId="1076"/>
          <ac:spMkLst>
            <pc:docMk/>
            <pc:sldMk cId="0" sldId="262"/>
            <ac:spMk id="23" creationId="{F9D8D0F8-35A6-4D01-BDC3-6892CA875EBC}"/>
          </ac:spMkLst>
        </pc:spChg>
        <pc:spChg chg="del mod">
          <ac:chgData name="a.guzmans@alumnos.upm.es" userId="df60ac0b-8620-4fe1-8594-888c70a26359" providerId="ADAL" clId="{86760D25-671F-424B-AA79-2FBFA0F7D940}" dt="2021-11-11T20:53:00.224" v="30" actId="478"/>
          <ac:spMkLst>
            <pc:docMk/>
            <pc:sldMk cId="0" sldId="262"/>
            <ac:spMk id="621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0:52:52.860" v="28" actId="478"/>
          <ac:spMkLst>
            <pc:docMk/>
            <pc:sldMk cId="0" sldId="262"/>
            <ac:spMk id="622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0:53:09.996" v="35" actId="478"/>
          <ac:spMkLst>
            <pc:docMk/>
            <pc:sldMk cId="0" sldId="262"/>
            <ac:spMk id="623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0:53:15.434" v="37" actId="478"/>
          <ac:spMkLst>
            <pc:docMk/>
            <pc:sldMk cId="0" sldId="262"/>
            <ac:spMk id="626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0:53:07.959" v="34" actId="478"/>
          <ac:spMkLst>
            <pc:docMk/>
            <pc:sldMk cId="0" sldId="262"/>
            <ac:spMk id="627" creationId="{00000000-0000-0000-0000-000000000000}"/>
          </ac:spMkLst>
        </pc:spChg>
        <pc:picChg chg="add mod">
          <ac:chgData name="a.guzmans@alumnos.upm.es" userId="df60ac0b-8620-4fe1-8594-888c70a26359" providerId="ADAL" clId="{86760D25-671F-424B-AA79-2FBFA0F7D940}" dt="2021-11-11T21:19:48.977" v="259" actId="1440"/>
          <ac:picMkLst>
            <pc:docMk/>
            <pc:sldMk cId="0" sldId="262"/>
            <ac:picMk id="13" creationId="{C71FE8B0-AC4B-4E09-A1BD-84AFA83B2736}"/>
          </ac:picMkLst>
        </pc:picChg>
        <pc:picChg chg="del">
          <ac:chgData name="a.guzmans@alumnos.upm.es" userId="df60ac0b-8620-4fe1-8594-888c70a26359" providerId="ADAL" clId="{86760D25-671F-424B-AA79-2FBFA0F7D940}" dt="2021-11-11T20:53:04.463" v="32" actId="478"/>
          <ac:picMkLst>
            <pc:docMk/>
            <pc:sldMk cId="0" sldId="262"/>
            <ac:picMk id="624" creationId="{00000000-0000-0000-0000-000000000000}"/>
          </ac:picMkLst>
        </pc:picChg>
        <pc:picChg chg="del">
          <ac:chgData name="a.guzmans@alumnos.upm.es" userId="df60ac0b-8620-4fe1-8594-888c70a26359" providerId="ADAL" clId="{86760D25-671F-424B-AA79-2FBFA0F7D940}" dt="2021-11-11T20:53:05.485" v="33" actId="478"/>
          <ac:picMkLst>
            <pc:docMk/>
            <pc:sldMk cId="0" sldId="262"/>
            <ac:picMk id="625" creationId="{00000000-0000-0000-0000-000000000000}"/>
          </ac:picMkLst>
        </pc:picChg>
      </pc:sldChg>
      <pc:sldChg chg="addSp delSp modSp mod">
        <pc:chgData name="a.guzmans@alumnos.upm.es" userId="df60ac0b-8620-4fe1-8594-888c70a26359" providerId="ADAL" clId="{86760D25-671F-424B-AA79-2FBFA0F7D940}" dt="2021-11-11T21:24:46.813" v="302" actId="14100"/>
        <pc:sldMkLst>
          <pc:docMk/>
          <pc:sldMk cId="0" sldId="263"/>
        </pc:sldMkLst>
        <pc:spChg chg="add del mod">
          <ac:chgData name="a.guzmans@alumnos.upm.es" userId="df60ac0b-8620-4fe1-8594-888c70a26359" providerId="ADAL" clId="{86760D25-671F-424B-AA79-2FBFA0F7D940}" dt="2021-11-11T21:05:42.767" v="150" actId="478"/>
          <ac:spMkLst>
            <pc:docMk/>
            <pc:sldMk cId="0" sldId="263"/>
            <ac:spMk id="3" creationId="{004A0119-748E-4B7E-8389-D41A86D7DF82}"/>
          </ac:spMkLst>
        </pc:spChg>
        <pc:spChg chg="add del mod">
          <ac:chgData name="a.guzmans@alumnos.upm.es" userId="df60ac0b-8620-4fe1-8594-888c70a26359" providerId="ADAL" clId="{86760D25-671F-424B-AA79-2FBFA0F7D940}" dt="2021-11-11T21:14:26.601" v="199"/>
          <ac:spMkLst>
            <pc:docMk/>
            <pc:sldMk cId="0" sldId="263"/>
            <ac:spMk id="4" creationId="{A7822A7A-DBF7-45DF-86D6-455D189637AE}"/>
          </ac:spMkLst>
        </pc:spChg>
        <pc:spChg chg="add mod">
          <ac:chgData name="a.guzmans@alumnos.upm.es" userId="df60ac0b-8620-4fe1-8594-888c70a26359" providerId="ADAL" clId="{86760D25-671F-424B-AA79-2FBFA0F7D940}" dt="2021-11-11T21:23:29.710" v="293" actId="403"/>
          <ac:spMkLst>
            <pc:docMk/>
            <pc:sldMk cId="0" sldId="263"/>
            <ac:spMk id="6" creationId="{0821EDC7-805A-4E38-AB77-6BF357F73869}"/>
          </ac:spMkLst>
        </pc:spChg>
        <pc:spChg chg="add mod">
          <ac:chgData name="a.guzmans@alumnos.upm.es" userId="df60ac0b-8620-4fe1-8594-888c70a26359" providerId="ADAL" clId="{86760D25-671F-424B-AA79-2FBFA0F7D940}" dt="2021-11-11T21:09:15.302" v="170" actId="14100"/>
          <ac:spMkLst>
            <pc:docMk/>
            <pc:sldMk cId="0" sldId="263"/>
            <ac:spMk id="10" creationId="{29BAC6A6-BD98-4A91-AEA9-DAD7C25A4644}"/>
          </ac:spMkLst>
        </pc:spChg>
        <pc:spChg chg="add mod">
          <ac:chgData name="a.guzmans@alumnos.upm.es" userId="df60ac0b-8620-4fe1-8594-888c70a26359" providerId="ADAL" clId="{86760D25-671F-424B-AA79-2FBFA0F7D940}" dt="2021-11-11T21:24:40.445" v="301" actId="1076"/>
          <ac:spMkLst>
            <pc:docMk/>
            <pc:sldMk cId="0" sldId="263"/>
            <ac:spMk id="16" creationId="{8055F235-D1D9-4DB4-A44D-3FD043FB87CA}"/>
          </ac:spMkLst>
        </pc:spChg>
        <pc:spChg chg="del">
          <ac:chgData name="a.guzmans@alumnos.upm.es" userId="df60ac0b-8620-4fe1-8594-888c70a26359" providerId="ADAL" clId="{86760D25-671F-424B-AA79-2FBFA0F7D940}" dt="2021-11-11T21:05:40.135" v="149" actId="478"/>
          <ac:spMkLst>
            <pc:docMk/>
            <pc:sldMk cId="0" sldId="263"/>
            <ac:spMk id="634" creationId="{00000000-0000-0000-0000-000000000000}"/>
          </ac:spMkLst>
        </pc:spChg>
        <pc:picChg chg="add del mod">
          <ac:chgData name="a.guzmans@alumnos.upm.es" userId="df60ac0b-8620-4fe1-8594-888c70a26359" providerId="ADAL" clId="{86760D25-671F-424B-AA79-2FBFA0F7D940}" dt="2021-11-11T21:11:08.134" v="176" actId="478"/>
          <ac:picMkLst>
            <pc:docMk/>
            <pc:sldMk cId="0" sldId="263"/>
            <ac:picMk id="11" creationId="{598BB1BD-E80A-40D1-81C2-C3D4F22A2318}"/>
          </ac:picMkLst>
        </pc:picChg>
        <pc:picChg chg="add del mod">
          <ac:chgData name="a.guzmans@alumnos.upm.es" userId="df60ac0b-8620-4fe1-8594-888c70a26359" providerId="ADAL" clId="{86760D25-671F-424B-AA79-2FBFA0F7D940}" dt="2021-11-11T21:11:15.914" v="181" actId="478"/>
          <ac:picMkLst>
            <pc:docMk/>
            <pc:sldMk cId="0" sldId="263"/>
            <ac:picMk id="12" creationId="{BE9D622A-C0E8-4A25-A198-97545BD00728}"/>
          </ac:picMkLst>
        </pc:picChg>
        <pc:picChg chg="add mod">
          <ac:chgData name="a.guzmans@alumnos.upm.es" userId="df60ac0b-8620-4fe1-8594-888c70a26359" providerId="ADAL" clId="{86760D25-671F-424B-AA79-2FBFA0F7D940}" dt="2021-11-11T21:23:39.677" v="295" actId="1076"/>
          <ac:picMkLst>
            <pc:docMk/>
            <pc:sldMk cId="0" sldId="263"/>
            <ac:picMk id="13" creationId="{E642E199-7B0C-4036-91E6-97D44670A87D}"/>
          </ac:picMkLst>
        </pc:picChg>
        <pc:picChg chg="add del mod">
          <ac:chgData name="a.guzmans@alumnos.upm.es" userId="df60ac0b-8620-4fe1-8594-888c70a26359" providerId="ADAL" clId="{86760D25-671F-424B-AA79-2FBFA0F7D940}" dt="2021-11-11T21:17:11.345" v="230" actId="478"/>
          <ac:picMkLst>
            <pc:docMk/>
            <pc:sldMk cId="0" sldId="263"/>
            <ac:picMk id="17" creationId="{D5F438B2-5003-4B81-84FD-F35B78D479CC}"/>
          </ac:picMkLst>
        </pc:picChg>
        <pc:picChg chg="add mod">
          <ac:chgData name="a.guzmans@alumnos.upm.es" userId="df60ac0b-8620-4fe1-8594-888c70a26359" providerId="ADAL" clId="{86760D25-671F-424B-AA79-2FBFA0F7D940}" dt="2021-11-11T21:24:46.813" v="302" actId="14100"/>
          <ac:picMkLst>
            <pc:docMk/>
            <pc:sldMk cId="0" sldId="263"/>
            <ac:picMk id="18" creationId="{C5BA56EA-FA82-4336-AFFB-1525990D39E1}"/>
          </ac:picMkLst>
        </pc:picChg>
      </pc:sldChg>
      <pc:sldChg chg="addSp delSp modSp del mod">
        <pc:chgData name="a.guzmans@alumnos.upm.es" userId="df60ac0b-8620-4fe1-8594-888c70a26359" providerId="ADAL" clId="{86760D25-671F-424B-AA79-2FBFA0F7D940}" dt="2021-11-11T21:27:54.709" v="304" actId="1076"/>
        <pc:sldMkLst>
          <pc:docMk/>
          <pc:sldMk cId="1974045362" sldId="264"/>
        </pc:sldMkLst>
        <pc:spChg chg="add del mod">
          <ac:chgData name="a.guzmans@alumnos.upm.es" userId="df60ac0b-8620-4fe1-8594-888c70a26359" providerId="ADAL" clId="{86760D25-671F-424B-AA79-2FBFA0F7D940}" dt="2021-11-11T21:23:01.131" v="287" actId="478"/>
          <ac:spMkLst>
            <pc:docMk/>
            <pc:sldMk cId="1974045362" sldId="264"/>
            <ac:spMk id="2" creationId="{C94D7A0A-A3CB-4504-AF3A-F90F4F6CA9B8}"/>
          </ac:spMkLst>
        </pc:spChg>
        <pc:spChg chg="add del mod">
          <ac:chgData name="a.guzmans@alumnos.upm.es" userId="df60ac0b-8620-4fe1-8594-888c70a26359" providerId="ADAL" clId="{86760D25-671F-424B-AA79-2FBFA0F7D940}" dt="2021-11-11T21:18:42.629" v="239" actId="478"/>
          <ac:spMkLst>
            <pc:docMk/>
            <pc:sldMk cId="1974045362" sldId="264"/>
            <ac:spMk id="3" creationId="{876381C0-89C7-477A-B5C0-6EE4D050D22A}"/>
          </ac:spMkLst>
        </pc:spChg>
        <pc:spChg chg="add del mod">
          <ac:chgData name="a.guzmans@alumnos.upm.es" userId="df60ac0b-8620-4fe1-8594-888c70a26359" providerId="ADAL" clId="{86760D25-671F-424B-AA79-2FBFA0F7D940}" dt="2021-11-11T21:18:51.241" v="248" actId="478"/>
          <ac:spMkLst>
            <pc:docMk/>
            <pc:sldMk cId="1974045362" sldId="264"/>
            <ac:spMk id="5" creationId="{4B2C24ED-DD4F-45DE-A6EE-54FA2A047AA9}"/>
          </ac:spMkLst>
        </pc:spChg>
        <pc:spChg chg="add del mod">
          <ac:chgData name="a.guzmans@alumnos.upm.es" userId="df60ac0b-8620-4fe1-8594-888c70a26359" providerId="ADAL" clId="{86760D25-671F-424B-AA79-2FBFA0F7D940}" dt="2021-11-11T21:18:54.341" v="250" actId="478"/>
          <ac:spMkLst>
            <pc:docMk/>
            <pc:sldMk cId="1974045362" sldId="264"/>
            <ac:spMk id="7" creationId="{15B8B56E-2213-42AB-9F19-E5B2F1A86A06}"/>
          </ac:spMkLst>
        </pc:spChg>
        <pc:spChg chg="add del mod">
          <ac:chgData name="a.guzmans@alumnos.upm.es" userId="df60ac0b-8620-4fe1-8594-888c70a26359" providerId="ADAL" clId="{86760D25-671F-424B-AA79-2FBFA0F7D940}" dt="2021-11-11T21:18:57.308" v="252" actId="478"/>
          <ac:spMkLst>
            <pc:docMk/>
            <pc:sldMk cId="1974045362" sldId="264"/>
            <ac:spMk id="9" creationId="{3261A71E-7809-443E-A70A-F711BAB266CA}"/>
          </ac:spMkLst>
        </pc:spChg>
        <pc:spChg chg="add del mod">
          <ac:chgData name="a.guzmans@alumnos.upm.es" userId="df60ac0b-8620-4fe1-8594-888c70a26359" providerId="ADAL" clId="{86760D25-671F-424B-AA79-2FBFA0F7D940}" dt="2021-11-11T21:19:00.734" v="254" actId="478"/>
          <ac:spMkLst>
            <pc:docMk/>
            <pc:sldMk cId="1974045362" sldId="264"/>
            <ac:spMk id="11" creationId="{C0BB0961-C7B4-44DC-988D-732E12E4D0C8}"/>
          </ac:spMkLst>
        </pc:spChg>
        <pc:spChg chg="add del mod">
          <ac:chgData name="a.guzmans@alumnos.upm.es" userId="df60ac0b-8620-4fe1-8594-888c70a26359" providerId="ADAL" clId="{86760D25-671F-424B-AA79-2FBFA0F7D940}" dt="2021-11-11T21:19:05.588" v="256" actId="478"/>
          <ac:spMkLst>
            <pc:docMk/>
            <pc:sldMk cId="1974045362" sldId="264"/>
            <ac:spMk id="13" creationId="{561556F0-2EF0-4DE2-BB74-8EDCD31A7B32}"/>
          </ac:spMkLst>
        </pc:spChg>
        <pc:spChg chg="add mod">
          <ac:chgData name="a.guzmans@alumnos.upm.es" userId="df60ac0b-8620-4fe1-8594-888c70a26359" providerId="ADAL" clId="{86760D25-671F-424B-AA79-2FBFA0F7D940}" dt="2021-11-11T21:20:45.229" v="276" actId="1076"/>
          <ac:spMkLst>
            <pc:docMk/>
            <pc:sldMk cId="1974045362" sldId="264"/>
            <ac:spMk id="33" creationId="{46A388D7-D570-407F-8C03-BAC25134B792}"/>
          </ac:spMkLst>
        </pc:spChg>
        <pc:spChg chg="del">
          <ac:chgData name="a.guzmans@alumnos.upm.es" userId="df60ac0b-8620-4fe1-8594-888c70a26359" providerId="ADAL" clId="{86760D25-671F-424B-AA79-2FBFA0F7D940}" dt="2021-11-11T21:16:36.931" v="225" actId="478"/>
          <ac:spMkLst>
            <pc:docMk/>
            <pc:sldMk cId="1974045362" sldId="264"/>
            <ac:spMk id="641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1:18:55.869" v="251" actId="478"/>
          <ac:spMkLst>
            <pc:docMk/>
            <pc:sldMk cId="1974045362" sldId="264"/>
            <ac:spMk id="642" creationId="{00000000-0000-0000-0000-000000000000}"/>
          </ac:spMkLst>
        </pc:spChg>
        <pc:spChg chg="del mod">
          <ac:chgData name="a.guzmans@alumnos.upm.es" userId="df60ac0b-8620-4fe1-8594-888c70a26359" providerId="ADAL" clId="{86760D25-671F-424B-AA79-2FBFA0F7D940}" dt="2021-11-11T21:18:48.896" v="247" actId="478"/>
          <ac:spMkLst>
            <pc:docMk/>
            <pc:sldMk cId="1974045362" sldId="264"/>
            <ac:spMk id="643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1:18:52.803" v="249" actId="478"/>
          <ac:spMkLst>
            <pc:docMk/>
            <pc:sldMk cId="1974045362" sldId="264"/>
            <ac:spMk id="644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1:18:59.187" v="253" actId="478"/>
          <ac:spMkLst>
            <pc:docMk/>
            <pc:sldMk cId="1974045362" sldId="264"/>
            <ac:spMk id="645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1:19:03.128" v="255" actId="478"/>
          <ac:spMkLst>
            <pc:docMk/>
            <pc:sldMk cId="1974045362" sldId="264"/>
            <ac:spMk id="646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1:18:44.435" v="241" actId="478"/>
          <ac:spMkLst>
            <pc:docMk/>
            <pc:sldMk cId="1974045362" sldId="264"/>
            <ac:spMk id="648" creationId="{00000000-0000-0000-0000-000000000000}"/>
          </ac:spMkLst>
        </pc:spChg>
        <pc:spChg chg="del">
          <ac:chgData name="a.guzmans@alumnos.upm.es" userId="df60ac0b-8620-4fe1-8594-888c70a26359" providerId="ADAL" clId="{86760D25-671F-424B-AA79-2FBFA0F7D940}" dt="2021-11-11T21:18:46.267" v="244" actId="478"/>
          <ac:spMkLst>
            <pc:docMk/>
            <pc:sldMk cId="1974045362" sldId="264"/>
            <ac:spMk id="650" creationId="{00000000-0000-0000-0000-000000000000}"/>
          </ac:spMkLst>
        </pc:spChg>
        <pc:grpChg chg="del">
          <ac:chgData name="a.guzmans@alumnos.upm.es" userId="df60ac0b-8620-4fe1-8594-888c70a26359" providerId="ADAL" clId="{86760D25-671F-424B-AA79-2FBFA0F7D940}" dt="2021-11-11T21:18:46.880" v="245" actId="478"/>
          <ac:grpSpMkLst>
            <pc:docMk/>
            <pc:sldMk cId="1974045362" sldId="264"/>
            <ac:grpSpMk id="651" creationId="{00000000-0000-0000-0000-000000000000}"/>
          </ac:grpSpMkLst>
        </pc:grpChg>
        <pc:grpChg chg="del">
          <ac:chgData name="a.guzmans@alumnos.upm.es" userId="df60ac0b-8620-4fe1-8594-888c70a26359" providerId="ADAL" clId="{86760D25-671F-424B-AA79-2FBFA0F7D940}" dt="2021-11-11T21:18:43.774" v="240" actId="478"/>
          <ac:grpSpMkLst>
            <pc:docMk/>
            <pc:sldMk cId="1974045362" sldId="264"/>
            <ac:grpSpMk id="654" creationId="{00000000-0000-0000-0000-000000000000}"/>
          </ac:grpSpMkLst>
        </pc:grpChg>
        <pc:picChg chg="del">
          <ac:chgData name="a.guzmans@alumnos.upm.es" userId="df60ac0b-8620-4fe1-8594-888c70a26359" providerId="ADAL" clId="{86760D25-671F-424B-AA79-2FBFA0F7D940}" dt="2021-11-11T21:18:45.030" v="242" actId="478"/>
          <ac:picMkLst>
            <pc:docMk/>
            <pc:sldMk cId="1974045362" sldId="264"/>
            <ac:picMk id="647" creationId="{00000000-0000-0000-0000-000000000000}"/>
          </ac:picMkLst>
        </pc:picChg>
        <pc:picChg chg="del">
          <ac:chgData name="a.guzmans@alumnos.upm.es" userId="df60ac0b-8620-4fe1-8594-888c70a26359" providerId="ADAL" clId="{86760D25-671F-424B-AA79-2FBFA0F7D940}" dt="2021-11-11T21:18:45.684" v="243" actId="478"/>
          <ac:picMkLst>
            <pc:docMk/>
            <pc:sldMk cId="1974045362" sldId="264"/>
            <ac:picMk id="649" creationId="{00000000-0000-0000-0000-000000000000}"/>
          </ac:picMkLst>
        </pc:picChg>
        <pc:picChg chg="mod">
          <ac:chgData name="a.guzmans@alumnos.upm.es" userId="df60ac0b-8620-4fe1-8594-888c70a26359" providerId="ADAL" clId="{86760D25-671F-424B-AA79-2FBFA0F7D940}" dt="2021-11-11T21:27:54.709" v="304" actId="1076"/>
          <ac:picMkLst>
            <pc:docMk/>
            <pc:sldMk cId="1974045362" sldId="264"/>
            <ac:picMk id="1026" creationId="{C788C387-1BFB-437B-837C-2B8A57ADB3F4}"/>
          </ac:picMkLst>
        </pc:picChg>
      </pc:sldChg>
      <pc:sldChg chg="addSp delSp modSp add mod">
        <pc:chgData name="a.guzmans@alumnos.upm.es" userId="df60ac0b-8620-4fe1-8594-888c70a26359" providerId="ADAL" clId="{86760D25-671F-424B-AA79-2FBFA0F7D940}" dt="2021-11-12T15:37:17.531" v="432" actId="20577"/>
        <pc:sldMkLst>
          <pc:docMk/>
          <pc:sldMk cId="1877675975" sldId="265"/>
        </pc:sldMkLst>
        <pc:spChg chg="mod">
          <ac:chgData name="a.guzmans@alumnos.upm.es" userId="df60ac0b-8620-4fe1-8594-888c70a26359" providerId="ADAL" clId="{86760D25-671F-424B-AA79-2FBFA0F7D940}" dt="2021-11-12T15:37:17.531" v="432" actId="20577"/>
          <ac:spMkLst>
            <pc:docMk/>
            <pc:sldMk cId="1877675975" sldId="265"/>
            <ac:spMk id="5" creationId="{922AB8B4-5596-4B29-87B7-901E98227980}"/>
          </ac:spMkLst>
        </pc:spChg>
        <pc:picChg chg="add mod">
          <ac:chgData name="a.guzmans@alumnos.upm.es" userId="df60ac0b-8620-4fe1-8594-888c70a26359" providerId="ADAL" clId="{86760D25-671F-424B-AA79-2FBFA0F7D940}" dt="2021-11-12T15:36:25.507" v="369" actId="1035"/>
          <ac:picMkLst>
            <pc:docMk/>
            <pc:sldMk cId="1877675975" sldId="265"/>
            <ac:picMk id="3" creationId="{5C559756-6B6B-402C-A2F7-4D570C7A4A97}"/>
          </ac:picMkLst>
        </pc:picChg>
        <pc:picChg chg="del">
          <ac:chgData name="a.guzmans@alumnos.upm.es" userId="df60ac0b-8620-4fe1-8594-888c70a26359" providerId="ADAL" clId="{86760D25-671F-424B-AA79-2FBFA0F7D940}" dt="2021-11-12T15:23:36.342" v="357" actId="478"/>
          <ac:picMkLst>
            <pc:docMk/>
            <pc:sldMk cId="1877675975" sldId="265"/>
            <ac:picMk id="1026" creationId="{C788C387-1BFB-437B-837C-2B8A57ADB3F4}"/>
          </ac:picMkLst>
        </pc:picChg>
      </pc:sldChg>
      <pc:sldChg chg="del">
        <pc:chgData name="a.guzmans@alumnos.upm.es" userId="df60ac0b-8620-4fe1-8594-888c70a26359" providerId="ADAL" clId="{86760D25-671F-424B-AA79-2FBFA0F7D940}" dt="2021-11-11T21:22:08.683" v="277" actId="47"/>
        <pc:sldMkLst>
          <pc:docMk/>
          <pc:sldMk cId="0" sldId="266"/>
        </pc:sldMkLst>
      </pc:sldChg>
      <pc:sldChg chg="del">
        <pc:chgData name="a.guzmans@alumnos.upm.es" userId="df60ac0b-8620-4fe1-8594-888c70a26359" providerId="ADAL" clId="{86760D25-671F-424B-AA79-2FBFA0F7D940}" dt="2021-11-11T21:22:40.921" v="280" actId="47"/>
        <pc:sldMkLst>
          <pc:docMk/>
          <pc:sldMk cId="0" sldId="267"/>
        </pc:sldMkLst>
      </pc:sldChg>
      <pc:sldChg chg="del">
        <pc:chgData name="a.guzmans@alumnos.upm.es" userId="df60ac0b-8620-4fe1-8594-888c70a26359" providerId="ADAL" clId="{86760D25-671F-424B-AA79-2FBFA0F7D940}" dt="2021-11-12T00:26:29.365" v="351" actId="47"/>
        <pc:sldMkLst>
          <pc:docMk/>
          <pc:sldMk cId="0" sldId="268"/>
        </pc:sldMkLst>
      </pc:sldChg>
      <pc:sldMasterChg chg="delSldLayout">
        <pc:chgData name="a.guzmans@alumnos.upm.es" userId="df60ac0b-8620-4fe1-8594-888c70a26359" providerId="ADAL" clId="{86760D25-671F-424B-AA79-2FBFA0F7D940}" dt="2021-11-12T00:26:29.365" v="351" actId="47"/>
        <pc:sldMasterMkLst>
          <pc:docMk/>
          <pc:sldMasterMk cId="0" sldId="2147483679"/>
        </pc:sldMasterMkLst>
        <pc:sldLayoutChg chg="del">
          <pc:chgData name="a.guzmans@alumnos.upm.es" userId="df60ac0b-8620-4fe1-8594-888c70a26359" providerId="ADAL" clId="{86760D25-671F-424B-AA79-2FBFA0F7D940}" dt="2021-11-11T21:22:30.569" v="278" actId="47"/>
          <pc:sldLayoutMkLst>
            <pc:docMk/>
            <pc:sldMasterMk cId="0" sldId="2147483679"/>
            <pc:sldLayoutMk cId="0" sldId="2147483652"/>
          </pc:sldLayoutMkLst>
        </pc:sldLayoutChg>
        <pc:sldLayoutChg chg="del">
          <pc:chgData name="a.guzmans@alumnos.upm.es" userId="df60ac0b-8620-4fe1-8594-888c70a26359" providerId="ADAL" clId="{86760D25-671F-424B-AA79-2FBFA0F7D940}" dt="2021-11-11T21:22:40.921" v="280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a.guzmans@alumnos.upm.es" userId="df60ac0b-8620-4fe1-8594-888c70a26359" providerId="ADAL" clId="{86760D25-671F-424B-AA79-2FBFA0F7D940}" dt="2021-11-11T21:22:08.683" v="277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a.guzmans@alumnos.upm.es" userId="df60ac0b-8620-4fe1-8594-888c70a26359" providerId="ADAL" clId="{86760D25-671F-424B-AA79-2FBFA0F7D940}" dt="2021-11-12T00:26:29.365" v="351" actId="47"/>
          <pc:sldLayoutMkLst>
            <pc:docMk/>
            <pc:sldMasterMk cId="0" sldId="2147483679"/>
            <pc:sldLayoutMk cId="0" sldId="2147483666"/>
          </pc:sldLayoutMkLst>
        </pc:sldLayoutChg>
      </pc:sldMasterChg>
    </pc:docChg>
  </pc:docChgLst>
  <pc:docChgLst>
    <pc:chgData name="mdl.rosa@alumnos.upm.es" userId="c7ac095a-b504-47bd-9ea6-47c5a90fa247" providerId="ADAL" clId="{7E8D6A45-B393-46BC-AB75-38C343E92754}"/>
    <pc:docChg chg="undo custSel addSld delSld modSld delMainMaster">
      <pc:chgData name="mdl.rosa@alumnos.upm.es" userId="c7ac095a-b504-47bd-9ea6-47c5a90fa247" providerId="ADAL" clId="{7E8D6A45-B393-46BC-AB75-38C343E92754}" dt="2021-11-11T21:30:09.185" v="898" actId="14100"/>
      <pc:docMkLst>
        <pc:docMk/>
      </pc:docMkLst>
      <pc:sldChg chg="modSp mod">
        <pc:chgData name="mdl.rosa@alumnos.upm.es" userId="c7ac095a-b504-47bd-9ea6-47c5a90fa247" providerId="ADAL" clId="{7E8D6A45-B393-46BC-AB75-38C343E92754}" dt="2021-11-11T20:30:28.529" v="16" actId="1076"/>
        <pc:sldMkLst>
          <pc:docMk/>
          <pc:sldMk cId="0" sldId="256"/>
        </pc:sldMkLst>
        <pc:picChg chg="mod">
          <ac:chgData name="mdl.rosa@alumnos.upm.es" userId="c7ac095a-b504-47bd-9ea6-47c5a90fa247" providerId="ADAL" clId="{7E8D6A45-B393-46BC-AB75-38C343E92754}" dt="2021-11-11T20:30:28.529" v="16" actId="1076"/>
          <ac:picMkLst>
            <pc:docMk/>
            <pc:sldMk cId="0" sldId="256"/>
            <ac:picMk id="10" creationId="{42F08E70-FFA0-4BAF-A5E6-5D04120E4A87}"/>
          </ac:picMkLst>
        </pc:picChg>
      </pc:sldChg>
      <pc:sldChg chg="modSp mod">
        <pc:chgData name="mdl.rosa@alumnos.upm.es" userId="c7ac095a-b504-47bd-9ea6-47c5a90fa247" providerId="ADAL" clId="{7E8D6A45-B393-46BC-AB75-38C343E92754}" dt="2021-11-11T20:56:43.829" v="298" actId="207"/>
        <pc:sldMkLst>
          <pc:docMk/>
          <pc:sldMk cId="0" sldId="257"/>
        </pc:sldMkLst>
        <pc:spChg chg="mod">
          <ac:chgData name="mdl.rosa@alumnos.upm.es" userId="c7ac095a-b504-47bd-9ea6-47c5a90fa247" providerId="ADAL" clId="{7E8D6A45-B393-46BC-AB75-38C343E92754}" dt="2021-11-11T20:56:43.829" v="298" actId="207"/>
          <ac:spMkLst>
            <pc:docMk/>
            <pc:sldMk cId="0" sldId="257"/>
            <ac:spMk id="562" creationId="{00000000-0000-0000-0000-000000000000}"/>
          </ac:spMkLst>
        </pc:spChg>
      </pc:sldChg>
      <pc:sldChg chg="addSp delSp modSp mod">
        <pc:chgData name="mdl.rosa@alumnos.upm.es" userId="c7ac095a-b504-47bd-9ea6-47c5a90fa247" providerId="ADAL" clId="{7E8D6A45-B393-46BC-AB75-38C343E92754}" dt="2021-11-11T20:56:58.680" v="299" actId="207"/>
        <pc:sldMkLst>
          <pc:docMk/>
          <pc:sldMk cId="0" sldId="258"/>
        </pc:sldMkLst>
        <pc:spChg chg="add del mod">
          <ac:chgData name="mdl.rosa@alumnos.upm.es" userId="c7ac095a-b504-47bd-9ea6-47c5a90fa247" providerId="ADAL" clId="{7E8D6A45-B393-46BC-AB75-38C343E92754}" dt="2021-11-11T20:25:52.631" v="2" actId="478"/>
          <ac:spMkLst>
            <pc:docMk/>
            <pc:sldMk cId="0" sldId="258"/>
            <ac:spMk id="3" creationId="{4663BC59-CB13-4998-9311-394BFDA729C7}"/>
          </ac:spMkLst>
        </pc:spChg>
        <pc:spChg chg="add del mod">
          <ac:chgData name="mdl.rosa@alumnos.upm.es" userId="c7ac095a-b504-47bd-9ea6-47c5a90fa247" providerId="ADAL" clId="{7E8D6A45-B393-46BC-AB75-38C343E92754}" dt="2021-11-11T20:26:00.788" v="8" actId="478"/>
          <ac:spMkLst>
            <pc:docMk/>
            <pc:sldMk cId="0" sldId="258"/>
            <ac:spMk id="5" creationId="{5B54FE39-9746-4C26-9286-7750C05D6D1B}"/>
          </ac:spMkLst>
        </pc:spChg>
        <pc:spChg chg="add del mod">
          <ac:chgData name="mdl.rosa@alumnos.upm.es" userId="c7ac095a-b504-47bd-9ea6-47c5a90fa247" providerId="ADAL" clId="{7E8D6A45-B393-46BC-AB75-38C343E92754}" dt="2021-11-11T20:31:26.515" v="19"/>
          <ac:spMkLst>
            <pc:docMk/>
            <pc:sldMk cId="0" sldId="258"/>
            <ac:spMk id="6" creationId="{E40F8AC3-E439-4B20-8AF2-E6B13BBEBAC2}"/>
          </ac:spMkLst>
        </pc:spChg>
        <pc:spChg chg="add del mod">
          <ac:chgData name="mdl.rosa@alumnos.upm.es" userId="c7ac095a-b504-47bd-9ea6-47c5a90fa247" providerId="ADAL" clId="{7E8D6A45-B393-46BC-AB75-38C343E92754}" dt="2021-11-11T20:32:45.588" v="161"/>
          <ac:spMkLst>
            <pc:docMk/>
            <pc:sldMk cId="0" sldId="258"/>
            <ac:spMk id="7" creationId="{7EE9C7C1-A527-4C36-A8C0-B687228FDE8C}"/>
          </ac:spMkLst>
        </pc:spChg>
        <pc:spChg chg="add del mod">
          <ac:chgData name="mdl.rosa@alumnos.upm.es" userId="c7ac095a-b504-47bd-9ea6-47c5a90fa247" providerId="ADAL" clId="{7E8D6A45-B393-46BC-AB75-38C343E92754}" dt="2021-11-11T20:55:32.714" v="265" actId="478"/>
          <ac:spMkLst>
            <pc:docMk/>
            <pc:sldMk cId="0" sldId="258"/>
            <ac:spMk id="15" creationId="{0827EEE1-207D-418B-A71F-901896EA3684}"/>
          </ac:spMkLst>
        </pc:spChg>
        <pc:spChg chg="add mod">
          <ac:chgData name="mdl.rosa@alumnos.upm.es" userId="c7ac095a-b504-47bd-9ea6-47c5a90fa247" providerId="ADAL" clId="{7E8D6A45-B393-46BC-AB75-38C343E92754}" dt="2021-11-11T20:56:58.680" v="299" actId="207"/>
          <ac:spMkLst>
            <pc:docMk/>
            <pc:sldMk cId="0" sldId="258"/>
            <ac:spMk id="21" creationId="{A824A823-5F3E-4A81-866E-F1FB4084A30F}"/>
          </ac:spMkLst>
        </pc:spChg>
        <pc:spChg chg="del mod">
          <ac:chgData name="mdl.rosa@alumnos.upm.es" userId="c7ac095a-b504-47bd-9ea6-47c5a90fa247" providerId="ADAL" clId="{7E8D6A45-B393-46BC-AB75-38C343E92754}" dt="2021-11-11T20:25:51.221" v="1" actId="478"/>
          <ac:spMkLst>
            <pc:docMk/>
            <pc:sldMk cId="0" sldId="258"/>
            <ac:spMk id="569" creationId="{00000000-0000-0000-0000-000000000000}"/>
          </ac:spMkLst>
        </pc:spChg>
        <pc:spChg chg="del mod">
          <ac:chgData name="mdl.rosa@alumnos.upm.es" userId="c7ac095a-b504-47bd-9ea6-47c5a90fa247" providerId="ADAL" clId="{7E8D6A45-B393-46BC-AB75-38C343E92754}" dt="2021-11-11T20:55:28.335" v="264" actId="478"/>
          <ac:spMkLst>
            <pc:docMk/>
            <pc:sldMk cId="0" sldId="258"/>
            <ac:spMk id="570" creationId="{00000000-0000-0000-0000-000000000000}"/>
          </ac:spMkLst>
        </pc:spChg>
        <pc:spChg chg="del mod">
          <ac:chgData name="mdl.rosa@alumnos.upm.es" userId="c7ac095a-b504-47bd-9ea6-47c5a90fa247" providerId="ADAL" clId="{7E8D6A45-B393-46BC-AB75-38C343E92754}" dt="2021-11-11T20:25:54.411" v="4" actId="478"/>
          <ac:spMkLst>
            <pc:docMk/>
            <pc:sldMk cId="0" sldId="258"/>
            <ac:spMk id="571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25:59.015" v="7" actId="478"/>
          <ac:spMkLst>
            <pc:docMk/>
            <pc:sldMk cId="0" sldId="258"/>
            <ac:spMk id="572" creationId="{00000000-0000-0000-0000-000000000000}"/>
          </ac:spMkLst>
        </pc:spChg>
        <pc:spChg chg="del mod">
          <ac:chgData name="mdl.rosa@alumnos.upm.es" userId="c7ac095a-b504-47bd-9ea6-47c5a90fa247" providerId="ADAL" clId="{7E8D6A45-B393-46BC-AB75-38C343E92754}" dt="2021-11-11T20:25:57.243" v="6" actId="478"/>
          <ac:spMkLst>
            <pc:docMk/>
            <pc:sldMk cId="0" sldId="258"/>
            <ac:spMk id="573" creationId="{00000000-0000-0000-0000-000000000000}"/>
          </ac:spMkLst>
        </pc:spChg>
        <pc:picChg chg="add mod">
          <ac:chgData name="mdl.rosa@alumnos.upm.es" userId="c7ac095a-b504-47bd-9ea6-47c5a90fa247" providerId="ADAL" clId="{7E8D6A45-B393-46BC-AB75-38C343E92754}" dt="2021-11-11T20:41:13.659" v="198" actId="1076"/>
          <ac:picMkLst>
            <pc:docMk/>
            <pc:sldMk cId="0" sldId="258"/>
            <ac:picMk id="9" creationId="{0F81B4F1-18D1-41A6-9F1C-5B1D50628F37}"/>
          </ac:picMkLst>
        </pc:picChg>
        <pc:picChg chg="add mod">
          <ac:chgData name="mdl.rosa@alumnos.upm.es" userId="c7ac095a-b504-47bd-9ea6-47c5a90fa247" providerId="ADAL" clId="{7E8D6A45-B393-46BC-AB75-38C343E92754}" dt="2021-11-11T20:41:11.222" v="197" actId="1076"/>
          <ac:picMkLst>
            <pc:docMk/>
            <pc:sldMk cId="0" sldId="258"/>
            <ac:picMk id="11" creationId="{73C693AB-D738-4919-B69C-F0FE60F41912}"/>
          </ac:picMkLst>
        </pc:picChg>
        <pc:picChg chg="add mod">
          <ac:chgData name="mdl.rosa@alumnos.upm.es" userId="c7ac095a-b504-47bd-9ea6-47c5a90fa247" providerId="ADAL" clId="{7E8D6A45-B393-46BC-AB75-38C343E92754}" dt="2021-11-11T20:41:09.949" v="196" actId="1076"/>
          <ac:picMkLst>
            <pc:docMk/>
            <pc:sldMk cId="0" sldId="258"/>
            <ac:picMk id="13" creationId="{F22F9199-7807-41C5-80E2-5575A85DE876}"/>
          </ac:picMkLst>
        </pc:picChg>
      </pc:sldChg>
      <pc:sldChg chg="addSp delSp modSp del mod">
        <pc:chgData name="mdl.rosa@alumnos.upm.es" userId="c7ac095a-b504-47bd-9ea6-47c5a90fa247" providerId="ADAL" clId="{7E8D6A45-B393-46BC-AB75-38C343E92754}" dt="2021-11-11T20:43:59.941" v="205" actId="47"/>
        <pc:sldMkLst>
          <pc:docMk/>
          <pc:sldMk cId="0" sldId="259"/>
        </pc:sldMkLst>
        <pc:spChg chg="add del mod">
          <ac:chgData name="mdl.rosa@alumnos.upm.es" userId="c7ac095a-b504-47bd-9ea6-47c5a90fa247" providerId="ADAL" clId="{7E8D6A45-B393-46BC-AB75-38C343E92754}" dt="2021-11-11T20:43:52.691" v="202" actId="478"/>
          <ac:spMkLst>
            <pc:docMk/>
            <pc:sldMk cId="0" sldId="259"/>
            <ac:spMk id="3" creationId="{7196A204-7A0F-448F-AE26-5287620BFD0C}"/>
          </ac:spMkLst>
        </pc:spChg>
        <pc:spChg chg="add del mod">
          <ac:chgData name="mdl.rosa@alumnos.upm.es" userId="c7ac095a-b504-47bd-9ea6-47c5a90fa247" providerId="ADAL" clId="{7E8D6A45-B393-46BC-AB75-38C343E92754}" dt="2021-11-11T20:43:55.731" v="204" actId="478"/>
          <ac:spMkLst>
            <pc:docMk/>
            <pc:sldMk cId="0" sldId="259"/>
            <ac:spMk id="5" creationId="{1A7B0834-0A0C-48D3-AD47-A953521475DC}"/>
          </ac:spMkLst>
        </pc:spChg>
        <pc:spChg chg="del">
          <ac:chgData name="mdl.rosa@alumnos.upm.es" userId="c7ac095a-b504-47bd-9ea6-47c5a90fa247" providerId="ADAL" clId="{7E8D6A45-B393-46BC-AB75-38C343E92754}" dt="2021-11-11T20:43:48.278" v="201" actId="478"/>
          <ac:spMkLst>
            <pc:docMk/>
            <pc:sldMk cId="0" sldId="259"/>
            <ac:spMk id="578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3:54.629" v="203" actId="478"/>
          <ac:spMkLst>
            <pc:docMk/>
            <pc:sldMk cId="0" sldId="259"/>
            <ac:spMk id="579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3:44.371" v="199" actId="478"/>
          <ac:spMkLst>
            <pc:docMk/>
            <pc:sldMk cId="0" sldId="259"/>
            <ac:spMk id="587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3:45.467" v="200" actId="478"/>
          <ac:spMkLst>
            <pc:docMk/>
            <pc:sldMk cId="0" sldId="259"/>
            <ac:spMk id="588" creationId="{00000000-0000-0000-0000-000000000000}"/>
          </ac:spMkLst>
        </pc:spChg>
      </pc:sldChg>
      <pc:sldChg chg="addSp delSp modSp mod">
        <pc:chgData name="mdl.rosa@alumnos.upm.es" userId="c7ac095a-b504-47bd-9ea6-47c5a90fa247" providerId="ADAL" clId="{7E8D6A45-B393-46BC-AB75-38C343E92754}" dt="2021-11-11T20:57:39.402" v="327" actId="20577"/>
        <pc:sldMkLst>
          <pc:docMk/>
          <pc:sldMk cId="0" sldId="260"/>
        </pc:sldMkLst>
        <pc:spChg chg="add del mod">
          <ac:chgData name="mdl.rosa@alumnos.upm.es" userId="c7ac095a-b504-47bd-9ea6-47c5a90fa247" providerId="ADAL" clId="{7E8D6A45-B393-46BC-AB75-38C343E92754}" dt="2021-11-11T20:44:09.079" v="207" actId="478"/>
          <ac:spMkLst>
            <pc:docMk/>
            <pc:sldMk cId="0" sldId="260"/>
            <ac:spMk id="3" creationId="{535F47E0-15D6-4395-BB86-45ACD188910A}"/>
          </ac:spMkLst>
        </pc:spChg>
        <pc:spChg chg="add del mod">
          <ac:chgData name="mdl.rosa@alumnos.upm.es" userId="c7ac095a-b504-47bd-9ea6-47c5a90fa247" providerId="ADAL" clId="{7E8D6A45-B393-46BC-AB75-38C343E92754}" dt="2021-11-11T20:44:12.580" v="209" actId="478"/>
          <ac:spMkLst>
            <pc:docMk/>
            <pc:sldMk cId="0" sldId="260"/>
            <ac:spMk id="5" creationId="{BBFEFB1C-4DAC-4631-8A69-C720D1F79311}"/>
          </ac:spMkLst>
        </pc:spChg>
        <pc:spChg chg="add del mod">
          <ac:chgData name="mdl.rosa@alumnos.upm.es" userId="c7ac095a-b504-47bd-9ea6-47c5a90fa247" providerId="ADAL" clId="{7E8D6A45-B393-46BC-AB75-38C343E92754}" dt="2021-11-11T20:45:00.236" v="212" actId="478"/>
          <ac:spMkLst>
            <pc:docMk/>
            <pc:sldMk cId="0" sldId="260"/>
            <ac:spMk id="7" creationId="{25DB8F51-1C48-47DC-8653-42AB6B48BA41}"/>
          </ac:spMkLst>
        </pc:spChg>
        <pc:spChg chg="add del mod">
          <ac:chgData name="mdl.rosa@alumnos.upm.es" userId="c7ac095a-b504-47bd-9ea6-47c5a90fa247" providerId="ADAL" clId="{7E8D6A45-B393-46BC-AB75-38C343E92754}" dt="2021-11-11T20:45:13.987" v="219" actId="478"/>
          <ac:spMkLst>
            <pc:docMk/>
            <pc:sldMk cId="0" sldId="260"/>
            <ac:spMk id="9" creationId="{97F0E570-2BC8-4C2D-9C01-E8020B9C42E9}"/>
          </ac:spMkLst>
        </pc:spChg>
        <pc:spChg chg="add del mod">
          <ac:chgData name="mdl.rosa@alumnos.upm.es" userId="c7ac095a-b504-47bd-9ea6-47c5a90fa247" providerId="ADAL" clId="{7E8D6A45-B393-46BC-AB75-38C343E92754}" dt="2021-11-11T20:45:24.018" v="223" actId="478"/>
          <ac:spMkLst>
            <pc:docMk/>
            <pc:sldMk cId="0" sldId="260"/>
            <ac:spMk id="11" creationId="{11C075AD-54B2-4DCA-9871-843543E5724B}"/>
          </ac:spMkLst>
        </pc:spChg>
        <pc:spChg chg="add del mod">
          <ac:chgData name="mdl.rosa@alumnos.upm.es" userId="c7ac095a-b504-47bd-9ea6-47c5a90fa247" providerId="ADAL" clId="{7E8D6A45-B393-46BC-AB75-38C343E92754}" dt="2021-11-11T20:45:01.595" v="213" actId="478"/>
          <ac:spMkLst>
            <pc:docMk/>
            <pc:sldMk cId="0" sldId="260"/>
            <ac:spMk id="13" creationId="{942A91D3-D19A-461F-8103-6740F220F2F3}"/>
          </ac:spMkLst>
        </pc:spChg>
        <pc:spChg chg="add del mod">
          <ac:chgData name="mdl.rosa@alumnos.upm.es" userId="c7ac095a-b504-47bd-9ea6-47c5a90fa247" providerId="ADAL" clId="{7E8D6A45-B393-46BC-AB75-38C343E92754}" dt="2021-11-11T20:45:03.219" v="214" actId="478"/>
          <ac:spMkLst>
            <pc:docMk/>
            <pc:sldMk cId="0" sldId="260"/>
            <ac:spMk id="15" creationId="{14E68BDC-B6A2-434E-9B57-609808AE82A1}"/>
          </ac:spMkLst>
        </pc:spChg>
        <pc:spChg chg="add del mod">
          <ac:chgData name="mdl.rosa@alumnos.upm.es" userId="c7ac095a-b504-47bd-9ea6-47c5a90fa247" providerId="ADAL" clId="{7E8D6A45-B393-46BC-AB75-38C343E92754}" dt="2021-11-11T20:45:09.347" v="217" actId="478"/>
          <ac:spMkLst>
            <pc:docMk/>
            <pc:sldMk cId="0" sldId="260"/>
            <ac:spMk id="17" creationId="{A67EBB2F-70E2-498C-8ADB-A80D0403CEE9}"/>
          </ac:spMkLst>
        </pc:spChg>
        <pc:spChg chg="add del mod">
          <ac:chgData name="mdl.rosa@alumnos.upm.es" userId="c7ac095a-b504-47bd-9ea6-47c5a90fa247" providerId="ADAL" clId="{7E8D6A45-B393-46BC-AB75-38C343E92754}" dt="2021-11-11T20:45:33.250" v="228" actId="478"/>
          <ac:spMkLst>
            <pc:docMk/>
            <pc:sldMk cId="0" sldId="260"/>
            <ac:spMk id="19" creationId="{03377A97-80B2-4C18-8ECF-A6C2CBC44F6F}"/>
          </ac:spMkLst>
        </pc:spChg>
        <pc:spChg chg="add del mod">
          <ac:chgData name="mdl.rosa@alumnos.upm.es" userId="c7ac095a-b504-47bd-9ea6-47c5a90fa247" providerId="ADAL" clId="{7E8D6A45-B393-46BC-AB75-38C343E92754}" dt="2021-11-11T20:45:06.315" v="216" actId="478"/>
          <ac:spMkLst>
            <pc:docMk/>
            <pc:sldMk cId="0" sldId="260"/>
            <ac:spMk id="21" creationId="{58D80E4D-BB25-44CD-9FD0-B97388D3FC71}"/>
          </ac:spMkLst>
        </pc:spChg>
        <pc:spChg chg="add del mod">
          <ac:chgData name="mdl.rosa@alumnos.upm.es" userId="c7ac095a-b504-47bd-9ea6-47c5a90fa247" providerId="ADAL" clId="{7E8D6A45-B393-46BC-AB75-38C343E92754}" dt="2021-11-11T20:45:18.683" v="220" actId="478"/>
          <ac:spMkLst>
            <pc:docMk/>
            <pc:sldMk cId="0" sldId="260"/>
            <ac:spMk id="23" creationId="{3327099B-FCD9-4B9F-BD0B-24AC1F383E83}"/>
          </ac:spMkLst>
        </pc:spChg>
        <pc:spChg chg="add del mod">
          <ac:chgData name="mdl.rosa@alumnos.upm.es" userId="c7ac095a-b504-47bd-9ea6-47c5a90fa247" providerId="ADAL" clId="{7E8D6A45-B393-46BC-AB75-38C343E92754}" dt="2021-11-11T20:45:22.017" v="222" actId="478"/>
          <ac:spMkLst>
            <pc:docMk/>
            <pc:sldMk cId="0" sldId="260"/>
            <ac:spMk id="25" creationId="{FBFDFE4B-EFC4-49E4-8047-A4F847BC7FCD}"/>
          </ac:spMkLst>
        </pc:spChg>
        <pc:spChg chg="add del mod">
          <ac:chgData name="mdl.rosa@alumnos.upm.es" userId="c7ac095a-b504-47bd-9ea6-47c5a90fa247" providerId="ADAL" clId="{7E8D6A45-B393-46BC-AB75-38C343E92754}" dt="2021-11-11T20:45:28.364" v="225" actId="478"/>
          <ac:spMkLst>
            <pc:docMk/>
            <pc:sldMk cId="0" sldId="260"/>
            <ac:spMk id="27" creationId="{82B2C058-9688-4475-A391-D67C4CC8045A}"/>
          </ac:spMkLst>
        </pc:spChg>
        <pc:spChg chg="mod">
          <ac:chgData name="mdl.rosa@alumnos.upm.es" userId="c7ac095a-b504-47bd-9ea6-47c5a90fa247" providerId="ADAL" clId="{7E8D6A45-B393-46BC-AB75-38C343E92754}" dt="2021-11-11T20:57:39.402" v="327" actId="20577"/>
          <ac:spMkLst>
            <pc:docMk/>
            <pc:sldMk cId="0" sldId="260"/>
            <ac:spMk id="29" creationId="{92DE2357-4C3C-49B6-8BFB-3911DA1C2909}"/>
          </ac:spMkLst>
        </pc:spChg>
        <pc:spChg chg="add del mod">
          <ac:chgData name="mdl.rosa@alumnos.upm.es" userId="c7ac095a-b504-47bd-9ea6-47c5a90fa247" providerId="ADAL" clId="{7E8D6A45-B393-46BC-AB75-38C343E92754}" dt="2021-11-11T20:45:32.043" v="227" actId="478"/>
          <ac:spMkLst>
            <pc:docMk/>
            <pc:sldMk cId="0" sldId="260"/>
            <ac:spMk id="29" creationId="{F0F13B27-4C67-4AC4-8843-EA2396078F6F}"/>
          </ac:spMkLst>
        </pc:spChg>
        <pc:spChg chg="add del mod">
          <ac:chgData name="mdl.rosa@alumnos.upm.es" userId="c7ac095a-b504-47bd-9ea6-47c5a90fa247" providerId="ADAL" clId="{7E8D6A45-B393-46BC-AB75-38C343E92754}" dt="2021-11-11T20:45:36.611" v="230" actId="478"/>
          <ac:spMkLst>
            <pc:docMk/>
            <pc:sldMk cId="0" sldId="260"/>
            <ac:spMk id="31" creationId="{88918D76-3918-48C6-A706-D2A1EE166F6B}"/>
          </ac:spMkLst>
        </pc:spChg>
        <pc:spChg chg="add mod">
          <ac:chgData name="mdl.rosa@alumnos.upm.es" userId="c7ac095a-b504-47bd-9ea6-47c5a90fa247" providerId="ADAL" clId="{7E8D6A45-B393-46BC-AB75-38C343E92754}" dt="2021-11-11T20:49:18.622" v="254" actId="20577"/>
          <ac:spMkLst>
            <pc:docMk/>
            <pc:sldMk cId="0" sldId="260"/>
            <ac:spMk id="46" creationId="{E4B156B7-AF7A-4902-B2E5-A2B86344FEBD}"/>
          </ac:spMkLst>
        </pc:spChg>
        <pc:spChg chg="del">
          <ac:chgData name="mdl.rosa@alumnos.upm.es" userId="c7ac095a-b504-47bd-9ea6-47c5a90fa247" providerId="ADAL" clId="{7E8D6A45-B393-46BC-AB75-38C343E92754}" dt="2021-11-11T20:45:25.973" v="224" actId="478"/>
          <ac:spMkLst>
            <pc:docMk/>
            <pc:sldMk cId="0" sldId="260"/>
            <ac:spMk id="593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4:11.389" v="208" actId="478"/>
          <ac:spMkLst>
            <pc:docMk/>
            <pc:sldMk cId="0" sldId="260"/>
            <ac:spMk id="594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5:00.236" v="212" actId="478"/>
          <ac:spMkLst>
            <pc:docMk/>
            <pc:sldMk cId="0" sldId="260"/>
            <ac:spMk id="595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5:00.236" v="212" actId="478"/>
          <ac:spMkLst>
            <pc:docMk/>
            <pc:sldMk cId="0" sldId="260"/>
            <ac:spMk id="596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4:07.221" v="206" actId="478"/>
          <ac:spMkLst>
            <pc:docMk/>
            <pc:sldMk cId="0" sldId="260"/>
            <ac:spMk id="597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4:14.265" v="210" actId="478"/>
          <ac:spMkLst>
            <pc:docMk/>
            <pc:sldMk cId="0" sldId="260"/>
            <ac:spMk id="598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5:00.236" v="212" actId="478"/>
          <ac:spMkLst>
            <pc:docMk/>
            <pc:sldMk cId="0" sldId="260"/>
            <ac:spMk id="599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5:11.789" v="218" actId="478"/>
          <ac:spMkLst>
            <pc:docMk/>
            <pc:sldMk cId="0" sldId="260"/>
            <ac:spMk id="600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5:20.412" v="221" actId="478"/>
          <ac:spMkLst>
            <pc:docMk/>
            <pc:sldMk cId="0" sldId="260"/>
            <ac:spMk id="601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5:00.236" v="212" actId="478"/>
          <ac:spMkLst>
            <pc:docMk/>
            <pc:sldMk cId="0" sldId="260"/>
            <ac:spMk id="602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5:00.236" v="212" actId="478"/>
          <ac:spMkLst>
            <pc:docMk/>
            <pc:sldMk cId="0" sldId="260"/>
            <ac:spMk id="603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5:30.309" v="226" actId="478"/>
          <ac:spMkLst>
            <pc:docMk/>
            <pc:sldMk cId="0" sldId="260"/>
            <ac:spMk id="604" creationId="{00000000-0000-0000-0000-000000000000}"/>
          </ac:spMkLst>
        </pc:spChg>
        <pc:spChg chg="del mod">
          <ac:chgData name="mdl.rosa@alumnos.upm.es" userId="c7ac095a-b504-47bd-9ea6-47c5a90fa247" providerId="ADAL" clId="{7E8D6A45-B393-46BC-AB75-38C343E92754}" dt="2021-11-11T20:45:00.236" v="212" actId="478"/>
          <ac:spMkLst>
            <pc:docMk/>
            <pc:sldMk cId="0" sldId="260"/>
            <ac:spMk id="605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5:34.980" v="229" actId="478"/>
          <ac:spMkLst>
            <pc:docMk/>
            <pc:sldMk cId="0" sldId="260"/>
            <ac:spMk id="606" creationId="{00000000-0000-0000-0000-000000000000}"/>
          </ac:spMkLst>
        </pc:spChg>
        <pc:picChg chg="mod">
          <ac:chgData name="mdl.rosa@alumnos.upm.es" userId="c7ac095a-b504-47bd-9ea6-47c5a90fa247" providerId="ADAL" clId="{7E8D6A45-B393-46BC-AB75-38C343E92754}" dt="2021-11-11T20:51:44.331" v="255" actId="1076"/>
          <ac:picMkLst>
            <pc:docMk/>
            <pc:sldMk cId="0" sldId="260"/>
            <ac:picMk id="3" creationId="{7EA9A64D-F03A-4C56-AA09-CE4A866E5E3C}"/>
          </ac:picMkLst>
        </pc:picChg>
        <pc:picChg chg="mod">
          <ac:chgData name="mdl.rosa@alumnos.upm.es" userId="c7ac095a-b504-47bd-9ea6-47c5a90fa247" providerId="ADAL" clId="{7E8D6A45-B393-46BC-AB75-38C343E92754}" dt="2021-11-11T20:52:42.124" v="258" actId="14100"/>
          <ac:picMkLst>
            <pc:docMk/>
            <pc:sldMk cId="0" sldId="260"/>
            <ac:picMk id="5" creationId="{FD6B7775-830D-4C2E-98D0-44CBDE64E214}"/>
          </ac:picMkLst>
        </pc:picChg>
      </pc:sldChg>
      <pc:sldChg chg="addSp delSp modSp mod">
        <pc:chgData name="mdl.rosa@alumnos.upm.es" userId="c7ac095a-b504-47bd-9ea6-47c5a90fa247" providerId="ADAL" clId="{7E8D6A45-B393-46BC-AB75-38C343E92754}" dt="2021-11-11T21:20:58.424" v="646" actId="20577"/>
        <pc:sldMkLst>
          <pc:docMk/>
          <pc:sldMk cId="0" sldId="261"/>
        </pc:sldMkLst>
        <pc:spChg chg="add del mod">
          <ac:chgData name="mdl.rosa@alumnos.upm.es" userId="c7ac095a-b504-47bd-9ea6-47c5a90fa247" providerId="ADAL" clId="{7E8D6A45-B393-46BC-AB75-38C343E92754}" dt="2021-11-11T21:01:22.528" v="398"/>
          <ac:spMkLst>
            <pc:docMk/>
            <pc:sldMk cId="0" sldId="261"/>
            <ac:spMk id="2" creationId="{E3AC1A71-9E86-4D7A-AB00-EF84D8D703AE}"/>
          </ac:spMkLst>
        </pc:spChg>
        <pc:spChg chg="del">
          <ac:chgData name="mdl.rosa@alumnos.upm.es" userId="c7ac095a-b504-47bd-9ea6-47c5a90fa247" providerId="ADAL" clId="{7E8D6A45-B393-46BC-AB75-38C343E92754}" dt="2021-11-11T20:46:44.267" v="232" actId="478"/>
          <ac:spMkLst>
            <pc:docMk/>
            <pc:sldMk cId="0" sldId="261"/>
            <ac:spMk id="3" creationId="{74AF0FC0-46B9-4C03-89FD-7DAB959F3BE2}"/>
          </ac:spMkLst>
        </pc:spChg>
        <pc:spChg chg="add mod">
          <ac:chgData name="mdl.rosa@alumnos.upm.es" userId="c7ac095a-b504-47bd-9ea6-47c5a90fa247" providerId="ADAL" clId="{7E8D6A45-B393-46BC-AB75-38C343E92754}" dt="2021-11-11T21:20:58.424" v="646" actId="20577"/>
          <ac:spMkLst>
            <pc:docMk/>
            <pc:sldMk cId="0" sldId="261"/>
            <ac:spMk id="3" creationId="{D325D8CB-4AAB-4BCC-8ECD-999EC238EFAD}"/>
          </ac:spMkLst>
        </pc:spChg>
        <pc:spChg chg="add del mod">
          <ac:chgData name="mdl.rosa@alumnos.upm.es" userId="c7ac095a-b504-47bd-9ea6-47c5a90fa247" providerId="ADAL" clId="{7E8D6A45-B393-46BC-AB75-38C343E92754}" dt="2021-11-11T20:46:47.026" v="233" actId="478"/>
          <ac:spMkLst>
            <pc:docMk/>
            <pc:sldMk cId="0" sldId="261"/>
            <ac:spMk id="4" creationId="{560629B2-A5B0-4510-8AF5-2BD2F6B18634}"/>
          </ac:spMkLst>
        </pc:spChg>
        <pc:spChg chg="add del mod">
          <ac:chgData name="mdl.rosa@alumnos.upm.es" userId="c7ac095a-b504-47bd-9ea6-47c5a90fa247" providerId="ADAL" clId="{7E8D6A45-B393-46BC-AB75-38C343E92754}" dt="2021-11-11T20:46:50.859" v="235" actId="478"/>
          <ac:spMkLst>
            <pc:docMk/>
            <pc:sldMk cId="0" sldId="261"/>
            <ac:spMk id="6" creationId="{3181978D-9963-474B-B1E7-E19623DA73BF}"/>
          </ac:spMkLst>
        </pc:spChg>
        <pc:spChg chg="mod">
          <ac:chgData name="mdl.rosa@alumnos.upm.es" userId="c7ac095a-b504-47bd-9ea6-47c5a90fa247" providerId="ADAL" clId="{7E8D6A45-B393-46BC-AB75-38C343E92754}" dt="2021-11-11T20:58:22.782" v="345" actId="1076"/>
          <ac:spMkLst>
            <pc:docMk/>
            <pc:sldMk cId="0" sldId="261"/>
            <ac:spMk id="17" creationId="{B78EA510-C212-4D28-956B-762AD388067E}"/>
          </ac:spMkLst>
        </pc:spChg>
        <pc:spChg chg="del">
          <ac:chgData name="mdl.rosa@alumnos.upm.es" userId="c7ac095a-b504-47bd-9ea6-47c5a90fa247" providerId="ADAL" clId="{7E8D6A45-B393-46BC-AB75-38C343E92754}" dt="2021-11-11T20:46:42.478" v="231" actId="478"/>
          <ac:spMkLst>
            <pc:docMk/>
            <pc:sldMk cId="0" sldId="261"/>
            <ac:spMk id="612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46:49.453" v="234" actId="478"/>
          <ac:spMkLst>
            <pc:docMk/>
            <pc:sldMk cId="0" sldId="261"/>
            <ac:spMk id="614" creationId="{00000000-0000-0000-0000-000000000000}"/>
          </ac:spMkLst>
        </pc:spChg>
        <pc:picChg chg="add del mod">
          <ac:chgData name="mdl.rosa@alumnos.upm.es" userId="c7ac095a-b504-47bd-9ea6-47c5a90fa247" providerId="ADAL" clId="{7E8D6A45-B393-46BC-AB75-38C343E92754}" dt="2021-11-11T21:11:49.945" v="518" actId="478"/>
          <ac:picMkLst>
            <pc:docMk/>
            <pc:sldMk cId="0" sldId="261"/>
            <ac:picMk id="5" creationId="{AB992EC0-FB69-4908-B026-1859450FB029}"/>
          </ac:picMkLst>
        </pc:picChg>
        <pc:picChg chg="add del mod">
          <ac:chgData name="mdl.rosa@alumnos.upm.es" userId="c7ac095a-b504-47bd-9ea6-47c5a90fa247" providerId="ADAL" clId="{7E8D6A45-B393-46BC-AB75-38C343E92754}" dt="2021-11-11T21:12:01.873" v="522" actId="478"/>
          <ac:picMkLst>
            <pc:docMk/>
            <pc:sldMk cId="0" sldId="261"/>
            <ac:picMk id="7" creationId="{4C18E370-EF94-4CDC-8FF0-57D7E53CD9AD}"/>
          </ac:picMkLst>
        </pc:picChg>
        <pc:picChg chg="add mod">
          <ac:chgData name="mdl.rosa@alumnos.upm.es" userId="c7ac095a-b504-47bd-9ea6-47c5a90fa247" providerId="ADAL" clId="{7E8D6A45-B393-46BC-AB75-38C343E92754}" dt="2021-11-11T21:13:19.339" v="530" actId="1076"/>
          <ac:picMkLst>
            <pc:docMk/>
            <pc:sldMk cId="0" sldId="261"/>
            <ac:picMk id="10" creationId="{6FCB022F-4524-48F7-9B97-4AB826C855A5}"/>
          </ac:picMkLst>
        </pc:picChg>
        <pc:picChg chg="del mod">
          <ac:chgData name="mdl.rosa@alumnos.upm.es" userId="c7ac095a-b504-47bd-9ea6-47c5a90fa247" providerId="ADAL" clId="{7E8D6A45-B393-46BC-AB75-38C343E92754}" dt="2021-11-11T21:07:42.474" v="514" actId="478"/>
          <ac:picMkLst>
            <pc:docMk/>
            <pc:sldMk cId="0" sldId="261"/>
            <ac:picMk id="13" creationId="{8D88303D-7D10-4CB0-8C54-F889BBEBDFC8}"/>
          </ac:picMkLst>
        </pc:picChg>
      </pc:sldChg>
      <pc:sldChg chg="addSp modSp mod">
        <pc:chgData name="mdl.rosa@alumnos.upm.es" userId="c7ac095a-b504-47bd-9ea6-47c5a90fa247" providerId="ADAL" clId="{7E8D6A45-B393-46BC-AB75-38C343E92754}" dt="2021-11-11T21:18:28.807" v="636" actId="1076"/>
        <pc:sldMkLst>
          <pc:docMk/>
          <pc:sldMk cId="0" sldId="262"/>
        </pc:sldMkLst>
        <pc:spChg chg="add mod">
          <ac:chgData name="mdl.rosa@alumnos.upm.es" userId="c7ac095a-b504-47bd-9ea6-47c5a90fa247" providerId="ADAL" clId="{7E8D6A45-B393-46BC-AB75-38C343E92754}" dt="2021-11-11T21:16:46.962" v="624" actId="207"/>
          <ac:spMkLst>
            <pc:docMk/>
            <pc:sldMk cId="0" sldId="262"/>
            <ac:spMk id="2" creationId="{75FE8D8C-D038-4834-84F0-CBD4C5237D05}"/>
          </ac:spMkLst>
        </pc:spChg>
        <pc:grpChg chg="add mod">
          <ac:chgData name="mdl.rosa@alumnos.upm.es" userId="c7ac095a-b504-47bd-9ea6-47c5a90fa247" providerId="ADAL" clId="{7E8D6A45-B393-46BC-AB75-38C343E92754}" dt="2021-11-11T21:18:28.807" v="636" actId="1076"/>
          <ac:grpSpMkLst>
            <pc:docMk/>
            <pc:sldMk cId="0" sldId="262"/>
            <ac:grpSpMk id="8" creationId="{20FE04CD-A6F3-40D4-8362-8D67188F9E76}"/>
          </ac:grpSpMkLst>
        </pc:grpChg>
        <pc:picChg chg="mod">
          <ac:chgData name="mdl.rosa@alumnos.upm.es" userId="c7ac095a-b504-47bd-9ea6-47c5a90fa247" providerId="ADAL" clId="{7E8D6A45-B393-46BC-AB75-38C343E92754}" dt="2021-11-11T21:18:19.158" v="635" actId="1076"/>
          <ac:picMkLst>
            <pc:docMk/>
            <pc:sldMk cId="0" sldId="262"/>
            <ac:picMk id="13" creationId="{C71FE8B0-AC4B-4E09-A1BD-84AFA83B2736}"/>
          </ac:picMkLst>
        </pc:picChg>
        <pc:cxnChg chg="add mod">
          <ac:chgData name="mdl.rosa@alumnos.upm.es" userId="c7ac095a-b504-47bd-9ea6-47c5a90fa247" providerId="ADAL" clId="{7E8D6A45-B393-46BC-AB75-38C343E92754}" dt="2021-11-11T21:17:41.015" v="629" actId="208"/>
          <ac:cxnSpMkLst>
            <pc:docMk/>
            <pc:sldMk cId="0" sldId="262"/>
            <ac:cxnSpMk id="4" creationId="{97F0E4C4-13AE-45E1-B9E5-076347646F62}"/>
          </ac:cxnSpMkLst>
        </pc:cxnChg>
      </pc:sldChg>
      <pc:sldChg chg="addSp delSp modSp mod">
        <pc:chgData name="mdl.rosa@alumnos.upm.es" userId="c7ac095a-b504-47bd-9ea6-47c5a90fa247" providerId="ADAL" clId="{7E8D6A45-B393-46BC-AB75-38C343E92754}" dt="2021-11-11T21:19:10.561" v="637" actId="1076"/>
        <pc:sldMkLst>
          <pc:docMk/>
          <pc:sldMk cId="0" sldId="263"/>
        </pc:sldMkLst>
        <pc:spChg chg="add del mod">
          <ac:chgData name="mdl.rosa@alumnos.upm.es" userId="c7ac095a-b504-47bd-9ea6-47c5a90fa247" providerId="ADAL" clId="{7E8D6A45-B393-46BC-AB75-38C343E92754}" dt="2021-11-11T20:59:33.699" v="349" actId="478"/>
          <ac:spMkLst>
            <pc:docMk/>
            <pc:sldMk cId="0" sldId="263"/>
            <ac:spMk id="3" creationId="{354867EA-656F-4766-B26F-A82ABA5F020F}"/>
          </ac:spMkLst>
        </pc:spChg>
        <pc:spChg chg="add del mod">
          <ac:chgData name="mdl.rosa@alumnos.upm.es" userId="c7ac095a-b504-47bd-9ea6-47c5a90fa247" providerId="ADAL" clId="{7E8D6A45-B393-46BC-AB75-38C343E92754}" dt="2021-11-11T20:59:36.521" v="351" actId="478"/>
          <ac:spMkLst>
            <pc:docMk/>
            <pc:sldMk cId="0" sldId="263"/>
            <ac:spMk id="5" creationId="{9EEE2E67-AB76-4061-8DF3-5DAE2E6B03C4}"/>
          </ac:spMkLst>
        </pc:spChg>
        <pc:spChg chg="del">
          <ac:chgData name="mdl.rosa@alumnos.upm.es" userId="c7ac095a-b504-47bd-9ea6-47c5a90fa247" providerId="ADAL" clId="{7E8D6A45-B393-46BC-AB75-38C343E92754}" dt="2021-11-11T20:59:32.268" v="348" actId="478"/>
          <ac:spMkLst>
            <pc:docMk/>
            <pc:sldMk cId="0" sldId="263"/>
            <ac:spMk id="632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59:35.252" v="350" actId="478"/>
          <ac:spMkLst>
            <pc:docMk/>
            <pc:sldMk cId="0" sldId="263"/>
            <ac:spMk id="633" creationId="{00000000-0000-0000-0000-000000000000}"/>
          </ac:spMkLst>
        </pc:spChg>
        <pc:spChg chg="del">
          <ac:chgData name="mdl.rosa@alumnos.upm.es" userId="c7ac095a-b504-47bd-9ea6-47c5a90fa247" providerId="ADAL" clId="{7E8D6A45-B393-46BC-AB75-38C343E92754}" dt="2021-11-11T20:59:30.138" v="347" actId="478"/>
          <ac:spMkLst>
            <pc:docMk/>
            <pc:sldMk cId="0" sldId="263"/>
            <ac:spMk id="636" creationId="{00000000-0000-0000-0000-000000000000}"/>
          </ac:spMkLst>
        </pc:spChg>
        <pc:picChg chg="mod">
          <ac:chgData name="mdl.rosa@alumnos.upm.es" userId="c7ac095a-b504-47bd-9ea6-47c5a90fa247" providerId="ADAL" clId="{7E8D6A45-B393-46BC-AB75-38C343E92754}" dt="2021-11-11T21:19:10.561" v="637" actId="1076"/>
          <ac:picMkLst>
            <pc:docMk/>
            <pc:sldMk cId="0" sldId="263"/>
            <ac:picMk id="13" creationId="{E642E199-7B0C-4036-91E6-97D44670A87D}"/>
          </ac:picMkLst>
        </pc:picChg>
        <pc:picChg chg="del">
          <ac:chgData name="mdl.rosa@alumnos.upm.es" userId="c7ac095a-b504-47bd-9ea6-47c5a90fa247" providerId="ADAL" clId="{7E8D6A45-B393-46BC-AB75-38C343E92754}" dt="2021-11-11T20:59:29.153" v="346" actId="478"/>
          <ac:picMkLst>
            <pc:docMk/>
            <pc:sldMk cId="0" sldId="263"/>
            <ac:picMk id="635" creationId="{00000000-0000-0000-0000-000000000000}"/>
          </ac:picMkLst>
        </pc:picChg>
      </pc:sldChg>
      <pc:sldChg chg="addSp delSp modSp mod">
        <pc:chgData name="mdl.rosa@alumnos.upm.es" userId="c7ac095a-b504-47bd-9ea6-47c5a90fa247" providerId="ADAL" clId="{7E8D6A45-B393-46BC-AB75-38C343E92754}" dt="2021-11-11T21:30:09.185" v="898" actId="14100"/>
        <pc:sldMkLst>
          <pc:docMk/>
          <pc:sldMk cId="1974045362" sldId="264"/>
        </pc:sldMkLst>
        <pc:spChg chg="add mod">
          <ac:chgData name="mdl.rosa@alumnos.upm.es" userId="c7ac095a-b504-47bd-9ea6-47c5a90fa247" providerId="ADAL" clId="{7E8D6A45-B393-46BC-AB75-38C343E92754}" dt="2021-11-11T21:30:09.185" v="898" actId="14100"/>
          <ac:spMkLst>
            <pc:docMk/>
            <pc:sldMk cId="1974045362" sldId="264"/>
            <ac:spMk id="5" creationId="{922AB8B4-5596-4B29-87B7-901E98227980}"/>
          </ac:spMkLst>
        </pc:spChg>
        <pc:spChg chg="mod">
          <ac:chgData name="mdl.rosa@alumnos.upm.es" userId="c7ac095a-b504-47bd-9ea6-47c5a90fa247" providerId="ADAL" clId="{7E8D6A45-B393-46BC-AB75-38C343E92754}" dt="2021-11-11T21:24:45.139" v="695" actId="1076"/>
          <ac:spMkLst>
            <pc:docMk/>
            <pc:sldMk cId="1974045362" sldId="264"/>
            <ac:spMk id="33" creationId="{46A388D7-D570-407F-8C03-BAC25134B792}"/>
          </ac:spMkLst>
        </pc:spChg>
        <pc:picChg chg="add del mod">
          <ac:chgData name="mdl.rosa@alumnos.upm.es" userId="c7ac095a-b504-47bd-9ea6-47c5a90fa247" providerId="ADAL" clId="{7E8D6A45-B393-46BC-AB75-38C343E92754}" dt="2021-11-11T21:23:55.320" v="692" actId="478"/>
          <ac:picMkLst>
            <pc:docMk/>
            <pc:sldMk cId="1974045362" sldId="264"/>
            <ac:picMk id="4" creationId="{AA810C3F-AAAF-452B-AAB9-389DA93540C4}"/>
          </ac:picMkLst>
        </pc:picChg>
        <pc:picChg chg="add mod">
          <ac:chgData name="mdl.rosa@alumnos.upm.es" userId="c7ac095a-b504-47bd-9ea6-47c5a90fa247" providerId="ADAL" clId="{7E8D6A45-B393-46BC-AB75-38C343E92754}" dt="2021-11-11T21:30:05.455" v="897" actId="1076"/>
          <ac:picMkLst>
            <pc:docMk/>
            <pc:sldMk cId="1974045362" sldId="264"/>
            <ac:picMk id="1026" creationId="{C788C387-1BFB-437B-837C-2B8A57ADB3F4}"/>
          </ac:picMkLst>
        </pc:picChg>
      </pc:sldChg>
      <pc:sldChg chg="del">
        <pc:chgData name="mdl.rosa@alumnos.upm.es" userId="c7ac095a-b504-47bd-9ea6-47c5a90fa247" providerId="ADAL" clId="{7E8D6A45-B393-46BC-AB75-38C343E92754}" dt="2021-11-11T21:21:33.207" v="647" actId="47"/>
        <pc:sldMkLst>
          <pc:docMk/>
          <pc:sldMk cId="1877675975" sldId="265"/>
        </pc:sldMkLst>
      </pc:sldChg>
      <pc:sldChg chg="add del">
        <pc:chgData name="mdl.rosa@alumnos.upm.es" userId="c7ac095a-b504-47bd-9ea6-47c5a90fa247" providerId="ADAL" clId="{7E8D6A45-B393-46BC-AB75-38C343E92754}" dt="2021-11-11T21:21:58.049" v="688" actId="47"/>
        <pc:sldMkLst>
          <pc:docMk/>
          <pc:sldMk cId="0" sldId="266"/>
        </pc:sldMkLst>
      </pc:sldChg>
      <pc:sldChg chg="add del">
        <pc:chgData name="mdl.rosa@alumnos.upm.es" userId="c7ac095a-b504-47bd-9ea6-47c5a90fa247" providerId="ADAL" clId="{7E8D6A45-B393-46BC-AB75-38C343E92754}" dt="2021-11-11T21:21:58.734" v="689" actId="47"/>
        <pc:sldMkLst>
          <pc:docMk/>
          <pc:sldMk cId="0" sldId="267"/>
        </pc:sldMkLst>
      </pc:sldChg>
      <pc:sldChg chg="add del">
        <pc:chgData name="mdl.rosa@alumnos.upm.es" userId="c7ac095a-b504-47bd-9ea6-47c5a90fa247" providerId="ADAL" clId="{7E8D6A45-B393-46BC-AB75-38C343E92754}" dt="2021-11-11T21:21:59.824" v="690" actId="47"/>
        <pc:sldMkLst>
          <pc:docMk/>
          <pc:sldMk cId="0" sldId="268"/>
        </pc:sldMkLst>
      </pc:sldChg>
      <pc:sldChg chg="del">
        <pc:chgData name="mdl.rosa@alumnos.upm.es" userId="c7ac095a-b504-47bd-9ea6-47c5a90fa247" providerId="ADAL" clId="{7E8D6A45-B393-46BC-AB75-38C343E92754}" dt="2021-11-11T21:21:54.226" v="684" actId="47"/>
        <pc:sldMkLst>
          <pc:docMk/>
          <pc:sldMk cId="0" sldId="269"/>
        </pc:sldMkLst>
      </pc:sldChg>
      <pc:sldChg chg="del">
        <pc:chgData name="mdl.rosa@alumnos.upm.es" userId="c7ac095a-b504-47bd-9ea6-47c5a90fa247" providerId="ADAL" clId="{7E8D6A45-B393-46BC-AB75-38C343E92754}" dt="2021-11-11T21:21:53.907" v="683" actId="47"/>
        <pc:sldMkLst>
          <pc:docMk/>
          <pc:sldMk cId="0" sldId="270"/>
        </pc:sldMkLst>
      </pc:sldChg>
      <pc:sldChg chg="del">
        <pc:chgData name="mdl.rosa@alumnos.upm.es" userId="c7ac095a-b504-47bd-9ea6-47c5a90fa247" providerId="ADAL" clId="{7E8D6A45-B393-46BC-AB75-38C343E92754}" dt="2021-11-11T21:21:53.554" v="682" actId="47"/>
        <pc:sldMkLst>
          <pc:docMk/>
          <pc:sldMk cId="0" sldId="271"/>
        </pc:sldMkLst>
      </pc:sldChg>
      <pc:sldChg chg="del">
        <pc:chgData name="mdl.rosa@alumnos.upm.es" userId="c7ac095a-b504-47bd-9ea6-47c5a90fa247" providerId="ADAL" clId="{7E8D6A45-B393-46BC-AB75-38C343E92754}" dt="2021-11-11T21:21:53.260" v="681" actId="47"/>
        <pc:sldMkLst>
          <pc:docMk/>
          <pc:sldMk cId="0" sldId="272"/>
        </pc:sldMkLst>
      </pc:sldChg>
      <pc:sldChg chg="del">
        <pc:chgData name="mdl.rosa@alumnos.upm.es" userId="c7ac095a-b504-47bd-9ea6-47c5a90fa247" providerId="ADAL" clId="{7E8D6A45-B393-46BC-AB75-38C343E92754}" dt="2021-11-11T21:21:52.910" v="680" actId="47"/>
        <pc:sldMkLst>
          <pc:docMk/>
          <pc:sldMk cId="0" sldId="273"/>
        </pc:sldMkLst>
      </pc:sldChg>
      <pc:sldChg chg="del">
        <pc:chgData name="mdl.rosa@alumnos.upm.es" userId="c7ac095a-b504-47bd-9ea6-47c5a90fa247" providerId="ADAL" clId="{7E8D6A45-B393-46BC-AB75-38C343E92754}" dt="2021-11-11T21:21:52.541" v="679" actId="47"/>
        <pc:sldMkLst>
          <pc:docMk/>
          <pc:sldMk cId="0" sldId="274"/>
        </pc:sldMkLst>
      </pc:sldChg>
      <pc:sldChg chg="del">
        <pc:chgData name="mdl.rosa@alumnos.upm.es" userId="c7ac095a-b504-47bd-9ea6-47c5a90fa247" providerId="ADAL" clId="{7E8D6A45-B393-46BC-AB75-38C343E92754}" dt="2021-11-11T21:21:52.191" v="678" actId="47"/>
        <pc:sldMkLst>
          <pc:docMk/>
          <pc:sldMk cId="0" sldId="275"/>
        </pc:sldMkLst>
      </pc:sldChg>
      <pc:sldChg chg="del">
        <pc:chgData name="mdl.rosa@alumnos.upm.es" userId="c7ac095a-b504-47bd-9ea6-47c5a90fa247" providerId="ADAL" clId="{7E8D6A45-B393-46BC-AB75-38C343E92754}" dt="2021-11-11T21:21:51.848" v="677" actId="47"/>
        <pc:sldMkLst>
          <pc:docMk/>
          <pc:sldMk cId="0" sldId="276"/>
        </pc:sldMkLst>
      </pc:sldChg>
      <pc:sldChg chg="del">
        <pc:chgData name="mdl.rosa@alumnos.upm.es" userId="c7ac095a-b504-47bd-9ea6-47c5a90fa247" providerId="ADAL" clId="{7E8D6A45-B393-46BC-AB75-38C343E92754}" dt="2021-11-11T21:21:51.501" v="676" actId="47"/>
        <pc:sldMkLst>
          <pc:docMk/>
          <pc:sldMk cId="0" sldId="277"/>
        </pc:sldMkLst>
      </pc:sldChg>
      <pc:sldChg chg="del">
        <pc:chgData name="mdl.rosa@alumnos.upm.es" userId="c7ac095a-b504-47bd-9ea6-47c5a90fa247" providerId="ADAL" clId="{7E8D6A45-B393-46BC-AB75-38C343E92754}" dt="2021-11-11T21:21:50.988" v="675" actId="47"/>
        <pc:sldMkLst>
          <pc:docMk/>
          <pc:sldMk cId="0" sldId="278"/>
        </pc:sldMkLst>
      </pc:sldChg>
      <pc:sldChg chg="del">
        <pc:chgData name="mdl.rosa@alumnos.upm.es" userId="c7ac095a-b504-47bd-9ea6-47c5a90fa247" providerId="ADAL" clId="{7E8D6A45-B393-46BC-AB75-38C343E92754}" dt="2021-11-11T21:21:50.678" v="674" actId="47"/>
        <pc:sldMkLst>
          <pc:docMk/>
          <pc:sldMk cId="0" sldId="279"/>
        </pc:sldMkLst>
      </pc:sldChg>
      <pc:sldChg chg="del">
        <pc:chgData name="mdl.rosa@alumnos.upm.es" userId="c7ac095a-b504-47bd-9ea6-47c5a90fa247" providerId="ADAL" clId="{7E8D6A45-B393-46BC-AB75-38C343E92754}" dt="2021-11-11T21:21:50.400" v="673" actId="47"/>
        <pc:sldMkLst>
          <pc:docMk/>
          <pc:sldMk cId="0" sldId="280"/>
        </pc:sldMkLst>
      </pc:sldChg>
      <pc:sldChg chg="del">
        <pc:chgData name="mdl.rosa@alumnos.upm.es" userId="c7ac095a-b504-47bd-9ea6-47c5a90fa247" providerId="ADAL" clId="{7E8D6A45-B393-46BC-AB75-38C343E92754}" dt="2021-11-11T21:21:50.015" v="672" actId="47"/>
        <pc:sldMkLst>
          <pc:docMk/>
          <pc:sldMk cId="0" sldId="281"/>
        </pc:sldMkLst>
      </pc:sldChg>
      <pc:sldChg chg="del">
        <pc:chgData name="mdl.rosa@alumnos.upm.es" userId="c7ac095a-b504-47bd-9ea6-47c5a90fa247" providerId="ADAL" clId="{7E8D6A45-B393-46BC-AB75-38C343E92754}" dt="2021-11-11T21:21:49.648" v="671" actId="47"/>
        <pc:sldMkLst>
          <pc:docMk/>
          <pc:sldMk cId="0" sldId="282"/>
        </pc:sldMkLst>
      </pc:sldChg>
      <pc:sldChg chg="del">
        <pc:chgData name="mdl.rosa@alumnos.upm.es" userId="c7ac095a-b504-47bd-9ea6-47c5a90fa247" providerId="ADAL" clId="{7E8D6A45-B393-46BC-AB75-38C343E92754}" dt="2021-11-11T21:21:49.294" v="670" actId="47"/>
        <pc:sldMkLst>
          <pc:docMk/>
          <pc:sldMk cId="0" sldId="283"/>
        </pc:sldMkLst>
      </pc:sldChg>
      <pc:sldChg chg="del">
        <pc:chgData name="mdl.rosa@alumnos.upm.es" userId="c7ac095a-b504-47bd-9ea6-47c5a90fa247" providerId="ADAL" clId="{7E8D6A45-B393-46BC-AB75-38C343E92754}" dt="2021-11-11T21:21:48.893" v="669" actId="47"/>
        <pc:sldMkLst>
          <pc:docMk/>
          <pc:sldMk cId="0" sldId="284"/>
        </pc:sldMkLst>
      </pc:sldChg>
      <pc:sldChg chg="del">
        <pc:chgData name="mdl.rosa@alumnos.upm.es" userId="c7ac095a-b504-47bd-9ea6-47c5a90fa247" providerId="ADAL" clId="{7E8D6A45-B393-46BC-AB75-38C343E92754}" dt="2021-11-11T21:21:48.473" v="668" actId="47"/>
        <pc:sldMkLst>
          <pc:docMk/>
          <pc:sldMk cId="0" sldId="285"/>
        </pc:sldMkLst>
      </pc:sldChg>
      <pc:sldChg chg="del">
        <pc:chgData name="mdl.rosa@alumnos.upm.es" userId="c7ac095a-b504-47bd-9ea6-47c5a90fa247" providerId="ADAL" clId="{7E8D6A45-B393-46BC-AB75-38C343E92754}" dt="2021-11-11T21:21:47.725" v="667" actId="47"/>
        <pc:sldMkLst>
          <pc:docMk/>
          <pc:sldMk cId="0" sldId="286"/>
        </pc:sldMkLst>
      </pc:sldChg>
      <pc:sldChg chg="del">
        <pc:chgData name="mdl.rosa@alumnos.upm.es" userId="c7ac095a-b504-47bd-9ea6-47c5a90fa247" providerId="ADAL" clId="{7E8D6A45-B393-46BC-AB75-38C343E92754}" dt="2021-11-11T21:21:47.298" v="666" actId="47"/>
        <pc:sldMkLst>
          <pc:docMk/>
          <pc:sldMk cId="0" sldId="287"/>
        </pc:sldMkLst>
      </pc:sldChg>
      <pc:sldChg chg="del">
        <pc:chgData name="mdl.rosa@alumnos.upm.es" userId="c7ac095a-b504-47bd-9ea6-47c5a90fa247" providerId="ADAL" clId="{7E8D6A45-B393-46BC-AB75-38C343E92754}" dt="2021-11-11T21:21:47.067" v="665" actId="47"/>
        <pc:sldMkLst>
          <pc:docMk/>
          <pc:sldMk cId="0" sldId="288"/>
        </pc:sldMkLst>
      </pc:sldChg>
      <pc:sldChg chg="del">
        <pc:chgData name="mdl.rosa@alumnos.upm.es" userId="c7ac095a-b504-47bd-9ea6-47c5a90fa247" providerId="ADAL" clId="{7E8D6A45-B393-46BC-AB75-38C343E92754}" dt="2021-11-11T21:21:46.786" v="664" actId="47"/>
        <pc:sldMkLst>
          <pc:docMk/>
          <pc:sldMk cId="0" sldId="289"/>
        </pc:sldMkLst>
      </pc:sldChg>
      <pc:sldChg chg="del">
        <pc:chgData name="mdl.rosa@alumnos.upm.es" userId="c7ac095a-b504-47bd-9ea6-47c5a90fa247" providerId="ADAL" clId="{7E8D6A45-B393-46BC-AB75-38C343E92754}" dt="2021-11-11T21:21:46.333" v="663" actId="47"/>
        <pc:sldMkLst>
          <pc:docMk/>
          <pc:sldMk cId="0" sldId="290"/>
        </pc:sldMkLst>
      </pc:sldChg>
      <pc:sldChg chg="del">
        <pc:chgData name="mdl.rosa@alumnos.upm.es" userId="c7ac095a-b504-47bd-9ea6-47c5a90fa247" providerId="ADAL" clId="{7E8D6A45-B393-46BC-AB75-38C343E92754}" dt="2021-11-11T21:21:45.761" v="662" actId="47"/>
        <pc:sldMkLst>
          <pc:docMk/>
          <pc:sldMk cId="0" sldId="291"/>
        </pc:sldMkLst>
      </pc:sldChg>
      <pc:sldChg chg="del">
        <pc:chgData name="mdl.rosa@alumnos.upm.es" userId="c7ac095a-b504-47bd-9ea6-47c5a90fa247" providerId="ADAL" clId="{7E8D6A45-B393-46BC-AB75-38C343E92754}" dt="2021-11-11T21:21:45.535" v="661" actId="47"/>
        <pc:sldMkLst>
          <pc:docMk/>
          <pc:sldMk cId="0" sldId="292"/>
        </pc:sldMkLst>
      </pc:sldChg>
      <pc:sldChg chg="del">
        <pc:chgData name="mdl.rosa@alumnos.upm.es" userId="c7ac095a-b504-47bd-9ea6-47c5a90fa247" providerId="ADAL" clId="{7E8D6A45-B393-46BC-AB75-38C343E92754}" dt="2021-11-11T21:21:45.026" v="660" actId="47"/>
        <pc:sldMkLst>
          <pc:docMk/>
          <pc:sldMk cId="0" sldId="293"/>
        </pc:sldMkLst>
      </pc:sldChg>
      <pc:sldChg chg="del">
        <pc:chgData name="mdl.rosa@alumnos.upm.es" userId="c7ac095a-b504-47bd-9ea6-47c5a90fa247" providerId="ADAL" clId="{7E8D6A45-B393-46BC-AB75-38C343E92754}" dt="2021-11-11T21:21:44.870" v="659" actId="47"/>
        <pc:sldMkLst>
          <pc:docMk/>
          <pc:sldMk cId="0" sldId="294"/>
        </pc:sldMkLst>
      </pc:sldChg>
      <pc:sldChg chg="del">
        <pc:chgData name="mdl.rosa@alumnos.upm.es" userId="c7ac095a-b504-47bd-9ea6-47c5a90fa247" providerId="ADAL" clId="{7E8D6A45-B393-46BC-AB75-38C343E92754}" dt="2021-11-11T21:21:44.573" v="658" actId="47"/>
        <pc:sldMkLst>
          <pc:docMk/>
          <pc:sldMk cId="0" sldId="295"/>
        </pc:sldMkLst>
      </pc:sldChg>
      <pc:sldChg chg="del">
        <pc:chgData name="mdl.rosa@alumnos.upm.es" userId="c7ac095a-b504-47bd-9ea6-47c5a90fa247" providerId="ADAL" clId="{7E8D6A45-B393-46BC-AB75-38C343E92754}" dt="2021-11-11T21:21:44.429" v="657" actId="47"/>
        <pc:sldMkLst>
          <pc:docMk/>
          <pc:sldMk cId="0" sldId="296"/>
        </pc:sldMkLst>
      </pc:sldChg>
      <pc:sldChg chg="del">
        <pc:chgData name="mdl.rosa@alumnos.upm.es" userId="c7ac095a-b504-47bd-9ea6-47c5a90fa247" providerId="ADAL" clId="{7E8D6A45-B393-46BC-AB75-38C343E92754}" dt="2021-11-11T21:21:44.287" v="656" actId="47"/>
        <pc:sldMkLst>
          <pc:docMk/>
          <pc:sldMk cId="0" sldId="297"/>
        </pc:sldMkLst>
      </pc:sldChg>
      <pc:sldChg chg="del">
        <pc:chgData name="mdl.rosa@alumnos.upm.es" userId="c7ac095a-b504-47bd-9ea6-47c5a90fa247" providerId="ADAL" clId="{7E8D6A45-B393-46BC-AB75-38C343E92754}" dt="2021-11-11T21:21:44.119" v="655" actId="47"/>
        <pc:sldMkLst>
          <pc:docMk/>
          <pc:sldMk cId="0" sldId="298"/>
        </pc:sldMkLst>
      </pc:sldChg>
      <pc:sldChg chg="del">
        <pc:chgData name="mdl.rosa@alumnos.upm.es" userId="c7ac095a-b504-47bd-9ea6-47c5a90fa247" providerId="ADAL" clId="{7E8D6A45-B393-46BC-AB75-38C343E92754}" dt="2021-11-11T21:21:43.962" v="654" actId="47"/>
        <pc:sldMkLst>
          <pc:docMk/>
          <pc:sldMk cId="0" sldId="299"/>
        </pc:sldMkLst>
      </pc:sldChg>
      <pc:sldChg chg="del">
        <pc:chgData name="mdl.rosa@alumnos.upm.es" userId="c7ac095a-b504-47bd-9ea6-47c5a90fa247" providerId="ADAL" clId="{7E8D6A45-B393-46BC-AB75-38C343E92754}" dt="2021-11-11T21:21:43.856" v="653" actId="47"/>
        <pc:sldMkLst>
          <pc:docMk/>
          <pc:sldMk cId="0" sldId="300"/>
        </pc:sldMkLst>
      </pc:sldChg>
      <pc:sldChg chg="del">
        <pc:chgData name="mdl.rosa@alumnos.upm.es" userId="c7ac095a-b504-47bd-9ea6-47c5a90fa247" providerId="ADAL" clId="{7E8D6A45-B393-46BC-AB75-38C343E92754}" dt="2021-11-11T21:21:43.700" v="652" actId="47"/>
        <pc:sldMkLst>
          <pc:docMk/>
          <pc:sldMk cId="0" sldId="301"/>
        </pc:sldMkLst>
      </pc:sldChg>
      <pc:sldChg chg="del">
        <pc:chgData name="mdl.rosa@alumnos.upm.es" userId="c7ac095a-b504-47bd-9ea6-47c5a90fa247" providerId="ADAL" clId="{7E8D6A45-B393-46BC-AB75-38C343E92754}" dt="2021-11-11T21:21:43.504" v="651" actId="47"/>
        <pc:sldMkLst>
          <pc:docMk/>
          <pc:sldMk cId="0" sldId="302"/>
        </pc:sldMkLst>
      </pc:sldChg>
      <pc:sldChg chg="del">
        <pc:chgData name="mdl.rosa@alumnos.upm.es" userId="c7ac095a-b504-47bd-9ea6-47c5a90fa247" providerId="ADAL" clId="{7E8D6A45-B393-46BC-AB75-38C343E92754}" dt="2021-11-11T21:21:43.331" v="650" actId="47"/>
        <pc:sldMkLst>
          <pc:docMk/>
          <pc:sldMk cId="0" sldId="303"/>
        </pc:sldMkLst>
      </pc:sldChg>
      <pc:sldChg chg="del">
        <pc:chgData name="mdl.rosa@alumnos.upm.es" userId="c7ac095a-b504-47bd-9ea6-47c5a90fa247" providerId="ADAL" clId="{7E8D6A45-B393-46BC-AB75-38C343E92754}" dt="2021-11-11T21:21:42.999" v="649" actId="47"/>
        <pc:sldMkLst>
          <pc:docMk/>
          <pc:sldMk cId="0" sldId="304"/>
        </pc:sldMkLst>
      </pc:sldChg>
      <pc:sldChg chg="del">
        <pc:chgData name="mdl.rosa@alumnos.upm.es" userId="c7ac095a-b504-47bd-9ea6-47c5a90fa247" providerId="ADAL" clId="{7E8D6A45-B393-46BC-AB75-38C343E92754}" dt="2021-11-11T21:21:42.592" v="648" actId="47"/>
        <pc:sldMkLst>
          <pc:docMk/>
          <pc:sldMk cId="0" sldId="305"/>
        </pc:sldMkLst>
      </pc:sldChg>
      <pc:sldMasterChg chg="addSldLayout delSldLayout">
        <pc:chgData name="mdl.rosa@alumnos.upm.es" userId="c7ac095a-b504-47bd-9ea6-47c5a90fa247" providerId="ADAL" clId="{7E8D6A45-B393-46BC-AB75-38C343E92754}" dt="2021-11-11T21:21:59.824" v="690" actId="47"/>
        <pc:sldMasterMkLst>
          <pc:docMk/>
          <pc:sldMasterMk cId="0" sldId="2147483679"/>
        </pc:sldMasterMkLst>
        <pc:sldLayoutChg chg="add del">
          <pc:chgData name="mdl.rosa@alumnos.upm.es" userId="c7ac095a-b504-47bd-9ea6-47c5a90fa247" providerId="ADAL" clId="{7E8D6A45-B393-46BC-AB75-38C343E92754}" dt="2021-11-11T21:21:58.734" v="689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mdl.rosa@alumnos.upm.es" userId="c7ac095a-b504-47bd-9ea6-47c5a90fa247" providerId="ADAL" clId="{7E8D6A45-B393-46BC-AB75-38C343E92754}" dt="2021-11-11T20:43:59.941" v="205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4.226" v="684" actId="47"/>
          <pc:sldLayoutMkLst>
            <pc:docMk/>
            <pc:sldMasterMk cId="0" sldId="2147483679"/>
            <pc:sldLayoutMk cId="0" sldId="2147483655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2.910" v="680" actId="47"/>
          <pc:sldLayoutMkLst>
            <pc:docMk/>
            <pc:sldMasterMk cId="0" sldId="2147483679"/>
            <pc:sldLayoutMk cId="0" sldId="2147483656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33.207" v="647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1.501" v="676" actId="47"/>
          <pc:sldLayoutMkLst>
            <pc:docMk/>
            <pc:sldMasterMk cId="0" sldId="2147483679"/>
            <pc:sldLayoutMk cId="0" sldId="2147483658"/>
          </pc:sldLayoutMkLst>
        </pc:sldLayoutChg>
        <pc:sldLayoutChg chg="add del">
          <pc:chgData name="mdl.rosa@alumnos.upm.es" userId="c7ac095a-b504-47bd-9ea6-47c5a90fa247" providerId="ADAL" clId="{7E8D6A45-B393-46BC-AB75-38C343E92754}" dt="2021-11-11T21:21:58.049" v="688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3.907" v="683" actId="47"/>
          <pc:sldLayoutMkLst>
            <pc:docMk/>
            <pc:sldMasterMk cId="0" sldId="2147483679"/>
            <pc:sldLayoutMk cId="0" sldId="2147483665"/>
          </pc:sldLayoutMkLst>
        </pc:sldLayoutChg>
        <pc:sldLayoutChg chg="add del">
          <pc:chgData name="mdl.rosa@alumnos.upm.es" userId="c7ac095a-b504-47bd-9ea6-47c5a90fa247" providerId="ADAL" clId="{7E8D6A45-B393-46BC-AB75-38C343E92754}" dt="2021-11-11T21:21:59.824" v="690" actId="47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1.848" v="677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2.191" v="678" actId="47"/>
          <pc:sldLayoutMkLst>
            <pc:docMk/>
            <pc:sldMasterMk cId="0" sldId="2147483679"/>
            <pc:sldLayoutMk cId="0" sldId="2147483668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0.988" v="675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0.678" v="674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0.400" v="673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49.294" v="670" actId="47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53.554" v="682" actId="47"/>
          <pc:sldLayoutMkLst>
            <pc:docMk/>
            <pc:sldMasterMk cId="0" sldId="2147483679"/>
            <pc:sldLayoutMk cId="0" sldId="2147483673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48.893" v="669" actId="47"/>
          <pc:sldLayoutMkLst>
            <pc:docMk/>
            <pc:sldMasterMk cId="0" sldId="2147483679"/>
            <pc:sldLayoutMk cId="0" sldId="2147483674"/>
          </pc:sldLayoutMkLst>
        </pc:sldLayoutChg>
        <pc:sldLayoutChg chg="del">
          <pc:chgData name="mdl.rosa@alumnos.upm.es" userId="c7ac095a-b504-47bd-9ea6-47c5a90fa247" providerId="ADAL" clId="{7E8D6A45-B393-46BC-AB75-38C343E92754}" dt="2021-11-11T21:21:48.473" v="668" actId="47"/>
          <pc:sldLayoutMkLst>
            <pc:docMk/>
            <pc:sldMasterMk cId="0" sldId="2147483679"/>
            <pc:sldLayoutMk cId="0" sldId="2147483675"/>
          </pc:sldLayoutMkLst>
        </pc:sldLayoutChg>
      </pc:sldMasterChg>
      <pc:sldMasterChg chg="del delSldLayout">
        <pc:chgData name="mdl.rosa@alumnos.upm.es" userId="c7ac095a-b504-47bd-9ea6-47c5a90fa247" providerId="ADAL" clId="{7E8D6A45-B393-46BC-AB75-38C343E92754}" dt="2021-11-11T21:21:47.067" v="665" actId="47"/>
        <pc:sldMasterMkLst>
          <pc:docMk/>
          <pc:sldMasterMk cId="0" sldId="2147483680"/>
        </pc:sldMasterMkLst>
        <pc:sldLayoutChg chg="del">
          <pc:chgData name="mdl.rosa@alumnos.upm.es" userId="c7ac095a-b504-47bd-9ea6-47c5a90fa247" providerId="ADAL" clId="{7E8D6A45-B393-46BC-AB75-38C343E92754}" dt="2021-11-11T21:21:47.067" v="665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  <pc:docChgLst>
    <pc:chgData name="daniel.jimenez.teomiro@alumnos.upm.es" userId="S::daniel.jimenez.teomiro@alumnos.upm.es::e5e7dbd7-72ce-4ac3-a44b-9cd9915f5dfe" providerId="AD" clId="Web-{94554504-7EAE-4F75-948C-91DC2758ECCE}"/>
    <pc:docChg chg="modSld">
      <pc:chgData name="daniel.jimenez.teomiro@alumnos.upm.es" userId="S::daniel.jimenez.teomiro@alumnos.upm.es::e5e7dbd7-72ce-4ac3-a44b-9cd9915f5dfe" providerId="AD" clId="Web-{94554504-7EAE-4F75-948C-91DC2758ECCE}" dt="2021-11-11T22:29:30.276" v="10" actId="1076"/>
      <pc:docMkLst>
        <pc:docMk/>
      </pc:docMkLst>
      <pc:sldChg chg="modSp">
        <pc:chgData name="daniel.jimenez.teomiro@alumnos.upm.es" userId="S::daniel.jimenez.teomiro@alumnos.upm.es::e5e7dbd7-72ce-4ac3-a44b-9cd9915f5dfe" providerId="AD" clId="Web-{94554504-7EAE-4F75-948C-91DC2758ECCE}" dt="2021-11-11T22:29:30.276" v="10" actId="1076"/>
        <pc:sldMkLst>
          <pc:docMk/>
          <pc:sldMk cId="0" sldId="260"/>
        </pc:sldMkLst>
        <pc:picChg chg="mod">
          <ac:chgData name="daniel.jimenez.teomiro@alumnos.upm.es" userId="S::daniel.jimenez.teomiro@alumnos.upm.es::e5e7dbd7-72ce-4ac3-a44b-9cd9915f5dfe" providerId="AD" clId="Web-{94554504-7EAE-4F75-948C-91DC2758ECCE}" dt="2021-11-11T22:29:30.276" v="10" actId="1076"/>
          <ac:picMkLst>
            <pc:docMk/>
            <pc:sldMk cId="0" sldId="260"/>
            <ac:picMk id="5" creationId="{FD6B7775-830D-4C2E-98D0-44CBDE64E214}"/>
          </ac:picMkLst>
        </pc:picChg>
      </pc:sldChg>
      <pc:sldChg chg="modSp">
        <pc:chgData name="daniel.jimenez.teomiro@alumnos.upm.es" userId="S::daniel.jimenez.teomiro@alumnos.upm.es::e5e7dbd7-72ce-4ac3-a44b-9cd9915f5dfe" providerId="AD" clId="Web-{94554504-7EAE-4F75-948C-91DC2758ECCE}" dt="2021-11-11T21:20:41.726" v="5" actId="20577"/>
        <pc:sldMkLst>
          <pc:docMk/>
          <pc:sldMk cId="0" sldId="261"/>
        </pc:sldMkLst>
        <pc:spChg chg="mod">
          <ac:chgData name="daniel.jimenez.teomiro@alumnos.upm.es" userId="S::daniel.jimenez.teomiro@alumnos.upm.es::e5e7dbd7-72ce-4ac3-a44b-9cd9915f5dfe" providerId="AD" clId="Web-{94554504-7EAE-4F75-948C-91DC2758ECCE}" dt="2021-11-11T21:20:41.726" v="5" actId="20577"/>
          <ac:spMkLst>
            <pc:docMk/>
            <pc:sldMk cId="0" sldId="261"/>
            <ac:spMk id="3" creationId="{D325D8CB-4AAB-4BCC-8ECD-999EC238EFAD}"/>
          </ac:spMkLst>
        </pc:spChg>
      </pc:sldChg>
      <pc:sldChg chg="modSp">
        <pc:chgData name="daniel.jimenez.teomiro@alumnos.upm.es" userId="S::daniel.jimenez.teomiro@alumnos.upm.es::e5e7dbd7-72ce-4ac3-a44b-9cd9915f5dfe" providerId="AD" clId="Web-{94554504-7EAE-4F75-948C-91DC2758ECCE}" dt="2021-11-11T21:21:29.102" v="8" actId="20577"/>
        <pc:sldMkLst>
          <pc:docMk/>
          <pc:sldMk cId="1974045362" sldId="264"/>
        </pc:sldMkLst>
        <pc:spChg chg="mod">
          <ac:chgData name="daniel.jimenez.teomiro@alumnos.upm.es" userId="S::daniel.jimenez.teomiro@alumnos.upm.es::e5e7dbd7-72ce-4ac3-a44b-9cd9915f5dfe" providerId="AD" clId="Web-{94554504-7EAE-4F75-948C-91DC2758ECCE}" dt="2021-11-11T21:21:29.102" v="8" actId="20577"/>
          <ac:spMkLst>
            <pc:docMk/>
            <pc:sldMk cId="1974045362" sldId="264"/>
            <ac:spMk id="33" creationId="{46A388D7-D570-407F-8C03-BAC25134B7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5031b5d2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5031b5d2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8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38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025" y="3869275"/>
            <a:ext cx="9165000" cy="127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277607"/>
            <a:ext cx="4603800" cy="25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945475"/>
            <a:ext cx="3816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 rot="9287718">
            <a:off x="6886506" y="-1143365"/>
            <a:ext cx="4978932" cy="4276926"/>
            <a:chOff x="242200" y="1385100"/>
            <a:chExt cx="3428125" cy="2944775"/>
          </a:xfrm>
        </p:grpSpPr>
        <p:sp>
          <p:nvSpPr>
            <p:cNvPr id="15" name="Google Shape;15;p2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8967627">
            <a:off x="2825273" y="3645774"/>
            <a:ext cx="4978925" cy="4276919"/>
            <a:chOff x="242200" y="1385100"/>
            <a:chExt cx="3428125" cy="2944775"/>
          </a:xfrm>
        </p:grpSpPr>
        <p:sp>
          <p:nvSpPr>
            <p:cNvPr id="21" name="Google Shape;21;p2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00000">
            <a:off x="-1958853" y="-3009345"/>
            <a:ext cx="4979009" cy="4276991"/>
            <a:chOff x="242200" y="1385100"/>
            <a:chExt cx="3428125" cy="2944775"/>
          </a:xfrm>
        </p:grpSpPr>
        <p:sp>
          <p:nvSpPr>
            <p:cNvPr id="27" name="Google Shape;27;p2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2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30"/>
          <p:cNvPicPr preferRelativeResize="0"/>
          <p:nvPr/>
        </p:nvPicPr>
        <p:blipFill rotWithShape="1">
          <a:blip r:embed="rId2">
            <a:alphaModFix/>
          </a:blip>
          <a:srcRect l="66737"/>
          <a:stretch/>
        </p:blipFill>
        <p:spPr>
          <a:xfrm flipH="1">
            <a:off x="-1200" y="75"/>
            <a:ext cx="3041025" cy="514342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0"/>
          <p:cNvSpPr/>
          <p:nvPr/>
        </p:nvSpPr>
        <p:spPr>
          <a:xfrm>
            <a:off x="-21025" y="4513500"/>
            <a:ext cx="9165000" cy="6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521" name="Google Shape;521;p30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2" name="Google Shape;522;p30"/>
          <p:cNvGrpSpPr/>
          <p:nvPr/>
        </p:nvGrpSpPr>
        <p:grpSpPr>
          <a:xfrm rot="-4020486">
            <a:off x="-3138685" y="14987"/>
            <a:ext cx="4978929" cy="4276923"/>
            <a:chOff x="242200" y="1385100"/>
            <a:chExt cx="3428125" cy="2944775"/>
          </a:xfrm>
        </p:grpSpPr>
        <p:sp>
          <p:nvSpPr>
            <p:cNvPr id="523" name="Google Shape;523;p30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0"/>
          <p:cNvGrpSpPr/>
          <p:nvPr/>
        </p:nvGrpSpPr>
        <p:grpSpPr>
          <a:xfrm rot="5400000">
            <a:off x="6129797" y="-3009345"/>
            <a:ext cx="4979009" cy="4276991"/>
            <a:chOff x="242200" y="1385100"/>
            <a:chExt cx="3428125" cy="2944775"/>
          </a:xfrm>
        </p:grpSpPr>
        <p:sp>
          <p:nvSpPr>
            <p:cNvPr id="529" name="Google Shape;529;p30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31"/>
          <p:cNvPicPr preferRelativeResize="0"/>
          <p:nvPr/>
        </p:nvPicPr>
        <p:blipFill rotWithShape="1">
          <a:blip r:embed="rId2">
            <a:alphaModFix/>
          </a:blip>
          <a:srcRect b="56236"/>
          <a:stretch/>
        </p:blipFill>
        <p:spPr>
          <a:xfrm flipH="1">
            <a:off x="-1190" y="2892550"/>
            <a:ext cx="9142550" cy="2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1"/>
          <p:cNvSpPr txBox="1">
            <a:spLocks noGrp="1"/>
          </p:cNvSpPr>
          <p:nvPr>
            <p:ph type="ctrTitle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537" name="Google Shape;537;p31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31"/>
          <p:cNvGrpSpPr/>
          <p:nvPr/>
        </p:nvGrpSpPr>
        <p:grpSpPr>
          <a:xfrm rot="1832373" flipH="1">
            <a:off x="-1856464" y="-3091776"/>
            <a:ext cx="4978925" cy="4276919"/>
            <a:chOff x="242200" y="1385100"/>
            <a:chExt cx="3428125" cy="2944775"/>
          </a:xfrm>
        </p:grpSpPr>
        <p:sp>
          <p:nvSpPr>
            <p:cNvPr id="539" name="Google Shape;539;p31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/>
          <p:nvPr/>
        </p:nvSpPr>
        <p:spPr>
          <a:xfrm>
            <a:off x="-21025" y="4513500"/>
            <a:ext cx="9165000" cy="6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 idx="2"/>
          </p:nvPr>
        </p:nvSpPr>
        <p:spPr>
          <a:xfrm>
            <a:off x="1368275" y="2839625"/>
            <a:ext cx="2970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title" idx="3"/>
          </p:nvPr>
        </p:nvSpPr>
        <p:spPr>
          <a:xfrm>
            <a:off x="4804750" y="2839625"/>
            <a:ext cx="2971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ubTitle" idx="1"/>
          </p:nvPr>
        </p:nvSpPr>
        <p:spPr>
          <a:xfrm>
            <a:off x="4804757" y="3327250"/>
            <a:ext cx="29712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ubTitle" idx="4"/>
          </p:nvPr>
        </p:nvSpPr>
        <p:spPr>
          <a:xfrm>
            <a:off x="1368475" y="3327250"/>
            <a:ext cx="29709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ctrTitle" idx="5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79" name="Google Shape;79;p6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" name="Google Shape;80;p6"/>
          <p:cNvGrpSpPr/>
          <p:nvPr/>
        </p:nvGrpSpPr>
        <p:grpSpPr>
          <a:xfrm rot="-3327258">
            <a:off x="-2527755" y="-1407110"/>
            <a:ext cx="4978991" cy="4276976"/>
            <a:chOff x="242200" y="1385100"/>
            <a:chExt cx="3428125" cy="2944775"/>
          </a:xfrm>
        </p:grpSpPr>
        <p:sp>
          <p:nvSpPr>
            <p:cNvPr id="81" name="Google Shape;81;p6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6"/>
          <p:cNvGrpSpPr/>
          <p:nvPr/>
        </p:nvGrpSpPr>
        <p:grpSpPr>
          <a:xfrm rot="9287718">
            <a:off x="7744856" y="-1138903"/>
            <a:ext cx="4978932" cy="4276926"/>
            <a:chOff x="242200" y="1385100"/>
            <a:chExt cx="3428125" cy="2944775"/>
          </a:xfrm>
        </p:grpSpPr>
        <p:sp>
          <p:nvSpPr>
            <p:cNvPr id="87" name="Google Shape;87;p6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527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-21025" y="3602925"/>
            <a:ext cx="9165000" cy="154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ctrTitle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4"/>
          <p:cNvSpPr txBox="1">
            <a:spLocks noGrp="1"/>
          </p:cNvSpPr>
          <p:nvPr>
            <p:ph type="title" idx="2"/>
          </p:nvPr>
        </p:nvSpPr>
        <p:spPr>
          <a:xfrm>
            <a:off x="720000" y="1687425"/>
            <a:ext cx="3445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720000" y="375532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 rot="1832373" flipH="1">
            <a:off x="1183361" y="-2870876"/>
            <a:ext cx="4978925" cy="4276919"/>
            <a:chOff x="242200" y="1385100"/>
            <a:chExt cx="3428125" cy="2944775"/>
          </a:xfrm>
        </p:grpSpPr>
        <p:sp>
          <p:nvSpPr>
            <p:cNvPr id="42" name="Google Shape;42;p4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9287718">
            <a:off x="7577231" y="1381060"/>
            <a:ext cx="4978932" cy="4276926"/>
            <a:chOff x="242200" y="1385100"/>
            <a:chExt cx="3428125" cy="2944775"/>
          </a:xfrm>
        </p:grpSpPr>
        <p:sp>
          <p:nvSpPr>
            <p:cNvPr id="48" name="Google Shape;48;p4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-21025" y="4513500"/>
            <a:ext cx="9165000" cy="6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720000" y="11395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ctrTitle" idx="2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58" name="Google Shape;58;p5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5"/>
          <p:cNvGrpSpPr/>
          <p:nvPr/>
        </p:nvGrpSpPr>
        <p:grpSpPr>
          <a:xfrm rot="9287718">
            <a:off x="7412431" y="-2397403"/>
            <a:ext cx="4978932" cy="4276926"/>
            <a:chOff x="242200" y="1385100"/>
            <a:chExt cx="3428125" cy="2944775"/>
          </a:xfrm>
        </p:grpSpPr>
        <p:sp>
          <p:nvSpPr>
            <p:cNvPr id="60" name="Google Shape;60;p5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-4296071" y="457208"/>
            <a:ext cx="4979009" cy="4276991"/>
            <a:chOff x="242200" y="1385100"/>
            <a:chExt cx="3428125" cy="2944775"/>
          </a:xfrm>
        </p:grpSpPr>
        <p:sp>
          <p:nvSpPr>
            <p:cNvPr id="66" name="Google Shape;66;p5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-21025" y="4513500"/>
            <a:ext cx="9165000" cy="6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2090313" y="151687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>
            <a:off x="2090313" y="198146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title" idx="2"/>
          </p:nvPr>
        </p:nvSpPr>
        <p:spPr>
          <a:xfrm>
            <a:off x="5943682" y="151687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>
            <a:off x="5943683" y="1981463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title" idx="4"/>
          </p:nvPr>
        </p:nvSpPr>
        <p:spPr>
          <a:xfrm>
            <a:off x="2090313" y="302753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>
            <a:off x="2090313" y="349213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5943682" y="302753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subTitle" idx="7"/>
          </p:nvPr>
        </p:nvSpPr>
        <p:spPr>
          <a:xfrm>
            <a:off x="5943683" y="349213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title" idx="8" hasCustomPrompt="1"/>
          </p:nvPr>
        </p:nvSpPr>
        <p:spPr>
          <a:xfrm>
            <a:off x="894825" y="1500250"/>
            <a:ext cx="1048200" cy="10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1" name="Google Shape;191;p14"/>
          <p:cNvSpPr txBox="1">
            <a:spLocks noGrp="1"/>
          </p:cNvSpPr>
          <p:nvPr>
            <p:ph type="title" idx="9" hasCustomPrompt="1"/>
          </p:nvPr>
        </p:nvSpPr>
        <p:spPr>
          <a:xfrm>
            <a:off x="894825" y="2979750"/>
            <a:ext cx="1048200" cy="10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" name="Google Shape;192;p14"/>
          <p:cNvSpPr txBox="1">
            <a:spLocks noGrp="1"/>
          </p:cNvSpPr>
          <p:nvPr>
            <p:ph type="title" idx="13" hasCustomPrompt="1"/>
          </p:nvPr>
        </p:nvSpPr>
        <p:spPr>
          <a:xfrm>
            <a:off x="4745000" y="1500250"/>
            <a:ext cx="1048200" cy="10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 idx="14" hasCustomPrompt="1"/>
          </p:nvPr>
        </p:nvSpPr>
        <p:spPr>
          <a:xfrm>
            <a:off x="4745000" y="2979750"/>
            <a:ext cx="1048200" cy="104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ctrTitle" idx="16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196" name="Google Shape;196;p14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" name="Google Shape;197;p14"/>
          <p:cNvGrpSpPr/>
          <p:nvPr/>
        </p:nvGrpSpPr>
        <p:grpSpPr>
          <a:xfrm rot="9287718">
            <a:off x="7149481" y="3595372"/>
            <a:ext cx="4978932" cy="4276926"/>
            <a:chOff x="242200" y="1385100"/>
            <a:chExt cx="3428125" cy="2944775"/>
          </a:xfrm>
        </p:grpSpPr>
        <p:sp>
          <p:nvSpPr>
            <p:cNvPr id="198" name="Google Shape;198;p14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 rot="10800000">
            <a:off x="-128525" y="-1357875"/>
            <a:ext cx="1886400" cy="2426825"/>
            <a:chOff x="5491400" y="1558425"/>
            <a:chExt cx="1886400" cy="2426825"/>
          </a:xfrm>
        </p:grpSpPr>
        <p:sp>
          <p:nvSpPr>
            <p:cNvPr id="204" name="Google Shape;204;p14"/>
            <p:cNvSpPr/>
            <p:nvPr/>
          </p:nvSpPr>
          <p:spPr>
            <a:xfrm>
              <a:off x="6539625" y="1770525"/>
              <a:ext cx="838175" cy="1625350"/>
            </a:xfrm>
            <a:custGeom>
              <a:avLst/>
              <a:gdLst/>
              <a:ahLst/>
              <a:cxnLst/>
              <a:rect l="l" t="t" r="r" b="b"/>
              <a:pathLst>
                <a:path w="33527" h="65014" fill="none" extrusionOk="0">
                  <a:moveTo>
                    <a:pt x="22922" y="1958"/>
                  </a:moveTo>
                  <a:lnTo>
                    <a:pt x="22922" y="1958"/>
                  </a:lnTo>
                  <a:lnTo>
                    <a:pt x="18681" y="2774"/>
                  </a:lnTo>
                  <a:lnTo>
                    <a:pt x="14684" y="3671"/>
                  </a:lnTo>
                  <a:lnTo>
                    <a:pt x="10850" y="4650"/>
                  </a:lnTo>
                  <a:lnTo>
                    <a:pt x="7179" y="5629"/>
                  </a:lnTo>
                  <a:lnTo>
                    <a:pt x="7179" y="5629"/>
                  </a:lnTo>
                  <a:lnTo>
                    <a:pt x="5629" y="6281"/>
                  </a:lnTo>
                  <a:lnTo>
                    <a:pt x="4161" y="7016"/>
                  </a:lnTo>
                  <a:lnTo>
                    <a:pt x="2855" y="7831"/>
                  </a:lnTo>
                  <a:lnTo>
                    <a:pt x="1713" y="8729"/>
                  </a:lnTo>
                  <a:lnTo>
                    <a:pt x="1713" y="8729"/>
                  </a:lnTo>
                  <a:lnTo>
                    <a:pt x="1306" y="9218"/>
                  </a:lnTo>
                  <a:lnTo>
                    <a:pt x="979" y="9707"/>
                  </a:lnTo>
                  <a:lnTo>
                    <a:pt x="653" y="10197"/>
                  </a:lnTo>
                  <a:lnTo>
                    <a:pt x="490" y="10768"/>
                  </a:lnTo>
                  <a:lnTo>
                    <a:pt x="245" y="11339"/>
                  </a:lnTo>
                  <a:lnTo>
                    <a:pt x="82" y="11992"/>
                  </a:lnTo>
                  <a:lnTo>
                    <a:pt x="0" y="12563"/>
                  </a:lnTo>
                  <a:lnTo>
                    <a:pt x="0" y="13215"/>
                  </a:lnTo>
                  <a:lnTo>
                    <a:pt x="0" y="13215"/>
                  </a:lnTo>
                  <a:lnTo>
                    <a:pt x="327" y="14683"/>
                  </a:lnTo>
                  <a:lnTo>
                    <a:pt x="898" y="16315"/>
                  </a:lnTo>
                  <a:lnTo>
                    <a:pt x="1632" y="17946"/>
                  </a:lnTo>
                  <a:lnTo>
                    <a:pt x="2692" y="19741"/>
                  </a:lnTo>
                  <a:lnTo>
                    <a:pt x="2692" y="19741"/>
                  </a:lnTo>
                  <a:lnTo>
                    <a:pt x="3916" y="21699"/>
                  </a:lnTo>
                  <a:lnTo>
                    <a:pt x="5303" y="23738"/>
                  </a:lnTo>
                  <a:lnTo>
                    <a:pt x="6853" y="25777"/>
                  </a:lnTo>
                  <a:lnTo>
                    <a:pt x="8484" y="27980"/>
                  </a:lnTo>
                  <a:lnTo>
                    <a:pt x="8484" y="27980"/>
                  </a:lnTo>
                  <a:lnTo>
                    <a:pt x="16315" y="37279"/>
                  </a:lnTo>
                  <a:lnTo>
                    <a:pt x="16315" y="37279"/>
                  </a:lnTo>
                  <a:lnTo>
                    <a:pt x="20312" y="42092"/>
                  </a:lnTo>
                  <a:lnTo>
                    <a:pt x="24228" y="47068"/>
                  </a:lnTo>
                  <a:lnTo>
                    <a:pt x="24228" y="47068"/>
                  </a:lnTo>
                  <a:lnTo>
                    <a:pt x="26022" y="49515"/>
                  </a:lnTo>
                  <a:lnTo>
                    <a:pt x="27572" y="51962"/>
                  </a:lnTo>
                  <a:lnTo>
                    <a:pt x="29040" y="54328"/>
                  </a:lnTo>
                  <a:lnTo>
                    <a:pt x="30427" y="56693"/>
                  </a:lnTo>
                  <a:lnTo>
                    <a:pt x="30427" y="56693"/>
                  </a:lnTo>
                  <a:lnTo>
                    <a:pt x="31406" y="58814"/>
                  </a:lnTo>
                  <a:lnTo>
                    <a:pt x="32222" y="60935"/>
                  </a:lnTo>
                  <a:lnTo>
                    <a:pt x="32956" y="62974"/>
                  </a:lnTo>
                  <a:lnTo>
                    <a:pt x="33527" y="65014"/>
                  </a:lnTo>
                  <a:lnTo>
                    <a:pt x="33527" y="53022"/>
                  </a:lnTo>
                  <a:lnTo>
                    <a:pt x="33527" y="53022"/>
                  </a:lnTo>
                  <a:lnTo>
                    <a:pt x="31080" y="49515"/>
                  </a:lnTo>
                  <a:lnTo>
                    <a:pt x="28469" y="46089"/>
                  </a:lnTo>
                  <a:lnTo>
                    <a:pt x="28469" y="46089"/>
                  </a:lnTo>
                  <a:lnTo>
                    <a:pt x="24635" y="41276"/>
                  </a:lnTo>
                  <a:lnTo>
                    <a:pt x="20638" y="36463"/>
                  </a:lnTo>
                  <a:lnTo>
                    <a:pt x="20638" y="36463"/>
                  </a:lnTo>
                  <a:lnTo>
                    <a:pt x="17131" y="31977"/>
                  </a:lnTo>
                  <a:lnTo>
                    <a:pt x="15581" y="29774"/>
                  </a:lnTo>
                  <a:lnTo>
                    <a:pt x="14113" y="27735"/>
                  </a:lnTo>
                  <a:lnTo>
                    <a:pt x="14113" y="27735"/>
                  </a:lnTo>
                  <a:lnTo>
                    <a:pt x="12807" y="25777"/>
                  </a:lnTo>
                  <a:lnTo>
                    <a:pt x="11747" y="23901"/>
                  </a:lnTo>
                  <a:lnTo>
                    <a:pt x="10850" y="22107"/>
                  </a:lnTo>
                  <a:lnTo>
                    <a:pt x="10034" y="20475"/>
                  </a:lnTo>
                  <a:lnTo>
                    <a:pt x="10034" y="20475"/>
                  </a:lnTo>
                  <a:lnTo>
                    <a:pt x="9708" y="19007"/>
                  </a:lnTo>
                  <a:lnTo>
                    <a:pt x="9626" y="18273"/>
                  </a:lnTo>
                  <a:lnTo>
                    <a:pt x="9544" y="17620"/>
                  </a:lnTo>
                  <a:lnTo>
                    <a:pt x="9626" y="16967"/>
                  </a:lnTo>
                  <a:lnTo>
                    <a:pt x="9626" y="16315"/>
                  </a:lnTo>
                  <a:lnTo>
                    <a:pt x="9789" y="15744"/>
                  </a:lnTo>
                  <a:lnTo>
                    <a:pt x="9952" y="15173"/>
                  </a:lnTo>
                  <a:lnTo>
                    <a:pt x="9952" y="15173"/>
                  </a:lnTo>
                  <a:lnTo>
                    <a:pt x="10197" y="14602"/>
                  </a:lnTo>
                  <a:lnTo>
                    <a:pt x="10442" y="14031"/>
                  </a:lnTo>
                  <a:lnTo>
                    <a:pt x="11094" y="13052"/>
                  </a:lnTo>
                  <a:lnTo>
                    <a:pt x="11992" y="12073"/>
                  </a:lnTo>
                  <a:lnTo>
                    <a:pt x="12970" y="11176"/>
                  </a:lnTo>
                  <a:lnTo>
                    <a:pt x="12970" y="11176"/>
                  </a:lnTo>
                  <a:lnTo>
                    <a:pt x="14276" y="10442"/>
                  </a:lnTo>
                  <a:lnTo>
                    <a:pt x="15662" y="9789"/>
                  </a:lnTo>
                  <a:lnTo>
                    <a:pt x="17131" y="9136"/>
                  </a:lnTo>
                  <a:lnTo>
                    <a:pt x="18681" y="8565"/>
                  </a:lnTo>
                  <a:lnTo>
                    <a:pt x="18681" y="8565"/>
                  </a:lnTo>
                  <a:lnTo>
                    <a:pt x="20394" y="7994"/>
                  </a:lnTo>
                  <a:lnTo>
                    <a:pt x="22107" y="7505"/>
                  </a:lnTo>
                  <a:lnTo>
                    <a:pt x="25777" y="6445"/>
                  </a:lnTo>
                  <a:lnTo>
                    <a:pt x="25777" y="6445"/>
                  </a:lnTo>
                  <a:lnTo>
                    <a:pt x="33527" y="4976"/>
                  </a:lnTo>
                  <a:lnTo>
                    <a:pt x="33527" y="0"/>
                  </a:lnTo>
                  <a:lnTo>
                    <a:pt x="33527" y="0"/>
                  </a:lnTo>
                  <a:lnTo>
                    <a:pt x="31977" y="327"/>
                  </a:lnTo>
                  <a:lnTo>
                    <a:pt x="31977" y="327"/>
                  </a:lnTo>
                  <a:lnTo>
                    <a:pt x="22922" y="1958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929875" y="3473350"/>
              <a:ext cx="1447925" cy="511900"/>
            </a:xfrm>
            <a:custGeom>
              <a:avLst/>
              <a:gdLst/>
              <a:ahLst/>
              <a:cxnLst/>
              <a:rect l="l" t="t" r="r" b="b"/>
              <a:pathLst>
                <a:path w="57917" h="20476" fill="none" extrusionOk="0">
                  <a:moveTo>
                    <a:pt x="57835" y="571"/>
                  </a:moveTo>
                  <a:lnTo>
                    <a:pt x="57835" y="571"/>
                  </a:lnTo>
                  <a:lnTo>
                    <a:pt x="57591" y="1469"/>
                  </a:lnTo>
                  <a:lnTo>
                    <a:pt x="57346" y="2366"/>
                  </a:lnTo>
                  <a:lnTo>
                    <a:pt x="57020" y="3182"/>
                  </a:lnTo>
                  <a:lnTo>
                    <a:pt x="56612" y="3997"/>
                  </a:lnTo>
                  <a:lnTo>
                    <a:pt x="56122" y="4732"/>
                  </a:lnTo>
                  <a:lnTo>
                    <a:pt x="55633" y="5466"/>
                  </a:lnTo>
                  <a:lnTo>
                    <a:pt x="55143" y="6200"/>
                  </a:lnTo>
                  <a:lnTo>
                    <a:pt x="54491" y="6852"/>
                  </a:lnTo>
                  <a:lnTo>
                    <a:pt x="53920" y="7505"/>
                  </a:lnTo>
                  <a:lnTo>
                    <a:pt x="53186" y="8076"/>
                  </a:lnTo>
                  <a:lnTo>
                    <a:pt x="52451" y="8566"/>
                  </a:lnTo>
                  <a:lnTo>
                    <a:pt x="51717" y="9055"/>
                  </a:lnTo>
                  <a:lnTo>
                    <a:pt x="50902" y="9463"/>
                  </a:lnTo>
                  <a:lnTo>
                    <a:pt x="50086" y="9871"/>
                  </a:lnTo>
                  <a:lnTo>
                    <a:pt x="49270" y="10197"/>
                  </a:lnTo>
                  <a:lnTo>
                    <a:pt x="48373" y="10442"/>
                  </a:lnTo>
                  <a:lnTo>
                    <a:pt x="48373" y="10442"/>
                  </a:lnTo>
                  <a:lnTo>
                    <a:pt x="44947" y="11257"/>
                  </a:lnTo>
                  <a:lnTo>
                    <a:pt x="41194" y="11992"/>
                  </a:lnTo>
                  <a:lnTo>
                    <a:pt x="41194" y="11992"/>
                  </a:lnTo>
                  <a:lnTo>
                    <a:pt x="35158" y="13052"/>
                  </a:lnTo>
                  <a:lnTo>
                    <a:pt x="28714" y="14031"/>
                  </a:lnTo>
                  <a:lnTo>
                    <a:pt x="28714" y="14031"/>
                  </a:lnTo>
                  <a:lnTo>
                    <a:pt x="22106" y="15010"/>
                  </a:lnTo>
                  <a:lnTo>
                    <a:pt x="18843" y="15581"/>
                  </a:lnTo>
                  <a:lnTo>
                    <a:pt x="15581" y="16152"/>
                  </a:lnTo>
                  <a:lnTo>
                    <a:pt x="15581" y="16152"/>
                  </a:lnTo>
                  <a:lnTo>
                    <a:pt x="12481" y="16804"/>
                  </a:lnTo>
                  <a:lnTo>
                    <a:pt x="9381" y="17538"/>
                  </a:lnTo>
                  <a:lnTo>
                    <a:pt x="6444" y="18354"/>
                  </a:lnTo>
                  <a:lnTo>
                    <a:pt x="3589" y="19170"/>
                  </a:lnTo>
                  <a:lnTo>
                    <a:pt x="3589" y="19170"/>
                  </a:lnTo>
                  <a:lnTo>
                    <a:pt x="1713" y="19823"/>
                  </a:lnTo>
                  <a:lnTo>
                    <a:pt x="0" y="20475"/>
                  </a:lnTo>
                  <a:lnTo>
                    <a:pt x="13867" y="20475"/>
                  </a:lnTo>
                  <a:lnTo>
                    <a:pt x="13867" y="20475"/>
                  </a:lnTo>
                  <a:lnTo>
                    <a:pt x="16723" y="19823"/>
                  </a:lnTo>
                  <a:lnTo>
                    <a:pt x="19659" y="19252"/>
                  </a:lnTo>
                  <a:lnTo>
                    <a:pt x="22677" y="18681"/>
                  </a:lnTo>
                  <a:lnTo>
                    <a:pt x="25696" y="18273"/>
                  </a:lnTo>
                  <a:lnTo>
                    <a:pt x="25696" y="18273"/>
                  </a:lnTo>
                  <a:lnTo>
                    <a:pt x="32792" y="17294"/>
                  </a:lnTo>
                  <a:lnTo>
                    <a:pt x="39726" y="16478"/>
                  </a:lnTo>
                  <a:lnTo>
                    <a:pt x="39726" y="16478"/>
                  </a:lnTo>
                  <a:lnTo>
                    <a:pt x="43152" y="16070"/>
                  </a:lnTo>
                  <a:lnTo>
                    <a:pt x="46334" y="15581"/>
                  </a:lnTo>
                  <a:lnTo>
                    <a:pt x="49352" y="15010"/>
                  </a:lnTo>
                  <a:lnTo>
                    <a:pt x="52125" y="14357"/>
                  </a:lnTo>
                  <a:lnTo>
                    <a:pt x="52125" y="14357"/>
                  </a:lnTo>
                  <a:lnTo>
                    <a:pt x="53757" y="13949"/>
                  </a:lnTo>
                  <a:lnTo>
                    <a:pt x="55225" y="13460"/>
                  </a:lnTo>
                  <a:lnTo>
                    <a:pt x="56612" y="12889"/>
                  </a:lnTo>
                  <a:lnTo>
                    <a:pt x="57917" y="12318"/>
                  </a:lnTo>
                  <a:lnTo>
                    <a:pt x="57917" y="0"/>
                  </a:lnTo>
                  <a:lnTo>
                    <a:pt x="57917" y="0"/>
                  </a:lnTo>
                  <a:lnTo>
                    <a:pt x="57835" y="57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5491400" y="1558425"/>
              <a:ext cx="1886400" cy="2426825"/>
            </a:xfrm>
            <a:custGeom>
              <a:avLst/>
              <a:gdLst/>
              <a:ahLst/>
              <a:cxnLst/>
              <a:rect l="l" t="t" r="r" b="b"/>
              <a:pathLst>
                <a:path w="75456" h="97073" fill="none" extrusionOk="0">
                  <a:moveTo>
                    <a:pt x="61181" y="3019"/>
                  </a:moveTo>
                  <a:lnTo>
                    <a:pt x="61181" y="3019"/>
                  </a:lnTo>
                  <a:lnTo>
                    <a:pt x="56286" y="3835"/>
                  </a:lnTo>
                  <a:lnTo>
                    <a:pt x="51310" y="4569"/>
                  </a:lnTo>
                  <a:lnTo>
                    <a:pt x="51310" y="4569"/>
                  </a:lnTo>
                  <a:lnTo>
                    <a:pt x="45926" y="5303"/>
                  </a:lnTo>
                  <a:lnTo>
                    <a:pt x="43316" y="5711"/>
                  </a:lnTo>
                  <a:lnTo>
                    <a:pt x="40869" y="6119"/>
                  </a:lnTo>
                  <a:lnTo>
                    <a:pt x="40869" y="6119"/>
                  </a:lnTo>
                  <a:lnTo>
                    <a:pt x="38503" y="6608"/>
                  </a:lnTo>
                  <a:lnTo>
                    <a:pt x="36301" y="7179"/>
                  </a:lnTo>
                  <a:lnTo>
                    <a:pt x="34180" y="7750"/>
                  </a:lnTo>
                  <a:lnTo>
                    <a:pt x="32222" y="8403"/>
                  </a:lnTo>
                  <a:lnTo>
                    <a:pt x="32222" y="8403"/>
                  </a:lnTo>
                  <a:lnTo>
                    <a:pt x="31162" y="8974"/>
                  </a:lnTo>
                  <a:lnTo>
                    <a:pt x="30183" y="9545"/>
                  </a:lnTo>
                  <a:lnTo>
                    <a:pt x="29286" y="10197"/>
                  </a:lnTo>
                  <a:lnTo>
                    <a:pt x="28470" y="10850"/>
                  </a:lnTo>
                  <a:lnTo>
                    <a:pt x="28470" y="10850"/>
                  </a:lnTo>
                  <a:lnTo>
                    <a:pt x="27899" y="11503"/>
                  </a:lnTo>
                  <a:lnTo>
                    <a:pt x="27409" y="12155"/>
                  </a:lnTo>
                  <a:lnTo>
                    <a:pt x="27083" y="12971"/>
                  </a:lnTo>
                  <a:lnTo>
                    <a:pt x="26920" y="13787"/>
                  </a:lnTo>
                  <a:lnTo>
                    <a:pt x="26920" y="13787"/>
                  </a:lnTo>
                  <a:lnTo>
                    <a:pt x="26920" y="13868"/>
                  </a:lnTo>
                  <a:lnTo>
                    <a:pt x="26920" y="13868"/>
                  </a:lnTo>
                  <a:lnTo>
                    <a:pt x="26838" y="14602"/>
                  </a:lnTo>
                  <a:lnTo>
                    <a:pt x="26838" y="15255"/>
                  </a:lnTo>
                  <a:lnTo>
                    <a:pt x="26920" y="15989"/>
                  </a:lnTo>
                  <a:lnTo>
                    <a:pt x="27083" y="16642"/>
                  </a:lnTo>
                  <a:lnTo>
                    <a:pt x="27246" y="17376"/>
                  </a:lnTo>
                  <a:lnTo>
                    <a:pt x="27573" y="18028"/>
                  </a:lnTo>
                  <a:lnTo>
                    <a:pt x="27817" y="18681"/>
                  </a:lnTo>
                  <a:lnTo>
                    <a:pt x="28225" y="19252"/>
                  </a:lnTo>
                  <a:lnTo>
                    <a:pt x="28225" y="19252"/>
                  </a:lnTo>
                  <a:lnTo>
                    <a:pt x="29122" y="20639"/>
                  </a:lnTo>
                  <a:lnTo>
                    <a:pt x="30183" y="22107"/>
                  </a:lnTo>
                  <a:lnTo>
                    <a:pt x="32467" y="25125"/>
                  </a:lnTo>
                  <a:lnTo>
                    <a:pt x="32467" y="25125"/>
                  </a:lnTo>
                  <a:lnTo>
                    <a:pt x="35893" y="29367"/>
                  </a:lnTo>
                  <a:lnTo>
                    <a:pt x="39645" y="33772"/>
                  </a:lnTo>
                  <a:lnTo>
                    <a:pt x="39645" y="33772"/>
                  </a:lnTo>
                  <a:lnTo>
                    <a:pt x="43969" y="38666"/>
                  </a:lnTo>
                  <a:lnTo>
                    <a:pt x="48292" y="43642"/>
                  </a:lnTo>
                  <a:lnTo>
                    <a:pt x="48292" y="43642"/>
                  </a:lnTo>
                  <a:lnTo>
                    <a:pt x="52534" y="48700"/>
                  </a:lnTo>
                  <a:lnTo>
                    <a:pt x="56776" y="53757"/>
                  </a:lnTo>
                  <a:lnTo>
                    <a:pt x="56776" y="53757"/>
                  </a:lnTo>
                  <a:lnTo>
                    <a:pt x="58326" y="56204"/>
                  </a:lnTo>
                  <a:lnTo>
                    <a:pt x="59712" y="58570"/>
                  </a:lnTo>
                  <a:lnTo>
                    <a:pt x="60936" y="60854"/>
                  </a:lnTo>
                  <a:lnTo>
                    <a:pt x="62078" y="63056"/>
                  </a:lnTo>
                  <a:lnTo>
                    <a:pt x="62078" y="63056"/>
                  </a:lnTo>
                  <a:lnTo>
                    <a:pt x="62649" y="64688"/>
                  </a:lnTo>
                  <a:lnTo>
                    <a:pt x="63220" y="66238"/>
                  </a:lnTo>
                  <a:lnTo>
                    <a:pt x="63220" y="66238"/>
                  </a:lnTo>
                  <a:lnTo>
                    <a:pt x="63465" y="67298"/>
                  </a:lnTo>
                  <a:lnTo>
                    <a:pt x="63628" y="68359"/>
                  </a:lnTo>
                  <a:lnTo>
                    <a:pt x="63709" y="69337"/>
                  </a:lnTo>
                  <a:lnTo>
                    <a:pt x="63791" y="70398"/>
                  </a:lnTo>
                  <a:lnTo>
                    <a:pt x="63709" y="71377"/>
                  </a:lnTo>
                  <a:lnTo>
                    <a:pt x="63465" y="72356"/>
                  </a:lnTo>
                  <a:lnTo>
                    <a:pt x="63220" y="73335"/>
                  </a:lnTo>
                  <a:lnTo>
                    <a:pt x="62894" y="74313"/>
                  </a:lnTo>
                  <a:lnTo>
                    <a:pt x="62404" y="75211"/>
                  </a:lnTo>
                  <a:lnTo>
                    <a:pt x="61833" y="76108"/>
                  </a:lnTo>
                  <a:lnTo>
                    <a:pt x="61262" y="77005"/>
                  </a:lnTo>
                  <a:lnTo>
                    <a:pt x="60528" y="77821"/>
                  </a:lnTo>
                  <a:lnTo>
                    <a:pt x="59631" y="78555"/>
                  </a:lnTo>
                  <a:lnTo>
                    <a:pt x="58733" y="79289"/>
                  </a:lnTo>
                  <a:lnTo>
                    <a:pt x="57673" y="80023"/>
                  </a:lnTo>
                  <a:lnTo>
                    <a:pt x="56613" y="80676"/>
                  </a:lnTo>
                  <a:lnTo>
                    <a:pt x="56613" y="80676"/>
                  </a:lnTo>
                  <a:lnTo>
                    <a:pt x="56613" y="80676"/>
                  </a:lnTo>
                  <a:lnTo>
                    <a:pt x="55063" y="81329"/>
                  </a:lnTo>
                  <a:lnTo>
                    <a:pt x="53513" y="81900"/>
                  </a:lnTo>
                  <a:lnTo>
                    <a:pt x="53513" y="81900"/>
                  </a:lnTo>
                  <a:lnTo>
                    <a:pt x="49516" y="82878"/>
                  </a:lnTo>
                  <a:lnTo>
                    <a:pt x="45274" y="83776"/>
                  </a:lnTo>
                  <a:lnTo>
                    <a:pt x="45274" y="83776"/>
                  </a:lnTo>
                  <a:lnTo>
                    <a:pt x="39727" y="84836"/>
                  </a:lnTo>
                  <a:lnTo>
                    <a:pt x="34017" y="85897"/>
                  </a:lnTo>
                  <a:lnTo>
                    <a:pt x="34017" y="85897"/>
                  </a:lnTo>
                  <a:lnTo>
                    <a:pt x="28144" y="86957"/>
                  </a:lnTo>
                  <a:lnTo>
                    <a:pt x="25289" y="87528"/>
                  </a:lnTo>
                  <a:lnTo>
                    <a:pt x="22433" y="88181"/>
                  </a:lnTo>
                  <a:lnTo>
                    <a:pt x="22433" y="88181"/>
                  </a:lnTo>
                  <a:lnTo>
                    <a:pt x="19742" y="88833"/>
                  </a:lnTo>
                  <a:lnTo>
                    <a:pt x="17050" y="89567"/>
                  </a:lnTo>
                  <a:lnTo>
                    <a:pt x="14439" y="90302"/>
                  </a:lnTo>
                  <a:lnTo>
                    <a:pt x="11911" y="91117"/>
                  </a:lnTo>
                  <a:lnTo>
                    <a:pt x="11911" y="91117"/>
                  </a:lnTo>
                  <a:lnTo>
                    <a:pt x="9627" y="92015"/>
                  </a:lnTo>
                  <a:lnTo>
                    <a:pt x="7424" y="92993"/>
                  </a:lnTo>
                  <a:lnTo>
                    <a:pt x="5385" y="93972"/>
                  </a:lnTo>
                  <a:lnTo>
                    <a:pt x="3427" y="95033"/>
                  </a:lnTo>
                  <a:lnTo>
                    <a:pt x="3427" y="95033"/>
                  </a:lnTo>
                  <a:lnTo>
                    <a:pt x="1632" y="96012"/>
                  </a:lnTo>
                  <a:lnTo>
                    <a:pt x="1" y="97072"/>
                  </a:lnTo>
                  <a:lnTo>
                    <a:pt x="8974" y="97072"/>
                  </a:lnTo>
                  <a:lnTo>
                    <a:pt x="8974" y="97072"/>
                  </a:lnTo>
                  <a:lnTo>
                    <a:pt x="11340" y="95930"/>
                  </a:lnTo>
                  <a:lnTo>
                    <a:pt x="13868" y="94788"/>
                  </a:lnTo>
                  <a:lnTo>
                    <a:pt x="13868" y="94788"/>
                  </a:lnTo>
                  <a:lnTo>
                    <a:pt x="16397" y="93891"/>
                  </a:lnTo>
                  <a:lnTo>
                    <a:pt x="19007" y="92993"/>
                  </a:lnTo>
                  <a:lnTo>
                    <a:pt x="21781" y="92259"/>
                  </a:lnTo>
                  <a:lnTo>
                    <a:pt x="24636" y="91525"/>
                  </a:lnTo>
                  <a:lnTo>
                    <a:pt x="24636" y="91525"/>
                  </a:lnTo>
                  <a:lnTo>
                    <a:pt x="27573" y="90791"/>
                  </a:lnTo>
                  <a:lnTo>
                    <a:pt x="30591" y="90220"/>
                  </a:lnTo>
                  <a:lnTo>
                    <a:pt x="33609" y="89649"/>
                  </a:lnTo>
                  <a:lnTo>
                    <a:pt x="36709" y="89078"/>
                  </a:lnTo>
                  <a:lnTo>
                    <a:pt x="36709" y="89078"/>
                  </a:lnTo>
                  <a:lnTo>
                    <a:pt x="43071" y="88099"/>
                  </a:lnTo>
                  <a:lnTo>
                    <a:pt x="49434" y="87202"/>
                  </a:lnTo>
                  <a:lnTo>
                    <a:pt x="49434" y="87202"/>
                  </a:lnTo>
                  <a:lnTo>
                    <a:pt x="52208" y="86631"/>
                  </a:lnTo>
                  <a:lnTo>
                    <a:pt x="54818" y="85978"/>
                  </a:lnTo>
                  <a:lnTo>
                    <a:pt x="57347" y="85326"/>
                  </a:lnTo>
                  <a:lnTo>
                    <a:pt x="59712" y="84592"/>
                  </a:lnTo>
                  <a:lnTo>
                    <a:pt x="59712" y="84592"/>
                  </a:lnTo>
                  <a:lnTo>
                    <a:pt x="60039" y="84510"/>
                  </a:lnTo>
                  <a:lnTo>
                    <a:pt x="60039" y="84510"/>
                  </a:lnTo>
                  <a:lnTo>
                    <a:pt x="61181" y="84021"/>
                  </a:lnTo>
                  <a:lnTo>
                    <a:pt x="62323" y="83531"/>
                  </a:lnTo>
                  <a:lnTo>
                    <a:pt x="63383" y="82878"/>
                  </a:lnTo>
                  <a:lnTo>
                    <a:pt x="64362" y="82144"/>
                  </a:lnTo>
                  <a:lnTo>
                    <a:pt x="65259" y="81410"/>
                  </a:lnTo>
                  <a:lnTo>
                    <a:pt x="66157" y="80513"/>
                  </a:lnTo>
                  <a:lnTo>
                    <a:pt x="66891" y="79616"/>
                  </a:lnTo>
                  <a:lnTo>
                    <a:pt x="67543" y="78637"/>
                  </a:lnTo>
                  <a:lnTo>
                    <a:pt x="68196" y="77576"/>
                  </a:lnTo>
                  <a:lnTo>
                    <a:pt x="68685" y="76516"/>
                  </a:lnTo>
                  <a:lnTo>
                    <a:pt x="69093" y="75374"/>
                  </a:lnTo>
                  <a:lnTo>
                    <a:pt x="69419" y="74150"/>
                  </a:lnTo>
                  <a:lnTo>
                    <a:pt x="69664" y="73008"/>
                  </a:lnTo>
                  <a:lnTo>
                    <a:pt x="69746" y="71785"/>
                  </a:lnTo>
                  <a:lnTo>
                    <a:pt x="69746" y="70561"/>
                  </a:lnTo>
                  <a:lnTo>
                    <a:pt x="69664" y="69256"/>
                  </a:lnTo>
                  <a:lnTo>
                    <a:pt x="69664" y="69256"/>
                  </a:lnTo>
                  <a:lnTo>
                    <a:pt x="69664" y="69093"/>
                  </a:lnTo>
                  <a:lnTo>
                    <a:pt x="69664" y="69093"/>
                  </a:lnTo>
                  <a:lnTo>
                    <a:pt x="69501" y="68195"/>
                  </a:lnTo>
                  <a:lnTo>
                    <a:pt x="69256" y="67298"/>
                  </a:lnTo>
                  <a:lnTo>
                    <a:pt x="68930" y="66482"/>
                  </a:lnTo>
                  <a:lnTo>
                    <a:pt x="68522" y="65585"/>
                  </a:lnTo>
                  <a:lnTo>
                    <a:pt x="68522" y="65585"/>
                  </a:lnTo>
                  <a:lnTo>
                    <a:pt x="67462" y="63627"/>
                  </a:lnTo>
                  <a:lnTo>
                    <a:pt x="66238" y="61588"/>
                  </a:lnTo>
                  <a:lnTo>
                    <a:pt x="64933" y="59630"/>
                  </a:lnTo>
                  <a:lnTo>
                    <a:pt x="63628" y="57509"/>
                  </a:lnTo>
                  <a:lnTo>
                    <a:pt x="63628" y="57509"/>
                  </a:lnTo>
                  <a:lnTo>
                    <a:pt x="61833" y="55062"/>
                  </a:lnTo>
                  <a:lnTo>
                    <a:pt x="59957" y="52615"/>
                  </a:lnTo>
                  <a:lnTo>
                    <a:pt x="57999" y="50168"/>
                  </a:lnTo>
                  <a:lnTo>
                    <a:pt x="55960" y="47639"/>
                  </a:lnTo>
                  <a:lnTo>
                    <a:pt x="55960" y="47639"/>
                  </a:lnTo>
                  <a:lnTo>
                    <a:pt x="47639" y="37850"/>
                  </a:lnTo>
                  <a:lnTo>
                    <a:pt x="47639" y="37850"/>
                  </a:lnTo>
                  <a:lnTo>
                    <a:pt x="43642" y="33282"/>
                  </a:lnTo>
                  <a:lnTo>
                    <a:pt x="39890" y="28877"/>
                  </a:lnTo>
                  <a:lnTo>
                    <a:pt x="39890" y="28877"/>
                  </a:lnTo>
                  <a:lnTo>
                    <a:pt x="38585" y="26920"/>
                  </a:lnTo>
                  <a:lnTo>
                    <a:pt x="37524" y="25044"/>
                  </a:lnTo>
                  <a:lnTo>
                    <a:pt x="36546" y="23331"/>
                  </a:lnTo>
                  <a:lnTo>
                    <a:pt x="35811" y="21618"/>
                  </a:lnTo>
                  <a:lnTo>
                    <a:pt x="35811" y="21618"/>
                  </a:lnTo>
                  <a:lnTo>
                    <a:pt x="35730" y="21618"/>
                  </a:lnTo>
                  <a:lnTo>
                    <a:pt x="35730" y="21618"/>
                  </a:lnTo>
                  <a:lnTo>
                    <a:pt x="35567" y="20965"/>
                  </a:lnTo>
                  <a:lnTo>
                    <a:pt x="35404" y="20312"/>
                  </a:lnTo>
                  <a:lnTo>
                    <a:pt x="35322" y="19660"/>
                  </a:lnTo>
                  <a:lnTo>
                    <a:pt x="35240" y="19007"/>
                  </a:lnTo>
                  <a:lnTo>
                    <a:pt x="35240" y="18355"/>
                  </a:lnTo>
                  <a:lnTo>
                    <a:pt x="35322" y="17702"/>
                  </a:lnTo>
                  <a:lnTo>
                    <a:pt x="35485" y="17131"/>
                  </a:lnTo>
                  <a:lnTo>
                    <a:pt x="35648" y="16478"/>
                  </a:lnTo>
                  <a:lnTo>
                    <a:pt x="35893" y="15907"/>
                  </a:lnTo>
                  <a:lnTo>
                    <a:pt x="36138" y="15336"/>
                  </a:lnTo>
                  <a:lnTo>
                    <a:pt x="36464" y="14765"/>
                  </a:lnTo>
                  <a:lnTo>
                    <a:pt x="36872" y="14276"/>
                  </a:lnTo>
                  <a:lnTo>
                    <a:pt x="37280" y="13787"/>
                  </a:lnTo>
                  <a:lnTo>
                    <a:pt x="37769" y="13297"/>
                  </a:lnTo>
                  <a:lnTo>
                    <a:pt x="38259" y="12889"/>
                  </a:lnTo>
                  <a:lnTo>
                    <a:pt x="38830" y="12481"/>
                  </a:lnTo>
                  <a:lnTo>
                    <a:pt x="38830" y="12481"/>
                  </a:lnTo>
                  <a:lnTo>
                    <a:pt x="38911" y="12400"/>
                  </a:lnTo>
                  <a:lnTo>
                    <a:pt x="38911" y="12400"/>
                  </a:lnTo>
                  <a:lnTo>
                    <a:pt x="40543" y="11747"/>
                  </a:lnTo>
                  <a:lnTo>
                    <a:pt x="42337" y="11095"/>
                  </a:lnTo>
                  <a:lnTo>
                    <a:pt x="44213" y="10524"/>
                  </a:lnTo>
                  <a:lnTo>
                    <a:pt x="46253" y="10034"/>
                  </a:lnTo>
                  <a:lnTo>
                    <a:pt x="46253" y="10034"/>
                  </a:lnTo>
                  <a:lnTo>
                    <a:pt x="54655" y="8403"/>
                  </a:lnTo>
                  <a:lnTo>
                    <a:pt x="54655" y="8403"/>
                  </a:lnTo>
                  <a:lnTo>
                    <a:pt x="63628" y="6934"/>
                  </a:lnTo>
                  <a:lnTo>
                    <a:pt x="63628" y="6934"/>
                  </a:lnTo>
                  <a:lnTo>
                    <a:pt x="72764" y="5303"/>
                  </a:lnTo>
                  <a:lnTo>
                    <a:pt x="72764" y="5303"/>
                  </a:lnTo>
                  <a:lnTo>
                    <a:pt x="75456" y="4814"/>
                  </a:lnTo>
                  <a:lnTo>
                    <a:pt x="75456" y="1"/>
                  </a:lnTo>
                  <a:lnTo>
                    <a:pt x="75456" y="1"/>
                  </a:lnTo>
                  <a:lnTo>
                    <a:pt x="70643" y="1143"/>
                  </a:lnTo>
                  <a:lnTo>
                    <a:pt x="70643" y="1143"/>
                  </a:lnTo>
                  <a:lnTo>
                    <a:pt x="65993" y="2122"/>
                  </a:lnTo>
                  <a:lnTo>
                    <a:pt x="61181" y="3019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6951575" y="1986700"/>
              <a:ext cx="426225" cy="970725"/>
            </a:xfrm>
            <a:custGeom>
              <a:avLst/>
              <a:gdLst/>
              <a:ahLst/>
              <a:cxnLst/>
              <a:rect l="l" t="t" r="r" b="b"/>
              <a:pathLst>
                <a:path w="17049" h="38829" fill="none" extrusionOk="0">
                  <a:moveTo>
                    <a:pt x="4895" y="4405"/>
                  </a:moveTo>
                  <a:lnTo>
                    <a:pt x="4895" y="4405"/>
                  </a:lnTo>
                  <a:lnTo>
                    <a:pt x="3752" y="5139"/>
                  </a:lnTo>
                  <a:lnTo>
                    <a:pt x="2774" y="5955"/>
                  </a:lnTo>
                  <a:lnTo>
                    <a:pt x="1958" y="6771"/>
                  </a:lnTo>
                  <a:lnTo>
                    <a:pt x="1224" y="7749"/>
                  </a:lnTo>
                  <a:lnTo>
                    <a:pt x="1224" y="7749"/>
                  </a:lnTo>
                  <a:lnTo>
                    <a:pt x="734" y="8728"/>
                  </a:lnTo>
                  <a:lnTo>
                    <a:pt x="326" y="9789"/>
                  </a:lnTo>
                  <a:lnTo>
                    <a:pt x="82" y="10931"/>
                  </a:lnTo>
                  <a:lnTo>
                    <a:pt x="0" y="12073"/>
                  </a:lnTo>
                  <a:lnTo>
                    <a:pt x="0" y="12073"/>
                  </a:lnTo>
                  <a:lnTo>
                    <a:pt x="82" y="12970"/>
                  </a:lnTo>
                  <a:lnTo>
                    <a:pt x="163" y="13867"/>
                  </a:lnTo>
                  <a:lnTo>
                    <a:pt x="163" y="13867"/>
                  </a:lnTo>
                  <a:lnTo>
                    <a:pt x="571" y="15417"/>
                  </a:lnTo>
                  <a:lnTo>
                    <a:pt x="1142" y="16967"/>
                  </a:lnTo>
                  <a:lnTo>
                    <a:pt x="1876" y="18517"/>
                  </a:lnTo>
                  <a:lnTo>
                    <a:pt x="2774" y="19904"/>
                  </a:lnTo>
                  <a:lnTo>
                    <a:pt x="2774" y="19904"/>
                  </a:lnTo>
                  <a:lnTo>
                    <a:pt x="4731" y="22759"/>
                  </a:lnTo>
                  <a:lnTo>
                    <a:pt x="7015" y="25777"/>
                  </a:lnTo>
                  <a:lnTo>
                    <a:pt x="7015" y="25777"/>
                  </a:lnTo>
                  <a:lnTo>
                    <a:pt x="13949" y="34750"/>
                  </a:lnTo>
                  <a:lnTo>
                    <a:pt x="13949" y="34750"/>
                  </a:lnTo>
                  <a:lnTo>
                    <a:pt x="17049" y="38829"/>
                  </a:lnTo>
                  <a:lnTo>
                    <a:pt x="17049" y="30427"/>
                  </a:lnTo>
                  <a:lnTo>
                    <a:pt x="17049" y="30427"/>
                  </a:lnTo>
                  <a:lnTo>
                    <a:pt x="14928" y="27490"/>
                  </a:lnTo>
                  <a:lnTo>
                    <a:pt x="14928" y="27490"/>
                  </a:lnTo>
                  <a:lnTo>
                    <a:pt x="13949" y="25940"/>
                  </a:lnTo>
                  <a:lnTo>
                    <a:pt x="13052" y="24309"/>
                  </a:lnTo>
                  <a:lnTo>
                    <a:pt x="12318" y="22677"/>
                  </a:lnTo>
                  <a:lnTo>
                    <a:pt x="11665" y="20964"/>
                  </a:lnTo>
                  <a:lnTo>
                    <a:pt x="11665" y="20964"/>
                  </a:lnTo>
                  <a:lnTo>
                    <a:pt x="11094" y="19251"/>
                  </a:lnTo>
                  <a:lnTo>
                    <a:pt x="11094" y="19251"/>
                  </a:lnTo>
                  <a:lnTo>
                    <a:pt x="10849" y="17864"/>
                  </a:lnTo>
                  <a:lnTo>
                    <a:pt x="10768" y="16641"/>
                  </a:lnTo>
                  <a:lnTo>
                    <a:pt x="10768" y="15417"/>
                  </a:lnTo>
                  <a:lnTo>
                    <a:pt x="10931" y="14275"/>
                  </a:lnTo>
                  <a:lnTo>
                    <a:pt x="10931" y="14275"/>
                  </a:lnTo>
                  <a:lnTo>
                    <a:pt x="11012" y="14194"/>
                  </a:lnTo>
                  <a:lnTo>
                    <a:pt x="11012" y="14194"/>
                  </a:lnTo>
                  <a:lnTo>
                    <a:pt x="11257" y="13378"/>
                  </a:lnTo>
                  <a:lnTo>
                    <a:pt x="11583" y="12644"/>
                  </a:lnTo>
                  <a:lnTo>
                    <a:pt x="11991" y="11910"/>
                  </a:lnTo>
                  <a:lnTo>
                    <a:pt x="12562" y="11175"/>
                  </a:lnTo>
                  <a:lnTo>
                    <a:pt x="13133" y="10523"/>
                  </a:lnTo>
                  <a:lnTo>
                    <a:pt x="13786" y="9870"/>
                  </a:lnTo>
                  <a:lnTo>
                    <a:pt x="14520" y="9218"/>
                  </a:lnTo>
                  <a:lnTo>
                    <a:pt x="15336" y="8728"/>
                  </a:lnTo>
                  <a:lnTo>
                    <a:pt x="15336" y="8728"/>
                  </a:lnTo>
                  <a:lnTo>
                    <a:pt x="17049" y="7668"/>
                  </a:lnTo>
                  <a:lnTo>
                    <a:pt x="17049" y="0"/>
                  </a:lnTo>
                  <a:lnTo>
                    <a:pt x="17049" y="0"/>
                  </a:lnTo>
                  <a:lnTo>
                    <a:pt x="10686" y="1958"/>
                  </a:lnTo>
                  <a:lnTo>
                    <a:pt x="10686" y="1958"/>
                  </a:lnTo>
                  <a:lnTo>
                    <a:pt x="9136" y="2529"/>
                  </a:lnTo>
                  <a:lnTo>
                    <a:pt x="7586" y="3100"/>
                  </a:lnTo>
                  <a:lnTo>
                    <a:pt x="6200" y="3671"/>
                  </a:lnTo>
                  <a:lnTo>
                    <a:pt x="4895" y="4405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6647700" y="3883250"/>
              <a:ext cx="730100" cy="102000"/>
            </a:xfrm>
            <a:custGeom>
              <a:avLst/>
              <a:gdLst/>
              <a:ahLst/>
              <a:cxnLst/>
              <a:rect l="l" t="t" r="r" b="b"/>
              <a:pathLst>
                <a:path w="29204" h="4080" fill="none" extrusionOk="0">
                  <a:moveTo>
                    <a:pt x="5466" y="3345"/>
                  </a:moveTo>
                  <a:lnTo>
                    <a:pt x="5466" y="3345"/>
                  </a:lnTo>
                  <a:lnTo>
                    <a:pt x="1" y="4079"/>
                  </a:lnTo>
                  <a:lnTo>
                    <a:pt x="29204" y="4079"/>
                  </a:lnTo>
                  <a:lnTo>
                    <a:pt x="29204" y="0"/>
                  </a:lnTo>
                  <a:lnTo>
                    <a:pt x="29204" y="0"/>
                  </a:lnTo>
                  <a:lnTo>
                    <a:pt x="27083" y="490"/>
                  </a:lnTo>
                  <a:lnTo>
                    <a:pt x="24881" y="979"/>
                  </a:lnTo>
                  <a:lnTo>
                    <a:pt x="22515" y="1387"/>
                  </a:lnTo>
                  <a:lnTo>
                    <a:pt x="20149" y="1714"/>
                  </a:lnTo>
                  <a:lnTo>
                    <a:pt x="20149" y="1714"/>
                  </a:lnTo>
                  <a:lnTo>
                    <a:pt x="16642" y="2121"/>
                  </a:lnTo>
                  <a:lnTo>
                    <a:pt x="12971" y="2611"/>
                  </a:lnTo>
                  <a:lnTo>
                    <a:pt x="5466" y="3345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5"/>
          <p:cNvPicPr preferRelativeResize="0"/>
          <p:nvPr/>
        </p:nvPicPr>
        <p:blipFill rotWithShape="1">
          <a:blip r:embed="rId2">
            <a:alphaModFix/>
          </a:blip>
          <a:srcRect b="56236"/>
          <a:stretch/>
        </p:blipFill>
        <p:spPr>
          <a:xfrm flipH="1">
            <a:off x="-1190" y="2892550"/>
            <a:ext cx="9142550" cy="2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3497687" y="2941794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497687" y="1669806"/>
            <a:ext cx="39690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ctrTitle" idx="2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214" name="Google Shape;214;p15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" name="Google Shape;215;p15"/>
          <p:cNvGrpSpPr/>
          <p:nvPr/>
        </p:nvGrpSpPr>
        <p:grpSpPr>
          <a:xfrm rot="9287718">
            <a:off x="6497211" y="-1460203"/>
            <a:ext cx="4978932" cy="4276926"/>
            <a:chOff x="242200" y="1385100"/>
            <a:chExt cx="3428125" cy="2944775"/>
          </a:xfrm>
        </p:grpSpPr>
        <p:sp>
          <p:nvSpPr>
            <p:cNvPr id="216" name="Google Shape;216;p15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5"/>
          <p:cNvGrpSpPr/>
          <p:nvPr/>
        </p:nvGrpSpPr>
        <p:grpSpPr>
          <a:xfrm rot="-5400000">
            <a:off x="-3156699" y="3106181"/>
            <a:ext cx="4979009" cy="4276991"/>
            <a:chOff x="242200" y="1385100"/>
            <a:chExt cx="3428125" cy="2944775"/>
          </a:xfrm>
        </p:grpSpPr>
        <p:sp>
          <p:nvSpPr>
            <p:cNvPr id="222" name="Google Shape;222;p15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8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6"/>
          <p:cNvPicPr preferRelativeResize="0"/>
          <p:nvPr/>
        </p:nvPicPr>
        <p:blipFill rotWithShape="1">
          <a:blip r:embed="rId2">
            <a:alphaModFix/>
          </a:blip>
          <a:srcRect l="66737"/>
          <a:stretch/>
        </p:blipFill>
        <p:spPr>
          <a:xfrm flipH="1">
            <a:off x="-1200" y="75"/>
            <a:ext cx="3041025" cy="5143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/>
          <p:nvPr/>
        </p:nvSpPr>
        <p:spPr>
          <a:xfrm>
            <a:off x="-21025" y="4513500"/>
            <a:ext cx="9165000" cy="6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subTitle" idx="1"/>
          </p:nvPr>
        </p:nvSpPr>
        <p:spPr>
          <a:xfrm>
            <a:off x="4127727" y="2327750"/>
            <a:ext cx="36813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4127748" y="1793775"/>
            <a:ext cx="368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ctrTitle" idx="2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233" name="Google Shape;233;p16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6"/>
          <p:cNvGrpSpPr/>
          <p:nvPr/>
        </p:nvGrpSpPr>
        <p:grpSpPr>
          <a:xfrm rot="-4020486">
            <a:off x="-3138685" y="14987"/>
            <a:ext cx="4978929" cy="4276923"/>
            <a:chOff x="242200" y="1385100"/>
            <a:chExt cx="3428125" cy="2944775"/>
          </a:xfrm>
        </p:grpSpPr>
        <p:sp>
          <p:nvSpPr>
            <p:cNvPr id="235" name="Google Shape;235;p16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6"/>
          <p:cNvGrpSpPr/>
          <p:nvPr/>
        </p:nvGrpSpPr>
        <p:grpSpPr>
          <a:xfrm rot="5400000">
            <a:off x="6129797" y="-3009345"/>
            <a:ext cx="4979009" cy="4276991"/>
            <a:chOff x="242200" y="1385100"/>
            <a:chExt cx="3428125" cy="2944775"/>
          </a:xfrm>
        </p:grpSpPr>
        <p:sp>
          <p:nvSpPr>
            <p:cNvPr id="241" name="Google Shape;241;p16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-21025" y="4513500"/>
            <a:ext cx="9165000" cy="6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ctrTitle"/>
          </p:nvPr>
        </p:nvSpPr>
        <p:spPr>
          <a:xfrm>
            <a:off x="6903575" y="4569200"/>
            <a:ext cx="15204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cxnSp>
        <p:nvCxnSpPr>
          <p:cNvPr id="249" name="Google Shape;249;p17"/>
          <p:cNvCxnSpPr/>
          <p:nvPr/>
        </p:nvCxnSpPr>
        <p:spPr>
          <a:xfrm>
            <a:off x="816000" y="4703750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17"/>
          <p:cNvSpPr txBox="1">
            <a:spLocks noGrp="1"/>
          </p:cNvSpPr>
          <p:nvPr>
            <p:ph type="body" idx="1"/>
          </p:nvPr>
        </p:nvSpPr>
        <p:spPr>
          <a:xfrm>
            <a:off x="1024800" y="1843250"/>
            <a:ext cx="41010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2" name="Google Shape;252;p17"/>
          <p:cNvGrpSpPr/>
          <p:nvPr/>
        </p:nvGrpSpPr>
        <p:grpSpPr>
          <a:xfrm rot="9287718">
            <a:off x="7070106" y="-673615"/>
            <a:ext cx="4978932" cy="4276926"/>
            <a:chOff x="242200" y="1385100"/>
            <a:chExt cx="3428125" cy="2944775"/>
          </a:xfrm>
        </p:grpSpPr>
        <p:sp>
          <p:nvSpPr>
            <p:cNvPr id="253" name="Google Shape;253;p17"/>
            <p:cNvSpPr/>
            <p:nvPr/>
          </p:nvSpPr>
          <p:spPr>
            <a:xfrm>
              <a:off x="242200" y="1385100"/>
              <a:ext cx="3428125" cy="2944775"/>
            </a:xfrm>
            <a:custGeom>
              <a:avLst/>
              <a:gdLst/>
              <a:ahLst/>
              <a:cxnLst/>
              <a:rect l="l" t="t" r="r" b="b"/>
              <a:pathLst>
                <a:path w="137125" h="117791" fill="none" extrusionOk="0">
                  <a:moveTo>
                    <a:pt x="3345" y="19251"/>
                  </a:moveTo>
                  <a:lnTo>
                    <a:pt x="3345" y="19251"/>
                  </a:lnTo>
                  <a:lnTo>
                    <a:pt x="5629" y="24227"/>
                  </a:lnTo>
                  <a:lnTo>
                    <a:pt x="5629" y="24227"/>
                  </a:lnTo>
                  <a:lnTo>
                    <a:pt x="7015" y="27245"/>
                  </a:lnTo>
                  <a:lnTo>
                    <a:pt x="8565" y="30508"/>
                  </a:lnTo>
                  <a:lnTo>
                    <a:pt x="8565" y="30508"/>
                  </a:lnTo>
                  <a:lnTo>
                    <a:pt x="11991" y="37524"/>
                  </a:lnTo>
                  <a:lnTo>
                    <a:pt x="11991" y="37524"/>
                  </a:lnTo>
                  <a:lnTo>
                    <a:pt x="13704" y="41031"/>
                  </a:lnTo>
                  <a:lnTo>
                    <a:pt x="13704" y="41031"/>
                  </a:lnTo>
                  <a:lnTo>
                    <a:pt x="15417" y="44620"/>
                  </a:lnTo>
                  <a:lnTo>
                    <a:pt x="15417" y="44620"/>
                  </a:lnTo>
                  <a:lnTo>
                    <a:pt x="17130" y="48210"/>
                  </a:lnTo>
                  <a:lnTo>
                    <a:pt x="17130" y="48210"/>
                  </a:lnTo>
                  <a:lnTo>
                    <a:pt x="18762" y="51880"/>
                  </a:lnTo>
                  <a:lnTo>
                    <a:pt x="18762" y="51880"/>
                  </a:lnTo>
                  <a:lnTo>
                    <a:pt x="20475" y="55551"/>
                  </a:lnTo>
                  <a:lnTo>
                    <a:pt x="20475" y="55551"/>
                  </a:lnTo>
                  <a:lnTo>
                    <a:pt x="22106" y="59303"/>
                  </a:lnTo>
                  <a:lnTo>
                    <a:pt x="22106" y="59303"/>
                  </a:lnTo>
                  <a:lnTo>
                    <a:pt x="23656" y="62974"/>
                  </a:lnTo>
                  <a:lnTo>
                    <a:pt x="23656" y="62974"/>
                  </a:lnTo>
                  <a:lnTo>
                    <a:pt x="24961" y="66482"/>
                  </a:lnTo>
                  <a:lnTo>
                    <a:pt x="24961" y="66482"/>
                  </a:lnTo>
                  <a:lnTo>
                    <a:pt x="26103" y="69745"/>
                  </a:lnTo>
                  <a:lnTo>
                    <a:pt x="26103" y="69745"/>
                  </a:lnTo>
                  <a:lnTo>
                    <a:pt x="26511" y="71295"/>
                  </a:lnTo>
                  <a:lnTo>
                    <a:pt x="26919" y="72763"/>
                  </a:lnTo>
                  <a:lnTo>
                    <a:pt x="26919" y="72763"/>
                  </a:lnTo>
                  <a:lnTo>
                    <a:pt x="27490" y="75536"/>
                  </a:lnTo>
                  <a:lnTo>
                    <a:pt x="27980" y="78228"/>
                  </a:lnTo>
                  <a:lnTo>
                    <a:pt x="27980" y="78228"/>
                  </a:lnTo>
                  <a:lnTo>
                    <a:pt x="28551" y="83204"/>
                  </a:lnTo>
                  <a:lnTo>
                    <a:pt x="28551" y="83204"/>
                  </a:lnTo>
                  <a:lnTo>
                    <a:pt x="29040" y="87772"/>
                  </a:lnTo>
                  <a:lnTo>
                    <a:pt x="29040" y="87772"/>
                  </a:lnTo>
                  <a:lnTo>
                    <a:pt x="29366" y="90056"/>
                  </a:lnTo>
                  <a:lnTo>
                    <a:pt x="29774" y="92177"/>
                  </a:lnTo>
                  <a:lnTo>
                    <a:pt x="29774" y="92177"/>
                  </a:lnTo>
                  <a:lnTo>
                    <a:pt x="30590" y="96419"/>
                  </a:lnTo>
                  <a:lnTo>
                    <a:pt x="30590" y="96419"/>
                  </a:lnTo>
                  <a:lnTo>
                    <a:pt x="31324" y="100497"/>
                  </a:lnTo>
                  <a:lnTo>
                    <a:pt x="31324" y="100497"/>
                  </a:lnTo>
                  <a:lnTo>
                    <a:pt x="32303" y="104984"/>
                  </a:lnTo>
                  <a:lnTo>
                    <a:pt x="32303" y="104984"/>
                  </a:lnTo>
                  <a:lnTo>
                    <a:pt x="32792" y="106942"/>
                  </a:lnTo>
                  <a:lnTo>
                    <a:pt x="33363" y="108736"/>
                  </a:lnTo>
                  <a:lnTo>
                    <a:pt x="33363" y="108736"/>
                  </a:lnTo>
                  <a:lnTo>
                    <a:pt x="34179" y="111183"/>
                  </a:lnTo>
                  <a:lnTo>
                    <a:pt x="34669" y="112326"/>
                  </a:lnTo>
                  <a:lnTo>
                    <a:pt x="35077" y="113386"/>
                  </a:lnTo>
                  <a:lnTo>
                    <a:pt x="35077" y="113386"/>
                  </a:lnTo>
                  <a:lnTo>
                    <a:pt x="35403" y="113957"/>
                  </a:lnTo>
                  <a:lnTo>
                    <a:pt x="35811" y="114528"/>
                  </a:lnTo>
                  <a:lnTo>
                    <a:pt x="36219" y="115017"/>
                  </a:lnTo>
                  <a:lnTo>
                    <a:pt x="36708" y="115507"/>
                  </a:lnTo>
                  <a:lnTo>
                    <a:pt x="36708" y="115507"/>
                  </a:lnTo>
                  <a:lnTo>
                    <a:pt x="36871" y="115752"/>
                  </a:lnTo>
                  <a:lnTo>
                    <a:pt x="36871" y="115752"/>
                  </a:lnTo>
                  <a:lnTo>
                    <a:pt x="37442" y="116159"/>
                  </a:lnTo>
                  <a:lnTo>
                    <a:pt x="38095" y="116567"/>
                  </a:lnTo>
                  <a:lnTo>
                    <a:pt x="38666" y="116894"/>
                  </a:lnTo>
                  <a:lnTo>
                    <a:pt x="39400" y="117220"/>
                  </a:lnTo>
                  <a:lnTo>
                    <a:pt x="40052" y="117465"/>
                  </a:lnTo>
                  <a:lnTo>
                    <a:pt x="40787" y="117628"/>
                  </a:lnTo>
                  <a:lnTo>
                    <a:pt x="41521" y="117709"/>
                  </a:lnTo>
                  <a:lnTo>
                    <a:pt x="42337" y="117791"/>
                  </a:lnTo>
                  <a:lnTo>
                    <a:pt x="42337" y="117791"/>
                  </a:lnTo>
                  <a:lnTo>
                    <a:pt x="43071" y="117791"/>
                  </a:lnTo>
                  <a:lnTo>
                    <a:pt x="43886" y="117709"/>
                  </a:lnTo>
                  <a:lnTo>
                    <a:pt x="44702" y="117628"/>
                  </a:lnTo>
                  <a:lnTo>
                    <a:pt x="45518" y="117465"/>
                  </a:lnTo>
                  <a:lnTo>
                    <a:pt x="46334" y="117220"/>
                  </a:lnTo>
                  <a:lnTo>
                    <a:pt x="47068" y="116975"/>
                  </a:lnTo>
                  <a:lnTo>
                    <a:pt x="47883" y="116649"/>
                  </a:lnTo>
                  <a:lnTo>
                    <a:pt x="48699" y="116323"/>
                  </a:lnTo>
                  <a:lnTo>
                    <a:pt x="48699" y="116323"/>
                  </a:lnTo>
                  <a:lnTo>
                    <a:pt x="50168" y="115425"/>
                  </a:lnTo>
                  <a:lnTo>
                    <a:pt x="51636" y="114528"/>
                  </a:lnTo>
                  <a:lnTo>
                    <a:pt x="51636" y="114528"/>
                  </a:lnTo>
                  <a:lnTo>
                    <a:pt x="54001" y="112815"/>
                  </a:lnTo>
                  <a:lnTo>
                    <a:pt x="56449" y="111020"/>
                  </a:lnTo>
                  <a:lnTo>
                    <a:pt x="56449" y="111020"/>
                  </a:lnTo>
                  <a:lnTo>
                    <a:pt x="58896" y="108981"/>
                  </a:lnTo>
                  <a:lnTo>
                    <a:pt x="61343" y="106779"/>
                  </a:lnTo>
                  <a:lnTo>
                    <a:pt x="61343" y="106779"/>
                  </a:lnTo>
                  <a:lnTo>
                    <a:pt x="63709" y="104413"/>
                  </a:lnTo>
                  <a:lnTo>
                    <a:pt x="66156" y="102129"/>
                  </a:lnTo>
                  <a:lnTo>
                    <a:pt x="66156" y="102129"/>
                  </a:lnTo>
                  <a:lnTo>
                    <a:pt x="68521" y="99926"/>
                  </a:lnTo>
                  <a:lnTo>
                    <a:pt x="70887" y="97887"/>
                  </a:lnTo>
                  <a:lnTo>
                    <a:pt x="70887" y="97887"/>
                  </a:lnTo>
                  <a:lnTo>
                    <a:pt x="72437" y="96745"/>
                  </a:lnTo>
                  <a:lnTo>
                    <a:pt x="73987" y="95603"/>
                  </a:lnTo>
                  <a:lnTo>
                    <a:pt x="75618" y="94624"/>
                  </a:lnTo>
                  <a:lnTo>
                    <a:pt x="77250" y="93645"/>
                  </a:lnTo>
                  <a:lnTo>
                    <a:pt x="77250" y="93645"/>
                  </a:lnTo>
                  <a:lnTo>
                    <a:pt x="79207" y="92748"/>
                  </a:lnTo>
                  <a:lnTo>
                    <a:pt x="81247" y="92096"/>
                  </a:lnTo>
                  <a:lnTo>
                    <a:pt x="83368" y="91525"/>
                  </a:lnTo>
                  <a:lnTo>
                    <a:pt x="85570" y="91117"/>
                  </a:lnTo>
                  <a:lnTo>
                    <a:pt x="85570" y="91117"/>
                  </a:lnTo>
                  <a:lnTo>
                    <a:pt x="85652" y="91117"/>
                  </a:lnTo>
                  <a:lnTo>
                    <a:pt x="85652" y="91117"/>
                  </a:lnTo>
                  <a:lnTo>
                    <a:pt x="87038" y="90954"/>
                  </a:lnTo>
                  <a:lnTo>
                    <a:pt x="88344" y="90790"/>
                  </a:lnTo>
                  <a:lnTo>
                    <a:pt x="90954" y="90709"/>
                  </a:lnTo>
                  <a:lnTo>
                    <a:pt x="90954" y="90709"/>
                  </a:lnTo>
                  <a:lnTo>
                    <a:pt x="93483" y="90790"/>
                  </a:lnTo>
                  <a:lnTo>
                    <a:pt x="95930" y="91035"/>
                  </a:lnTo>
                  <a:lnTo>
                    <a:pt x="95930" y="91035"/>
                  </a:lnTo>
                  <a:lnTo>
                    <a:pt x="99356" y="91606"/>
                  </a:lnTo>
                  <a:lnTo>
                    <a:pt x="102782" y="92177"/>
                  </a:lnTo>
                  <a:lnTo>
                    <a:pt x="102782" y="92177"/>
                  </a:lnTo>
                  <a:lnTo>
                    <a:pt x="107595" y="92748"/>
                  </a:lnTo>
                  <a:lnTo>
                    <a:pt x="112408" y="93319"/>
                  </a:lnTo>
                  <a:lnTo>
                    <a:pt x="112408" y="93319"/>
                  </a:lnTo>
                  <a:lnTo>
                    <a:pt x="116976" y="93727"/>
                  </a:lnTo>
                  <a:lnTo>
                    <a:pt x="121381" y="94053"/>
                  </a:lnTo>
                  <a:lnTo>
                    <a:pt x="121381" y="94053"/>
                  </a:lnTo>
                  <a:lnTo>
                    <a:pt x="123420" y="94135"/>
                  </a:lnTo>
                  <a:lnTo>
                    <a:pt x="125378" y="94135"/>
                  </a:lnTo>
                  <a:lnTo>
                    <a:pt x="127254" y="94053"/>
                  </a:lnTo>
                  <a:lnTo>
                    <a:pt x="128967" y="93972"/>
                  </a:lnTo>
                  <a:lnTo>
                    <a:pt x="128967" y="93972"/>
                  </a:lnTo>
                  <a:lnTo>
                    <a:pt x="130517" y="93809"/>
                  </a:lnTo>
                  <a:lnTo>
                    <a:pt x="130517" y="93809"/>
                  </a:lnTo>
                  <a:lnTo>
                    <a:pt x="131333" y="93727"/>
                  </a:lnTo>
                  <a:lnTo>
                    <a:pt x="132067" y="93482"/>
                  </a:lnTo>
                  <a:lnTo>
                    <a:pt x="132801" y="93238"/>
                  </a:lnTo>
                  <a:lnTo>
                    <a:pt x="133453" y="92911"/>
                  </a:lnTo>
                  <a:lnTo>
                    <a:pt x="134106" y="92503"/>
                  </a:lnTo>
                  <a:lnTo>
                    <a:pt x="134759" y="92014"/>
                  </a:lnTo>
                  <a:lnTo>
                    <a:pt x="135248" y="91525"/>
                  </a:lnTo>
                  <a:lnTo>
                    <a:pt x="135738" y="91035"/>
                  </a:lnTo>
                  <a:lnTo>
                    <a:pt x="136145" y="90464"/>
                  </a:lnTo>
                  <a:lnTo>
                    <a:pt x="136472" y="89811"/>
                  </a:lnTo>
                  <a:lnTo>
                    <a:pt x="136798" y="89240"/>
                  </a:lnTo>
                  <a:lnTo>
                    <a:pt x="136961" y="88588"/>
                  </a:lnTo>
                  <a:lnTo>
                    <a:pt x="137043" y="87935"/>
                  </a:lnTo>
                  <a:lnTo>
                    <a:pt x="137124" y="87364"/>
                  </a:lnTo>
                  <a:lnTo>
                    <a:pt x="137043" y="86712"/>
                  </a:lnTo>
                  <a:lnTo>
                    <a:pt x="136798" y="86059"/>
                  </a:lnTo>
                  <a:lnTo>
                    <a:pt x="136798" y="86059"/>
                  </a:lnTo>
                  <a:lnTo>
                    <a:pt x="136798" y="85978"/>
                  </a:lnTo>
                  <a:lnTo>
                    <a:pt x="136798" y="85978"/>
                  </a:lnTo>
                  <a:lnTo>
                    <a:pt x="136227" y="84754"/>
                  </a:lnTo>
                  <a:lnTo>
                    <a:pt x="135574" y="83449"/>
                  </a:lnTo>
                  <a:lnTo>
                    <a:pt x="134759" y="82144"/>
                  </a:lnTo>
                  <a:lnTo>
                    <a:pt x="133780" y="80757"/>
                  </a:lnTo>
                  <a:lnTo>
                    <a:pt x="133780" y="80757"/>
                  </a:lnTo>
                  <a:lnTo>
                    <a:pt x="132719" y="79289"/>
                  </a:lnTo>
                  <a:lnTo>
                    <a:pt x="131577" y="77820"/>
                  </a:lnTo>
                  <a:lnTo>
                    <a:pt x="128885" y="74639"/>
                  </a:lnTo>
                  <a:lnTo>
                    <a:pt x="128885" y="74639"/>
                  </a:lnTo>
                  <a:lnTo>
                    <a:pt x="126193" y="71376"/>
                  </a:lnTo>
                  <a:lnTo>
                    <a:pt x="123502" y="68032"/>
                  </a:lnTo>
                  <a:lnTo>
                    <a:pt x="123502" y="68032"/>
                  </a:lnTo>
                  <a:lnTo>
                    <a:pt x="118526" y="61506"/>
                  </a:lnTo>
                  <a:lnTo>
                    <a:pt x="118526" y="61506"/>
                  </a:lnTo>
                  <a:lnTo>
                    <a:pt x="113876" y="55388"/>
                  </a:lnTo>
                  <a:lnTo>
                    <a:pt x="113876" y="55388"/>
                  </a:lnTo>
                  <a:lnTo>
                    <a:pt x="109389" y="49678"/>
                  </a:lnTo>
                  <a:lnTo>
                    <a:pt x="109389" y="49678"/>
                  </a:lnTo>
                  <a:lnTo>
                    <a:pt x="107595" y="47475"/>
                  </a:lnTo>
                  <a:lnTo>
                    <a:pt x="107595" y="47475"/>
                  </a:lnTo>
                  <a:lnTo>
                    <a:pt x="105963" y="45354"/>
                  </a:lnTo>
                  <a:lnTo>
                    <a:pt x="105963" y="45354"/>
                  </a:lnTo>
                  <a:lnTo>
                    <a:pt x="104577" y="43315"/>
                  </a:lnTo>
                  <a:lnTo>
                    <a:pt x="104577" y="43315"/>
                  </a:lnTo>
                  <a:lnTo>
                    <a:pt x="103271" y="41521"/>
                  </a:lnTo>
                  <a:lnTo>
                    <a:pt x="103271" y="41521"/>
                  </a:lnTo>
                  <a:lnTo>
                    <a:pt x="101477" y="38747"/>
                  </a:lnTo>
                  <a:lnTo>
                    <a:pt x="101477" y="38747"/>
                  </a:lnTo>
                  <a:lnTo>
                    <a:pt x="100824" y="37931"/>
                  </a:lnTo>
                  <a:lnTo>
                    <a:pt x="100172" y="37116"/>
                  </a:lnTo>
                  <a:lnTo>
                    <a:pt x="100172" y="37116"/>
                  </a:lnTo>
                  <a:lnTo>
                    <a:pt x="99356" y="36381"/>
                  </a:lnTo>
                  <a:lnTo>
                    <a:pt x="98540" y="35647"/>
                  </a:lnTo>
                  <a:lnTo>
                    <a:pt x="98540" y="35647"/>
                  </a:lnTo>
                  <a:lnTo>
                    <a:pt x="97480" y="34995"/>
                  </a:lnTo>
                  <a:lnTo>
                    <a:pt x="96338" y="34342"/>
                  </a:lnTo>
                  <a:lnTo>
                    <a:pt x="96338" y="34342"/>
                  </a:lnTo>
                  <a:lnTo>
                    <a:pt x="95033" y="33771"/>
                  </a:lnTo>
                  <a:lnTo>
                    <a:pt x="93483" y="33119"/>
                  </a:lnTo>
                  <a:lnTo>
                    <a:pt x="93483" y="33119"/>
                  </a:lnTo>
                  <a:lnTo>
                    <a:pt x="93401" y="33119"/>
                  </a:lnTo>
                  <a:lnTo>
                    <a:pt x="93401" y="33119"/>
                  </a:lnTo>
                  <a:lnTo>
                    <a:pt x="90954" y="31977"/>
                  </a:lnTo>
                  <a:lnTo>
                    <a:pt x="90954" y="31977"/>
                  </a:lnTo>
                  <a:lnTo>
                    <a:pt x="89486" y="31161"/>
                  </a:lnTo>
                  <a:lnTo>
                    <a:pt x="87854" y="30264"/>
                  </a:lnTo>
                  <a:lnTo>
                    <a:pt x="87854" y="30264"/>
                  </a:lnTo>
                  <a:lnTo>
                    <a:pt x="85652" y="28958"/>
                  </a:lnTo>
                  <a:lnTo>
                    <a:pt x="85652" y="28958"/>
                  </a:lnTo>
                  <a:lnTo>
                    <a:pt x="83123" y="27164"/>
                  </a:lnTo>
                  <a:lnTo>
                    <a:pt x="83123" y="27164"/>
                  </a:lnTo>
                  <a:lnTo>
                    <a:pt x="81410" y="25940"/>
                  </a:lnTo>
                  <a:lnTo>
                    <a:pt x="79452" y="24553"/>
                  </a:lnTo>
                  <a:lnTo>
                    <a:pt x="79452" y="24553"/>
                  </a:lnTo>
                  <a:lnTo>
                    <a:pt x="77250" y="22677"/>
                  </a:lnTo>
                  <a:lnTo>
                    <a:pt x="77250" y="22677"/>
                  </a:lnTo>
                  <a:lnTo>
                    <a:pt x="74558" y="20312"/>
                  </a:lnTo>
                  <a:lnTo>
                    <a:pt x="74558" y="20312"/>
                  </a:lnTo>
                  <a:lnTo>
                    <a:pt x="72518" y="18109"/>
                  </a:lnTo>
                  <a:lnTo>
                    <a:pt x="72518" y="18109"/>
                  </a:lnTo>
                  <a:lnTo>
                    <a:pt x="70071" y="15417"/>
                  </a:lnTo>
                  <a:lnTo>
                    <a:pt x="70071" y="15417"/>
                  </a:lnTo>
                  <a:lnTo>
                    <a:pt x="68848" y="13867"/>
                  </a:lnTo>
                  <a:lnTo>
                    <a:pt x="67461" y="12154"/>
                  </a:lnTo>
                  <a:lnTo>
                    <a:pt x="67461" y="12154"/>
                  </a:lnTo>
                  <a:lnTo>
                    <a:pt x="66156" y="10278"/>
                  </a:lnTo>
                  <a:lnTo>
                    <a:pt x="64687" y="8157"/>
                  </a:lnTo>
                  <a:lnTo>
                    <a:pt x="64687" y="8157"/>
                  </a:lnTo>
                  <a:lnTo>
                    <a:pt x="63301" y="6037"/>
                  </a:lnTo>
                  <a:lnTo>
                    <a:pt x="61996" y="3752"/>
                  </a:lnTo>
                  <a:lnTo>
                    <a:pt x="61996" y="3752"/>
                  </a:lnTo>
                  <a:lnTo>
                    <a:pt x="59875" y="0"/>
                  </a:lnTo>
                  <a:lnTo>
                    <a:pt x="54654" y="0"/>
                  </a:lnTo>
                  <a:lnTo>
                    <a:pt x="54654" y="0"/>
                  </a:lnTo>
                  <a:lnTo>
                    <a:pt x="55225" y="897"/>
                  </a:lnTo>
                  <a:lnTo>
                    <a:pt x="55225" y="897"/>
                  </a:lnTo>
                  <a:lnTo>
                    <a:pt x="56938" y="3671"/>
                  </a:lnTo>
                  <a:lnTo>
                    <a:pt x="56938" y="3671"/>
                  </a:lnTo>
                  <a:lnTo>
                    <a:pt x="58814" y="6526"/>
                  </a:lnTo>
                  <a:lnTo>
                    <a:pt x="58814" y="6526"/>
                  </a:lnTo>
                  <a:lnTo>
                    <a:pt x="60772" y="9381"/>
                  </a:lnTo>
                  <a:lnTo>
                    <a:pt x="60772" y="9381"/>
                  </a:lnTo>
                  <a:lnTo>
                    <a:pt x="62648" y="11991"/>
                  </a:lnTo>
                  <a:lnTo>
                    <a:pt x="62648" y="11991"/>
                  </a:lnTo>
                  <a:lnTo>
                    <a:pt x="64524" y="14357"/>
                  </a:lnTo>
                  <a:lnTo>
                    <a:pt x="64524" y="14357"/>
                  </a:lnTo>
                  <a:lnTo>
                    <a:pt x="66156" y="16478"/>
                  </a:lnTo>
                  <a:lnTo>
                    <a:pt x="67787" y="18354"/>
                  </a:lnTo>
                  <a:lnTo>
                    <a:pt x="67787" y="18354"/>
                  </a:lnTo>
                  <a:lnTo>
                    <a:pt x="70398" y="21291"/>
                  </a:lnTo>
                  <a:lnTo>
                    <a:pt x="70398" y="21291"/>
                  </a:lnTo>
                  <a:lnTo>
                    <a:pt x="72437" y="23493"/>
                  </a:lnTo>
                  <a:lnTo>
                    <a:pt x="72437" y="23493"/>
                  </a:lnTo>
                  <a:lnTo>
                    <a:pt x="75537" y="26511"/>
                  </a:lnTo>
                  <a:lnTo>
                    <a:pt x="75537" y="26511"/>
                  </a:lnTo>
                  <a:lnTo>
                    <a:pt x="77821" y="28551"/>
                  </a:lnTo>
                  <a:lnTo>
                    <a:pt x="77821" y="28551"/>
                  </a:lnTo>
                  <a:lnTo>
                    <a:pt x="79697" y="30182"/>
                  </a:lnTo>
                  <a:lnTo>
                    <a:pt x="79697" y="30182"/>
                  </a:lnTo>
                  <a:lnTo>
                    <a:pt x="82470" y="32466"/>
                  </a:lnTo>
                  <a:lnTo>
                    <a:pt x="82470" y="32466"/>
                  </a:lnTo>
                  <a:lnTo>
                    <a:pt x="86467" y="35076"/>
                  </a:lnTo>
                  <a:lnTo>
                    <a:pt x="86467" y="35076"/>
                  </a:lnTo>
                  <a:lnTo>
                    <a:pt x="89730" y="37197"/>
                  </a:lnTo>
                  <a:lnTo>
                    <a:pt x="89730" y="37197"/>
                  </a:lnTo>
                  <a:lnTo>
                    <a:pt x="91199" y="38176"/>
                  </a:lnTo>
                  <a:lnTo>
                    <a:pt x="92504" y="39155"/>
                  </a:lnTo>
                  <a:lnTo>
                    <a:pt x="92504" y="39155"/>
                  </a:lnTo>
                  <a:lnTo>
                    <a:pt x="93727" y="40134"/>
                  </a:lnTo>
                  <a:lnTo>
                    <a:pt x="94951" y="41113"/>
                  </a:lnTo>
                  <a:lnTo>
                    <a:pt x="94951" y="41113"/>
                  </a:lnTo>
                  <a:lnTo>
                    <a:pt x="97317" y="43315"/>
                  </a:lnTo>
                  <a:lnTo>
                    <a:pt x="97317" y="43315"/>
                  </a:lnTo>
                  <a:lnTo>
                    <a:pt x="99764" y="45681"/>
                  </a:lnTo>
                  <a:lnTo>
                    <a:pt x="99764" y="45681"/>
                  </a:lnTo>
                  <a:lnTo>
                    <a:pt x="102211" y="48210"/>
                  </a:lnTo>
                  <a:lnTo>
                    <a:pt x="102211" y="48210"/>
                  </a:lnTo>
                  <a:lnTo>
                    <a:pt x="104740" y="50820"/>
                  </a:lnTo>
                  <a:lnTo>
                    <a:pt x="104740" y="50820"/>
                  </a:lnTo>
                  <a:lnTo>
                    <a:pt x="106290" y="52370"/>
                  </a:lnTo>
                  <a:lnTo>
                    <a:pt x="106290" y="52370"/>
                  </a:lnTo>
                  <a:lnTo>
                    <a:pt x="107840" y="54001"/>
                  </a:lnTo>
                  <a:lnTo>
                    <a:pt x="107840" y="54001"/>
                  </a:lnTo>
                  <a:lnTo>
                    <a:pt x="109226" y="55551"/>
                  </a:lnTo>
                  <a:lnTo>
                    <a:pt x="110695" y="57182"/>
                  </a:lnTo>
                  <a:lnTo>
                    <a:pt x="110695" y="57182"/>
                  </a:lnTo>
                  <a:lnTo>
                    <a:pt x="113468" y="60527"/>
                  </a:lnTo>
                  <a:lnTo>
                    <a:pt x="113468" y="60527"/>
                  </a:lnTo>
                  <a:lnTo>
                    <a:pt x="116160" y="63871"/>
                  </a:lnTo>
                  <a:lnTo>
                    <a:pt x="116160" y="63871"/>
                  </a:lnTo>
                  <a:lnTo>
                    <a:pt x="118933" y="67461"/>
                  </a:lnTo>
                  <a:lnTo>
                    <a:pt x="118933" y="67461"/>
                  </a:lnTo>
                  <a:lnTo>
                    <a:pt x="121707" y="70887"/>
                  </a:lnTo>
                  <a:lnTo>
                    <a:pt x="121707" y="70887"/>
                  </a:lnTo>
                  <a:lnTo>
                    <a:pt x="126846" y="77412"/>
                  </a:lnTo>
                  <a:lnTo>
                    <a:pt x="126846" y="77412"/>
                  </a:lnTo>
                  <a:lnTo>
                    <a:pt x="127499" y="78473"/>
                  </a:lnTo>
                  <a:lnTo>
                    <a:pt x="128070" y="79533"/>
                  </a:lnTo>
                  <a:lnTo>
                    <a:pt x="128559" y="80512"/>
                  </a:lnTo>
                  <a:lnTo>
                    <a:pt x="128967" y="81410"/>
                  </a:lnTo>
                  <a:lnTo>
                    <a:pt x="129293" y="82307"/>
                  </a:lnTo>
                  <a:lnTo>
                    <a:pt x="129538" y="83204"/>
                  </a:lnTo>
                  <a:lnTo>
                    <a:pt x="129701" y="84020"/>
                  </a:lnTo>
                  <a:lnTo>
                    <a:pt x="129783" y="84836"/>
                  </a:lnTo>
                  <a:lnTo>
                    <a:pt x="129783" y="84836"/>
                  </a:lnTo>
                  <a:lnTo>
                    <a:pt x="129783" y="85570"/>
                  </a:lnTo>
                  <a:lnTo>
                    <a:pt x="129620" y="86222"/>
                  </a:lnTo>
                  <a:lnTo>
                    <a:pt x="129375" y="86875"/>
                  </a:lnTo>
                  <a:lnTo>
                    <a:pt x="129049" y="87527"/>
                  </a:lnTo>
                  <a:lnTo>
                    <a:pt x="128641" y="88098"/>
                  </a:lnTo>
                  <a:lnTo>
                    <a:pt x="128070" y="88588"/>
                  </a:lnTo>
                  <a:lnTo>
                    <a:pt x="127417" y="89077"/>
                  </a:lnTo>
                  <a:lnTo>
                    <a:pt x="126683" y="89485"/>
                  </a:lnTo>
                  <a:lnTo>
                    <a:pt x="126683" y="89485"/>
                  </a:lnTo>
                  <a:lnTo>
                    <a:pt x="125786" y="89811"/>
                  </a:lnTo>
                  <a:lnTo>
                    <a:pt x="124725" y="90138"/>
                  </a:lnTo>
                  <a:lnTo>
                    <a:pt x="123502" y="90301"/>
                  </a:lnTo>
                  <a:lnTo>
                    <a:pt x="122196" y="90464"/>
                  </a:lnTo>
                  <a:lnTo>
                    <a:pt x="120728" y="90546"/>
                  </a:lnTo>
                  <a:lnTo>
                    <a:pt x="119260" y="90627"/>
                  </a:lnTo>
                  <a:lnTo>
                    <a:pt x="117628" y="90546"/>
                  </a:lnTo>
                  <a:lnTo>
                    <a:pt x="115834" y="90464"/>
                  </a:lnTo>
                  <a:lnTo>
                    <a:pt x="115834" y="90464"/>
                  </a:lnTo>
                  <a:lnTo>
                    <a:pt x="112163" y="90219"/>
                  </a:lnTo>
                  <a:lnTo>
                    <a:pt x="108166" y="89811"/>
                  </a:lnTo>
                  <a:lnTo>
                    <a:pt x="108166" y="89811"/>
                  </a:lnTo>
                  <a:lnTo>
                    <a:pt x="104006" y="89240"/>
                  </a:lnTo>
                  <a:lnTo>
                    <a:pt x="99682" y="88669"/>
                  </a:lnTo>
                  <a:lnTo>
                    <a:pt x="99682" y="88669"/>
                  </a:lnTo>
                  <a:lnTo>
                    <a:pt x="97235" y="88262"/>
                  </a:lnTo>
                  <a:lnTo>
                    <a:pt x="97235" y="88262"/>
                  </a:lnTo>
                  <a:lnTo>
                    <a:pt x="95359" y="88098"/>
                  </a:lnTo>
                  <a:lnTo>
                    <a:pt x="93320" y="87935"/>
                  </a:lnTo>
                  <a:lnTo>
                    <a:pt x="91280" y="87854"/>
                  </a:lnTo>
                  <a:lnTo>
                    <a:pt x="89159" y="87854"/>
                  </a:lnTo>
                  <a:lnTo>
                    <a:pt x="89159" y="87854"/>
                  </a:lnTo>
                  <a:lnTo>
                    <a:pt x="87038" y="87935"/>
                  </a:lnTo>
                  <a:lnTo>
                    <a:pt x="84836" y="88098"/>
                  </a:lnTo>
                  <a:lnTo>
                    <a:pt x="82715" y="88262"/>
                  </a:lnTo>
                  <a:lnTo>
                    <a:pt x="80594" y="88588"/>
                  </a:lnTo>
                  <a:lnTo>
                    <a:pt x="80594" y="88588"/>
                  </a:lnTo>
                  <a:lnTo>
                    <a:pt x="80513" y="88588"/>
                  </a:lnTo>
                  <a:lnTo>
                    <a:pt x="80513" y="88588"/>
                  </a:lnTo>
                  <a:lnTo>
                    <a:pt x="79289" y="88996"/>
                  </a:lnTo>
                  <a:lnTo>
                    <a:pt x="78065" y="89404"/>
                  </a:lnTo>
                  <a:lnTo>
                    <a:pt x="76842" y="89893"/>
                  </a:lnTo>
                  <a:lnTo>
                    <a:pt x="75700" y="90382"/>
                  </a:lnTo>
                  <a:lnTo>
                    <a:pt x="74558" y="90954"/>
                  </a:lnTo>
                  <a:lnTo>
                    <a:pt x="73416" y="91606"/>
                  </a:lnTo>
                  <a:lnTo>
                    <a:pt x="72274" y="92259"/>
                  </a:lnTo>
                  <a:lnTo>
                    <a:pt x="71213" y="92911"/>
                  </a:lnTo>
                  <a:lnTo>
                    <a:pt x="71213" y="92911"/>
                  </a:lnTo>
                  <a:lnTo>
                    <a:pt x="69092" y="94787"/>
                  </a:lnTo>
                  <a:lnTo>
                    <a:pt x="67053" y="96827"/>
                  </a:lnTo>
                  <a:lnTo>
                    <a:pt x="67053" y="96827"/>
                  </a:lnTo>
                  <a:lnTo>
                    <a:pt x="62974" y="101150"/>
                  </a:lnTo>
                  <a:lnTo>
                    <a:pt x="62974" y="101150"/>
                  </a:lnTo>
                  <a:lnTo>
                    <a:pt x="60854" y="103271"/>
                  </a:lnTo>
                  <a:lnTo>
                    <a:pt x="58814" y="105229"/>
                  </a:lnTo>
                  <a:lnTo>
                    <a:pt x="58814" y="105229"/>
                  </a:lnTo>
                  <a:lnTo>
                    <a:pt x="56775" y="107023"/>
                  </a:lnTo>
                  <a:lnTo>
                    <a:pt x="54817" y="108655"/>
                  </a:lnTo>
                  <a:lnTo>
                    <a:pt x="54817" y="108655"/>
                  </a:lnTo>
                  <a:lnTo>
                    <a:pt x="52778" y="110041"/>
                  </a:lnTo>
                  <a:lnTo>
                    <a:pt x="50820" y="111265"/>
                  </a:lnTo>
                  <a:lnTo>
                    <a:pt x="48862" y="112244"/>
                  </a:lnTo>
                  <a:lnTo>
                    <a:pt x="46905" y="112978"/>
                  </a:lnTo>
                  <a:lnTo>
                    <a:pt x="46905" y="112978"/>
                  </a:lnTo>
                  <a:lnTo>
                    <a:pt x="46007" y="113223"/>
                  </a:lnTo>
                  <a:lnTo>
                    <a:pt x="45028" y="113304"/>
                  </a:lnTo>
                  <a:lnTo>
                    <a:pt x="44131" y="113304"/>
                  </a:lnTo>
                  <a:lnTo>
                    <a:pt x="43234" y="113223"/>
                  </a:lnTo>
                  <a:lnTo>
                    <a:pt x="42418" y="113060"/>
                  </a:lnTo>
                  <a:lnTo>
                    <a:pt x="41521" y="112815"/>
                  </a:lnTo>
                  <a:lnTo>
                    <a:pt x="40705" y="112489"/>
                  </a:lnTo>
                  <a:lnTo>
                    <a:pt x="39889" y="111999"/>
                  </a:lnTo>
                  <a:lnTo>
                    <a:pt x="39889" y="111999"/>
                  </a:lnTo>
                  <a:lnTo>
                    <a:pt x="39074" y="111428"/>
                  </a:lnTo>
                  <a:lnTo>
                    <a:pt x="38339" y="110694"/>
                  </a:lnTo>
                  <a:lnTo>
                    <a:pt x="37605" y="109878"/>
                  </a:lnTo>
                  <a:lnTo>
                    <a:pt x="36871" y="108899"/>
                  </a:lnTo>
                  <a:lnTo>
                    <a:pt x="36871" y="108899"/>
                  </a:lnTo>
                  <a:lnTo>
                    <a:pt x="36219" y="107757"/>
                  </a:lnTo>
                  <a:lnTo>
                    <a:pt x="35566" y="106452"/>
                  </a:lnTo>
                  <a:lnTo>
                    <a:pt x="34913" y="105066"/>
                  </a:lnTo>
                  <a:lnTo>
                    <a:pt x="34261" y="103516"/>
                  </a:lnTo>
                  <a:lnTo>
                    <a:pt x="34261" y="103516"/>
                  </a:lnTo>
                  <a:lnTo>
                    <a:pt x="32711" y="97235"/>
                  </a:lnTo>
                  <a:lnTo>
                    <a:pt x="32711" y="97235"/>
                  </a:lnTo>
                  <a:lnTo>
                    <a:pt x="31814" y="93727"/>
                  </a:lnTo>
                  <a:lnTo>
                    <a:pt x="30998" y="90056"/>
                  </a:lnTo>
                  <a:lnTo>
                    <a:pt x="30998" y="90056"/>
                  </a:lnTo>
                  <a:lnTo>
                    <a:pt x="30345" y="86222"/>
                  </a:lnTo>
                  <a:lnTo>
                    <a:pt x="29856" y="82144"/>
                  </a:lnTo>
                  <a:lnTo>
                    <a:pt x="29856" y="82144"/>
                  </a:lnTo>
                  <a:lnTo>
                    <a:pt x="29203" y="77576"/>
                  </a:lnTo>
                  <a:lnTo>
                    <a:pt x="29203" y="77576"/>
                  </a:lnTo>
                  <a:lnTo>
                    <a:pt x="28795" y="75128"/>
                  </a:lnTo>
                  <a:lnTo>
                    <a:pt x="28224" y="72518"/>
                  </a:lnTo>
                  <a:lnTo>
                    <a:pt x="28224" y="72518"/>
                  </a:lnTo>
                  <a:lnTo>
                    <a:pt x="27490" y="69745"/>
                  </a:lnTo>
                  <a:lnTo>
                    <a:pt x="27490" y="69745"/>
                  </a:lnTo>
                  <a:lnTo>
                    <a:pt x="26511" y="66726"/>
                  </a:lnTo>
                  <a:lnTo>
                    <a:pt x="26511" y="66726"/>
                  </a:lnTo>
                  <a:lnTo>
                    <a:pt x="25206" y="63464"/>
                  </a:lnTo>
                  <a:lnTo>
                    <a:pt x="25206" y="63464"/>
                  </a:lnTo>
                  <a:lnTo>
                    <a:pt x="23819" y="60038"/>
                  </a:lnTo>
                  <a:lnTo>
                    <a:pt x="23819" y="60038"/>
                  </a:lnTo>
                  <a:lnTo>
                    <a:pt x="22270" y="56448"/>
                  </a:lnTo>
                  <a:lnTo>
                    <a:pt x="22270" y="56448"/>
                  </a:lnTo>
                  <a:lnTo>
                    <a:pt x="20720" y="52941"/>
                  </a:lnTo>
                  <a:lnTo>
                    <a:pt x="20720" y="52941"/>
                  </a:lnTo>
                  <a:lnTo>
                    <a:pt x="19088" y="49515"/>
                  </a:lnTo>
                  <a:lnTo>
                    <a:pt x="19088" y="49515"/>
                  </a:lnTo>
                  <a:lnTo>
                    <a:pt x="17538" y="46170"/>
                  </a:lnTo>
                  <a:lnTo>
                    <a:pt x="17538" y="46170"/>
                  </a:lnTo>
                  <a:lnTo>
                    <a:pt x="16070" y="42907"/>
                  </a:lnTo>
                  <a:lnTo>
                    <a:pt x="16070" y="42907"/>
                  </a:lnTo>
                  <a:lnTo>
                    <a:pt x="14520" y="39644"/>
                  </a:lnTo>
                  <a:lnTo>
                    <a:pt x="14520" y="39644"/>
                  </a:lnTo>
                  <a:lnTo>
                    <a:pt x="12970" y="36300"/>
                  </a:lnTo>
                  <a:lnTo>
                    <a:pt x="12970" y="36300"/>
                  </a:lnTo>
                  <a:lnTo>
                    <a:pt x="11339" y="32874"/>
                  </a:lnTo>
                  <a:lnTo>
                    <a:pt x="11339" y="32874"/>
                  </a:lnTo>
                  <a:lnTo>
                    <a:pt x="8239" y="26511"/>
                  </a:lnTo>
                  <a:lnTo>
                    <a:pt x="8239" y="26511"/>
                  </a:lnTo>
                  <a:lnTo>
                    <a:pt x="5792" y="20964"/>
                  </a:lnTo>
                  <a:lnTo>
                    <a:pt x="5792" y="20964"/>
                  </a:lnTo>
                  <a:lnTo>
                    <a:pt x="3834" y="16478"/>
                  </a:lnTo>
                  <a:lnTo>
                    <a:pt x="3834" y="16478"/>
                  </a:lnTo>
                  <a:lnTo>
                    <a:pt x="2039" y="12481"/>
                  </a:lnTo>
                  <a:lnTo>
                    <a:pt x="2039" y="12481"/>
                  </a:lnTo>
                  <a:lnTo>
                    <a:pt x="408" y="8810"/>
                  </a:lnTo>
                  <a:lnTo>
                    <a:pt x="408" y="8810"/>
                  </a:lnTo>
                  <a:lnTo>
                    <a:pt x="0" y="7750"/>
                  </a:lnTo>
                  <a:lnTo>
                    <a:pt x="0" y="11910"/>
                  </a:lnTo>
                  <a:lnTo>
                    <a:pt x="0" y="11910"/>
                  </a:lnTo>
                  <a:lnTo>
                    <a:pt x="1387" y="15009"/>
                  </a:lnTo>
                  <a:lnTo>
                    <a:pt x="1387" y="15009"/>
                  </a:lnTo>
                  <a:lnTo>
                    <a:pt x="3345" y="1925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42200" y="1385100"/>
              <a:ext cx="3154850" cy="2779600"/>
            </a:xfrm>
            <a:custGeom>
              <a:avLst/>
              <a:gdLst/>
              <a:ahLst/>
              <a:cxnLst/>
              <a:rect l="l" t="t" r="r" b="b"/>
              <a:pathLst>
                <a:path w="126194" h="111184" fill="none" extrusionOk="0">
                  <a:moveTo>
                    <a:pt x="2692" y="12236"/>
                  </a:moveTo>
                  <a:lnTo>
                    <a:pt x="2692" y="12236"/>
                  </a:lnTo>
                  <a:lnTo>
                    <a:pt x="4405" y="16152"/>
                  </a:lnTo>
                  <a:lnTo>
                    <a:pt x="4405" y="16152"/>
                  </a:lnTo>
                  <a:lnTo>
                    <a:pt x="6444" y="20556"/>
                  </a:lnTo>
                  <a:lnTo>
                    <a:pt x="6444" y="20556"/>
                  </a:lnTo>
                  <a:lnTo>
                    <a:pt x="8728" y="25940"/>
                  </a:lnTo>
                  <a:lnTo>
                    <a:pt x="8728" y="25940"/>
                  </a:lnTo>
                  <a:lnTo>
                    <a:pt x="11584" y="32140"/>
                  </a:lnTo>
                  <a:lnTo>
                    <a:pt x="11584" y="32140"/>
                  </a:lnTo>
                  <a:lnTo>
                    <a:pt x="13215" y="35403"/>
                  </a:lnTo>
                  <a:lnTo>
                    <a:pt x="13215" y="35403"/>
                  </a:lnTo>
                  <a:lnTo>
                    <a:pt x="14765" y="38666"/>
                  </a:lnTo>
                  <a:lnTo>
                    <a:pt x="14765" y="38666"/>
                  </a:lnTo>
                  <a:lnTo>
                    <a:pt x="16233" y="41847"/>
                  </a:lnTo>
                  <a:lnTo>
                    <a:pt x="16233" y="41847"/>
                  </a:lnTo>
                  <a:lnTo>
                    <a:pt x="17701" y="44947"/>
                  </a:lnTo>
                  <a:lnTo>
                    <a:pt x="17701" y="44947"/>
                  </a:lnTo>
                  <a:lnTo>
                    <a:pt x="19170" y="48128"/>
                  </a:lnTo>
                  <a:lnTo>
                    <a:pt x="19170" y="48128"/>
                  </a:lnTo>
                  <a:lnTo>
                    <a:pt x="20638" y="51391"/>
                  </a:lnTo>
                  <a:lnTo>
                    <a:pt x="20638" y="51391"/>
                  </a:lnTo>
                  <a:lnTo>
                    <a:pt x="22106" y="54735"/>
                  </a:lnTo>
                  <a:lnTo>
                    <a:pt x="22106" y="54735"/>
                  </a:lnTo>
                  <a:lnTo>
                    <a:pt x="23656" y="58161"/>
                  </a:lnTo>
                  <a:lnTo>
                    <a:pt x="23656" y="58161"/>
                  </a:lnTo>
                  <a:lnTo>
                    <a:pt x="25043" y="61506"/>
                  </a:lnTo>
                  <a:lnTo>
                    <a:pt x="25043" y="61506"/>
                  </a:lnTo>
                  <a:lnTo>
                    <a:pt x="26348" y="64769"/>
                  </a:lnTo>
                  <a:lnTo>
                    <a:pt x="26348" y="64769"/>
                  </a:lnTo>
                  <a:lnTo>
                    <a:pt x="27490" y="67868"/>
                  </a:lnTo>
                  <a:lnTo>
                    <a:pt x="27490" y="67868"/>
                  </a:lnTo>
                  <a:lnTo>
                    <a:pt x="28388" y="70642"/>
                  </a:lnTo>
                  <a:lnTo>
                    <a:pt x="28388" y="70642"/>
                  </a:lnTo>
                  <a:lnTo>
                    <a:pt x="29040" y="73252"/>
                  </a:lnTo>
                  <a:lnTo>
                    <a:pt x="29530" y="75699"/>
                  </a:lnTo>
                  <a:lnTo>
                    <a:pt x="29530" y="75699"/>
                  </a:lnTo>
                  <a:lnTo>
                    <a:pt x="30264" y="80186"/>
                  </a:lnTo>
                  <a:lnTo>
                    <a:pt x="30264" y="80186"/>
                  </a:lnTo>
                  <a:lnTo>
                    <a:pt x="30753" y="84265"/>
                  </a:lnTo>
                  <a:lnTo>
                    <a:pt x="30753" y="84265"/>
                  </a:lnTo>
                  <a:lnTo>
                    <a:pt x="31406" y="88098"/>
                  </a:lnTo>
                  <a:lnTo>
                    <a:pt x="32140" y="91688"/>
                  </a:lnTo>
                  <a:lnTo>
                    <a:pt x="32140" y="91688"/>
                  </a:lnTo>
                  <a:lnTo>
                    <a:pt x="33853" y="98050"/>
                  </a:lnTo>
                  <a:lnTo>
                    <a:pt x="33853" y="98050"/>
                  </a:lnTo>
                  <a:lnTo>
                    <a:pt x="34669" y="100987"/>
                  </a:lnTo>
                  <a:lnTo>
                    <a:pt x="35484" y="103597"/>
                  </a:lnTo>
                  <a:lnTo>
                    <a:pt x="35484" y="103597"/>
                  </a:lnTo>
                  <a:lnTo>
                    <a:pt x="36137" y="104821"/>
                  </a:lnTo>
                  <a:lnTo>
                    <a:pt x="36790" y="105963"/>
                  </a:lnTo>
                  <a:lnTo>
                    <a:pt x="37442" y="107023"/>
                  </a:lnTo>
                  <a:lnTo>
                    <a:pt x="38095" y="107921"/>
                  </a:lnTo>
                  <a:lnTo>
                    <a:pt x="38095" y="107921"/>
                  </a:lnTo>
                  <a:lnTo>
                    <a:pt x="38829" y="108655"/>
                  </a:lnTo>
                  <a:lnTo>
                    <a:pt x="39563" y="109389"/>
                  </a:lnTo>
                  <a:lnTo>
                    <a:pt x="40297" y="109960"/>
                  </a:lnTo>
                  <a:lnTo>
                    <a:pt x="41031" y="110368"/>
                  </a:lnTo>
                  <a:lnTo>
                    <a:pt x="41031" y="110368"/>
                  </a:lnTo>
                  <a:lnTo>
                    <a:pt x="41847" y="110694"/>
                  </a:lnTo>
                  <a:lnTo>
                    <a:pt x="42663" y="110939"/>
                  </a:lnTo>
                  <a:lnTo>
                    <a:pt x="43479" y="111102"/>
                  </a:lnTo>
                  <a:lnTo>
                    <a:pt x="44294" y="111183"/>
                  </a:lnTo>
                  <a:lnTo>
                    <a:pt x="45110" y="111183"/>
                  </a:lnTo>
                  <a:lnTo>
                    <a:pt x="46007" y="111102"/>
                  </a:lnTo>
                  <a:lnTo>
                    <a:pt x="46823" y="110939"/>
                  </a:lnTo>
                  <a:lnTo>
                    <a:pt x="47720" y="110694"/>
                  </a:lnTo>
                  <a:lnTo>
                    <a:pt x="47720" y="110694"/>
                  </a:lnTo>
                  <a:lnTo>
                    <a:pt x="48618" y="110368"/>
                  </a:lnTo>
                  <a:lnTo>
                    <a:pt x="49515" y="110041"/>
                  </a:lnTo>
                  <a:lnTo>
                    <a:pt x="51310" y="109063"/>
                  </a:lnTo>
                  <a:lnTo>
                    <a:pt x="53186" y="107921"/>
                  </a:lnTo>
                  <a:lnTo>
                    <a:pt x="54980" y="106615"/>
                  </a:lnTo>
                  <a:lnTo>
                    <a:pt x="54980" y="106615"/>
                  </a:lnTo>
                  <a:lnTo>
                    <a:pt x="56856" y="105066"/>
                  </a:lnTo>
                  <a:lnTo>
                    <a:pt x="58733" y="103271"/>
                  </a:lnTo>
                  <a:lnTo>
                    <a:pt x="58733" y="103271"/>
                  </a:lnTo>
                  <a:lnTo>
                    <a:pt x="60527" y="101476"/>
                  </a:lnTo>
                  <a:lnTo>
                    <a:pt x="62403" y="99519"/>
                  </a:lnTo>
                  <a:lnTo>
                    <a:pt x="62403" y="99519"/>
                  </a:lnTo>
                  <a:lnTo>
                    <a:pt x="64280" y="97316"/>
                  </a:lnTo>
                  <a:lnTo>
                    <a:pt x="66156" y="95277"/>
                  </a:lnTo>
                  <a:lnTo>
                    <a:pt x="66156" y="95277"/>
                  </a:lnTo>
                  <a:lnTo>
                    <a:pt x="68032" y="93319"/>
                  </a:lnTo>
                  <a:lnTo>
                    <a:pt x="68929" y="92422"/>
                  </a:lnTo>
                  <a:lnTo>
                    <a:pt x="69908" y="91606"/>
                  </a:lnTo>
                  <a:lnTo>
                    <a:pt x="69908" y="91606"/>
                  </a:lnTo>
                  <a:lnTo>
                    <a:pt x="70969" y="90872"/>
                  </a:lnTo>
                  <a:lnTo>
                    <a:pt x="71947" y="90138"/>
                  </a:lnTo>
                  <a:lnTo>
                    <a:pt x="73008" y="89485"/>
                  </a:lnTo>
                  <a:lnTo>
                    <a:pt x="74068" y="88914"/>
                  </a:lnTo>
                  <a:lnTo>
                    <a:pt x="75129" y="88425"/>
                  </a:lnTo>
                  <a:lnTo>
                    <a:pt x="76271" y="88017"/>
                  </a:lnTo>
                  <a:lnTo>
                    <a:pt x="77331" y="87609"/>
                  </a:lnTo>
                  <a:lnTo>
                    <a:pt x="78555" y="87283"/>
                  </a:lnTo>
                  <a:lnTo>
                    <a:pt x="78555" y="87283"/>
                  </a:lnTo>
                  <a:lnTo>
                    <a:pt x="80921" y="86793"/>
                  </a:lnTo>
                  <a:lnTo>
                    <a:pt x="83286" y="86467"/>
                  </a:lnTo>
                  <a:lnTo>
                    <a:pt x="85570" y="86304"/>
                  </a:lnTo>
                  <a:lnTo>
                    <a:pt x="87936" y="86304"/>
                  </a:lnTo>
                  <a:lnTo>
                    <a:pt x="87936" y="86304"/>
                  </a:lnTo>
                  <a:lnTo>
                    <a:pt x="90220" y="86304"/>
                  </a:lnTo>
                  <a:lnTo>
                    <a:pt x="92504" y="86385"/>
                  </a:lnTo>
                  <a:lnTo>
                    <a:pt x="94706" y="86549"/>
                  </a:lnTo>
                  <a:lnTo>
                    <a:pt x="96827" y="86793"/>
                  </a:lnTo>
                  <a:lnTo>
                    <a:pt x="96827" y="86793"/>
                  </a:lnTo>
                  <a:lnTo>
                    <a:pt x="100906" y="87364"/>
                  </a:lnTo>
                  <a:lnTo>
                    <a:pt x="104658" y="87935"/>
                  </a:lnTo>
                  <a:lnTo>
                    <a:pt x="104658" y="87935"/>
                  </a:lnTo>
                  <a:lnTo>
                    <a:pt x="108247" y="88262"/>
                  </a:lnTo>
                  <a:lnTo>
                    <a:pt x="111755" y="88588"/>
                  </a:lnTo>
                  <a:lnTo>
                    <a:pt x="111755" y="88588"/>
                  </a:lnTo>
                  <a:lnTo>
                    <a:pt x="114447" y="88751"/>
                  </a:lnTo>
                  <a:lnTo>
                    <a:pt x="116976" y="88751"/>
                  </a:lnTo>
                  <a:lnTo>
                    <a:pt x="119260" y="88751"/>
                  </a:lnTo>
                  <a:lnTo>
                    <a:pt x="121381" y="88506"/>
                  </a:lnTo>
                  <a:lnTo>
                    <a:pt x="121381" y="88506"/>
                  </a:lnTo>
                  <a:lnTo>
                    <a:pt x="122196" y="88343"/>
                  </a:lnTo>
                  <a:lnTo>
                    <a:pt x="123094" y="88098"/>
                  </a:lnTo>
                  <a:lnTo>
                    <a:pt x="123828" y="87691"/>
                  </a:lnTo>
                  <a:lnTo>
                    <a:pt x="124562" y="87201"/>
                  </a:lnTo>
                  <a:lnTo>
                    <a:pt x="124562" y="87201"/>
                  </a:lnTo>
                  <a:lnTo>
                    <a:pt x="124888" y="86793"/>
                  </a:lnTo>
                  <a:lnTo>
                    <a:pt x="125296" y="86385"/>
                  </a:lnTo>
                  <a:lnTo>
                    <a:pt x="125541" y="85896"/>
                  </a:lnTo>
                  <a:lnTo>
                    <a:pt x="125786" y="85488"/>
                  </a:lnTo>
                  <a:lnTo>
                    <a:pt x="125949" y="84999"/>
                  </a:lnTo>
                  <a:lnTo>
                    <a:pt x="126112" y="84428"/>
                  </a:lnTo>
                  <a:lnTo>
                    <a:pt x="126193" y="83938"/>
                  </a:lnTo>
                  <a:lnTo>
                    <a:pt x="126193" y="83367"/>
                  </a:lnTo>
                  <a:lnTo>
                    <a:pt x="126112" y="82225"/>
                  </a:lnTo>
                  <a:lnTo>
                    <a:pt x="125867" y="81002"/>
                  </a:lnTo>
                  <a:lnTo>
                    <a:pt x="125378" y="79615"/>
                  </a:lnTo>
                  <a:lnTo>
                    <a:pt x="124725" y="78228"/>
                  </a:lnTo>
                  <a:lnTo>
                    <a:pt x="124725" y="78228"/>
                  </a:lnTo>
                  <a:lnTo>
                    <a:pt x="122767" y="75373"/>
                  </a:lnTo>
                  <a:lnTo>
                    <a:pt x="120647" y="72355"/>
                  </a:lnTo>
                  <a:lnTo>
                    <a:pt x="120647" y="72355"/>
                  </a:lnTo>
                  <a:lnTo>
                    <a:pt x="118281" y="69255"/>
                  </a:lnTo>
                  <a:lnTo>
                    <a:pt x="115834" y="66074"/>
                  </a:lnTo>
                  <a:lnTo>
                    <a:pt x="115834" y="66074"/>
                  </a:lnTo>
                  <a:lnTo>
                    <a:pt x="113305" y="62974"/>
                  </a:lnTo>
                  <a:lnTo>
                    <a:pt x="110776" y="59956"/>
                  </a:lnTo>
                  <a:lnTo>
                    <a:pt x="110776" y="59956"/>
                  </a:lnTo>
                  <a:lnTo>
                    <a:pt x="108003" y="56856"/>
                  </a:lnTo>
                  <a:lnTo>
                    <a:pt x="108003" y="56856"/>
                  </a:lnTo>
                  <a:lnTo>
                    <a:pt x="105148" y="53920"/>
                  </a:lnTo>
                  <a:lnTo>
                    <a:pt x="105148" y="53920"/>
                  </a:lnTo>
                  <a:lnTo>
                    <a:pt x="102211" y="51065"/>
                  </a:lnTo>
                  <a:lnTo>
                    <a:pt x="102211" y="51065"/>
                  </a:lnTo>
                  <a:lnTo>
                    <a:pt x="99274" y="48210"/>
                  </a:lnTo>
                  <a:lnTo>
                    <a:pt x="99274" y="48210"/>
                  </a:lnTo>
                  <a:lnTo>
                    <a:pt x="96175" y="45354"/>
                  </a:lnTo>
                  <a:lnTo>
                    <a:pt x="96175" y="45354"/>
                  </a:lnTo>
                  <a:lnTo>
                    <a:pt x="93075" y="42499"/>
                  </a:lnTo>
                  <a:lnTo>
                    <a:pt x="93075" y="42499"/>
                  </a:lnTo>
                  <a:lnTo>
                    <a:pt x="91280" y="41031"/>
                  </a:lnTo>
                  <a:lnTo>
                    <a:pt x="91280" y="41031"/>
                  </a:lnTo>
                  <a:lnTo>
                    <a:pt x="89486" y="39644"/>
                  </a:lnTo>
                  <a:lnTo>
                    <a:pt x="89486" y="39644"/>
                  </a:lnTo>
                  <a:lnTo>
                    <a:pt x="87528" y="38176"/>
                  </a:lnTo>
                  <a:lnTo>
                    <a:pt x="87528" y="38176"/>
                  </a:lnTo>
                  <a:lnTo>
                    <a:pt x="85407" y="36789"/>
                  </a:lnTo>
                  <a:lnTo>
                    <a:pt x="85407" y="36789"/>
                  </a:lnTo>
                  <a:lnTo>
                    <a:pt x="83368" y="35158"/>
                  </a:lnTo>
                  <a:lnTo>
                    <a:pt x="83368" y="35158"/>
                  </a:lnTo>
                  <a:lnTo>
                    <a:pt x="81002" y="33445"/>
                  </a:lnTo>
                  <a:lnTo>
                    <a:pt x="81002" y="33445"/>
                  </a:lnTo>
                  <a:lnTo>
                    <a:pt x="78147" y="31161"/>
                  </a:lnTo>
                  <a:lnTo>
                    <a:pt x="78147" y="31161"/>
                  </a:lnTo>
                  <a:lnTo>
                    <a:pt x="76352" y="29611"/>
                  </a:lnTo>
                  <a:lnTo>
                    <a:pt x="74395" y="27898"/>
                  </a:lnTo>
                  <a:lnTo>
                    <a:pt x="74395" y="27898"/>
                  </a:lnTo>
                  <a:lnTo>
                    <a:pt x="73090" y="26674"/>
                  </a:lnTo>
                  <a:lnTo>
                    <a:pt x="71703" y="25206"/>
                  </a:lnTo>
                  <a:lnTo>
                    <a:pt x="71703" y="25206"/>
                  </a:lnTo>
                  <a:lnTo>
                    <a:pt x="69990" y="23411"/>
                  </a:lnTo>
                  <a:lnTo>
                    <a:pt x="67869" y="21046"/>
                  </a:lnTo>
                  <a:lnTo>
                    <a:pt x="67869" y="21046"/>
                  </a:lnTo>
                  <a:lnTo>
                    <a:pt x="65422" y="18109"/>
                  </a:lnTo>
                  <a:lnTo>
                    <a:pt x="65422" y="18109"/>
                  </a:lnTo>
                  <a:lnTo>
                    <a:pt x="62567" y="14438"/>
                  </a:lnTo>
                  <a:lnTo>
                    <a:pt x="62567" y="14438"/>
                  </a:lnTo>
                  <a:lnTo>
                    <a:pt x="59222" y="9870"/>
                  </a:lnTo>
                  <a:lnTo>
                    <a:pt x="59222" y="9870"/>
                  </a:lnTo>
                  <a:lnTo>
                    <a:pt x="57427" y="7423"/>
                  </a:lnTo>
                  <a:lnTo>
                    <a:pt x="57427" y="7423"/>
                  </a:lnTo>
                  <a:lnTo>
                    <a:pt x="55796" y="4894"/>
                  </a:lnTo>
                  <a:lnTo>
                    <a:pt x="55796" y="4894"/>
                  </a:lnTo>
                  <a:lnTo>
                    <a:pt x="54083" y="2366"/>
                  </a:lnTo>
                  <a:lnTo>
                    <a:pt x="54083" y="2366"/>
                  </a:lnTo>
                  <a:lnTo>
                    <a:pt x="52696" y="82"/>
                  </a:lnTo>
                  <a:lnTo>
                    <a:pt x="52696" y="82"/>
                  </a:lnTo>
                  <a:lnTo>
                    <a:pt x="52615" y="0"/>
                  </a:lnTo>
                  <a:lnTo>
                    <a:pt x="48454" y="0"/>
                  </a:lnTo>
                  <a:lnTo>
                    <a:pt x="48454" y="0"/>
                  </a:lnTo>
                  <a:lnTo>
                    <a:pt x="48944" y="897"/>
                  </a:lnTo>
                  <a:lnTo>
                    <a:pt x="48944" y="897"/>
                  </a:lnTo>
                  <a:lnTo>
                    <a:pt x="50902" y="4242"/>
                  </a:lnTo>
                  <a:lnTo>
                    <a:pt x="50902" y="4242"/>
                  </a:lnTo>
                  <a:lnTo>
                    <a:pt x="53594" y="8321"/>
                  </a:lnTo>
                  <a:lnTo>
                    <a:pt x="53594" y="8321"/>
                  </a:lnTo>
                  <a:lnTo>
                    <a:pt x="56612" y="12644"/>
                  </a:lnTo>
                  <a:lnTo>
                    <a:pt x="56612" y="12644"/>
                  </a:lnTo>
                  <a:lnTo>
                    <a:pt x="59630" y="16559"/>
                  </a:lnTo>
                  <a:lnTo>
                    <a:pt x="59630" y="16559"/>
                  </a:lnTo>
                  <a:lnTo>
                    <a:pt x="62322" y="20067"/>
                  </a:lnTo>
                  <a:lnTo>
                    <a:pt x="62322" y="20067"/>
                  </a:lnTo>
                  <a:lnTo>
                    <a:pt x="64524" y="22922"/>
                  </a:lnTo>
                  <a:lnTo>
                    <a:pt x="64524" y="22922"/>
                  </a:lnTo>
                  <a:lnTo>
                    <a:pt x="66564" y="25288"/>
                  </a:lnTo>
                  <a:lnTo>
                    <a:pt x="66564" y="25288"/>
                  </a:lnTo>
                  <a:lnTo>
                    <a:pt x="68277" y="27164"/>
                  </a:lnTo>
                  <a:lnTo>
                    <a:pt x="69827" y="28714"/>
                  </a:lnTo>
                  <a:lnTo>
                    <a:pt x="69827" y="28714"/>
                  </a:lnTo>
                  <a:lnTo>
                    <a:pt x="71213" y="30100"/>
                  </a:lnTo>
                  <a:lnTo>
                    <a:pt x="72518" y="31324"/>
                  </a:lnTo>
                  <a:lnTo>
                    <a:pt x="72518" y="31324"/>
                  </a:lnTo>
                  <a:lnTo>
                    <a:pt x="74721" y="33200"/>
                  </a:lnTo>
                  <a:lnTo>
                    <a:pt x="74721" y="33200"/>
                  </a:lnTo>
                  <a:lnTo>
                    <a:pt x="76679" y="34832"/>
                  </a:lnTo>
                  <a:lnTo>
                    <a:pt x="76679" y="34832"/>
                  </a:lnTo>
                  <a:lnTo>
                    <a:pt x="80349" y="37605"/>
                  </a:lnTo>
                  <a:lnTo>
                    <a:pt x="80349" y="37605"/>
                  </a:lnTo>
                  <a:lnTo>
                    <a:pt x="83694" y="40134"/>
                  </a:lnTo>
                  <a:lnTo>
                    <a:pt x="83694" y="40134"/>
                  </a:lnTo>
                  <a:lnTo>
                    <a:pt x="86957" y="42744"/>
                  </a:lnTo>
                  <a:lnTo>
                    <a:pt x="86957" y="42744"/>
                  </a:lnTo>
                  <a:lnTo>
                    <a:pt x="89894" y="45354"/>
                  </a:lnTo>
                  <a:lnTo>
                    <a:pt x="89894" y="45354"/>
                  </a:lnTo>
                  <a:lnTo>
                    <a:pt x="92585" y="47883"/>
                  </a:lnTo>
                  <a:lnTo>
                    <a:pt x="92585" y="47883"/>
                  </a:lnTo>
                  <a:lnTo>
                    <a:pt x="95033" y="50167"/>
                  </a:lnTo>
                  <a:lnTo>
                    <a:pt x="95033" y="50167"/>
                  </a:lnTo>
                  <a:lnTo>
                    <a:pt x="97235" y="52207"/>
                  </a:lnTo>
                  <a:lnTo>
                    <a:pt x="97235" y="52207"/>
                  </a:lnTo>
                  <a:lnTo>
                    <a:pt x="99193" y="54083"/>
                  </a:lnTo>
                  <a:lnTo>
                    <a:pt x="99193" y="54083"/>
                  </a:lnTo>
                  <a:lnTo>
                    <a:pt x="100987" y="55714"/>
                  </a:lnTo>
                  <a:lnTo>
                    <a:pt x="100987" y="55714"/>
                  </a:lnTo>
                  <a:lnTo>
                    <a:pt x="102619" y="57264"/>
                  </a:lnTo>
                  <a:lnTo>
                    <a:pt x="102619" y="57264"/>
                  </a:lnTo>
                  <a:lnTo>
                    <a:pt x="105392" y="60119"/>
                  </a:lnTo>
                  <a:lnTo>
                    <a:pt x="105392" y="60119"/>
                  </a:lnTo>
                  <a:lnTo>
                    <a:pt x="106698" y="61424"/>
                  </a:lnTo>
                  <a:lnTo>
                    <a:pt x="107840" y="62811"/>
                  </a:lnTo>
                  <a:lnTo>
                    <a:pt x="107840" y="62811"/>
                  </a:lnTo>
                  <a:lnTo>
                    <a:pt x="110042" y="65503"/>
                  </a:lnTo>
                  <a:lnTo>
                    <a:pt x="111918" y="68113"/>
                  </a:lnTo>
                  <a:lnTo>
                    <a:pt x="111918" y="68113"/>
                  </a:lnTo>
                  <a:lnTo>
                    <a:pt x="113468" y="70316"/>
                  </a:lnTo>
                  <a:lnTo>
                    <a:pt x="114692" y="72437"/>
                  </a:lnTo>
                  <a:lnTo>
                    <a:pt x="114692" y="72437"/>
                  </a:lnTo>
                  <a:lnTo>
                    <a:pt x="115834" y="74394"/>
                  </a:lnTo>
                  <a:lnTo>
                    <a:pt x="116731" y="76270"/>
                  </a:lnTo>
                  <a:lnTo>
                    <a:pt x="116731" y="76270"/>
                  </a:lnTo>
                  <a:lnTo>
                    <a:pt x="116976" y="76923"/>
                  </a:lnTo>
                  <a:lnTo>
                    <a:pt x="117139" y="77576"/>
                  </a:lnTo>
                  <a:lnTo>
                    <a:pt x="117220" y="78228"/>
                  </a:lnTo>
                  <a:lnTo>
                    <a:pt x="117139" y="78962"/>
                  </a:lnTo>
                  <a:lnTo>
                    <a:pt x="117139" y="78962"/>
                  </a:lnTo>
                  <a:lnTo>
                    <a:pt x="117057" y="79452"/>
                  </a:lnTo>
                  <a:lnTo>
                    <a:pt x="116894" y="80023"/>
                  </a:lnTo>
                  <a:lnTo>
                    <a:pt x="116731" y="80431"/>
                  </a:lnTo>
                  <a:lnTo>
                    <a:pt x="116405" y="80920"/>
                  </a:lnTo>
                  <a:lnTo>
                    <a:pt x="116078" y="81328"/>
                  </a:lnTo>
                  <a:lnTo>
                    <a:pt x="115752" y="81654"/>
                  </a:lnTo>
                  <a:lnTo>
                    <a:pt x="115263" y="82062"/>
                  </a:lnTo>
                  <a:lnTo>
                    <a:pt x="114773" y="82388"/>
                  </a:lnTo>
                  <a:lnTo>
                    <a:pt x="114773" y="82388"/>
                  </a:lnTo>
                  <a:lnTo>
                    <a:pt x="114202" y="82633"/>
                  </a:lnTo>
                  <a:lnTo>
                    <a:pt x="113550" y="82878"/>
                  </a:lnTo>
                  <a:lnTo>
                    <a:pt x="112163" y="83286"/>
                  </a:lnTo>
                  <a:lnTo>
                    <a:pt x="110613" y="83530"/>
                  </a:lnTo>
                  <a:lnTo>
                    <a:pt x="108818" y="83694"/>
                  </a:lnTo>
                  <a:lnTo>
                    <a:pt x="108818" y="83694"/>
                  </a:lnTo>
                  <a:lnTo>
                    <a:pt x="107269" y="83775"/>
                  </a:lnTo>
                  <a:lnTo>
                    <a:pt x="105719" y="83857"/>
                  </a:lnTo>
                  <a:lnTo>
                    <a:pt x="104169" y="83775"/>
                  </a:lnTo>
                  <a:lnTo>
                    <a:pt x="102700" y="83612"/>
                  </a:lnTo>
                  <a:lnTo>
                    <a:pt x="102700" y="83612"/>
                  </a:lnTo>
                  <a:lnTo>
                    <a:pt x="98296" y="83041"/>
                  </a:lnTo>
                  <a:lnTo>
                    <a:pt x="98296" y="83041"/>
                  </a:lnTo>
                  <a:lnTo>
                    <a:pt x="95277" y="82715"/>
                  </a:lnTo>
                  <a:lnTo>
                    <a:pt x="95277" y="82715"/>
                  </a:lnTo>
                  <a:lnTo>
                    <a:pt x="92912" y="82470"/>
                  </a:lnTo>
                  <a:lnTo>
                    <a:pt x="92912" y="82470"/>
                  </a:lnTo>
                  <a:lnTo>
                    <a:pt x="89812" y="82144"/>
                  </a:lnTo>
                  <a:lnTo>
                    <a:pt x="86631" y="81899"/>
                  </a:lnTo>
                  <a:lnTo>
                    <a:pt x="86631" y="81899"/>
                  </a:lnTo>
                  <a:lnTo>
                    <a:pt x="83368" y="81736"/>
                  </a:lnTo>
                  <a:lnTo>
                    <a:pt x="81736" y="81736"/>
                  </a:lnTo>
                  <a:lnTo>
                    <a:pt x="80186" y="81736"/>
                  </a:lnTo>
                  <a:lnTo>
                    <a:pt x="80186" y="81736"/>
                  </a:lnTo>
                  <a:lnTo>
                    <a:pt x="78392" y="81736"/>
                  </a:lnTo>
                  <a:lnTo>
                    <a:pt x="76679" y="81981"/>
                  </a:lnTo>
                  <a:lnTo>
                    <a:pt x="76679" y="81981"/>
                  </a:lnTo>
                  <a:lnTo>
                    <a:pt x="75374" y="82225"/>
                  </a:lnTo>
                  <a:lnTo>
                    <a:pt x="74150" y="82552"/>
                  </a:lnTo>
                  <a:lnTo>
                    <a:pt x="72926" y="82959"/>
                  </a:lnTo>
                  <a:lnTo>
                    <a:pt x="71784" y="83449"/>
                  </a:lnTo>
                  <a:lnTo>
                    <a:pt x="70561" y="84101"/>
                  </a:lnTo>
                  <a:lnTo>
                    <a:pt x="69419" y="84754"/>
                  </a:lnTo>
                  <a:lnTo>
                    <a:pt x="68358" y="85570"/>
                  </a:lnTo>
                  <a:lnTo>
                    <a:pt x="67216" y="86385"/>
                  </a:lnTo>
                  <a:lnTo>
                    <a:pt x="67216" y="86385"/>
                  </a:lnTo>
                  <a:lnTo>
                    <a:pt x="65095" y="88669"/>
                  </a:lnTo>
                  <a:lnTo>
                    <a:pt x="63138" y="91035"/>
                  </a:lnTo>
                  <a:lnTo>
                    <a:pt x="63138" y="91035"/>
                  </a:lnTo>
                  <a:lnTo>
                    <a:pt x="59222" y="95766"/>
                  </a:lnTo>
                  <a:lnTo>
                    <a:pt x="59222" y="95766"/>
                  </a:lnTo>
                  <a:lnTo>
                    <a:pt x="57264" y="97969"/>
                  </a:lnTo>
                  <a:lnTo>
                    <a:pt x="55307" y="100008"/>
                  </a:lnTo>
                  <a:lnTo>
                    <a:pt x="55307" y="100008"/>
                  </a:lnTo>
                  <a:lnTo>
                    <a:pt x="54328" y="100905"/>
                  </a:lnTo>
                  <a:lnTo>
                    <a:pt x="53349" y="101721"/>
                  </a:lnTo>
                  <a:lnTo>
                    <a:pt x="52370" y="102455"/>
                  </a:lnTo>
                  <a:lnTo>
                    <a:pt x="51310" y="103189"/>
                  </a:lnTo>
                  <a:lnTo>
                    <a:pt x="51310" y="103189"/>
                  </a:lnTo>
                  <a:lnTo>
                    <a:pt x="50331" y="103760"/>
                  </a:lnTo>
                  <a:lnTo>
                    <a:pt x="49352" y="104250"/>
                  </a:lnTo>
                  <a:lnTo>
                    <a:pt x="48373" y="104658"/>
                  </a:lnTo>
                  <a:lnTo>
                    <a:pt x="47394" y="104902"/>
                  </a:lnTo>
                  <a:lnTo>
                    <a:pt x="46497" y="105066"/>
                  </a:lnTo>
                  <a:lnTo>
                    <a:pt x="45518" y="105066"/>
                  </a:lnTo>
                  <a:lnTo>
                    <a:pt x="44539" y="104984"/>
                  </a:lnTo>
                  <a:lnTo>
                    <a:pt x="43642" y="104821"/>
                  </a:lnTo>
                  <a:lnTo>
                    <a:pt x="43642" y="104821"/>
                  </a:lnTo>
                  <a:lnTo>
                    <a:pt x="42663" y="104413"/>
                  </a:lnTo>
                  <a:lnTo>
                    <a:pt x="41765" y="103924"/>
                  </a:lnTo>
                  <a:lnTo>
                    <a:pt x="40868" y="103271"/>
                  </a:lnTo>
                  <a:lnTo>
                    <a:pt x="39971" y="102374"/>
                  </a:lnTo>
                  <a:lnTo>
                    <a:pt x="39971" y="102374"/>
                  </a:lnTo>
                  <a:lnTo>
                    <a:pt x="39074" y="101395"/>
                  </a:lnTo>
                  <a:lnTo>
                    <a:pt x="38258" y="100253"/>
                  </a:lnTo>
                  <a:lnTo>
                    <a:pt x="37361" y="98866"/>
                  </a:lnTo>
                  <a:lnTo>
                    <a:pt x="36545" y="97398"/>
                  </a:lnTo>
                  <a:lnTo>
                    <a:pt x="36545" y="97398"/>
                  </a:lnTo>
                  <a:lnTo>
                    <a:pt x="35648" y="95114"/>
                  </a:lnTo>
                  <a:lnTo>
                    <a:pt x="34832" y="92748"/>
                  </a:lnTo>
                  <a:lnTo>
                    <a:pt x="34832" y="92748"/>
                  </a:lnTo>
                  <a:lnTo>
                    <a:pt x="34098" y="90219"/>
                  </a:lnTo>
                  <a:lnTo>
                    <a:pt x="33363" y="87527"/>
                  </a:lnTo>
                  <a:lnTo>
                    <a:pt x="33363" y="87527"/>
                  </a:lnTo>
                  <a:lnTo>
                    <a:pt x="32792" y="84672"/>
                  </a:lnTo>
                  <a:lnTo>
                    <a:pt x="32792" y="84672"/>
                  </a:lnTo>
                  <a:lnTo>
                    <a:pt x="32303" y="81491"/>
                  </a:lnTo>
                  <a:lnTo>
                    <a:pt x="32303" y="81491"/>
                  </a:lnTo>
                  <a:lnTo>
                    <a:pt x="31650" y="78065"/>
                  </a:lnTo>
                  <a:lnTo>
                    <a:pt x="31650" y="78065"/>
                  </a:lnTo>
                  <a:lnTo>
                    <a:pt x="30916" y="74150"/>
                  </a:lnTo>
                  <a:lnTo>
                    <a:pt x="30916" y="74150"/>
                  </a:lnTo>
                  <a:lnTo>
                    <a:pt x="30427" y="72192"/>
                  </a:lnTo>
                  <a:lnTo>
                    <a:pt x="29856" y="69989"/>
                  </a:lnTo>
                  <a:lnTo>
                    <a:pt x="29856" y="69989"/>
                  </a:lnTo>
                  <a:lnTo>
                    <a:pt x="29040" y="67705"/>
                  </a:lnTo>
                  <a:lnTo>
                    <a:pt x="28143" y="65095"/>
                  </a:lnTo>
                  <a:lnTo>
                    <a:pt x="28143" y="65095"/>
                  </a:lnTo>
                  <a:lnTo>
                    <a:pt x="27082" y="62403"/>
                  </a:lnTo>
                  <a:lnTo>
                    <a:pt x="25859" y="59630"/>
                  </a:lnTo>
                  <a:lnTo>
                    <a:pt x="25859" y="59630"/>
                  </a:lnTo>
                  <a:lnTo>
                    <a:pt x="23330" y="53920"/>
                  </a:lnTo>
                  <a:lnTo>
                    <a:pt x="23330" y="53920"/>
                  </a:lnTo>
                  <a:lnTo>
                    <a:pt x="20883" y="48454"/>
                  </a:lnTo>
                  <a:lnTo>
                    <a:pt x="20883" y="48454"/>
                  </a:lnTo>
                  <a:lnTo>
                    <a:pt x="18517" y="43152"/>
                  </a:lnTo>
                  <a:lnTo>
                    <a:pt x="18517" y="43152"/>
                  </a:lnTo>
                  <a:lnTo>
                    <a:pt x="16070" y="37768"/>
                  </a:lnTo>
                  <a:lnTo>
                    <a:pt x="16070" y="37768"/>
                  </a:lnTo>
                  <a:lnTo>
                    <a:pt x="14765" y="34995"/>
                  </a:lnTo>
                  <a:lnTo>
                    <a:pt x="14765" y="34995"/>
                  </a:lnTo>
                  <a:lnTo>
                    <a:pt x="13460" y="32140"/>
                  </a:lnTo>
                  <a:lnTo>
                    <a:pt x="13460" y="32140"/>
                  </a:lnTo>
                  <a:lnTo>
                    <a:pt x="10931" y="26674"/>
                  </a:lnTo>
                  <a:lnTo>
                    <a:pt x="10931" y="26674"/>
                  </a:lnTo>
                  <a:lnTo>
                    <a:pt x="8810" y="21617"/>
                  </a:lnTo>
                  <a:lnTo>
                    <a:pt x="8810" y="21617"/>
                  </a:lnTo>
                  <a:lnTo>
                    <a:pt x="6934" y="17212"/>
                  </a:lnTo>
                  <a:lnTo>
                    <a:pt x="6934" y="17212"/>
                  </a:lnTo>
                  <a:lnTo>
                    <a:pt x="5302" y="13378"/>
                  </a:lnTo>
                  <a:lnTo>
                    <a:pt x="5302" y="13378"/>
                  </a:lnTo>
                  <a:lnTo>
                    <a:pt x="3834" y="9952"/>
                  </a:lnTo>
                  <a:lnTo>
                    <a:pt x="2529" y="6689"/>
                  </a:lnTo>
                  <a:lnTo>
                    <a:pt x="2529" y="6689"/>
                  </a:lnTo>
                  <a:lnTo>
                    <a:pt x="1387" y="3426"/>
                  </a:lnTo>
                  <a:lnTo>
                    <a:pt x="326" y="82"/>
                  </a:lnTo>
                  <a:lnTo>
                    <a:pt x="326" y="82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5466"/>
                  </a:lnTo>
                  <a:lnTo>
                    <a:pt x="0" y="5466"/>
                  </a:lnTo>
                  <a:lnTo>
                    <a:pt x="1224" y="8728"/>
                  </a:lnTo>
                  <a:lnTo>
                    <a:pt x="1224" y="8728"/>
                  </a:lnTo>
                  <a:lnTo>
                    <a:pt x="2692" y="12236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70600" y="1385100"/>
              <a:ext cx="1674300" cy="1882300"/>
            </a:xfrm>
            <a:custGeom>
              <a:avLst/>
              <a:gdLst/>
              <a:ahLst/>
              <a:cxnLst/>
              <a:rect l="l" t="t" r="r" b="b"/>
              <a:pathLst>
                <a:path w="66972" h="75292" fill="none" extrusionOk="0">
                  <a:moveTo>
                    <a:pt x="4242" y="13867"/>
                  </a:moveTo>
                  <a:lnTo>
                    <a:pt x="4242" y="13867"/>
                  </a:lnTo>
                  <a:lnTo>
                    <a:pt x="6037" y="19088"/>
                  </a:lnTo>
                  <a:lnTo>
                    <a:pt x="6037" y="19088"/>
                  </a:lnTo>
                  <a:lnTo>
                    <a:pt x="7750" y="23901"/>
                  </a:lnTo>
                  <a:lnTo>
                    <a:pt x="7994" y="24553"/>
                  </a:lnTo>
                  <a:lnTo>
                    <a:pt x="7994" y="24553"/>
                  </a:lnTo>
                  <a:lnTo>
                    <a:pt x="10034" y="29448"/>
                  </a:lnTo>
                  <a:lnTo>
                    <a:pt x="10442" y="30345"/>
                  </a:lnTo>
                  <a:lnTo>
                    <a:pt x="10442" y="30345"/>
                  </a:lnTo>
                  <a:lnTo>
                    <a:pt x="11910" y="33690"/>
                  </a:lnTo>
                  <a:lnTo>
                    <a:pt x="11910" y="33690"/>
                  </a:lnTo>
                  <a:lnTo>
                    <a:pt x="13705" y="37605"/>
                  </a:lnTo>
                  <a:lnTo>
                    <a:pt x="13705" y="37605"/>
                  </a:lnTo>
                  <a:lnTo>
                    <a:pt x="15499" y="41357"/>
                  </a:lnTo>
                  <a:lnTo>
                    <a:pt x="15499" y="41357"/>
                  </a:lnTo>
                  <a:lnTo>
                    <a:pt x="17457" y="45354"/>
                  </a:lnTo>
                  <a:lnTo>
                    <a:pt x="17457" y="45354"/>
                  </a:lnTo>
                  <a:lnTo>
                    <a:pt x="19578" y="49596"/>
                  </a:lnTo>
                  <a:lnTo>
                    <a:pt x="19578" y="49596"/>
                  </a:lnTo>
                  <a:lnTo>
                    <a:pt x="21780" y="54083"/>
                  </a:lnTo>
                  <a:lnTo>
                    <a:pt x="22596" y="55633"/>
                  </a:lnTo>
                  <a:lnTo>
                    <a:pt x="22596" y="55633"/>
                  </a:lnTo>
                  <a:lnTo>
                    <a:pt x="23983" y="58488"/>
                  </a:lnTo>
                  <a:lnTo>
                    <a:pt x="23983" y="58488"/>
                  </a:lnTo>
                  <a:lnTo>
                    <a:pt x="25125" y="60772"/>
                  </a:lnTo>
                  <a:lnTo>
                    <a:pt x="25125" y="60772"/>
                  </a:lnTo>
                  <a:lnTo>
                    <a:pt x="26267" y="63056"/>
                  </a:lnTo>
                  <a:lnTo>
                    <a:pt x="26267" y="63056"/>
                  </a:lnTo>
                  <a:lnTo>
                    <a:pt x="27409" y="65340"/>
                  </a:lnTo>
                  <a:lnTo>
                    <a:pt x="27980" y="66645"/>
                  </a:lnTo>
                  <a:lnTo>
                    <a:pt x="27980" y="66645"/>
                  </a:lnTo>
                  <a:lnTo>
                    <a:pt x="29285" y="69500"/>
                  </a:lnTo>
                  <a:lnTo>
                    <a:pt x="30427" y="71702"/>
                  </a:lnTo>
                  <a:lnTo>
                    <a:pt x="30427" y="71702"/>
                  </a:lnTo>
                  <a:lnTo>
                    <a:pt x="31080" y="72926"/>
                  </a:lnTo>
                  <a:lnTo>
                    <a:pt x="31814" y="73905"/>
                  </a:lnTo>
                  <a:lnTo>
                    <a:pt x="32222" y="74313"/>
                  </a:lnTo>
                  <a:lnTo>
                    <a:pt x="32629" y="74639"/>
                  </a:lnTo>
                  <a:lnTo>
                    <a:pt x="33037" y="74884"/>
                  </a:lnTo>
                  <a:lnTo>
                    <a:pt x="33527" y="75128"/>
                  </a:lnTo>
                  <a:lnTo>
                    <a:pt x="33527" y="75128"/>
                  </a:lnTo>
                  <a:lnTo>
                    <a:pt x="34261" y="75292"/>
                  </a:lnTo>
                  <a:lnTo>
                    <a:pt x="35077" y="75292"/>
                  </a:lnTo>
                  <a:lnTo>
                    <a:pt x="35077" y="75292"/>
                  </a:lnTo>
                  <a:lnTo>
                    <a:pt x="35566" y="75292"/>
                  </a:lnTo>
                  <a:lnTo>
                    <a:pt x="36137" y="75128"/>
                  </a:lnTo>
                  <a:lnTo>
                    <a:pt x="36708" y="74884"/>
                  </a:lnTo>
                  <a:lnTo>
                    <a:pt x="37279" y="74639"/>
                  </a:lnTo>
                  <a:lnTo>
                    <a:pt x="37279" y="74557"/>
                  </a:lnTo>
                  <a:lnTo>
                    <a:pt x="37279" y="74557"/>
                  </a:lnTo>
                  <a:lnTo>
                    <a:pt x="38584" y="73986"/>
                  </a:lnTo>
                  <a:lnTo>
                    <a:pt x="39889" y="73089"/>
                  </a:lnTo>
                  <a:lnTo>
                    <a:pt x="39889" y="73089"/>
                  </a:lnTo>
                  <a:lnTo>
                    <a:pt x="41195" y="72110"/>
                  </a:lnTo>
                  <a:lnTo>
                    <a:pt x="42581" y="70887"/>
                  </a:lnTo>
                  <a:lnTo>
                    <a:pt x="42581" y="70887"/>
                  </a:lnTo>
                  <a:lnTo>
                    <a:pt x="45355" y="68521"/>
                  </a:lnTo>
                  <a:lnTo>
                    <a:pt x="45355" y="68521"/>
                  </a:lnTo>
                  <a:lnTo>
                    <a:pt x="47394" y="66645"/>
                  </a:lnTo>
                  <a:lnTo>
                    <a:pt x="48047" y="66155"/>
                  </a:lnTo>
                  <a:lnTo>
                    <a:pt x="48047" y="66155"/>
                  </a:lnTo>
                  <a:lnTo>
                    <a:pt x="50576" y="63953"/>
                  </a:lnTo>
                  <a:lnTo>
                    <a:pt x="50576" y="63953"/>
                  </a:lnTo>
                  <a:lnTo>
                    <a:pt x="52044" y="62648"/>
                  </a:lnTo>
                  <a:lnTo>
                    <a:pt x="52044" y="62648"/>
                  </a:lnTo>
                  <a:lnTo>
                    <a:pt x="52941" y="62077"/>
                  </a:lnTo>
                  <a:lnTo>
                    <a:pt x="53838" y="61587"/>
                  </a:lnTo>
                  <a:lnTo>
                    <a:pt x="53838" y="61587"/>
                  </a:lnTo>
                  <a:lnTo>
                    <a:pt x="55307" y="61016"/>
                  </a:lnTo>
                  <a:lnTo>
                    <a:pt x="55307" y="61016"/>
                  </a:lnTo>
                  <a:lnTo>
                    <a:pt x="56612" y="60690"/>
                  </a:lnTo>
                  <a:lnTo>
                    <a:pt x="57836" y="60445"/>
                  </a:lnTo>
                  <a:lnTo>
                    <a:pt x="57836" y="60445"/>
                  </a:lnTo>
                  <a:lnTo>
                    <a:pt x="59141" y="60364"/>
                  </a:lnTo>
                  <a:lnTo>
                    <a:pt x="60446" y="60282"/>
                  </a:lnTo>
                  <a:lnTo>
                    <a:pt x="60446" y="60282"/>
                  </a:lnTo>
                  <a:lnTo>
                    <a:pt x="63056" y="60201"/>
                  </a:lnTo>
                  <a:lnTo>
                    <a:pt x="63138" y="60282"/>
                  </a:lnTo>
                  <a:lnTo>
                    <a:pt x="63138" y="60282"/>
                  </a:lnTo>
                  <a:lnTo>
                    <a:pt x="64117" y="60119"/>
                  </a:lnTo>
                  <a:lnTo>
                    <a:pt x="64932" y="59956"/>
                  </a:lnTo>
                  <a:lnTo>
                    <a:pt x="65585" y="59548"/>
                  </a:lnTo>
                  <a:lnTo>
                    <a:pt x="66156" y="59059"/>
                  </a:lnTo>
                  <a:lnTo>
                    <a:pt x="66156" y="59059"/>
                  </a:lnTo>
                  <a:lnTo>
                    <a:pt x="66564" y="58406"/>
                  </a:lnTo>
                  <a:lnTo>
                    <a:pt x="66809" y="57672"/>
                  </a:lnTo>
                  <a:lnTo>
                    <a:pt x="66972" y="56775"/>
                  </a:lnTo>
                  <a:lnTo>
                    <a:pt x="66972" y="55796"/>
                  </a:lnTo>
                  <a:lnTo>
                    <a:pt x="66972" y="55796"/>
                  </a:lnTo>
                  <a:lnTo>
                    <a:pt x="66890" y="54817"/>
                  </a:lnTo>
                  <a:lnTo>
                    <a:pt x="66564" y="53756"/>
                  </a:lnTo>
                  <a:lnTo>
                    <a:pt x="66238" y="52614"/>
                  </a:lnTo>
                  <a:lnTo>
                    <a:pt x="65748" y="51472"/>
                  </a:lnTo>
                  <a:lnTo>
                    <a:pt x="65748" y="51472"/>
                  </a:lnTo>
                  <a:lnTo>
                    <a:pt x="65096" y="50330"/>
                  </a:lnTo>
                  <a:lnTo>
                    <a:pt x="64361" y="49270"/>
                  </a:lnTo>
                  <a:lnTo>
                    <a:pt x="64361" y="49270"/>
                  </a:lnTo>
                  <a:lnTo>
                    <a:pt x="63464" y="48128"/>
                  </a:lnTo>
                  <a:lnTo>
                    <a:pt x="62485" y="47067"/>
                  </a:lnTo>
                  <a:lnTo>
                    <a:pt x="62485" y="47067"/>
                  </a:lnTo>
                  <a:lnTo>
                    <a:pt x="62077" y="46660"/>
                  </a:lnTo>
                  <a:lnTo>
                    <a:pt x="62077" y="46660"/>
                  </a:lnTo>
                  <a:lnTo>
                    <a:pt x="60201" y="44457"/>
                  </a:lnTo>
                  <a:lnTo>
                    <a:pt x="60201" y="44457"/>
                  </a:lnTo>
                  <a:lnTo>
                    <a:pt x="58080" y="42092"/>
                  </a:lnTo>
                  <a:lnTo>
                    <a:pt x="58080" y="42092"/>
                  </a:lnTo>
                  <a:lnTo>
                    <a:pt x="55388" y="39400"/>
                  </a:lnTo>
                  <a:lnTo>
                    <a:pt x="55388" y="39400"/>
                  </a:lnTo>
                  <a:lnTo>
                    <a:pt x="51554" y="35647"/>
                  </a:lnTo>
                  <a:lnTo>
                    <a:pt x="51554" y="35647"/>
                  </a:lnTo>
                  <a:lnTo>
                    <a:pt x="48699" y="32303"/>
                  </a:lnTo>
                  <a:lnTo>
                    <a:pt x="48699" y="32303"/>
                  </a:lnTo>
                  <a:lnTo>
                    <a:pt x="46823" y="29774"/>
                  </a:lnTo>
                  <a:lnTo>
                    <a:pt x="46823" y="29774"/>
                  </a:lnTo>
                  <a:lnTo>
                    <a:pt x="44458" y="26674"/>
                  </a:lnTo>
                  <a:lnTo>
                    <a:pt x="44458" y="26674"/>
                  </a:lnTo>
                  <a:lnTo>
                    <a:pt x="41684" y="22514"/>
                  </a:lnTo>
                  <a:lnTo>
                    <a:pt x="41521" y="22106"/>
                  </a:lnTo>
                  <a:lnTo>
                    <a:pt x="41521" y="22106"/>
                  </a:lnTo>
                  <a:lnTo>
                    <a:pt x="38176" y="16804"/>
                  </a:lnTo>
                  <a:lnTo>
                    <a:pt x="38176" y="16804"/>
                  </a:lnTo>
                  <a:lnTo>
                    <a:pt x="36137" y="13296"/>
                  </a:lnTo>
                  <a:lnTo>
                    <a:pt x="36137" y="13296"/>
                  </a:lnTo>
                  <a:lnTo>
                    <a:pt x="35077" y="11339"/>
                  </a:lnTo>
                  <a:lnTo>
                    <a:pt x="34098" y="9463"/>
                  </a:lnTo>
                  <a:lnTo>
                    <a:pt x="34098" y="9463"/>
                  </a:lnTo>
                  <a:lnTo>
                    <a:pt x="33201" y="7586"/>
                  </a:lnTo>
                  <a:lnTo>
                    <a:pt x="32303" y="5547"/>
                  </a:lnTo>
                  <a:lnTo>
                    <a:pt x="32303" y="5547"/>
                  </a:lnTo>
                  <a:lnTo>
                    <a:pt x="31487" y="3508"/>
                  </a:lnTo>
                  <a:lnTo>
                    <a:pt x="30753" y="1387"/>
                  </a:lnTo>
                  <a:lnTo>
                    <a:pt x="30753" y="1387"/>
                  </a:lnTo>
                  <a:lnTo>
                    <a:pt x="30264" y="0"/>
                  </a:lnTo>
                  <a:lnTo>
                    <a:pt x="28959" y="0"/>
                  </a:lnTo>
                  <a:lnTo>
                    <a:pt x="28959" y="0"/>
                  </a:lnTo>
                  <a:lnTo>
                    <a:pt x="30182" y="3426"/>
                  </a:lnTo>
                  <a:lnTo>
                    <a:pt x="30182" y="3426"/>
                  </a:lnTo>
                  <a:lnTo>
                    <a:pt x="30998" y="5547"/>
                  </a:lnTo>
                  <a:lnTo>
                    <a:pt x="31814" y="7586"/>
                  </a:lnTo>
                  <a:lnTo>
                    <a:pt x="31814" y="7586"/>
                  </a:lnTo>
                  <a:lnTo>
                    <a:pt x="32793" y="9544"/>
                  </a:lnTo>
                  <a:lnTo>
                    <a:pt x="33772" y="11583"/>
                  </a:lnTo>
                  <a:lnTo>
                    <a:pt x="33772" y="11583"/>
                  </a:lnTo>
                  <a:lnTo>
                    <a:pt x="35566" y="15009"/>
                  </a:lnTo>
                  <a:lnTo>
                    <a:pt x="35566" y="15009"/>
                  </a:lnTo>
                  <a:lnTo>
                    <a:pt x="37442" y="18191"/>
                  </a:lnTo>
                  <a:lnTo>
                    <a:pt x="40705" y="23656"/>
                  </a:lnTo>
                  <a:lnTo>
                    <a:pt x="40705" y="23656"/>
                  </a:lnTo>
                  <a:lnTo>
                    <a:pt x="43397" y="27898"/>
                  </a:lnTo>
                  <a:lnTo>
                    <a:pt x="43397" y="27898"/>
                  </a:lnTo>
                  <a:lnTo>
                    <a:pt x="45681" y="31161"/>
                  </a:lnTo>
                  <a:lnTo>
                    <a:pt x="45681" y="31161"/>
                  </a:lnTo>
                  <a:lnTo>
                    <a:pt x="47394" y="33526"/>
                  </a:lnTo>
                  <a:lnTo>
                    <a:pt x="49026" y="35484"/>
                  </a:lnTo>
                  <a:lnTo>
                    <a:pt x="49026" y="35484"/>
                  </a:lnTo>
                  <a:lnTo>
                    <a:pt x="51228" y="38095"/>
                  </a:lnTo>
                  <a:lnTo>
                    <a:pt x="51228" y="38095"/>
                  </a:lnTo>
                  <a:lnTo>
                    <a:pt x="53186" y="40297"/>
                  </a:lnTo>
                  <a:lnTo>
                    <a:pt x="53757" y="40868"/>
                  </a:lnTo>
                  <a:lnTo>
                    <a:pt x="53757" y="40868"/>
                  </a:lnTo>
                  <a:lnTo>
                    <a:pt x="55633" y="42989"/>
                  </a:lnTo>
                  <a:lnTo>
                    <a:pt x="55633" y="42989"/>
                  </a:lnTo>
                  <a:lnTo>
                    <a:pt x="57020" y="44620"/>
                  </a:lnTo>
                  <a:lnTo>
                    <a:pt x="58243" y="46252"/>
                  </a:lnTo>
                  <a:lnTo>
                    <a:pt x="58243" y="46252"/>
                  </a:lnTo>
                  <a:lnTo>
                    <a:pt x="59222" y="47720"/>
                  </a:lnTo>
                  <a:lnTo>
                    <a:pt x="59956" y="49025"/>
                  </a:lnTo>
                  <a:lnTo>
                    <a:pt x="59956" y="49025"/>
                  </a:lnTo>
                  <a:lnTo>
                    <a:pt x="60527" y="50086"/>
                  </a:lnTo>
                  <a:lnTo>
                    <a:pt x="60854" y="51065"/>
                  </a:lnTo>
                  <a:lnTo>
                    <a:pt x="60854" y="51065"/>
                  </a:lnTo>
                  <a:lnTo>
                    <a:pt x="61017" y="51880"/>
                  </a:lnTo>
                  <a:lnTo>
                    <a:pt x="61098" y="52614"/>
                  </a:lnTo>
                  <a:lnTo>
                    <a:pt x="61017" y="53349"/>
                  </a:lnTo>
                  <a:lnTo>
                    <a:pt x="60772" y="53920"/>
                  </a:lnTo>
                  <a:lnTo>
                    <a:pt x="60772" y="53920"/>
                  </a:lnTo>
                  <a:lnTo>
                    <a:pt x="60527" y="54409"/>
                  </a:lnTo>
                  <a:lnTo>
                    <a:pt x="60120" y="54898"/>
                  </a:lnTo>
                  <a:lnTo>
                    <a:pt x="59630" y="55225"/>
                  </a:lnTo>
                  <a:lnTo>
                    <a:pt x="58978" y="55633"/>
                  </a:lnTo>
                  <a:lnTo>
                    <a:pt x="58978" y="55633"/>
                  </a:lnTo>
                  <a:lnTo>
                    <a:pt x="58243" y="55877"/>
                  </a:lnTo>
                  <a:lnTo>
                    <a:pt x="58243" y="55877"/>
                  </a:lnTo>
                  <a:lnTo>
                    <a:pt x="57101" y="56285"/>
                  </a:lnTo>
                  <a:lnTo>
                    <a:pt x="55878" y="56775"/>
                  </a:lnTo>
                  <a:lnTo>
                    <a:pt x="55878" y="56775"/>
                  </a:lnTo>
                  <a:lnTo>
                    <a:pt x="54083" y="57590"/>
                  </a:lnTo>
                  <a:lnTo>
                    <a:pt x="52289" y="58569"/>
                  </a:lnTo>
                  <a:lnTo>
                    <a:pt x="52289" y="58569"/>
                  </a:lnTo>
                  <a:lnTo>
                    <a:pt x="51310" y="59140"/>
                  </a:lnTo>
                  <a:lnTo>
                    <a:pt x="50168" y="59874"/>
                  </a:lnTo>
                  <a:lnTo>
                    <a:pt x="49107" y="60772"/>
                  </a:lnTo>
                  <a:lnTo>
                    <a:pt x="47884" y="61751"/>
                  </a:lnTo>
                  <a:lnTo>
                    <a:pt x="47884" y="61751"/>
                  </a:lnTo>
                  <a:lnTo>
                    <a:pt x="45518" y="63627"/>
                  </a:lnTo>
                  <a:lnTo>
                    <a:pt x="45518" y="63627"/>
                  </a:lnTo>
                  <a:lnTo>
                    <a:pt x="43071" y="65666"/>
                  </a:lnTo>
                  <a:lnTo>
                    <a:pt x="43071" y="65666"/>
                  </a:lnTo>
                  <a:lnTo>
                    <a:pt x="41847" y="66482"/>
                  </a:lnTo>
                  <a:lnTo>
                    <a:pt x="40705" y="67297"/>
                  </a:lnTo>
                  <a:lnTo>
                    <a:pt x="39482" y="67950"/>
                  </a:lnTo>
                  <a:lnTo>
                    <a:pt x="38258" y="68439"/>
                  </a:lnTo>
                  <a:lnTo>
                    <a:pt x="38258" y="68439"/>
                  </a:lnTo>
                  <a:lnTo>
                    <a:pt x="37116" y="68766"/>
                  </a:lnTo>
                  <a:lnTo>
                    <a:pt x="35974" y="69010"/>
                  </a:lnTo>
                  <a:lnTo>
                    <a:pt x="35403" y="69010"/>
                  </a:lnTo>
                  <a:lnTo>
                    <a:pt x="34832" y="68929"/>
                  </a:lnTo>
                  <a:lnTo>
                    <a:pt x="34261" y="68847"/>
                  </a:lnTo>
                  <a:lnTo>
                    <a:pt x="33772" y="68684"/>
                  </a:lnTo>
                  <a:lnTo>
                    <a:pt x="33772" y="68684"/>
                  </a:lnTo>
                  <a:lnTo>
                    <a:pt x="32956" y="68032"/>
                  </a:lnTo>
                  <a:lnTo>
                    <a:pt x="32140" y="67216"/>
                  </a:lnTo>
                  <a:lnTo>
                    <a:pt x="31324" y="66155"/>
                  </a:lnTo>
                  <a:lnTo>
                    <a:pt x="30427" y="64850"/>
                  </a:lnTo>
                  <a:lnTo>
                    <a:pt x="30427" y="64850"/>
                  </a:lnTo>
                  <a:lnTo>
                    <a:pt x="28143" y="61261"/>
                  </a:lnTo>
                  <a:lnTo>
                    <a:pt x="28143" y="61261"/>
                  </a:lnTo>
                  <a:lnTo>
                    <a:pt x="26756" y="58896"/>
                  </a:lnTo>
                  <a:lnTo>
                    <a:pt x="25288" y="56285"/>
                  </a:lnTo>
                  <a:lnTo>
                    <a:pt x="25288" y="56285"/>
                  </a:lnTo>
                  <a:lnTo>
                    <a:pt x="23738" y="53430"/>
                  </a:lnTo>
                  <a:lnTo>
                    <a:pt x="23412" y="52941"/>
                  </a:lnTo>
                  <a:lnTo>
                    <a:pt x="23412" y="52941"/>
                  </a:lnTo>
                  <a:lnTo>
                    <a:pt x="21536" y="49433"/>
                  </a:lnTo>
                  <a:lnTo>
                    <a:pt x="21536" y="49433"/>
                  </a:lnTo>
                  <a:lnTo>
                    <a:pt x="19659" y="45925"/>
                  </a:lnTo>
                  <a:lnTo>
                    <a:pt x="19659" y="45925"/>
                  </a:lnTo>
                  <a:lnTo>
                    <a:pt x="18354" y="43560"/>
                  </a:lnTo>
                  <a:lnTo>
                    <a:pt x="17865" y="42581"/>
                  </a:lnTo>
                  <a:lnTo>
                    <a:pt x="17865" y="42581"/>
                  </a:lnTo>
                  <a:lnTo>
                    <a:pt x="16233" y="39481"/>
                  </a:lnTo>
                  <a:lnTo>
                    <a:pt x="16233" y="39481"/>
                  </a:lnTo>
                  <a:lnTo>
                    <a:pt x="14683" y="36381"/>
                  </a:lnTo>
                  <a:lnTo>
                    <a:pt x="14683" y="36381"/>
                  </a:lnTo>
                  <a:lnTo>
                    <a:pt x="13215" y="33119"/>
                  </a:lnTo>
                  <a:lnTo>
                    <a:pt x="13215" y="33119"/>
                  </a:lnTo>
                  <a:lnTo>
                    <a:pt x="11665" y="29774"/>
                  </a:lnTo>
                  <a:lnTo>
                    <a:pt x="11665" y="29774"/>
                  </a:lnTo>
                  <a:lnTo>
                    <a:pt x="9871" y="25451"/>
                  </a:lnTo>
                  <a:lnTo>
                    <a:pt x="9871" y="25451"/>
                  </a:lnTo>
                  <a:lnTo>
                    <a:pt x="8239" y="20801"/>
                  </a:lnTo>
                  <a:lnTo>
                    <a:pt x="8239" y="20801"/>
                  </a:lnTo>
                  <a:lnTo>
                    <a:pt x="5139" y="11583"/>
                  </a:lnTo>
                  <a:lnTo>
                    <a:pt x="5139" y="11583"/>
                  </a:lnTo>
                  <a:lnTo>
                    <a:pt x="2611" y="3345"/>
                  </a:lnTo>
                  <a:lnTo>
                    <a:pt x="2611" y="3345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7" y="4568"/>
                  </a:lnTo>
                  <a:lnTo>
                    <a:pt x="1387" y="4568"/>
                  </a:lnTo>
                  <a:lnTo>
                    <a:pt x="2774" y="8973"/>
                  </a:lnTo>
                  <a:lnTo>
                    <a:pt x="4242" y="13867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48225" y="1385100"/>
              <a:ext cx="2396250" cy="2269775"/>
            </a:xfrm>
            <a:custGeom>
              <a:avLst/>
              <a:gdLst/>
              <a:ahLst/>
              <a:cxnLst/>
              <a:rect l="l" t="t" r="r" b="b"/>
              <a:pathLst>
                <a:path w="95850" h="90791" fill="none" extrusionOk="0">
                  <a:moveTo>
                    <a:pt x="1959" y="5873"/>
                  </a:moveTo>
                  <a:lnTo>
                    <a:pt x="1959" y="5873"/>
                  </a:lnTo>
                  <a:lnTo>
                    <a:pt x="4324" y="11747"/>
                  </a:lnTo>
                  <a:lnTo>
                    <a:pt x="4324" y="11747"/>
                  </a:lnTo>
                  <a:lnTo>
                    <a:pt x="7261" y="19333"/>
                  </a:lnTo>
                  <a:lnTo>
                    <a:pt x="7261" y="19333"/>
                  </a:lnTo>
                  <a:lnTo>
                    <a:pt x="9056" y="23819"/>
                  </a:lnTo>
                  <a:lnTo>
                    <a:pt x="9056" y="23819"/>
                  </a:lnTo>
                  <a:lnTo>
                    <a:pt x="11095" y="28551"/>
                  </a:lnTo>
                  <a:lnTo>
                    <a:pt x="11095" y="28551"/>
                  </a:lnTo>
                  <a:lnTo>
                    <a:pt x="13297" y="33526"/>
                  </a:lnTo>
                  <a:lnTo>
                    <a:pt x="13297" y="33526"/>
                  </a:lnTo>
                  <a:lnTo>
                    <a:pt x="15337" y="38095"/>
                  </a:lnTo>
                  <a:lnTo>
                    <a:pt x="15337" y="38095"/>
                  </a:lnTo>
                  <a:lnTo>
                    <a:pt x="17294" y="42336"/>
                  </a:lnTo>
                  <a:lnTo>
                    <a:pt x="17294" y="42336"/>
                  </a:lnTo>
                  <a:lnTo>
                    <a:pt x="19171" y="46578"/>
                  </a:lnTo>
                  <a:lnTo>
                    <a:pt x="21291" y="51146"/>
                  </a:lnTo>
                  <a:lnTo>
                    <a:pt x="21291" y="51146"/>
                  </a:lnTo>
                  <a:lnTo>
                    <a:pt x="23576" y="55959"/>
                  </a:lnTo>
                  <a:lnTo>
                    <a:pt x="23576" y="55959"/>
                  </a:lnTo>
                  <a:lnTo>
                    <a:pt x="25778" y="60935"/>
                  </a:lnTo>
                  <a:lnTo>
                    <a:pt x="25778" y="60935"/>
                  </a:lnTo>
                  <a:lnTo>
                    <a:pt x="27736" y="65584"/>
                  </a:lnTo>
                  <a:lnTo>
                    <a:pt x="27736" y="65584"/>
                  </a:lnTo>
                  <a:lnTo>
                    <a:pt x="29041" y="69092"/>
                  </a:lnTo>
                  <a:lnTo>
                    <a:pt x="29041" y="69092"/>
                  </a:lnTo>
                  <a:lnTo>
                    <a:pt x="30020" y="72029"/>
                  </a:lnTo>
                  <a:lnTo>
                    <a:pt x="30020" y="72029"/>
                  </a:lnTo>
                  <a:lnTo>
                    <a:pt x="31325" y="76923"/>
                  </a:lnTo>
                  <a:lnTo>
                    <a:pt x="31325" y="76923"/>
                  </a:lnTo>
                  <a:lnTo>
                    <a:pt x="32385" y="81083"/>
                  </a:lnTo>
                  <a:lnTo>
                    <a:pt x="32385" y="81083"/>
                  </a:lnTo>
                  <a:lnTo>
                    <a:pt x="33527" y="84591"/>
                  </a:lnTo>
                  <a:lnTo>
                    <a:pt x="33527" y="84591"/>
                  </a:lnTo>
                  <a:lnTo>
                    <a:pt x="33854" y="85407"/>
                  </a:lnTo>
                  <a:lnTo>
                    <a:pt x="34262" y="86222"/>
                  </a:lnTo>
                  <a:lnTo>
                    <a:pt x="34751" y="86875"/>
                  </a:lnTo>
                  <a:lnTo>
                    <a:pt x="35240" y="87527"/>
                  </a:lnTo>
                  <a:lnTo>
                    <a:pt x="35240" y="87527"/>
                  </a:lnTo>
                  <a:lnTo>
                    <a:pt x="36301" y="88588"/>
                  </a:lnTo>
                  <a:lnTo>
                    <a:pt x="37361" y="89485"/>
                  </a:lnTo>
                  <a:lnTo>
                    <a:pt x="37361" y="89485"/>
                  </a:lnTo>
                  <a:lnTo>
                    <a:pt x="38422" y="90138"/>
                  </a:lnTo>
                  <a:lnTo>
                    <a:pt x="39564" y="90709"/>
                  </a:lnTo>
                  <a:lnTo>
                    <a:pt x="39564" y="90709"/>
                  </a:lnTo>
                  <a:lnTo>
                    <a:pt x="40135" y="90790"/>
                  </a:lnTo>
                  <a:lnTo>
                    <a:pt x="40706" y="90709"/>
                  </a:lnTo>
                  <a:lnTo>
                    <a:pt x="40706" y="90709"/>
                  </a:lnTo>
                  <a:lnTo>
                    <a:pt x="41277" y="90709"/>
                  </a:lnTo>
                  <a:lnTo>
                    <a:pt x="41848" y="90546"/>
                  </a:lnTo>
                  <a:lnTo>
                    <a:pt x="42337" y="90382"/>
                  </a:lnTo>
                  <a:lnTo>
                    <a:pt x="42908" y="90219"/>
                  </a:lnTo>
                  <a:lnTo>
                    <a:pt x="43479" y="89893"/>
                  </a:lnTo>
                  <a:lnTo>
                    <a:pt x="43969" y="89567"/>
                  </a:lnTo>
                  <a:lnTo>
                    <a:pt x="45029" y="88751"/>
                  </a:lnTo>
                  <a:lnTo>
                    <a:pt x="45029" y="88751"/>
                  </a:lnTo>
                  <a:lnTo>
                    <a:pt x="46253" y="87446"/>
                  </a:lnTo>
                  <a:lnTo>
                    <a:pt x="47640" y="85814"/>
                  </a:lnTo>
                  <a:lnTo>
                    <a:pt x="47640" y="85814"/>
                  </a:lnTo>
                  <a:lnTo>
                    <a:pt x="48945" y="84101"/>
                  </a:lnTo>
                  <a:lnTo>
                    <a:pt x="50168" y="82307"/>
                  </a:lnTo>
                  <a:lnTo>
                    <a:pt x="50168" y="82307"/>
                  </a:lnTo>
                  <a:lnTo>
                    <a:pt x="51555" y="80431"/>
                  </a:lnTo>
                  <a:lnTo>
                    <a:pt x="52942" y="78718"/>
                  </a:lnTo>
                  <a:lnTo>
                    <a:pt x="52942" y="78718"/>
                  </a:lnTo>
                  <a:lnTo>
                    <a:pt x="54410" y="77005"/>
                  </a:lnTo>
                  <a:lnTo>
                    <a:pt x="55878" y="75373"/>
                  </a:lnTo>
                  <a:lnTo>
                    <a:pt x="55878" y="75373"/>
                  </a:lnTo>
                  <a:lnTo>
                    <a:pt x="57510" y="73986"/>
                  </a:lnTo>
                  <a:lnTo>
                    <a:pt x="59060" y="72763"/>
                  </a:lnTo>
                  <a:lnTo>
                    <a:pt x="59060" y="72763"/>
                  </a:lnTo>
                  <a:lnTo>
                    <a:pt x="59875" y="72192"/>
                  </a:lnTo>
                  <a:lnTo>
                    <a:pt x="60691" y="71702"/>
                  </a:lnTo>
                  <a:lnTo>
                    <a:pt x="61507" y="71213"/>
                  </a:lnTo>
                  <a:lnTo>
                    <a:pt x="62323" y="70887"/>
                  </a:lnTo>
                  <a:lnTo>
                    <a:pt x="62323" y="70887"/>
                  </a:lnTo>
                  <a:lnTo>
                    <a:pt x="63220" y="70479"/>
                  </a:lnTo>
                  <a:lnTo>
                    <a:pt x="64117" y="70234"/>
                  </a:lnTo>
                  <a:lnTo>
                    <a:pt x="65015" y="70071"/>
                  </a:lnTo>
                  <a:lnTo>
                    <a:pt x="65912" y="69908"/>
                  </a:lnTo>
                  <a:lnTo>
                    <a:pt x="65912" y="69908"/>
                  </a:lnTo>
                  <a:lnTo>
                    <a:pt x="66891" y="69826"/>
                  </a:lnTo>
                  <a:lnTo>
                    <a:pt x="67870" y="69826"/>
                  </a:lnTo>
                  <a:lnTo>
                    <a:pt x="68849" y="69908"/>
                  </a:lnTo>
                  <a:lnTo>
                    <a:pt x="69991" y="69989"/>
                  </a:lnTo>
                  <a:lnTo>
                    <a:pt x="69991" y="69989"/>
                  </a:lnTo>
                  <a:lnTo>
                    <a:pt x="74151" y="70805"/>
                  </a:lnTo>
                  <a:lnTo>
                    <a:pt x="74151" y="70805"/>
                  </a:lnTo>
                  <a:lnTo>
                    <a:pt x="78229" y="71621"/>
                  </a:lnTo>
                  <a:lnTo>
                    <a:pt x="78229" y="71621"/>
                  </a:lnTo>
                  <a:lnTo>
                    <a:pt x="82145" y="72437"/>
                  </a:lnTo>
                  <a:lnTo>
                    <a:pt x="82145" y="72437"/>
                  </a:lnTo>
                  <a:lnTo>
                    <a:pt x="85653" y="73008"/>
                  </a:lnTo>
                  <a:lnTo>
                    <a:pt x="85653" y="73008"/>
                  </a:lnTo>
                  <a:lnTo>
                    <a:pt x="86958" y="73008"/>
                  </a:lnTo>
                  <a:lnTo>
                    <a:pt x="88181" y="72926"/>
                  </a:lnTo>
                  <a:lnTo>
                    <a:pt x="89242" y="72844"/>
                  </a:lnTo>
                  <a:lnTo>
                    <a:pt x="90302" y="72681"/>
                  </a:lnTo>
                  <a:lnTo>
                    <a:pt x="91281" y="72518"/>
                  </a:lnTo>
                  <a:lnTo>
                    <a:pt x="92097" y="72273"/>
                  </a:lnTo>
                  <a:lnTo>
                    <a:pt x="92831" y="72029"/>
                  </a:lnTo>
                  <a:lnTo>
                    <a:pt x="93565" y="71621"/>
                  </a:lnTo>
                  <a:lnTo>
                    <a:pt x="93565" y="71621"/>
                  </a:lnTo>
                  <a:lnTo>
                    <a:pt x="94218" y="71213"/>
                  </a:lnTo>
                  <a:lnTo>
                    <a:pt x="94789" y="70724"/>
                  </a:lnTo>
                  <a:lnTo>
                    <a:pt x="95197" y="70153"/>
                  </a:lnTo>
                  <a:lnTo>
                    <a:pt x="95523" y="69500"/>
                  </a:lnTo>
                  <a:lnTo>
                    <a:pt x="95523" y="69500"/>
                  </a:lnTo>
                  <a:lnTo>
                    <a:pt x="95686" y="69092"/>
                  </a:lnTo>
                  <a:lnTo>
                    <a:pt x="95768" y="68603"/>
                  </a:lnTo>
                  <a:lnTo>
                    <a:pt x="95849" y="68195"/>
                  </a:lnTo>
                  <a:lnTo>
                    <a:pt x="95768" y="67787"/>
                  </a:lnTo>
                  <a:lnTo>
                    <a:pt x="95768" y="67297"/>
                  </a:lnTo>
                  <a:lnTo>
                    <a:pt x="95604" y="66890"/>
                  </a:lnTo>
                  <a:lnTo>
                    <a:pt x="95441" y="66482"/>
                  </a:lnTo>
                  <a:lnTo>
                    <a:pt x="95197" y="66155"/>
                  </a:lnTo>
                  <a:lnTo>
                    <a:pt x="95197" y="66155"/>
                  </a:lnTo>
                  <a:lnTo>
                    <a:pt x="93810" y="64198"/>
                  </a:lnTo>
                  <a:lnTo>
                    <a:pt x="93810" y="64198"/>
                  </a:lnTo>
                  <a:lnTo>
                    <a:pt x="91852" y="61914"/>
                  </a:lnTo>
                  <a:lnTo>
                    <a:pt x="91852" y="61914"/>
                  </a:lnTo>
                  <a:lnTo>
                    <a:pt x="89242" y="58896"/>
                  </a:lnTo>
                  <a:lnTo>
                    <a:pt x="89242" y="58896"/>
                  </a:lnTo>
                  <a:lnTo>
                    <a:pt x="87529" y="57101"/>
                  </a:lnTo>
                  <a:lnTo>
                    <a:pt x="87529" y="57101"/>
                  </a:lnTo>
                  <a:lnTo>
                    <a:pt x="85489" y="55062"/>
                  </a:lnTo>
                  <a:lnTo>
                    <a:pt x="85489" y="55062"/>
                  </a:lnTo>
                  <a:lnTo>
                    <a:pt x="82716" y="52288"/>
                  </a:lnTo>
                  <a:lnTo>
                    <a:pt x="82716" y="52288"/>
                  </a:lnTo>
                  <a:lnTo>
                    <a:pt x="81248" y="50738"/>
                  </a:lnTo>
                  <a:lnTo>
                    <a:pt x="81248" y="50738"/>
                  </a:lnTo>
                  <a:lnTo>
                    <a:pt x="79616" y="49188"/>
                  </a:lnTo>
                  <a:lnTo>
                    <a:pt x="79616" y="49188"/>
                  </a:lnTo>
                  <a:lnTo>
                    <a:pt x="77903" y="47638"/>
                  </a:lnTo>
                  <a:lnTo>
                    <a:pt x="77903" y="47638"/>
                  </a:lnTo>
                  <a:lnTo>
                    <a:pt x="76108" y="46170"/>
                  </a:lnTo>
                  <a:lnTo>
                    <a:pt x="76108" y="46170"/>
                  </a:lnTo>
                  <a:lnTo>
                    <a:pt x="72601" y="43478"/>
                  </a:lnTo>
                  <a:lnTo>
                    <a:pt x="72601" y="43478"/>
                  </a:lnTo>
                  <a:lnTo>
                    <a:pt x="69420" y="40868"/>
                  </a:lnTo>
                  <a:lnTo>
                    <a:pt x="69420" y="40868"/>
                  </a:lnTo>
                  <a:lnTo>
                    <a:pt x="66157" y="38095"/>
                  </a:lnTo>
                  <a:lnTo>
                    <a:pt x="66157" y="38095"/>
                  </a:lnTo>
                  <a:lnTo>
                    <a:pt x="64117" y="36218"/>
                  </a:lnTo>
                  <a:lnTo>
                    <a:pt x="64117" y="36218"/>
                  </a:lnTo>
                  <a:lnTo>
                    <a:pt x="61833" y="33934"/>
                  </a:lnTo>
                  <a:lnTo>
                    <a:pt x="61833" y="33934"/>
                  </a:lnTo>
                  <a:lnTo>
                    <a:pt x="59223" y="31324"/>
                  </a:lnTo>
                  <a:lnTo>
                    <a:pt x="59223" y="31324"/>
                  </a:lnTo>
                  <a:lnTo>
                    <a:pt x="56205" y="28143"/>
                  </a:lnTo>
                  <a:lnTo>
                    <a:pt x="56205" y="28143"/>
                  </a:lnTo>
                  <a:lnTo>
                    <a:pt x="54247" y="25777"/>
                  </a:lnTo>
                  <a:lnTo>
                    <a:pt x="54247" y="25777"/>
                  </a:lnTo>
                  <a:lnTo>
                    <a:pt x="52126" y="23167"/>
                  </a:lnTo>
                  <a:lnTo>
                    <a:pt x="52126" y="23167"/>
                  </a:lnTo>
                  <a:lnTo>
                    <a:pt x="49760" y="20230"/>
                  </a:lnTo>
                  <a:lnTo>
                    <a:pt x="49760" y="20230"/>
                  </a:lnTo>
                  <a:lnTo>
                    <a:pt x="47232" y="16886"/>
                  </a:lnTo>
                  <a:lnTo>
                    <a:pt x="47232" y="16886"/>
                  </a:lnTo>
                  <a:lnTo>
                    <a:pt x="44540" y="13296"/>
                  </a:lnTo>
                  <a:lnTo>
                    <a:pt x="44540" y="13296"/>
                  </a:lnTo>
                  <a:lnTo>
                    <a:pt x="43235" y="11339"/>
                  </a:lnTo>
                  <a:lnTo>
                    <a:pt x="42011" y="9381"/>
                  </a:lnTo>
                  <a:lnTo>
                    <a:pt x="42011" y="9381"/>
                  </a:lnTo>
                  <a:lnTo>
                    <a:pt x="40787" y="7260"/>
                  </a:lnTo>
                  <a:lnTo>
                    <a:pt x="39727" y="5139"/>
                  </a:lnTo>
                  <a:lnTo>
                    <a:pt x="39727" y="5139"/>
                  </a:lnTo>
                  <a:lnTo>
                    <a:pt x="38667" y="2855"/>
                  </a:lnTo>
                  <a:lnTo>
                    <a:pt x="37688" y="490"/>
                  </a:lnTo>
                  <a:lnTo>
                    <a:pt x="37688" y="490"/>
                  </a:lnTo>
                  <a:lnTo>
                    <a:pt x="37524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138" y="0"/>
                  </a:lnTo>
                  <a:lnTo>
                    <a:pt x="36627" y="1550"/>
                  </a:lnTo>
                  <a:lnTo>
                    <a:pt x="37198" y="3100"/>
                  </a:lnTo>
                  <a:lnTo>
                    <a:pt x="37198" y="3100"/>
                  </a:lnTo>
                  <a:lnTo>
                    <a:pt x="38422" y="6118"/>
                  </a:lnTo>
                  <a:lnTo>
                    <a:pt x="38422" y="6118"/>
                  </a:lnTo>
                  <a:lnTo>
                    <a:pt x="39727" y="9055"/>
                  </a:lnTo>
                  <a:lnTo>
                    <a:pt x="39727" y="9055"/>
                  </a:lnTo>
                  <a:lnTo>
                    <a:pt x="40461" y="10441"/>
                  </a:lnTo>
                  <a:lnTo>
                    <a:pt x="41195" y="11747"/>
                  </a:lnTo>
                  <a:lnTo>
                    <a:pt x="41195" y="11747"/>
                  </a:lnTo>
                  <a:lnTo>
                    <a:pt x="42582" y="14031"/>
                  </a:lnTo>
                  <a:lnTo>
                    <a:pt x="44213" y="16478"/>
                  </a:lnTo>
                  <a:lnTo>
                    <a:pt x="44213" y="16478"/>
                  </a:lnTo>
                  <a:lnTo>
                    <a:pt x="45600" y="18517"/>
                  </a:lnTo>
                  <a:lnTo>
                    <a:pt x="47069" y="20475"/>
                  </a:lnTo>
                  <a:lnTo>
                    <a:pt x="47069" y="20475"/>
                  </a:lnTo>
                  <a:lnTo>
                    <a:pt x="49353" y="23493"/>
                  </a:lnTo>
                  <a:lnTo>
                    <a:pt x="49516" y="23656"/>
                  </a:lnTo>
                  <a:lnTo>
                    <a:pt x="49516" y="23656"/>
                  </a:lnTo>
                  <a:lnTo>
                    <a:pt x="51555" y="26185"/>
                  </a:lnTo>
                  <a:lnTo>
                    <a:pt x="51555" y="26185"/>
                  </a:lnTo>
                  <a:lnTo>
                    <a:pt x="53431" y="28387"/>
                  </a:lnTo>
                  <a:lnTo>
                    <a:pt x="55226" y="30427"/>
                  </a:lnTo>
                  <a:lnTo>
                    <a:pt x="55226" y="30427"/>
                  </a:lnTo>
                  <a:lnTo>
                    <a:pt x="58081" y="33445"/>
                  </a:lnTo>
                  <a:lnTo>
                    <a:pt x="58081" y="33445"/>
                  </a:lnTo>
                  <a:lnTo>
                    <a:pt x="60365" y="35647"/>
                  </a:lnTo>
                  <a:lnTo>
                    <a:pt x="60365" y="35647"/>
                  </a:lnTo>
                  <a:lnTo>
                    <a:pt x="64036" y="39237"/>
                  </a:lnTo>
                  <a:lnTo>
                    <a:pt x="64036" y="39237"/>
                  </a:lnTo>
                  <a:lnTo>
                    <a:pt x="66075" y="41194"/>
                  </a:lnTo>
                  <a:lnTo>
                    <a:pt x="66972" y="42010"/>
                  </a:lnTo>
                  <a:lnTo>
                    <a:pt x="66972" y="42010"/>
                  </a:lnTo>
                  <a:lnTo>
                    <a:pt x="69501" y="44376"/>
                  </a:lnTo>
                  <a:lnTo>
                    <a:pt x="69991" y="44783"/>
                  </a:lnTo>
                  <a:lnTo>
                    <a:pt x="69991" y="44783"/>
                  </a:lnTo>
                  <a:lnTo>
                    <a:pt x="72111" y="46496"/>
                  </a:lnTo>
                  <a:lnTo>
                    <a:pt x="72111" y="46496"/>
                  </a:lnTo>
                  <a:lnTo>
                    <a:pt x="74640" y="48699"/>
                  </a:lnTo>
                  <a:lnTo>
                    <a:pt x="74640" y="48699"/>
                  </a:lnTo>
                  <a:lnTo>
                    <a:pt x="77087" y="50983"/>
                  </a:lnTo>
                  <a:lnTo>
                    <a:pt x="77087" y="50983"/>
                  </a:lnTo>
                  <a:lnTo>
                    <a:pt x="79208" y="53185"/>
                  </a:lnTo>
                  <a:lnTo>
                    <a:pt x="79208" y="53185"/>
                  </a:lnTo>
                  <a:lnTo>
                    <a:pt x="81166" y="55225"/>
                  </a:lnTo>
                  <a:lnTo>
                    <a:pt x="81166" y="55225"/>
                  </a:lnTo>
                  <a:lnTo>
                    <a:pt x="82797" y="57101"/>
                  </a:lnTo>
                  <a:lnTo>
                    <a:pt x="82797" y="57101"/>
                  </a:lnTo>
                  <a:lnTo>
                    <a:pt x="84103" y="58651"/>
                  </a:lnTo>
                  <a:lnTo>
                    <a:pt x="85082" y="60038"/>
                  </a:lnTo>
                  <a:lnTo>
                    <a:pt x="85082" y="60038"/>
                  </a:lnTo>
                  <a:lnTo>
                    <a:pt x="85816" y="61261"/>
                  </a:lnTo>
                  <a:lnTo>
                    <a:pt x="86387" y="62322"/>
                  </a:lnTo>
                  <a:lnTo>
                    <a:pt x="86387" y="62322"/>
                  </a:lnTo>
                  <a:lnTo>
                    <a:pt x="86713" y="63300"/>
                  </a:lnTo>
                  <a:lnTo>
                    <a:pt x="86958" y="64116"/>
                  </a:lnTo>
                  <a:lnTo>
                    <a:pt x="86958" y="64116"/>
                  </a:lnTo>
                  <a:lnTo>
                    <a:pt x="87039" y="64850"/>
                  </a:lnTo>
                  <a:lnTo>
                    <a:pt x="86958" y="65421"/>
                  </a:lnTo>
                  <a:lnTo>
                    <a:pt x="86795" y="65992"/>
                  </a:lnTo>
                  <a:lnTo>
                    <a:pt x="86550" y="66482"/>
                  </a:lnTo>
                  <a:lnTo>
                    <a:pt x="86550" y="66482"/>
                  </a:lnTo>
                  <a:lnTo>
                    <a:pt x="86142" y="66890"/>
                  </a:lnTo>
                  <a:lnTo>
                    <a:pt x="85653" y="67216"/>
                  </a:lnTo>
                  <a:lnTo>
                    <a:pt x="85000" y="67461"/>
                  </a:lnTo>
                  <a:lnTo>
                    <a:pt x="84266" y="67705"/>
                  </a:lnTo>
                  <a:lnTo>
                    <a:pt x="84266" y="67705"/>
                  </a:lnTo>
                  <a:lnTo>
                    <a:pt x="83450" y="67787"/>
                  </a:lnTo>
                  <a:lnTo>
                    <a:pt x="82553" y="67868"/>
                  </a:lnTo>
                  <a:lnTo>
                    <a:pt x="81492" y="67868"/>
                  </a:lnTo>
                  <a:lnTo>
                    <a:pt x="80350" y="67787"/>
                  </a:lnTo>
                  <a:lnTo>
                    <a:pt x="79616" y="67624"/>
                  </a:lnTo>
                  <a:lnTo>
                    <a:pt x="79616" y="67624"/>
                  </a:lnTo>
                  <a:lnTo>
                    <a:pt x="77169" y="67216"/>
                  </a:lnTo>
                  <a:lnTo>
                    <a:pt x="77169" y="67216"/>
                  </a:lnTo>
                  <a:lnTo>
                    <a:pt x="73743" y="66645"/>
                  </a:lnTo>
                  <a:lnTo>
                    <a:pt x="73743" y="66645"/>
                  </a:lnTo>
                  <a:lnTo>
                    <a:pt x="70154" y="66074"/>
                  </a:lnTo>
                  <a:lnTo>
                    <a:pt x="70154" y="66074"/>
                  </a:lnTo>
                  <a:lnTo>
                    <a:pt x="68359" y="65829"/>
                  </a:lnTo>
                  <a:lnTo>
                    <a:pt x="66646" y="65748"/>
                  </a:lnTo>
                  <a:lnTo>
                    <a:pt x="66646" y="65748"/>
                  </a:lnTo>
                  <a:lnTo>
                    <a:pt x="65015" y="65829"/>
                  </a:lnTo>
                  <a:lnTo>
                    <a:pt x="63465" y="65992"/>
                  </a:lnTo>
                  <a:lnTo>
                    <a:pt x="63465" y="65992"/>
                  </a:lnTo>
                  <a:lnTo>
                    <a:pt x="61915" y="66400"/>
                  </a:lnTo>
                  <a:lnTo>
                    <a:pt x="60446" y="66971"/>
                  </a:lnTo>
                  <a:lnTo>
                    <a:pt x="60446" y="66971"/>
                  </a:lnTo>
                  <a:lnTo>
                    <a:pt x="59141" y="67705"/>
                  </a:lnTo>
                  <a:lnTo>
                    <a:pt x="57673" y="68603"/>
                  </a:lnTo>
                  <a:lnTo>
                    <a:pt x="57673" y="68603"/>
                  </a:lnTo>
                  <a:lnTo>
                    <a:pt x="56368" y="69582"/>
                  </a:lnTo>
                  <a:lnTo>
                    <a:pt x="54981" y="70724"/>
                  </a:lnTo>
                  <a:lnTo>
                    <a:pt x="54981" y="70724"/>
                  </a:lnTo>
                  <a:lnTo>
                    <a:pt x="52208" y="73334"/>
                  </a:lnTo>
                  <a:lnTo>
                    <a:pt x="52208" y="73334"/>
                  </a:lnTo>
                  <a:lnTo>
                    <a:pt x="49516" y="75944"/>
                  </a:lnTo>
                  <a:lnTo>
                    <a:pt x="49516" y="75944"/>
                  </a:lnTo>
                  <a:lnTo>
                    <a:pt x="47069" y="78636"/>
                  </a:lnTo>
                  <a:lnTo>
                    <a:pt x="47069" y="78636"/>
                  </a:lnTo>
                  <a:lnTo>
                    <a:pt x="45274" y="80512"/>
                  </a:lnTo>
                  <a:lnTo>
                    <a:pt x="44621" y="81165"/>
                  </a:lnTo>
                  <a:lnTo>
                    <a:pt x="44621" y="81165"/>
                  </a:lnTo>
                  <a:lnTo>
                    <a:pt x="44050" y="81736"/>
                  </a:lnTo>
                  <a:lnTo>
                    <a:pt x="43479" y="82225"/>
                  </a:lnTo>
                  <a:lnTo>
                    <a:pt x="42908" y="82633"/>
                  </a:lnTo>
                  <a:lnTo>
                    <a:pt x="42419" y="83041"/>
                  </a:lnTo>
                  <a:lnTo>
                    <a:pt x="41848" y="83286"/>
                  </a:lnTo>
                  <a:lnTo>
                    <a:pt x="41277" y="83530"/>
                  </a:lnTo>
                  <a:lnTo>
                    <a:pt x="40706" y="83612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40135" y="83694"/>
                  </a:lnTo>
                  <a:lnTo>
                    <a:pt x="39238" y="83694"/>
                  </a:lnTo>
                  <a:lnTo>
                    <a:pt x="39238" y="83694"/>
                  </a:lnTo>
                  <a:lnTo>
                    <a:pt x="38503" y="83612"/>
                  </a:lnTo>
                  <a:lnTo>
                    <a:pt x="37769" y="83286"/>
                  </a:lnTo>
                  <a:lnTo>
                    <a:pt x="37117" y="82878"/>
                  </a:lnTo>
                  <a:lnTo>
                    <a:pt x="36464" y="82307"/>
                  </a:lnTo>
                  <a:lnTo>
                    <a:pt x="36464" y="82307"/>
                  </a:lnTo>
                  <a:lnTo>
                    <a:pt x="35893" y="81654"/>
                  </a:lnTo>
                  <a:lnTo>
                    <a:pt x="35322" y="80839"/>
                  </a:lnTo>
                  <a:lnTo>
                    <a:pt x="34833" y="79941"/>
                  </a:lnTo>
                  <a:lnTo>
                    <a:pt x="34343" y="78881"/>
                  </a:lnTo>
                  <a:lnTo>
                    <a:pt x="34343" y="78881"/>
                  </a:lnTo>
                  <a:lnTo>
                    <a:pt x="33527" y="76597"/>
                  </a:lnTo>
                  <a:lnTo>
                    <a:pt x="32630" y="73905"/>
                  </a:lnTo>
                  <a:lnTo>
                    <a:pt x="32630" y="73905"/>
                  </a:lnTo>
                  <a:lnTo>
                    <a:pt x="31978" y="71947"/>
                  </a:lnTo>
                  <a:lnTo>
                    <a:pt x="31570" y="70724"/>
                  </a:lnTo>
                  <a:lnTo>
                    <a:pt x="31570" y="70724"/>
                  </a:lnTo>
                  <a:lnTo>
                    <a:pt x="30101" y="66808"/>
                  </a:lnTo>
                  <a:lnTo>
                    <a:pt x="30020" y="66563"/>
                  </a:lnTo>
                  <a:lnTo>
                    <a:pt x="30020" y="66563"/>
                  </a:lnTo>
                  <a:lnTo>
                    <a:pt x="28551" y="63056"/>
                  </a:lnTo>
                  <a:lnTo>
                    <a:pt x="28551" y="63056"/>
                  </a:lnTo>
                  <a:lnTo>
                    <a:pt x="26757" y="58896"/>
                  </a:lnTo>
                  <a:lnTo>
                    <a:pt x="26757" y="58896"/>
                  </a:lnTo>
                  <a:lnTo>
                    <a:pt x="24718" y="54654"/>
                  </a:lnTo>
                  <a:lnTo>
                    <a:pt x="24718" y="54654"/>
                  </a:lnTo>
                  <a:lnTo>
                    <a:pt x="22760" y="50494"/>
                  </a:lnTo>
                  <a:lnTo>
                    <a:pt x="22760" y="50494"/>
                  </a:lnTo>
                  <a:lnTo>
                    <a:pt x="20884" y="46578"/>
                  </a:lnTo>
                  <a:lnTo>
                    <a:pt x="19171" y="42907"/>
                  </a:lnTo>
                  <a:lnTo>
                    <a:pt x="19171" y="42907"/>
                  </a:lnTo>
                  <a:lnTo>
                    <a:pt x="17539" y="39400"/>
                  </a:lnTo>
                  <a:lnTo>
                    <a:pt x="17539" y="39400"/>
                  </a:lnTo>
                  <a:lnTo>
                    <a:pt x="15908" y="35810"/>
                  </a:lnTo>
                  <a:lnTo>
                    <a:pt x="15908" y="35810"/>
                  </a:lnTo>
                  <a:lnTo>
                    <a:pt x="14113" y="31813"/>
                  </a:lnTo>
                  <a:lnTo>
                    <a:pt x="14113" y="31813"/>
                  </a:lnTo>
                  <a:lnTo>
                    <a:pt x="12237" y="27490"/>
                  </a:lnTo>
                  <a:lnTo>
                    <a:pt x="12237" y="27490"/>
                  </a:lnTo>
                  <a:lnTo>
                    <a:pt x="8892" y="19251"/>
                  </a:lnTo>
                  <a:lnTo>
                    <a:pt x="8892" y="19251"/>
                  </a:lnTo>
                  <a:lnTo>
                    <a:pt x="6200" y="12154"/>
                  </a:lnTo>
                  <a:lnTo>
                    <a:pt x="6200" y="12154"/>
                  </a:lnTo>
                  <a:lnTo>
                    <a:pt x="3753" y="5873"/>
                  </a:lnTo>
                  <a:lnTo>
                    <a:pt x="3753" y="5873"/>
                  </a:lnTo>
                  <a:lnTo>
                    <a:pt x="2774" y="3181"/>
                  </a:lnTo>
                  <a:lnTo>
                    <a:pt x="1796" y="163"/>
                  </a:lnTo>
                  <a:lnTo>
                    <a:pt x="1796" y="163"/>
                  </a:ln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17" y="2610"/>
                  </a:lnTo>
                  <a:lnTo>
                    <a:pt x="1714" y="5058"/>
                  </a:lnTo>
                  <a:lnTo>
                    <a:pt x="1959" y="5873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74825" y="1385100"/>
              <a:ext cx="2791850" cy="2561400"/>
            </a:xfrm>
            <a:custGeom>
              <a:avLst/>
              <a:gdLst/>
              <a:ahLst/>
              <a:cxnLst/>
              <a:rect l="l" t="t" r="r" b="b"/>
              <a:pathLst>
                <a:path w="111674" h="102456" fill="none" extrusionOk="0">
                  <a:moveTo>
                    <a:pt x="2203" y="6444"/>
                  </a:moveTo>
                  <a:lnTo>
                    <a:pt x="2203" y="6444"/>
                  </a:lnTo>
                  <a:lnTo>
                    <a:pt x="3753" y="10360"/>
                  </a:lnTo>
                  <a:lnTo>
                    <a:pt x="3753" y="10360"/>
                  </a:lnTo>
                  <a:lnTo>
                    <a:pt x="5466" y="14438"/>
                  </a:lnTo>
                  <a:lnTo>
                    <a:pt x="5466" y="14438"/>
                  </a:lnTo>
                  <a:lnTo>
                    <a:pt x="7668" y="19659"/>
                  </a:lnTo>
                  <a:lnTo>
                    <a:pt x="7668" y="19659"/>
                  </a:lnTo>
                  <a:lnTo>
                    <a:pt x="8810" y="22596"/>
                  </a:lnTo>
                  <a:lnTo>
                    <a:pt x="10197" y="25695"/>
                  </a:lnTo>
                  <a:lnTo>
                    <a:pt x="10197" y="25695"/>
                  </a:lnTo>
                  <a:lnTo>
                    <a:pt x="13134" y="32303"/>
                  </a:lnTo>
                  <a:lnTo>
                    <a:pt x="13134" y="32303"/>
                  </a:lnTo>
                  <a:lnTo>
                    <a:pt x="14683" y="35647"/>
                  </a:lnTo>
                  <a:lnTo>
                    <a:pt x="14683" y="35647"/>
                  </a:lnTo>
                  <a:lnTo>
                    <a:pt x="16152" y="38829"/>
                  </a:lnTo>
                  <a:lnTo>
                    <a:pt x="16152" y="38829"/>
                  </a:lnTo>
                  <a:lnTo>
                    <a:pt x="17538" y="41928"/>
                  </a:lnTo>
                  <a:lnTo>
                    <a:pt x="17538" y="41928"/>
                  </a:lnTo>
                  <a:lnTo>
                    <a:pt x="18925" y="44947"/>
                  </a:lnTo>
                  <a:lnTo>
                    <a:pt x="18925" y="44947"/>
                  </a:lnTo>
                  <a:lnTo>
                    <a:pt x="20312" y="48046"/>
                  </a:lnTo>
                  <a:lnTo>
                    <a:pt x="20312" y="48046"/>
                  </a:lnTo>
                  <a:lnTo>
                    <a:pt x="21699" y="51309"/>
                  </a:lnTo>
                  <a:lnTo>
                    <a:pt x="21699" y="51309"/>
                  </a:lnTo>
                  <a:lnTo>
                    <a:pt x="23249" y="54735"/>
                  </a:lnTo>
                  <a:lnTo>
                    <a:pt x="23249" y="54735"/>
                  </a:lnTo>
                  <a:lnTo>
                    <a:pt x="24798" y="58243"/>
                  </a:lnTo>
                  <a:lnTo>
                    <a:pt x="24798" y="58243"/>
                  </a:lnTo>
                  <a:lnTo>
                    <a:pt x="26267" y="61751"/>
                  </a:lnTo>
                  <a:lnTo>
                    <a:pt x="26267" y="61751"/>
                  </a:lnTo>
                  <a:lnTo>
                    <a:pt x="27654" y="65177"/>
                  </a:lnTo>
                  <a:lnTo>
                    <a:pt x="27654" y="65177"/>
                  </a:lnTo>
                  <a:lnTo>
                    <a:pt x="28714" y="68032"/>
                  </a:lnTo>
                  <a:lnTo>
                    <a:pt x="29530" y="70724"/>
                  </a:lnTo>
                  <a:lnTo>
                    <a:pt x="29530" y="70724"/>
                  </a:lnTo>
                  <a:lnTo>
                    <a:pt x="30182" y="73171"/>
                  </a:lnTo>
                  <a:lnTo>
                    <a:pt x="30672" y="75373"/>
                  </a:lnTo>
                  <a:lnTo>
                    <a:pt x="30672" y="75373"/>
                  </a:lnTo>
                  <a:lnTo>
                    <a:pt x="31487" y="79696"/>
                  </a:lnTo>
                  <a:lnTo>
                    <a:pt x="31487" y="79696"/>
                  </a:lnTo>
                  <a:lnTo>
                    <a:pt x="32222" y="83612"/>
                  </a:lnTo>
                  <a:lnTo>
                    <a:pt x="32222" y="83612"/>
                  </a:lnTo>
                  <a:lnTo>
                    <a:pt x="32874" y="86956"/>
                  </a:lnTo>
                  <a:lnTo>
                    <a:pt x="32874" y="86956"/>
                  </a:lnTo>
                  <a:lnTo>
                    <a:pt x="33282" y="88506"/>
                  </a:lnTo>
                  <a:lnTo>
                    <a:pt x="33772" y="90056"/>
                  </a:lnTo>
                  <a:lnTo>
                    <a:pt x="33772" y="90056"/>
                  </a:lnTo>
                  <a:lnTo>
                    <a:pt x="34750" y="92911"/>
                  </a:lnTo>
                  <a:lnTo>
                    <a:pt x="35811" y="95522"/>
                  </a:lnTo>
                  <a:lnTo>
                    <a:pt x="35811" y="95522"/>
                  </a:lnTo>
                  <a:lnTo>
                    <a:pt x="36545" y="96745"/>
                  </a:lnTo>
                  <a:lnTo>
                    <a:pt x="37279" y="97887"/>
                  </a:lnTo>
                  <a:lnTo>
                    <a:pt x="38013" y="98866"/>
                  </a:lnTo>
                  <a:lnTo>
                    <a:pt x="38829" y="99763"/>
                  </a:lnTo>
                  <a:lnTo>
                    <a:pt x="38829" y="99763"/>
                  </a:lnTo>
                  <a:lnTo>
                    <a:pt x="39563" y="100497"/>
                  </a:lnTo>
                  <a:lnTo>
                    <a:pt x="40379" y="101150"/>
                  </a:lnTo>
                  <a:lnTo>
                    <a:pt x="41113" y="101640"/>
                  </a:lnTo>
                  <a:lnTo>
                    <a:pt x="41929" y="101966"/>
                  </a:lnTo>
                  <a:lnTo>
                    <a:pt x="41929" y="101966"/>
                  </a:lnTo>
                  <a:lnTo>
                    <a:pt x="42745" y="102292"/>
                  </a:lnTo>
                  <a:lnTo>
                    <a:pt x="43560" y="102455"/>
                  </a:lnTo>
                  <a:lnTo>
                    <a:pt x="44376" y="102455"/>
                  </a:lnTo>
                  <a:lnTo>
                    <a:pt x="45192" y="102455"/>
                  </a:lnTo>
                  <a:lnTo>
                    <a:pt x="46007" y="102292"/>
                  </a:lnTo>
                  <a:lnTo>
                    <a:pt x="46823" y="102047"/>
                  </a:lnTo>
                  <a:lnTo>
                    <a:pt x="47639" y="101721"/>
                  </a:lnTo>
                  <a:lnTo>
                    <a:pt x="48536" y="101313"/>
                  </a:lnTo>
                  <a:lnTo>
                    <a:pt x="48536" y="101313"/>
                  </a:lnTo>
                  <a:lnTo>
                    <a:pt x="49352" y="100742"/>
                  </a:lnTo>
                  <a:lnTo>
                    <a:pt x="50168" y="100171"/>
                  </a:lnTo>
                  <a:lnTo>
                    <a:pt x="50983" y="99519"/>
                  </a:lnTo>
                  <a:lnTo>
                    <a:pt x="51881" y="98784"/>
                  </a:lnTo>
                  <a:lnTo>
                    <a:pt x="53512" y="97235"/>
                  </a:lnTo>
                  <a:lnTo>
                    <a:pt x="55225" y="95440"/>
                  </a:lnTo>
                  <a:lnTo>
                    <a:pt x="55225" y="95440"/>
                  </a:lnTo>
                  <a:lnTo>
                    <a:pt x="58407" y="91280"/>
                  </a:lnTo>
                  <a:lnTo>
                    <a:pt x="58407" y="91280"/>
                  </a:lnTo>
                  <a:lnTo>
                    <a:pt x="61751" y="86875"/>
                  </a:lnTo>
                  <a:lnTo>
                    <a:pt x="61751" y="86875"/>
                  </a:lnTo>
                  <a:lnTo>
                    <a:pt x="62567" y="85814"/>
                  </a:lnTo>
                  <a:lnTo>
                    <a:pt x="63464" y="84836"/>
                  </a:lnTo>
                  <a:lnTo>
                    <a:pt x="64280" y="83857"/>
                  </a:lnTo>
                  <a:lnTo>
                    <a:pt x="65177" y="83041"/>
                  </a:lnTo>
                  <a:lnTo>
                    <a:pt x="66156" y="82225"/>
                  </a:lnTo>
                  <a:lnTo>
                    <a:pt x="67053" y="81491"/>
                  </a:lnTo>
                  <a:lnTo>
                    <a:pt x="68032" y="80839"/>
                  </a:lnTo>
                  <a:lnTo>
                    <a:pt x="69011" y="80186"/>
                  </a:lnTo>
                  <a:lnTo>
                    <a:pt x="69011" y="80186"/>
                  </a:lnTo>
                  <a:lnTo>
                    <a:pt x="70071" y="79860"/>
                  </a:lnTo>
                  <a:lnTo>
                    <a:pt x="71132" y="79533"/>
                  </a:lnTo>
                  <a:lnTo>
                    <a:pt x="72274" y="79289"/>
                  </a:lnTo>
                  <a:lnTo>
                    <a:pt x="73334" y="79125"/>
                  </a:lnTo>
                  <a:lnTo>
                    <a:pt x="74476" y="78962"/>
                  </a:lnTo>
                  <a:lnTo>
                    <a:pt x="75700" y="78962"/>
                  </a:lnTo>
                  <a:lnTo>
                    <a:pt x="76842" y="78962"/>
                  </a:lnTo>
                  <a:lnTo>
                    <a:pt x="78066" y="78962"/>
                  </a:lnTo>
                  <a:lnTo>
                    <a:pt x="78066" y="78962"/>
                  </a:lnTo>
                  <a:lnTo>
                    <a:pt x="80431" y="79207"/>
                  </a:lnTo>
                  <a:lnTo>
                    <a:pt x="82797" y="79452"/>
                  </a:lnTo>
                  <a:lnTo>
                    <a:pt x="87283" y="79941"/>
                  </a:lnTo>
                  <a:lnTo>
                    <a:pt x="87283" y="79941"/>
                  </a:lnTo>
                  <a:lnTo>
                    <a:pt x="91362" y="80349"/>
                  </a:lnTo>
                  <a:lnTo>
                    <a:pt x="95114" y="80757"/>
                  </a:lnTo>
                  <a:lnTo>
                    <a:pt x="95114" y="80757"/>
                  </a:lnTo>
                  <a:lnTo>
                    <a:pt x="98377" y="80920"/>
                  </a:lnTo>
                  <a:lnTo>
                    <a:pt x="101232" y="81002"/>
                  </a:lnTo>
                  <a:lnTo>
                    <a:pt x="101232" y="81002"/>
                  </a:lnTo>
                  <a:lnTo>
                    <a:pt x="103843" y="80920"/>
                  </a:lnTo>
                  <a:lnTo>
                    <a:pt x="106127" y="80675"/>
                  </a:lnTo>
                  <a:lnTo>
                    <a:pt x="106127" y="80675"/>
                  </a:lnTo>
                  <a:lnTo>
                    <a:pt x="106942" y="80594"/>
                  </a:lnTo>
                  <a:lnTo>
                    <a:pt x="106942" y="80594"/>
                  </a:lnTo>
                  <a:lnTo>
                    <a:pt x="107513" y="80431"/>
                  </a:lnTo>
                  <a:lnTo>
                    <a:pt x="108084" y="80268"/>
                  </a:lnTo>
                  <a:lnTo>
                    <a:pt x="108574" y="80023"/>
                  </a:lnTo>
                  <a:lnTo>
                    <a:pt x="109063" y="79778"/>
                  </a:lnTo>
                  <a:lnTo>
                    <a:pt x="109961" y="79125"/>
                  </a:lnTo>
                  <a:lnTo>
                    <a:pt x="110613" y="78310"/>
                  </a:lnTo>
                  <a:lnTo>
                    <a:pt x="110940" y="77902"/>
                  </a:lnTo>
                  <a:lnTo>
                    <a:pt x="111184" y="77494"/>
                  </a:lnTo>
                  <a:lnTo>
                    <a:pt x="111429" y="77005"/>
                  </a:lnTo>
                  <a:lnTo>
                    <a:pt x="111511" y="76515"/>
                  </a:lnTo>
                  <a:lnTo>
                    <a:pt x="111674" y="76107"/>
                  </a:lnTo>
                  <a:lnTo>
                    <a:pt x="111674" y="75618"/>
                  </a:lnTo>
                  <a:lnTo>
                    <a:pt x="111592" y="75128"/>
                  </a:lnTo>
                  <a:lnTo>
                    <a:pt x="111511" y="74721"/>
                  </a:lnTo>
                  <a:lnTo>
                    <a:pt x="111511" y="74721"/>
                  </a:lnTo>
                  <a:lnTo>
                    <a:pt x="111021" y="73171"/>
                  </a:lnTo>
                  <a:lnTo>
                    <a:pt x="110287" y="71539"/>
                  </a:lnTo>
                  <a:lnTo>
                    <a:pt x="110287" y="71539"/>
                  </a:lnTo>
                  <a:lnTo>
                    <a:pt x="109716" y="70560"/>
                  </a:lnTo>
                  <a:lnTo>
                    <a:pt x="109145" y="69500"/>
                  </a:lnTo>
                  <a:lnTo>
                    <a:pt x="107677" y="67297"/>
                  </a:lnTo>
                  <a:lnTo>
                    <a:pt x="107677" y="67297"/>
                  </a:lnTo>
                  <a:lnTo>
                    <a:pt x="105882" y="64932"/>
                  </a:lnTo>
                  <a:lnTo>
                    <a:pt x="103843" y="62566"/>
                  </a:lnTo>
                  <a:lnTo>
                    <a:pt x="103843" y="62566"/>
                  </a:lnTo>
                  <a:lnTo>
                    <a:pt x="102701" y="61343"/>
                  </a:lnTo>
                  <a:lnTo>
                    <a:pt x="101477" y="60038"/>
                  </a:lnTo>
                  <a:lnTo>
                    <a:pt x="101477" y="60038"/>
                  </a:lnTo>
                  <a:lnTo>
                    <a:pt x="98540" y="57182"/>
                  </a:lnTo>
                  <a:lnTo>
                    <a:pt x="98540" y="57182"/>
                  </a:lnTo>
                  <a:lnTo>
                    <a:pt x="96746" y="55469"/>
                  </a:lnTo>
                  <a:lnTo>
                    <a:pt x="96746" y="55469"/>
                  </a:lnTo>
                  <a:lnTo>
                    <a:pt x="94788" y="53593"/>
                  </a:lnTo>
                  <a:lnTo>
                    <a:pt x="94788" y="53593"/>
                  </a:lnTo>
                  <a:lnTo>
                    <a:pt x="92504" y="51472"/>
                  </a:lnTo>
                  <a:lnTo>
                    <a:pt x="92504" y="51472"/>
                  </a:lnTo>
                  <a:lnTo>
                    <a:pt x="89894" y="49025"/>
                  </a:lnTo>
                  <a:lnTo>
                    <a:pt x="89894" y="49025"/>
                  </a:lnTo>
                  <a:lnTo>
                    <a:pt x="87854" y="47067"/>
                  </a:lnTo>
                  <a:lnTo>
                    <a:pt x="87854" y="47067"/>
                  </a:lnTo>
                  <a:lnTo>
                    <a:pt x="85570" y="44947"/>
                  </a:lnTo>
                  <a:lnTo>
                    <a:pt x="85570" y="44947"/>
                  </a:lnTo>
                  <a:lnTo>
                    <a:pt x="83123" y="42907"/>
                  </a:lnTo>
                  <a:lnTo>
                    <a:pt x="83123" y="42907"/>
                  </a:lnTo>
                  <a:lnTo>
                    <a:pt x="80513" y="40786"/>
                  </a:lnTo>
                  <a:lnTo>
                    <a:pt x="80513" y="40786"/>
                  </a:lnTo>
                  <a:lnTo>
                    <a:pt x="77087" y="38339"/>
                  </a:lnTo>
                  <a:lnTo>
                    <a:pt x="77087" y="38339"/>
                  </a:lnTo>
                  <a:lnTo>
                    <a:pt x="73579" y="35566"/>
                  </a:lnTo>
                  <a:lnTo>
                    <a:pt x="73579" y="35566"/>
                  </a:lnTo>
                  <a:lnTo>
                    <a:pt x="71540" y="33853"/>
                  </a:lnTo>
                  <a:lnTo>
                    <a:pt x="71540" y="33853"/>
                  </a:lnTo>
                  <a:lnTo>
                    <a:pt x="69419" y="31895"/>
                  </a:lnTo>
                  <a:lnTo>
                    <a:pt x="69419" y="31895"/>
                  </a:lnTo>
                  <a:lnTo>
                    <a:pt x="66809" y="29366"/>
                  </a:lnTo>
                  <a:lnTo>
                    <a:pt x="66809" y="29366"/>
                  </a:lnTo>
                  <a:lnTo>
                    <a:pt x="65340" y="27735"/>
                  </a:lnTo>
                  <a:lnTo>
                    <a:pt x="63709" y="25940"/>
                  </a:lnTo>
                  <a:lnTo>
                    <a:pt x="63709" y="25940"/>
                  </a:lnTo>
                  <a:lnTo>
                    <a:pt x="61914" y="23819"/>
                  </a:lnTo>
                  <a:lnTo>
                    <a:pt x="60038" y="21372"/>
                  </a:lnTo>
                  <a:lnTo>
                    <a:pt x="60038" y="21372"/>
                  </a:lnTo>
                  <a:lnTo>
                    <a:pt x="57836" y="18680"/>
                  </a:lnTo>
                  <a:lnTo>
                    <a:pt x="57836" y="18680"/>
                  </a:lnTo>
                  <a:lnTo>
                    <a:pt x="55470" y="15499"/>
                  </a:lnTo>
                  <a:lnTo>
                    <a:pt x="55470" y="15499"/>
                  </a:lnTo>
                  <a:lnTo>
                    <a:pt x="53104" y="12399"/>
                  </a:lnTo>
                  <a:lnTo>
                    <a:pt x="53104" y="12399"/>
                  </a:lnTo>
                  <a:lnTo>
                    <a:pt x="50902" y="9299"/>
                  </a:lnTo>
                  <a:lnTo>
                    <a:pt x="50902" y="9299"/>
                  </a:lnTo>
                  <a:lnTo>
                    <a:pt x="48944" y="6363"/>
                  </a:lnTo>
                  <a:lnTo>
                    <a:pt x="48944" y="6363"/>
                  </a:lnTo>
                  <a:lnTo>
                    <a:pt x="47313" y="3671"/>
                  </a:lnTo>
                  <a:lnTo>
                    <a:pt x="47313" y="3671"/>
                  </a:lnTo>
                  <a:lnTo>
                    <a:pt x="45273" y="0"/>
                  </a:lnTo>
                  <a:lnTo>
                    <a:pt x="42092" y="0"/>
                  </a:lnTo>
                  <a:lnTo>
                    <a:pt x="42092" y="0"/>
                  </a:lnTo>
                  <a:lnTo>
                    <a:pt x="42092" y="82"/>
                  </a:lnTo>
                  <a:lnTo>
                    <a:pt x="42092" y="82"/>
                  </a:lnTo>
                  <a:lnTo>
                    <a:pt x="43071" y="1958"/>
                  </a:lnTo>
                  <a:lnTo>
                    <a:pt x="44050" y="3752"/>
                  </a:lnTo>
                  <a:lnTo>
                    <a:pt x="44050" y="3752"/>
                  </a:lnTo>
                  <a:lnTo>
                    <a:pt x="45192" y="5792"/>
                  </a:lnTo>
                  <a:lnTo>
                    <a:pt x="46497" y="7913"/>
                  </a:lnTo>
                  <a:lnTo>
                    <a:pt x="46497" y="7913"/>
                  </a:lnTo>
                  <a:lnTo>
                    <a:pt x="48047" y="10197"/>
                  </a:lnTo>
                  <a:lnTo>
                    <a:pt x="49678" y="12481"/>
                  </a:lnTo>
                  <a:lnTo>
                    <a:pt x="49678" y="12481"/>
                  </a:lnTo>
                  <a:lnTo>
                    <a:pt x="53186" y="17049"/>
                  </a:lnTo>
                  <a:lnTo>
                    <a:pt x="53186" y="17049"/>
                  </a:lnTo>
                  <a:lnTo>
                    <a:pt x="56449" y="21209"/>
                  </a:lnTo>
                  <a:lnTo>
                    <a:pt x="56449" y="21209"/>
                  </a:lnTo>
                  <a:lnTo>
                    <a:pt x="59385" y="24961"/>
                  </a:lnTo>
                  <a:lnTo>
                    <a:pt x="59385" y="24961"/>
                  </a:lnTo>
                  <a:lnTo>
                    <a:pt x="62159" y="28224"/>
                  </a:lnTo>
                  <a:lnTo>
                    <a:pt x="62159" y="28224"/>
                  </a:lnTo>
                  <a:lnTo>
                    <a:pt x="64198" y="30427"/>
                  </a:lnTo>
                  <a:lnTo>
                    <a:pt x="65993" y="32303"/>
                  </a:lnTo>
                  <a:lnTo>
                    <a:pt x="65993" y="32303"/>
                  </a:lnTo>
                  <a:lnTo>
                    <a:pt x="69011" y="35158"/>
                  </a:lnTo>
                  <a:lnTo>
                    <a:pt x="69011" y="35158"/>
                  </a:lnTo>
                  <a:lnTo>
                    <a:pt x="71540" y="37442"/>
                  </a:lnTo>
                  <a:lnTo>
                    <a:pt x="71540" y="37442"/>
                  </a:lnTo>
                  <a:lnTo>
                    <a:pt x="73824" y="39318"/>
                  </a:lnTo>
                  <a:lnTo>
                    <a:pt x="73824" y="39318"/>
                  </a:lnTo>
                  <a:lnTo>
                    <a:pt x="76026" y="40950"/>
                  </a:lnTo>
                  <a:lnTo>
                    <a:pt x="76026" y="40950"/>
                  </a:lnTo>
                  <a:lnTo>
                    <a:pt x="78310" y="42744"/>
                  </a:lnTo>
                  <a:lnTo>
                    <a:pt x="78310" y="42744"/>
                  </a:lnTo>
                  <a:lnTo>
                    <a:pt x="80676" y="44620"/>
                  </a:lnTo>
                  <a:lnTo>
                    <a:pt x="80676" y="44620"/>
                  </a:lnTo>
                  <a:lnTo>
                    <a:pt x="83042" y="46578"/>
                  </a:lnTo>
                  <a:lnTo>
                    <a:pt x="83042" y="46578"/>
                  </a:lnTo>
                  <a:lnTo>
                    <a:pt x="85326" y="48699"/>
                  </a:lnTo>
                  <a:lnTo>
                    <a:pt x="85326" y="48699"/>
                  </a:lnTo>
                  <a:lnTo>
                    <a:pt x="87365" y="50738"/>
                  </a:lnTo>
                  <a:lnTo>
                    <a:pt x="87365" y="50738"/>
                  </a:lnTo>
                  <a:lnTo>
                    <a:pt x="89323" y="52614"/>
                  </a:lnTo>
                  <a:lnTo>
                    <a:pt x="89323" y="52614"/>
                  </a:lnTo>
                  <a:lnTo>
                    <a:pt x="91117" y="54246"/>
                  </a:lnTo>
                  <a:lnTo>
                    <a:pt x="91117" y="54246"/>
                  </a:lnTo>
                  <a:lnTo>
                    <a:pt x="94135" y="57182"/>
                  </a:lnTo>
                  <a:lnTo>
                    <a:pt x="94135" y="57182"/>
                  </a:lnTo>
                  <a:lnTo>
                    <a:pt x="96664" y="59630"/>
                  </a:lnTo>
                  <a:lnTo>
                    <a:pt x="96664" y="59630"/>
                  </a:lnTo>
                  <a:lnTo>
                    <a:pt x="98214" y="61343"/>
                  </a:lnTo>
                  <a:lnTo>
                    <a:pt x="98214" y="61343"/>
                  </a:lnTo>
                  <a:lnTo>
                    <a:pt x="99601" y="62974"/>
                  </a:lnTo>
                  <a:lnTo>
                    <a:pt x="99601" y="62974"/>
                  </a:lnTo>
                  <a:lnTo>
                    <a:pt x="100743" y="64442"/>
                  </a:lnTo>
                  <a:lnTo>
                    <a:pt x="101640" y="65748"/>
                  </a:lnTo>
                  <a:lnTo>
                    <a:pt x="101640" y="65748"/>
                  </a:lnTo>
                  <a:lnTo>
                    <a:pt x="102456" y="67053"/>
                  </a:lnTo>
                  <a:lnTo>
                    <a:pt x="103109" y="68276"/>
                  </a:lnTo>
                  <a:lnTo>
                    <a:pt x="103598" y="69418"/>
                  </a:lnTo>
                  <a:lnTo>
                    <a:pt x="104006" y="70479"/>
                  </a:lnTo>
                  <a:lnTo>
                    <a:pt x="104006" y="70479"/>
                  </a:lnTo>
                  <a:lnTo>
                    <a:pt x="104006" y="70560"/>
                  </a:lnTo>
                  <a:lnTo>
                    <a:pt x="104006" y="70560"/>
                  </a:lnTo>
                  <a:lnTo>
                    <a:pt x="104087" y="71050"/>
                  </a:lnTo>
                  <a:lnTo>
                    <a:pt x="104087" y="71621"/>
                  </a:lnTo>
                  <a:lnTo>
                    <a:pt x="104087" y="72110"/>
                  </a:lnTo>
                  <a:lnTo>
                    <a:pt x="103924" y="72600"/>
                  </a:lnTo>
                  <a:lnTo>
                    <a:pt x="103761" y="73089"/>
                  </a:lnTo>
                  <a:lnTo>
                    <a:pt x="103435" y="73579"/>
                  </a:lnTo>
                  <a:lnTo>
                    <a:pt x="103109" y="74068"/>
                  </a:lnTo>
                  <a:lnTo>
                    <a:pt x="102782" y="74557"/>
                  </a:lnTo>
                  <a:lnTo>
                    <a:pt x="102374" y="74965"/>
                  </a:lnTo>
                  <a:lnTo>
                    <a:pt x="101885" y="75292"/>
                  </a:lnTo>
                  <a:lnTo>
                    <a:pt x="101395" y="75618"/>
                  </a:lnTo>
                  <a:lnTo>
                    <a:pt x="100906" y="75944"/>
                  </a:lnTo>
                  <a:lnTo>
                    <a:pt x="100335" y="76189"/>
                  </a:lnTo>
                  <a:lnTo>
                    <a:pt x="99682" y="76352"/>
                  </a:lnTo>
                  <a:lnTo>
                    <a:pt x="99111" y="76515"/>
                  </a:lnTo>
                  <a:lnTo>
                    <a:pt x="98459" y="76597"/>
                  </a:lnTo>
                  <a:lnTo>
                    <a:pt x="98459" y="76597"/>
                  </a:lnTo>
                  <a:lnTo>
                    <a:pt x="97154" y="76597"/>
                  </a:lnTo>
                  <a:lnTo>
                    <a:pt x="95685" y="76515"/>
                  </a:lnTo>
                  <a:lnTo>
                    <a:pt x="95685" y="76515"/>
                  </a:lnTo>
                  <a:lnTo>
                    <a:pt x="91851" y="76270"/>
                  </a:lnTo>
                  <a:lnTo>
                    <a:pt x="87365" y="75863"/>
                  </a:lnTo>
                  <a:lnTo>
                    <a:pt x="87365" y="75863"/>
                  </a:lnTo>
                  <a:lnTo>
                    <a:pt x="82307" y="74884"/>
                  </a:lnTo>
                  <a:lnTo>
                    <a:pt x="82307" y="74884"/>
                  </a:lnTo>
                  <a:lnTo>
                    <a:pt x="77087" y="73823"/>
                  </a:lnTo>
                  <a:lnTo>
                    <a:pt x="77087" y="73823"/>
                  </a:lnTo>
                  <a:lnTo>
                    <a:pt x="75700" y="73742"/>
                  </a:lnTo>
                  <a:lnTo>
                    <a:pt x="74395" y="73660"/>
                  </a:lnTo>
                  <a:lnTo>
                    <a:pt x="73090" y="73742"/>
                  </a:lnTo>
                  <a:lnTo>
                    <a:pt x="71785" y="73823"/>
                  </a:lnTo>
                  <a:lnTo>
                    <a:pt x="71785" y="73823"/>
                  </a:lnTo>
                  <a:lnTo>
                    <a:pt x="70561" y="73905"/>
                  </a:lnTo>
                  <a:lnTo>
                    <a:pt x="69337" y="74150"/>
                  </a:lnTo>
                  <a:lnTo>
                    <a:pt x="68032" y="74394"/>
                  </a:lnTo>
                  <a:lnTo>
                    <a:pt x="66809" y="74802"/>
                  </a:lnTo>
                  <a:lnTo>
                    <a:pt x="66809" y="74802"/>
                  </a:lnTo>
                  <a:lnTo>
                    <a:pt x="65585" y="75373"/>
                  </a:lnTo>
                  <a:lnTo>
                    <a:pt x="64361" y="76107"/>
                  </a:lnTo>
                  <a:lnTo>
                    <a:pt x="63138" y="76841"/>
                  </a:lnTo>
                  <a:lnTo>
                    <a:pt x="61996" y="77739"/>
                  </a:lnTo>
                  <a:lnTo>
                    <a:pt x="61996" y="77739"/>
                  </a:lnTo>
                  <a:lnTo>
                    <a:pt x="60854" y="78718"/>
                  </a:lnTo>
                  <a:lnTo>
                    <a:pt x="59793" y="79696"/>
                  </a:lnTo>
                  <a:lnTo>
                    <a:pt x="58814" y="80839"/>
                  </a:lnTo>
                  <a:lnTo>
                    <a:pt x="57836" y="81981"/>
                  </a:lnTo>
                  <a:lnTo>
                    <a:pt x="57836" y="81981"/>
                  </a:lnTo>
                  <a:lnTo>
                    <a:pt x="55959" y="84591"/>
                  </a:lnTo>
                  <a:lnTo>
                    <a:pt x="54246" y="87120"/>
                  </a:lnTo>
                  <a:lnTo>
                    <a:pt x="54246" y="87120"/>
                  </a:lnTo>
                  <a:lnTo>
                    <a:pt x="52533" y="89648"/>
                  </a:lnTo>
                  <a:lnTo>
                    <a:pt x="50820" y="91851"/>
                  </a:lnTo>
                  <a:lnTo>
                    <a:pt x="50820" y="91851"/>
                  </a:lnTo>
                  <a:lnTo>
                    <a:pt x="49923" y="92830"/>
                  </a:lnTo>
                  <a:lnTo>
                    <a:pt x="49107" y="93645"/>
                  </a:lnTo>
                  <a:lnTo>
                    <a:pt x="48210" y="94380"/>
                  </a:lnTo>
                  <a:lnTo>
                    <a:pt x="47313" y="94951"/>
                  </a:lnTo>
                  <a:lnTo>
                    <a:pt x="46415" y="95440"/>
                  </a:lnTo>
                  <a:lnTo>
                    <a:pt x="45436" y="95685"/>
                  </a:lnTo>
                  <a:lnTo>
                    <a:pt x="44539" y="95848"/>
                  </a:lnTo>
                  <a:lnTo>
                    <a:pt x="43642" y="95848"/>
                  </a:lnTo>
                  <a:lnTo>
                    <a:pt x="43642" y="95848"/>
                  </a:lnTo>
                  <a:lnTo>
                    <a:pt x="42745" y="95766"/>
                  </a:lnTo>
                  <a:lnTo>
                    <a:pt x="41847" y="95440"/>
                  </a:lnTo>
                  <a:lnTo>
                    <a:pt x="40868" y="94951"/>
                  </a:lnTo>
                  <a:lnTo>
                    <a:pt x="39971" y="94380"/>
                  </a:lnTo>
                  <a:lnTo>
                    <a:pt x="39971" y="94380"/>
                  </a:lnTo>
                  <a:lnTo>
                    <a:pt x="39074" y="93564"/>
                  </a:lnTo>
                  <a:lnTo>
                    <a:pt x="38258" y="92667"/>
                  </a:lnTo>
                  <a:lnTo>
                    <a:pt x="37361" y="91688"/>
                  </a:lnTo>
                  <a:lnTo>
                    <a:pt x="36463" y="90464"/>
                  </a:lnTo>
                  <a:lnTo>
                    <a:pt x="36463" y="90464"/>
                  </a:lnTo>
                  <a:lnTo>
                    <a:pt x="35648" y="88343"/>
                  </a:lnTo>
                  <a:lnTo>
                    <a:pt x="34832" y="86059"/>
                  </a:lnTo>
                  <a:lnTo>
                    <a:pt x="34832" y="86059"/>
                  </a:lnTo>
                  <a:lnTo>
                    <a:pt x="34179" y="83449"/>
                  </a:lnTo>
                  <a:lnTo>
                    <a:pt x="33527" y="80594"/>
                  </a:lnTo>
                  <a:lnTo>
                    <a:pt x="33527" y="80594"/>
                  </a:lnTo>
                  <a:lnTo>
                    <a:pt x="32793" y="77412"/>
                  </a:lnTo>
                  <a:lnTo>
                    <a:pt x="32793" y="77412"/>
                  </a:lnTo>
                  <a:lnTo>
                    <a:pt x="32058" y="73986"/>
                  </a:lnTo>
                  <a:lnTo>
                    <a:pt x="32058" y="73986"/>
                  </a:lnTo>
                  <a:lnTo>
                    <a:pt x="31487" y="72029"/>
                  </a:lnTo>
                  <a:lnTo>
                    <a:pt x="30916" y="69908"/>
                  </a:lnTo>
                  <a:lnTo>
                    <a:pt x="30916" y="69908"/>
                  </a:lnTo>
                  <a:lnTo>
                    <a:pt x="30101" y="67624"/>
                  </a:lnTo>
                  <a:lnTo>
                    <a:pt x="29203" y="65095"/>
                  </a:lnTo>
                  <a:lnTo>
                    <a:pt x="29203" y="65095"/>
                  </a:lnTo>
                  <a:lnTo>
                    <a:pt x="27980" y="62240"/>
                  </a:lnTo>
                  <a:lnTo>
                    <a:pt x="27980" y="62240"/>
                  </a:lnTo>
                  <a:lnTo>
                    <a:pt x="26675" y="59222"/>
                  </a:lnTo>
                  <a:lnTo>
                    <a:pt x="26675" y="59222"/>
                  </a:lnTo>
                  <a:lnTo>
                    <a:pt x="25369" y="56204"/>
                  </a:lnTo>
                  <a:lnTo>
                    <a:pt x="25369" y="56204"/>
                  </a:lnTo>
                  <a:lnTo>
                    <a:pt x="23983" y="53185"/>
                  </a:lnTo>
                  <a:lnTo>
                    <a:pt x="23983" y="53185"/>
                  </a:lnTo>
                  <a:lnTo>
                    <a:pt x="22678" y="50330"/>
                  </a:lnTo>
                  <a:lnTo>
                    <a:pt x="22678" y="50330"/>
                  </a:lnTo>
                  <a:lnTo>
                    <a:pt x="21454" y="47638"/>
                  </a:lnTo>
                  <a:lnTo>
                    <a:pt x="21454" y="47638"/>
                  </a:lnTo>
                  <a:lnTo>
                    <a:pt x="19170" y="42418"/>
                  </a:lnTo>
                  <a:lnTo>
                    <a:pt x="19170" y="42418"/>
                  </a:lnTo>
                  <a:lnTo>
                    <a:pt x="16886" y="37279"/>
                  </a:lnTo>
                  <a:lnTo>
                    <a:pt x="16886" y="37279"/>
                  </a:lnTo>
                  <a:lnTo>
                    <a:pt x="14357" y="31650"/>
                  </a:lnTo>
                  <a:lnTo>
                    <a:pt x="14357" y="31650"/>
                  </a:lnTo>
                  <a:lnTo>
                    <a:pt x="11828" y="26103"/>
                  </a:lnTo>
                  <a:lnTo>
                    <a:pt x="11828" y="26103"/>
                  </a:lnTo>
                  <a:lnTo>
                    <a:pt x="9626" y="20801"/>
                  </a:lnTo>
                  <a:lnTo>
                    <a:pt x="9626" y="20801"/>
                  </a:lnTo>
                  <a:lnTo>
                    <a:pt x="7750" y="15988"/>
                  </a:lnTo>
                  <a:lnTo>
                    <a:pt x="7750" y="15988"/>
                  </a:lnTo>
                  <a:lnTo>
                    <a:pt x="6037" y="11828"/>
                  </a:lnTo>
                  <a:lnTo>
                    <a:pt x="6037" y="11828"/>
                  </a:lnTo>
                  <a:lnTo>
                    <a:pt x="4568" y="8076"/>
                  </a:lnTo>
                  <a:lnTo>
                    <a:pt x="3263" y="4568"/>
                  </a:lnTo>
                  <a:lnTo>
                    <a:pt x="3263" y="4568"/>
                  </a:lnTo>
                  <a:lnTo>
                    <a:pt x="2448" y="2284"/>
                  </a:lnTo>
                  <a:lnTo>
                    <a:pt x="179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6" y="2610"/>
                  </a:lnTo>
                  <a:lnTo>
                    <a:pt x="816" y="2610"/>
                  </a:lnTo>
                  <a:lnTo>
                    <a:pt x="1469" y="4568"/>
                  </a:lnTo>
                  <a:lnTo>
                    <a:pt x="2203" y="6444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  <a:defRPr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○"/>
              <a:defRPr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■"/>
              <a:defRPr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  <a:defRPr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○"/>
              <a:defRPr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■"/>
              <a:defRPr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  <a:defRPr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○"/>
              <a:defRPr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238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Source Sans Pro"/>
              <a:buChar char="■"/>
              <a:defRPr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76" r:id="rId10"/>
    <p:sldLayoutId id="2147483677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"/>
          <p:cNvSpPr txBox="1">
            <a:spLocks noGrp="1"/>
          </p:cNvSpPr>
          <p:nvPr>
            <p:ph type="ctrTitle"/>
          </p:nvPr>
        </p:nvSpPr>
        <p:spPr>
          <a:xfrm>
            <a:off x="846587" y="277674"/>
            <a:ext cx="6344479" cy="2421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Playas con Bandera Azul Galicia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 sz="2400">
                <a:solidFill>
                  <a:schemeClr val="tx2">
                    <a:lumMod val="50000"/>
                  </a:schemeClr>
                </a:solidFill>
              </a:rPr>
              <a:t>Semantic Web</a:t>
            </a:r>
            <a:br>
              <a:rPr lang="en">
                <a:solidFill>
                  <a:schemeClr val="tx2">
                    <a:lumMod val="50000"/>
                  </a:schemeClr>
                </a:solidFill>
              </a:rPr>
            </a:br>
            <a:r>
              <a:rPr lang="en" sz="2400">
                <a:solidFill>
                  <a:schemeClr val="tx2">
                    <a:lumMod val="50000"/>
                  </a:schemeClr>
                </a:solidFill>
              </a:rPr>
              <a:t>Grupo 12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AD0F62-DC1C-4405-947F-E03DC109D085}"/>
              </a:ext>
            </a:extLst>
          </p:cNvPr>
          <p:cNvSpPr txBox="1"/>
          <p:nvPr/>
        </p:nvSpPr>
        <p:spPr>
          <a:xfrm>
            <a:off x="336540" y="2898057"/>
            <a:ext cx="3473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Miguel de la Rosa de la Morena</a:t>
            </a:r>
          </a:p>
          <a:p>
            <a:r>
              <a:rPr lang="es-ES"/>
              <a:t>Alberto Guzmán Serrano</a:t>
            </a:r>
          </a:p>
          <a:p>
            <a:r>
              <a:rPr lang="es-ES" b="0" i="0">
                <a:solidFill>
                  <a:schemeClr val="tx1"/>
                </a:solidFill>
                <a:effectLst/>
                <a:latin typeface="+mj-lt"/>
              </a:rPr>
              <a:t>Sergio Barrero Torrecuadrada</a:t>
            </a:r>
          </a:p>
          <a:p>
            <a:r>
              <a:rPr lang="es-ES" i="0">
                <a:solidFill>
                  <a:schemeClr val="tx1"/>
                </a:solidFill>
                <a:effectLst/>
                <a:latin typeface="+mj-lt"/>
              </a:rPr>
              <a:t>Daniel </a:t>
            </a:r>
            <a:r>
              <a:rPr lang="es-ES">
                <a:solidFill>
                  <a:schemeClr val="tx1"/>
                </a:solidFill>
                <a:latin typeface="+mj-lt"/>
              </a:rPr>
              <a:t>J</a:t>
            </a:r>
            <a:r>
              <a:rPr lang="es-ES" i="0">
                <a:solidFill>
                  <a:schemeClr val="tx1"/>
                </a:solidFill>
                <a:effectLst/>
                <a:latin typeface="+mj-lt"/>
              </a:rPr>
              <a:t>iménez </a:t>
            </a:r>
            <a:r>
              <a:rPr lang="es-ES">
                <a:solidFill>
                  <a:schemeClr val="tx1"/>
                </a:solidFill>
                <a:latin typeface="+mj-lt"/>
              </a:rPr>
              <a:t>T</a:t>
            </a:r>
            <a:r>
              <a:rPr lang="es-ES" i="0">
                <a:solidFill>
                  <a:schemeClr val="tx1"/>
                </a:solidFill>
                <a:effectLst/>
                <a:latin typeface="+mj-lt"/>
              </a:rPr>
              <a:t>eomiro</a:t>
            </a:r>
            <a:endParaRPr lang="es-ES">
              <a:solidFill>
                <a:schemeClr val="tx1"/>
              </a:solidFill>
              <a:latin typeface="+mj-lt"/>
            </a:endParaRPr>
          </a:p>
          <a:p>
            <a:endParaRPr lang="es-ES"/>
          </a:p>
        </p:txBody>
      </p:sp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42F08E70-FFA0-4BAF-A5E6-5D04120E4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09" y="1643076"/>
            <a:ext cx="3473245" cy="25099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1917745" y="353585"/>
            <a:ext cx="5308509" cy="5738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1">
                    <a:lumMod val="25000"/>
                  </a:schemeClr>
                </a:solidFill>
              </a:rPr>
              <a:t>ASSIGNMENT 1 - DATASETS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C9C16-F8B1-4C3C-9F40-805CA6B53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s-E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2000" b="1">
                <a:solidFill>
                  <a:srgbClr val="0070C0"/>
                </a:solidFill>
                <a:latin typeface="+mj-lt"/>
              </a:rPr>
              <a:t>Comparativa 3 </a:t>
            </a:r>
            <a:r>
              <a:rPr lang="es-ES" sz="2000" b="1" err="1">
                <a:solidFill>
                  <a:srgbClr val="0070C0"/>
                </a:solidFill>
                <a:latin typeface="+mj-lt"/>
              </a:rPr>
              <a:t>csv</a:t>
            </a:r>
            <a:r>
              <a:rPr lang="es-ES" sz="2000" b="1">
                <a:solidFill>
                  <a:srgbClr val="0070C0"/>
                </a:solidFill>
                <a:latin typeface="+mj-lt"/>
              </a:rPr>
              <a:t>: </a:t>
            </a:r>
          </a:p>
          <a:p>
            <a:pPr marL="1123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s-ES" sz="1800" b="1">
                <a:solidFill>
                  <a:srgbClr val="0070C0"/>
                </a:solidFill>
                <a:latin typeface="+mn-lt"/>
              </a:rPr>
              <a:t>PraiasBandeiraAzul_2014.csv</a:t>
            </a:r>
          </a:p>
          <a:p>
            <a:pPr marL="1123950" lvl="1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800" b="1">
                <a:solidFill>
                  <a:srgbClr val="0070C0"/>
                </a:solidFill>
                <a:latin typeface="+mn-lt"/>
              </a:rPr>
              <a:t>PraiasBandeiraAzul_2017.csv</a:t>
            </a:r>
          </a:p>
          <a:p>
            <a:pPr marL="1123950" lvl="1" indent="-51435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800" b="1">
                <a:solidFill>
                  <a:srgbClr val="0070C0"/>
                </a:solidFill>
                <a:latin typeface="+mn-lt"/>
              </a:rPr>
              <a:t>PraiasBandeiraAzul_2020.csv</a:t>
            </a:r>
          </a:p>
          <a:p>
            <a:pPr marL="6096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s-ES" sz="1800" b="1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s-ES" sz="2000" b="1">
                <a:solidFill>
                  <a:srgbClr val="0070C0"/>
                </a:solidFill>
                <a:latin typeface="+mj-lt"/>
              </a:rPr>
              <a:t>Fuente de los Datos: </a:t>
            </a:r>
            <a:r>
              <a:rPr lang="es-ES" sz="1800" b="0" i="0">
                <a:solidFill>
                  <a:srgbClr val="FFC000"/>
                </a:solidFill>
                <a:effectLst/>
                <a:latin typeface="+mn-lt"/>
              </a:rPr>
              <a:t>https://datos.gob.es/es/catalogo/a12002994-playas-gallegas-con-bandera-azul-en-20201</a:t>
            </a:r>
            <a:endParaRPr lang="es-ES" sz="1500" b="1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F81B4F1-18D1-41A6-9F1C-5B1D5062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1543050"/>
            <a:ext cx="1843838" cy="1593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3C693AB-D738-4919-B69C-F0FE60F41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08" y="1543050"/>
            <a:ext cx="2130226" cy="157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22F9199-7807-41C5-80E2-5575A85DE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093" y="1325757"/>
            <a:ext cx="2114586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Google Shape;562;p35">
            <a:extLst>
              <a:ext uri="{FF2B5EF4-FFF2-40B4-BE49-F238E27FC236}">
                <a16:creationId xmlns:a16="http://schemas.microsoft.com/office/drawing/2014/main" id="{A824A823-5F3E-4A81-866E-F1FB4084A30F}"/>
              </a:ext>
            </a:extLst>
          </p:cNvPr>
          <p:cNvSpPr txBox="1">
            <a:spLocks/>
          </p:cNvSpPr>
          <p:nvPr/>
        </p:nvSpPr>
        <p:spPr>
          <a:xfrm>
            <a:off x="1762238" y="324088"/>
            <a:ext cx="5619524" cy="5738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oppins"/>
              <a:buNone/>
              <a:defRPr sz="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oppins"/>
              <a:buNone/>
              <a:defRPr sz="9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oppins"/>
              <a:buNone/>
              <a:defRPr sz="9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oppins"/>
              <a:buNone/>
              <a:defRPr sz="9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oppins"/>
              <a:buNone/>
              <a:defRPr sz="9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oppins"/>
              <a:buNone/>
              <a:defRPr sz="9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oppins"/>
              <a:buNone/>
              <a:defRPr sz="9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oppins"/>
              <a:buNone/>
              <a:defRPr sz="9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oppins"/>
              <a:buNone/>
              <a:defRPr sz="9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ES" sz="3000">
                <a:solidFill>
                  <a:schemeClr val="tx2">
                    <a:lumMod val="25000"/>
                  </a:schemeClr>
                </a:solidFill>
              </a:rPr>
              <a:t>ASSIGNMENT 2 - ONTOLOGY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6B7775-830D-4C2E-98D0-44CBDE64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5" y="984637"/>
            <a:ext cx="8558134" cy="3114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Google Shape;562;p35">
            <a:extLst>
              <a:ext uri="{FF2B5EF4-FFF2-40B4-BE49-F238E27FC236}">
                <a16:creationId xmlns:a16="http://schemas.microsoft.com/office/drawing/2014/main" id="{92DE2357-4C3C-49B6-8BFB-3911DA1C2909}"/>
              </a:ext>
            </a:extLst>
          </p:cNvPr>
          <p:cNvSpPr txBox="1">
            <a:spLocks/>
          </p:cNvSpPr>
          <p:nvPr/>
        </p:nvSpPr>
        <p:spPr>
          <a:xfrm>
            <a:off x="1402499" y="304599"/>
            <a:ext cx="6194322" cy="5738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ES" sz="3000">
                <a:solidFill>
                  <a:schemeClr val="tx2">
                    <a:lumMod val="25000"/>
                  </a:schemeClr>
                </a:solidFill>
              </a:rPr>
              <a:t>ASSIGNMENT 3 – OpenRefine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62;p35">
            <a:extLst>
              <a:ext uri="{FF2B5EF4-FFF2-40B4-BE49-F238E27FC236}">
                <a16:creationId xmlns:a16="http://schemas.microsoft.com/office/drawing/2014/main" id="{B78EA510-C212-4D28-956B-762AD388067E}"/>
              </a:ext>
            </a:extLst>
          </p:cNvPr>
          <p:cNvSpPr txBox="1">
            <a:spLocks/>
          </p:cNvSpPr>
          <p:nvPr/>
        </p:nvSpPr>
        <p:spPr>
          <a:xfrm>
            <a:off x="2220685" y="255615"/>
            <a:ext cx="4235105" cy="5738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ES" sz="3000"/>
              <a:t>ASSIGNMENT 4 - RDF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25D8CB-4AAB-4BCC-8ECD-999EC238EFAD}"/>
              </a:ext>
            </a:extLst>
          </p:cNvPr>
          <p:cNvSpPr txBox="1"/>
          <p:nvPr/>
        </p:nvSpPr>
        <p:spPr>
          <a:xfrm>
            <a:off x="335841" y="1051560"/>
            <a:ext cx="611994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>
                <a:solidFill>
                  <a:srgbClr val="0070C0"/>
                </a:solidFill>
              </a:rPr>
              <a:t>Generamos un </a:t>
            </a:r>
            <a:r>
              <a:rPr lang="es-ES" sz="2000" err="1">
                <a:solidFill>
                  <a:srgbClr val="0070C0"/>
                </a:solidFill>
              </a:rPr>
              <a:t>output.nt</a:t>
            </a:r>
            <a:r>
              <a:rPr lang="es-ES" sz="2000">
                <a:solidFill>
                  <a:srgbClr val="0070C0"/>
                </a:solidFill>
              </a:rPr>
              <a:t> a partir de nuestro </a:t>
            </a:r>
            <a:r>
              <a:rPr lang="es-ES" sz="2000" err="1">
                <a:solidFill>
                  <a:srgbClr val="0070C0"/>
                </a:solidFill>
              </a:rPr>
              <a:t>mapping</a:t>
            </a:r>
            <a:r>
              <a:rPr lang="es-ES" sz="2000">
                <a:solidFill>
                  <a:srgbClr val="0070C0"/>
                </a:solidFill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>
                <a:solidFill>
                  <a:srgbClr val="0070C0"/>
                </a:solidFill>
              </a:rPr>
              <a:t>Aplicación usada: </a:t>
            </a:r>
            <a:r>
              <a:rPr lang="es-ES" sz="2000">
                <a:solidFill>
                  <a:srgbClr val="FFC000"/>
                </a:solidFill>
              </a:rPr>
              <a:t>RML.io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FCB022F-4524-48F7-9B97-4AB826C85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5" y="2286049"/>
            <a:ext cx="8562830" cy="2387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562;p35">
            <a:extLst>
              <a:ext uri="{FF2B5EF4-FFF2-40B4-BE49-F238E27FC236}">
                <a16:creationId xmlns:a16="http://schemas.microsoft.com/office/drawing/2014/main" id="{F9D8D0F8-35A6-4D01-BDC3-6892CA875EBC}"/>
              </a:ext>
            </a:extLst>
          </p:cNvPr>
          <p:cNvSpPr txBox="1">
            <a:spLocks/>
          </p:cNvSpPr>
          <p:nvPr/>
        </p:nvSpPr>
        <p:spPr>
          <a:xfrm>
            <a:off x="302342" y="323245"/>
            <a:ext cx="8539316" cy="5738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ES" sz="3000"/>
              <a:t>ASSIGNMENT 5- DATASET-WITH-LINKS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1FE8B0-AC4B-4E09-A1BD-84AFA83B2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5" y="1758686"/>
            <a:ext cx="8864464" cy="2748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20FE04CD-A6F3-40D4-8362-8D67188F9E76}"/>
              </a:ext>
            </a:extLst>
          </p:cNvPr>
          <p:cNvGrpSpPr/>
          <p:nvPr/>
        </p:nvGrpSpPr>
        <p:grpSpPr>
          <a:xfrm>
            <a:off x="434340" y="1094254"/>
            <a:ext cx="7857308" cy="369332"/>
            <a:chOff x="643346" y="1088962"/>
            <a:chExt cx="7857308" cy="369332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5FE8D8C-D038-4834-84F0-CBD4C5237D05}"/>
                </a:ext>
              </a:extLst>
            </p:cNvPr>
            <p:cNvSpPr txBox="1"/>
            <p:nvPr/>
          </p:nvSpPr>
          <p:spPr>
            <a:xfrm>
              <a:off x="643346" y="1088962"/>
              <a:ext cx="7857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s-ES" sz="1800">
                  <a:solidFill>
                    <a:srgbClr val="0070C0"/>
                  </a:solidFill>
                </a:rPr>
                <a:t>Añadimos columna con links       SAME-AS-WIKIDATA-PROVINCE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97F0E4C4-13AE-45E1-B9E5-076347646F62}"/>
                </a:ext>
              </a:extLst>
            </p:cNvPr>
            <p:cNvCxnSpPr>
              <a:cxnSpLocks/>
            </p:cNvCxnSpPr>
            <p:nvPr/>
          </p:nvCxnSpPr>
          <p:spPr>
            <a:xfrm>
              <a:off x="4036424" y="1273628"/>
              <a:ext cx="35922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62;p35">
            <a:extLst>
              <a:ext uri="{FF2B5EF4-FFF2-40B4-BE49-F238E27FC236}">
                <a16:creationId xmlns:a16="http://schemas.microsoft.com/office/drawing/2014/main" id="{29BAC6A6-BD98-4A91-AEA9-DAD7C25A4644}"/>
              </a:ext>
            </a:extLst>
          </p:cNvPr>
          <p:cNvSpPr txBox="1">
            <a:spLocks/>
          </p:cNvSpPr>
          <p:nvPr/>
        </p:nvSpPr>
        <p:spPr>
          <a:xfrm>
            <a:off x="302342" y="323245"/>
            <a:ext cx="8517193" cy="5738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ES" sz="3000"/>
              <a:t>ASSIGNMENT 6 - Publishing Linked Data </a:t>
            </a:r>
          </a:p>
        </p:txBody>
      </p:sp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642E199-7B0C-4036-91E6-97D44670A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8" t="5607" r="10113"/>
          <a:stretch/>
        </p:blipFill>
        <p:spPr bwMode="auto">
          <a:xfrm>
            <a:off x="88859" y="1476587"/>
            <a:ext cx="4647400" cy="2621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21EDC7-805A-4E38-AB77-6BF357F73869}"/>
              </a:ext>
            </a:extLst>
          </p:cNvPr>
          <p:cNvSpPr txBox="1"/>
          <p:nvPr/>
        </p:nvSpPr>
        <p:spPr>
          <a:xfrm>
            <a:off x="302342" y="1045408"/>
            <a:ext cx="109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>
                <a:solidFill>
                  <a:srgbClr val="0070C0"/>
                </a:solidFill>
              </a:rPr>
              <a:t>HELIO</a:t>
            </a:r>
            <a:r>
              <a:rPr lang="es-ES" sz="1400">
                <a:solidFill>
                  <a:srgbClr val="0070C0"/>
                </a:solidFill>
              </a:rPr>
              <a:t> </a:t>
            </a:r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55F235-D1D9-4DB4-A44D-3FD043FB87CA}"/>
              </a:ext>
            </a:extLst>
          </p:cNvPr>
          <p:cNvSpPr txBox="1"/>
          <p:nvPr/>
        </p:nvSpPr>
        <p:spPr>
          <a:xfrm>
            <a:off x="4896464" y="1045408"/>
            <a:ext cx="1349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>
                <a:solidFill>
                  <a:srgbClr val="0070C0"/>
                </a:solidFill>
              </a:rPr>
              <a:t>FUSEKI</a:t>
            </a:r>
            <a:r>
              <a:rPr lang="es-ES" sz="1400">
                <a:solidFill>
                  <a:srgbClr val="0070C0"/>
                </a:solidFill>
              </a:rPr>
              <a:t> </a:t>
            </a:r>
            <a:endParaRPr lang="es-ES"/>
          </a:p>
        </p:txBody>
      </p:sp>
      <p:pic>
        <p:nvPicPr>
          <p:cNvPr id="18" name="Imagen 1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5BA56EA-FA82-4336-AFFB-1525990D39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15481"/>
          <a:stretch/>
        </p:blipFill>
        <p:spPr bwMode="auto">
          <a:xfrm>
            <a:off x="4835013" y="1476587"/>
            <a:ext cx="4220128" cy="3604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562;p35">
            <a:extLst>
              <a:ext uri="{FF2B5EF4-FFF2-40B4-BE49-F238E27FC236}">
                <a16:creationId xmlns:a16="http://schemas.microsoft.com/office/drawing/2014/main" id="{46A388D7-D570-407F-8C03-BAC25134B792}"/>
              </a:ext>
            </a:extLst>
          </p:cNvPr>
          <p:cNvSpPr txBox="1">
            <a:spLocks/>
          </p:cNvSpPr>
          <p:nvPr/>
        </p:nvSpPr>
        <p:spPr>
          <a:xfrm>
            <a:off x="2757369" y="341153"/>
            <a:ext cx="3629262" cy="5738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ES" sz="3000"/>
              <a:t>APPLICATION</a:t>
            </a:r>
          </a:p>
        </p:txBody>
      </p:sp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C788C387-1BFB-437B-837C-2B8A57AD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8" y="1182159"/>
            <a:ext cx="4641122" cy="3088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2AB8B4-5596-4B29-87B7-901E98227980}"/>
              </a:ext>
            </a:extLst>
          </p:cNvPr>
          <p:cNvSpPr txBox="1"/>
          <p:nvPr/>
        </p:nvSpPr>
        <p:spPr>
          <a:xfrm>
            <a:off x="5232065" y="1483629"/>
            <a:ext cx="30182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>
                <a:solidFill>
                  <a:srgbClr val="0070C0"/>
                </a:solidFill>
              </a:rPr>
              <a:t>Basada en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>
                <a:solidFill>
                  <a:srgbClr val="0070C0"/>
                </a:solidFill>
              </a:rPr>
              <a:t>Obtención de las playas con bandera azul en Galicia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04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562;p35">
            <a:extLst>
              <a:ext uri="{FF2B5EF4-FFF2-40B4-BE49-F238E27FC236}">
                <a16:creationId xmlns:a16="http://schemas.microsoft.com/office/drawing/2014/main" id="{46A388D7-D570-407F-8C03-BAC25134B792}"/>
              </a:ext>
            </a:extLst>
          </p:cNvPr>
          <p:cNvSpPr txBox="1">
            <a:spLocks/>
          </p:cNvSpPr>
          <p:nvPr/>
        </p:nvSpPr>
        <p:spPr>
          <a:xfrm>
            <a:off x="2757369" y="341153"/>
            <a:ext cx="3629262" cy="57387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ES" sz="3000"/>
              <a:t>APPLICATION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2AB8B4-5596-4B29-87B7-901E98227980}"/>
              </a:ext>
            </a:extLst>
          </p:cNvPr>
          <p:cNvSpPr txBox="1"/>
          <p:nvPr/>
        </p:nvSpPr>
        <p:spPr>
          <a:xfrm>
            <a:off x="5984233" y="1513126"/>
            <a:ext cx="30182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0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>
                <a:solidFill>
                  <a:srgbClr val="0070C0"/>
                </a:solidFill>
              </a:rPr>
              <a:t>Obtención de los datos de una playa con bandera azul</a:t>
            </a:r>
          </a:p>
          <a:p>
            <a:endParaRPr lang="es-ES"/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C559756-6B6B-402C-A2F7-4D570C7A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9" y="1361001"/>
            <a:ext cx="5693898" cy="3078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675975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Retirement Healthcare Center by Slidesgo">
  <a:themeElements>
    <a:clrScheme name="Simple Light">
      <a:dk1>
        <a:srgbClr val="000000"/>
      </a:dk1>
      <a:lt1>
        <a:srgbClr val="024B7E"/>
      </a:lt1>
      <a:dk2>
        <a:srgbClr val="FFFFFF"/>
      </a:dk2>
      <a:lt2>
        <a:srgbClr val="D8F4FD"/>
      </a:lt2>
      <a:accent1>
        <a:srgbClr val="B2E4F4"/>
      </a:accent1>
      <a:accent2>
        <a:srgbClr val="FFD9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B3F8583422A045B72F903E425343B2" ma:contentTypeVersion="6" ma:contentTypeDescription="Crear nuevo documento." ma:contentTypeScope="" ma:versionID="9fdeb9e0232d5625f2e3fc5e686d92d9">
  <xsd:schema xmlns:xsd="http://www.w3.org/2001/XMLSchema" xmlns:xs="http://www.w3.org/2001/XMLSchema" xmlns:p="http://schemas.microsoft.com/office/2006/metadata/properties" xmlns:ns2="ea8473b3-a575-4ee0-8b57-c80ea946560a" targetNamespace="http://schemas.microsoft.com/office/2006/metadata/properties" ma:root="true" ma:fieldsID="2cbefaec5ccfb89eefcb5f8b22419a74" ns2:_="">
    <xsd:import namespace="ea8473b3-a575-4ee0-8b57-c80ea94656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473b3-a575-4ee0-8b57-c80ea9465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966296-0345-4001-AB13-C944EC4753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ADC9F-0534-4446-9DB9-7F6558A29DA6}">
  <ds:schemaRefs>
    <ds:schemaRef ds:uri="ea8473b3-a575-4ee0-8b57-c80ea94656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808011-A67F-4BAC-9C5A-6913C083B190}">
  <ds:schemaRefs>
    <ds:schemaRef ds:uri="ea8473b3-a575-4ee0-8b57-c80ea94656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Beach Retirement Healthcare Center by Slidesgo</vt:lpstr>
      <vt:lpstr>Playas con Bandera Azul Galicia  Semantic Web Grupo 12</vt:lpstr>
      <vt:lpstr>ASSIGNMENT 1 -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Playas con Bandera Azul Galicia  Semantic Web Grupo 12</dc:title>
  <cp:revision>1</cp:revision>
  <dcterms:modified xsi:type="dcterms:W3CDTF">2021-11-12T15:37:23Z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0x010100C9B3F8583422A045B72F903E425343B2</vt:lpwstr>
  </property>
</Properties>
</file>