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  <p:sldId id="261" r:id="rId4"/>
    <p:sldId id="262" r:id="rId5"/>
    <p:sldId id="265" r:id="rId6"/>
    <p:sldId id="268" r:id="rId7"/>
    <p:sldId id="263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616808-9538-8CD8-6D09-8B6624E15E80}" v="210" dt="2021-11-11T19:56:02.183"/>
    <p1510:client id="{522DEB6F-C5FE-2419-92D6-645C10D4E916}" v="38" dt="2021-11-12T11:58:48.481"/>
    <p1510:client id="{91B751D0-0EC8-6C07-9B45-EA793EB24F2B}" v="42" dt="2021-11-12T12:17:58.721"/>
    <p1510:client id="{BA61EA95-211E-DD98-13B5-B0F9381B1E0E}" v="3" dt="2021-11-12T11:39:00.848"/>
    <p1510:client id="{D773014C-231C-E9BF-EDF8-87612E21EE26}" v="66" dt="2021-11-11T16:48:23.724"/>
    <p1510:client id="{DA59AE99-952A-6AFC-BA44-0FBB5990E17B}" v="472" dt="2021-11-11T22:56:11.453"/>
    <p1510:client id="{DDA4C2D1-061D-4DB2-BE66-906845DF43D4}" v="500" dt="2021-11-10T16:59:35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CIA DULCE RUIZ CENTNER" userId="S::ld.ruiz@alumnos.upm.es::95fad373-be20-4cc8-9c4b-4294f4e033a5" providerId="AD" clId="Web-{DA59AE99-952A-6AFC-BA44-0FBB5990E17B}"/>
    <pc:docChg chg="modSld">
      <pc:chgData name="LICIA DULCE RUIZ CENTNER" userId="S::ld.ruiz@alumnos.upm.es::95fad373-be20-4cc8-9c4b-4294f4e033a5" providerId="AD" clId="Web-{DA59AE99-952A-6AFC-BA44-0FBB5990E17B}" dt="2021-11-11T22:56:11.453" v="461" actId="20577"/>
      <pc:docMkLst>
        <pc:docMk/>
      </pc:docMkLst>
      <pc:sldChg chg="modSp">
        <pc:chgData name="LICIA DULCE RUIZ CENTNER" userId="S::ld.ruiz@alumnos.upm.es::95fad373-be20-4cc8-9c4b-4294f4e033a5" providerId="AD" clId="Web-{DA59AE99-952A-6AFC-BA44-0FBB5990E17B}" dt="2021-11-11T22:13:11.546" v="344" actId="20577"/>
        <pc:sldMkLst>
          <pc:docMk/>
          <pc:sldMk cId="746235981" sldId="259"/>
        </pc:sldMkLst>
        <pc:spChg chg="mod">
          <ac:chgData name="LICIA DULCE RUIZ CENTNER" userId="S::ld.ruiz@alumnos.upm.es::95fad373-be20-4cc8-9c4b-4294f4e033a5" providerId="AD" clId="Web-{DA59AE99-952A-6AFC-BA44-0FBB5990E17B}" dt="2021-11-11T22:13:11.546" v="344" actId="20577"/>
          <ac:spMkLst>
            <pc:docMk/>
            <pc:sldMk cId="746235981" sldId="259"/>
            <ac:spMk id="2" creationId="{D18B4473-1E80-40CE-8FD4-1214A9CF14F1}"/>
          </ac:spMkLst>
        </pc:spChg>
      </pc:sldChg>
      <pc:sldChg chg="modSp modTransition">
        <pc:chgData name="LICIA DULCE RUIZ CENTNER" userId="S::ld.ruiz@alumnos.upm.es::95fad373-be20-4cc8-9c4b-4294f4e033a5" providerId="AD" clId="Web-{DA59AE99-952A-6AFC-BA44-0FBB5990E17B}" dt="2021-11-11T22:56:11.453" v="461" actId="20577"/>
        <pc:sldMkLst>
          <pc:docMk/>
          <pc:sldMk cId="3809662723" sldId="261"/>
        </pc:sldMkLst>
        <pc:spChg chg="mod">
          <ac:chgData name="LICIA DULCE RUIZ CENTNER" userId="S::ld.ruiz@alumnos.upm.es::95fad373-be20-4cc8-9c4b-4294f4e033a5" providerId="AD" clId="Web-{DA59AE99-952A-6AFC-BA44-0FBB5990E17B}" dt="2021-11-11T22:56:11.453" v="461" actId="20577"/>
          <ac:spMkLst>
            <pc:docMk/>
            <pc:sldMk cId="3809662723" sldId="261"/>
            <ac:spMk id="2" creationId="{E233E1E2-E019-476B-8741-64DA930D5D18}"/>
          </ac:spMkLst>
        </pc:spChg>
      </pc:sldChg>
      <pc:sldChg chg="addSp delSp modSp modTransition delAnim modAnim">
        <pc:chgData name="LICIA DULCE RUIZ CENTNER" userId="S::ld.ruiz@alumnos.upm.es::95fad373-be20-4cc8-9c4b-4294f4e033a5" providerId="AD" clId="Web-{DA59AE99-952A-6AFC-BA44-0FBB5990E17B}" dt="2021-11-11T22:12:19.793" v="342"/>
        <pc:sldMkLst>
          <pc:docMk/>
          <pc:sldMk cId="3362291158" sldId="262"/>
        </pc:sldMkLst>
        <pc:spChg chg="mod">
          <ac:chgData name="LICIA DULCE RUIZ CENTNER" userId="S::ld.ruiz@alumnos.upm.es::95fad373-be20-4cc8-9c4b-4294f4e033a5" providerId="AD" clId="Web-{DA59AE99-952A-6AFC-BA44-0FBB5990E17B}" dt="2021-11-11T22:12:19.793" v="342"/>
          <ac:spMkLst>
            <pc:docMk/>
            <pc:sldMk cId="3362291158" sldId="262"/>
            <ac:spMk id="2" creationId="{817AB747-7478-4EF0-8961-191A79DCD887}"/>
          </ac:spMkLst>
        </pc:spChg>
        <pc:spChg chg="add mod">
          <ac:chgData name="LICIA DULCE RUIZ CENTNER" userId="S::ld.ruiz@alumnos.upm.es::95fad373-be20-4cc8-9c4b-4294f4e033a5" providerId="AD" clId="Web-{DA59AE99-952A-6AFC-BA44-0FBB5990E17B}" dt="2021-11-11T22:12:14.449" v="341"/>
          <ac:spMkLst>
            <pc:docMk/>
            <pc:sldMk cId="3362291158" sldId="262"/>
            <ac:spMk id="41" creationId="{8B979A9D-199F-48AE-BA27-CBFD785B79EB}"/>
          </ac:spMkLst>
        </pc:spChg>
        <pc:spChg chg="del">
          <ac:chgData name="LICIA DULCE RUIZ CENTNER" userId="S::ld.ruiz@alumnos.upm.es::95fad373-be20-4cc8-9c4b-4294f4e033a5" providerId="AD" clId="Web-{DA59AE99-952A-6AFC-BA44-0FBB5990E17B}" dt="2021-11-11T22:03:16.797" v="112"/>
          <ac:spMkLst>
            <pc:docMk/>
            <pc:sldMk cId="3362291158" sldId="262"/>
            <ac:spMk id="51" creationId="{C162DF2A-64D1-4AA9-BA42-8A4063EADE09}"/>
          </ac:spMkLst>
        </pc:spChg>
        <pc:spChg chg="del">
          <ac:chgData name="LICIA DULCE RUIZ CENTNER" userId="S::ld.ruiz@alumnos.upm.es::95fad373-be20-4cc8-9c4b-4294f4e033a5" providerId="AD" clId="Web-{DA59AE99-952A-6AFC-BA44-0FBB5990E17B}" dt="2021-11-11T22:03:16.797" v="112"/>
          <ac:spMkLst>
            <pc:docMk/>
            <pc:sldMk cId="3362291158" sldId="262"/>
            <ac:spMk id="53" creationId="{5D7C1373-63AF-4A75-909E-990E05356670}"/>
          </ac:spMkLst>
        </pc:spChg>
        <pc:spChg chg="del">
          <ac:chgData name="LICIA DULCE RUIZ CENTNER" userId="S::ld.ruiz@alumnos.upm.es::95fad373-be20-4cc8-9c4b-4294f4e033a5" providerId="AD" clId="Web-{DA59AE99-952A-6AFC-BA44-0FBB5990E17B}" dt="2021-11-11T22:03:16.797" v="112"/>
          <ac:spMkLst>
            <pc:docMk/>
            <pc:sldMk cId="3362291158" sldId="262"/>
            <ac:spMk id="55" creationId="{5BDAAE7A-177F-4691-8F07-36CBBA6113AB}"/>
          </ac:spMkLst>
        </pc:spChg>
        <pc:spChg chg="del">
          <ac:chgData name="LICIA DULCE RUIZ CENTNER" userId="S::ld.ruiz@alumnos.upm.es::95fad373-be20-4cc8-9c4b-4294f4e033a5" providerId="AD" clId="Web-{DA59AE99-952A-6AFC-BA44-0FBB5990E17B}" dt="2021-11-11T22:03:16.797" v="112"/>
          <ac:spMkLst>
            <pc:docMk/>
            <pc:sldMk cId="3362291158" sldId="262"/>
            <ac:spMk id="57" creationId="{5BF82D1D-28BC-4216-A1EA-F7D9C6D1AA82}"/>
          </ac:spMkLst>
        </pc:spChg>
        <pc:spChg chg="del">
          <ac:chgData name="LICIA DULCE RUIZ CENTNER" userId="S::ld.ruiz@alumnos.upm.es::95fad373-be20-4cc8-9c4b-4294f4e033a5" providerId="AD" clId="Web-{DA59AE99-952A-6AFC-BA44-0FBB5990E17B}" dt="2021-11-11T22:03:16.797" v="112"/>
          <ac:spMkLst>
            <pc:docMk/>
            <pc:sldMk cId="3362291158" sldId="262"/>
            <ac:spMk id="59" creationId="{60A1DC48-C242-4442-822C-570436B809FC}"/>
          </ac:spMkLst>
        </pc:spChg>
        <pc:spChg chg="add">
          <ac:chgData name="LICIA DULCE RUIZ CENTNER" userId="S::ld.ruiz@alumnos.upm.es::95fad373-be20-4cc8-9c4b-4294f4e033a5" providerId="AD" clId="Web-{DA59AE99-952A-6AFC-BA44-0FBB5990E17B}" dt="2021-11-11T22:03:16.797" v="112"/>
          <ac:spMkLst>
            <pc:docMk/>
            <pc:sldMk cId="3362291158" sldId="262"/>
            <ac:spMk id="64" creationId="{80516254-1D9F-4F3A-9870-3A3280BE2BFE}"/>
          </ac:spMkLst>
        </pc:spChg>
        <pc:spChg chg="add">
          <ac:chgData name="LICIA DULCE RUIZ CENTNER" userId="S::ld.ruiz@alumnos.upm.es::95fad373-be20-4cc8-9c4b-4294f4e033a5" providerId="AD" clId="Web-{DA59AE99-952A-6AFC-BA44-0FBB5990E17B}" dt="2021-11-11T22:03:16.797" v="112"/>
          <ac:spMkLst>
            <pc:docMk/>
            <pc:sldMk cId="3362291158" sldId="262"/>
            <ac:spMk id="66" creationId="{FC14672B-27A5-4CDA-ABAF-5E4CF4B41C23}"/>
          </ac:spMkLst>
        </pc:spChg>
        <pc:spChg chg="add">
          <ac:chgData name="LICIA DULCE RUIZ CENTNER" userId="S::ld.ruiz@alumnos.upm.es::95fad373-be20-4cc8-9c4b-4294f4e033a5" providerId="AD" clId="Web-{DA59AE99-952A-6AFC-BA44-0FBB5990E17B}" dt="2021-11-11T22:03:16.797" v="112"/>
          <ac:spMkLst>
            <pc:docMk/>
            <pc:sldMk cId="3362291158" sldId="262"/>
            <ac:spMk id="70" creationId="{9A206779-5C74-4555-94BC-5845C92EC3A8}"/>
          </ac:spMkLst>
        </pc:spChg>
        <pc:graphicFrameChg chg="del modGraphic">
          <ac:chgData name="LICIA DULCE RUIZ CENTNER" userId="S::ld.ruiz@alumnos.upm.es::95fad373-be20-4cc8-9c4b-4294f4e033a5" providerId="AD" clId="Web-{DA59AE99-952A-6AFC-BA44-0FBB5990E17B}" dt="2021-11-11T21:59:47.114" v="35"/>
          <ac:graphicFrameMkLst>
            <pc:docMk/>
            <pc:sldMk cId="3362291158" sldId="262"/>
            <ac:graphicFrameMk id="440" creationId="{C43A7F83-ADC1-4199-90EA-449B4D0F0E7C}"/>
          </ac:graphicFrameMkLst>
        </pc:graphicFrameChg>
        <pc:picChg chg="add del mod">
          <ac:chgData name="LICIA DULCE RUIZ CENTNER" userId="S::ld.ruiz@alumnos.upm.es::95fad373-be20-4cc8-9c4b-4294f4e033a5" providerId="AD" clId="Web-{DA59AE99-952A-6AFC-BA44-0FBB5990E17B}" dt="2021-11-11T22:01:48.277" v="49"/>
          <ac:picMkLst>
            <pc:docMk/>
            <pc:sldMk cId="3362291158" sldId="262"/>
            <ac:picMk id="38" creationId="{B5B9C422-E993-4BF2-812A-5AB0686E2C4A}"/>
          </ac:picMkLst>
        </pc:picChg>
        <pc:picChg chg="add del mod">
          <ac:chgData name="LICIA DULCE RUIZ CENTNER" userId="S::ld.ruiz@alumnos.upm.es::95fad373-be20-4cc8-9c4b-4294f4e033a5" providerId="AD" clId="Web-{DA59AE99-952A-6AFC-BA44-0FBB5990E17B}" dt="2021-11-11T22:01:33.370" v="39"/>
          <ac:picMkLst>
            <pc:docMk/>
            <pc:sldMk cId="3362291158" sldId="262"/>
            <ac:picMk id="39" creationId="{C5AEEA8A-75E4-4AA5-B3C7-1E90BD46CDCF}"/>
          </ac:picMkLst>
        </pc:picChg>
        <pc:cxnChg chg="add">
          <ac:chgData name="LICIA DULCE RUIZ CENTNER" userId="S::ld.ruiz@alumnos.upm.es::95fad373-be20-4cc8-9c4b-4294f4e033a5" providerId="AD" clId="Web-{DA59AE99-952A-6AFC-BA44-0FBB5990E17B}" dt="2021-11-11T22:03:16.797" v="112"/>
          <ac:cxnSpMkLst>
            <pc:docMk/>
            <pc:sldMk cId="3362291158" sldId="262"/>
            <ac:cxnSpMk id="68" creationId="{8D89589C-2C90-4407-A995-05EC3DD7AB14}"/>
          </ac:cxnSpMkLst>
        </pc:cxnChg>
      </pc:sldChg>
      <pc:sldChg chg="addSp delSp modSp modTransition">
        <pc:chgData name="LICIA DULCE RUIZ CENTNER" userId="S::ld.ruiz@alumnos.upm.es::95fad373-be20-4cc8-9c4b-4294f4e033a5" providerId="AD" clId="Web-{DA59AE99-952A-6AFC-BA44-0FBB5990E17B}" dt="2021-11-11T22:55:56.203" v="455" actId="20577"/>
        <pc:sldMkLst>
          <pc:docMk/>
          <pc:sldMk cId="1168108605" sldId="263"/>
        </pc:sldMkLst>
        <pc:spChg chg="mod">
          <ac:chgData name="LICIA DULCE RUIZ CENTNER" userId="S::ld.ruiz@alumnos.upm.es::95fad373-be20-4cc8-9c4b-4294f4e033a5" providerId="AD" clId="Web-{DA59AE99-952A-6AFC-BA44-0FBB5990E17B}" dt="2021-11-11T22:55:56.203" v="455" actId="20577"/>
          <ac:spMkLst>
            <pc:docMk/>
            <pc:sldMk cId="1168108605" sldId="263"/>
            <ac:spMk id="2" creationId="{26BEDC25-1D7B-4DDA-A2B6-8441E3984999}"/>
          </ac:spMkLst>
        </pc:spChg>
        <pc:spChg chg="del">
          <ac:chgData name="LICIA DULCE RUIZ CENTNER" userId="S::ld.ruiz@alumnos.upm.es::95fad373-be20-4cc8-9c4b-4294f4e033a5" providerId="AD" clId="Web-{DA59AE99-952A-6AFC-BA44-0FBB5990E17B}" dt="2021-11-11T21:56:00.946" v="19"/>
          <ac:spMkLst>
            <pc:docMk/>
            <pc:sldMk cId="1168108605" sldId="263"/>
            <ac:spMk id="22" creationId="{A566E947-FB18-4E34-92A1-7AE6603498AE}"/>
          </ac:spMkLst>
        </pc:spChg>
        <pc:spChg chg="del">
          <ac:chgData name="LICIA DULCE RUIZ CENTNER" userId="S::ld.ruiz@alumnos.upm.es::95fad373-be20-4cc8-9c4b-4294f4e033a5" providerId="AD" clId="Web-{DA59AE99-952A-6AFC-BA44-0FBB5990E17B}" dt="2021-11-11T21:56:00.946" v="19"/>
          <ac:spMkLst>
            <pc:docMk/>
            <pc:sldMk cId="1168108605" sldId="263"/>
            <ac:spMk id="24" creationId="{7E1FB687-F018-4798-90C8-38F1111E1A6B}"/>
          </ac:spMkLst>
        </pc:spChg>
        <pc:spChg chg="del">
          <ac:chgData name="LICIA DULCE RUIZ CENTNER" userId="S::ld.ruiz@alumnos.upm.es::95fad373-be20-4cc8-9c4b-4294f4e033a5" providerId="AD" clId="Web-{DA59AE99-952A-6AFC-BA44-0FBB5990E17B}" dt="2021-11-11T21:56:00.946" v="19"/>
          <ac:spMkLst>
            <pc:docMk/>
            <pc:sldMk cId="1168108605" sldId="263"/>
            <ac:spMk id="26" creationId="{99BAA161-AE24-467D-9AE2-A99E23CD71CD}"/>
          </ac:spMkLst>
        </pc:spChg>
        <pc:spChg chg="add del mod">
          <ac:chgData name="LICIA DULCE RUIZ CENTNER" userId="S::ld.ruiz@alumnos.upm.es::95fad373-be20-4cc8-9c4b-4294f4e033a5" providerId="AD" clId="Web-{DA59AE99-952A-6AFC-BA44-0FBB5990E17B}" dt="2021-11-11T21:55:35.445" v="15"/>
          <ac:spMkLst>
            <pc:docMk/>
            <pc:sldMk cId="1168108605" sldId="263"/>
            <ac:spMk id="29" creationId="{BB892AB5-D55D-4A5C-B42F-C09698407904}"/>
          </ac:spMkLst>
        </pc:spChg>
        <pc:spChg chg="add mod">
          <ac:chgData name="LICIA DULCE RUIZ CENTNER" userId="S::ld.ruiz@alumnos.upm.es::95fad373-be20-4cc8-9c4b-4294f4e033a5" providerId="AD" clId="Web-{DA59AE99-952A-6AFC-BA44-0FBB5990E17B}" dt="2021-11-11T22:53:12.011" v="439" actId="20577"/>
          <ac:spMkLst>
            <pc:docMk/>
            <pc:sldMk cId="1168108605" sldId="263"/>
            <ac:spMk id="52" creationId="{20AAB45A-FB01-4B86-BA72-FB4275D50482}"/>
          </ac:spMkLst>
        </pc:spChg>
        <pc:spChg chg="add">
          <ac:chgData name="LICIA DULCE RUIZ CENTNER" userId="S::ld.ruiz@alumnos.upm.es::95fad373-be20-4cc8-9c4b-4294f4e033a5" providerId="AD" clId="Web-{DA59AE99-952A-6AFC-BA44-0FBB5990E17B}" dt="2021-11-11T21:56:00.946" v="19"/>
          <ac:spMkLst>
            <pc:docMk/>
            <pc:sldMk cId="1168108605" sldId="263"/>
            <ac:spMk id="57" creationId="{29DC5A77-10C9-4ECF-B7EB-8D917F36A9EE}"/>
          </ac:spMkLst>
        </pc:spChg>
        <pc:spChg chg="add">
          <ac:chgData name="LICIA DULCE RUIZ CENTNER" userId="S::ld.ruiz@alumnos.upm.es::95fad373-be20-4cc8-9c4b-4294f4e033a5" providerId="AD" clId="Web-{DA59AE99-952A-6AFC-BA44-0FBB5990E17B}" dt="2021-11-11T21:56:00.946" v="19"/>
          <ac:spMkLst>
            <pc:docMk/>
            <pc:sldMk cId="1168108605" sldId="263"/>
            <ac:spMk id="59" creationId="{2FFE28B5-FB16-49A9-B851-3C35FAC0CACB}"/>
          </ac:spMkLst>
        </pc:spChg>
        <pc:spChg chg="add">
          <ac:chgData name="LICIA DULCE RUIZ CENTNER" userId="S::ld.ruiz@alumnos.upm.es::95fad373-be20-4cc8-9c4b-4294f4e033a5" providerId="AD" clId="Web-{DA59AE99-952A-6AFC-BA44-0FBB5990E17B}" dt="2021-11-11T21:56:00.946" v="19"/>
          <ac:spMkLst>
            <pc:docMk/>
            <pc:sldMk cId="1168108605" sldId="263"/>
            <ac:spMk id="61" creationId="{01014442-855A-4E0F-8D09-C314661A48B9}"/>
          </ac:spMkLst>
        </pc:spChg>
        <pc:spChg chg="add">
          <ac:chgData name="LICIA DULCE RUIZ CENTNER" userId="S::ld.ruiz@alumnos.upm.es::95fad373-be20-4cc8-9c4b-4294f4e033a5" providerId="AD" clId="Web-{DA59AE99-952A-6AFC-BA44-0FBB5990E17B}" dt="2021-11-11T21:56:00.946" v="19"/>
          <ac:spMkLst>
            <pc:docMk/>
            <pc:sldMk cId="1168108605" sldId="263"/>
            <ac:spMk id="63" creationId="{9B1ABF09-86CF-414E-88A5-2B84CC7232A9}"/>
          </ac:spMkLst>
        </pc:spChg>
        <pc:spChg chg="add">
          <ac:chgData name="LICIA DULCE RUIZ CENTNER" userId="S::ld.ruiz@alumnos.upm.es::95fad373-be20-4cc8-9c4b-4294f4e033a5" providerId="AD" clId="Web-{DA59AE99-952A-6AFC-BA44-0FBB5990E17B}" dt="2021-11-11T21:56:00.946" v="19"/>
          <ac:spMkLst>
            <pc:docMk/>
            <pc:sldMk cId="1168108605" sldId="263"/>
            <ac:spMk id="65" creationId="{3FE91770-CDBB-4D24-94E5-AD484F36CE87}"/>
          </ac:spMkLst>
        </pc:spChg>
        <pc:graphicFrameChg chg="add del">
          <ac:chgData name="LICIA DULCE RUIZ CENTNER" userId="S::ld.ruiz@alumnos.upm.es::95fad373-be20-4cc8-9c4b-4294f4e033a5" providerId="AD" clId="Web-{DA59AE99-952A-6AFC-BA44-0FBB5990E17B}" dt="2021-11-11T21:55:46.493" v="16"/>
          <ac:graphicFrameMkLst>
            <pc:docMk/>
            <pc:sldMk cId="1168108605" sldId="263"/>
            <ac:graphicFrameMk id="18" creationId="{247E2F81-D0D6-46F0-9E42-5911416520CD}"/>
          </ac:graphicFrameMkLst>
        </pc:graphicFrameChg>
        <pc:picChg chg="add mod">
          <ac:chgData name="LICIA DULCE RUIZ CENTNER" userId="S::ld.ruiz@alumnos.upm.es::95fad373-be20-4cc8-9c4b-4294f4e033a5" providerId="AD" clId="Web-{DA59AE99-952A-6AFC-BA44-0FBB5990E17B}" dt="2021-11-11T21:57:34.482" v="34" actId="1076"/>
          <ac:picMkLst>
            <pc:docMk/>
            <pc:sldMk cId="1168108605" sldId="263"/>
            <ac:picMk id="53" creationId="{A56E0CE5-AA55-4C48-BA2C-E321A655BA62}"/>
          </ac:picMkLst>
        </pc:picChg>
      </pc:sldChg>
      <pc:sldChg chg="modSp modTransition">
        <pc:chgData name="LICIA DULCE RUIZ CENTNER" userId="S::ld.ruiz@alumnos.upm.es::95fad373-be20-4cc8-9c4b-4294f4e033a5" providerId="AD" clId="Web-{DA59AE99-952A-6AFC-BA44-0FBB5990E17B}" dt="2021-11-11T22:55:52.359" v="454" actId="20577"/>
        <pc:sldMkLst>
          <pc:docMk/>
          <pc:sldMk cId="563055934" sldId="265"/>
        </pc:sldMkLst>
        <pc:spChg chg="mod">
          <ac:chgData name="LICIA DULCE RUIZ CENTNER" userId="S::ld.ruiz@alumnos.upm.es::95fad373-be20-4cc8-9c4b-4294f4e033a5" providerId="AD" clId="Web-{DA59AE99-952A-6AFC-BA44-0FBB5990E17B}" dt="2021-11-11T22:55:52.359" v="454" actId="20577"/>
          <ac:spMkLst>
            <pc:docMk/>
            <pc:sldMk cId="563055934" sldId="265"/>
            <ac:spMk id="2" creationId="{CFB905B1-2247-4DAB-A182-FC44990CFFD8}"/>
          </ac:spMkLst>
        </pc:spChg>
        <pc:spChg chg="mod">
          <ac:chgData name="LICIA DULCE RUIZ CENTNER" userId="S::ld.ruiz@alumnos.upm.es::95fad373-be20-4cc8-9c4b-4294f4e033a5" providerId="AD" clId="Web-{DA59AE99-952A-6AFC-BA44-0FBB5990E17B}" dt="2021-11-11T22:52:56.636" v="435" actId="20577"/>
          <ac:spMkLst>
            <pc:docMk/>
            <pc:sldMk cId="563055934" sldId="265"/>
            <ac:spMk id="3" creationId="{70D07863-05EE-46E1-B147-27C3E2F10DAD}"/>
          </ac:spMkLst>
        </pc:spChg>
        <pc:picChg chg="mod">
          <ac:chgData name="LICIA DULCE RUIZ CENTNER" userId="S::ld.ruiz@alumnos.upm.es::95fad373-be20-4cc8-9c4b-4294f4e033a5" providerId="AD" clId="Web-{DA59AE99-952A-6AFC-BA44-0FBB5990E17B}" dt="2021-11-11T22:09:39.363" v="264" actId="1076"/>
          <ac:picMkLst>
            <pc:docMk/>
            <pc:sldMk cId="563055934" sldId="265"/>
            <ac:picMk id="4" creationId="{BDAE8DA3-F557-40D3-B46D-763F2CD3DA08}"/>
          </ac:picMkLst>
        </pc:picChg>
      </pc:sldChg>
      <pc:sldChg chg="modTransition">
        <pc:chgData name="LICIA DULCE RUIZ CENTNER" userId="S::ld.ruiz@alumnos.upm.es::95fad373-be20-4cc8-9c4b-4294f4e033a5" providerId="AD" clId="Web-{DA59AE99-952A-6AFC-BA44-0FBB5990E17B}" dt="2021-11-11T21:54:10.034" v="11"/>
        <pc:sldMkLst>
          <pc:docMk/>
          <pc:sldMk cId="3669290555" sldId="267"/>
        </pc:sldMkLst>
      </pc:sldChg>
      <pc:sldChg chg="addSp delSp modSp modTransition">
        <pc:chgData name="LICIA DULCE RUIZ CENTNER" userId="S::ld.ruiz@alumnos.upm.es::95fad373-be20-4cc8-9c4b-4294f4e033a5" providerId="AD" clId="Web-{DA59AE99-952A-6AFC-BA44-0FBB5990E17B}" dt="2021-11-11T22:55:59.953" v="456" actId="20577"/>
        <pc:sldMkLst>
          <pc:docMk/>
          <pc:sldMk cId="2771584652" sldId="268"/>
        </pc:sldMkLst>
        <pc:spChg chg="mod">
          <ac:chgData name="LICIA DULCE RUIZ CENTNER" userId="S::ld.ruiz@alumnos.upm.es::95fad373-be20-4cc8-9c4b-4294f4e033a5" providerId="AD" clId="Web-{DA59AE99-952A-6AFC-BA44-0FBB5990E17B}" dt="2021-11-11T22:55:59.953" v="456" actId="20577"/>
          <ac:spMkLst>
            <pc:docMk/>
            <pc:sldMk cId="2771584652" sldId="268"/>
            <ac:spMk id="2" creationId="{CFB905B1-2247-4DAB-A182-FC44990CFFD8}"/>
          </ac:spMkLst>
        </pc:spChg>
        <pc:spChg chg="add del mod">
          <ac:chgData name="LICIA DULCE RUIZ CENTNER" userId="S::ld.ruiz@alumnos.upm.es::95fad373-be20-4cc8-9c4b-4294f4e033a5" providerId="AD" clId="Web-{DA59AE99-952A-6AFC-BA44-0FBB5990E17B}" dt="2021-11-11T22:10:46.398" v="278"/>
          <ac:spMkLst>
            <pc:docMk/>
            <pc:sldMk cId="2771584652" sldId="268"/>
            <ac:spMk id="3" creationId="{5D1C9EA6-2894-47BB-9754-4DBD244C29E9}"/>
          </ac:spMkLst>
        </pc:spChg>
        <pc:spChg chg="add mod">
          <ac:chgData name="LICIA DULCE RUIZ CENTNER" userId="S::ld.ruiz@alumnos.upm.es::95fad373-be20-4cc8-9c4b-4294f4e033a5" providerId="AD" clId="Web-{DA59AE99-952A-6AFC-BA44-0FBB5990E17B}" dt="2021-11-11T22:11:56.948" v="337" actId="20577"/>
          <ac:spMkLst>
            <pc:docMk/>
            <pc:sldMk cId="2771584652" sldId="268"/>
            <ac:spMk id="4" creationId="{54128A53-82D7-489E-9BF7-A5F9478771C4}"/>
          </ac:spMkLst>
        </pc:spChg>
        <pc:picChg chg="del">
          <ac:chgData name="LICIA DULCE RUIZ CENTNER" userId="S::ld.ruiz@alumnos.upm.es::95fad373-be20-4cc8-9c4b-4294f4e033a5" providerId="AD" clId="Web-{DA59AE99-952A-6AFC-BA44-0FBB5990E17B}" dt="2021-11-11T22:10:24.991" v="273"/>
          <ac:picMkLst>
            <pc:docMk/>
            <pc:sldMk cId="2771584652" sldId="268"/>
            <ac:picMk id="5" creationId="{7E5DAC5E-92BE-44C4-B7E8-E7CBEBF9FDB3}"/>
          </ac:picMkLst>
        </pc:picChg>
      </pc:sldChg>
    </pc:docChg>
  </pc:docChgLst>
  <pc:docChgLst>
    <pc:chgData name="JOSE LUIS COMINO APARICIO" userId="S::joseluis.comino.aparicio@alumnos.upm.es::334ccc3e-eb1a-4def-b6cf-1ff3276047bb" providerId="AD" clId="Web-{522DEB6F-C5FE-2419-92D6-645C10D4E916}"/>
    <pc:docChg chg="modSld">
      <pc:chgData name="JOSE LUIS COMINO APARICIO" userId="S::joseluis.comino.aparicio@alumnos.upm.es::334ccc3e-eb1a-4def-b6cf-1ff3276047bb" providerId="AD" clId="Web-{522DEB6F-C5FE-2419-92D6-645C10D4E916}" dt="2021-11-12T11:58:48.481" v="43" actId="20577"/>
      <pc:docMkLst>
        <pc:docMk/>
      </pc:docMkLst>
      <pc:sldChg chg="addSp delSp modSp">
        <pc:chgData name="JOSE LUIS COMINO APARICIO" userId="S::joseluis.comino.aparicio@alumnos.upm.es::334ccc3e-eb1a-4def-b6cf-1ff3276047bb" providerId="AD" clId="Web-{522DEB6F-C5FE-2419-92D6-645C10D4E916}" dt="2021-11-12T11:58:48.481" v="43" actId="20577"/>
        <pc:sldMkLst>
          <pc:docMk/>
          <pc:sldMk cId="1168108605" sldId="263"/>
        </pc:sldMkLst>
        <pc:spChg chg="add del">
          <ac:chgData name="JOSE LUIS COMINO APARICIO" userId="S::joseluis.comino.aparicio@alumnos.upm.es::334ccc3e-eb1a-4def-b6cf-1ff3276047bb" providerId="AD" clId="Web-{522DEB6F-C5FE-2419-92D6-645C10D4E916}" dt="2021-11-12T11:57:11.616" v="5"/>
          <ac:spMkLst>
            <pc:docMk/>
            <pc:sldMk cId="1168108605" sldId="263"/>
            <ac:spMk id="3" creationId="{0B233C84-314B-4004-AADB-B6D2F60E881F}"/>
          </ac:spMkLst>
        </pc:spChg>
        <pc:spChg chg="add del">
          <ac:chgData name="JOSE LUIS COMINO APARICIO" userId="S::joseluis.comino.aparicio@alumnos.upm.es::334ccc3e-eb1a-4def-b6cf-1ff3276047bb" providerId="AD" clId="Web-{522DEB6F-C5FE-2419-92D6-645C10D4E916}" dt="2021-11-12T11:57:10.600" v="4"/>
          <ac:spMkLst>
            <pc:docMk/>
            <pc:sldMk cId="1168108605" sldId="263"/>
            <ac:spMk id="4" creationId="{9B668770-1668-45CE-82FD-35DA81F05F17}"/>
          </ac:spMkLst>
        </pc:spChg>
        <pc:spChg chg="add del">
          <ac:chgData name="JOSE LUIS COMINO APARICIO" userId="S::joseluis.comino.aparicio@alumnos.upm.es::334ccc3e-eb1a-4def-b6cf-1ff3276047bb" providerId="AD" clId="Web-{522DEB6F-C5FE-2419-92D6-645C10D4E916}" dt="2021-11-12T11:57:08.131" v="3"/>
          <ac:spMkLst>
            <pc:docMk/>
            <pc:sldMk cId="1168108605" sldId="263"/>
            <ac:spMk id="5" creationId="{E613E004-5BF4-4A7B-B536-2BAB75FD81D8}"/>
          </ac:spMkLst>
        </pc:spChg>
        <pc:spChg chg="mod">
          <ac:chgData name="JOSE LUIS COMINO APARICIO" userId="S::joseluis.comino.aparicio@alumnos.upm.es::334ccc3e-eb1a-4def-b6cf-1ff3276047bb" providerId="AD" clId="Web-{522DEB6F-C5FE-2419-92D6-645C10D4E916}" dt="2021-11-12T11:58:48.481" v="43" actId="20577"/>
          <ac:spMkLst>
            <pc:docMk/>
            <pc:sldMk cId="1168108605" sldId="263"/>
            <ac:spMk id="52" creationId="{20AAB45A-FB01-4B86-BA72-FB4275D50482}"/>
          </ac:spMkLst>
        </pc:spChg>
      </pc:sldChg>
    </pc:docChg>
  </pc:docChgLst>
  <pc:docChgLst>
    <pc:chgData name="JOSE LUIS COMINO APARICIO" userId="S::joseluis.comino.aparicio@alumnos.upm.es::334ccc3e-eb1a-4def-b6cf-1ff3276047bb" providerId="AD" clId="Web-{BA61EA95-211E-DD98-13B5-B0F9381B1E0E}"/>
    <pc:docChg chg="modSld">
      <pc:chgData name="JOSE LUIS COMINO APARICIO" userId="S::joseluis.comino.aparicio@alumnos.upm.es::334ccc3e-eb1a-4def-b6cf-1ff3276047bb" providerId="AD" clId="Web-{BA61EA95-211E-DD98-13B5-B0F9381B1E0E}" dt="2021-11-12T11:38:58.708" v="1" actId="20577"/>
      <pc:docMkLst>
        <pc:docMk/>
      </pc:docMkLst>
      <pc:sldChg chg="modSp">
        <pc:chgData name="JOSE LUIS COMINO APARICIO" userId="S::joseluis.comino.aparicio@alumnos.upm.es::334ccc3e-eb1a-4def-b6cf-1ff3276047bb" providerId="AD" clId="Web-{BA61EA95-211E-DD98-13B5-B0F9381B1E0E}" dt="2021-11-12T11:38:58.708" v="1" actId="20577"/>
        <pc:sldMkLst>
          <pc:docMk/>
          <pc:sldMk cId="2771584652" sldId="268"/>
        </pc:sldMkLst>
        <pc:spChg chg="mod">
          <ac:chgData name="JOSE LUIS COMINO APARICIO" userId="S::joseluis.comino.aparicio@alumnos.upm.es::334ccc3e-eb1a-4def-b6cf-1ff3276047bb" providerId="AD" clId="Web-{BA61EA95-211E-DD98-13B5-B0F9381B1E0E}" dt="2021-11-12T11:38:58.708" v="1" actId="20577"/>
          <ac:spMkLst>
            <pc:docMk/>
            <pc:sldMk cId="2771584652" sldId="268"/>
            <ac:spMk id="4" creationId="{54128A53-82D7-489E-9BF7-A5F9478771C4}"/>
          </ac:spMkLst>
        </pc:spChg>
      </pc:sldChg>
    </pc:docChg>
  </pc:docChgLst>
  <pc:docChgLst>
    <pc:chgData name="LICIA DULCE RUIZ CENTNER" userId="S::ld.ruiz@alumnos.upm.es::95fad373-be20-4cc8-9c4b-4294f4e033a5" providerId="AD" clId="Web-{4E616808-9538-8CD8-6D09-8B6624E15E80}"/>
    <pc:docChg chg="addSld delSld modSld">
      <pc:chgData name="LICIA DULCE RUIZ CENTNER" userId="S::ld.ruiz@alumnos.upm.es::95fad373-be20-4cc8-9c4b-4294f4e033a5" providerId="AD" clId="Web-{4E616808-9538-8CD8-6D09-8B6624E15E80}" dt="2021-11-11T19:56:02.183" v="271"/>
      <pc:docMkLst>
        <pc:docMk/>
      </pc:docMkLst>
      <pc:sldChg chg="modSp">
        <pc:chgData name="LICIA DULCE RUIZ CENTNER" userId="S::ld.ruiz@alumnos.upm.es::95fad373-be20-4cc8-9c4b-4294f4e033a5" providerId="AD" clId="Web-{4E616808-9538-8CD8-6D09-8B6624E15E80}" dt="2021-11-11T19:56:02.183" v="271"/>
        <pc:sldMkLst>
          <pc:docMk/>
          <pc:sldMk cId="746235981" sldId="259"/>
        </pc:sldMkLst>
        <pc:spChg chg="mod">
          <ac:chgData name="LICIA DULCE RUIZ CENTNER" userId="S::ld.ruiz@alumnos.upm.es::95fad373-be20-4cc8-9c4b-4294f4e033a5" providerId="AD" clId="Web-{4E616808-9538-8CD8-6D09-8B6624E15E80}" dt="2021-11-11T19:30:26.835" v="15"/>
          <ac:spMkLst>
            <pc:docMk/>
            <pc:sldMk cId="746235981" sldId="259"/>
            <ac:spMk id="2" creationId="{D18B4473-1E80-40CE-8FD4-1214A9CF14F1}"/>
          </ac:spMkLst>
        </pc:spChg>
        <pc:spChg chg="mod">
          <ac:chgData name="LICIA DULCE RUIZ CENTNER" userId="S::ld.ruiz@alumnos.upm.es::95fad373-be20-4cc8-9c4b-4294f4e033a5" providerId="AD" clId="Web-{4E616808-9538-8CD8-6D09-8B6624E15E80}" dt="2021-11-11T19:56:02.183" v="271"/>
          <ac:spMkLst>
            <pc:docMk/>
            <pc:sldMk cId="746235981" sldId="259"/>
            <ac:spMk id="3" creationId="{A2C9DC9A-0911-48D9-B8A9-568CD2ADC702}"/>
          </ac:spMkLst>
        </pc:spChg>
        <pc:picChg chg="mod">
          <ac:chgData name="LICIA DULCE RUIZ CENTNER" userId="S::ld.ruiz@alumnos.upm.es::95fad373-be20-4cc8-9c4b-4294f4e033a5" providerId="AD" clId="Web-{4E616808-9538-8CD8-6D09-8B6624E15E80}" dt="2021-11-11T19:30:16.787" v="13" actId="1076"/>
          <ac:picMkLst>
            <pc:docMk/>
            <pc:sldMk cId="746235981" sldId="259"/>
            <ac:picMk id="4" creationId="{ED8A6B77-F45A-4FFB-9EE2-1D896B88D940}"/>
          </ac:picMkLst>
        </pc:picChg>
      </pc:sldChg>
      <pc:sldChg chg="modSp">
        <pc:chgData name="LICIA DULCE RUIZ CENTNER" userId="S::ld.ruiz@alumnos.upm.es::95fad373-be20-4cc8-9c4b-4294f4e033a5" providerId="AD" clId="Web-{4E616808-9538-8CD8-6D09-8B6624E15E80}" dt="2021-11-11T19:35:02.950" v="120"/>
        <pc:sldMkLst>
          <pc:docMk/>
          <pc:sldMk cId="2619609178" sldId="260"/>
        </pc:sldMkLst>
        <pc:spChg chg="mod">
          <ac:chgData name="LICIA DULCE RUIZ CENTNER" userId="S::ld.ruiz@alumnos.upm.es::95fad373-be20-4cc8-9c4b-4294f4e033a5" providerId="AD" clId="Web-{4E616808-9538-8CD8-6D09-8B6624E15E80}" dt="2021-11-11T19:34:52.528" v="119"/>
          <ac:spMkLst>
            <pc:docMk/>
            <pc:sldMk cId="2619609178" sldId="260"/>
            <ac:spMk id="2" creationId="{144AEA20-8EB1-4778-AE36-9AEFA1FA78D9}"/>
          </ac:spMkLst>
        </pc:spChg>
        <pc:spChg chg="mod">
          <ac:chgData name="LICIA DULCE RUIZ CENTNER" userId="S::ld.ruiz@alumnos.upm.es::95fad373-be20-4cc8-9c4b-4294f4e033a5" providerId="AD" clId="Web-{4E616808-9538-8CD8-6D09-8B6624E15E80}" dt="2021-11-11T19:35:02.950" v="120"/>
          <ac:spMkLst>
            <pc:docMk/>
            <pc:sldMk cId="2619609178" sldId="260"/>
            <ac:spMk id="3" creationId="{571852AB-255F-423F-8A1E-9B67E4580243}"/>
          </ac:spMkLst>
        </pc:spChg>
      </pc:sldChg>
      <pc:sldChg chg="addSp delSp modSp mod setBg addAnim">
        <pc:chgData name="LICIA DULCE RUIZ CENTNER" userId="S::ld.ruiz@alumnos.upm.es::95fad373-be20-4cc8-9c4b-4294f4e033a5" providerId="AD" clId="Web-{4E616808-9538-8CD8-6D09-8B6624E15E80}" dt="2021-11-11T19:48:48.312" v="251"/>
        <pc:sldMkLst>
          <pc:docMk/>
          <pc:sldMk cId="3362291158" sldId="262"/>
        </pc:sldMkLst>
        <pc:spChg chg="mod">
          <ac:chgData name="LICIA DULCE RUIZ CENTNER" userId="S::ld.ruiz@alumnos.upm.es::95fad373-be20-4cc8-9c4b-4294f4e033a5" providerId="AD" clId="Web-{4E616808-9538-8CD8-6D09-8B6624E15E80}" dt="2021-11-11T19:47:42.076" v="239" actId="1076"/>
          <ac:spMkLst>
            <pc:docMk/>
            <pc:sldMk cId="3362291158" sldId="262"/>
            <ac:spMk id="2" creationId="{817AB747-7478-4EF0-8961-191A79DCD887}"/>
          </ac:spMkLst>
        </pc:spChg>
        <pc:spChg chg="add del mod">
          <ac:chgData name="LICIA DULCE RUIZ CENTNER" userId="S::ld.ruiz@alumnos.upm.es::95fad373-be20-4cc8-9c4b-4294f4e033a5" providerId="AD" clId="Web-{4E616808-9538-8CD8-6D09-8B6624E15E80}" dt="2021-11-11T19:41:26.052" v="199"/>
          <ac:spMkLst>
            <pc:docMk/>
            <pc:sldMk cId="3362291158" sldId="262"/>
            <ac:spMk id="3" creationId="{96EED233-BFE4-443E-9ACD-ABEE29B3245D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42:40.819" v="205"/>
          <ac:spMkLst>
            <pc:docMk/>
            <pc:sldMk cId="3362291158" sldId="262"/>
            <ac:spMk id="19" creationId="{29DC5A77-10C9-4ECF-B7EB-8D917F36A9EE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42:40.819" v="205"/>
          <ac:spMkLst>
            <pc:docMk/>
            <pc:sldMk cId="3362291158" sldId="262"/>
            <ac:spMk id="21" creationId="{2FFE28B5-FB16-49A9-B851-3C35FAC0CACB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42:40.819" v="205"/>
          <ac:spMkLst>
            <pc:docMk/>
            <pc:sldMk cId="3362291158" sldId="262"/>
            <ac:spMk id="23" creationId="{01014442-855A-4E0F-8D09-C314661A48B9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42:40.819" v="205"/>
          <ac:spMkLst>
            <pc:docMk/>
            <pc:sldMk cId="3362291158" sldId="262"/>
            <ac:spMk id="25" creationId="{9B1ABF09-86CF-414E-88A5-2B84CC7232A9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42:40.819" v="205"/>
          <ac:spMkLst>
            <pc:docMk/>
            <pc:sldMk cId="3362291158" sldId="262"/>
            <ac:spMk id="27" creationId="{3FE91770-CDBB-4D24-94E5-AD484F36CE87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37:43.172" v="140"/>
          <ac:spMkLst>
            <pc:docMk/>
            <pc:sldMk cId="3362291158" sldId="262"/>
            <ac:spMk id="30" creationId="{CDF7C9B3-01BE-4D46-ACA2-312DFE36A143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37:46.047" v="142"/>
          <ac:spMkLst>
            <pc:docMk/>
            <pc:sldMk cId="3362291158" sldId="262"/>
            <ac:spMk id="32" creationId="{A652E5D6-E378-4614-BCBD-8663DD15B353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37:25.297" v="138"/>
          <ac:spMkLst>
            <pc:docMk/>
            <pc:sldMk cId="3362291158" sldId="262"/>
            <ac:spMk id="33" creationId="{A652E5D6-E378-4614-BCBD-8663DD15B353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37:46.047" v="142"/>
          <ac:spMkLst>
            <pc:docMk/>
            <pc:sldMk cId="3362291158" sldId="262"/>
            <ac:spMk id="34" creationId="{3A287AC3-AACF-4ADB-9F73-125E714D93CD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37:25.297" v="138"/>
          <ac:spMkLst>
            <pc:docMk/>
            <pc:sldMk cId="3362291158" sldId="262"/>
            <ac:spMk id="35" creationId="{3A287AC3-AACF-4ADB-9F73-125E714D93CD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38:11.642" v="144"/>
          <ac:spMkLst>
            <pc:docMk/>
            <pc:sldMk cId="3362291158" sldId="262"/>
            <ac:spMk id="37" creationId="{A652E5D6-E378-4614-BCBD-8663DD15B353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38:11.642" v="144"/>
          <ac:spMkLst>
            <pc:docMk/>
            <pc:sldMk cId="3362291158" sldId="262"/>
            <ac:spMk id="38" creationId="{3A287AC3-AACF-4ADB-9F73-125E714D93CD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46:00.089" v="225"/>
          <ac:spMkLst>
            <pc:docMk/>
            <pc:sldMk cId="3362291158" sldId="262"/>
            <ac:spMk id="41" creationId="{C162DF2A-64D1-4AA9-BA42-8A4063EADE09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46:00.089" v="225"/>
          <ac:spMkLst>
            <pc:docMk/>
            <pc:sldMk cId="3362291158" sldId="262"/>
            <ac:spMk id="42" creationId="{5D7C1373-63AF-4A75-909E-990E05356670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46:00.089" v="225"/>
          <ac:spMkLst>
            <pc:docMk/>
            <pc:sldMk cId="3362291158" sldId="262"/>
            <ac:spMk id="43" creationId="{2F4AD318-2FB6-4C6E-931E-58E404FA18CD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46:00.089" v="225"/>
          <ac:spMkLst>
            <pc:docMk/>
            <pc:sldMk cId="3362291158" sldId="262"/>
            <ac:spMk id="44" creationId="{1A118E35-1CBF-4863-8497-F4DF1A166D2D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39:11.330" v="147"/>
          <ac:spMkLst>
            <pc:docMk/>
            <pc:sldMk cId="3362291158" sldId="262"/>
            <ac:spMk id="45" creationId="{A566E947-FB18-4E34-92A1-7AE6603498AE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46:00.089" v="225"/>
          <ac:spMkLst>
            <pc:docMk/>
            <pc:sldMk cId="3362291158" sldId="262"/>
            <ac:spMk id="46" creationId="{6E187274-5DC2-4BE0-AF99-925D6D973550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39:11.330" v="147"/>
          <ac:spMkLst>
            <pc:docMk/>
            <pc:sldMk cId="3362291158" sldId="262"/>
            <ac:spMk id="47" creationId="{7E1FB687-F018-4798-90C8-38F1111E1A6B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39:11.330" v="147"/>
          <ac:spMkLst>
            <pc:docMk/>
            <pc:sldMk cId="3362291158" sldId="262"/>
            <ac:spMk id="49" creationId="{99BAA161-AE24-467D-9AE2-A99E23CD71CD}"/>
          </ac:spMkLst>
        </pc:spChg>
        <pc:spChg chg="add">
          <ac:chgData name="LICIA DULCE RUIZ CENTNER" userId="S::ld.ruiz@alumnos.upm.es::95fad373-be20-4cc8-9c4b-4294f4e033a5" providerId="AD" clId="Web-{4E616808-9538-8CD8-6D09-8B6624E15E80}" dt="2021-11-11T19:46:00.089" v="225"/>
          <ac:spMkLst>
            <pc:docMk/>
            <pc:sldMk cId="3362291158" sldId="262"/>
            <ac:spMk id="51" creationId="{C162DF2A-64D1-4AA9-BA42-8A4063EADE09}"/>
          </ac:spMkLst>
        </pc:spChg>
        <pc:spChg chg="add">
          <ac:chgData name="LICIA DULCE RUIZ CENTNER" userId="S::ld.ruiz@alumnos.upm.es::95fad373-be20-4cc8-9c4b-4294f4e033a5" providerId="AD" clId="Web-{4E616808-9538-8CD8-6D09-8B6624E15E80}" dt="2021-11-11T19:46:00.089" v="225"/>
          <ac:spMkLst>
            <pc:docMk/>
            <pc:sldMk cId="3362291158" sldId="262"/>
            <ac:spMk id="53" creationId="{5D7C1373-63AF-4A75-909E-990E05356670}"/>
          </ac:spMkLst>
        </pc:spChg>
        <pc:spChg chg="add">
          <ac:chgData name="LICIA DULCE RUIZ CENTNER" userId="S::ld.ruiz@alumnos.upm.es::95fad373-be20-4cc8-9c4b-4294f4e033a5" providerId="AD" clId="Web-{4E616808-9538-8CD8-6D09-8B6624E15E80}" dt="2021-11-11T19:46:00.089" v="225"/>
          <ac:spMkLst>
            <pc:docMk/>
            <pc:sldMk cId="3362291158" sldId="262"/>
            <ac:spMk id="55" creationId="{5BDAAE7A-177F-4691-8F07-36CBBA6113AB}"/>
          </ac:spMkLst>
        </pc:spChg>
        <pc:spChg chg="add">
          <ac:chgData name="LICIA DULCE RUIZ CENTNER" userId="S::ld.ruiz@alumnos.upm.es::95fad373-be20-4cc8-9c4b-4294f4e033a5" providerId="AD" clId="Web-{4E616808-9538-8CD8-6D09-8B6624E15E80}" dt="2021-11-11T19:46:00.089" v="225"/>
          <ac:spMkLst>
            <pc:docMk/>
            <pc:sldMk cId="3362291158" sldId="262"/>
            <ac:spMk id="57" creationId="{5BF82D1D-28BC-4216-A1EA-F7D9C6D1AA82}"/>
          </ac:spMkLst>
        </pc:spChg>
        <pc:spChg chg="add">
          <ac:chgData name="LICIA DULCE RUIZ CENTNER" userId="S::ld.ruiz@alumnos.upm.es::95fad373-be20-4cc8-9c4b-4294f4e033a5" providerId="AD" clId="Web-{4E616808-9538-8CD8-6D09-8B6624E15E80}" dt="2021-11-11T19:46:00.089" v="225"/>
          <ac:spMkLst>
            <pc:docMk/>
            <pc:sldMk cId="3362291158" sldId="262"/>
            <ac:spMk id="59" creationId="{60A1DC48-C242-4442-822C-570436B809FC}"/>
          </ac:spMkLst>
        </pc:spChg>
        <pc:spChg chg="add del mod">
          <ac:chgData name="LICIA DULCE RUIZ CENTNER" userId="S::ld.ruiz@alumnos.upm.es::95fad373-be20-4cc8-9c4b-4294f4e033a5" providerId="AD" clId="Web-{4E616808-9538-8CD8-6D09-8B6624E15E80}" dt="2021-11-11T19:41:29.458" v="200"/>
          <ac:spMkLst>
            <pc:docMk/>
            <pc:sldMk cId="3362291158" sldId="262"/>
            <ac:spMk id="328" creationId="{263AA550-7E59-46C5-A1CF-77156E5B4DF9}"/>
          </ac:spMkLst>
        </pc:spChg>
        <pc:graphicFrameChg chg="add del">
          <ac:chgData name="LICIA DULCE RUIZ CENTNER" userId="S::ld.ruiz@alumnos.upm.es::95fad373-be20-4cc8-9c4b-4294f4e033a5" providerId="AD" clId="Web-{4E616808-9538-8CD8-6D09-8B6624E15E80}" dt="2021-11-11T19:37:25.297" v="138"/>
          <ac:graphicFrameMkLst>
            <pc:docMk/>
            <pc:sldMk cId="3362291158" sldId="262"/>
            <ac:graphicFrameMk id="29" creationId="{238E3521-F083-4C99-8E12-F129D1CBCF4B}"/>
          </ac:graphicFrameMkLst>
        </pc:graphicFrameChg>
        <pc:graphicFrameChg chg="add del">
          <ac:chgData name="LICIA DULCE RUIZ CENTNER" userId="S::ld.ruiz@alumnos.upm.es::95fad373-be20-4cc8-9c4b-4294f4e033a5" providerId="AD" clId="Web-{4E616808-9538-8CD8-6D09-8B6624E15E80}" dt="2021-11-11T19:37:43.172" v="140"/>
          <ac:graphicFrameMkLst>
            <pc:docMk/>
            <pc:sldMk cId="3362291158" sldId="262"/>
            <ac:graphicFrameMk id="31" creationId="{D1F29FFB-5214-48CF-B7F8-BBBFC41328D5}"/>
          </ac:graphicFrameMkLst>
        </pc:graphicFrameChg>
        <pc:graphicFrameChg chg="add del">
          <ac:chgData name="LICIA DULCE RUIZ CENTNER" userId="S::ld.ruiz@alumnos.upm.es::95fad373-be20-4cc8-9c4b-4294f4e033a5" providerId="AD" clId="Web-{4E616808-9538-8CD8-6D09-8B6624E15E80}" dt="2021-11-11T19:37:46.047" v="142"/>
          <ac:graphicFrameMkLst>
            <pc:docMk/>
            <pc:sldMk cId="3362291158" sldId="262"/>
            <ac:graphicFrameMk id="36" creationId="{238E3521-F083-4C99-8E12-F129D1CBCF4B}"/>
          </ac:graphicFrameMkLst>
        </pc:graphicFrameChg>
        <pc:graphicFrameChg chg="add del">
          <ac:chgData name="LICIA DULCE RUIZ CENTNER" userId="S::ld.ruiz@alumnos.upm.es::95fad373-be20-4cc8-9c4b-4294f4e033a5" providerId="AD" clId="Web-{4E616808-9538-8CD8-6D09-8B6624E15E80}" dt="2021-11-11T19:38:11.642" v="144"/>
          <ac:graphicFrameMkLst>
            <pc:docMk/>
            <pc:sldMk cId="3362291158" sldId="262"/>
            <ac:graphicFrameMk id="39" creationId="{54ABBD2E-82D7-4BF1-8F59-7453E0D1014C}"/>
          </ac:graphicFrameMkLst>
        </pc:graphicFrameChg>
        <pc:graphicFrameChg chg="add del mod modGraphic">
          <ac:chgData name="LICIA DULCE RUIZ CENTNER" userId="S::ld.ruiz@alumnos.upm.es::95fad373-be20-4cc8-9c4b-4294f4e033a5" providerId="AD" clId="Web-{4E616808-9538-8CD8-6D09-8B6624E15E80}" dt="2021-11-11T19:39:12.424" v="148"/>
          <ac:graphicFrameMkLst>
            <pc:docMk/>
            <pc:sldMk cId="3362291158" sldId="262"/>
            <ac:graphicFrameMk id="40" creationId="{3C981CAD-B923-4DA9-ABD5-07D8B3E43311}"/>
          </ac:graphicFrameMkLst>
        </pc:graphicFrameChg>
        <pc:graphicFrameChg chg="add del mod modGraphic">
          <ac:chgData name="LICIA DULCE RUIZ CENTNER" userId="S::ld.ruiz@alumnos.upm.es::95fad373-be20-4cc8-9c4b-4294f4e033a5" providerId="AD" clId="Web-{4E616808-9538-8CD8-6D09-8B6624E15E80}" dt="2021-11-11T19:42:20.850" v="204"/>
          <ac:graphicFrameMkLst>
            <pc:docMk/>
            <pc:sldMk cId="3362291158" sldId="262"/>
            <ac:graphicFrameMk id="98" creationId="{83BAA335-8AD7-4F67-8838-F0D14517013C}"/>
          </ac:graphicFrameMkLst>
        </pc:graphicFrameChg>
        <pc:graphicFrameChg chg="add del mod modGraphic">
          <ac:chgData name="LICIA DULCE RUIZ CENTNER" userId="S::ld.ruiz@alumnos.upm.es::95fad373-be20-4cc8-9c4b-4294f4e033a5" providerId="AD" clId="Web-{4E616808-9538-8CD8-6D09-8B6624E15E80}" dt="2021-11-11T19:45:49.370" v="224"/>
          <ac:graphicFrameMkLst>
            <pc:docMk/>
            <pc:sldMk cId="3362291158" sldId="262"/>
            <ac:graphicFrameMk id="369" creationId="{C43A7F83-ADC1-4199-90EA-449B4D0F0E7C}"/>
          </ac:graphicFrameMkLst>
        </pc:graphicFrameChg>
        <pc:graphicFrameChg chg="add mod modGraphic">
          <ac:chgData name="LICIA DULCE RUIZ CENTNER" userId="S::ld.ruiz@alumnos.upm.es::95fad373-be20-4cc8-9c4b-4294f4e033a5" providerId="AD" clId="Web-{4E616808-9538-8CD8-6D09-8B6624E15E80}" dt="2021-11-11T19:48:48.312" v="251"/>
          <ac:graphicFrameMkLst>
            <pc:docMk/>
            <pc:sldMk cId="3362291158" sldId="262"/>
            <ac:graphicFrameMk id="440" creationId="{C43A7F83-ADC1-4199-90EA-449B4D0F0E7C}"/>
          </ac:graphicFrameMkLst>
        </pc:graphicFrameChg>
      </pc:sldChg>
      <pc:sldChg chg="addSp delSp modSp">
        <pc:chgData name="LICIA DULCE RUIZ CENTNER" userId="S::ld.ruiz@alumnos.upm.es::95fad373-be20-4cc8-9c4b-4294f4e033a5" providerId="AD" clId="Web-{4E616808-9538-8CD8-6D09-8B6624E15E80}" dt="2021-11-11T19:52:16.785" v="270"/>
        <pc:sldMkLst>
          <pc:docMk/>
          <pc:sldMk cId="1168108605" sldId="263"/>
        </pc:sldMkLst>
        <pc:spChg chg="mod">
          <ac:chgData name="LICIA DULCE RUIZ CENTNER" userId="S::ld.ruiz@alumnos.upm.es::95fad373-be20-4cc8-9c4b-4294f4e033a5" providerId="AD" clId="Web-{4E616808-9538-8CD8-6D09-8B6624E15E80}" dt="2021-11-11T19:52:16.785" v="270"/>
          <ac:spMkLst>
            <pc:docMk/>
            <pc:sldMk cId="1168108605" sldId="263"/>
            <ac:spMk id="2" creationId="{26BEDC25-1D7B-4DDA-A2B6-8441E3984999}"/>
          </ac:spMkLst>
        </pc:spChg>
        <pc:spChg chg="del mod">
          <ac:chgData name="LICIA DULCE RUIZ CENTNER" userId="S::ld.ruiz@alumnos.upm.es::95fad373-be20-4cc8-9c4b-4294f4e033a5" providerId="AD" clId="Web-{4E616808-9538-8CD8-6D09-8B6624E15E80}" dt="2021-11-11T19:51:41.753" v="269"/>
          <ac:spMkLst>
            <pc:docMk/>
            <pc:sldMk cId="1168108605" sldId="263"/>
            <ac:spMk id="3" creationId="{1F48A7C9-09B2-4562-A2C8-8EA51122C7DF}"/>
          </ac:spMkLst>
        </pc:spChg>
        <pc:spChg chg="del">
          <ac:chgData name="LICIA DULCE RUIZ CENTNER" userId="S::ld.ruiz@alumnos.upm.es::95fad373-be20-4cc8-9c4b-4294f4e033a5" providerId="AD" clId="Web-{4E616808-9538-8CD8-6D09-8B6624E15E80}" dt="2021-11-11T19:51:41.753" v="269"/>
          <ac:spMkLst>
            <pc:docMk/>
            <pc:sldMk cId="1168108605" sldId="263"/>
            <ac:spMk id="8" creationId="{29DC5A77-10C9-4ECF-B7EB-8D917F36A9EE}"/>
          </ac:spMkLst>
        </pc:spChg>
        <pc:spChg chg="del">
          <ac:chgData name="LICIA DULCE RUIZ CENTNER" userId="S::ld.ruiz@alumnos.upm.es::95fad373-be20-4cc8-9c4b-4294f4e033a5" providerId="AD" clId="Web-{4E616808-9538-8CD8-6D09-8B6624E15E80}" dt="2021-11-11T19:51:41.753" v="269"/>
          <ac:spMkLst>
            <pc:docMk/>
            <pc:sldMk cId="1168108605" sldId="263"/>
            <ac:spMk id="10" creationId="{2FFE28B5-FB16-49A9-B851-3C35FAC0CACB}"/>
          </ac:spMkLst>
        </pc:spChg>
        <pc:spChg chg="del">
          <ac:chgData name="LICIA DULCE RUIZ CENTNER" userId="S::ld.ruiz@alumnos.upm.es::95fad373-be20-4cc8-9c4b-4294f4e033a5" providerId="AD" clId="Web-{4E616808-9538-8CD8-6D09-8B6624E15E80}" dt="2021-11-11T19:51:41.753" v="269"/>
          <ac:spMkLst>
            <pc:docMk/>
            <pc:sldMk cId="1168108605" sldId="263"/>
            <ac:spMk id="12" creationId="{01014442-855A-4E0F-8D09-C314661A48B9}"/>
          </ac:spMkLst>
        </pc:spChg>
        <pc:spChg chg="del">
          <ac:chgData name="LICIA DULCE RUIZ CENTNER" userId="S::ld.ruiz@alumnos.upm.es::95fad373-be20-4cc8-9c4b-4294f4e033a5" providerId="AD" clId="Web-{4E616808-9538-8CD8-6D09-8B6624E15E80}" dt="2021-11-11T19:51:41.753" v="269"/>
          <ac:spMkLst>
            <pc:docMk/>
            <pc:sldMk cId="1168108605" sldId="263"/>
            <ac:spMk id="14" creationId="{9B1ABF09-86CF-414E-88A5-2B84CC7232A9}"/>
          </ac:spMkLst>
        </pc:spChg>
        <pc:spChg chg="del">
          <ac:chgData name="LICIA DULCE RUIZ CENTNER" userId="S::ld.ruiz@alumnos.upm.es::95fad373-be20-4cc8-9c4b-4294f4e033a5" providerId="AD" clId="Web-{4E616808-9538-8CD8-6D09-8B6624E15E80}" dt="2021-11-11T19:51:41.753" v="269"/>
          <ac:spMkLst>
            <pc:docMk/>
            <pc:sldMk cId="1168108605" sldId="263"/>
            <ac:spMk id="16" creationId="{3FE91770-CDBB-4D24-94E5-AD484F36CE87}"/>
          </ac:spMkLst>
        </pc:spChg>
        <pc:spChg chg="add">
          <ac:chgData name="LICIA DULCE RUIZ CENTNER" userId="S::ld.ruiz@alumnos.upm.es::95fad373-be20-4cc8-9c4b-4294f4e033a5" providerId="AD" clId="Web-{4E616808-9538-8CD8-6D09-8B6624E15E80}" dt="2021-11-11T19:51:41.753" v="269"/>
          <ac:spMkLst>
            <pc:docMk/>
            <pc:sldMk cId="1168108605" sldId="263"/>
            <ac:spMk id="22" creationId="{A566E947-FB18-4E34-92A1-7AE6603498AE}"/>
          </ac:spMkLst>
        </pc:spChg>
        <pc:spChg chg="add">
          <ac:chgData name="LICIA DULCE RUIZ CENTNER" userId="S::ld.ruiz@alumnos.upm.es::95fad373-be20-4cc8-9c4b-4294f4e033a5" providerId="AD" clId="Web-{4E616808-9538-8CD8-6D09-8B6624E15E80}" dt="2021-11-11T19:51:41.753" v="269"/>
          <ac:spMkLst>
            <pc:docMk/>
            <pc:sldMk cId="1168108605" sldId="263"/>
            <ac:spMk id="24" creationId="{7E1FB687-F018-4798-90C8-38F1111E1A6B}"/>
          </ac:spMkLst>
        </pc:spChg>
        <pc:spChg chg="add">
          <ac:chgData name="LICIA DULCE RUIZ CENTNER" userId="S::ld.ruiz@alumnos.upm.es::95fad373-be20-4cc8-9c4b-4294f4e033a5" providerId="AD" clId="Web-{4E616808-9538-8CD8-6D09-8B6624E15E80}" dt="2021-11-11T19:51:41.753" v="269"/>
          <ac:spMkLst>
            <pc:docMk/>
            <pc:sldMk cId="1168108605" sldId="263"/>
            <ac:spMk id="26" creationId="{99BAA161-AE24-467D-9AE2-A99E23CD71CD}"/>
          </ac:spMkLst>
        </pc:spChg>
        <pc:graphicFrameChg chg="add">
          <ac:chgData name="LICIA DULCE RUIZ CENTNER" userId="S::ld.ruiz@alumnos.upm.es::95fad373-be20-4cc8-9c4b-4294f4e033a5" providerId="AD" clId="Web-{4E616808-9538-8CD8-6D09-8B6624E15E80}" dt="2021-11-11T19:51:41.753" v="269"/>
          <ac:graphicFrameMkLst>
            <pc:docMk/>
            <pc:sldMk cId="1168108605" sldId="263"/>
            <ac:graphicFrameMk id="18" creationId="{247E2F81-D0D6-46F0-9E42-5911416520CD}"/>
          </ac:graphicFrameMkLst>
        </pc:graphicFrameChg>
      </pc:sldChg>
      <pc:sldChg chg="delSp modSp del">
        <pc:chgData name="LICIA DULCE RUIZ CENTNER" userId="S::ld.ruiz@alumnos.upm.es::95fad373-be20-4cc8-9c4b-4294f4e033a5" providerId="AD" clId="Web-{4E616808-9538-8CD8-6D09-8B6624E15E80}" dt="2021-11-11T19:49:39.985" v="259"/>
        <pc:sldMkLst>
          <pc:docMk/>
          <pc:sldMk cId="3745277621" sldId="264"/>
        </pc:sldMkLst>
        <pc:spChg chg="mod">
          <ac:chgData name="LICIA DULCE RUIZ CENTNER" userId="S::ld.ruiz@alumnos.upm.es::95fad373-be20-4cc8-9c4b-4294f4e033a5" providerId="AD" clId="Web-{4E616808-9538-8CD8-6D09-8B6624E15E80}" dt="2021-11-11T19:32:15.274" v="99" actId="20577"/>
          <ac:spMkLst>
            <pc:docMk/>
            <pc:sldMk cId="3745277621" sldId="264"/>
            <ac:spMk id="3" creationId="{99E60AE2-4A82-456B-9544-B5CFF1B314AA}"/>
          </ac:spMkLst>
        </pc:spChg>
        <pc:picChg chg="del">
          <ac:chgData name="LICIA DULCE RUIZ CENTNER" userId="S::ld.ruiz@alumnos.upm.es::95fad373-be20-4cc8-9c4b-4294f4e033a5" providerId="AD" clId="Web-{4E616808-9538-8CD8-6D09-8B6624E15E80}" dt="2021-11-11T19:49:23.250" v="253"/>
          <ac:picMkLst>
            <pc:docMk/>
            <pc:sldMk cId="3745277621" sldId="264"/>
            <ac:picMk id="4" creationId="{8D7D3740-DABD-44D4-B302-755A945FB061}"/>
          </ac:picMkLst>
        </pc:picChg>
      </pc:sldChg>
      <pc:sldChg chg="addSp modSp">
        <pc:chgData name="LICIA DULCE RUIZ CENTNER" userId="S::ld.ruiz@alumnos.upm.es::95fad373-be20-4cc8-9c4b-4294f4e033a5" providerId="AD" clId="Web-{4E616808-9538-8CD8-6D09-8B6624E15E80}" dt="2021-11-11T19:35:24.560" v="123"/>
        <pc:sldMkLst>
          <pc:docMk/>
          <pc:sldMk cId="563055934" sldId="265"/>
        </pc:sldMkLst>
        <pc:spChg chg="mod">
          <ac:chgData name="LICIA DULCE RUIZ CENTNER" userId="S::ld.ruiz@alumnos.upm.es::95fad373-be20-4cc8-9c4b-4294f4e033a5" providerId="AD" clId="Web-{4E616808-9538-8CD8-6D09-8B6624E15E80}" dt="2021-11-11T19:34:33.559" v="117"/>
          <ac:spMkLst>
            <pc:docMk/>
            <pc:sldMk cId="563055934" sldId="265"/>
            <ac:spMk id="2" creationId="{CFB905B1-2247-4DAB-A182-FC44990CFFD8}"/>
          </ac:spMkLst>
        </pc:spChg>
        <pc:spChg chg="mod">
          <ac:chgData name="LICIA DULCE RUIZ CENTNER" userId="S::ld.ruiz@alumnos.upm.es::95fad373-be20-4cc8-9c4b-4294f4e033a5" providerId="AD" clId="Web-{4E616808-9538-8CD8-6D09-8B6624E15E80}" dt="2021-11-11T19:35:24.560" v="123"/>
          <ac:spMkLst>
            <pc:docMk/>
            <pc:sldMk cId="563055934" sldId="265"/>
            <ac:spMk id="3" creationId="{70D07863-05EE-46E1-B147-27C3E2F10DAD}"/>
          </ac:spMkLst>
        </pc:spChg>
        <pc:picChg chg="add mod">
          <ac:chgData name="LICIA DULCE RUIZ CENTNER" userId="S::ld.ruiz@alumnos.upm.es::95fad373-be20-4cc8-9c4b-4294f4e033a5" providerId="AD" clId="Web-{4E616808-9538-8CD8-6D09-8B6624E15E80}" dt="2021-11-11T19:34:28.496" v="116" actId="1076"/>
          <ac:picMkLst>
            <pc:docMk/>
            <pc:sldMk cId="563055934" sldId="265"/>
            <ac:picMk id="4" creationId="{BDAE8DA3-F557-40D3-B46D-763F2CD3DA08}"/>
          </ac:picMkLst>
        </pc:picChg>
      </pc:sldChg>
      <pc:sldChg chg="del">
        <pc:chgData name="LICIA DULCE RUIZ CENTNER" userId="S::ld.ruiz@alumnos.upm.es::95fad373-be20-4cc8-9c4b-4294f4e033a5" providerId="AD" clId="Web-{4E616808-9538-8CD8-6D09-8B6624E15E80}" dt="2021-11-11T19:32:26.603" v="100"/>
        <pc:sldMkLst>
          <pc:docMk/>
          <pc:sldMk cId="3156274014" sldId="266"/>
        </pc:sldMkLst>
      </pc:sldChg>
      <pc:sldChg chg="addSp delSp modSp add replId">
        <pc:chgData name="LICIA DULCE RUIZ CENTNER" userId="S::ld.ruiz@alumnos.upm.es::95fad373-be20-4cc8-9c4b-4294f4e033a5" providerId="AD" clId="Web-{4E616808-9538-8CD8-6D09-8B6624E15E80}" dt="2021-11-11T19:50:35.736" v="266" actId="1076"/>
        <pc:sldMkLst>
          <pc:docMk/>
          <pc:sldMk cId="2771584652" sldId="268"/>
        </pc:sldMkLst>
        <pc:spChg chg="mod">
          <ac:chgData name="LICIA DULCE RUIZ CENTNER" userId="S::ld.ruiz@alumnos.upm.es::95fad373-be20-4cc8-9c4b-4294f4e033a5" providerId="AD" clId="Web-{4E616808-9538-8CD8-6D09-8B6624E15E80}" dt="2021-11-11T19:49:34.172" v="258" actId="20577"/>
          <ac:spMkLst>
            <pc:docMk/>
            <pc:sldMk cId="2771584652" sldId="268"/>
            <ac:spMk id="2" creationId="{CFB905B1-2247-4DAB-A182-FC44990CFFD8}"/>
          </ac:spMkLst>
        </pc:spChg>
        <pc:spChg chg="del mod">
          <ac:chgData name="LICIA DULCE RUIZ CENTNER" userId="S::ld.ruiz@alumnos.upm.es::95fad373-be20-4cc8-9c4b-4294f4e033a5" providerId="AD" clId="Web-{4E616808-9538-8CD8-6D09-8B6624E15E80}" dt="2021-11-11T19:50:23.236" v="263"/>
          <ac:spMkLst>
            <pc:docMk/>
            <pc:sldMk cId="2771584652" sldId="268"/>
            <ac:spMk id="3" creationId="{70D07863-05EE-46E1-B147-27C3E2F10DAD}"/>
          </ac:spMkLst>
        </pc:spChg>
        <pc:spChg chg="add del mod">
          <ac:chgData name="LICIA DULCE RUIZ CENTNER" userId="S::ld.ruiz@alumnos.upm.es::95fad373-be20-4cc8-9c4b-4294f4e033a5" providerId="AD" clId="Web-{4E616808-9538-8CD8-6D09-8B6624E15E80}" dt="2021-11-11T19:50:28.330" v="265"/>
          <ac:spMkLst>
            <pc:docMk/>
            <pc:sldMk cId="2771584652" sldId="268"/>
            <ac:spMk id="7" creationId="{AEDBA35C-E802-40DB-9B35-F56E66FEC9F2}"/>
          </ac:spMkLst>
        </pc:spChg>
        <pc:picChg chg="del">
          <ac:chgData name="LICIA DULCE RUIZ CENTNER" userId="S::ld.ruiz@alumnos.upm.es::95fad373-be20-4cc8-9c4b-4294f4e033a5" providerId="AD" clId="Web-{4E616808-9538-8CD8-6D09-8B6624E15E80}" dt="2021-11-11T19:49:28.032" v="255"/>
          <ac:picMkLst>
            <pc:docMk/>
            <pc:sldMk cId="2771584652" sldId="268"/>
            <ac:picMk id="4" creationId="{BDAE8DA3-F557-40D3-B46D-763F2CD3DA08}"/>
          </ac:picMkLst>
        </pc:picChg>
        <pc:picChg chg="add mod">
          <ac:chgData name="LICIA DULCE RUIZ CENTNER" userId="S::ld.ruiz@alumnos.upm.es::95fad373-be20-4cc8-9c4b-4294f4e033a5" providerId="AD" clId="Web-{4E616808-9538-8CD8-6D09-8B6624E15E80}" dt="2021-11-11T19:50:35.736" v="266" actId="1076"/>
          <ac:picMkLst>
            <pc:docMk/>
            <pc:sldMk cId="2771584652" sldId="268"/>
            <ac:picMk id="5" creationId="{7E5DAC5E-92BE-44C4-B7E8-E7CBEBF9FDB3}"/>
          </ac:picMkLst>
        </pc:picChg>
      </pc:sldChg>
    </pc:docChg>
  </pc:docChgLst>
  <pc:docChgLst>
    <pc:chgData name="LICIA DULCE RUIZ CENTNER" userId="S::ld.ruiz@alumnos.upm.es::95fad373-be20-4cc8-9c4b-4294f4e033a5" providerId="AD" clId="Web-{D773014C-231C-E9BF-EDF8-87612E21EE26}"/>
    <pc:docChg chg="modSld">
      <pc:chgData name="LICIA DULCE RUIZ CENTNER" userId="S::ld.ruiz@alumnos.upm.es::95fad373-be20-4cc8-9c4b-4294f4e033a5" providerId="AD" clId="Web-{D773014C-231C-E9BF-EDF8-87612E21EE26}" dt="2021-11-11T16:48:23.724" v="64" actId="1076"/>
      <pc:docMkLst>
        <pc:docMk/>
      </pc:docMkLst>
      <pc:sldChg chg="addSp delSp modSp">
        <pc:chgData name="LICIA DULCE RUIZ CENTNER" userId="S::ld.ruiz@alumnos.upm.es::95fad373-be20-4cc8-9c4b-4294f4e033a5" providerId="AD" clId="Web-{D773014C-231C-E9BF-EDF8-87612E21EE26}" dt="2021-11-11T16:46:07.674" v="52"/>
        <pc:sldMkLst>
          <pc:docMk/>
          <pc:sldMk cId="2619609178" sldId="260"/>
        </pc:sldMkLst>
        <pc:picChg chg="del">
          <ac:chgData name="LICIA DULCE RUIZ CENTNER" userId="S::ld.ruiz@alumnos.upm.es::95fad373-be20-4cc8-9c4b-4294f4e033a5" providerId="AD" clId="Web-{D773014C-231C-E9BF-EDF8-87612E21EE26}" dt="2021-11-11T16:03:05.828" v="30"/>
          <ac:picMkLst>
            <pc:docMk/>
            <pc:sldMk cId="2619609178" sldId="260"/>
            <ac:picMk id="4" creationId="{C2A42512-10E5-44D4-B7E1-0EB3491444B6}"/>
          </ac:picMkLst>
        </pc:picChg>
        <pc:picChg chg="add del mod modCrop">
          <ac:chgData name="LICIA DULCE RUIZ CENTNER" userId="S::ld.ruiz@alumnos.upm.es::95fad373-be20-4cc8-9c4b-4294f4e033a5" providerId="AD" clId="Web-{D773014C-231C-E9BF-EDF8-87612E21EE26}" dt="2021-11-11T16:15:53.597" v="32"/>
          <ac:picMkLst>
            <pc:docMk/>
            <pc:sldMk cId="2619609178" sldId="260"/>
            <ac:picMk id="7" creationId="{35E83E1B-2955-46E2-94B5-8B832870FB1C}"/>
          </ac:picMkLst>
        </pc:picChg>
        <pc:picChg chg="add mod ord modCrop">
          <ac:chgData name="LICIA DULCE RUIZ CENTNER" userId="S::ld.ruiz@alumnos.upm.es::95fad373-be20-4cc8-9c4b-4294f4e033a5" providerId="AD" clId="Web-{D773014C-231C-E9BF-EDF8-87612E21EE26}" dt="2021-11-11T16:30:10.760" v="49" actId="1076"/>
          <ac:picMkLst>
            <pc:docMk/>
            <pc:sldMk cId="2619609178" sldId="260"/>
            <ac:picMk id="8" creationId="{62A7A8F7-1983-41FC-AE1C-68A9E6D52A40}"/>
          </ac:picMkLst>
        </pc:picChg>
        <pc:picChg chg="add del mod">
          <ac:chgData name="LICIA DULCE RUIZ CENTNER" userId="S::ld.ruiz@alumnos.upm.es::95fad373-be20-4cc8-9c4b-4294f4e033a5" providerId="AD" clId="Web-{D773014C-231C-E9BF-EDF8-87612E21EE26}" dt="2021-11-11T16:46:07.674" v="52"/>
          <ac:picMkLst>
            <pc:docMk/>
            <pc:sldMk cId="2619609178" sldId="260"/>
            <ac:picMk id="9" creationId="{26A4AA2E-3E31-4761-8463-23D228C26C7A}"/>
          </ac:picMkLst>
        </pc:picChg>
      </pc:sldChg>
      <pc:sldChg chg="addSp delSp modSp">
        <pc:chgData name="LICIA DULCE RUIZ CENTNER" userId="S::ld.ruiz@alumnos.upm.es::95fad373-be20-4cc8-9c4b-4294f4e033a5" providerId="AD" clId="Web-{D773014C-231C-E9BF-EDF8-87612E21EE26}" dt="2021-11-11T16:48:23.724" v="64" actId="1076"/>
        <pc:sldMkLst>
          <pc:docMk/>
          <pc:sldMk cId="3809662723" sldId="261"/>
        </pc:sldMkLst>
        <pc:spChg chg="mod">
          <ac:chgData name="LICIA DULCE RUIZ CENTNER" userId="S::ld.ruiz@alumnos.upm.es::95fad373-be20-4cc8-9c4b-4294f4e033a5" providerId="AD" clId="Web-{D773014C-231C-E9BF-EDF8-87612E21EE26}" dt="2021-11-11T16:47:25.707" v="53"/>
          <ac:spMkLst>
            <pc:docMk/>
            <pc:sldMk cId="3809662723" sldId="261"/>
            <ac:spMk id="2" creationId="{E233E1E2-E019-476B-8741-64DA930D5D18}"/>
          </ac:spMkLst>
        </pc:spChg>
        <pc:spChg chg="del">
          <ac:chgData name="LICIA DULCE RUIZ CENTNER" userId="S::ld.ruiz@alumnos.upm.es::95fad373-be20-4cc8-9c4b-4294f4e033a5" providerId="AD" clId="Web-{D773014C-231C-E9BF-EDF8-87612E21EE26}" dt="2021-11-11T16:47:25.707" v="53"/>
          <ac:spMkLst>
            <pc:docMk/>
            <pc:sldMk cId="3809662723" sldId="261"/>
            <ac:spMk id="17" creationId="{29DC5A77-10C9-4ECF-B7EB-8D917F36A9EE}"/>
          </ac:spMkLst>
        </pc:spChg>
        <pc:spChg chg="del">
          <ac:chgData name="LICIA DULCE RUIZ CENTNER" userId="S::ld.ruiz@alumnos.upm.es::95fad373-be20-4cc8-9c4b-4294f4e033a5" providerId="AD" clId="Web-{D773014C-231C-E9BF-EDF8-87612E21EE26}" dt="2021-11-11T16:47:25.707" v="53"/>
          <ac:spMkLst>
            <pc:docMk/>
            <pc:sldMk cId="3809662723" sldId="261"/>
            <ac:spMk id="19" creationId="{2FFE28B5-FB16-49A9-B851-3C35FAC0CACB}"/>
          </ac:spMkLst>
        </pc:spChg>
        <pc:spChg chg="del">
          <ac:chgData name="LICIA DULCE RUIZ CENTNER" userId="S::ld.ruiz@alumnos.upm.es::95fad373-be20-4cc8-9c4b-4294f4e033a5" providerId="AD" clId="Web-{D773014C-231C-E9BF-EDF8-87612E21EE26}" dt="2021-11-11T16:47:25.707" v="53"/>
          <ac:spMkLst>
            <pc:docMk/>
            <pc:sldMk cId="3809662723" sldId="261"/>
            <ac:spMk id="21" creationId="{01014442-855A-4E0F-8D09-C314661A48B9}"/>
          </ac:spMkLst>
        </pc:spChg>
        <pc:spChg chg="del">
          <ac:chgData name="LICIA DULCE RUIZ CENTNER" userId="S::ld.ruiz@alumnos.upm.es::95fad373-be20-4cc8-9c4b-4294f4e033a5" providerId="AD" clId="Web-{D773014C-231C-E9BF-EDF8-87612E21EE26}" dt="2021-11-11T16:47:25.707" v="53"/>
          <ac:spMkLst>
            <pc:docMk/>
            <pc:sldMk cId="3809662723" sldId="261"/>
            <ac:spMk id="23" creationId="{9B1ABF09-86CF-414E-88A5-2B84CC7232A9}"/>
          </ac:spMkLst>
        </pc:spChg>
        <pc:spChg chg="del">
          <ac:chgData name="LICIA DULCE RUIZ CENTNER" userId="S::ld.ruiz@alumnos.upm.es::95fad373-be20-4cc8-9c4b-4294f4e033a5" providerId="AD" clId="Web-{D773014C-231C-E9BF-EDF8-87612E21EE26}" dt="2021-11-11T16:47:25.707" v="53"/>
          <ac:spMkLst>
            <pc:docMk/>
            <pc:sldMk cId="3809662723" sldId="261"/>
            <ac:spMk id="25" creationId="{3FE91770-CDBB-4D24-94E5-AD484F36CE87}"/>
          </ac:spMkLst>
        </pc:spChg>
        <pc:spChg chg="add">
          <ac:chgData name="LICIA DULCE RUIZ CENTNER" userId="S::ld.ruiz@alumnos.upm.es::95fad373-be20-4cc8-9c4b-4294f4e033a5" providerId="AD" clId="Web-{D773014C-231C-E9BF-EDF8-87612E21EE26}" dt="2021-11-11T16:47:25.707" v="53"/>
          <ac:spMkLst>
            <pc:docMk/>
            <pc:sldMk cId="3809662723" sldId="261"/>
            <ac:spMk id="30" creationId="{64C9EE1D-12BB-43F7-9A2A-893578DCA63A}"/>
          </ac:spMkLst>
        </pc:spChg>
        <pc:spChg chg="add">
          <ac:chgData name="LICIA DULCE RUIZ CENTNER" userId="S::ld.ruiz@alumnos.upm.es::95fad373-be20-4cc8-9c4b-4294f4e033a5" providerId="AD" clId="Web-{D773014C-231C-E9BF-EDF8-87612E21EE26}" dt="2021-11-11T16:47:25.707" v="53"/>
          <ac:spMkLst>
            <pc:docMk/>
            <pc:sldMk cId="3809662723" sldId="261"/>
            <ac:spMk id="32" creationId="{43962A31-C54E-4762-B155-59777FED1C75}"/>
          </ac:spMkLst>
        </pc:spChg>
        <pc:spChg chg="add">
          <ac:chgData name="LICIA DULCE RUIZ CENTNER" userId="S::ld.ruiz@alumnos.upm.es::95fad373-be20-4cc8-9c4b-4294f4e033a5" providerId="AD" clId="Web-{D773014C-231C-E9BF-EDF8-87612E21EE26}" dt="2021-11-11T16:47:25.707" v="53"/>
          <ac:spMkLst>
            <pc:docMk/>
            <pc:sldMk cId="3809662723" sldId="261"/>
            <ac:spMk id="34" creationId="{4B392D36-B685-45E0-B197-6EE5D748093B}"/>
          </ac:spMkLst>
        </pc:spChg>
        <pc:spChg chg="add">
          <ac:chgData name="LICIA DULCE RUIZ CENTNER" userId="S::ld.ruiz@alumnos.upm.es::95fad373-be20-4cc8-9c4b-4294f4e033a5" providerId="AD" clId="Web-{D773014C-231C-E9BF-EDF8-87612E21EE26}" dt="2021-11-11T16:47:25.707" v="53"/>
          <ac:spMkLst>
            <pc:docMk/>
            <pc:sldMk cId="3809662723" sldId="261"/>
            <ac:spMk id="36" creationId="{9DCA8533-CC5E-4754-9A04-047EDE49E0F9}"/>
          </ac:spMkLst>
        </pc:spChg>
        <pc:picChg chg="mod ord">
          <ac:chgData name="LICIA DULCE RUIZ CENTNER" userId="S::ld.ruiz@alumnos.upm.es::95fad373-be20-4cc8-9c4b-4294f4e033a5" providerId="AD" clId="Web-{D773014C-231C-E9BF-EDF8-87612E21EE26}" dt="2021-11-11T16:48:23.724" v="64" actId="1076"/>
          <ac:picMkLst>
            <pc:docMk/>
            <pc:sldMk cId="3809662723" sldId="261"/>
            <ac:picMk id="7" creationId="{03AB0C80-59A0-4DF7-B980-BC07C224C1D0}"/>
          </ac:picMkLst>
        </pc:picChg>
        <pc:picChg chg="mod">
          <ac:chgData name="LICIA DULCE RUIZ CENTNER" userId="S::ld.ruiz@alumnos.upm.es::95fad373-be20-4cc8-9c4b-4294f4e033a5" providerId="AD" clId="Web-{D773014C-231C-E9BF-EDF8-87612E21EE26}" dt="2021-11-11T16:47:40.942" v="57" actId="1076"/>
          <ac:picMkLst>
            <pc:docMk/>
            <pc:sldMk cId="3809662723" sldId="261"/>
            <ac:picMk id="8" creationId="{49ED9351-468D-4AB5-9336-E485EB15D0E0}"/>
          </ac:picMkLst>
        </pc:picChg>
        <pc:picChg chg="mod">
          <ac:chgData name="LICIA DULCE RUIZ CENTNER" userId="S::ld.ruiz@alumnos.upm.es::95fad373-be20-4cc8-9c4b-4294f4e033a5" providerId="AD" clId="Web-{D773014C-231C-E9BF-EDF8-87612E21EE26}" dt="2021-11-11T16:48:20.849" v="63" actId="1076"/>
          <ac:picMkLst>
            <pc:docMk/>
            <pc:sldMk cId="3809662723" sldId="261"/>
            <ac:picMk id="15" creationId="{2B6FC49B-3804-40ED-994F-7C97FD410F29}"/>
          </ac:picMkLst>
        </pc:picChg>
      </pc:sldChg>
      <pc:sldChg chg="modSp">
        <pc:chgData name="LICIA DULCE RUIZ CENTNER" userId="S::ld.ruiz@alumnos.upm.es::95fad373-be20-4cc8-9c4b-4294f4e033a5" providerId="AD" clId="Web-{D773014C-231C-E9BF-EDF8-87612E21EE26}" dt="2021-11-11T14:39:14.372" v="4" actId="20577"/>
        <pc:sldMkLst>
          <pc:docMk/>
          <pc:sldMk cId="3362291158" sldId="262"/>
        </pc:sldMkLst>
        <pc:spChg chg="mod">
          <ac:chgData name="LICIA DULCE RUIZ CENTNER" userId="S::ld.ruiz@alumnos.upm.es::95fad373-be20-4cc8-9c4b-4294f4e033a5" providerId="AD" clId="Web-{D773014C-231C-E9BF-EDF8-87612E21EE26}" dt="2021-11-11T14:39:14.372" v="4" actId="20577"/>
          <ac:spMkLst>
            <pc:docMk/>
            <pc:sldMk cId="3362291158" sldId="262"/>
            <ac:spMk id="3" creationId="{96EED233-BFE4-443E-9ACD-ABEE29B3245D}"/>
          </ac:spMkLst>
        </pc:spChg>
      </pc:sldChg>
      <pc:sldChg chg="addSp delSp modSp">
        <pc:chgData name="LICIA DULCE RUIZ CENTNER" userId="S::ld.ruiz@alumnos.upm.es::95fad373-be20-4cc8-9c4b-4294f4e033a5" providerId="AD" clId="Web-{D773014C-231C-E9BF-EDF8-87612E21EE26}" dt="2021-11-11T14:41:53.616" v="13"/>
        <pc:sldMkLst>
          <pc:docMk/>
          <pc:sldMk cId="3745277621" sldId="264"/>
        </pc:sldMkLst>
        <pc:spChg chg="mod">
          <ac:chgData name="LICIA DULCE RUIZ CENTNER" userId="S::ld.ruiz@alumnos.upm.es::95fad373-be20-4cc8-9c4b-4294f4e033a5" providerId="AD" clId="Web-{D773014C-231C-E9BF-EDF8-87612E21EE26}" dt="2021-11-11T14:41:53.616" v="13"/>
          <ac:spMkLst>
            <pc:docMk/>
            <pc:sldMk cId="3745277621" sldId="264"/>
            <ac:spMk id="2" creationId="{860FE49A-936E-4374-902A-5FEDFD129365}"/>
          </ac:spMkLst>
        </pc:spChg>
        <pc:spChg chg="mod">
          <ac:chgData name="LICIA DULCE RUIZ CENTNER" userId="S::ld.ruiz@alumnos.upm.es::95fad373-be20-4cc8-9c4b-4294f4e033a5" providerId="AD" clId="Web-{D773014C-231C-E9BF-EDF8-87612E21EE26}" dt="2021-11-11T14:41:53.616" v="13"/>
          <ac:spMkLst>
            <pc:docMk/>
            <pc:sldMk cId="3745277621" sldId="264"/>
            <ac:spMk id="3" creationId="{99E60AE2-4A82-456B-9544-B5CFF1B314AA}"/>
          </ac:spMkLst>
        </pc:spChg>
        <pc:spChg chg="del">
          <ac:chgData name="LICIA DULCE RUIZ CENTNER" userId="S::ld.ruiz@alumnos.upm.es::95fad373-be20-4cc8-9c4b-4294f4e033a5" providerId="AD" clId="Web-{D773014C-231C-E9BF-EDF8-87612E21EE26}" dt="2021-11-11T14:41:53.616" v="13"/>
          <ac:spMkLst>
            <pc:docMk/>
            <pc:sldMk cId="3745277621" sldId="264"/>
            <ac:spMk id="8" creationId="{29DC5A77-10C9-4ECF-B7EB-8D917F36A9EE}"/>
          </ac:spMkLst>
        </pc:spChg>
        <pc:spChg chg="del">
          <ac:chgData name="LICIA DULCE RUIZ CENTNER" userId="S::ld.ruiz@alumnos.upm.es::95fad373-be20-4cc8-9c4b-4294f4e033a5" providerId="AD" clId="Web-{D773014C-231C-E9BF-EDF8-87612E21EE26}" dt="2021-11-11T14:41:53.616" v="13"/>
          <ac:spMkLst>
            <pc:docMk/>
            <pc:sldMk cId="3745277621" sldId="264"/>
            <ac:spMk id="10" creationId="{2FFE28B5-FB16-49A9-B851-3C35FAC0CACB}"/>
          </ac:spMkLst>
        </pc:spChg>
        <pc:spChg chg="del">
          <ac:chgData name="LICIA DULCE RUIZ CENTNER" userId="S::ld.ruiz@alumnos.upm.es::95fad373-be20-4cc8-9c4b-4294f4e033a5" providerId="AD" clId="Web-{D773014C-231C-E9BF-EDF8-87612E21EE26}" dt="2021-11-11T14:41:53.616" v="13"/>
          <ac:spMkLst>
            <pc:docMk/>
            <pc:sldMk cId="3745277621" sldId="264"/>
            <ac:spMk id="12" creationId="{01014442-855A-4E0F-8D09-C314661A48B9}"/>
          </ac:spMkLst>
        </pc:spChg>
        <pc:spChg chg="del">
          <ac:chgData name="LICIA DULCE RUIZ CENTNER" userId="S::ld.ruiz@alumnos.upm.es::95fad373-be20-4cc8-9c4b-4294f4e033a5" providerId="AD" clId="Web-{D773014C-231C-E9BF-EDF8-87612E21EE26}" dt="2021-11-11T14:41:53.616" v="13"/>
          <ac:spMkLst>
            <pc:docMk/>
            <pc:sldMk cId="3745277621" sldId="264"/>
            <ac:spMk id="14" creationId="{9B1ABF09-86CF-414E-88A5-2B84CC7232A9}"/>
          </ac:spMkLst>
        </pc:spChg>
        <pc:spChg chg="del">
          <ac:chgData name="LICIA DULCE RUIZ CENTNER" userId="S::ld.ruiz@alumnos.upm.es::95fad373-be20-4cc8-9c4b-4294f4e033a5" providerId="AD" clId="Web-{D773014C-231C-E9BF-EDF8-87612E21EE26}" dt="2021-11-11T14:41:53.616" v="13"/>
          <ac:spMkLst>
            <pc:docMk/>
            <pc:sldMk cId="3745277621" sldId="264"/>
            <ac:spMk id="16" creationId="{3FE91770-CDBB-4D24-94E5-AD484F36CE87}"/>
          </ac:spMkLst>
        </pc:spChg>
        <pc:spChg chg="add">
          <ac:chgData name="LICIA DULCE RUIZ CENTNER" userId="S::ld.ruiz@alumnos.upm.es::95fad373-be20-4cc8-9c4b-4294f4e033a5" providerId="AD" clId="Web-{D773014C-231C-E9BF-EDF8-87612E21EE26}" dt="2021-11-11T14:41:53.616" v="13"/>
          <ac:spMkLst>
            <pc:docMk/>
            <pc:sldMk cId="3745277621" sldId="264"/>
            <ac:spMk id="21" creationId="{A35CBD63-8F8F-47DC-9CE7-159E6161D872}"/>
          </ac:spMkLst>
        </pc:spChg>
        <pc:spChg chg="add">
          <ac:chgData name="LICIA DULCE RUIZ CENTNER" userId="S::ld.ruiz@alumnos.upm.es::95fad373-be20-4cc8-9c4b-4294f4e033a5" providerId="AD" clId="Web-{D773014C-231C-E9BF-EDF8-87612E21EE26}" dt="2021-11-11T14:41:53.616" v="13"/>
          <ac:spMkLst>
            <pc:docMk/>
            <pc:sldMk cId="3745277621" sldId="264"/>
            <ac:spMk id="23" creationId="{CA0E3486-FD49-4921-B4F4-E5BB5C88AC79}"/>
          </ac:spMkLst>
        </pc:spChg>
        <pc:spChg chg="add">
          <ac:chgData name="LICIA DULCE RUIZ CENTNER" userId="S::ld.ruiz@alumnos.upm.es::95fad373-be20-4cc8-9c4b-4294f4e033a5" providerId="AD" clId="Web-{D773014C-231C-E9BF-EDF8-87612E21EE26}" dt="2021-11-11T14:41:53.616" v="13"/>
          <ac:spMkLst>
            <pc:docMk/>
            <pc:sldMk cId="3745277621" sldId="264"/>
            <ac:spMk id="25" creationId="{83B4A72C-2924-4CE2-8674-7E02E182ED6D}"/>
          </ac:spMkLst>
        </pc:spChg>
        <pc:picChg chg="add mod">
          <ac:chgData name="LICIA DULCE RUIZ CENTNER" userId="S::ld.ruiz@alumnos.upm.es::95fad373-be20-4cc8-9c4b-4294f4e033a5" providerId="AD" clId="Web-{D773014C-231C-E9BF-EDF8-87612E21EE26}" dt="2021-11-11T14:41:53.616" v="13"/>
          <ac:picMkLst>
            <pc:docMk/>
            <pc:sldMk cId="3745277621" sldId="264"/>
            <ac:picMk id="4" creationId="{8D7D3740-DABD-44D4-B302-755A945FB061}"/>
          </ac:picMkLst>
        </pc:picChg>
      </pc:sldChg>
      <pc:sldChg chg="modSp">
        <pc:chgData name="LICIA DULCE RUIZ CENTNER" userId="S::ld.ruiz@alumnos.upm.es::95fad373-be20-4cc8-9c4b-4294f4e033a5" providerId="AD" clId="Web-{D773014C-231C-E9BF-EDF8-87612E21EE26}" dt="2021-11-11T14:39:19.732" v="7" actId="20577"/>
        <pc:sldMkLst>
          <pc:docMk/>
          <pc:sldMk cId="563055934" sldId="265"/>
        </pc:sldMkLst>
        <pc:spChg chg="mod">
          <ac:chgData name="LICIA DULCE RUIZ CENTNER" userId="S::ld.ruiz@alumnos.upm.es::95fad373-be20-4cc8-9c4b-4294f4e033a5" providerId="AD" clId="Web-{D773014C-231C-E9BF-EDF8-87612E21EE26}" dt="2021-11-11T14:39:19.732" v="7" actId="20577"/>
          <ac:spMkLst>
            <pc:docMk/>
            <pc:sldMk cId="563055934" sldId="265"/>
            <ac:spMk id="3" creationId="{70D07863-05EE-46E1-B147-27C3E2F10DAD}"/>
          </ac:spMkLst>
        </pc:spChg>
      </pc:sldChg>
    </pc:docChg>
  </pc:docChgLst>
  <pc:docChgLst>
    <pc:chgData name="LICIA DULCE RUIZ CENTNER" userId="S::ld.ruiz@alumnos.upm.es::95fad373-be20-4cc8-9c4b-4294f4e033a5" providerId="AD" clId="Web-{DDA4C2D1-061D-4DB2-BE66-906845DF43D4}"/>
    <pc:docChg chg="addSld delSld modSld addMainMaster delMainMaster">
      <pc:chgData name="LICIA DULCE RUIZ CENTNER" userId="S::ld.ruiz@alumnos.upm.es::95fad373-be20-4cc8-9c4b-4294f4e033a5" providerId="AD" clId="Web-{DDA4C2D1-061D-4DB2-BE66-906845DF43D4}" dt="2021-11-10T16:59:35.264" v="435"/>
      <pc:docMkLst>
        <pc:docMk/>
      </pc:docMkLst>
      <pc:sldChg chg="addSp delSp modSp del mod setBg setClrOvrMap">
        <pc:chgData name="LICIA DULCE RUIZ CENTNER" userId="S::ld.ruiz@alumnos.upm.es::95fad373-be20-4cc8-9c4b-4294f4e033a5" providerId="AD" clId="Web-{DDA4C2D1-061D-4DB2-BE66-906845DF43D4}" dt="2021-11-10T14:40:22.295" v="47"/>
        <pc:sldMkLst>
          <pc:docMk/>
          <pc:sldMk cId="109857222" sldId="256"/>
        </pc:sldMkLst>
        <pc:spChg chg="mod">
          <ac:chgData name="LICIA DULCE RUIZ CENTNER" userId="S::ld.ruiz@alumnos.upm.es::95fad373-be20-4cc8-9c4b-4294f4e033a5" providerId="AD" clId="Web-{DDA4C2D1-061D-4DB2-BE66-906845DF43D4}" dt="2021-11-10T14:15:29.769" v="1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ICIA DULCE RUIZ CENTNER" userId="S::ld.ruiz@alumnos.upm.es::95fad373-be20-4cc8-9c4b-4294f4e033a5" providerId="AD" clId="Web-{DDA4C2D1-061D-4DB2-BE66-906845DF43D4}" dt="2021-11-10T14:15:38.598" v="19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4:15:14.799" v="3"/>
          <ac:spMkLst>
            <pc:docMk/>
            <pc:sldMk cId="109857222" sldId="256"/>
            <ac:spMk id="6" creationId="{71B2258F-86CA-4D4D-8270-BC05FCDEBFB3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4:15:14.784" v="2"/>
          <ac:spMkLst>
            <pc:docMk/>
            <pc:sldMk cId="109857222" sldId="256"/>
            <ac:spMk id="9" creationId="{87CC2527-562A-4F69-B487-4371E5B243E7}"/>
          </ac:spMkLst>
        </pc:spChg>
        <pc:picChg chg="add del">
          <ac:chgData name="LICIA DULCE RUIZ CENTNER" userId="S::ld.ruiz@alumnos.upm.es::95fad373-be20-4cc8-9c4b-4294f4e033a5" providerId="AD" clId="Web-{DDA4C2D1-061D-4DB2-BE66-906845DF43D4}" dt="2021-11-10T14:15:14.784" v="2"/>
          <ac:picMkLst>
            <pc:docMk/>
            <pc:sldMk cId="109857222" sldId="256"/>
            <ac:picMk id="5" creationId="{BCDDEF53-A9AF-4E5E-A136-C33176674289}"/>
          </ac:picMkLst>
        </pc:picChg>
        <pc:picChg chg="add">
          <ac:chgData name="LICIA DULCE RUIZ CENTNER" userId="S::ld.ruiz@alumnos.upm.es::95fad373-be20-4cc8-9c4b-4294f4e033a5" providerId="AD" clId="Web-{DDA4C2D1-061D-4DB2-BE66-906845DF43D4}" dt="2021-11-10T14:15:14.799" v="3"/>
          <ac:picMkLst>
            <pc:docMk/>
            <pc:sldMk cId="109857222" sldId="256"/>
            <ac:picMk id="7" creationId="{C519A419-A11A-437B-A47C-541CE9AADB91}"/>
          </ac:picMkLst>
        </pc:picChg>
        <pc:cxnChg chg="add del">
          <ac:chgData name="LICIA DULCE RUIZ CENTNER" userId="S::ld.ruiz@alumnos.upm.es::95fad373-be20-4cc8-9c4b-4294f4e033a5" providerId="AD" clId="Web-{DDA4C2D1-061D-4DB2-BE66-906845DF43D4}" dt="2021-11-10T14:15:14.784" v="2"/>
          <ac:cxnSpMkLst>
            <pc:docMk/>
            <pc:sldMk cId="109857222" sldId="256"/>
            <ac:cxnSpMk id="11" creationId="{BCDAEC91-5BCE-4B55-9CC0-43EF94CB734B}"/>
          </ac:cxnSpMkLst>
        </pc:cxnChg>
      </pc:sldChg>
      <pc:sldChg chg="addSp delSp modSp new del mod setBg">
        <pc:chgData name="LICIA DULCE RUIZ CENTNER" userId="S::ld.ruiz@alumnos.upm.es::95fad373-be20-4cc8-9c4b-4294f4e033a5" providerId="AD" clId="Web-{DDA4C2D1-061D-4DB2-BE66-906845DF43D4}" dt="2021-11-10T14:40:30.545" v="48"/>
        <pc:sldMkLst>
          <pc:docMk/>
          <pc:sldMk cId="681054907" sldId="257"/>
        </pc:sldMkLst>
        <pc:spChg chg="mod ord">
          <ac:chgData name="LICIA DULCE RUIZ CENTNER" userId="S::ld.ruiz@alumnos.upm.es::95fad373-be20-4cc8-9c4b-4294f4e033a5" providerId="AD" clId="Web-{DDA4C2D1-061D-4DB2-BE66-906845DF43D4}" dt="2021-11-10T14:17:38.089" v="28"/>
          <ac:spMkLst>
            <pc:docMk/>
            <pc:sldMk cId="681054907" sldId="257"/>
            <ac:spMk id="2" creationId="{7F27B960-C8BE-4F3F-A1EB-0ECABDE681D0}"/>
          </ac:spMkLst>
        </pc:spChg>
        <pc:spChg chg="del">
          <ac:chgData name="LICIA DULCE RUIZ CENTNER" userId="S::ld.ruiz@alumnos.upm.es::95fad373-be20-4cc8-9c4b-4294f4e033a5" providerId="AD" clId="Web-{DDA4C2D1-061D-4DB2-BE66-906845DF43D4}" dt="2021-11-10T14:15:53.755" v="20"/>
          <ac:spMkLst>
            <pc:docMk/>
            <pc:sldMk cId="681054907" sldId="257"/>
            <ac:spMk id="3" creationId="{C308D8E3-6562-4CD7-A828-D8A23654D672}"/>
          </ac:spMkLst>
        </pc:spChg>
        <pc:spChg chg="add mod">
          <ac:chgData name="LICIA DULCE RUIZ CENTNER" userId="S::ld.ruiz@alumnos.upm.es::95fad373-be20-4cc8-9c4b-4294f4e033a5" providerId="AD" clId="Web-{DDA4C2D1-061D-4DB2-BE66-906845DF43D4}" dt="2021-11-10T14:17:38.089" v="28"/>
          <ac:spMkLst>
            <pc:docMk/>
            <pc:sldMk cId="681054907" sldId="257"/>
            <ac:spMk id="6" creationId="{74A79829-EEF4-490D-956B-20720AC9C596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4:17:07.368" v="22"/>
          <ac:spMkLst>
            <pc:docMk/>
            <pc:sldMk cId="681054907" sldId="257"/>
            <ac:spMk id="8" creationId="{C27D7A02-907B-496F-BA7E-AA3780733CA7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4:17:07.368" v="22"/>
          <ac:spMkLst>
            <pc:docMk/>
            <pc:sldMk cId="681054907" sldId="257"/>
            <ac:spMk id="10" creationId="{0FBA5268-0AE7-4CAD-9537-D0EB09E76406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4:17:07.368" v="22"/>
          <ac:spMkLst>
            <pc:docMk/>
            <pc:sldMk cId="681054907" sldId="257"/>
            <ac:spMk id="12" creationId="{088D065B-39DA-4077-B9CF-E489CE4C0169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4:17:38.089" v="28"/>
          <ac:spMkLst>
            <pc:docMk/>
            <pc:sldMk cId="681054907" sldId="257"/>
            <ac:spMk id="17" creationId="{87CC2527-562A-4F69-B487-4371E5B243E7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4:17:38.089" v="28"/>
          <ac:spMkLst>
            <pc:docMk/>
            <pc:sldMk cId="681054907" sldId="257"/>
            <ac:spMk id="24" creationId="{87CC2527-562A-4F69-B487-4371E5B243E7}"/>
          </ac:spMkLst>
        </pc:spChg>
        <pc:picChg chg="add del mod">
          <ac:chgData name="LICIA DULCE RUIZ CENTNER" userId="S::ld.ruiz@alumnos.upm.es::95fad373-be20-4cc8-9c4b-4294f4e033a5" providerId="AD" clId="Web-{DDA4C2D1-061D-4DB2-BE66-906845DF43D4}" dt="2021-11-10T14:17:15.900" v="23"/>
          <ac:picMkLst>
            <pc:docMk/>
            <pc:sldMk cId="681054907" sldId="257"/>
            <ac:picMk id="4" creationId="{88D76A97-D698-43A3-8667-DBB1E29B4F01}"/>
          </ac:picMkLst>
        </pc:picChg>
        <pc:picChg chg="add mod">
          <ac:chgData name="LICIA DULCE RUIZ CENTNER" userId="S::ld.ruiz@alumnos.upm.es::95fad373-be20-4cc8-9c4b-4294f4e033a5" providerId="AD" clId="Web-{DDA4C2D1-061D-4DB2-BE66-906845DF43D4}" dt="2021-11-10T14:17:38.089" v="28"/>
          <ac:picMkLst>
            <pc:docMk/>
            <pc:sldMk cId="681054907" sldId="257"/>
            <ac:picMk id="5" creationId="{1824D04E-5160-4F4B-9CCB-D170839BDB23}"/>
          </ac:picMkLst>
        </pc:picChg>
        <pc:cxnChg chg="add del">
          <ac:chgData name="LICIA DULCE RUIZ CENTNER" userId="S::ld.ruiz@alumnos.upm.es::95fad373-be20-4cc8-9c4b-4294f4e033a5" providerId="AD" clId="Web-{DDA4C2D1-061D-4DB2-BE66-906845DF43D4}" dt="2021-11-10T14:17:38.089" v="28"/>
          <ac:cxnSpMkLst>
            <pc:docMk/>
            <pc:sldMk cId="681054907" sldId="257"/>
            <ac:cxnSpMk id="19" creationId="{BCDAEC91-5BCE-4B55-9CC0-43EF94CB734B}"/>
          </ac:cxnSpMkLst>
        </pc:cxnChg>
        <pc:cxnChg chg="add">
          <ac:chgData name="LICIA DULCE RUIZ CENTNER" userId="S::ld.ruiz@alumnos.upm.es::95fad373-be20-4cc8-9c4b-4294f4e033a5" providerId="AD" clId="Web-{DDA4C2D1-061D-4DB2-BE66-906845DF43D4}" dt="2021-11-10T14:17:38.089" v="28"/>
          <ac:cxnSpMkLst>
            <pc:docMk/>
            <pc:sldMk cId="681054907" sldId="257"/>
            <ac:cxnSpMk id="26" creationId="{BCDAEC91-5BCE-4B55-9CC0-43EF94CB734B}"/>
          </ac:cxnSpMkLst>
        </pc:cxnChg>
      </pc:sldChg>
      <pc:sldChg chg="addSp delSp modSp new del mod modClrScheme chgLayout">
        <pc:chgData name="LICIA DULCE RUIZ CENTNER" userId="S::ld.ruiz@alumnos.upm.es::95fad373-be20-4cc8-9c4b-4294f4e033a5" providerId="AD" clId="Web-{DDA4C2D1-061D-4DB2-BE66-906845DF43D4}" dt="2021-11-10T16:58:18.747" v="434"/>
        <pc:sldMkLst>
          <pc:docMk/>
          <pc:sldMk cId="1393632755" sldId="258"/>
        </pc:sldMkLst>
        <pc:spChg chg="mod ord">
          <ac:chgData name="LICIA DULCE RUIZ CENTNER" userId="S::ld.ruiz@alumnos.upm.es::95fad373-be20-4cc8-9c4b-4294f4e033a5" providerId="AD" clId="Web-{DDA4C2D1-061D-4DB2-BE66-906845DF43D4}" dt="2021-11-10T14:41:25.095" v="50"/>
          <ac:spMkLst>
            <pc:docMk/>
            <pc:sldMk cId="1393632755" sldId="258"/>
            <ac:spMk id="2" creationId="{9FF13434-9382-4EB9-AB82-20624DBFD33A}"/>
          </ac:spMkLst>
        </pc:spChg>
        <pc:spChg chg="del">
          <ac:chgData name="LICIA DULCE RUIZ CENTNER" userId="S::ld.ruiz@alumnos.upm.es::95fad373-be20-4cc8-9c4b-4294f4e033a5" providerId="AD" clId="Web-{DDA4C2D1-061D-4DB2-BE66-906845DF43D4}" dt="2021-11-10T14:29:20.537" v="30"/>
          <ac:spMkLst>
            <pc:docMk/>
            <pc:sldMk cId="1393632755" sldId="258"/>
            <ac:spMk id="3" creationId="{24E90FAA-7533-470C-8216-9396716B4A69}"/>
          </ac:spMkLst>
        </pc:spChg>
        <pc:picChg chg="add mod ord">
          <ac:chgData name="LICIA DULCE RUIZ CENTNER" userId="S::ld.ruiz@alumnos.upm.es::95fad373-be20-4cc8-9c4b-4294f4e033a5" providerId="AD" clId="Web-{DDA4C2D1-061D-4DB2-BE66-906845DF43D4}" dt="2021-11-10T14:41:25.095" v="50"/>
          <ac:picMkLst>
            <pc:docMk/>
            <pc:sldMk cId="1393632755" sldId="258"/>
            <ac:picMk id="4" creationId="{8212C7F7-4906-4B4C-BD95-EBD6B2C7253F}"/>
          </ac:picMkLst>
        </pc:picChg>
      </pc:sldChg>
      <pc:sldChg chg="addSp delSp modSp new mod setBg modClrScheme setClrOvrMap delDesignElem chgLayout">
        <pc:chgData name="LICIA DULCE RUIZ CENTNER" userId="S::ld.ruiz@alumnos.upm.es::95fad373-be20-4cc8-9c4b-4294f4e033a5" providerId="AD" clId="Web-{DDA4C2D1-061D-4DB2-BE66-906845DF43D4}" dt="2021-11-10T16:57:38.527" v="430"/>
        <pc:sldMkLst>
          <pc:docMk/>
          <pc:sldMk cId="746235981" sldId="259"/>
        </pc:sldMkLst>
        <pc:spChg chg="mod ord">
          <ac:chgData name="LICIA DULCE RUIZ CENTNER" userId="S::ld.ruiz@alumnos.upm.es::95fad373-be20-4cc8-9c4b-4294f4e033a5" providerId="AD" clId="Web-{DDA4C2D1-061D-4DB2-BE66-906845DF43D4}" dt="2021-11-10T16:57:38.527" v="430"/>
          <ac:spMkLst>
            <pc:docMk/>
            <pc:sldMk cId="746235981" sldId="259"/>
            <ac:spMk id="2" creationId="{D18B4473-1E80-40CE-8FD4-1214A9CF14F1}"/>
          </ac:spMkLst>
        </pc:spChg>
        <pc:spChg chg="add mod">
          <ac:chgData name="LICIA DULCE RUIZ CENTNER" userId="S::ld.ruiz@alumnos.upm.es::95fad373-be20-4cc8-9c4b-4294f4e033a5" providerId="AD" clId="Web-{DDA4C2D1-061D-4DB2-BE66-906845DF43D4}" dt="2021-11-10T16:57:38.527" v="430"/>
          <ac:spMkLst>
            <pc:docMk/>
            <pc:sldMk cId="746235981" sldId="259"/>
            <ac:spMk id="3" creationId="{A2C9DC9A-0911-48D9-B8A9-568CD2ADC702}"/>
          </ac:spMkLst>
        </pc:spChg>
        <pc:spChg chg="del">
          <ac:chgData name="LICIA DULCE RUIZ CENTNER" userId="S::ld.ruiz@alumnos.upm.es::95fad373-be20-4cc8-9c4b-4294f4e033a5" providerId="AD" clId="Web-{DDA4C2D1-061D-4DB2-BE66-906845DF43D4}" dt="2021-11-10T14:38:56.040" v="32"/>
          <ac:spMkLst>
            <pc:docMk/>
            <pc:sldMk cId="746235981" sldId="259"/>
            <ac:spMk id="3" creationId="{E6748E23-5847-460F-83EA-87D38D00081C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7:38.527" v="430"/>
          <ac:spMkLst>
            <pc:docMk/>
            <pc:sldMk cId="746235981" sldId="259"/>
            <ac:spMk id="6" creationId="{17115F77-2FAE-4CA7-9A7F-10D5F2C8F831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7:38.527" v="430"/>
          <ac:spMkLst>
            <pc:docMk/>
            <pc:sldMk cId="746235981" sldId="259"/>
            <ac:spMk id="7" creationId="{5CD4C046-A04C-46CC-AFA3-6B0621F628C8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4:41:25.095" v="50"/>
          <ac:spMkLst>
            <pc:docMk/>
            <pc:sldMk cId="746235981" sldId="259"/>
            <ac:spMk id="9" creationId="{87CC2527-562A-4F69-B487-4371E5B243E7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7:38.527" v="430"/>
          <ac:spMkLst>
            <pc:docMk/>
            <pc:sldMk cId="746235981" sldId="259"/>
            <ac:spMk id="13" creationId="{BC512124-0D13-4ED9-80B7-52AE15B6B41F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7:38.527" v="430"/>
          <ac:spMkLst>
            <pc:docMk/>
            <pc:sldMk cId="746235981" sldId="259"/>
            <ac:spMk id="18" creationId="{DADC4F84-175A-4AB1-916C-1E5796E1E0D3}"/>
          </ac:spMkLst>
        </pc:spChg>
        <pc:picChg chg="add mod ord">
          <ac:chgData name="LICIA DULCE RUIZ CENTNER" userId="S::ld.ruiz@alumnos.upm.es::95fad373-be20-4cc8-9c4b-4294f4e033a5" providerId="AD" clId="Web-{DDA4C2D1-061D-4DB2-BE66-906845DF43D4}" dt="2021-11-10T16:57:38.527" v="430"/>
          <ac:picMkLst>
            <pc:docMk/>
            <pc:sldMk cId="746235981" sldId="259"/>
            <ac:picMk id="4" creationId="{ED8A6B77-F45A-4FFB-9EE2-1D896B88D940}"/>
          </ac:picMkLst>
        </pc:picChg>
        <pc:cxnChg chg="add del">
          <ac:chgData name="LICIA DULCE RUIZ CENTNER" userId="S::ld.ruiz@alumnos.upm.es::95fad373-be20-4cc8-9c4b-4294f4e033a5" providerId="AD" clId="Web-{DDA4C2D1-061D-4DB2-BE66-906845DF43D4}" dt="2021-11-10T14:41:25.095" v="50"/>
          <ac:cxnSpMkLst>
            <pc:docMk/>
            <pc:sldMk cId="746235981" sldId="259"/>
            <ac:cxnSpMk id="11" creationId="{BCDAEC91-5BCE-4B55-9CC0-43EF94CB734B}"/>
          </ac:cxnSpMkLst>
        </pc:cxnChg>
      </pc:sldChg>
      <pc:sldChg chg="addSp delSp modSp new mod modTransition setBg modClrScheme delDesignElem chgLayout">
        <pc:chgData name="LICIA DULCE RUIZ CENTNER" userId="S::ld.ruiz@alumnos.upm.es::95fad373-be20-4cc8-9c4b-4294f4e033a5" providerId="AD" clId="Web-{DDA4C2D1-061D-4DB2-BE66-906845DF43D4}" dt="2021-11-10T16:59:35.264" v="435"/>
        <pc:sldMkLst>
          <pc:docMk/>
          <pc:sldMk cId="2619609178" sldId="260"/>
        </pc:sldMkLst>
        <pc:spChg chg="mod ord">
          <ac:chgData name="LICIA DULCE RUIZ CENTNER" userId="S::ld.ruiz@alumnos.upm.es::95fad373-be20-4cc8-9c4b-4294f4e033a5" providerId="AD" clId="Web-{DDA4C2D1-061D-4DB2-BE66-906845DF43D4}" dt="2021-11-10T15:00:35.637" v="56" actId="20577"/>
          <ac:spMkLst>
            <pc:docMk/>
            <pc:sldMk cId="2619609178" sldId="260"/>
            <ac:spMk id="2" creationId="{144AEA20-8EB1-4778-AE36-9AEFA1FA78D9}"/>
          </ac:spMkLst>
        </pc:spChg>
        <pc:spChg chg="mod ord">
          <ac:chgData name="LICIA DULCE RUIZ CENTNER" userId="S::ld.ruiz@alumnos.upm.es::95fad373-be20-4cc8-9c4b-4294f4e033a5" providerId="AD" clId="Web-{DDA4C2D1-061D-4DB2-BE66-906845DF43D4}" dt="2021-11-10T15:01:07.513" v="84" actId="20577"/>
          <ac:spMkLst>
            <pc:docMk/>
            <pc:sldMk cId="2619609178" sldId="260"/>
            <ac:spMk id="3" creationId="{571852AB-255F-423F-8A1E-9B67E4580243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4:41:47.237" v="51"/>
          <ac:spMkLst>
            <pc:docMk/>
            <pc:sldMk cId="2619609178" sldId="260"/>
            <ac:spMk id="5" creationId="{FF1D7602-6D2D-46C2-A7B2-434F3678DCB3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4:41:47.237" v="51"/>
          <ac:spMkLst>
            <pc:docMk/>
            <pc:sldMk cId="2619609178" sldId="260"/>
            <ac:spMk id="6" creationId="{35539253-EA7C-41D9-9930-0923683AA3F6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4:41:25.095" v="50"/>
          <ac:spMkLst>
            <pc:docMk/>
            <pc:sldMk cId="2619609178" sldId="260"/>
            <ac:spMk id="8" creationId="{429917F3-0560-4C6F-B265-458B218C4B87}"/>
          </ac:spMkLst>
        </pc:spChg>
        <pc:grpChg chg="add del">
          <ac:chgData name="LICIA DULCE RUIZ CENTNER" userId="S::ld.ruiz@alumnos.upm.es::95fad373-be20-4cc8-9c4b-4294f4e033a5" providerId="AD" clId="Web-{DDA4C2D1-061D-4DB2-BE66-906845DF43D4}" dt="2021-11-10T14:41:25.095" v="50"/>
          <ac:grpSpMkLst>
            <pc:docMk/>
            <pc:sldMk cId="2619609178" sldId="260"/>
            <ac:grpSpMk id="10" creationId="{AA39BAE7-7EB8-4E22-BCBB-F00F514DB7EA}"/>
          </ac:grpSpMkLst>
        </pc:grpChg>
        <pc:picChg chg="add mod">
          <ac:chgData name="LICIA DULCE RUIZ CENTNER" userId="S::ld.ruiz@alumnos.upm.es::95fad373-be20-4cc8-9c4b-4294f4e033a5" providerId="AD" clId="Web-{DDA4C2D1-061D-4DB2-BE66-906845DF43D4}" dt="2021-11-10T16:58:00.590" v="433" actId="1076"/>
          <ac:picMkLst>
            <pc:docMk/>
            <pc:sldMk cId="2619609178" sldId="260"/>
            <ac:picMk id="4" creationId="{C2A42512-10E5-44D4-B7E1-0EB3491444B6}"/>
          </ac:picMkLst>
        </pc:picChg>
        <pc:cxnChg chg="add">
          <ac:chgData name="LICIA DULCE RUIZ CENTNER" userId="S::ld.ruiz@alumnos.upm.es::95fad373-be20-4cc8-9c4b-4294f4e033a5" providerId="AD" clId="Web-{DDA4C2D1-061D-4DB2-BE66-906845DF43D4}" dt="2021-11-10T14:41:47.237" v="51"/>
          <ac:cxnSpMkLst>
            <pc:docMk/>
            <pc:sldMk cId="2619609178" sldId="260"/>
            <ac:cxnSpMk id="12" creationId="{8D89589C-2C90-4407-A995-05EC3DD7AB14}"/>
          </ac:cxnSpMkLst>
        </pc:cxnChg>
      </pc:sldChg>
      <pc:sldChg chg="addSp delSp modSp new add del mod setBg">
        <pc:chgData name="LICIA DULCE RUIZ CENTNER" userId="S::ld.ruiz@alumnos.upm.es::95fad373-be20-4cc8-9c4b-4294f4e033a5" providerId="AD" clId="Web-{DDA4C2D1-061D-4DB2-BE66-906845DF43D4}" dt="2021-11-10T16:24:34.366" v="363" actId="1076"/>
        <pc:sldMkLst>
          <pc:docMk/>
          <pc:sldMk cId="3809662723" sldId="261"/>
        </pc:sldMkLst>
        <pc:spChg chg="mod">
          <ac:chgData name="LICIA DULCE RUIZ CENTNER" userId="S::ld.ruiz@alumnos.upm.es::95fad373-be20-4cc8-9c4b-4294f4e033a5" providerId="AD" clId="Web-{DDA4C2D1-061D-4DB2-BE66-906845DF43D4}" dt="2021-11-10T15:07:53.634" v="124"/>
          <ac:spMkLst>
            <pc:docMk/>
            <pc:sldMk cId="3809662723" sldId="261"/>
            <ac:spMk id="2" creationId="{E233E1E2-E019-476B-8741-64DA930D5D18}"/>
          </ac:spMkLst>
        </pc:spChg>
        <pc:spChg chg="del mod">
          <ac:chgData name="LICIA DULCE RUIZ CENTNER" userId="S::ld.ruiz@alumnos.upm.es::95fad373-be20-4cc8-9c4b-4294f4e033a5" providerId="AD" clId="Web-{DDA4C2D1-061D-4DB2-BE66-906845DF43D4}" dt="2021-11-10T16:18:35.607" v="342"/>
          <ac:spMkLst>
            <pc:docMk/>
            <pc:sldMk cId="3809662723" sldId="261"/>
            <ac:spMk id="3" creationId="{26CB4D22-6F6C-445D-B664-A2CDFA324536}"/>
          </ac:spMkLst>
        </pc:spChg>
        <pc:spChg chg="add del mod">
          <ac:chgData name="LICIA DULCE RUIZ CENTNER" userId="S::ld.ruiz@alumnos.upm.es::95fad373-be20-4cc8-9c4b-4294f4e033a5" providerId="AD" clId="Web-{DDA4C2D1-061D-4DB2-BE66-906845DF43D4}" dt="2021-11-10T16:18:38.622" v="343"/>
          <ac:spMkLst>
            <pc:docMk/>
            <pc:sldMk cId="3809662723" sldId="261"/>
            <ac:spMk id="6" creationId="{50886F24-998A-4C85-98C8-5F6A0EC1321F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5:07:53.634" v="124"/>
          <ac:spMkLst>
            <pc:docMk/>
            <pc:sldMk cId="3809662723" sldId="261"/>
            <ac:spMk id="8" creationId="{5DB23C2B-2054-4D8B-9E98-9190F8E05EAD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5:07:53.634" v="124"/>
          <ac:spMkLst>
            <pc:docMk/>
            <pc:sldMk cId="3809662723" sldId="261"/>
            <ac:spMk id="10" creationId="{8797B5BC-9873-45F9-97D6-298FB5AF08FF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5:07:53.634" v="124"/>
          <ac:spMkLst>
            <pc:docMk/>
            <pc:sldMk cId="3809662723" sldId="261"/>
            <ac:spMk id="12" creationId="{665C2FCD-09A4-4B4B-AA73-F330DFE91799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53.634" v="124"/>
          <ac:spMkLst>
            <pc:docMk/>
            <pc:sldMk cId="3809662723" sldId="261"/>
            <ac:spMk id="17" creationId="{29DC5A77-10C9-4ECF-B7EB-8D917F36A9EE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53.634" v="124"/>
          <ac:spMkLst>
            <pc:docMk/>
            <pc:sldMk cId="3809662723" sldId="261"/>
            <ac:spMk id="19" creationId="{2FFE28B5-FB16-49A9-B851-3C35FAC0CACB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53.634" v="124"/>
          <ac:spMkLst>
            <pc:docMk/>
            <pc:sldMk cId="3809662723" sldId="261"/>
            <ac:spMk id="21" creationId="{01014442-855A-4E0F-8D09-C314661A48B9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53.634" v="124"/>
          <ac:spMkLst>
            <pc:docMk/>
            <pc:sldMk cId="3809662723" sldId="261"/>
            <ac:spMk id="23" creationId="{9B1ABF09-86CF-414E-88A5-2B84CC7232A9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53.634" v="124"/>
          <ac:spMkLst>
            <pc:docMk/>
            <pc:sldMk cId="3809662723" sldId="261"/>
            <ac:spMk id="25" creationId="{3FE91770-CDBB-4D24-94E5-AD484F36CE87}"/>
          </ac:spMkLst>
        </pc:spChg>
        <pc:graphicFrameChg chg="add del mod modGraphic">
          <ac:chgData name="LICIA DULCE RUIZ CENTNER" userId="S::ld.ruiz@alumnos.upm.es::95fad373-be20-4cc8-9c4b-4294f4e033a5" providerId="AD" clId="Web-{DDA4C2D1-061D-4DB2-BE66-906845DF43D4}" dt="2021-11-10T16:21:12.689" v="349"/>
          <ac:graphicFrameMkLst>
            <pc:docMk/>
            <pc:sldMk cId="3809662723" sldId="261"/>
            <ac:graphicFrameMk id="9" creationId="{D8D8025B-D049-4220-B335-0749BFE31DB8}"/>
          </ac:graphicFrameMkLst>
        </pc:graphicFrameChg>
        <pc:picChg chg="add del mod">
          <ac:chgData name="LICIA DULCE RUIZ CENTNER" userId="S::ld.ruiz@alumnos.upm.es::95fad373-be20-4cc8-9c4b-4294f4e033a5" providerId="AD" clId="Web-{DDA4C2D1-061D-4DB2-BE66-906845DF43D4}" dt="2021-11-10T16:23:01.957" v="356"/>
          <ac:picMkLst>
            <pc:docMk/>
            <pc:sldMk cId="3809662723" sldId="261"/>
            <ac:picMk id="4" creationId="{65EA9A58-7AF4-49D2-9CBD-95F12CC19B5A}"/>
          </ac:picMkLst>
        </pc:picChg>
        <pc:picChg chg="add mod ord">
          <ac:chgData name="LICIA DULCE RUIZ CENTNER" userId="S::ld.ruiz@alumnos.upm.es::95fad373-be20-4cc8-9c4b-4294f4e033a5" providerId="AD" clId="Web-{DDA4C2D1-061D-4DB2-BE66-906845DF43D4}" dt="2021-11-10T16:21:52.518" v="353" actId="1076"/>
          <ac:picMkLst>
            <pc:docMk/>
            <pc:sldMk cId="3809662723" sldId="261"/>
            <ac:picMk id="7" creationId="{03AB0C80-59A0-4DF7-B980-BC07C224C1D0}"/>
          </ac:picMkLst>
        </pc:picChg>
        <pc:picChg chg="add mod">
          <ac:chgData name="LICIA DULCE RUIZ CENTNER" userId="S::ld.ruiz@alumnos.upm.es::95fad373-be20-4cc8-9c4b-4294f4e033a5" providerId="AD" clId="Web-{DDA4C2D1-061D-4DB2-BE66-906845DF43D4}" dt="2021-11-10T16:24:34.366" v="363" actId="1076"/>
          <ac:picMkLst>
            <pc:docMk/>
            <pc:sldMk cId="3809662723" sldId="261"/>
            <ac:picMk id="8" creationId="{49ED9351-468D-4AB5-9336-E485EB15D0E0}"/>
          </ac:picMkLst>
        </pc:picChg>
        <pc:picChg chg="add del mod">
          <ac:chgData name="LICIA DULCE RUIZ CENTNER" userId="S::ld.ruiz@alumnos.upm.es::95fad373-be20-4cc8-9c4b-4294f4e033a5" providerId="AD" clId="Web-{DDA4C2D1-061D-4DB2-BE66-906845DF43D4}" dt="2021-11-10T16:23:07.817" v="358"/>
          <ac:picMkLst>
            <pc:docMk/>
            <pc:sldMk cId="3809662723" sldId="261"/>
            <ac:picMk id="14" creationId="{66A3ED16-1AAE-447A-9796-61B995E12BB0}"/>
          </ac:picMkLst>
        </pc:picChg>
        <pc:picChg chg="add mod">
          <ac:chgData name="LICIA DULCE RUIZ CENTNER" userId="S::ld.ruiz@alumnos.upm.es::95fad373-be20-4cc8-9c4b-4294f4e033a5" providerId="AD" clId="Web-{DDA4C2D1-061D-4DB2-BE66-906845DF43D4}" dt="2021-11-10T16:24:31.694" v="362" actId="1076"/>
          <ac:picMkLst>
            <pc:docMk/>
            <pc:sldMk cId="3809662723" sldId="261"/>
            <ac:picMk id="15" creationId="{2B6FC49B-3804-40ED-994F-7C97FD410F29}"/>
          </ac:picMkLst>
        </pc:picChg>
      </pc:sldChg>
      <pc:sldChg chg="addSp delSp modSp new mod setBg">
        <pc:chgData name="LICIA DULCE RUIZ CENTNER" userId="S::ld.ruiz@alumnos.upm.es::95fad373-be20-4cc8-9c4b-4294f4e033a5" providerId="AD" clId="Web-{DDA4C2D1-061D-4DB2-BE66-906845DF43D4}" dt="2021-11-10T16:28:07.403" v="375"/>
        <pc:sldMkLst>
          <pc:docMk/>
          <pc:sldMk cId="3362291158" sldId="262"/>
        </pc:sldMkLst>
        <pc:spChg chg="mod">
          <ac:chgData name="LICIA DULCE RUIZ CENTNER" userId="S::ld.ruiz@alumnos.upm.es::95fad373-be20-4cc8-9c4b-4294f4e033a5" providerId="AD" clId="Web-{DDA4C2D1-061D-4DB2-BE66-906845DF43D4}" dt="2021-11-10T15:07:49.228" v="123"/>
          <ac:spMkLst>
            <pc:docMk/>
            <pc:sldMk cId="3362291158" sldId="262"/>
            <ac:spMk id="2" creationId="{817AB747-7478-4EF0-8961-191A79DCD887}"/>
          </ac:spMkLst>
        </pc:spChg>
        <pc:spChg chg="mod">
          <ac:chgData name="LICIA DULCE RUIZ CENTNER" userId="S::ld.ruiz@alumnos.upm.es::95fad373-be20-4cc8-9c4b-4294f4e033a5" providerId="AD" clId="Web-{DDA4C2D1-061D-4DB2-BE66-906845DF43D4}" dt="2021-11-10T16:28:07.403" v="375"/>
          <ac:spMkLst>
            <pc:docMk/>
            <pc:sldMk cId="3362291158" sldId="262"/>
            <ac:spMk id="3" creationId="{96EED233-BFE4-443E-9ACD-ABEE29B3245D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5:07:49.228" v="123"/>
          <ac:spMkLst>
            <pc:docMk/>
            <pc:sldMk cId="3362291158" sldId="262"/>
            <ac:spMk id="8" creationId="{80516254-1D9F-4F3A-9870-3A3280BE2BFE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5:07:49.228" v="123"/>
          <ac:spMkLst>
            <pc:docMk/>
            <pc:sldMk cId="3362291158" sldId="262"/>
            <ac:spMk id="10" creationId="{FC14672B-27A5-4CDA-ABAF-5E4CF4B41C23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5:07:49.228" v="123"/>
          <ac:spMkLst>
            <pc:docMk/>
            <pc:sldMk cId="3362291158" sldId="262"/>
            <ac:spMk id="14" creationId="{9A206779-5C74-4555-94BC-5845C92EC3A8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49.228" v="123"/>
          <ac:spMkLst>
            <pc:docMk/>
            <pc:sldMk cId="3362291158" sldId="262"/>
            <ac:spMk id="19" creationId="{29DC5A77-10C9-4ECF-B7EB-8D917F36A9EE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49.228" v="123"/>
          <ac:spMkLst>
            <pc:docMk/>
            <pc:sldMk cId="3362291158" sldId="262"/>
            <ac:spMk id="21" creationId="{2FFE28B5-FB16-49A9-B851-3C35FAC0CACB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49.228" v="123"/>
          <ac:spMkLst>
            <pc:docMk/>
            <pc:sldMk cId="3362291158" sldId="262"/>
            <ac:spMk id="23" creationId="{01014442-855A-4E0F-8D09-C314661A48B9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49.228" v="123"/>
          <ac:spMkLst>
            <pc:docMk/>
            <pc:sldMk cId="3362291158" sldId="262"/>
            <ac:spMk id="25" creationId="{9B1ABF09-86CF-414E-88A5-2B84CC7232A9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49.228" v="123"/>
          <ac:spMkLst>
            <pc:docMk/>
            <pc:sldMk cId="3362291158" sldId="262"/>
            <ac:spMk id="27" creationId="{3FE91770-CDBB-4D24-94E5-AD484F36CE87}"/>
          </ac:spMkLst>
        </pc:spChg>
        <pc:cxnChg chg="add del">
          <ac:chgData name="LICIA DULCE RUIZ CENTNER" userId="S::ld.ruiz@alumnos.upm.es::95fad373-be20-4cc8-9c4b-4294f4e033a5" providerId="AD" clId="Web-{DDA4C2D1-061D-4DB2-BE66-906845DF43D4}" dt="2021-11-10T15:07:49.228" v="123"/>
          <ac:cxnSpMkLst>
            <pc:docMk/>
            <pc:sldMk cId="3362291158" sldId="262"/>
            <ac:cxnSpMk id="12" creationId="{8D89589C-2C90-4407-A995-05EC3DD7AB14}"/>
          </ac:cxnSpMkLst>
        </pc:cxnChg>
      </pc:sldChg>
      <pc:sldChg chg="addSp modSp new mod setBg">
        <pc:chgData name="LICIA DULCE RUIZ CENTNER" userId="S::ld.ruiz@alumnos.upm.es::95fad373-be20-4cc8-9c4b-4294f4e033a5" providerId="AD" clId="Web-{DDA4C2D1-061D-4DB2-BE66-906845DF43D4}" dt="2021-11-10T16:35:57.853" v="392" actId="20577"/>
        <pc:sldMkLst>
          <pc:docMk/>
          <pc:sldMk cId="1168108605" sldId="263"/>
        </pc:sldMkLst>
        <pc:spChg chg="mod">
          <ac:chgData name="LICIA DULCE RUIZ CENTNER" userId="S::ld.ruiz@alumnos.upm.es::95fad373-be20-4cc8-9c4b-4294f4e033a5" providerId="AD" clId="Web-{DDA4C2D1-061D-4DB2-BE66-906845DF43D4}" dt="2021-11-10T15:08:05.900" v="127"/>
          <ac:spMkLst>
            <pc:docMk/>
            <pc:sldMk cId="1168108605" sldId="263"/>
            <ac:spMk id="2" creationId="{26BEDC25-1D7B-4DDA-A2B6-8441E3984999}"/>
          </ac:spMkLst>
        </pc:spChg>
        <pc:spChg chg="mod">
          <ac:chgData name="LICIA DULCE RUIZ CENTNER" userId="S::ld.ruiz@alumnos.upm.es::95fad373-be20-4cc8-9c4b-4294f4e033a5" providerId="AD" clId="Web-{DDA4C2D1-061D-4DB2-BE66-906845DF43D4}" dt="2021-11-10T16:35:57.853" v="392" actId="20577"/>
          <ac:spMkLst>
            <pc:docMk/>
            <pc:sldMk cId="1168108605" sldId="263"/>
            <ac:spMk id="3" creationId="{1F48A7C9-09B2-4562-A2C8-8EA51122C7DF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8:05.900" v="127"/>
          <ac:spMkLst>
            <pc:docMk/>
            <pc:sldMk cId="1168108605" sldId="263"/>
            <ac:spMk id="8" creationId="{29DC5A77-10C9-4ECF-B7EB-8D917F36A9EE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8:05.900" v="127"/>
          <ac:spMkLst>
            <pc:docMk/>
            <pc:sldMk cId="1168108605" sldId="263"/>
            <ac:spMk id="10" creationId="{2FFE28B5-FB16-49A9-B851-3C35FAC0CACB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8:05.900" v="127"/>
          <ac:spMkLst>
            <pc:docMk/>
            <pc:sldMk cId="1168108605" sldId="263"/>
            <ac:spMk id="12" creationId="{01014442-855A-4E0F-8D09-C314661A48B9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8:05.900" v="127"/>
          <ac:spMkLst>
            <pc:docMk/>
            <pc:sldMk cId="1168108605" sldId="263"/>
            <ac:spMk id="14" creationId="{9B1ABF09-86CF-414E-88A5-2B84CC7232A9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8:05.900" v="127"/>
          <ac:spMkLst>
            <pc:docMk/>
            <pc:sldMk cId="1168108605" sldId="263"/>
            <ac:spMk id="16" creationId="{3FE91770-CDBB-4D24-94E5-AD484F36CE87}"/>
          </ac:spMkLst>
        </pc:spChg>
      </pc:sldChg>
      <pc:sldChg chg="addSp modSp new mod setBg">
        <pc:chgData name="LICIA DULCE RUIZ CENTNER" userId="S::ld.ruiz@alumnos.upm.es::95fad373-be20-4cc8-9c4b-4294f4e033a5" providerId="AD" clId="Web-{DDA4C2D1-061D-4DB2-BE66-906845DF43D4}" dt="2021-11-10T16:33:06.879" v="390" actId="20577"/>
        <pc:sldMkLst>
          <pc:docMk/>
          <pc:sldMk cId="3745277621" sldId="264"/>
        </pc:sldMkLst>
        <pc:spChg chg="mod">
          <ac:chgData name="LICIA DULCE RUIZ CENTNER" userId="S::ld.ruiz@alumnos.upm.es::95fad373-be20-4cc8-9c4b-4294f4e033a5" providerId="AD" clId="Web-{DDA4C2D1-061D-4DB2-BE66-906845DF43D4}" dt="2021-11-10T15:08:02.525" v="126"/>
          <ac:spMkLst>
            <pc:docMk/>
            <pc:sldMk cId="3745277621" sldId="264"/>
            <ac:spMk id="2" creationId="{860FE49A-936E-4374-902A-5FEDFD129365}"/>
          </ac:spMkLst>
        </pc:spChg>
        <pc:spChg chg="mod">
          <ac:chgData name="LICIA DULCE RUIZ CENTNER" userId="S::ld.ruiz@alumnos.upm.es::95fad373-be20-4cc8-9c4b-4294f4e033a5" providerId="AD" clId="Web-{DDA4C2D1-061D-4DB2-BE66-906845DF43D4}" dt="2021-11-10T16:33:06.879" v="390" actId="20577"/>
          <ac:spMkLst>
            <pc:docMk/>
            <pc:sldMk cId="3745277621" sldId="264"/>
            <ac:spMk id="3" creationId="{99E60AE2-4A82-456B-9544-B5CFF1B314AA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8:02.525" v="126"/>
          <ac:spMkLst>
            <pc:docMk/>
            <pc:sldMk cId="3745277621" sldId="264"/>
            <ac:spMk id="8" creationId="{29DC5A77-10C9-4ECF-B7EB-8D917F36A9EE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8:02.525" v="126"/>
          <ac:spMkLst>
            <pc:docMk/>
            <pc:sldMk cId="3745277621" sldId="264"/>
            <ac:spMk id="10" creationId="{2FFE28B5-FB16-49A9-B851-3C35FAC0CACB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8:02.525" v="126"/>
          <ac:spMkLst>
            <pc:docMk/>
            <pc:sldMk cId="3745277621" sldId="264"/>
            <ac:spMk id="12" creationId="{01014442-855A-4E0F-8D09-C314661A48B9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8:02.525" v="126"/>
          <ac:spMkLst>
            <pc:docMk/>
            <pc:sldMk cId="3745277621" sldId="264"/>
            <ac:spMk id="14" creationId="{9B1ABF09-86CF-414E-88A5-2B84CC7232A9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8:02.525" v="126"/>
          <ac:spMkLst>
            <pc:docMk/>
            <pc:sldMk cId="3745277621" sldId="264"/>
            <ac:spMk id="16" creationId="{3FE91770-CDBB-4D24-94E5-AD484F36CE87}"/>
          </ac:spMkLst>
        </pc:spChg>
      </pc:sldChg>
      <pc:sldChg chg="addSp modSp new mod setBg">
        <pc:chgData name="LICIA DULCE RUIZ CENTNER" userId="S::ld.ruiz@alumnos.upm.es::95fad373-be20-4cc8-9c4b-4294f4e033a5" providerId="AD" clId="Web-{DDA4C2D1-061D-4DB2-BE66-906845DF43D4}" dt="2021-11-10T16:29:10.639" v="386"/>
        <pc:sldMkLst>
          <pc:docMk/>
          <pc:sldMk cId="563055934" sldId="265"/>
        </pc:sldMkLst>
        <pc:spChg chg="mod">
          <ac:chgData name="LICIA DULCE RUIZ CENTNER" userId="S::ld.ruiz@alumnos.upm.es::95fad373-be20-4cc8-9c4b-4294f4e033a5" providerId="AD" clId="Web-{DDA4C2D1-061D-4DB2-BE66-906845DF43D4}" dt="2021-11-10T15:07:58.806" v="125"/>
          <ac:spMkLst>
            <pc:docMk/>
            <pc:sldMk cId="563055934" sldId="265"/>
            <ac:spMk id="2" creationId="{CFB905B1-2247-4DAB-A182-FC44990CFFD8}"/>
          </ac:spMkLst>
        </pc:spChg>
        <pc:spChg chg="mod">
          <ac:chgData name="LICIA DULCE RUIZ CENTNER" userId="S::ld.ruiz@alumnos.upm.es::95fad373-be20-4cc8-9c4b-4294f4e033a5" providerId="AD" clId="Web-{DDA4C2D1-061D-4DB2-BE66-906845DF43D4}" dt="2021-11-10T16:29:10.639" v="386"/>
          <ac:spMkLst>
            <pc:docMk/>
            <pc:sldMk cId="563055934" sldId="265"/>
            <ac:spMk id="3" creationId="{70D07863-05EE-46E1-B147-27C3E2F10DAD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58.806" v="125"/>
          <ac:spMkLst>
            <pc:docMk/>
            <pc:sldMk cId="563055934" sldId="265"/>
            <ac:spMk id="8" creationId="{29DC5A77-10C9-4ECF-B7EB-8D917F36A9EE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58.806" v="125"/>
          <ac:spMkLst>
            <pc:docMk/>
            <pc:sldMk cId="563055934" sldId="265"/>
            <ac:spMk id="10" creationId="{2FFE28B5-FB16-49A9-B851-3C35FAC0CACB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58.806" v="125"/>
          <ac:spMkLst>
            <pc:docMk/>
            <pc:sldMk cId="563055934" sldId="265"/>
            <ac:spMk id="12" creationId="{01014442-855A-4E0F-8D09-C314661A48B9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58.806" v="125"/>
          <ac:spMkLst>
            <pc:docMk/>
            <pc:sldMk cId="563055934" sldId="265"/>
            <ac:spMk id="14" creationId="{9B1ABF09-86CF-414E-88A5-2B84CC7232A9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58.806" v="125"/>
          <ac:spMkLst>
            <pc:docMk/>
            <pc:sldMk cId="563055934" sldId="265"/>
            <ac:spMk id="16" creationId="{3FE91770-CDBB-4D24-94E5-AD484F36CE87}"/>
          </ac:spMkLst>
        </pc:spChg>
      </pc:sldChg>
      <pc:sldChg chg="delSp add del replId">
        <pc:chgData name="LICIA DULCE RUIZ CENTNER" userId="S::ld.ruiz@alumnos.upm.es::95fad373-be20-4cc8-9c4b-4294f4e033a5" providerId="AD" clId="Web-{DDA4C2D1-061D-4DB2-BE66-906845DF43D4}" dt="2021-11-10T16:26:12.243" v="365"/>
        <pc:sldMkLst>
          <pc:docMk/>
          <pc:sldMk cId="941959656" sldId="266"/>
        </pc:sldMkLst>
        <pc:picChg chg="del">
          <ac:chgData name="LICIA DULCE RUIZ CENTNER" userId="S::ld.ruiz@alumnos.upm.es::95fad373-be20-4cc8-9c4b-4294f4e033a5" providerId="AD" clId="Web-{DDA4C2D1-061D-4DB2-BE66-906845DF43D4}" dt="2021-11-10T16:24:52.257" v="364"/>
          <ac:picMkLst>
            <pc:docMk/>
            <pc:sldMk cId="941959656" sldId="266"/>
            <ac:picMk id="4" creationId="{65EA9A58-7AF4-49D2-9CBD-95F12CC19B5A}"/>
          </ac:picMkLst>
        </pc:picChg>
      </pc:sldChg>
      <pc:sldChg chg="addSp modSp new mod setBg">
        <pc:chgData name="LICIA DULCE RUIZ CENTNER" userId="S::ld.ruiz@alumnos.upm.es::95fad373-be20-4cc8-9c4b-4294f4e033a5" providerId="AD" clId="Web-{DDA4C2D1-061D-4DB2-BE66-906845DF43D4}" dt="2021-11-10T16:52:57.535" v="402" actId="20577"/>
        <pc:sldMkLst>
          <pc:docMk/>
          <pc:sldMk cId="3156274014" sldId="266"/>
        </pc:sldMkLst>
        <pc:spChg chg="mod">
          <ac:chgData name="LICIA DULCE RUIZ CENTNER" userId="S::ld.ruiz@alumnos.upm.es::95fad373-be20-4cc8-9c4b-4294f4e033a5" providerId="AD" clId="Web-{DDA4C2D1-061D-4DB2-BE66-906845DF43D4}" dt="2021-11-10T16:36:09.322" v="400" actId="20577"/>
          <ac:spMkLst>
            <pc:docMk/>
            <pc:sldMk cId="3156274014" sldId="266"/>
            <ac:spMk id="2" creationId="{A4233108-85F4-46B1-995D-2A699CC72955}"/>
          </ac:spMkLst>
        </pc:spChg>
        <pc:spChg chg="mod">
          <ac:chgData name="LICIA DULCE RUIZ CENTNER" userId="S::ld.ruiz@alumnos.upm.es::95fad373-be20-4cc8-9c4b-4294f4e033a5" providerId="AD" clId="Web-{DDA4C2D1-061D-4DB2-BE66-906845DF43D4}" dt="2021-11-10T16:52:57.535" v="402" actId="20577"/>
          <ac:spMkLst>
            <pc:docMk/>
            <pc:sldMk cId="3156274014" sldId="266"/>
            <ac:spMk id="3" creationId="{B520888F-B9C5-4FA6-83F7-86C42A3AB5FD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6:36:03.103" v="394"/>
          <ac:spMkLst>
            <pc:docMk/>
            <pc:sldMk cId="3156274014" sldId="266"/>
            <ac:spMk id="8" creationId="{29DC5A77-10C9-4ECF-B7EB-8D917F36A9EE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6:36:03.103" v="394"/>
          <ac:spMkLst>
            <pc:docMk/>
            <pc:sldMk cId="3156274014" sldId="266"/>
            <ac:spMk id="10" creationId="{2FFE28B5-FB16-49A9-B851-3C35FAC0CACB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6:36:03.103" v="394"/>
          <ac:spMkLst>
            <pc:docMk/>
            <pc:sldMk cId="3156274014" sldId="266"/>
            <ac:spMk id="12" creationId="{01014442-855A-4E0F-8D09-C314661A48B9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6:36:03.103" v="394"/>
          <ac:spMkLst>
            <pc:docMk/>
            <pc:sldMk cId="3156274014" sldId="266"/>
            <ac:spMk id="14" creationId="{9B1ABF09-86CF-414E-88A5-2B84CC7232A9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6:36:03.103" v="394"/>
          <ac:spMkLst>
            <pc:docMk/>
            <pc:sldMk cId="3156274014" sldId="266"/>
            <ac:spMk id="16" creationId="{3FE91770-CDBB-4D24-94E5-AD484F36CE87}"/>
          </ac:spMkLst>
        </pc:spChg>
      </pc:sldChg>
      <pc:sldChg chg="addSp delSp modSp new mod setBg addAnim delAnim setClrOvrMap">
        <pc:chgData name="LICIA DULCE RUIZ CENTNER" userId="S::ld.ruiz@alumnos.upm.es::95fad373-be20-4cc8-9c4b-4294f4e033a5" providerId="AD" clId="Web-{DDA4C2D1-061D-4DB2-BE66-906845DF43D4}" dt="2021-11-10T16:56:56.073" v="428"/>
        <pc:sldMkLst>
          <pc:docMk/>
          <pc:sldMk cId="3669290555" sldId="267"/>
        </pc:sldMkLst>
        <pc:spChg chg="mod">
          <ac:chgData name="LICIA DULCE RUIZ CENTNER" userId="S::ld.ruiz@alumnos.upm.es::95fad373-be20-4cc8-9c4b-4294f4e033a5" providerId="AD" clId="Web-{DDA4C2D1-061D-4DB2-BE66-906845DF43D4}" dt="2021-11-10T16:56:56.073" v="428"/>
          <ac:spMkLst>
            <pc:docMk/>
            <pc:sldMk cId="3669290555" sldId="267"/>
            <ac:spMk id="2" creationId="{03A3988C-D70F-4D1C-9322-5D82E40CFFEF}"/>
          </ac:spMkLst>
        </pc:spChg>
        <pc:spChg chg="del">
          <ac:chgData name="LICIA DULCE RUIZ CENTNER" userId="S::ld.ruiz@alumnos.upm.es::95fad373-be20-4cc8-9c4b-4294f4e033a5" providerId="AD" clId="Web-{DDA4C2D1-061D-4DB2-BE66-906845DF43D4}" dt="2021-11-10T16:52:58.285" v="405"/>
          <ac:spMkLst>
            <pc:docMk/>
            <pc:sldMk cId="3669290555" sldId="267"/>
            <ac:spMk id="3" creationId="{12B718F8-9487-47DF-92FA-9423E4CF9B8A}"/>
          </ac:spMkLst>
        </pc:spChg>
        <pc:spChg chg="add del mod">
          <ac:chgData name="LICIA DULCE RUIZ CENTNER" userId="S::ld.ruiz@alumnos.upm.es::95fad373-be20-4cc8-9c4b-4294f4e033a5" providerId="AD" clId="Web-{DDA4C2D1-061D-4DB2-BE66-906845DF43D4}" dt="2021-11-10T16:55:49.212" v="419"/>
          <ac:spMkLst>
            <pc:docMk/>
            <pc:sldMk cId="3669290555" sldId="267"/>
            <ac:spMk id="4" creationId="{2217D179-35A1-402B-AF1F-D8969E2AF305}"/>
          </ac:spMkLst>
        </pc:spChg>
        <pc:spChg chg="add del mod">
          <ac:chgData name="LICIA DULCE RUIZ CENTNER" userId="S::ld.ruiz@alumnos.upm.es::95fad373-be20-4cc8-9c4b-4294f4e033a5" providerId="AD" clId="Web-{DDA4C2D1-061D-4DB2-BE66-906845DF43D4}" dt="2021-11-10T16:54:49.460" v="417"/>
          <ac:spMkLst>
            <pc:docMk/>
            <pc:sldMk cId="3669290555" sldId="267"/>
            <ac:spMk id="7" creationId="{3D9B905A-2D28-4017-91F9-4C070DC9F3FB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5:42.508" v="418"/>
          <ac:spMkLst>
            <pc:docMk/>
            <pc:sldMk cId="3669290555" sldId="267"/>
            <ac:spMk id="10" creationId="{5A133C1E-CB83-47F3-8F35-94C2A7C58EE2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5:42.508" v="418"/>
          <ac:spMkLst>
            <pc:docMk/>
            <pc:sldMk cId="3669290555" sldId="267"/>
            <ac:spMk id="12" creationId="{289E943A-225D-44B1-B345-D7FDBA43C1CE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6:56.073" v="428"/>
          <ac:spMkLst>
            <pc:docMk/>
            <pc:sldMk cId="3669290555" sldId="267"/>
            <ac:spMk id="17" creationId="{696A55C8-89F1-439D-863D-E208C0AC880F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6:56.073" v="428"/>
          <ac:spMkLst>
            <pc:docMk/>
            <pc:sldMk cId="3669290555" sldId="267"/>
            <ac:spMk id="19" creationId="{E4A1FD7E-EAEC-40B9-B75B-432F9DA75BA8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6:56.073" v="428"/>
          <ac:spMkLst>
            <pc:docMk/>
            <pc:sldMk cId="3669290555" sldId="267"/>
            <ac:spMk id="21" creationId="{AC88629E-396B-4C99-B284-F30AABDF2E1D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6:56.073" v="427"/>
          <ac:spMkLst>
            <pc:docMk/>
            <pc:sldMk cId="3669290555" sldId="267"/>
            <ac:spMk id="23" creationId="{17115F77-2FAE-4CA7-9A7F-10D5F2C8F831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6:56.073" v="427"/>
          <ac:spMkLst>
            <pc:docMk/>
            <pc:sldMk cId="3669290555" sldId="267"/>
            <ac:spMk id="24" creationId="{5CD4C046-A04C-46CC-AFA3-6B0621F628C8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6:56.073" v="427"/>
          <ac:spMkLst>
            <pc:docMk/>
            <pc:sldMk cId="3669290555" sldId="267"/>
            <ac:spMk id="25" creationId="{BC512124-0D13-4ED9-80B7-52AE15B6B41F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6:24.072" v="425"/>
          <ac:spMkLst>
            <pc:docMk/>
            <pc:sldMk cId="3669290555" sldId="267"/>
            <ac:spMk id="26" creationId="{17115F77-2FAE-4CA7-9A7F-10D5F2C8F831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6:56:56.073" v="428"/>
          <ac:spMkLst>
            <pc:docMk/>
            <pc:sldMk cId="3669290555" sldId="267"/>
            <ac:spMk id="27" creationId="{17115F77-2FAE-4CA7-9A7F-10D5F2C8F831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6:24.072" v="425"/>
          <ac:spMkLst>
            <pc:docMk/>
            <pc:sldMk cId="3669290555" sldId="267"/>
            <ac:spMk id="28" creationId="{5CD4C046-A04C-46CC-AFA3-6B0621F628C8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6:56:56.073" v="428"/>
          <ac:spMkLst>
            <pc:docMk/>
            <pc:sldMk cId="3669290555" sldId="267"/>
            <ac:spMk id="29" creationId="{5CD4C046-A04C-46CC-AFA3-6B0621F628C8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6:24.072" v="425"/>
          <ac:spMkLst>
            <pc:docMk/>
            <pc:sldMk cId="3669290555" sldId="267"/>
            <ac:spMk id="30" creationId="{BC512124-0D13-4ED9-80B7-52AE15B6B41F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6:56:56.073" v="428"/>
          <ac:spMkLst>
            <pc:docMk/>
            <pc:sldMk cId="3669290555" sldId="267"/>
            <ac:spMk id="31" creationId="{710875C1-007B-4C82-ABEB-347319FB5EFF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6:24.072" v="425"/>
          <ac:spMkLst>
            <pc:docMk/>
            <pc:sldMk cId="3669290555" sldId="267"/>
            <ac:spMk id="32" creationId="{D4ABACDC-BD54-40F3-9047-8298C77C2DD6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6:56:56.073" v="428"/>
          <ac:spMkLst>
            <pc:docMk/>
            <pc:sldMk cId="3669290555" sldId="267"/>
            <ac:spMk id="33" creationId="{F2F14D3C-F5C1-46E0-84D4-C16EC720F4F3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6:24.072" v="425"/>
          <ac:spMkLst>
            <pc:docMk/>
            <pc:sldMk cId="3669290555" sldId="267"/>
            <ac:spMk id="34" creationId="{B76CB7CA-05C2-4EE8-A97F-B5F3A4F89DA4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6:56:56.073" v="428"/>
          <ac:spMkLst>
            <pc:docMk/>
            <pc:sldMk cId="3669290555" sldId="267"/>
            <ac:spMk id="35" creationId="{B9128101-8127-4BEB-A4BB-3B530DD4F2B1}"/>
          </ac:spMkLst>
        </pc:spChg>
        <pc:picChg chg="add del mod ord">
          <ac:chgData name="LICIA DULCE RUIZ CENTNER" userId="S::ld.ruiz@alumnos.upm.es::95fad373-be20-4cc8-9c4b-4294f4e033a5" providerId="AD" clId="Web-{DDA4C2D1-061D-4DB2-BE66-906845DF43D4}" dt="2021-11-10T16:54:44.460" v="415"/>
          <ac:picMkLst>
            <pc:docMk/>
            <pc:sldMk cId="3669290555" sldId="267"/>
            <ac:picMk id="5" creationId="{33B76969-BE72-4D53-ACB0-EC56DF47702B}"/>
          </ac:picMkLst>
        </pc:picChg>
        <pc:picChg chg="add mod ord">
          <ac:chgData name="LICIA DULCE RUIZ CENTNER" userId="S::ld.ruiz@alumnos.upm.es::95fad373-be20-4cc8-9c4b-4294f4e033a5" providerId="AD" clId="Web-{DDA4C2D1-061D-4DB2-BE66-906845DF43D4}" dt="2021-11-10T16:56:56.073" v="428"/>
          <ac:picMkLst>
            <pc:docMk/>
            <pc:sldMk cId="3669290555" sldId="267"/>
            <ac:picMk id="6" creationId="{75CA0F5F-4964-45C0-A89C-B274DB3E0836}"/>
          </ac:picMkLst>
        </pc:picChg>
      </pc:sldChg>
      <pc:sldMasterChg chg="del delSldLayout">
        <pc:chgData name="LICIA DULCE RUIZ CENTNER" userId="S::ld.ruiz@alumnos.upm.es::95fad373-be20-4cc8-9c4b-4294f4e033a5" providerId="AD" clId="Web-{DDA4C2D1-061D-4DB2-BE66-906845DF43D4}" dt="2021-11-10T14:41:25.095" v="50"/>
        <pc:sldMasterMkLst>
          <pc:docMk/>
          <pc:sldMasterMk cId="2460954070" sldId="2147483660"/>
        </pc:sldMasterMkLst>
        <pc:sldLayoutChg chg="del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LICIA DULCE RUIZ CENTNER" userId="S::ld.ruiz@alumnos.upm.es::95fad373-be20-4cc8-9c4b-4294f4e033a5" providerId="AD" clId="Web-{DDA4C2D1-061D-4DB2-BE66-906845DF43D4}" dt="2021-11-10T14:41:25.095" v="50"/>
        <pc:sldMasterMkLst>
          <pc:docMk/>
          <pc:sldMasterMk cId="250635941" sldId="2147483672"/>
        </pc:sldMasterMkLst>
        <pc:sldLayoutChg chg="add mod replId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50635941" sldId="2147483672"/>
            <pc:sldLayoutMk cId="530135285" sldId="2147483673"/>
          </pc:sldLayoutMkLst>
        </pc:sldLayoutChg>
        <pc:sldLayoutChg chg="add mod replId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50635941" sldId="2147483672"/>
            <pc:sldLayoutMk cId="2114973459" sldId="2147483674"/>
          </pc:sldLayoutMkLst>
        </pc:sldLayoutChg>
        <pc:sldLayoutChg chg="add mod replId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50635941" sldId="2147483672"/>
            <pc:sldLayoutMk cId="2920035680" sldId="2147483675"/>
          </pc:sldLayoutMkLst>
        </pc:sldLayoutChg>
        <pc:sldLayoutChg chg="add mod replId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50635941" sldId="2147483672"/>
            <pc:sldLayoutMk cId="127844306" sldId="2147483676"/>
          </pc:sldLayoutMkLst>
        </pc:sldLayoutChg>
        <pc:sldLayoutChg chg="add mod replId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50635941" sldId="2147483672"/>
            <pc:sldLayoutMk cId="784975781" sldId="2147483677"/>
          </pc:sldLayoutMkLst>
        </pc:sldLayoutChg>
        <pc:sldLayoutChg chg="add mod replId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50635941" sldId="2147483672"/>
            <pc:sldLayoutMk cId="1073215420" sldId="2147483678"/>
          </pc:sldLayoutMkLst>
        </pc:sldLayoutChg>
        <pc:sldLayoutChg chg="add mod replId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50635941" sldId="2147483672"/>
            <pc:sldLayoutMk cId="2797484762" sldId="2147483679"/>
          </pc:sldLayoutMkLst>
        </pc:sldLayoutChg>
        <pc:sldLayoutChg chg="add mod replId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50635941" sldId="2147483672"/>
            <pc:sldLayoutMk cId="3846556797" sldId="2147483680"/>
          </pc:sldLayoutMkLst>
        </pc:sldLayoutChg>
        <pc:sldLayoutChg chg="add mod replId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50635941" sldId="2147483672"/>
            <pc:sldLayoutMk cId="627157634" sldId="2147483681"/>
          </pc:sldLayoutMkLst>
        </pc:sldLayoutChg>
        <pc:sldLayoutChg chg="add mod replId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50635941" sldId="2147483672"/>
            <pc:sldLayoutMk cId="3978677632" sldId="2147483682"/>
          </pc:sldLayoutMkLst>
        </pc:sldLayoutChg>
        <pc:sldLayoutChg chg="add mod replId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50635941" sldId="2147483672"/>
            <pc:sldLayoutMk cId="1793039717" sldId="2147483683"/>
          </pc:sldLayoutMkLst>
        </pc:sldLayoutChg>
      </pc:sldMasterChg>
    </pc:docChg>
  </pc:docChgLst>
  <pc:docChgLst>
    <pc:chgData name="LICIA DULCE RUIZ CENTNER" userId="95fad373-be20-4cc8-9c4b-4294f4e033a5" providerId="ADAL" clId="{81A98E8D-3C92-C14F-B774-EBBD180E17FC}"/>
    <pc:docChg chg="undo custSel modSld">
      <pc:chgData name="LICIA DULCE RUIZ CENTNER" userId="95fad373-be20-4cc8-9c4b-4294f4e033a5" providerId="ADAL" clId="{81A98E8D-3C92-C14F-B774-EBBD180E17FC}" dt="2021-11-11T16:55:00.140" v="21"/>
      <pc:docMkLst>
        <pc:docMk/>
      </pc:docMkLst>
      <pc:sldChg chg="addSp delSp modSp">
        <pc:chgData name="LICIA DULCE RUIZ CENTNER" userId="95fad373-be20-4cc8-9c4b-4294f4e033a5" providerId="ADAL" clId="{81A98E8D-3C92-C14F-B774-EBBD180E17FC}" dt="2021-11-11T16:41:35.378" v="20" actId="478"/>
        <pc:sldMkLst>
          <pc:docMk/>
          <pc:sldMk cId="2619609178" sldId="260"/>
        </pc:sldMkLst>
        <pc:picChg chg="add del mod modCrop">
          <ac:chgData name="LICIA DULCE RUIZ CENTNER" userId="95fad373-be20-4cc8-9c4b-4294f4e033a5" providerId="ADAL" clId="{81A98E8D-3C92-C14F-B774-EBBD180E17FC}" dt="2021-11-11T16:41:35.378" v="20" actId="478"/>
          <ac:picMkLst>
            <pc:docMk/>
            <pc:sldMk cId="2619609178" sldId="260"/>
            <ac:picMk id="7" creationId="{3AE46720-03AF-6A45-AA1B-C5EFE0C7385A}"/>
          </ac:picMkLst>
        </pc:picChg>
        <pc:picChg chg="del mod">
          <ac:chgData name="LICIA DULCE RUIZ CENTNER" userId="95fad373-be20-4cc8-9c4b-4294f4e033a5" providerId="ADAL" clId="{81A98E8D-3C92-C14F-B774-EBBD180E17FC}" dt="2021-11-11T16:36:45.419" v="7" actId="478"/>
          <ac:picMkLst>
            <pc:docMk/>
            <pc:sldMk cId="2619609178" sldId="260"/>
            <ac:picMk id="8" creationId="{62A7A8F7-1983-41FC-AE1C-68A9E6D52A40}"/>
          </ac:picMkLst>
        </pc:picChg>
      </pc:sldChg>
      <pc:sldChg chg="modSp">
        <pc:chgData name="LICIA DULCE RUIZ CENTNER" userId="95fad373-be20-4cc8-9c4b-4294f4e033a5" providerId="ADAL" clId="{81A98E8D-3C92-C14F-B774-EBBD180E17FC}" dt="2021-11-11T16:55:00.140" v="21"/>
        <pc:sldMkLst>
          <pc:docMk/>
          <pc:sldMk cId="3745277621" sldId="264"/>
        </pc:sldMkLst>
        <pc:picChg chg="mod">
          <ac:chgData name="LICIA DULCE RUIZ CENTNER" userId="95fad373-be20-4cc8-9c4b-4294f4e033a5" providerId="ADAL" clId="{81A98E8D-3C92-C14F-B774-EBBD180E17FC}" dt="2021-11-11T16:55:00.140" v="21"/>
          <ac:picMkLst>
            <pc:docMk/>
            <pc:sldMk cId="3745277621" sldId="264"/>
            <ac:picMk id="4" creationId="{8D7D3740-DABD-44D4-B302-755A945FB061}"/>
          </ac:picMkLst>
        </pc:picChg>
      </pc:sldChg>
    </pc:docChg>
  </pc:docChgLst>
  <pc:docChgLst>
    <pc:chgData name="LICIA DULCE RUIZ CENTNER" userId="S::ld.ruiz@alumnos.upm.es::95fad373-be20-4cc8-9c4b-4294f4e033a5" providerId="AD" clId="Web-{91B751D0-0EC8-6C07-9B45-EA793EB24F2B}"/>
    <pc:docChg chg="modSld">
      <pc:chgData name="LICIA DULCE RUIZ CENTNER" userId="S::ld.ruiz@alumnos.upm.es::95fad373-be20-4cc8-9c4b-4294f4e033a5" providerId="AD" clId="Web-{91B751D0-0EC8-6C07-9B45-EA793EB24F2B}" dt="2021-11-12T12:17:58.721" v="38"/>
      <pc:docMkLst>
        <pc:docMk/>
      </pc:docMkLst>
      <pc:sldChg chg="addSp delSp modSp">
        <pc:chgData name="LICIA DULCE RUIZ CENTNER" userId="S::ld.ruiz@alumnos.upm.es::95fad373-be20-4cc8-9c4b-4294f4e033a5" providerId="AD" clId="Web-{91B751D0-0EC8-6C07-9B45-EA793EB24F2B}" dt="2021-11-12T12:17:58.721" v="38"/>
        <pc:sldMkLst>
          <pc:docMk/>
          <pc:sldMk cId="3362291158" sldId="262"/>
        </pc:sldMkLst>
        <pc:spChg chg="mod">
          <ac:chgData name="LICIA DULCE RUIZ CENTNER" userId="S::ld.ruiz@alumnos.upm.es::95fad373-be20-4cc8-9c4b-4294f4e033a5" providerId="AD" clId="Web-{91B751D0-0EC8-6C07-9B45-EA793EB24F2B}" dt="2021-11-12T06:58:44.989" v="28"/>
          <ac:spMkLst>
            <pc:docMk/>
            <pc:sldMk cId="3362291158" sldId="262"/>
            <ac:spMk id="2" creationId="{817AB747-7478-4EF0-8961-191A79DCD887}"/>
          </ac:spMkLst>
        </pc:spChg>
        <pc:spChg chg="mod">
          <ac:chgData name="LICIA DULCE RUIZ CENTNER" userId="S::ld.ruiz@alumnos.upm.es::95fad373-be20-4cc8-9c4b-4294f4e033a5" providerId="AD" clId="Web-{91B751D0-0EC8-6C07-9B45-EA793EB24F2B}" dt="2021-11-12T12:17:58.721" v="38"/>
          <ac:spMkLst>
            <pc:docMk/>
            <pc:sldMk cId="3362291158" sldId="262"/>
            <ac:spMk id="41" creationId="{8B979A9D-199F-48AE-BA27-CBFD785B79EB}"/>
          </ac:spMkLst>
        </pc:spChg>
        <pc:spChg chg="del">
          <ac:chgData name="LICIA DULCE RUIZ CENTNER" userId="S::ld.ruiz@alumnos.upm.es::95fad373-be20-4cc8-9c4b-4294f4e033a5" providerId="AD" clId="Web-{91B751D0-0EC8-6C07-9B45-EA793EB24F2B}" dt="2021-11-12T06:58:21.613" v="19"/>
          <ac:spMkLst>
            <pc:docMk/>
            <pc:sldMk cId="3362291158" sldId="262"/>
            <ac:spMk id="64" creationId="{80516254-1D9F-4F3A-9870-3A3280BE2BFE}"/>
          </ac:spMkLst>
        </pc:spChg>
        <pc:spChg chg="del">
          <ac:chgData name="LICIA DULCE RUIZ CENTNER" userId="S::ld.ruiz@alumnos.upm.es::95fad373-be20-4cc8-9c4b-4294f4e033a5" providerId="AD" clId="Web-{91B751D0-0EC8-6C07-9B45-EA793EB24F2B}" dt="2021-11-12T06:58:21.613" v="19"/>
          <ac:spMkLst>
            <pc:docMk/>
            <pc:sldMk cId="3362291158" sldId="262"/>
            <ac:spMk id="66" creationId="{FC14672B-27A5-4CDA-ABAF-5E4CF4B41C23}"/>
          </ac:spMkLst>
        </pc:spChg>
        <pc:spChg chg="del">
          <ac:chgData name="LICIA DULCE RUIZ CENTNER" userId="S::ld.ruiz@alumnos.upm.es::95fad373-be20-4cc8-9c4b-4294f4e033a5" providerId="AD" clId="Web-{91B751D0-0EC8-6C07-9B45-EA793EB24F2B}" dt="2021-11-12T06:58:21.613" v="19"/>
          <ac:spMkLst>
            <pc:docMk/>
            <pc:sldMk cId="3362291158" sldId="262"/>
            <ac:spMk id="70" creationId="{9A206779-5C74-4555-94BC-5845C92EC3A8}"/>
          </ac:spMkLst>
        </pc:spChg>
        <pc:spChg chg="add">
          <ac:chgData name="LICIA DULCE RUIZ CENTNER" userId="S::ld.ruiz@alumnos.upm.es::95fad373-be20-4cc8-9c4b-4294f4e033a5" providerId="AD" clId="Web-{91B751D0-0EC8-6C07-9B45-EA793EB24F2B}" dt="2021-11-12T06:58:21.613" v="19"/>
          <ac:spMkLst>
            <pc:docMk/>
            <pc:sldMk cId="3362291158" sldId="262"/>
            <ac:spMk id="75" creationId="{29DC5A77-10C9-4ECF-B7EB-8D917F36A9EE}"/>
          </ac:spMkLst>
        </pc:spChg>
        <pc:spChg chg="add">
          <ac:chgData name="LICIA DULCE RUIZ CENTNER" userId="S::ld.ruiz@alumnos.upm.es::95fad373-be20-4cc8-9c4b-4294f4e033a5" providerId="AD" clId="Web-{91B751D0-0EC8-6C07-9B45-EA793EB24F2B}" dt="2021-11-12T06:58:21.613" v="19"/>
          <ac:spMkLst>
            <pc:docMk/>
            <pc:sldMk cId="3362291158" sldId="262"/>
            <ac:spMk id="77" creationId="{2FFE28B5-FB16-49A9-B851-3C35FAC0CACB}"/>
          </ac:spMkLst>
        </pc:spChg>
        <pc:spChg chg="add">
          <ac:chgData name="LICIA DULCE RUIZ CENTNER" userId="S::ld.ruiz@alumnos.upm.es::95fad373-be20-4cc8-9c4b-4294f4e033a5" providerId="AD" clId="Web-{91B751D0-0EC8-6C07-9B45-EA793EB24F2B}" dt="2021-11-12T06:58:21.613" v="19"/>
          <ac:spMkLst>
            <pc:docMk/>
            <pc:sldMk cId="3362291158" sldId="262"/>
            <ac:spMk id="79" creationId="{01014442-855A-4E0F-8D09-C314661A48B9}"/>
          </ac:spMkLst>
        </pc:spChg>
        <pc:spChg chg="add">
          <ac:chgData name="LICIA DULCE RUIZ CENTNER" userId="S::ld.ruiz@alumnos.upm.es::95fad373-be20-4cc8-9c4b-4294f4e033a5" providerId="AD" clId="Web-{91B751D0-0EC8-6C07-9B45-EA793EB24F2B}" dt="2021-11-12T06:58:21.613" v="19"/>
          <ac:spMkLst>
            <pc:docMk/>
            <pc:sldMk cId="3362291158" sldId="262"/>
            <ac:spMk id="81" creationId="{9B1ABF09-86CF-414E-88A5-2B84CC7232A9}"/>
          </ac:spMkLst>
        </pc:spChg>
        <pc:spChg chg="add">
          <ac:chgData name="LICIA DULCE RUIZ CENTNER" userId="S::ld.ruiz@alumnos.upm.es::95fad373-be20-4cc8-9c4b-4294f4e033a5" providerId="AD" clId="Web-{91B751D0-0EC8-6C07-9B45-EA793EB24F2B}" dt="2021-11-12T06:58:21.613" v="19"/>
          <ac:spMkLst>
            <pc:docMk/>
            <pc:sldMk cId="3362291158" sldId="262"/>
            <ac:spMk id="83" creationId="{3FE91770-CDBB-4D24-94E5-AD484F36CE87}"/>
          </ac:spMkLst>
        </pc:spChg>
        <pc:cxnChg chg="del">
          <ac:chgData name="LICIA DULCE RUIZ CENTNER" userId="S::ld.ruiz@alumnos.upm.es::95fad373-be20-4cc8-9c4b-4294f4e033a5" providerId="AD" clId="Web-{91B751D0-0EC8-6C07-9B45-EA793EB24F2B}" dt="2021-11-12T06:58:21.613" v="19"/>
          <ac:cxnSpMkLst>
            <pc:docMk/>
            <pc:sldMk cId="3362291158" sldId="262"/>
            <ac:cxnSpMk id="68" creationId="{8D89589C-2C90-4407-A995-05EC3DD7AB1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3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7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3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7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3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7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1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8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5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5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matters.in/article/recruitment/5-questions-you-should-never-ask-interview-12981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Blue Cruiser Bicycle Near River · Free Stock Photo">
            <a:extLst>
              <a:ext uri="{FF2B5EF4-FFF2-40B4-BE49-F238E27FC236}">
                <a16:creationId xmlns:a16="http://schemas.microsoft.com/office/drawing/2014/main" id="{ED8A6B77-F45A-4FFB-9EE2-1D896B88D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</a:blip>
          <a:srcRect t="10372" b="53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8B4473-1E80-40CE-8FD4-1214A9CF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248" y="2200148"/>
            <a:ext cx="7315200" cy="135026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9600" spc="-100">
                <a:solidFill>
                  <a:schemeClr val="tx1"/>
                </a:solidFill>
              </a:rPr>
              <a:t>Safe cycling 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9DC9A-0911-48D9-B8A9-568CD2ADC702}"/>
              </a:ext>
            </a:extLst>
          </p:cNvPr>
          <p:cNvSpPr txBox="1"/>
          <p:nvPr/>
        </p:nvSpPr>
        <p:spPr>
          <a:xfrm>
            <a:off x="7182928" y="4710023"/>
            <a:ext cx="423844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rbel"/>
                <a:cs typeface="Arial"/>
              </a:rPr>
              <a:t>Grupo 02:</a:t>
            </a:r>
          </a:p>
          <a:p>
            <a:pPr algn="l"/>
            <a:endParaRPr lang="en-US">
              <a:latin typeface="Corbel"/>
              <a:cs typeface="Arial"/>
            </a:endParaRPr>
          </a:p>
          <a:p>
            <a:r>
              <a:rPr lang="en-US">
                <a:latin typeface="Corbel"/>
                <a:cs typeface="Arial"/>
              </a:rPr>
              <a:t>    José Luis Comino Aparicio</a:t>
            </a:r>
          </a:p>
          <a:p>
            <a:r>
              <a:rPr lang="en-US">
                <a:latin typeface="Corbel"/>
                <a:cs typeface="Arial"/>
              </a:rPr>
              <a:t>    Jorge </a:t>
            </a:r>
            <a:r>
              <a:rPr lang="en-US" err="1">
                <a:latin typeface="Corbel"/>
                <a:cs typeface="Arial"/>
              </a:rPr>
              <a:t>Cordobés</a:t>
            </a:r>
            <a:r>
              <a:rPr lang="en-US">
                <a:latin typeface="Corbel"/>
                <a:cs typeface="Arial"/>
              </a:rPr>
              <a:t> Delgado</a:t>
            </a:r>
          </a:p>
          <a:p>
            <a:r>
              <a:rPr lang="en-US">
                <a:latin typeface="Corbel"/>
                <a:cs typeface="Arial"/>
              </a:rPr>
              <a:t>    Joaquín Marti Oria</a:t>
            </a:r>
          </a:p>
          <a:p>
            <a:r>
              <a:rPr lang="en-US">
                <a:latin typeface="Corbel"/>
                <a:cs typeface="Arial"/>
              </a:rPr>
              <a:t>    Licia Dulce Ruiz Centner</a:t>
            </a:r>
          </a:p>
        </p:txBody>
      </p:sp>
    </p:spTree>
    <p:extLst>
      <p:ext uri="{BB962C8B-B14F-4D97-AF65-F5344CB8AC3E}">
        <p14:creationId xmlns:p14="http://schemas.microsoft.com/office/powerpoint/2010/main" val="746235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FF1D7602-6D2D-46C2-A7B2-434F3678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5539253-EA7C-41D9-9930-0923683AA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810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AEA20-8EB1-4778-AE36-9AEFA1FA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123837"/>
            <a:ext cx="3073914" cy="4601183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</a:rPr>
              <a:t>Contenidos</a:t>
            </a:r>
            <a:endParaRPr lang="en-US" sz="4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480" y="2085681"/>
            <a:ext cx="0" cy="268663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852AB-255F-423F-8A1E-9B67E4580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580" y="864108"/>
            <a:ext cx="6144367" cy="5120640"/>
          </a:xfrm>
        </p:spPr>
        <p:txBody>
          <a:bodyPr>
            <a:normAutofit/>
          </a:bodyPr>
          <a:lstStyle/>
          <a:p>
            <a:r>
              <a:rPr lang="en-US" sz="2500"/>
              <a:t>HandsOn1</a:t>
            </a:r>
          </a:p>
          <a:p>
            <a:r>
              <a:rPr lang="en-US" sz="2500"/>
              <a:t>HandsOn2</a:t>
            </a:r>
          </a:p>
          <a:p>
            <a:r>
              <a:rPr lang="en-US" sz="2500"/>
              <a:t>HandsOn3</a:t>
            </a:r>
          </a:p>
          <a:p>
            <a:r>
              <a:rPr lang="en-US" sz="2500"/>
              <a:t>HandsOn4</a:t>
            </a:r>
          </a:p>
          <a:p>
            <a:r>
              <a:rPr lang="en-US" sz="2500"/>
              <a:t>HandsOn5</a:t>
            </a:r>
          </a:p>
          <a:p>
            <a:r>
              <a:rPr lang="en-US" sz="2500"/>
              <a:t>HandsOn6</a:t>
            </a:r>
          </a:p>
        </p:txBody>
      </p:sp>
    </p:spTree>
    <p:extLst>
      <p:ext uri="{BB962C8B-B14F-4D97-AF65-F5344CB8AC3E}">
        <p14:creationId xmlns:p14="http://schemas.microsoft.com/office/powerpoint/2010/main" val="261960917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3E1E2-E019-476B-8741-64DA930D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HandsOn1 – Inicio 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49ED9351-468D-4AB5-9336-E485EB15D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82" y="956490"/>
            <a:ext cx="2613038" cy="2613038"/>
          </a:xfrm>
          <a:prstGeom prst="rect">
            <a:avLst/>
          </a:prstGeom>
        </p:spPr>
      </p:pic>
      <p:pic>
        <p:nvPicPr>
          <p:cNvPr id="7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03AB0C80-59A0-4DF7-B980-BC07C224C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89857" y="999623"/>
            <a:ext cx="2569905" cy="2569905"/>
          </a:xfrm>
          <a:prstGeom prst="rect">
            <a:avLst/>
          </a:prstGeom>
        </p:spPr>
      </p:pic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2B6FC49B-3804-40ED-994F-7C97FD410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666" y="1100262"/>
            <a:ext cx="2368624" cy="236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66272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AB747-7478-4EF0-8961-191A79DC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spc="-100"/>
              <a:t>HandsOn2 </a:t>
            </a:r>
            <a:r>
              <a:rPr lang="en-US" sz="4000" spc="-100">
                <a:ea typeface="+mj-lt"/>
                <a:cs typeface="+mj-lt"/>
              </a:rPr>
              <a:t>–</a:t>
            </a:r>
            <a:r>
              <a:rPr lang="en-US" sz="4000" spc="-100"/>
              <a:t> </a:t>
            </a:r>
            <a:r>
              <a:rPr lang="en-US" sz="4000" spc="-100" err="1">
                <a:ea typeface="+mj-lt"/>
                <a:cs typeface="+mj-lt"/>
              </a:rPr>
              <a:t>Ontología</a:t>
            </a:r>
            <a:r>
              <a:rPr lang="en-US" sz="4000" spc="-100">
                <a:ea typeface="+mj-lt"/>
                <a:cs typeface="+mj-lt"/>
              </a:rPr>
              <a:t> </a:t>
            </a:r>
            <a:endParaRPr lang="en-US" sz="4000" spc="-1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8B979A9D-199F-48AE-BA27-CBFD785B7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sz="2500">
                <a:solidFill>
                  <a:srgbClr val="595959"/>
                </a:solidFill>
              </a:rPr>
              <a:t>Fichero HTML con el análisis de los datasets, la licencia usada por estos y la nomenclarura de los recursos</a:t>
            </a:r>
          </a:p>
          <a:p>
            <a:endParaRPr lang="en-US" sz="2500">
              <a:solidFill>
                <a:srgbClr val="595959"/>
              </a:solidFill>
            </a:endParaRPr>
          </a:p>
          <a:p>
            <a:r>
              <a:rPr lang="en-US" sz="2500">
                <a:solidFill>
                  <a:srgbClr val="595959"/>
                </a:solidFill>
              </a:rPr>
              <a:t>Un </a:t>
            </a:r>
            <a:r>
              <a:rPr lang="en-US" sz="2500" err="1">
                <a:solidFill>
                  <a:srgbClr val="595959"/>
                </a:solidFill>
              </a:rPr>
              <a:t>fichero</a:t>
            </a:r>
            <a:r>
              <a:rPr lang="en-US" sz="2500">
                <a:solidFill>
                  <a:srgbClr val="595959"/>
                </a:solidFill>
              </a:rPr>
              <a:t> OWL con la ontología </a:t>
            </a:r>
          </a:p>
          <a:p>
            <a:endParaRPr lang="en-US" sz="2500">
              <a:solidFill>
                <a:srgbClr val="595959"/>
              </a:solidFill>
            </a:endParaRPr>
          </a:p>
          <a:p>
            <a:r>
              <a:rPr lang="en-US" sz="2500">
                <a:solidFill>
                  <a:srgbClr val="595959"/>
                </a:solidFill>
              </a:rPr>
              <a:t>Un fichero RDF con un </a:t>
            </a:r>
            <a:r>
              <a:rPr lang="en-US" sz="2500" err="1">
                <a:solidFill>
                  <a:srgbClr val="595959"/>
                </a:solidFill>
              </a:rPr>
              <a:t>ejemplo</a:t>
            </a:r>
            <a:r>
              <a:rPr lang="en-US" sz="2500">
                <a:solidFill>
                  <a:srgbClr val="595959"/>
                </a:solidFill>
              </a:rPr>
              <a:t> de </a:t>
            </a:r>
            <a:r>
              <a:rPr lang="en-US" sz="2500" err="1">
                <a:solidFill>
                  <a:srgbClr val="595959"/>
                </a:solidFill>
              </a:rPr>
              <a:t>instanciación</a:t>
            </a:r>
            <a:r>
              <a:rPr lang="en-US" sz="2500">
                <a:solidFill>
                  <a:srgbClr val="595959"/>
                </a:solidFill>
              </a:rPr>
              <a:t> de la </a:t>
            </a:r>
            <a:r>
              <a:rPr lang="en-US" sz="2500" err="1">
                <a:solidFill>
                  <a:srgbClr val="595959"/>
                </a:solidFill>
              </a:rPr>
              <a:t>ontología</a:t>
            </a:r>
            <a:endParaRPr lang="en-US" sz="250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9115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905B1-2247-4DAB-A182-FC44990C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000"/>
              <a:t>HandsOn3 – Cambios en los datasets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07863-05EE-46E1-B147-27C3E2F10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sz="2500">
                <a:ea typeface="+mn-lt"/>
                <a:cs typeface="+mn-lt"/>
              </a:rPr>
              <a:t>JSON con los </a:t>
            </a:r>
            <a:r>
              <a:rPr lang="en-US" sz="2500" err="1">
                <a:ea typeface="+mn-lt"/>
                <a:cs typeface="+mn-lt"/>
              </a:rPr>
              <a:t>cambios</a:t>
            </a:r>
            <a:r>
              <a:rPr lang="en-US" sz="2500">
                <a:ea typeface="+mn-lt"/>
                <a:cs typeface="+mn-lt"/>
              </a:rPr>
              <a:t> </a:t>
            </a:r>
            <a:r>
              <a:rPr lang="en-US" sz="2500" err="1">
                <a:ea typeface="+mn-lt"/>
                <a:cs typeface="+mn-lt"/>
              </a:rPr>
              <a:t>hechos</a:t>
            </a:r>
            <a:r>
              <a:rPr lang="en-US" sz="2500">
                <a:ea typeface="+mn-lt"/>
                <a:cs typeface="+mn-lt"/>
              </a:rPr>
              <a:t> con el </a:t>
            </a:r>
          </a:p>
          <a:p>
            <a:pPr marL="0" indent="0">
              <a:buNone/>
            </a:pPr>
            <a:r>
              <a:rPr lang="en-US" sz="2500">
                <a:ea typeface="+mn-lt"/>
                <a:cs typeface="+mn-lt"/>
              </a:rPr>
              <a:t>   OpenRefine en los datasets</a:t>
            </a:r>
            <a:endParaRPr lang="en-US" sz="250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2500">
              <a:ea typeface="+mn-lt"/>
              <a:cs typeface="+mn-lt"/>
            </a:endParaRPr>
          </a:p>
          <a:p>
            <a:r>
              <a:rPr lang="en-US" sz="2500">
                <a:ea typeface="+mn-lt"/>
                <a:cs typeface="+mn-lt"/>
              </a:rPr>
              <a:t>Los CSV </a:t>
            </a:r>
            <a:r>
              <a:rPr lang="en-US" sz="2500" err="1">
                <a:ea typeface="+mn-lt"/>
                <a:cs typeface="+mn-lt"/>
              </a:rPr>
              <a:t>actualizados</a:t>
            </a:r>
            <a:endParaRPr lang="en-US" sz="2500">
              <a:ea typeface="+mn-lt"/>
              <a:cs typeface="+mn-lt"/>
            </a:endParaRPr>
          </a:p>
        </p:txBody>
      </p: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BDAE8DA3-F557-40D3-B46D-763F2CD3D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513" y="2837325"/>
            <a:ext cx="2743200" cy="293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5593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905B1-2247-4DAB-A182-FC44990C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000"/>
              <a:t>HandsOn4 – Mappings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128A53-82D7-489E-9BF7-A5F947877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sz="2500" err="1">
                <a:ea typeface="+mn-lt"/>
                <a:cs typeface="+mn-lt"/>
              </a:rPr>
              <a:t>Fichero</a:t>
            </a:r>
            <a:r>
              <a:rPr lang="en-US" sz="2500">
                <a:ea typeface="+mn-lt"/>
                <a:cs typeface="+mn-lt"/>
              </a:rPr>
              <a:t> RML con los mappings</a:t>
            </a:r>
            <a:endParaRPr lang="en-US" sz="2500"/>
          </a:p>
          <a:p>
            <a:pPr marL="0" indent="0">
              <a:buNone/>
            </a:pPr>
            <a:endParaRPr lang="en-US" sz="2500">
              <a:ea typeface="+mn-lt"/>
              <a:cs typeface="+mn-lt"/>
            </a:endParaRPr>
          </a:p>
          <a:p>
            <a:r>
              <a:rPr lang="en-US" sz="2500" err="1">
                <a:ea typeface="+mn-lt"/>
                <a:cs typeface="+mn-lt"/>
              </a:rPr>
              <a:t>Fichero</a:t>
            </a:r>
            <a:r>
              <a:rPr lang="en-US" sz="2500">
                <a:ea typeface="+mn-lt"/>
                <a:cs typeface="+mn-lt"/>
              </a:rPr>
              <a:t> YML con las </a:t>
            </a:r>
            <a:r>
              <a:rPr lang="en-US" sz="2500" err="1">
                <a:ea typeface="+mn-lt"/>
                <a:cs typeface="+mn-lt"/>
              </a:rPr>
              <a:t>reglas</a:t>
            </a:r>
            <a:r>
              <a:rPr lang="en-US" sz="2500">
                <a:ea typeface="+mn-lt"/>
                <a:cs typeface="+mn-lt"/>
              </a:rPr>
              <a:t> de los mappings</a:t>
            </a:r>
          </a:p>
          <a:p>
            <a:endParaRPr lang="en-US" sz="2500">
              <a:ea typeface="+mn-lt"/>
              <a:cs typeface="+mn-lt"/>
            </a:endParaRPr>
          </a:p>
          <a:p>
            <a:r>
              <a:rPr lang="en-US" sz="2500" err="1">
                <a:ea typeface="+mn-lt"/>
                <a:cs typeface="+mn-lt"/>
              </a:rPr>
              <a:t>Fichero</a:t>
            </a:r>
            <a:r>
              <a:rPr lang="en-US" sz="2500">
                <a:ea typeface="+mn-lt"/>
                <a:cs typeface="+mn-lt"/>
              </a:rPr>
              <a:t> RDF con la </a:t>
            </a:r>
            <a:r>
              <a:rPr lang="en-US" sz="2500" err="1">
                <a:ea typeface="+mn-lt"/>
                <a:cs typeface="+mn-lt"/>
              </a:rPr>
              <a:t>sintaxis</a:t>
            </a:r>
            <a:r>
              <a:rPr lang="en-US" sz="2500">
                <a:ea typeface="+mn-lt"/>
                <a:cs typeface="+mn-lt"/>
              </a:rPr>
              <a:t> de </a:t>
            </a:r>
            <a:r>
              <a:rPr lang="en-US" sz="2500" err="1">
                <a:ea typeface="+mn-lt"/>
                <a:cs typeface="+mn-lt"/>
              </a:rPr>
              <a:t>NTriples</a:t>
            </a:r>
            <a:endParaRPr lang="en-US" sz="25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158465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EDC25-1D7B-4DDA-A2B6-8441E398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000"/>
              <a:t>HandsOn5 – Links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20AAB45A-FB01-4B86-BA72-FB4275D50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357646"/>
            <a:ext cx="8983489" cy="3554457"/>
          </a:xfrm>
        </p:spPr>
        <p:txBody>
          <a:bodyPr>
            <a:normAutofit fontScale="85000" lnSpcReduction="20000"/>
          </a:bodyPr>
          <a:lstStyle/>
          <a:p>
            <a:endParaRPr lang="en-US" sz="250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Char char="•"/>
            </a:pPr>
            <a:r>
              <a:rPr lang="en-US" sz="2500">
                <a:ea typeface="+mn-lt"/>
                <a:cs typeface="+mn-lt"/>
              </a:rPr>
              <a:t>JSON con </a:t>
            </a:r>
            <a:r>
              <a:rPr lang="en-US" sz="2500" err="1">
                <a:ea typeface="+mn-lt"/>
                <a:cs typeface="+mn-lt"/>
              </a:rPr>
              <a:t>el</a:t>
            </a:r>
            <a:r>
              <a:rPr lang="en-US" sz="2500">
                <a:ea typeface="+mn-lt"/>
                <a:cs typeface="+mn-lt"/>
              </a:rPr>
              <a:t> linking de los </a:t>
            </a:r>
            <a:r>
              <a:rPr lang="en-US" sz="2500" err="1">
                <a:ea typeface="+mn-lt"/>
                <a:cs typeface="+mn-lt"/>
              </a:rPr>
              <a:t>datos</a:t>
            </a:r>
            <a:r>
              <a:rPr lang="en-US" sz="2500">
                <a:ea typeface="+mn-lt"/>
                <a:cs typeface="+mn-lt"/>
              </a:rPr>
              <a:t> con </a:t>
            </a:r>
            <a:r>
              <a:rPr lang="en-US" sz="2500" err="1">
                <a:ea typeface="+mn-lt"/>
                <a:cs typeface="+mn-lt"/>
              </a:rPr>
              <a:t>Wikidata</a:t>
            </a:r>
            <a:endParaRPr lang="en-US" sz="2500">
              <a:ea typeface="+mn-lt"/>
              <a:cs typeface="+mn-lt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2500">
              <a:ea typeface="+mn-lt"/>
              <a:cs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Char char="•"/>
            </a:pPr>
            <a:r>
              <a:rPr lang="en-US" sz="2500">
                <a:ea typeface="+mn-lt"/>
                <a:cs typeface="+mn-lt"/>
              </a:rPr>
              <a:t>El CSV con los </a:t>
            </a:r>
            <a:r>
              <a:rPr lang="en-US" sz="2500" err="1">
                <a:ea typeface="+mn-lt"/>
                <a:cs typeface="+mn-lt"/>
              </a:rPr>
              <a:t>datos</a:t>
            </a:r>
            <a:r>
              <a:rPr lang="en-US" sz="2500">
                <a:ea typeface="+mn-lt"/>
                <a:cs typeface="+mn-lt"/>
              </a:rPr>
              <a:t> y </a:t>
            </a:r>
            <a:r>
              <a:rPr lang="en-US" sz="2500" err="1">
                <a:ea typeface="+mn-lt"/>
                <a:cs typeface="+mn-lt"/>
              </a:rPr>
              <a:t>liks</a:t>
            </a:r>
            <a:r>
              <a:rPr lang="en-US" sz="2500">
                <a:ea typeface="+mn-lt"/>
                <a:cs typeface="+mn-lt"/>
              </a:rPr>
              <a:t> </a:t>
            </a:r>
            <a:r>
              <a:rPr lang="en-US" sz="2500" err="1">
                <a:ea typeface="+mn-lt"/>
                <a:cs typeface="+mn-lt"/>
              </a:rPr>
              <a:t>actualizados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2500">
              <a:ea typeface="+mn-lt"/>
              <a:cs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Char char="•"/>
            </a:pPr>
            <a:r>
              <a:rPr lang="en-US" sz="2500" err="1">
                <a:ea typeface="+mn-lt"/>
                <a:cs typeface="+mn-lt"/>
              </a:rPr>
              <a:t>Fichero</a:t>
            </a:r>
            <a:r>
              <a:rPr lang="en-US" sz="2500">
                <a:ea typeface="+mn-lt"/>
                <a:cs typeface="+mn-lt"/>
              </a:rPr>
              <a:t> RML con los mappings </a:t>
            </a:r>
            <a:r>
              <a:rPr lang="en-US" sz="2500" err="1">
                <a:ea typeface="+mn-lt"/>
                <a:cs typeface="+mn-lt"/>
              </a:rPr>
              <a:t>actualizados</a:t>
            </a:r>
            <a:endParaRPr lang="en-US" sz="2500">
              <a:ea typeface="+mn-lt"/>
              <a:cs typeface="+mn-lt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2500">
              <a:ea typeface="+mn-lt"/>
              <a:cs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Char char="•"/>
            </a:pPr>
            <a:r>
              <a:rPr lang="en-US" sz="2500" err="1">
                <a:ea typeface="+mn-lt"/>
                <a:cs typeface="+mn-lt"/>
              </a:rPr>
              <a:t>Fichero</a:t>
            </a:r>
            <a:r>
              <a:rPr lang="en-US" sz="2500">
                <a:ea typeface="+mn-lt"/>
                <a:cs typeface="+mn-lt"/>
              </a:rPr>
              <a:t> RDF con la </a:t>
            </a:r>
            <a:r>
              <a:rPr lang="en-US" sz="2500" err="1">
                <a:ea typeface="+mn-lt"/>
                <a:cs typeface="+mn-lt"/>
              </a:rPr>
              <a:t>sintaxis</a:t>
            </a:r>
            <a:r>
              <a:rPr lang="en-US" sz="2500">
                <a:ea typeface="+mn-lt"/>
                <a:cs typeface="+mn-lt"/>
              </a:rPr>
              <a:t> de Turtle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2500">
              <a:ea typeface="+mn-lt"/>
              <a:cs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Char char="•"/>
            </a:pPr>
            <a:r>
              <a:rPr lang="en-US" sz="2500">
                <a:ea typeface="+mn-lt"/>
                <a:cs typeface="+mn-lt"/>
              </a:rPr>
              <a:t>Un </a:t>
            </a:r>
            <a:r>
              <a:rPr lang="en-US" sz="2500" err="1">
                <a:ea typeface="+mn-lt"/>
                <a:cs typeface="+mn-lt"/>
              </a:rPr>
              <a:t>fichero</a:t>
            </a:r>
            <a:r>
              <a:rPr lang="en-US" sz="2500">
                <a:ea typeface="+mn-lt"/>
                <a:cs typeface="+mn-lt"/>
              </a:rPr>
              <a:t> SPARQL con las queries para 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>
                <a:ea typeface="+mn-lt"/>
                <a:cs typeface="+mn-lt"/>
              </a:rPr>
              <a:t>    </a:t>
            </a:r>
            <a:r>
              <a:rPr lang="en-US" sz="2500" err="1">
                <a:ea typeface="+mn-lt"/>
                <a:cs typeface="+mn-lt"/>
              </a:rPr>
              <a:t>verificar</a:t>
            </a:r>
            <a:r>
              <a:rPr lang="en-US" sz="2500">
                <a:ea typeface="+mn-lt"/>
                <a:cs typeface="+mn-lt"/>
              </a:rPr>
              <a:t> los links</a:t>
            </a:r>
            <a:endParaRPr lang="en-US" sz="2500"/>
          </a:p>
        </p:txBody>
      </p:sp>
      <p:pic>
        <p:nvPicPr>
          <p:cNvPr id="53" name="Picture 53" descr="A picture containing logo&#10;&#10;Description automatically generated">
            <a:extLst>
              <a:ext uri="{FF2B5EF4-FFF2-40B4-BE49-F238E27FC236}">
                <a16:creationId xmlns:a16="http://schemas.microsoft.com/office/drawing/2014/main" id="{A56E0CE5-AA55-4C48-BA2C-E321A655B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267" y="3163084"/>
            <a:ext cx="3246407" cy="23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0860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5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29">
            <a:extLst>
              <a:ext uri="{FF2B5EF4-FFF2-40B4-BE49-F238E27FC236}">
                <a16:creationId xmlns:a16="http://schemas.microsoft.com/office/drawing/2014/main" id="{710875C1-007B-4C82-ABEB-347319FB5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picture containing envelope&#10;&#10;Description automatically generated">
            <a:extLst>
              <a:ext uri="{FF2B5EF4-FFF2-40B4-BE49-F238E27FC236}">
                <a16:creationId xmlns:a16="http://schemas.microsoft.com/office/drawing/2014/main" id="{75CA0F5F-4964-45C0-A89C-B274DB3E0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33" name="Rectangle 31">
            <a:extLst>
              <a:ext uri="{FF2B5EF4-FFF2-40B4-BE49-F238E27FC236}">
                <a16:creationId xmlns:a16="http://schemas.microsoft.com/office/drawing/2014/main" id="{F2F14D3C-F5C1-46E0-84D4-C16EC720F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3988C-D70F-4D1C-9322-5D82E40C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Questions?</a:t>
            </a:r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B9128101-8127-4BEB-A4BB-3B530DD4F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9290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Frame</vt:lpstr>
      <vt:lpstr>Safe cycling </vt:lpstr>
      <vt:lpstr>Contenidos</vt:lpstr>
      <vt:lpstr>HandsOn1 – Inicio </vt:lpstr>
      <vt:lpstr>HandsOn2 – Ontología </vt:lpstr>
      <vt:lpstr>HandsOn3 – Cambios en los datasets</vt:lpstr>
      <vt:lpstr>HandsOn4 – Mappings </vt:lpstr>
      <vt:lpstr>HandsOn5 – Links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2021-11-10T14:13:09Z</dcterms:created>
  <dcterms:modified xsi:type="dcterms:W3CDTF">2021-11-12T12:18:33Z</dcterms:modified>
</cp:coreProperties>
</file>