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37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63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50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9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11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977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713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582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00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34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3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0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31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83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48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02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99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227B-A228-4BEF-B5F5-47E147880586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ECA2-92C6-4158-BB53-0140DF33A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173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D156-8DC4-6E7E-240F-AB5730D5F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Semantic</a:t>
            </a:r>
            <a:r>
              <a:rPr lang="es-ES" dirty="0"/>
              <a:t> web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CE1B4-F4E7-74F4-3C44-26A37D1D0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Group</a:t>
            </a:r>
            <a:r>
              <a:rPr lang="es-ES" dirty="0"/>
              <a:t> 1, 2023 - 2024</a:t>
            </a:r>
          </a:p>
        </p:txBody>
      </p:sp>
    </p:spTree>
    <p:extLst>
      <p:ext uri="{BB962C8B-B14F-4D97-AF65-F5344CB8AC3E}">
        <p14:creationId xmlns:p14="http://schemas.microsoft.com/office/powerpoint/2010/main" val="368671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9982-015D-E188-686A-403D8C40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6E5C-5637-DD11-812D-848A6FC2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2"/>
            <a:ext cx="9905999" cy="45813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s-ES" b="1" dirty="0" err="1"/>
              <a:t>Introduction</a:t>
            </a:r>
            <a:r>
              <a:rPr lang="es-ES" b="1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s-ES" b="1" dirty="0"/>
              <a:t>CSV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s-ES" b="1" dirty="0" err="1"/>
              <a:t>Ontology</a:t>
            </a:r>
            <a:endParaRPr lang="es-ES" b="1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s-ES" b="1" dirty="0" err="1"/>
              <a:t>Mappings</a:t>
            </a:r>
            <a:endParaRPr lang="es-ES" b="1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s-ES" b="1" dirty="0"/>
              <a:t>App</a:t>
            </a:r>
            <a:endParaRPr lang="es-E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500" dirty="0"/>
          </a:p>
          <a:p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34163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3ADF-FC9D-B440-5D6D-832D146A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3299-A499-1B49-545D-96BF7669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resident’s</a:t>
            </a:r>
            <a:r>
              <a:rPr lang="es-ES" dirty="0"/>
              <a:t> parking spots</a:t>
            </a:r>
          </a:p>
          <a:p>
            <a:endParaRPr lang="es-ES" dirty="0"/>
          </a:p>
          <a:p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parkigs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</a:t>
            </a:r>
          </a:p>
        </p:txBody>
      </p:sp>
      <p:pic>
        <p:nvPicPr>
          <p:cNvPr id="1026" name="Picture 2" descr="Todo sobre Madrid Central: restricciones, cortes, multas...">
            <a:extLst>
              <a:ext uri="{FF2B5EF4-FFF2-40B4-BE49-F238E27FC236}">
                <a16:creationId xmlns:a16="http://schemas.microsoft.com/office/drawing/2014/main" id="{F92EBBA8-5B44-0566-925A-D873D4022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968114"/>
            <a:ext cx="4905537" cy="327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89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8061-56E8-A241-428C-44DA1E26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csv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D7524-9EA1-AFC5-B702-68240FB2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BD830-E501-A868-7253-9A9C9BE3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18" y="1842052"/>
            <a:ext cx="10260563" cy="39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3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653-CE56-DA92-B8F0-B26D2D7E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ontology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2DA1-5F1C-9FEF-7E9B-1E76B9DE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Classes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Parking Spot</a:t>
            </a:r>
          </a:p>
          <a:p>
            <a:pPr lvl="1"/>
            <a:r>
              <a:rPr lang="es-ES" dirty="0" err="1"/>
              <a:t>Location</a:t>
            </a:r>
            <a:endParaRPr lang="es-ES" dirty="0"/>
          </a:p>
          <a:p>
            <a:pPr lvl="1"/>
            <a:r>
              <a:rPr lang="es-ES" dirty="0" err="1"/>
              <a:t>Adress</a:t>
            </a:r>
            <a:endParaRPr lang="es-ES" dirty="0"/>
          </a:p>
          <a:p>
            <a:pPr lvl="1"/>
            <a:r>
              <a:rPr lang="es-ES" dirty="0" err="1"/>
              <a:t>Contact</a:t>
            </a:r>
            <a:endParaRPr lang="es-ES" dirty="0"/>
          </a:p>
        </p:txBody>
      </p:sp>
      <p:pic>
        <p:nvPicPr>
          <p:cNvPr id="2050" name="Picture 2" descr="Ontology and the Power of Understanding - Enterra Solutions">
            <a:extLst>
              <a:ext uri="{FF2B5EF4-FFF2-40B4-BE49-F238E27FC236}">
                <a16:creationId xmlns:a16="http://schemas.microsoft.com/office/drawing/2014/main" id="{1CFFF937-0FF1-3A80-E37F-F90B0CB0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188620"/>
            <a:ext cx="4544030" cy="44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4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9E38-54B5-5258-FB02-208C7B05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mappings</a:t>
            </a:r>
            <a:endParaRPr lang="es-ES" dirty="0"/>
          </a:p>
        </p:txBody>
      </p:sp>
      <p:pic>
        <p:nvPicPr>
          <p:cNvPr id="7" name="Content Placeholder 6" descr="A diagram of a language&#10;&#10;Description automatically generated">
            <a:extLst>
              <a:ext uri="{FF2B5EF4-FFF2-40B4-BE49-F238E27FC236}">
                <a16:creationId xmlns:a16="http://schemas.microsoft.com/office/drawing/2014/main" id="{2C93CB4A-95C5-5F3A-E197-331AD52E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5030840" cy="35417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1423F5-0D84-F4A3-4947-E5742D2600A4}"/>
              </a:ext>
            </a:extLst>
          </p:cNvPr>
          <p:cNvSpPr txBox="1"/>
          <p:nvPr/>
        </p:nvSpPr>
        <p:spPr>
          <a:xfrm>
            <a:off x="7175206" y="2459504"/>
            <a:ext cx="38722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err="1"/>
              <a:t>Mappings</a:t>
            </a:r>
            <a:endParaRPr lang="es-E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err="1"/>
              <a:t>Mapping</a:t>
            </a:r>
            <a:r>
              <a:rPr lang="es-ES" sz="4000" dirty="0"/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251526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3436-2ED7-FA61-4695-B6BF589B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</a:t>
            </a:r>
          </a:p>
        </p:txBody>
      </p:sp>
      <p:pic>
        <p:nvPicPr>
          <p:cNvPr id="3074" name="Picture 2" descr="Aparcamientos públicos municipales de Madrid - Google My Maps">
            <a:extLst>
              <a:ext uri="{FF2B5EF4-FFF2-40B4-BE49-F238E27FC236}">
                <a16:creationId xmlns:a16="http://schemas.microsoft.com/office/drawing/2014/main" id="{1C94F98D-AFA1-04A6-91AD-AEC09D4F7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84" b="23109"/>
          <a:stretch/>
        </p:blipFill>
        <p:spPr bwMode="auto">
          <a:xfrm>
            <a:off x="3183649" y="2097088"/>
            <a:ext cx="5821524" cy="33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56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</TotalTime>
  <Words>42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Circuit</vt:lpstr>
      <vt:lpstr>Semantic web Project </vt:lpstr>
      <vt:lpstr>Index</vt:lpstr>
      <vt:lpstr>Introduction</vt:lpstr>
      <vt:lpstr>csv</vt:lpstr>
      <vt:lpstr>ontology</vt:lpstr>
      <vt:lpstr>mappings</vt:lpstr>
      <vt:lpstr>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PLANIFICACIÓN</dc:title>
  <dc:creator>DANIEL BERDASCO GONZALEZ</dc:creator>
  <cp:lastModifiedBy>DANIEL BERDASCO GONZALEZ</cp:lastModifiedBy>
  <cp:revision>11</cp:revision>
  <dcterms:created xsi:type="dcterms:W3CDTF">2023-10-24T17:37:38Z</dcterms:created>
  <dcterms:modified xsi:type="dcterms:W3CDTF">2023-11-12T11:40:15Z</dcterms:modified>
</cp:coreProperties>
</file>