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71A7-C5EE-B1C3-A845-4ECB8B769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806EB-9CB2-D2B4-4011-460AB38AA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8C664-8551-7050-C408-6BB26BD3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D114-154B-8F4F-8B78-C8E40FC6264D}" type="datetimeFigureOut">
              <a:rPr lang="en-CO" smtClean="0"/>
              <a:t>4/11/24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FA38-5666-24D4-3C39-9275B6AD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E6304-7243-46CC-ECFA-99A581CA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A099-BEC3-E847-8534-2B665B94C72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8656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127F-7714-A71E-388E-8A996D06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DB3DE-B198-7333-1BDF-89B8E6647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41FF6-BE62-D2FB-D4E8-A80CB138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D114-154B-8F4F-8B78-C8E40FC6264D}" type="datetimeFigureOut">
              <a:rPr lang="en-CO" smtClean="0"/>
              <a:t>4/11/24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6169-8542-A6A6-306D-299D51F9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ADE4-366C-7881-6EF0-399BC249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A099-BEC3-E847-8534-2B665B94C72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763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98746-2B6F-E002-FF45-1CCFF4584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12B78-FC47-32CE-8EE4-3C449135C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7892-A1E4-0F6D-7987-064DDFC5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D114-154B-8F4F-8B78-C8E40FC6264D}" type="datetimeFigureOut">
              <a:rPr lang="en-CO" smtClean="0"/>
              <a:t>4/11/24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0EEDA-6A94-DC89-5865-7B09FF23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4D627-901D-9763-8811-5E0D908E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A099-BEC3-E847-8534-2B665B94C72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853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C43C-EBFD-782B-CDB7-C1F9F20B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85DD-409C-9EE6-279A-C66C951C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6D2F4-BBF2-2823-9919-06CF8194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D114-154B-8F4F-8B78-C8E40FC6264D}" type="datetimeFigureOut">
              <a:rPr lang="en-CO" smtClean="0"/>
              <a:t>4/11/24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1A2A9-2581-EE5F-025F-572C9DF6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59863-D6CB-458E-03F9-23DF4747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A099-BEC3-E847-8534-2B665B94C72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0006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1120-B5CC-AA98-AB76-BA6397D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27329-5DF8-93F5-4CF3-41155573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4EC2-1116-71EA-E9C8-5EA148FD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D114-154B-8F4F-8B78-C8E40FC6264D}" type="datetimeFigureOut">
              <a:rPr lang="en-CO" smtClean="0"/>
              <a:t>4/11/24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1CAD-EC6E-66A8-F94F-35C33F58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77AA-D7A9-2E55-14C9-5F40C936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A099-BEC3-E847-8534-2B665B94C72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1275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C4FE-D3EB-5CCC-587F-62A9DD5B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E5F8-D170-13EB-B40A-708C50753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EF219-304E-A7DE-AA26-B5C8EFA2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6B9C6-6DAB-2537-330A-C6AECB94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D114-154B-8F4F-8B78-C8E40FC6264D}" type="datetimeFigureOut">
              <a:rPr lang="en-CO" smtClean="0"/>
              <a:t>4/11/24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A6906-B0A9-CE87-B0BB-A1C45A8E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E5843-C411-4E1F-04E6-5FCC58CC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A099-BEC3-E847-8534-2B665B94C72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1737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DC37-90DE-FEC6-EC84-7B63FB1A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BDC5C-5017-9AEB-42DF-69FD4438C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0AE13-1D25-732C-4E3F-F40AA6A13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49552-C5F3-99AF-F91C-9A776E127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CF9F5-DEEA-F45A-E39F-795E794DB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F44B0-6C2E-4C9F-1525-1B4C4881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D114-154B-8F4F-8B78-C8E40FC6264D}" type="datetimeFigureOut">
              <a:rPr lang="en-CO" smtClean="0"/>
              <a:t>4/11/24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7E8A9-8A45-A8D0-3153-86B6C7D1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C74AA-C84A-602C-2F00-60BE6D70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A099-BEC3-E847-8534-2B665B94C72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0246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8641-38EB-1837-ABB5-FEC779A3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80AC2-13EA-EC83-8428-B8C908CA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D114-154B-8F4F-8B78-C8E40FC6264D}" type="datetimeFigureOut">
              <a:rPr lang="en-CO" smtClean="0"/>
              <a:t>4/11/24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762D-EEA8-C376-F993-0E5537E7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C4FA6-BAF3-7410-6D2D-B532EA08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A099-BEC3-E847-8534-2B665B94C72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639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F9DB6-5B2D-D65B-08E4-9DCAABEF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D114-154B-8F4F-8B78-C8E40FC6264D}" type="datetimeFigureOut">
              <a:rPr lang="en-CO" smtClean="0"/>
              <a:t>4/11/24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363DC-3FBE-5FB4-DA44-2E98EFED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4BFA2-7EB8-4152-40BA-4D4A3E09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A099-BEC3-E847-8534-2B665B94C72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6118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94A7-8D4A-1F54-FB82-1D74B524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F3D5-83D0-15A0-AD0C-8907283F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A326F-B3F8-9270-7BED-7D359F4C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E31F0-D5CD-4296-F298-DD273D68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D114-154B-8F4F-8B78-C8E40FC6264D}" type="datetimeFigureOut">
              <a:rPr lang="en-CO" smtClean="0"/>
              <a:t>4/11/24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C9C11-09D4-3769-44A1-D7DD17A8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45E45-BBE7-FC83-DD51-9552E143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A099-BEC3-E847-8534-2B665B94C72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567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D5D0-52D2-68B5-C7C8-255D8B4E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D8808-9642-13C8-B514-CC2C1CD6E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A5384-AB1D-4BD5-3F3C-FB999000B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B328C-AEBC-331B-9261-8C8F34E3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D114-154B-8F4F-8B78-C8E40FC6264D}" type="datetimeFigureOut">
              <a:rPr lang="en-CO" smtClean="0"/>
              <a:t>4/11/24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68516-357D-CB4F-17BF-F90806C9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8DCC6-AADC-9404-CA67-83B16454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A099-BEC3-E847-8534-2B665B94C72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3799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635F4-621A-7BCE-EBCF-7DA3CD63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534BB-A4CF-BC4F-A83F-D1D331FE0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B3A7-C892-9800-EC8F-2ADEDD888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0D114-154B-8F4F-8B78-C8E40FC6264D}" type="datetimeFigureOut">
              <a:rPr lang="en-CO" smtClean="0"/>
              <a:t>4/11/24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1DC2-EC27-EF82-4DCF-DAD88E10F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2325-AA43-AA0D-D267-B339B4AC6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BA099-BEC3-E847-8534-2B665B94C72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410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574C2-A617-6B2F-7410-94E9DDA8B43C}"/>
              </a:ext>
            </a:extLst>
          </p:cNvPr>
          <p:cNvSpPr txBox="1"/>
          <p:nvPr/>
        </p:nvSpPr>
        <p:spPr>
          <a:xfrm>
            <a:off x="4447952" y="2705725"/>
            <a:ext cx="40320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800" dirty="0"/>
              <a:t>HELIO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29994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8D0B58-E0EE-F281-F0DC-8404DC7A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2" y="130037"/>
            <a:ext cx="11498470" cy="65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9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A4E95-9101-C8CA-7C07-DF6D7C359878}"/>
              </a:ext>
            </a:extLst>
          </p:cNvPr>
          <p:cNvSpPr txBox="1"/>
          <p:nvPr/>
        </p:nvSpPr>
        <p:spPr>
          <a:xfrm>
            <a:off x="3478745" y="2705725"/>
            <a:ext cx="5234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8800" dirty="0"/>
              <a:t>GRAPHDB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22955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8E1BF3C-71C2-B9DE-EA25-9406E34C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78" y="249306"/>
            <a:ext cx="11524973" cy="65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0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A6E8AEB-B206-FEE0-BDB6-4E48EDD7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1" y="169792"/>
            <a:ext cx="11630991" cy="65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9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F5097E7-1922-B743-B480-A87FA165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60" y="275810"/>
            <a:ext cx="11458713" cy="64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95DDFD4-2720-33F6-4ED9-A07C6C20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222801"/>
            <a:ext cx="11577983" cy="65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6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E5997D5-F347-E28C-8D19-03555497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79" y="360571"/>
            <a:ext cx="8313530" cy="471792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12D058-0A93-30CB-FE9A-564C8B19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71" t="45305"/>
          <a:stretch/>
        </p:blipFill>
        <p:spPr>
          <a:xfrm>
            <a:off x="3366052" y="3872239"/>
            <a:ext cx="6745969" cy="25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8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99E44233-A2B9-E89E-FA3C-D623B2FD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66" y="301487"/>
            <a:ext cx="8302666" cy="471176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A23376-38F3-F43C-5100-F4D46DD7D3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58" t="45647" r="-1"/>
          <a:stretch/>
        </p:blipFill>
        <p:spPr>
          <a:xfrm>
            <a:off x="3269059" y="3521768"/>
            <a:ext cx="6745271" cy="25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9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5C729E0-69C7-0B33-1200-128EDBD2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63" y="148534"/>
            <a:ext cx="9211667" cy="522762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F7DB56-BCF1-13C9-37FD-368A878B78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60" t="46004"/>
          <a:stretch/>
        </p:blipFill>
        <p:spPr>
          <a:xfrm>
            <a:off x="3428087" y="3697356"/>
            <a:ext cx="7501943" cy="28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4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9C2235B-4760-35FC-61E8-4C942C7A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26" y="106017"/>
            <a:ext cx="9753792" cy="553527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ECC54D-3E13-191D-14DD-6E2E932E7F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80" t="46131" b="-1"/>
          <a:stretch/>
        </p:blipFill>
        <p:spPr>
          <a:xfrm>
            <a:off x="3282314" y="3876167"/>
            <a:ext cx="7951304" cy="298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3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A69F7AC-3C61-61E1-AED6-54ED5C3CC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0" y="220721"/>
            <a:ext cx="11312940" cy="641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AFE2C13-0670-2B67-5826-AEB14FFF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42" y="95526"/>
            <a:ext cx="9448991" cy="536230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BF4B28-2233-4516-FCD5-D3128671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74" t="46331"/>
          <a:stretch/>
        </p:blipFill>
        <p:spPr>
          <a:xfrm>
            <a:off x="3322070" y="3684104"/>
            <a:ext cx="7712763" cy="28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21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602F45C-823F-74A8-CAC8-4883DADF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50" y="119270"/>
            <a:ext cx="7449820" cy="422777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92E0DB-4DBD-4964-0684-32466867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47" t="17012"/>
          <a:stretch/>
        </p:blipFill>
        <p:spPr>
          <a:xfrm>
            <a:off x="3603640" y="3309731"/>
            <a:ext cx="6068130" cy="35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8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C26467-9597-6496-06A4-EF2111CE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52" y="92765"/>
            <a:ext cx="6227696" cy="353421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AFFFB6-6D97-7068-C590-2CCEFDE6A0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76" t="4779" b="6426"/>
          <a:stretch/>
        </p:blipFill>
        <p:spPr>
          <a:xfrm>
            <a:off x="4160357" y="3626982"/>
            <a:ext cx="5101991" cy="313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68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8442F7-4E96-C5D5-81B4-9DA4AC30F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834" y="119269"/>
            <a:ext cx="6931202" cy="39334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6954E3-6412-9316-A52B-9E8F879D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87" t="7953"/>
          <a:stretch/>
        </p:blipFill>
        <p:spPr>
          <a:xfrm>
            <a:off x="3710156" y="3143205"/>
            <a:ext cx="5642880" cy="36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C7BC949-EB52-2B16-57C2-13D47585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8" y="169793"/>
            <a:ext cx="11564730" cy="65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8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9EE2940-97AC-AEBB-E38B-DEA1C3E6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2" y="196298"/>
            <a:ext cx="11485218" cy="65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9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420F751-9144-DC5C-456D-C1A4274C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2" y="116784"/>
            <a:ext cx="11763512" cy="66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1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5C2CF75-20EE-5739-5C90-020BF7C4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5" y="130036"/>
            <a:ext cx="11684001" cy="66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6C8CD1B-2233-FB1D-7B59-B5C77C2E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8" y="76199"/>
            <a:ext cx="11750261" cy="66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FA1F201-4054-3F6E-3838-2637A841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9" y="103531"/>
            <a:ext cx="11803270" cy="66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6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C7A13C-5DAF-6503-5B21-7C390AF0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92766"/>
            <a:ext cx="11410122" cy="647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Macintosh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Mariajose Franco Orozco</dc:creator>
  <cp:lastModifiedBy>Mariajose Franco Orozco</cp:lastModifiedBy>
  <cp:revision>2</cp:revision>
  <dcterms:created xsi:type="dcterms:W3CDTF">2024-11-03T08:06:53Z</dcterms:created>
  <dcterms:modified xsi:type="dcterms:W3CDTF">2024-11-04T15:52:56Z</dcterms:modified>
</cp:coreProperties>
</file>