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58" r:id="rId4"/>
    <p:sldId id="274" r:id="rId5"/>
    <p:sldId id="263" r:id="rId6"/>
    <p:sldId id="266" r:id="rId7"/>
    <p:sldId id="267" r:id="rId8"/>
    <p:sldId id="261" r:id="rId9"/>
    <p:sldId id="276" r:id="rId10"/>
    <p:sldId id="277" r:id="rId11"/>
    <p:sldId id="268" r:id="rId12"/>
    <p:sldId id="257" r:id="rId13"/>
    <p:sldId id="269" r:id="rId14"/>
    <p:sldId id="270" r:id="rId15"/>
    <p:sldId id="271" r:id="rId16"/>
    <p:sldId id="272" r:id="rId17"/>
    <p:sldId id="259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8D0E8-538C-44CE-9469-49A230C237C0}" v="1" dt="2024-11-07T10:24:08.324"/>
    <p1510:client id="{28303993-4335-49E3-919C-0D8CF9015CA8}" v="379" dt="2024-11-07T20:04:44.669"/>
    <p1510:client id="{5497E7B2-834E-6418-08B9-A79D23A4740D}" v="75" dt="2024-11-07T20:09:47.217"/>
    <p1510:client id="{6DD2B950-8E06-9D62-DC47-8DCAE6B2EF80}" v="18" dt="2024-11-07T17:55:41.871"/>
    <p1510:client id="{84C0284D-5F44-49FA-9198-0D51AD4019D2}" v="1" dt="2024-11-07T20:10:45.927"/>
    <p1510:client id="{8F8D7090-B83C-471F-A536-A45C1C534B1C}" v="47" dt="2024-11-07T19:44:54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ario invitado" userId="S::urn:spo:anon#8a3ca365b1142f2589b136a31d342eb18cc96d779fb610c8f74092b21968225c::" providerId="AD" clId="Web-{ADE071AB-0F6C-4A76-203A-8B9331895178}"/>
    <pc:docChg chg="addSld modSld">
      <pc:chgData name="Usuario invitado" userId="S::urn:spo:anon#8a3ca365b1142f2589b136a31d342eb18cc96d779fb610c8f74092b21968225c::" providerId="AD" clId="Web-{ADE071AB-0F6C-4A76-203A-8B9331895178}" dt="2024-11-06T19:53:23.809" v="291"/>
      <pc:docMkLst>
        <pc:docMk/>
      </pc:docMkLst>
      <pc:sldChg chg="modSp">
        <pc:chgData name="Usuario invitado" userId="S::urn:spo:anon#8a3ca365b1142f2589b136a31d342eb18cc96d779fb610c8f74092b21968225c::" providerId="AD" clId="Web-{ADE071AB-0F6C-4A76-203A-8B9331895178}" dt="2024-11-06T19:50:49.175" v="289" actId="20577"/>
        <pc:sldMkLst>
          <pc:docMk/>
          <pc:sldMk cId="2603231098" sldId="259"/>
        </pc:sldMkLst>
        <pc:spChg chg="mod">
          <ac:chgData name="Usuario invitado" userId="S::urn:spo:anon#8a3ca365b1142f2589b136a31d342eb18cc96d779fb610c8f74092b21968225c::" providerId="AD" clId="Web-{ADE071AB-0F6C-4A76-203A-8B9331895178}" dt="2024-11-06T19:50:49.175" v="289" actId="20577"/>
          <ac:spMkLst>
            <pc:docMk/>
            <pc:sldMk cId="2603231098" sldId="259"/>
            <ac:spMk id="3" creationId="{8CC0F62B-1F3E-051A-70FC-62A9403CECCD}"/>
          </ac:spMkLst>
        </pc:spChg>
      </pc:sldChg>
      <pc:sldChg chg="modSp">
        <pc:chgData name="Usuario invitado" userId="S::urn:spo:anon#8a3ca365b1142f2589b136a31d342eb18cc96d779fb610c8f74092b21968225c::" providerId="AD" clId="Web-{ADE071AB-0F6C-4A76-203A-8B9331895178}" dt="2024-11-06T19:46:21.620" v="171" actId="1076"/>
        <pc:sldMkLst>
          <pc:docMk/>
          <pc:sldMk cId="3074198452" sldId="261"/>
        </pc:sldMkLst>
        <pc:picChg chg="mod">
          <ac:chgData name="Usuario invitado" userId="S::urn:spo:anon#8a3ca365b1142f2589b136a31d342eb18cc96d779fb610c8f74092b21968225c::" providerId="AD" clId="Web-{ADE071AB-0F6C-4A76-203A-8B9331895178}" dt="2024-11-06T19:46:21.620" v="171" actId="1076"/>
          <ac:picMkLst>
            <pc:docMk/>
            <pc:sldMk cId="3074198452" sldId="261"/>
            <ac:picMk id="5" creationId="{754068DA-19FC-8311-FDD1-FAFCEB08EF1C}"/>
          </ac:picMkLst>
        </pc:picChg>
      </pc:sldChg>
      <pc:sldChg chg="modSp">
        <pc:chgData name="Usuario invitado" userId="S::urn:spo:anon#8a3ca365b1142f2589b136a31d342eb18cc96d779fb610c8f74092b21968225c::" providerId="AD" clId="Web-{ADE071AB-0F6C-4A76-203A-8B9331895178}" dt="2024-11-06T19:52:39.777" v="290" actId="20577"/>
        <pc:sldMkLst>
          <pc:docMk/>
          <pc:sldMk cId="3970722209" sldId="264"/>
        </pc:sldMkLst>
        <pc:spChg chg="mod">
          <ac:chgData name="Usuario invitado" userId="S::urn:spo:anon#8a3ca365b1142f2589b136a31d342eb18cc96d779fb610c8f74092b21968225c::" providerId="AD" clId="Web-{ADE071AB-0F6C-4A76-203A-8B9331895178}" dt="2024-11-06T19:52:39.777" v="290" actId="20577"/>
          <ac:spMkLst>
            <pc:docMk/>
            <pc:sldMk cId="3970722209" sldId="264"/>
            <ac:spMk id="3" creationId="{1D2E52A2-F670-14B3-2613-6A88FA0FCFD3}"/>
          </ac:spMkLst>
        </pc:spChg>
      </pc:sldChg>
      <pc:sldChg chg="addSp delSp modSp mod setBg">
        <pc:chgData name="Usuario invitado" userId="S::urn:spo:anon#8a3ca365b1142f2589b136a31d342eb18cc96d779fb610c8f74092b21968225c::" providerId="AD" clId="Web-{ADE071AB-0F6C-4A76-203A-8B9331895178}" dt="2024-11-06T19:53:23.809" v="291"/>
        <pc:sldMkLst>
          <pc:docMk/>
          <pc:sldMk cId="1745422495" sldId="268"/>
        </pc:sldMkLst>
        <pc:spChg chg="mod">
          <ac:chgData name="Usuario invitado" userId="S::urn:spo:anon#8a3ca365b1142f2589b136a31d342eb18cc96d779fb610c8f74092b21968225c::" providerId="AD" clId="Web-{ADE071AB-0F6C-4A76-203A-8B9331895178}" dt="2024-11-06T19:45:53.322" v="170"/>
          <ac:spMkLst>
            <pc:docMk/>
            <pc:sldMk cId="1745422495" sldId="268"/>
            <ac:spMk id="2" creationId="{0F94B96F-EF50-1AE0-8500-B63D70E5516A}"/>
          </ac:spMkLst>
        </pc:spChg>
        <pc:spChg chg="del mod">
          <ac:chgData name="Usuario invitado" userId="S::urn:spo:anon#8a3ca365b1142f2589b136a31d342eb18cc96d779fb610c8f74092b21968225c::" providerId="AD" clId="Web-{ADE071AB-0F6C-4A76-203A-8B9331895178}" dt="2024-11-06T19:45:53.322" v="170"/>
          <ac:spMkLst>
            <pc:docMk/>
            <pc:sldMk cId="1745422495" sldId="268"/>
            <ac:spMk id="3" creationId="{69076B3B-7B40-31DA-A3C3-EFF7C8F93600}"/>
          </ac:spMkLst>
        </pc:spChg>
        <pc:spChg chg="add del">
          <ac:chgData name="Usuario invitado" userId="S::urn:spo:anon#8a3ca365b1142f2589b136a31d342eb18cc96d779fb610c8f74092b21968225c::" providerId="AD" clId="Web-{ADE071AB-0F6C-4A76-203A-8B9331895178}" dt="2024-11-06T19:45:53.322" v="170"/>
          <ac:spMkLst>
            <pc:docMk/>
            <pc:sldMk cId="1745422495" sldId="268"/>
            <ac:spMk id="8" creationId="{E03BF673-8C68-4092-BF1B-53C57EFEC21F}"/>
          </ac:spMkLst>
        </pc:spChg>
        <pc:spChg chg="add del">
          <ac:chgData name="Usuario invitado" userId="S::urn:spo:anon#8a3ca365b1142f2589b136a31d342eb18cc96d779fb610c8f74092b21968225c::" providerId="AD" clId="Web-{ADE071AB-0F6C-4A76-203A-8B9331895178}" dt="2024-11-06T19:45:53.322" v="170"/>
          <ac:spMkLst>
            <pc:docMk/>
            <pc:sldMk cId="1745422495" sldId="268"/>
            <ac:spMk id="10" creationId="{B1BDB70B-F0E6-4867-818F-C582494FB6D6}"/>
          </ac:spMkLst>
        </pc:spChg>
        <pc:spChg chg="add del">
          <ac:chgData name="Usuario invitado" userId="S::urn:spo:anon#8a3ca365b1142f2589b136a31d342eb18cc96d779fb610c8f74092b21968225c::" providerId="AD" clId="Web-{ADE071AB-0F6C-4A76-203A-8B9331895178}" dt="2024-11-06T19:45:53.291" v="169"/>
          <ac:spMkLst>
            <pc:docMk/>
            <pc:sldMk cId="1745422495" sldId="268"/>
            <ac:spMk id="24" creationId="{85428F22-76B3-4107-AADE-3F9EC95FD325}"/>
          </ac:spMkLst>
        </pc:spChg>
        <pc:spChg chg="add">
          <ac:chgData name="Usuario invitado" userId="S::urn:spo:anon#8a3ca365b1142f2589b136a31d342eb18cc96d779fb610c8f74092b21968225c::" providerId="AD" clId="Web-{ADE071AB-0F6C-4A76-203A-8B9331895178}" dt="2024-11-06T19:45:53.322" v="170"/>
          <ac:spMkLst>
            <pc:docMk/>
            <pc:sldMk cId="1745422495" sldId="268"/>
            <ac:spMk id="38" creationId="{94C52C56-BEF2-4E22-8C8E-A7AC96B03A72}"/>
          </ac:spMkLst>
        </pc:spChg>
        <pc:spChg chg="add">
          <ac:chgData name="Usuario invitado" userId="S::urn:spo:anon#8a3ca365b1142f2589b136a31d342eb18cc96d779fb610c8f74092b21968225c::" providerId="AD" clId="Web-{ADE071AB-0F6C-4A76-203A-8B9331895178}" dt="2024-11-06T19:45:53.322" v="170"/>
          <ac:spMkLst>
            <pc:docMk/>
            <pc:sldMk cId="1745422495" sldId="268"/>
            <ac:spMk id="39" creationId="{42285737-90EE-47DC-AC80-8AE156B11969}"/>
          </ac:spMkLst>
        </pc:spChg>
        <pc:grpChg chg="add del">
          <ac:chgData name="Usuario invitado" userId="S::urn:spo:anon#8a3ca365b1142f2589b136a31d342eb18cc96d779fb610c8f74092b21968225c::" providerId="AD" clId="Web-{ADE071AB-0F6C-4A76-203A-8B9331895178}" dt="2024-11-06T19:45:53.322" v="170"/>
          <ac:grpSpMkLst>
            <pc:docMk/>
            <pc:sldMk cId="1745422495" sldId="268"/>
            <ac:grpSpMk id="12" creationId="{1E52C707-F508-47B5-8864-8CC3EE0F030B}"/>
          </ac:grpSpMkLst>
        </pc:grpChg>
        <pc:grpChg chg="add del">
          <ac:chgData name="Usuario invitado" userId="S::urn:spo:anon#8a3ca365b1142f2589b136a31d342eb18cc96d779fb610c8f74092b21968225c::" providerId="AD" clId="Web-{ADE071AB-0F6C-4A76-203A-8B9331895178}" dt="2024-11-06T19:45:53.291" v="169"/>
          <ac:grpSpMkLst>
            <pc:docMk/>
            <pc:sldMk cId="1745422495" sldId="268"/>
            <ac:grpSpMk id="26" creationId="{5346FBCF-5353-4172-96F5-4B7EB07777C4}"/>
          </ac:grpSpMkLst>
        </pc:grpChg>
        <pc:grpChg chg="add">
          <ac:chgData name="Usuario invitado" userId="S::urn:spo:anon#8a3ca365b1142f2589b136a31d342eb18cc96d779fb610c8f74092b21968225c::" providerId="AD" clId="Web-{ADE071AB-0F6C-4A76-203A-8B9331895178}" dt="2024-11-06T19:45:53.322" v="170"/>
          <ac:grpSpMkLst>
            <pc:docMk/>
            <pc:sldMk cId="1745422495" sldId="268"/>
            <ac:grpSpMk id="28" creationId="{B57BDC17-F1B3-455F-BBF1-680AA1F25C06}"/>
          </ac:grpSpMkLst>
        </pc:grpChg>
        <pc:grpChg chg="add del">
          <ac:chgData name="Usuario invitado" userId="S::urn:spo:anon#8a3ca365b1142f2589b136a31d342eb18cc96d779fb610c8f74092b21968225c::" providerId="AD" clId="Web-{ADE071AB-0F6C-4A76-203A-8B9331895178}" dt="2024-11-06T19:45:53.291" v="169"/>
          <ac:grpSpMkLst>
            <pc:docMk/>
            <pc:sldMk cId="1745422495" sldId="268"/>
            <ac:grpSpMk id="30" creationId="{78326E10-C8CB-487F-A110-F861268DE619}"/>
          </ac:grpSpMkLst>
        </pc:grpChg>
        <pc:graphicFrameChg chg="add modGraphic">
          <ac:chgData name="Usuario invitado" userId="S::urn:spo:anon#8a3ca365b1142f2589b136a31d342eb18cc96d779fb610c8f74092b21968225c::" providerId="AD" clId="Web-{ADE071AB-0F6C-4A76-203A-8B9331895178}" dt="2024-11-06T19:53:23.809" v="291"/>
          <ac:graphicFrameMkLst>
            <pc:docMk/>
            <pc:sldMk cId="1745422495" sldId="268"/>
            <ac:graphicFrameMk id="41" creationId="{1B4CB877-5D25-07DD-0F02-66CF892AE72D}"/>
          </ac:graphicFrameMkLst>
        </pc:graphicFrameChg>
        <pc:picChg chg="add del">
          <ac:chgData name="Usuario invitado" userId="S::urn:spo:anon#8a3ca365b1142f2589b136a31d342eb18cc96d779fb610c8f74092b21968225c::" providerId="AD" clId="Web-{ADE071AB-0F6C-4A76-203A-8B9331895178}" dt="2024-11-06T19:45:53.291" v="169"/>
          <ac:picMkLst>
            <pc:docMk/>
            <pc:sldMk cId="1745422495" sldId="268"/>
            <ac:picMk id="20" creationId="{3B7C39F6-BB3D-4CC5-672A-DE868BA004E1}"/>
          </ac:picMkLst>
        </pc:picChg>
      </pc:sldChg>
      <pc:sldChg chg="addSp delSp modSp mod setBg">
        <pc:chgData name="Usuario invitado" userId="S::urn:spo:anon#8a3ca365b1142f2589b136a31d342eb18cc96d779fb610c8f74092b21968225c::" providerId="AD" clId="Web-{ADE071AB-0F6C-4A76-203A-8B9331895178}" dt="2024-11-06T19:35:10.819" v="21" actId="20577"/>
        <pc:sldMkLst>
          <pc:docMk/>
          <pc:sldMk cId="518420163" sldId="269"/>
        </pc:sldMkLst>
        <pc:spChg chg="mod">
          <ac:chgData name="Usuario invitado" userId="S::urn:spo:anon#8a3ca365b1142f2589b136a31d342eb18cc96d779fb610c8f74092b21968225c::" providerId="AD" clId="Web-{ADE071AB-0F6C-4A76-203A-8B9331895178}" dt="2024-11-06T19:35:10.819" v="21" actId="20577"/>
          <ac:spMkLst>
            <pc:docMk/>
            <pc:sldMk cId="518420163" sldId="269"/>
            <ac:spMk id="2" creationId="{EB8C6BBD-EDD9-42AE-61BC-A75C3B722F7C}"/>
          </ac:spMkLst>
        </pc:spChg>
        <pc:spChg chg="add del">
          <ac:chgData name="Usuario invitado" userId="S::urn:spo:anon#8a3ca365b1142f2589b136a31d342eb18cc96d779fb610c8f74092b21968225c::" providerId="AD" clId="Web-{ADE071AB-0F6C-4A76-203A-8B9331895178}" dt="2024-11-06T19:34:52.366" v="2"/>
          <ac:spMkLst>
            <pc:docMk/>
            <pc:sldMk cId="518420163" sldId="269"/>
            <ac:spMk id="20" creationId="{BB4538A1-4E3C-4E6B-8F4F-73DF6D5191A0}"/>
          </ac:spMkLst>
        </pc:spChg>
        <pc:spChg chg="add">
          <ac:chgData name="Usuario invitado" userId="S::urn:spo:anon#8a3ca365b1142f2589b136a31d342eb18cc96d779fb610c8f74092b21968225c::" providerId="AD" clId="Web-{ADE071AB-0F6C-4A76-203A-8B9331895178}" dt="2024-11-06T19:34:52.381" v="3"/>
          <ac:spMkLst>
            <pc:docMk/>
            <pc:sldMk cId="518420163" sldId="269"/>
            <ac:spMk id="23" creationId="{5CD072FB-CD64-4E20-B8AA-375F843567EF}"/>
          </ac:spMkLst>
        </pc:spChg>
        <pc:grpChg chg="add del">
          <ac:chgData name="Usuario invitado" userId="S::urn:spo:anon#8a3ca365b1142f2589b136a31d342eb18cc96d779fb610c8f74092b21968225c::" providerId="AD" clId="Web-{ADE071AB-0F6C-4A76-203A-8B9331895178}" dt="2024-11-06T19:34:52.366" v="2"/>
          <ac:grpSpMkLst>
            <pc:docMk/>
            <pc:sldMk cId="518420163" sldId="269"/>
            <ac:grpSpMk id="12" creationId="{DE831112-FBC4-43D2-9D35-A250B9B5DFE6}"/>
          </ac:grpSpMkLst>
        </pc:grpChg>
        <pc:grpChg chg="add">
          <ac:chgData name="Usuario invitado" userId="S::urn:spo:anon#8a3ca365b1142f2589b136a31d342eb18cc96d779fb610c8f74092b21968225c::" providerId="AD" clId="Web-{ADE071AB-0F6C-4A76-203A-8B9331895178}" dt="2024-11-06T19:34:52.381" v="3"/>
          <ac:grpSpMkLst>
            <pc:docMk/>
            <pc:sldMk cId="518420163" sldId="269"/>
            <ac:grpSpMk id="22" creationId="{DE831112-FBC4-43D2-9D35-A250B9B5DFE6}"/>
          </ac:grpSpMkLst>
        </pc:grpChg>
        <pc:picChg chg="mod ord">
          <ac:chgData name="Usuario invitado" userId="S::urn:spo:anon#8a3ca365b1142f2589b136a31d342eb18cc96d779fb610c8f74092b21968225c::" providerId="AD" clId="Web-{ADE071AB-0F6C-4A76-203A-8B9331895178}" dt="2024-11-06T19:34:52.381" v="3"/>
          <ac:picMkLst>
            <pc:docMk/>
            <pc:sldMk cId="518420163" sldId="269"/>
            <ac:picMk id="4" creationId="{BE2F97B2-879D-2944-C3BA-F4AA69EB0844}"/>
          </ac:picMkLst>
        </pc:picChg>
        <pc:picChg chg="mod ord">
          <ac:chgData name="Usuario invitado" userId="S::urn:spo:anon#8a3ca365b1142f2589b136a31d342eb18cc96d779fb610c8f74092b21968225c::" providerId="AD" clId="Web-{ADE071AB-0F6C-4A76-203A-8B9331895178}" dt="2024-11-06T19:34:52.381" v="3"/>
          <ac:picMkLst>
            <pc:docMk/>
            <pc:sldMk cId="518420163" sldId="269"/>
            <ac:picMk id="5" creationId="{B7CBDB26-611F-2E3F-CD27-4CD3728D4EA5}"/>
          </ac:picMkLst>
        </pc:picChg>
        <pc:picChg chg="mod">
          <ac:chgData name="Usuario invitado" userId="S::urn:spo:anon#8a3ca365b1142f2589b136a31d342eb18cc96d779fb610c8f74092b21968225c::" providerId="AD" clId="Web-{ADE071AB-0F6C-4A76-203A-8B9331895178}" dt="2024-11-06T19:34:52.381" v="3"/>
          <ac:picMkLst>
            <pc:docMk/>
            <pc:sldMk cId="518420163" sldId="269"/>
            <ac:picMk id="6" creationId="{D6DA45FE-A926-2532-9D38-F2AFC40E1E96}"/>
          </ac:picMkLst>
        </pc:picChg>
        <pc:picChg chg="mod ord">
          <ac:chgData name="Usuario invitado" userId="S::urn:spo:anon#8a3ca365b1142f2589b136a31d342eb18cc96d779fb610c8f74092b21968225c::" providerId="AD" clId="Web-{ADE071AB-0F6C-4A76-203A-8B9331895178}" dt="2024-11-06T19:34:52.381" v="3"/>
          <ac:picMkLst>
            <pc:docMk/>
            <pc:sldMk cId="518420163" sldId="269"/>
            <ac:picMk id="7" creationId="{72B26442-3129-FD38-491E-7F60AB6103FC}"/>
          </ac:picMkLst>
        </pc:picChg>
      </pc:sldChg>
      <pc:sldChg chg="addSp delSp modSp">
        <pc:chgData name="Usuario invitado" userId="S::urn:spo:anon#8a3ca365b1142f2589b136a31d342eb18cc96d779fb610c8f74092b21968225c::" providerId="AD" clId="Web-{ADE071AB-0F6C-4A76-203A-8B9331895178}" dt="2024-11-06T19:35:18.085" v="29" actId="20577"/>
        <pc:sldMkLst>
          <pc:docMk/>
          <pc:sldMk cId="120602013" sldId="270"/>
        </pc:sldMkLst>
        <pc:spChg chg="mod">
          <ac:chgData name="Usuario invitado" userId="S::urn:spo:anon#8a3ca365b1142f2589b136a31d342eb18cc96d779fb610c8f74092b21968225c::" providerId="AD" clId="Web-{ADE071AB-0F6C-4A76-203A-8B9331895178}" dt="2024-11-06T19:35:18.085" v="29" actId="20577"/>
          <ac:spMkLst>
            <pc:docMk/>
            <pc:sldMk cId="120602013" sldId="270"/>
            <ac:spMk id="2" creationId="{3B5C23BD-114C-BD5E-549D-0B85AC4846EA}"/>
          </ac:spMkLst>
        </pc:spChg>
        <pc:spChg chg="add">
          <ac:chgData name="Usuario invitado" userId="S::urn:spo:anon#8a3ca365b1142f2589b136a31d342eb18cc96d779fb610c8f74092b21968225c::" providerId="AD" clId="Web-{ADE071AB-0F6C-4A76-203A-8B9331895178}" dt="2024-11-06T19:34:32.427" v="0"/>
          <ac:spMkLst>
            <pc:docMk/>
            <pc:sldMk cId="120602013" sldId="270"/>
            <ac:spMk id="41" creationId="{5CD072FB-CD64-4E20-B8AA-375F843567EF}"/>
          </ac:spMkLst>
        </pc:spChg>
        <pc:grpChg chg="del">
          <ac:chgData name="Usuario invitado" userId="S::urn:spo:anon#8a3ca365b1142f2589b136a31d342eb18cc96d779fb610c8f74092b21968225c::" providerId="AD" clId="Web-{ADE071AB-0F6C-4A76-203A-8B9331895178}" dt="2024-11-06T19:34:32.427" v="0"/>
          <ac:grpSpMkLst>
            <pc:docMk/>
            <pc:sldMk cId="120602013" sldId="270"/>
            <ac:grpSpMk id="28" creationId="{DE831112-FBC4-43D2-9D35-A250B9B5DFE6}"/>
          </ac:grpSpMkLst>
        </pc:grpChg>
        <pc:grpChg chg="add">
          <ac:chgData name="Usuario invitado" userId="S::urn:spo:anon#8a3ca365b1142f2589b136a31d342eb18cc96d779fb610c8f74092b21968225c::" providerId="AD" clId="Web-{ADE071AB-0F6C-4A76-203A-8B9331895178}" dt="2024-11-06T19:34:32.427" v="0"/>
          <ac:grpSpMkLst>
            <pc:docMk/>
            <pc:sldMk cId="120602013" sldId="270"/>
            <ac:grpSpMk id="33" creationId="{DE831112-FBC4-43D2-9D35-A250B9B5DFE6}"/>
          </ac:grpSpMkLst>
        </pc:grpChg>
        <pc:picChg chg="mod">
          <ac:chgData name="Usuario invitado" userId="S::urn:spo:anon#8a3ca365b1142f2589b136a31d342eb18cc96d779fb610c8f74092b21968225c::" providerId="AD" clId="Web-{ADE071AB-0F6C-4A76-203A-8B9331895178}" dt="2024-11-06T19:34:32.427" v="0"/>
          <ac:picMkLst>
            <pc:docMk/>
            <pc:sldMk cId="120602013" sldId="270"/>
            <ac:picMk id="4" creationId="{EA218EA1-95DA-C2EA-4D18-F59FE21D5F64}"/>
          </ac:picMkLst>
        </pc:picChg>
        <pc:picChg chg="mod">
          <ac:chgData name="Usuario invitado" userId="S::urn:spo:anon#8a3ca365b1142f2589b136a31d342eb18cc96d779fb610c8f74092b21968225c::" providerId="AD" clId="Web-{ADE071AB-0F6C-4A76-203A-8B9331895178}" dt="2024-11-06T19:34:32.427" v="0"/>
          <ac:picMkLst>
            <pc:docMk/>
            <pc:sldMk cId="120602013" sldId="270"/>
            <ac:picMk id="5" creationId="{83812072-F1AC-644E-2BCC-7BF7C7024B4D}"/>
          </ac:picMkLst>
        </pc:picChg>
        <pc:picChg chg="mod ord">
          <ac:chgData name="Usuario invitado" userId="S::urn:spo:anon#8a3ca365b1142f2589b136a31d342eb18cc96d779fb610c8f74092b21968225c::" providerId="AD" clId="Web-{ADE071AB-0F6C-4A76-203A-8B9331895178}" dt="2024-11-06T19:34:32.427" v="0"/>
          <ac:picMkLst>
            <pc:docMk/>
            <pc:sldMk cId="120602013" sldId="270"/>
            <ac:picMk id="6" creationId="{187E47E3-073E-ADF9-B4EF-582BBB33812B}"/>
          </ac:picMkLst>
        </pc:picChg>
        <pc:picChg chg="mod">
          <ac:chgData name="Usuario invitado" userId="S::urn:spo:anon#8a3ca365b1142f2589b136a31d342eb18cc96d779fb610c8f74092b21968225c::" providerId="AD" clId="Web-{ADE071AB-0F6C-4A76-203A-8B9331895178}" dt="2024-11-06T19:34:32.427" v="0"/>
          <ac:picMkLst>
            <pc:docMk/>
            <pc:sldMk cId="120602013" sldId="270"/>
            <ac:picMk id="7" creationId="{AC218D4C-BF47-B9D5-ECE2-18DCD842DE96}"/>
          </ac:picMkLst>
        </pc:picChg>
      </pc:sldChg>
      <pc:sldChg chg="addSp delSp modSp new">
        <pc:chgData name="Usuario invitado" userId="S::urn:spo:anon#8a3ca365b1142f2589b136a31d342eb18cc96d779fb610c8f74092b21968225c::" providerId="AD" clId="Web-{ADE071AB-0F6C-4A76-203A-8B9331895178}" dt="2024-11-06T19:45:03.852" v="162" actId="1076"/>
        <pc:sldMkLst>
          <pc:docMk/>
          <pc:sldMk cId="2674170826" sldId="271"/>
        </pc:sldMkLst>
        <pc:spChg chg="mod">
          <ac:chgData name="Usuario invitado" userId="S::urn:spo:anon#8a3ca365b1142f2589b136a31d342eb18cc96d779fb610c8f74092b21968225c::" providerId="AD" clId="Web-{ADE071AB-0F6C-4A76-203A-8B9331895178}" dt="2024-11-06T19:37:56.652" v="70" actId="20577"/>
          <ac:spMkLst>
            <pc:docMk/>
            <pc:sldMk cId="2674170826" sldId="271"/>
            <ac:spMk id="2" creationId="{4D7258EA-8548-0D16-6F8A-B46331948097}"/>
          </ac:spMkLst>
        </pc:spChg>
        <pc:spChg chg="del mod">
          <ac:chgData name="Usuario invitado" userId="S::urn:spo:anon#8a3ca365b1142f2589b136a31d342eb18cc96d779fb610c8f74092b21968225c::" providerId="AD" clId="Web-{ADE071AB-0F6C-4A76-203A-8B9331895178}" dt="2024-11-06T19:43:52.788" v="131"/>
          <ac:spMkLst>
            <pc:docMk/>
            <pc:sldMk cId="2674170826" sldId="271"/>
            <ac:spMk id="5" creationId="{AF629E3F-D573-CC15-97BE-61D1116EB66E}"/>
          </ac:spMkLst>
        </pc:spChg>
        <pc:spChg chg="add mod">
          <ac:chgData name="Usuario invitado" userId="S::urn:spo:anon#8a3ca365b1142f2589b136a31d342eb18cc96d779fb610c8f74092b21968225c::" providerId="AD" clId="Web-{ADE071AB-0F6C-4A76-203A-8B9331895178}" dt="2024-11-06T19:43:52.788" v="131"/>
          <ac:spMkLst>
            <pc:docMk/>
            <pc:sldMk cId="2674170826" sldId="271"/>
            <ac:spMk id="14" creationId="{D5E4B119-29B8-6EED-1ED5-FCB840F31951}"/>
          </ac:spMkLst>
        </pc:spChg>
        <pc:picChg chg="add mod">
          <ac:chgData name="Usuario invitado" userId="S::urn:spo:anon#8a3ca365b1142f2589b136a31d342eb18cc96d779fb610c8f74092b21968225c::" providerId="AD" clId="Web-{ADE071AB-0F6C-4A76-203A-8B9331895178}" dt="2024-11-06T19:44:23.695" v="146" actId="1076"/>
          <ac:picMkLst>
            <pc:docMk/>
            <pc:sldMk cId="2674170826" sldId="271"/>
            <ac:picMk id="4" creationId="{8CF22CF1-3D7B-F680-5FFF-C3BFA03C7E17}"/>
          </ac:picMkLst>
        </pc:picChg>
        <pc:picChg chg="add mod">
          <ac:chgData name="Usuario invitado" userId="S::urn:spo:anon#8a3ca365b1142f2589b136a31d342eb18cc96d779fb610c8f74092b21968225c::" providerId="AD" clId="Web-{ADE071AB-0F6C-4A76-203A-8B9331895178}" dt="2024-11-06T19:44:24.960" v="147" actId="1076"/>
          <ac:picMkLst>
            <pc:docMk/>
            <pc:sldMk cId="2674170826" sldId="271"/>
            <ac:picMk id="6" creationId="{73ED7377-B852-9499-4978-545B46585854}"/>
          </ac:picMkLst>
        </pc:picChg>
        <pc:picChg chg="add mod">
          <ac:chgData name="Usuario invitado" userId="S::urn:spo:anon#8a3ca365b1142f2589b136a31d342eb18cc96d779fb610c8f74092b21968225c::" providerId="AD" clId="Web-{ADE071AB-0F6C-4A76-203A-8B9331895178}" dt="2024-11-06T19:45:01.868" v="161" actId="1076"/>
          <ac:picMkLst>
            <pc:docMk/>
            <pc:sldMk cId="2674170826" sldId="271"/>
            <ac:picMk id="8" creationId="{9FF66854-046E-92D1-2B0A-31FD000766E4}"/>
          </ac:picMkLst>
        </pc:picChg>
        <pc:picChg chg="add mod">
          <ac:chgData name="Usuario invitado" userId="S::urn:spo:anon#8a3ca365b1142f2589b136a31d342eb18cc96d779fb610c8f74092b21968225c::" providerId="AD" clId="Web-{ADE071AB-0F6C-4A76-203A-8B9331895178}" dt="2024-11-06T19:44:42.773" v="159" actId="1076"/>
          <ac:picMkLst>
            <pc:docMk/>
            <pc:sldMk cId="2674170826" sldId="271"/>
            <ac:picMk id="9" creationId="{2F7F61E1-5976-36F8-B6DB-4E629F55619E}"/>
          </ac:picMkLst>
        </pc:picChg>
        <pc:picChg chg="add mod">
          <ac:chgData name="Usuario invitado" userId="S::urn:spo:anon#8a3ca365b1142f2589b136a31d342eb18cc96d779fb610c8f74092b21968225c::" providerId="AD" clId="Web-{ADE071AB-0F6C-4A76-203A-8B9331895178}" dt="2024-11-06T19:45:03.852" v="162" actId="1076"/>
          <ac:picMkLst>
            <pc:docMk/>
            <pc:sldMk cId="2674170826" sldId="271"/>
            <ac:picMk id="10" creationId="{8616EE39-CB5C-C76B-92E3-48845090C54D}"/>
          </ac:picMkLst>
        </pc:picChg>
        <pc:picChg chg="del">
          <ac:chgData name="Usuario invitado" userId="S::urn:spo:anon#8a3ca365b1142f2589b136a31d342eb18cc96d779fb610c8f74092b21968225c::" providerId="AD" clId="Web-{ADE071AB-0F6C-4A76-203A-8B9331895178}" dt="2024-11-06T19:43:40.912" v="126"/>
          <ac:picMkLst>
            <pc:docMk/>
            <pc:sldMk cId="2674170826" sldId="271"/>
            <ac:picMk id="11" creationId="{EFBF04DA-8A8C-681A-7B14-3DEF1523631A}"/>
          </ac:picMkLst>
        </pc:picChg>
        <pc:picChg chg="add mod">
          <ac:chgData name="Usuario invitado" userId="S::urn:spo:anon#8a3ca365b1142f2589b136a31d342eb18cc96d779fb610c8f74092b21968225c::" providerId="AD" clId="Web-{ADE071AB-0F6C-4A76-203A-8B9331895178}" dt="2024-11-06T19:45:00.055" v="160" actId="1076"/>
          <ac:picMkLst>
            <pc:docMk/>
            <pc:sldMk cId="2674170826" sldId="271"/>
            <ac:picMk id="12" creationId="{08D5ECB2-E7F3-8075-CB2A-83DCDECE1405}"/>
          </ac:picMkLst>
        </pc:picChg>
      </pc:sldChg>
      <pc:sldChg chg="addSp delSp modSp new mod setBg">
        <pc:chgData name="Usuario invitado" userId="S::urn:spo:anon#8a3ca365b1142f2589b136a31d342eb18cc96d779fb610c8f74092b21968225c::" providerId="AD" clId="Web-{ADE071AB-0F6C-4A76-203A-8B9331895178}" dt="2024-11-06T19:39:48.937" v="111"/>
        <pc:sldMkLst>
          <pc:docMk/>
          <pc:sldMk cId="1298485255" sldId="272"/>
        </pc:sldMkLst>
        <pc:spChg chg="mod">
          <ac:chgData name="Usuario invitado" userId="S::urn:spo:anon#8a3ca365b1142f2589b136a31d342eb18cc96d779fb610c8f74092b21968225c::" providerId="AD" clId="Web-{ADE071AB-0F6C-4A76-203A-8B9331895178}" dt="2024-11-06T19:39:48.937" v="111"/>
          <ac:spMkLst>
            <pc:docMk/>
            <pc:sldMk cId="1298485255" sldId="272"/>
            <ac:spMk id="2" creationId="{57050FEF-6270-0FA3-FD5C-DC2C6A653082}"/>
          </ac:spMkLst>
        </pc:spChg>
        <pc:spChg chg="del">
          <ac:chgData name="Usuario invitado" userId="S::urn:spo:anon#8a3ca365b1142f2589b136a31d342eb18cc96d779fb610c8f74092b21968225c::" providerId="AD" clId="Web-{ADE071AB-0F6C-4A76-203A-8B9331895178}" dt="2024-11-06T19:38:36.497" v="105"/>
          <ac:spMkLst>
            <pc:docMk/>
            <pc:sldMk cId="1298485255" sldId="272"/>
            <ac:spMk id="3" creationId="{D8B85D10-9F1E-01A7-2876-6BC01DAB9C2A}"/>
          </ac:spMkLst>
        </pc:spChg>
        <pc:grpChg chg="add">
          <ac:chgData name="Usuario invitado" userId="S::urn:spo:anon#8a3ca365b1142f2589b136a31d342eb18cc96d779fb610c8f74092b21968225c::" providerId="AD" clId="Web-{ADE071AB-0F6C-4A76-203A-8B9331895178}" dt="2024-11-06T19:39:48.937" v="111"/>
          <ac:grpSpMkLst>
            <pc:docMk/>
            <pc:sldMk cId="1298485255" sldId="272"/>
            <ac:grpSpMk id="10" creationId="{56C5F458-F0B9-4584-B7A3-BA39F9E9FC93}"/>
          </ac:grpSpMkLst>
        </pc:grpChg>
        <pc:picChg chg="add mod">
          <ac:chgData name="Usuario invitado" userId="S::urn:spo:anon#8a3ca365b1142f2589b136a31d342eb18cc96d779fb610c8f74092b21968225c::" providerId="AD" clId="Web-{ADE071AB-0F6C-4A76-203A-8B9331895178}" dt="2024-11-06T19:39:48.937" v="111"/>
          <ac:picMkLst>
            <pc:docMk/>
            <pc:sldMk cId="1298485255" sldId="272"/>
            <ac:picMk id="4" creationId="{85AB51AA-E4A6-E9B0-D418-AD90BC675048}"/>
          </ac:picMkLst>
        </pc:picChg>
        <pc:picChg chg="add mod">
          <ac:chgData name="Usuario invitado" userId="S::urn:spo:anon#8a3ca365b1142f2589b136a31d342eb18cc96d779fb610c8f74092b21968225c::" providerId="AD" clId="Web-{ADE071AB-0F6C-4A76-203A-8B9331895178}" dt="2024-11-06T19:39:48.937" v="111"/>
          <ac:picMkLst>
            <pc:docMk/>
            <pc:sldMk cId="1298485255" sldId="272"/>
            <ac:picMk id="5" creationId="{8DE3C2DE-B7A4-EECB-985C-88D8A371CA68}"/>
          </ac:picMkLst>
        </pc:picChg>
      </pc:sldChg>
    </pc:docChg>
  </pc:docChgLst>
  <pc:docChgLst>
    <pc:chgData name="ANGEL ASTIAZARAN GAFO" userId="581af4f0-f7e9-4317-bc96-c5582517cd7d" providerId="ADAL" clId="{84C0284D-5F44-49FA-9198-0D51AD4019D2}"/>
    <pc:docChg chg="undo custSel addSld delSld modSld sldOrd">
      <pc:chgData name="ANGEL ASTIAZARAN GAFO" userId="581af4f0-f7e9-4317-bc96-c5582517cd7d" providerId="ADAL" clId="{84C0284D-5F44-49FA-9198-0D51AD4019D2}" dt="2024-11-07T20:10:45.928" v="1651" actId="20577"/>
      <pc:docMkLst>
        <pc:docMk/>
      </pc:docMkLst>
      <pc:sldChg chg="modSp mod">
        <pc:chgData name="ANGEL ASTIAZARAN GAFO" userId="581af4f0-f7e9-4317-bc96-c5582517cd7d" providerId="ADAL" clId="{84C0284D-5F44-49FA-9198-0D51AD4019D2}" dt="2024-11-06T18:54:39.538" v="87" actId="790"/>
        <pc:sldMkLst>
          <pc:docMk/>
          <pc:sldMk cId="3648590961" sldId="256"/>
        </pc:sldMkLst>
        <pc:spChg chg="mod">
          <ac:chgData name="ANGEL ASTIAZARAN GAFO" userId="581af4f0-f7e9-4317-bc96-c5582517cd7d" providerId="ADAL" clId="{84C0284D-5F44-49FA-9198-0D51AD4019D2}" dt="2024-11-06T18:42:53.852" v="11" actId="20577"/>
          <ac:spMkLst>
            <pc:docMk/>
            <pc:sldMk cId="3648590961" sldId="256"/>
            <ac:spMk id="2" creationId="{973F452F-13D9-5ED5-E089-91F5E30F657D}"/>
          </ac:spMkLst>
        </pc:spChg>
        <pc:spChg chg="mod">
          <ac:chgData name="ANGEL ASTIAZARAN GAFO" userId="581af4f0-f7e9-4317-bc96-c5582517cd7d" providerId="ADAL" clId="{84C0284D-5F44-49FA-9198-0D51AD4019D2}" dt="2024-11-06T18:43:19.214" v="20" actId="790"/>
          <ac:spMkLst>
            <pc:docMk/>
            <pc:sldMk cId="3648590961" sldId="256"/>
            <ac:spMk id="3" creationId="{7C51906E-CE17-C3F4-8B05-9402CF2AD747}"/>
          </ac:spMkLst>
        </pc:spChg>
        <pc:spChg chg="mod">
          <ac:chgData name="ANGEL ASTIAZARAN GAFO" userId="581af4f0-f7e9-4317-bc96-c5582517cd7d" providerId="ADAL" clId="{84C0284D-5F44-49FA-9198-0D51AD4019D2}" dt="2024-11-06T18:54:39.538" v="87" actId="790"/>
          <ac:spMkLst>
            <pc:docMk/>
            <pc:sldMk cId="3648590961" sldId="256"/>
            <ac:spMk id="10" creationId="{7F17B31E-4DA1-36A7-ABB6-A82443C2D4BC}"/>
          </ac:spMkLst>
        </pc:spChg>
      </pc:sldChg>
      <pc:sldChg chg="modSp new mod">
        <pc:chgData name="ANGEL ASTIAZARAN GAFO" userId="581af4f0-f7e9-4317-bc96-c5582517cd7d" providerId="ADAL" clId="{84C0284D-5F44-49FA-9198-0D51AD4019D2}" dt="2024-11-06T18:59:44.146" v="184" actId="20577"/>
        <pc:sldMkLst>
          <pc:docMk/>
          <pc:sldMk cId="81703813" sldId="257"/>
        </pc:sldMkLst>
        <pc:spChg chg="mod">
          <ac:chgData name="ANGEL ASTIAZARAN GAFO" userId="581af4f0-f7e9-4317-bc96-c5582517cd7d" providerId="ADAL" clId="{84C0284D-5F44-49FA-9198-0D51AD4019D2}" dt="2024-11-06T18:59:44.146" v="184" actId="20577"/>
          <ac:spMkLst>
            <pc:docMk/>
            <pc:sldMk cId="81703813" sldId="257"/>
            <ac:spMk id="3" creationId="{29E59ECA-5404-0A30-6C47-F7A645C24853}"/>
          </ac:spMkLst>
        </pc:spChg>
      </pc:sldChg>
      <pc:sldChg chg="modSp new mod">
        <pc:chgData name="ANGEL ASTIAZARAN GAFO" userId="581af4f0-f7e9-4317-bc96-c5582517cd7d" providerId="ADAL" clId="{84C0284D-5F44-49FA-9198-0D51AD4019D2}" dt="2024-11-06T18:56:32.301" v="174" actId="20577"/>
        <pc:sldMkLst>
          <pc:docMk/>
          <pc:sldMk cId="4246803981" sldId="258"/>
        </pc:sldMkLst>
        <pc:spChg chg="mod">
          <ac:chgData name="ANGEL ASTIAZARAN GAFO" userId="581af4f0-f7e9-4317-bc96-c5582517cd7d" providerId="ADAL" clId="{84C0284D-5F44-49FA-9198-0D51AD4019D2}" dt="2024-11-06T18:51:03.323" v="71" actId="20577"/>
          <ac:spMkLst>
            <pc:docMk/>
            <pc:sldMk cId="4246803981" sldId="258"/>
            <ac:spMk id="2" creationId="{669EB8C0-844B-5280-6EB3-B09D03CD701D}"/>
          </ac:spMkLst>
        </pc:spChg>
        <pc:spChg chg="mod">
          <ac:chgData name="ANGEL ASTIAZARAN GAFO" userId="581af4f0-f7e9-4317-bc96-c5582517cd7d" providerId="ADAL" clId="{84C0284D-5F44-49FA-9198-0D51AD4019D2}" dt="2024-11-06T18:56:32.301" v="174" actId="20577"/>
          <ac:spMkLst>
            <pc:docMk/>
            <pc:sldMk cId="4246803981" sldId="258"/>
            <ac:spMk id="3" creationId="{FC802244-E2FA-AA83-4A95-F5CC58A3B14E}"/>
          </ac:spMkLst>
        </pc:spChg>
      </pc:sldChg>
      <pc:sldChg chg="new">
        <pc:chgData name="ANGEL ASTIAZARAN GAFO" userId="581af4f0-f7e9-4317-bc96-c5582517cd7d" providerId="ADAL" clId="{84C0284D-5F44-49FA-9198-0D51AD4019D2}" dt="2024-11-06T18:47:22.374" v="27" actId="680"/>
        <pc:sldMkLst>
          <pc:docMk/>
          <pc:sldMk cId="2603231098" sldId="259"/>
        </pc:sldMkLst>
      </pc:sldChg>
      <pc:sldChg chg="new del">
        <pc:chgData name="ANGEL ASTIAZARAN GAFO" userId="581af4f0-f7e9-4317-bc96-c5582517cd7d" providerId="ADAL" clId="{84C0284D-5F44-49FA-9198-0D51AD4019D2}" dt="2024-11-06T19:47:25.932" v="1313" actId="47"/>
        <pc:sldMkLst>
          <pc:docMk/>
          <pc:sldMk cId="4257325465" sldId="260"/>
        </pc:sldMkLst>
      </pc:sldChg>
      <pc:sldChg chg="addSp delSp modSp mod ord">
        <pc:chgData name="ANGEL ASTIAZARAN GAFO" userId="581af4f0-f7e9-4317-bc96-c5582517cd7d" providerId="ADAL" clId="{84C0284D-5F44-49FA-9198-0D51AD4019D2}" dt="2024-11-06T19:46:48.243" v="1312" actId="14100"/>
        <pc:sldMkLst>
          <pc:docMk/>
          <pc:sldMk cId="3074198452" sldId="261"/>
        </pc:sldMkLst>
        <pc:spChg chg="del">
          <ac:chgData name="ANGEL ASTIAZARAN GAFO" userId="581af4f0-f7e9-4317-bc96-c5582517cd7d" providerId="ADAL" clId="{84C0284D-5F44-49FA-9198-0D51AD4019D2}" dt="2024-11-06T19:45:59.818" v="1305" actId="22"/>
          <ac:spMkLst>
            <pc:docMk/>
            <pc:sldMk cId="3074198452" sldId="261"/>
            <ac:spMk id="3" creationId="{1DB1B35A-9E7A-F521-8192-7C3FEF4C4683}"/>
          </ac:spMkLst>
        </pc:spChg>
        <pc:picChg chg="add mod ord">
          <ac:chgData name="ANGEL ASTIAZARAN GAFO" userId="581af4f0-f7e9-4317-bc96-c5582517cd7d" providerId="ADAL" clId="{84C0284D-5F44-49FA-9198-0D51AD4019D2}" dt="2024-11-06T19:46:48.243" v="1312" actId="14100"/>
          <ac:picMkLst>
            <pc:docMk/>
            <pc:sldMk cId="3074198452" sldId="261"/>
            <ac:picMk id="5" creationId="{754068DA-19FC-8311-FDD1-FAFCEB08EF1C}"/>
          </ac:picMkLst>
        </pc:picChg>
        <pc:picChg chg="add mod">
          <ac:chgData name="ANGEL ASTIAZARAN GAFO" userId="581af4f0-f7e9-4317-bc96-c5582517cd7d" providerId="ADAL" clId="{84C0284D-5F44-49FA-9198-0D51AD4019D2}" dt="2024-11-06T19:46:44.436" v="1310" actId="1076"/>
          <ac:picMkLst>
            <pc:docMk/>
            <pc:sldMk cId="3074198452" sldId="261"/>
            <ac:picMk id="7" creationId="{816C6D07-3819-7073-1CC9-BDE73794AB90}"/>
          </ac:picMkLst>
        </pc:picChg>
      </pc:sldChg>
      <pc:sldChg chg="modSp new del mod">
        <pc:chgData name="ANGEL ASTIAZARAN GAFO" userId="581af4f0-f7e9-4317-bc96-c5582517cd7d" providerId="ADAL" clId="{84C0284D-5F44-49FA-9198-0D51AD4019D2}" dt="2024-11-06T19:01:26.470" v="199" actId="47"/>
        <pc:sldMkLst>
          <pc:docMk/>
          <pc:sldMk cId="2857113102" sldId="262"/>
        </pc:sldMkLst>
        <pc:spChg chg="mod">
          <ac:chgData name="ANGEL ASTIAZARAN GAFO" userId="581af4f0-f7e9-4317-bc96-c5582517cd7d" providerId="ADAL" clId="{84C0284D-5F44-49FA-9198-0D51AD4019D2}" dt="2024-11-06T18:51:40.447" v="85" actId="20577"/>
          <ac:spMkLst>
            <pc:docMk/>
            <pc:sldMk cId="2857113102" sldId="262"/>
            <ac:spMk id="2" creationId="{1E334E94-4DE2-E515-1404-B35DA4565559}"/>
          </ac:spMkLst>
        </pc:spChg>
      </pc:sldChg>
      <pc:sldChg chg="modSp mod">
        <pc:chgData name="ANGEL ASTIAZARAN GAFO" userId="581af4f0-f7e9-4317-bc96-c5582517cd7d" providerId="ADAL" clId="{84C0284D-5F44-49FA-9198-0D51AD4019D2}" dt="2024-11-07T20:10:45.928" v="1651" actId="20577"/>
        <pc:sldMkLst>
          <pc:docMk/>
          <pc:sldMk cId="2424753385" sldId="263"/>
        </pc:sldMkLst>
        <pc:spChg chg="mod">
          <ac:chgData name="ANGEL ASTIAZARAN GAFO" userId="581af4f0-f7e9-4317-bc96-c5582517cd7d" providerId="ADAL" clId="{84C0284D-5F44-49FA-9198-0D51AD4019D2}" dt="2024-11-06T19:05:29.645" v="430" actId="122"/>
          <ac:spMkLst>
            <pc:docMk/>
            <pc:sldMk cId="2424753385" sldId="263"/>
            <ac:spMk id="2" creationId="{51EB8587-2195-3783-A89A-D6BBA26528ED}"/>
          </ac:spMkLst>
        </pc:spChg>
        <pc:spChg chg="mod">
          <ac:chgData name="ANGEL ASTIAZARAN GAFO" userId="581af4f0-f7e9-4317-bc96-c5582517cd7d" providerId="ADAL" clId="{84C0284D-5F44-49FA-9198-0D51AD4019D2}" dt="2024-11-07T20:10:45.928" v="1651" actId="20577"/>
          <ac:spMkLst>
            <pc:docMk/>
            <pc:sldMk cId="2424753385" sldId="263"/>
            <ac:spMk id="3" creationId="{09141092-A2B5-66B2-648E-2D29527F28F2}"/>
          </ac:spMkLst>
        </pc:spChg>
      </pc:sldChg>
      <pc:sldChg chg="modSp mod">
        <pc:chgData name="ANGEL ASTIAZARAN GAFO" userId="581af4f0-f7e9-4317-bc96-c5582517cd7d" providerId="ADAL" clId="{84C0284D-5F44-49FA-9198-0D51AD4019D2}" dt="2024-11-06T19:56:39.439" v="1650" actId="20577"/>
        <pc:sldMkLst>
          <pc:docMk/>
          <pc:sldMk cId="3970722209" sldId="264"/>
        </pc:sldMkLst>
        <pc:spChg chg="mod">
          <ac:chgData name="ANGEL ASTIAZARAN GAFO" userId="581af4f0-f7e9-4317-bc96-c5582517cd7d" providerId="ADAL" clId="{84C0284D-5F44-49FA-9198-0D51AD4019D2}" dt="2024-11-06T19:56:39.439" v="1650" actId="20577"/>
          <ac:spMkLst>
            <pc:docMk/>
            <pc:sldMk cId="3970722209" sldId="264"/>
            <ac:spMk id="3" creationId="{1D2E52A2-F670-14B3-2613-6A88FA0FCFD3}"/>
          </ac:spMkLst>
        </pc:spChg>
      </pc:sldChg>
      <pc:sldChg chg="addSp delSp modSp new mod">
        <pc:chgData name="ANGEL ASTIAZARAN GAFO" userId="581af4f0-f7e9-4317-bc96-c5582517cd7d" providerId="ADAL" clId="{84C0284D-5F44-49FA-9198-0D51AD4019D2}" dt="2024-11-06T19:24:12.187" v="974" actId="1036"/>
        <pc:sldMkLst>
          <pc:docMk/>
          <pc:sldMk cId="321359443" sldId="266"/>
        </pc:sldMkLst>
        <pc:spChg chg="del mod">
          <ac:chgData name="ANGEL ASTIAZARAN GAFO" userId="581af4f0-f7e9-4317-bc96-c5582517cd7d" providerId="ADAL" clId="{84C0284D-5F44-49FA-9198-0D51AD4019D2}" dt="2024-11-06T19:15:18.132" v="604" actId="478"/>
          <ac:spMkLst>
            <pc:docMk/>
            <pc:sldMk cId="321359443" sldId="266"/>
            <ac:spMk id="2" creationId="{D12F8133-E77C-C8FE-C958-72ADE41F31FF}"/>
          </ac:spMkLst>
        </pc:spChg>
        <pc:spChg chg="del mod">
          <ac:chgData name="ANGEL ASTIAZARAN GAFO" userId="581af4f0-f7e9-4317-bc96-c5582517cd7d" providerId="ADAL" clId="{84C0284D-5F44-49FA-9198-0D51AD4019D2}" dt="2024-11-06T19:14:14.005" v="598" actId="478"/>
          <ac:spMkLst>
            <pc:docMk/>
            <pc:sldMk cId="321359443" sldId="266"/>
            <ac:spMk id="3" creationId="{1B97733F-D871-5E5B-C595-B49189B64857}"/>
          </ac:spMkLst>
        </pc:spChg>
        <pc:spChg chg="add mod">
          <ac:chgData name="ANGEL ASTIAZARAN GAFO" userId="581af4f0-f7e9-4317-bc96-c5582517cd7d" providerId="ADAL" clId="{84C0284D-5F44-49FA-9198-0D51AD4019D2}" dt="2024-11-06T19:15:32.610" v="620" actId="1076"/>
          <ac:spMkLst>
            <pc:docMk/>
            <pc:sldMk cId="321359443" sldId="266"/>
            <ac:spMk id="7" creationId="{D0C91062-C674-9680-AB9A-71CF3E74CFF7}"/>
          </ac:spMkLst>
        </pc:spChg>
        <pc:spChg chg="add del mod">
          <ac:chgData name="ANGEL ASTIAZARAN GAFO" userId="581af4f0-f7e9-4317-bc96-c5582517cd7d" providerId="ADAL" clId="{84C0284D-5F44-49FA-9198-0D51AD4019D2}" dt="2024-11-06T19:17:25.291" v="649" actId="21"/>
          <ac:spMkLst>
            <pc:docMk/>
            <pc:sldMk cId="321359443" sldId="266"/>
            <ac:spMk id="12" creationId="{AD0FD6E4-09F1-8F39-6158-54645ACC8A58}"/>
          </ac:spMkLst>
        </pc:spChg>
        <pc:spChg chg="add del mod">
          <ac:chgData name="ANGEL ASTIAZARAN GAFO" userId="581af4f0-f7e9-4317-bc96-c5582517cd7d" providerId="ADAL" clId="{84C0284D-5F44-49FA-9198-0D51AD4019D2}" dt="2024-11-06T19:18:02.676" v="668" actId="21"/>
          <ac:spMkLst>
            <pc:docMk/>
            <pc:sldMk cId="321359443" sldId="266"/>
            <ac:spMk id="13" creationId="{357FF4C7-2C36-EBF3-BF40-F460B0F324F2}"/>
          </ac:spMkLst>
        </pc:spChg>
        <pc:spChg chg="add del mod">
          <ac:chgData name="ANGEL ASTIAZARAN GAFO" userId="581af4f0-f7e9-4317-bc96-c5582517cd7d" providerId="ADAL" clId="{84C0284D-5F44-49FA-9198-0D51AD4019D2}" dt="2024-11-06T19:17:40.375" v="652" actId="478"/>
          <ac:spMkLst>
            <pc:docMk/>
            <pc:sldMk cId="321359443" sldId="266"/>
            <ac:spMk id="14" creationId="{AD0FD6E4-09F1-8F39-6158-54645ACC8A58}"/>
          </ac:spMkLst>
        </pc:spChg>
        <pc:spChg chg="add mod">
          <ac:chgData name="ANGEL ASTIAZARAN GAFO" userId="581af4f0-f7e9-4317-bc96-c5582517cd7d" providerId="ADAL" clId="{84C0284D-5F44-49FA-9198-0D51AD4019D2}" dt="2024-11-06T19:20:38.332" v="801" actId="1076"/>
          <ac:spMkLst>
            <pc:docMk/>
            <pc:sldMk cId="321359443" sldId="266"/>
            <ac:spMk id="15" creationId="{12C9073B-6DD4-2AA6-5264-492310D76962}"/>
          </ac:spMkLst>
        </pc:spChg>
        <pc:spChg chg="add del mod">
          <ac:chgData name="ANGEL ASTIAZARAN GAFO" userId="581af4f0-f7e9-4317-bc96-c5582517cd7d" providerId="ADAL" clId="{84C0284D-5F44-49FA-9198-0D51AD4019D2}" dt="2024-11-06T19:21:22.955" v="837" actId="478"/>
          <ac:spMkLst>
            <pc:docMk/>
            <pc:sldMk cId="321359443" sldId="266"/>
            <ac:spMk id="16" creationId="{51C660BB-F0ED-D594-2243-A2AE9788DFF3}"/>
          </ac:spMkLst>
        </pc:spChg>
        <pc:spChg chg="add mod">
          <ac:chgData name="ANGEL ASTIAZARAN GAFO" userId="581af4f0-f7e9-4317-bc96-c5582517cd7d" providerId="ADAL" clId="{84C0284D-5F44-49FA-9198-0D51AD4019D2}" dt="2024-11-06T19:24:12.187" v="974" actId="1036"/>
          <ac:spMkLst>
            <pc:docMk/>
            <pc:sldMk cId="321359443" sldId="266"/>
            <ac:spMk id="17" creationId="{734FA2C0-7530-783F-37E2-AF4906D9C9DD}"/>
          </ac:spMkLst>
        </pc:spChg>
        <pc:spChg chg="add mod">
          <ac:chgData name="ANGEL ASTIAZARAN GAFO" userId="581af4f0-f7e9-4317-bc96-c5582517cd7d" providerId="ADAL" clId="{84C0284D-5F44-49FA-9198-0D51AD4019D2}" dt="2024-11-06T19:24:12.187" v="974" actId="1036"/>
          <ac:spMkLst>
            <pc:docMk/>
            <pc:sldMk cId="321359443" sldId="266"/>
            <ac:spMk id="18" creationId="{D5C4FD7B-FA1A-74B2-A885-27D00B9931DE}"/>
          </ac:spMkLst>
        </pc:spChg>
        <pc:spChg chg="add mod">
          <ac:chgData name="ANGEL ASTIAZARAN GAFO" userId="581af4f0-f7e9-4317-bc96-c5582517cd7d" providerId="ADAL" clId="{84C0284D-5F44-49FA-9198-0D51AD4019D2}" dt="2024-11-06T19:24:12.187" v="974" actId="1036"/>
          <ac:spMkLst>
            <pc:docMk/>
            <pc:sldMk cId="321359443" sldId="266"/>
            <ac:spMk id="19" creationId="{46C99EF4-3A62-EE90-2C16-4179BC93D6A8}"/>
          </ac:spMkLst>
        </pc:spChg>
        <pc:picChg chg="add del mod">
          <ac:chgData name="ANGEL ASTIAZARAN GAFO" userId="581af4f0-f7e9-4317-bc96-c5582517cd7d" providerId="ADAL" clId="{84C0284D-5F44-49FA-9198-0D51AD4019D2}" dt="2024-11-06T19:15:52.602" v="625" actId="478"/>
          <ac:picMkLst>
            <pc:docMk/>
            <pc:sldMk cId="321359443" sldId="266"/>
            <ac:picMk id="5" creationId="{DB25E2D9-E869-A9C6-A947-9491D94DF676}"/>
          </ac:picMkLst>
        </pc:picChg>
        <pc:picChg chg="add mod">
          <ac:chgData name="ANGEL ASTIAZARAN GAFO" userId="581af4f0-f7e9-4317-bc96-c5582517cd7d" providerId="ADAL" clId="{84C0284D-5F44-49FA-9198-0D51AD4019D2}" dt="2024-11-06T19:18:18.465" v="686" actId="14100"/>
          <ac:picMkLst>
            <pc:docMk/>
            <pc:sldMk cId="321359443" sldId="266"/>
            <ac:picMk id="9" creationId="{E9EC6FE0-B09C-6CDA-4D07-03D39AF33E1D}"/>
          </ac:picMkLst>
        </pc:picChg>
        <pc:picChg chg="add mod">
          <ac:chgData name="ANGEL ASTIAZARAN GAFO" userId="581af4f0-f7e9-4317-bc96-c5582517cd7d" providerId="ADAL" clId="{84C0284D-5F44-49FA-9198-0D51AD4019D2}" dt="2024-11-06T19:16:22.958" v="634" actId="1076"/>
          <ac:picMkLst>
            <pc:docMk/>
            <pc:sldMk cId="321359443" sldId="266"/>
            <ac:picMk id="11" creationId="{112B20D3-372D-7A5C-D816-3DF44ADF16A8}"/>
          </ac:picMkLst>
        </pc:picChg>
      </pc:sldChg>
      <pc:sldChg chg="addSp delSp modSp new mod ord">
        <pc:chgData name="ANGEL ASTIAZARAN GAFO" userId="581af4f0-f7e9-4317-bc96-c5582517cd7d" providerId="ADAL" clId="{84C0284D-5F44-49FA-9198-0D51AD4019D2}" dt="2024-11-06T19:32:10.708" v="1070" actId="20577"/>
        <pc:sldMkLst>
          <pc:docMk/>
          <pc:sldMk cId="1368800919" sldId="267"/>
        </pc:sldMkLst>
        <pc:spChg chg="mod">
          <ac:chgData name="ANGEL ASTIAZARAN GAFO" userId="581af4f0-f7e9-4317-bc96-c5582517cd7d" providerId="ADAL" clId="{84C0284D-5F44-49FA-9198-0D51AD4019D2}" dt="2024-11-06T19:26:27.441" v="986" actId="1076"/>
          <ac:spMkLst>
            <pc:docMk/>
            <pc:sldMk cId="1368800919" sldId="267"/>
            <ac:spMk id="2" creationId="{7515C779-97C1-2957-A8F8-A9D71D88CE93}"/>
          </ac:spMkLst>
        </pc:spChg>
        <pc:spChg chg="del mod">
          <ac:chgData name="ANGEL ASTIAZARAN GAFO" userId="581af4f0-f7e9-4317-bc96-c5582517cd7d" providerId="ADAL" clId="{84C0284D-5F44-49FA-9198-0D51AD4019D2}" dt="2024-11-06T19:24:58.177" v="976" actId="478"/>
          <ac:spMkLst>
            <pc:docMk/>
            <pc:sldMk cId="1368800919" sldId="267"/>
            <ac:spMk id="3" creationId="{74946DE8-9B9B-F284-4C31-6BEE2D3C3B3F}"/>
          </ac:spMkLst>
        </pc:spChg>
        <pc:spChg chg="add del mod">
          <ac:chgData name="ANGEL ASTIAZARAN GAFO" userId="581af4f0-f7e9-4317-bc96-c5582517cd7d" providerId="ADAL" clId="{84C0284D-5F44-49FA-9198-0D51AD4019D2}" dt="2024-11-06T19:25:00.085" v="977" actId="478"/>
          <ac:spMkLst>
            <pc:docMk/>
            <pc:sldMk cId="1368800919" sldId="267"/>
            <ac:spMk id="5" creationId="{BE6B543B-24B0-B972-36F9-DBCB8D18F013}"/>
          </ac:spMkLst>
        </pc:spChg>
        <pc:spChg chg="add mod">
          <ac:chgData name="ANGEL ASTIAZARAN GAFO" userId="581af4f0-f7e9-4317-bc96-c5582517cd7d" providerId="ADAL" clId="{84C0284D-5F44-49FA-9198-0D51AD4019D2}" dt="2024-11-06T19:31:03.175" v="1016" actId="1076"/>
          <ac:spMkLst>
            <pc:docMk/>
            <pc:sldMk cId="1368800919" sldId="267"/>
            <ac:spMk id="13" creationId="{9B9267FF-5DBB-B204-5EA6-37A2DC0A9B40}"/>
          </ac:spMkLst>
        </pc:spChg>
        <pc:spChg chg="add mod">
          <ac:chgData name="ANGEL ASTIAZARAN GAFO" userId="581af4f0-f7e9-4317-bc96-c5582517cd7d" providerId="ADAL" clId="{84C0284D-5F44-49FA-9198-0D51AD4019D2}" dt="2024-11-06T19:31:42.397" v="1034" actId="20577"/>
          <ac:spMkLst>
            <pc:docMk/>
            <pc:sldMk cId="1368800919" sldId="267"/>
            <ac:spMk id="14" creationId="{9923466F-B8DA-7E97-91C8-C6ED47F3C823}"/>
          </ac:spMkLst>
        </pc:spChg>
        <pc:spChg chg="add mod">
          <ac:chgData name="ANGEL ASTIAZARAN GAFO" userId="581af4f0-f7e9-4317-bc96-c5582517cd7d" providerId="ADAL" clId="{84C0284D-5F44-49FA-9198-0D51AD4019D2}" dt="2024-11-06T19:32:01.833" v="1055" actId="1076"/>
          <ac:spMkLst>
            <pc:docMk/>
            <pc:sldMk cId="1368800919" sldId="267"/>
            <ac:spMk id="15" creationId="{A860F894-A47B-9F35-0C5A-2FA9AB95B7D1}"/>
          </ac:spMkLst>
        </pc:spChg>
        <pc:spChg chg="add mod">
          <ac:chgData name="ANGEL ASTIAZARAN GAFO" userId="581af4f0-f7e9-4317-bc96-c5582517cd7d" providerId="ADAL" clId="{84C0284D-5F44-49FA-9198-0D51AD4019D2}" dt="2024-11-06T19:32:10.708" v="1070" actId="20577"/>
          <ac:spMkLst>
            <pc:docMk/>
            <pc:sldMk cId="1368800919" sldId="267"/>
            <ac:spMk id="16" creationId="{3E6B30E7-429E-05C4-4175-E736915396F8}"/>
          </ac:spMkLst>
        </pc:spChg>
        <pc:picChg chg="add del mod">
          <ac:chgData name="ANGEL ASTIAZARAN GAFO" userId="581af4f0-f7e9-4317-bc96-c5582517cd7d" providerId="ADAL" clId="{84C0284D-5F44-49FA-9198-0D51AD4019D2}" dt="2024-11-06T19:25:24.873" v="981" actId="478"/>
          <ac:picMkLst>
            <pc:docMk/>
            <pc:sldMk cId="1368800919" sldId="267"/>
            <ac:picMk id="7" creationId="{E589332F-A53C-FC4F-3A71-FB29F074E6F5}"/>
          </ac:picMkLst>
        </pc:picChg>
        <pc:picChg chg="add mod">
          <ac:chgData name="ANGEL ASTIAZARAN GAFO" userId="581af4f0-f7e9-4317-bc96-c5582517cd7d" providerId="ADAL" clId="{84C0284D-5F44-49FA-9198-0D51AD4019D2}" dt="2024-11-06T19:26:44.969" v="992" actId="1076"/>
          <ac:picMkLst>
            <pc:docMk/>
            <pc:sldMk cId="1368800919" sldId="267"/>
            <ac:picMk id="9" creationId="{FEFD21D7-096F-E2E4-6E4E-56E177B8AA06}"/>
          </ac:picMkLst>
        </pc:picChg>
        <pc:picChg chg="add mod">
          <ac:chgData name="ANGEL ASTIAZARAN GAFO" userId="581af4f0-f7e9-4317-bc96-c5582517cd7d" providerId="ADAL" clId="{84C0284D-5F44-49FA-9198-0D51AD4019D2}" dt="2024-11-06T19:26:47.326" v="993" actId="14100"/>
          <ac:picMkLst>
            <pc:docMk/>
            <pc:sldMk cId="1368800919" sldId="267"/>
            <ac:picMk id="11" creationId="{203411CE-8D86-2462-4DFC-FF9A3F8F1E0A}"/>
          </ac:picMkLst>
        </pc:picChg>
        <pc:picChg chg="add mod">
          <ac:chgData name="ANGEL ASTIAZARAN GAFO" userId="581af4f0-f7e9-4317-bc96-c5582517cd7d" providerId="ADAL" clId="{84C0284D-5F44-49FA-9198-0D51AD4019D2}" dt="2024-11-06T19:28:54.131" v="998" actId="1076"/>
          <ac:picMkLst>
            <pc:docMk/>
            <pc:sldMk cId="1368800919" sldId="267"/>
            <ac:picMk id="12" creationId="{B4456B97-6CF5-7A66-B4AD-D02210C08E42}"/>
          </ac:picMkLst>
        </pc:picChg>
      </pc:sldChg>
      <pc:sldChg chg="new del">
        <pc:chgData name="ANGEL ASTIAZARAN GAFO" userId="581af4f0-f7e9-4317-bc96-c5582517cd7d" providerId="ADAL" clId="{84C0284D-5F44-49FA-9198-0D51AD4019D2}" dt="2024-11-06T19:02:11.653" v="201" actId="47"/>
        <pc:sldMkLst>
          <pc:docMk/>
          <pc:sldMk cId="4170912926" sldId="267"/>
        </pc:sldMkLst>
      </pc:sldChg>
      <pc:sldChg chg="addSp delSp modSp mod">
        <pc:chgData name="ANGEL ASTIAZARAN GAFO" userId="581af4f0-f7e9-4317-bc96-c5582517cd7d" providerId="ADAL" clId="{84C0284D-5F44-49FA-9198-0D51AD4019D2}" dt="2024-11-06T19:43:56.587" v="1304" actId="478"/>
        <pc:sldMkLst>
          <pc:docMk/>
          <pc:sldMk cId="2674170826" sldId="271"/>
        </pc:sldMkLst>
        <pc:spChg chg="del mod">
          <ac:chgData name="ANGEL ASTIAZARAN GAFO" userId="581af4f0-f7e9-4317-bc96-c5582517cd7d" providerId="ADAL" clId="{84C0284D-5F44-49FA-9198-0D51AD4019D2}" dt="2024-11-06T19:37:57.627" v="1072" actId="478"/>
          <ac:spMkLst>
            <pc:docMk/>
            <pc:sldMk cId="2674170826" sldId="271"/>
            <ac:spMk id="3" creationId="{39A6C92B-D001-5055-1F55-BFE82D229D77}"/>
          </ac:spMkLst>
        </pc:spChg>
        <pc:spChg chg="add mod">
          <ac:chgData name="ANGEL ASTIAZARAN GAFO" userId="581af4f0-f7e9-4317-bc96-c5582517cd7d" providerId="ADAL" clId="{84C0284D-5F44-49FA-9198-0D51AD4019D2}" dt="2024-11-06T19:40:39.153" v="1301" actId="1076"/>
          <ac:spMkLst>
            <pc:docMk/>
            <pc:sldMk cId="2674170826" sldId="271"/>
            <ac:spMk id="5" creationId="{AF629E3F-D573-CC15-97BE-61D1116EB66E}"/>
          </ac:spMkLst>
        </pc:spChg>
        <pc:spChg chg="del">
          <ac:chgData name="ANGEL ASTIAZARAN GAFO" userId="581af4f0-f7e9-4317-bc96-c5582517cd7d" providerId="ADAL" clId="{84C0284D-5F44-49FA-9198-0D51AD4019D2}" dt="2024-11-06T19:43:56.587" v="1304" actId="478"/>
          <ac:spMkLst>
            <pc:docMk/>
            <pc:sldMk cId="2674170826" sldId="271"/>
            <ac:spMk id="14" creationId="{D5E4B119-29B8-6EED-1ED5-FCB840F31951}"/>
          </ac:spMkLst>
        </pc:spChg>
        <pc:picChg chg="add mod">
          <ac:chgData name="ANGEL ASTIAZARAN GAFO" userId="581af4f0-f7e9-4317-bc96-c5582517cd7d" providerId="ADAL" clId="{84C0284D-5F44-49FA-9198-0D51AD4019D2}" dt="2024-11-06T19:43:31.459" v="1303" actId="1076"/>
          <ac:picMkLst>
            <pc:docMk/>
            <pc:sldMk cId="2674170826" sldId="271"/>
            <ac:picMk id="11" creationId="{EFBF04DA-8A8C-681A-7B14-3DEF1523631A}"/>
          </ac:picMkLst>
        </pc:picChg>
      </pc:sldChg>
      <pc:sldChg chg="addSp modSp new mod">
        <pc:chgData name="ANGEL ASTIAZARAN GAFO" userId="581af4f0-f7e9-4317-bc96-c5582517cd7d" providerId="ADAL" clId="{84C0284D-5F44-49FA-9198-0D51AD4019D2}" dt="2024-11-06T19:54:50.754" v="1478" actId="20577"/>
        <pc:sldMkLst>
          <pc:docMk/>
          <pc:sldMk cId="4218518407" sldId="273"/>
        </pc:sldMkLst>
        <pc:spChg chg="mod">
          <ac:chgData name="ANGEL ASTIAZARAN GAFO" userId="581af4f0-f7e9-4317-bc96-c5582517cd7d" providerId="ADAL" clId="{84C0284D-5F44-49FA-9198-0D51AD4019D2}" dt="2024-11-06T19:53:59.419" v="1401" actId="20577"/>
          <ac:spMkLst>
            <pc:docMk/>
            <pc:sldMk cId="4218518407" sldId="273"/>
            <ac:spMk id="2" creationId="{85210111-3960-6A75-262D-1044A54F8515}"/>
          </ac:spMkLst>
        </pc:spChg>
        <pc:spChg chg="mod">
          <ac:chgData name="ANGEL ASTIAZARAN GAFO" userId="581af4f0-f7e9-4317-bc96-c5582517cd7d" providerId="ADAL" clId="{84C0284D-5F44-49FA-9198-0D51AD4019D2}" dt="2024-11-06T19:54:50.754" v="1478" actId="20577"/>
          <ac:spMkLst>
            <pc:docMk/>
            <pc:sldMk cId="4218518407" sldId="273"/>
            <ac:spMk id="3" creationId="{F82CFA7F-58D2-34A1-587F-6BF3228FF4C2}"/>
          </ac:spMkLst>
        </pc:spChg>
        <pc:picChg chg="add mod">
          <ac:chgData name="ANGEL ASTIAZARAN GAFO" userId="581af4f0-f7e9-4317-bc96-c5582517cd7d" providerId="ADAL" clId="{84C0284D-5F44-49FA-9198-0D51AD4019D2}" dt="2024-11-06T19:54:29.993" v="1402" actId="1076"/>
          <ac:picMkLst>
            <pc:docMk/>
            <pc:sldMk cId="4218518407" sldId="273"/>
            <ac:picMk id="5" creationId="{660F5056-FEA5-BED1-606D-2E3AC304FC41}"/>
          </ac:picMkLst>
        </pc:picChg>
      </pc:sldChg>
    </pc:docChg>
  </pc:docChgLst>
  <pc:docChgLst>
    <pc:chgData name="Usuario invitado" userId="S::urn:spo:anon#8a3ca365b1142f2589b136a31d342eb18cc96d779fb610c8f74092b21968225c::" providerId="AD" clId="Web-{6DD2B950-8E06-9D62-DC47-8DCAE6B2EF80}"/>
    <pc:docChg chg="modSld">
      <pc:chgData name="Usuario invitado" userId="S::urn:spo:anon#8a3ca365b1142f2589b136a31d342eb18cc96d779fb610c8f74092b21968225c::" providerId="AD" clId="Web-{6DD2B950-8E06-9D62-DC47-8DCAE6B2EF80}" dt="2024-11-07T17:55:41.871" v="17" actId="1076"/>
      <pc:docMkLst>
        <pc:docMk/>
      </pc:docMkLst>
      <pc:sldChg chg="modSp">
        <pc:chgData name="Usuario invitado" userId="S::urn:spo:anon#8a3ca365b1142f2589b136a31d342eb18cc96d779fb610c8f74092b21968225c::" providerId="AD" clId="Web-{6DD2B950-8E06-9D62-DC47-8DCAE6B2EF80}" dt="2024-11-07T17:55:41.871" v="17" actId="1076"/>
        <pc:sldMkLst>
          <pc:docMk/>
          <pc:sldMk cId="3970722209" sldId="264"/>
        </pc:sldMkLst>
        <pc:spChg chg="mod">
          <ac:chgData name="Usuario invitado" userId="S::urn:spo:anon#8a3ca365b1142f2589b136a31d342eb18cc96d779fb610c8f74092b21968225c::" providerId="AD" clId="Web-{6DD2B950-8E06-9D62-DC47-8DCAE6B2EF80}" dt="2024-11-07T17:55:41.871" v="17" actId="1076"/>
          <ac:spMkLst>
            <pc:docMk/>
            <pc:sldMk cId="3970722209" sldId="264"/>
            <ac:spMk id="3" creationId="{1D2E52A2-F670-14B3-2613-6A88FA0FCFD3}"/>
          </ac:spMkLst>
        </pc:spChg>
      </pc:sldChg>
    </pc:docChg>
  </pc:docChgLst>
  <pc:docChgLst>
    <pc:chgData name="LUCAS RODRIGUEZ LLERA" userId="S::lucas.rllera@alumnos.upm.es::a870db47-499b-48d1-bc68-860abfe4ea96" providerId="AD" clId="Web-{8F8D7090-B83C-471F-A536-A45C1C534B1C}"/>
    <pc:docChg chg="modSld">
      <pc:chgData name="LUCAS RODRIGUEZ LLERA" userId="S::lucas.rllera@alumnos.upm.es::a870db47-499b-48d1-bc68-860abfe4ea96" providerId="AD" clId="Web-{8F8D7090-B83C-471F-A536-A45C1C534B1C}" dt="2024-11-07T19:44:54.864" v="44" actId="1076"/>
      <pc:docMkLst>
        <pc:docMk/>
      </pc:docMkLst>
      <pc:sldChg chg="addSp delSp modSp">
        <pc:chgData name="LUCAS RODRIGUEZ LLERA" userId="S::lucas.rllera@alumnos.upm.es::a870db47-499b-48d1-bc68-860abfe4ea96" providerId="AD" clId="Web-{8F8D7090-B83C-471F-A536-A45C1C534B1C}" dt="2024-11-07T19:44:54.864" v="44" actId="1076"/>
        <pc:sldMkLst>
          <pc:docMk/>
          <pc:sldMk cId="4218518407" sldId="273"/>
        </pc:sldMkLst>
        <pc:spChg chg="add del mod">
          <ac:chgData name="LUCAS RODRIGUEZ LLERA" userId="S::lucas.rllera@alumnos.upm.es::a870db47-499b-48d1-bc68-860abfe4ea96" providerId="AD" clId="Web-{8F8D7090-B83C-471F-A536-A45C1C534B1C}" dt="2024-11-07T19:44:44.473" v="40" actId="1076"/>
          <ac:spMkLst>
            <pc:docMk/>
            <pc:sldMk cId="4218518407" sldId="273"/>
            <ac:spMk id="2" creationId="{85210111-3960-6A75-262D-1044A54F8515}"/>
          </ac:spMkLst>
        </pc:spChg>
        <pc:spChg chg="add del mod">
          <ac:chgData name="LUCAS RODRIGUEZ LLERA" userId="S::lucas.rllera@alumnos.upm.es::a870db47-499b-48d1-bc68-860abfe4ea96" providerId="AD" clId="Web-{8F8D7090-B83C-471F-A536-A45C1C534B1C}" dt="2024-11-07T19:44:47.082" v="42" actId="1076"/>
          <ac:spMkLst>
            <pc:docMk/>
            <pc:sldMk cId="4218518407" sldId="273"/>
            <ac:spMk id="3" creationId="{F82CFA7F-58D2-34A1-587F-6BF3228FF4C2}"/>
          </ac:spMkLst>
        </pc:spChg>
        <pc:spChg chg="add del mod">
          <ac:chgData name="LUCAS RODRIGUEZ LLERA" userId="S::lucas.rllera@alumnos.upm.es::a870db47-499b-48d1-bc68-860abfe4ea96" providerId="AD" clId="Web-{8F8D7090-B83C-471F-A536-A45C1C534B1C}" dt="2024-11-07T19:44:45.551" v="41"/>
          <ac:spMkLst>
            <pc:docMk/>
            <pc:sldMk cId="4218518407" sldId="273"/>
            <ac:spMk id="6" creationId="{B8216A4E-2B06-5B8D-6A88-1A594C126039}"/>
          </ac:spMkLst>
        </pc:spChg>
        <pc:spChg chg="add del mod">
          <ac:chgData name="LUCAS RODRIGUEZ LLERA" userId="S::lucas.rllera@alumnos.upm.es::a870db47-499b-48d1-bc68-860abfe4ea96" providerId="AD" clId="Web-{8F8D7090-B83C-471F-A536-A45C1C534B1C}" dt="2024-11-07T19:44:43.473" v="39"/>
          <ac:spMkLst>
            <pc:docMk/>
            <pc:sldMk cId="4218518407" sldId="273"/>
            <ac:spMk id="8" creationId="{93601F30-9B47-722B-E932-6854847FCC67}"/>
          </ac:spMkLst>
        </pc:spChg>
        <pc:picChg chg="add del mod">
          <ac:chgData name="LUCAS RODRIGUEZ LLERA" userId="S::lucas.rllera@alumnos.upm.es::a870db47-499b-48d1-bc68-860abfe4ea96" providerId="AD" clId="Web-{8F8D7090-B83C-471F-A536-A45C1C534B1C}" dt="2024-11-07T19:44:54.864" v="44" actId="1076"/>
          <ac:picMkLst>
            <pc:docMk/>
            <pc:sldMk cId="4218518407" sldId="273"/>
            <ac:picMk id="5" creationId="{660F5056-FEA5-BED1-606D-2E3AC304FC41}"/>
          </ac:picMkLst>
        </pc:picChg>
      </pc:sldChg>
    </pc:docChg>
  </pc:docChgLst>
  <pc:docChgLst>
    <pc:chgData name="MARIO VILLARIN GARCIA" userId="0f401598-d789-4035-a1e3-8a5321fa5b03" providerId="ADAL" clId="{0DB8D0E8-538C-44CE-9469-49A230C237C0}"/>
    <pc:docChg chg="undo custSel addSld modSld">
      <pc:chgData name="MARIO VILLARIN GARCIA" userId="0f401598-d789-4035-a1e3-8a5321fa5b03" providerId="ADAL" clId="{0DB8D0E8-538C-44CE-9469-49A230C237C0}" dt="2024-11-07T10:25:03.717" v="86" actId="122"/>
      <pc:docMkLst>
        <pc:docMk/>
      </pc:docMkLst>
      <pc:sldChg chg="modSp mod">
        <pc:chgData name="MARIO VILLARIN GARCIA" userId="0f401598-d789-4035-a1e3-8a5321fa5b03" providerId="ADAL" clId="{0DB8D0E8-538C-44CE-9469-49A230C237C0}" dt="2024-11-07T09:46:36.508" v="3" actId="20577"/>
        <pc:sldMkLst>
          <pc:docMk/>
          <pc:sldMk cId="3648590961" sldId="256"/>
        </pc:sldMkLst>
        <pc:spChg chg="mod">
          <ac:chgData name="MARIO VILLARIN GARCIA" userId="0f401598-d789-4035-a1e3-8a5321fa5b03" providerId="ADAL" clId="{0DB8D0E8-538C-44CE-9469-49A230C237C0}" dt="2024-11-07T09:46:36.508" v="3" actId="20577"/>
          <ac:spMkLst>
            <pc:docMk/>
            <pc:sldMk cId="3648590961" sldId="256"/>
            <ac:spMk id="10" creationId="{7F17B31E-4DA1-36A7-ABB6-A82443C2D4BC}"/>
          </ac:spMkLst>
        </pc:spChg>
      </pc:sldChg>
      <pc:sldChg chg="modSp mod">
        <pc:chgData name="MARIO VILLARIN GARCIA" userId="0f401598-d789-4035-a1e3-8a5321fa5b03" providerId="ADAL" clId="{0DB8D0E8-538C-44CE-9469-49A230C237C0}" dt="2024-11-07T10:12:05.560" v="43" actId="20577"/>
        <pc:sldMkLst>
          <pc:docMk/>
          <pc:sldMk cId="3970722209" sldId="264"/>
        </pc:sldMkLst>
        <pc:spChg chg="mod">
          <ac:chgData name="MARIO VILLARIN GARCIA" userId="0f401598-d789-4035-a1e3-8a5321fa5b03" providerId="ADAL" clId="{0DB8D0E8-538C-44CE-9469-49A230C237C0}" dt="2024-11-07T10:12:05.560" v="43" actId="20577"/>
          <ac:spMkLst>
            <pc:docMk/>
            <pc:sldMk cId="3970722209" sldId="264"/>
            <ac:spMk id="3" creationId="{1D2E52A2-F670-14B3-2613-6A88FA0FCFD3}"/>
          </ac:spMkLst>
        </pc:spChg>
      </pc:sldChg>
      <pc:sldChg chg="addSp delSp modSp new mod setBg">
        <pc:chgData name="MARIO VILLARIN GARCIA" userId="0f401598-d789-4035-a1e3-8a5321fa5b03" providerId="ADAL" clId="{0DB8D0E8-538C-44CE-9469-49A230C237C0}" dt="2024-11-07T10:25:03.717" v="86" actId="122"/>
        <pc:sldMkLst>
          <pc:docMk/>
          <pc:sldMk cId="2599906421" sldId="274"/>
        </pc:sldMkLst>
        <pc:spChg chg="mod">
          <ac:chgData name="MARIO VILLARIN GARCIA" userId="0f401598-d789-4035-a1e3-8a5321fa5b03" providerId="ADAL" clId="{0DB8D0E8-538C-44CE-9469-49A230C237C0}" dt="2024-11-07T10:25:03.717" v="86" actId="122"/>
          <ac:spMkLst>
            <pc:docMk/>
            <pc:sldMk cId="2599906421" sldId="274"/>
            <ac:spMk id="2" creationId="{270925B3-B87D-D82F-6C2C-A531B8CD9819}"/>
          </ac:spMkLst>
        </pc:spChg>
        <pc:spChg chg="mod">
          <ac:chgData name="MARIO VILLARIN GARCIA" userId="0f401598-d789-4035-a1e3-8a5321fa5b03" providerId="ADAL" clId="{0DB8D0E8-538C-44CE-9469-49A230C237C0}" dt="2024-11-07T10:24:26.387" v="82" actId="26606"/>
          <ac:spMkLst>
            <pc:docMk/>
            <pc:sldMk cId="2599906421" sldId="274"/>
            <ac:spMk id="3" creationId="{46408E3D-B6F4-8983-5233-BD2816DBA143}"/>
          </ac:spMkLst>
        </pc:spChg>
        <pc:spChg chg="add del">
          <ac:chgData name="MARIO VILLARIN GARCIA" userId="0f401598-d789-4035-a1e3-8a5321fa5b03" providerId="ADAL" clId="{0DB8D0E8-538C-44CE-9469-49A230C237C0}" dt="2024-11-07T10:24:26.368" v="81" actId="26606"/>
          <ac:spMkLst>
            <pc:docMk/>
            <pc:sldMk cId="2599906421" sldId="274"/>
            <ac:spMk id="10" creationId="{6AD30037-67ED-4367-9BE0-45787510BF13}"/>
          </ac:spMkLst>
        </pc:spChg>
        <pc:spChg chg="add">
          <ac:chgData name="MARIO VILLARIN GARCIA" userId="0f401598-d789-4035-a1e3-8a5321fa5b03" providerId="ADAL" clId="{0DB8D0E8-538C-44CE-9469-49A230C237C0}" dt="2024-11-07T10:24:26.387" v="82" actId="26606"/>
          <ac:spMkLst>
            <pc:docMk/>
            <pc:sldMk cId="2599906421" sldId="274"/>
            <ac:spMk id="26" creationId="{55599FE3-8CCE-4364-9F89-0C11699C4F6A}"/>
          </ac:spMkLst>
        </pc:spChg>
        <pc:grpChg chg="add del">
          <ac:chgData name="MARIO VILLARIN GARCIA" userId="0f401598-d789-4035-a1e3-8a5321fa5b03" providerId="ADAL" clId="{0DB8D0E8-538C-44CE-9469-49A230C237C0}" dt="2024-11-07T10:24:26.368" v="81" actId="26606"/>
          <ac:grpSpMkLst>
            <pc:docMk/>
            <pc:sldMk cId="2599906421" sldId="274"/>
            <ac:grpSpMk id="12" creationId="{50841A4E-5BC1-44B4-83CF-D524E8AEAD64}"/>
          </ac:grpSpMkLst>
        </pc:grpChg>
        <pc:grpChg chg="add">
          <ac:chgData name="MARIO VILLARIN GARCIA" userId="0f401598-d789-4035-a1e3-8a5321fa5b03" providerId="ADAL" clId="{0DB8D0E8-538C-44CE-9469-49A230C237C0}" dt="2024-11-07T10:24:26.387" v="82" actId="26606"/>
          <ac:grpSpMkLst>
            <pc:docMk/>
            <pc:sldMk cId="2599906421" sldId="274"/>
            <ac:grpSpMk id="20" creationId="{E4C39A5A-6D63-4FAC-B6C2-D37778B97ACD}"/>
          </ac:grpSpMkLst>
        </pc:grpChg>
        <pc:picChg chg="add mod ord">
          <ac:chgData name="MARIO VILLARIN GARCIA" userId="0f401598-d789-4035-a1e3-8a5321fa5b03" providerId="ADAL" clId="{0DB8D0E8-538C-44CE-9469-49A230C237C0}" dt="2024-11-07T10:24:38.933" v="83" actId="14100"/>
          <ac:picMkLst>
            <pc:docMk/>
            <pc:sldMk cId="2599906421" sldId="274"/>
            <ac:picMk id="5" creationId="{B93AD3B5-5C11-3EB7-F7CB-3B7F2EA46783}"/>
          </ac:picMkLst>
        </pc:picChg>
      </pc:sldChg>
    </pc:docChg>
  </pc:docChgLst>
  <pc:docChgLst>
    <pc:chgData name="Guest User" userId="S::urn:spo:anon#8a3ca365b1142f2589b136a31d342eb18cc96d779fb610c8f74092b21968225c::" providerId="AD" clId="Web-{5497E7B2-834E-6418-08B9-A79D23A4740D}"/>
    <pc:docChg chg="modSld">
      <pc:chgData name="Guest User" userId="S::urn:spo:anon#8a3ca365b1142f2589b136a31d342eb18cc96d779fb610c8f74092b21968225c::" providerId="AD" clId="Web-{5497E7B2-834E-6418-08B9-A79D23A4740D}" dt="2024-11-07T20:08:21.917" v="68" actId="20577"/>
      <pc:docMkLst>
        <pc:docMk/>
      </pc:docMkLst>
      <pc:sldChg chg="modSp">
        <pc:chgData name="Guest User" userId="S::urn:spo:anon#8a3ca365b1142f2589b136a31d342eb18cc96d779fb610c8f74092b21968225c::" providerId="AD" clId="Web-{5497E7B2-834E-6418-08B9-A79D23A4740D}" dt="2024-11-07T20:08:21.917" v="68" actId="20577"/>
        <pc:sldMkLst>
          <pc:docMk/>
          <pc:sldMk cId="2603231098" sldId="259"/>
        </pc:sldMkLst>
        <pc:spChg chg="mod">
          <ac:chgData name="Guest User" userId="S::urn:spo:anon#8a3ca365b1142f2589b136a31d342eb18cc96d779fb610c8f74092b21968225c::" providerId="AD" clId="Web-{5497E7B2-834E-6418-08B9-A79D23A4740D}" dt="2024-11-07T20:08:21.917" v="68" actId="20577"/>
          <ac:spMkLst>
            <pc:docMk/>
            <pc:sldMk cId="2603231098" sldId="259"/>
            <ac:spMk id="3" creationId="{8CC0F62B-1F3E-051A-70FC-62A9403CECCD}"/>
          </ac:spMkLst>
        </pc:spChg>
      </pc:sldChg>
      <pc:sldChg chg="modSp">
        <pc:chgData name="Guest User" userId="S::urn:spo:anon#8a3ca365b1142f2589b136a31d342eb18cc96d779fb610c8f74092b21968225c::" providerId="AD" clId="Web-{5497E7B2-834E-6418-08B9-A79D23A4740D}" dt="2024-11-07T19:42:30.278" v="0" actId="1076"/>
        <pc:sldMkLst>
          <pc:docMk/>
          <pc:sldMk cId="2599906421" sldId="274"/>
        </pc:sldMkLst>
        <pc:picChg chg="mod">
          <ac:chgData name="Guest User" userId="S::urn:spo:anon#8a3ca365b1142f2589b136a31d342eb18cc96d779fb610c8f74092b21968225c::" providerId="AD" clId="Web-{5497E7B2-834E-6418-08B9-A79D23A4740D}" dt="2024-11-07T19:42:30.278" v="0" actId="1076"/>
          <ac:picMkLst>
            <pc:docMk/>
            <pc:sldMk cId="2599906421" sldId="274"/>
            <ac:picMk id="5" creationId="{B93AD3B5-5C11-3EB7-F7CB-3B7F2EA46783}"/>
          </ac:picMkLst>
        </pc:picChg>
      </pc:sldChg>
    </pc:docChg>
  </pc:docChgLst>
  <pc:docChgLst>
    <pc:chgData name="Usuario invitado" userId="S::urn:spo:anon#8a3ca365b1142f2589b136a31d342eb18cc96d779fb610c8f74092b21968225c::" providerId="AD" clId="Web-{28358F21-A1DC-B2B0-F65C-8FD5287FB318}"/>
    <pc:docChg chg="addSld delSld modSld sldOrd addMainMaster delMainMaster">
      <pc:chgData name="Usuario invitado" userId="S::urn:spo:anon#8a3ca365b1142f2589b136a31d342eb18cc96d779fb610c8f74092b21968225c::" providerId="AD" clId="Web-{28358F21-A1DC-B2B0-F65C-8FD5287FB318}" dt="2024-11-06T19:32:32.059" v="1014"/>
      <pc:docMkLst>
        <pc:docMk/>
      </pc:docMkLst>
      <pc:sldChg chg="addSp delSp modSp mod modClrScheme chgLayout">
        <pc:chgData name="Usuario invitado" userId="S::urn:spo:anon#8a3ca365b1142f2589b136a31d342eb18cc96d779fb610c8f74092b21968225c::" providerId="AD" clId="Web-{28358F21-A1DC-B2B0-F65C-8FD5287FB318}" dt="2024-11-06T18:48:39.506" v="94" actId="20577"/>
        <pc:sldMkLst>
          <pc:docMk/>
          <pc:sldMk cId="3648590961" sldId="256"/>
        </pc:sldMkLst>
        <pc:spChg chg="mod ord">
          <ac:chgData name="Usuario invitado" userId="S::urn:spo:anon#8a3ca365b1142f2589b136a31d342eb18cc96d779fb610c8f74092b21968225c::" providerId="AD" clId="Web-{28358F21-A1DC-B2B0-F65C-8FD5287FB318}" dt="2024-11-06T18:46:47.282" v="4" actId="20577"/>
          <ac:spMkLst>
            <pc:docMk/>
            <pc:sldMk cId="3648590961" sldId="256"/>
            <ac:spMk id="2" creationId="{973F452F-13D9-5ED5-E089-91F5E30F657D}"/>
          </ac:spMkLst>
        </pc:spChg>
        <pc:spChg chg="mod ord">
          <ac:chgData name="Usuario invitado" userId="S::urn:spo:anon#8a3ca365b1142f2589b136a31d342eb18cc96d779fb610c8f74092b21968225c::" providerId="AD" clId="Web-{28358F21-A1DC-B2B0-F65C-8FD5287FB318}" dt="2024-11-06T18:47:35.191" v="13" actId="20577"/>
          <ac:spMkLst>
            <pc:docMk/>
            <pc:sldMk cId="3648590961" sldId="256"/>
            <ac:spMk id="3" creationId="{7C51906E-CE17-C3F4-8B05-9402CF2AD747}"/>
          </ac:spMkLst>
        </pc:spChg>
        <pc:spChg chg="add del">
          <ac:chgData name="Usuario invitado" userId="S::urn:spo:anon#8a3ca365b1142f2589b136a31d342eb18cc96d779fb610c8f74092b21968225c::" providerId="AD" clId="Web-{28358F21-A1DC-B2B0-F65C-8FD5287FB318}" dt="2024-11-06T18:47:23.628" v="7"/>
          <ac:spMkLst>
            <pc:docMk/>
            <pc:sldMk cId="3648590961" sldId="256"/>
            <ac:spMk id="4" creationId="{6F9E6CFB-2642-C48A-70B5-BEDB69C86CAF}"/>
          </ac:spMkLst>
        </pc:spChg>
        <pc:spChg chg="add del">
          <ac:chgData name="Usuario invitado" userId="S::urn:spo:anon#8a3ca365b1142f2589b136a31d342eb18cc96d779fb610c8f74092b21968225c::" providerId="AD" clId="Web-{28358F21-A1DC-B2B0-F65C-8FD5287FB318}" dt="2024-11-06T18:47:29.159" v="9"/>
          <ac:spMkLst>
            <pc:docMk/>
            <pc:sldMk cId="3648590961" sldId="256"/>
            <ac:spMk id="5" creationId="{A1944713-0502-4B5B-8130-E5594F220C4F}"/>
          </ac:spMkLst>
        </pc:spChg>
        <pc:spChg chg="add del">
          <ac:chgData name="Usuario invitado" userId="S::urn:spo:anon#8a3ca365b1142f2589b136a31d342eb18cc96d779fb610c8f74092b21968225c::" providerId="AD" clId="Web-{28358F21-A1DC-B2B0-F65C-8FD5287FB318}" dt="2024-11-06T18:47:31.034" v="11"/>
          <ac:spMkLst>
            <pc:docMk/>
            <pc:sldMk cId="3648590961" sldId="256"/>
            <ac:spMk id="6" creationId="{D30D76AF-C9B8-5B31-3E23-A6D0DBB69EE7}"/>
          </ac:spMkLst>
        </pc:spChg>
        <pc:spChg chg="add del">
          <ac:chgData name="Usuario invitado" userId="S::urn:spo:anon#8a3ca365b1142f2589b136a31d342eb18cc96d779fb610c8f74092b21968225c::" providerId="AD" clId="Web-{28358F21-A1DC-B2B0-F65C-8FD5287FB318}" dt="2024-11-06T18:47:38.628" v="15"/>
          <ac:spMkLst>
            <pc:docMk/>
            <pc:sldMk cId="3648590961" sldId="256"/>
            <ac:spMk id="7" creationId="{21505077-9730-1C9F-90D5-F65841B975B0}"/>
          </ac:spMkLst>
        </pc:spChg>
        <pc:spChg chg="add del">
          <ac:chgData name="Usuario invitado" userId="S::urn:spo:anon#8a3ca365b1142f2589b136a31d342eb18cc96d779fb610c8f74092b21968225c::" providerId="AD" clId="Web-{28358F21-A1DC-B2B0-F65C-8FD5287FB318}" dt="2024-11-06T18:47:41.550" v="17"/>
          <ac:spMkLst>
            <pc:docMk/>
            <pc:sldMk cId="3648590961" sldId="256"/>
            <ac:spMk id="8" creationId="{F5D18B55-8F26-B94B-5762-4AE88E7D5424}"/>
          </ac:spMkLst>
        </pc:spChg>
        <pc:spChg chg="add del">
          <ac:chgData name="Usuario invitado" userId="S::urn:spo:anon#8a3ca365b1142f2589b136a31d342eb18cc96d779fb610c8f74092b21968225c::" providerId="AD" clId="Web-{28358F21-A1DC-B2B0-F65C-8FD5287FB318}" dt="2024-11-06T18:47:45.113" v="19"/>
          <ac:spMkLst>
            <pc:docMk/>
            <pc:sldMk cId="3648590961" sldId="256"/>
            <ac:spMk id="9" creationId="{0D244F32-DC85-B776-C4DE-AAB5EBA66CF6}"/>
          </ac:spMkLst>
        </pc:spChg>
        <pc:spChg chg="add mod">
          <ac:chgData name="Usuario invitado" userId="S::urn:spo:anon#8a3ca365b1142f2589b136a31d342eb18cc96d779fb610c8f74092b21968225c::" providerId="AD" clId="Web-{28358F21-A1DC-B2B0-F65C-8FD5287FB318}" dt="2024-11-06T18:48:39.506" v="94" actId="20577"/>
          <ac:spMkLst>
            <pc:docMk/>
            <pc:sldMk cId="3648590961" sldId="256"/>
            <ac:spMk id="10" creationId="{7F17B31E-4DA1-36A7-ABB6-A82443C2D4BC}"/>
          </ac:spMkLst>
        </pc:spChg>
      </pc:sldChg>
      <pc:sldChg chg="addSp delSp modSp mod ord modClrScheme chgLayout">
        <pc:chgData name="Usuario invitado" userId="S::urn:spo:anon#8a3ca365b1142f2589b136a31d342eb18cc96d779fb610c8f74092b21968225c::" providerId="AD" clId="Web-{28358F21-A1DC-B2B0-F65C-8FD5287FB318}" dt="2024-11-06T19:20:21.855" v="858"/>
        <pc:sldMkLst>
          <pc:docMk/>
          <pc:sldMk cId="81703813" sldId="257"/>
        </pc:sldMkLst>
        <pc:spChg chg="mod ord">
          <ac:chgData name="Usuario invitado" userId="S::urn:spo:anon#8a3ca365b1142f2589b136a31d342eb18cc96d779fb610c8f74092b21968225c::" providerId="AD" clId="Web-{28358F21-A1DC-B2B0-F65C-8FD5287FB318}" dt="2024-11-06T18:55:20.117" v="186" actId="20577"/>
          <ac:spMkLst>
            <pc:docMk/>
            <pc:sldMk cId="81703813" sldId="257"/>
            <ac:spMk id="2" creationId="{A4D90F23-39C7-FAC8-BA46-8ABE5EFCCFBE}"/>
          </ac:spMkLst>
        </pc:spChg>
        <pc:spChg chg="del mod ord">
          <ac:chgData name="Usuario invitado" userId="S::urn:spo:anon#8a3ca365b1142f2589b136a31d342eb18cc96d779fb610c8f74092b21968225c::" providerId="AD" clId="Web-{28358F21-A1DC-B2B0-F65C-8FD5287FB318}" dt="2024-11-06T19:08:47.950" v="468"/>
          <ac:spMkLst>
            <pc:docMk/>
            <pc:sldMk cId="81703813" sldId="257"/>
            <ac:spMk id="3" creationId="{29E59ECA-5404-0A30-6C47-F7A645C24853}"/>
          </ac:spMkLst>
        </pc:spChg>
        <pc:spChg chg="add del">
          <ac:chgData name="Usuario invitado" userId="S::urn:spo:anon#8a3ca365b1142f2589b136a31d342eb18cc96d779fb610c8f74092b21968225c::" providerId="AD" clId="Web-{28358F21-A1DC-B2B0-F65C-8FD5287FB318}" dt="2024-11-06T19:08:42.731" v="467"/>
          <ac:spMkLst>
            <pc:docMk/>
            <pc:sldMk cId="81703813" sldId="257"/>
            <ac:spMk id="4" creationId="{9B3FBAE2-5B2B-74A5-3091-07DB23A82BA5}"/>
          </ac:spMkLst>
        </pc:spChg>
        <pc:spChg chg="add del">
          <ac:chgData name="Usuario invitado" userId="S::urn:spo:anon#8a3ca365b1142f2589b136a31d342eb18cc96d779fb610c8f74092b21968225c::" providerId="AD" clId="Web-{28358F21-A1DC-B2B0-F65C-8FD5287FB318}" dt="2024-11-06T19:08:52.544" v="470"/>
          <ac:spMkLst>
            <pc:docMk/>
            <pc:sldMk cId="81703813" sldId="257"/>
            <ac:spMk id="5" creationId="{FD756097-9765-A75B-DFB1-3903C61C1FCA}"/>
          </ac:spMkLst>
        </pc:spChg>
        <pc:spChg chg="add mod">
          <ac:chgData name="Usuario invitado" userId="S::urn:spo:anon#8a3ca365b1142f2589b136a31d342eb18cc96d779fb610c8f74092b21968225c::" providerId="AD" clId="Web-{28358F21-A1DC-B2B0-F65C-8FD5287FB318}" dt="2024-11-06T19:20:09.229" v="853"/>
          <ac:spMkLst>
            <pc:docMk/>
            <pc:sldMk cId="81703813" sldId="257"/>
            <ac:spMk id="6" creationId="{8B80386B-0DE0-1B39-E031-804921EF87D1}"/>
          </ac:spMkLst>
        </pc:spChg>
        <pc:spChg chg="add mod">
          <ac:chgData name="Usuario invitado" userId="S::urn:spo:anon#8a3ca365b1142f2589b136a31d342eb18cc96d779fb610c8f74092b21968225c::" providerId="AD" clId="Web-{28358F21-A1DC-B2B0-F65C-8FD5287FB318}" dt="2024-11-06T19:20:17.136" v="856"/>
          <ac:spMkLst>
            <pc:docMk/>
            <pc:sldMk cId="81703813" sldId="257"/>
            <ac:spMk id="7" creationId="{4F4852D5-EA21-AAAA-1A9E-35AB0A05019A}"/>
          </ac:spMkLst>
        </pc:spChg>
        <pc:spChg chg="add mod">
          <ac:chgData name="Usuario invitado" userId="S::urn:spo:anon#8a3ca365b1142f2589b136a31d342eb18cc96d779fb610c8f74092b21968225c::" providerId="AD" clId="Web-{28358F21-A1DC-B2B0-F65C-8FD5287FB318}" dt="2024-11-06T19:20:19.699" v="857"/>
          <ac:spMkLst>
            <pc:docMk/>
            <pc:sldMk cId="81703813" sldId="257"/>
            <ac:spMk id="8" creationId="{3FD90F66-47A0-DCB7-DF2B-FD1DE7B68BFF}"/>
          </ac:spMkLst>
        </pc:spChg>
        <pc:spChg chg="add mod">
          <ac:chgData name="Usuario invitado" userId="S::urn:spo:anon#8a3ca365b1142f2589b136a31d342eb18cc96d779fb610c8f74092b21968225c::" providerId="AD" clId="Web-{28358F21-A1DC-B2B0-F65C-8FD5287FB318}" dt="2024-11-06T19:20:21.855" v="858"/>
          <ac:spMkLst>
            <pc:docMk/>
            <pc:sldMk cId="81703813" sldId="257"/>
            <ac:spMk id="9" creationId="{8A9098BE-4A41-5339-818A-DA7BFF2DAF18}"/>
          </ac:spMkLst>
        </pc:spChg>
        <pc:spChg chg="add mod">
          <ac:chgData name="Usuario invitado" userId="S::urn:spo:anon#8a3ca365b1142f2589b136a31d342eb18cc96d779fb610c8f74092b21968225c::" providerId="AD" clId="Web-{28358F21-A1DC-B2B0-F65C-8FD5287FB318}" dt="2024-11-06T19:20:12.839" v="854"/>
          <ac:spMkLst>
            <pc:docMk/>
            <pc:sldMk cId="81703813" sldId="257"/>
            <ac:spMk id="10" creationId="{5C17ACBF-3A17-2141-807D-F33620839950}"/>
          </ac:spMkLst>
        </pc:spChg>
        <pc:spChg chg="add mod">
          <ac:chgData name="Usuario invitado" userId="S::urn:spo:anon#8a3ca365b1142f2589b136a31d342eb18cc96d779fb610c8f74092b21968225c::" providerId="AD" clId="Web-{28358F21-A1DC-B2B0-F65C-8FD5287FB318}" dt="2024-11-06T19:20:14.917" v="855"/>
          <ac:spMkLst>
            <pc:docMk/>
            <pc:sldMk cId="81703813" sldId="257"/>
            <ac:spMk id="11" creationId="{B2B27FA3-DCFC-8A95-F1D4-DF70BBD6446C}"/>
          </ac:spMkLst>
        </pc:spChg>
      </pc:sldChg>
      <pc:sldChg chg="modSp">
        <pc:chgData name="Usuario invitado" userId="S::urn:spo:anon#8a3ca365b1142f2589b136a31d342eb18cc96d779fb610c8f74092b21968225c::" providerId="AD" clId="Web-{28358F21-A1DC-B2B0-F65C-8FD5287FB318}" dt="2024-11-06T19:06:40.929" v="461" actId="20577"/>
        <pc:sldMkLst>
          <pc:docMk/>
          <pc:sldMk cId="4246803981" sldId="258"/>
        </pc:sldMkLst>
        <pc:spChg chg="mod">
          <ac:chgData name="Usuario invitado" userId="S::urn:spo:anon#8a3ca365b1142f2589b136a31d342eb18cc96d779fb610c8f74092b21968225c::" providerId="AD" clId="Web-{28358F21-A1DC-B2B0-F65C-8FD5287FB318}" dt="2024-11-06T18:50:34.714" v="122" actId="20577"/>
          <ac:spMkLst>
            <pc:docMk/>
            <pc:sldMk cId="4246803981" sldId="258"/>
            <ac:spMk id="2" creationId="{669EB8C0-844B-5280-6EB3-B09D03CD701D}"/>
          </ac:spMkLst>
        </pc:spChg>
        <pc:spChg chg="mod">
          <ac:chgData name="Usuario invitado" userId="S::urn:spo:anon#8a3ca365b1142f2589b136a31d342eb18cc96d779fb610c8f74092b21968225c::" providerId="AD" clId="Web-{28358F21-A1DC-B2B0-F65C-8FD5287FB318}" dt="2024-11-06T19:06:40.929" v="461" actId="20577"/>
          <ac:spMkLst>
            <pc:docMk/>
            <pc:sldMk cId="4246803981" sldId="258"/>
            <ac:spMk id="3" creationId="{FC802244-E2FA-AA83-4A95-F5CC58A3B14E}"/>
          </ac:spMkLst>
        </pc:spChg>
      </pc:sldChg>
      <pc:sldChg chg="modSp">
        <pc:chgData name="Usuario invitado" userId="S::urn:spo:anon#8a3ca365b1142f2589b136a31d342eb18cc96d779fb610c8f74092b21968225c::" providerId="AD" clId="Web-{28358F21-A1DC-B2B0-F65C-8FD5287FB318}" dt="2024-11-06T18:55:24.414" v="188" actId="20577"/>
        <pc:sldMkLst>
          <pc:docMk/>
          <pc:sldMk cId="2603231098" sldId="259"/>
        </pc:sldMkLst>
        <pc:spChg chg="mod">
          <ac:chgData name="Usuario invitado" userId="S::urn:spo:anon#8a3ca365b1142f2589b136a31d342eb18cc96d779fb610c8f74092b21968225c::" providerId="AD" clId="Web-{28358F21-A1DC-B2B0-F65C-8FD5287FB318}" dt="2024-11-06T18:55:24.414" v="188" actId="20577"/>
          <ac:spMkLst>
            <pc:docMk/>
            <pc:sldMk cId="2603231098" sldId="259"/>
            <ac:spMk id="2" creationId="{E0CBF4F2-8467-FE55-236F-494D6DC8F6B6}"/>
          </ac:spMkLst>
        </pc:spChg>
      </pc:sldChg>
      <pc:sldChg chg="modSp new">
        <pc:chgData name="Usuario invitado" userId="S::urn:spo:anon#8a3ca365b1142f2589b136a31d342eb18cc96d779fb610c8f74092b21968225c::" providerId="AD" clId="Web-{28358F21-A1DC-B2B0-F65C-8FD5287FB318}" dt="2024-11-06T18:55:15.477" v="184" actId="20577"/>
        <pc:sldMkLst>
          <pc:docMk/>
          <pc:sldMk cId="3074198452" sldId="261"/>
        </pc:sldMkLst>
        <pc:spChg chg="mod">
          <ac:chgData name="Usuario invitado" userId="S::urn:spo:anon#8a3ca365b1142f2589b136a31d342eb18cc96d779fb610c8f74092b21968225c::" providerId="AD" clId="Web-{28358F21-A1DC-B2B0-F65C-8FD5287FB318}" dt="2024-11-06T18:55:15.477" v="184" actId="20577"/>
          <ac:spMkLst>
            <pc:docMk/>
            <pc:sldMk cId="3074198452" sldId="261"/>
            <ac:spMk id="2" creationId="{24F65ED0-7400-1429-D0A5-4443B6703858}"/>
          </ac:spMkLst>
        </pc:spChg>
      </pc:sldChg>
      <pc:sldChg chg="modSp new">
        <pc:chgData name="Usuario invitado" userId="S::urn:spo:anon#8a3ca365b1142f2589b136a31d342eb18cc96d779fb610c8f74092b21968225c::" providerId="AD" clId="Web-{28358F21-A1DC-B2B0-F65C-8FD5287FB318}" dt="2024-11-06T18:55:09.617" v="182" actId="20577"/>
        <pc:sldMkLst>
          <pc:docMk/>
          <pc:sldMk cId="2424753385" sldId="263"/>
        </pc:sldMkLst>
        <pc:spChg chg="mod">
          <ac:chgData name="Usuario invitado" userId="S::urn:spo:anon#8a3ca365b1142f2589b136a31d342eb18cc96d779fb610c8f74092b21968225c::" providerId="AD" clId="Web-{28358F21-A1DC-B2B0-F65C-8FD5287FB318}" dt="2024-11-06T18:55:09.617" v="182" actId="20577"/>
          <ac:spMkLst>
            <pc:docMk/>
            <pc:sldMk cId="2424753385" sldId="263"/>
            <ac:spMk id="2" creationId="{51EB8587-2195-3783-A89A-D6BBA26528ED}"/>
          </ac:spMkLst>
        </pc:spChg>
      </pc:sldChg>
      <pc:sldChg chg="modSp new">
        <pc:chgData name="Usuario invitado" userId="S::urn:spo:anon#8a3ca365b1142f2589b136a31d342eb18cc96d779fb610c8f74092b21968225c::" providerId="AD" clId="Web-{28358F21-A1DC-B2B0-F65C-8FD5287FB318}" dt="2024-11-06T18:54:53.679" v="178" actId="20577"/>
        <pc:sldMkLst>
          <pc:docMk/>
          <pc:sldMk cId="3970722209" sldId="264"/>
        </pc:sldMkLst>
        <pc:spChg chg="mod">
          <ac:chgData name="Usuario invitado" userId="S::urn:spo:anon#8a3ca365b1142f2589b136a31d342eb18cc96d779fb610c8f74092b21968225c::" providerId="AD" clId="Web-{28358F21-A1DC-B2B0-F65C-8FD5287FB318}" dt="2024-11-06T18:54:53.679" v="178" actId="20577"/>
          <ac:spMkLst>
            <pc:docMk/>
            <pc:sldMk cId="3970722209" sldId="264"/>
            <ac:spMk id="2" creationId="{7BDA69F3-B126-DD21-C0E7-9766F210B792}"/>
          </ac:spMkLst>
        </pc:spChg>
      </pc:sldChg>
      <pc:sldChg chg="modSp new del">
        <pc:chgData name="Usuario invitado" userId="S::urn:spo:anon#8a3ca365b1142f2589b136a31d342eb18cc96d779fb610c8f74092b21968225c::" providerId="AD" clId="Web-{28358F21-A1DC-B2B0-F65C-8FD5287FB318}" dt="2024-11-06T19:06:57.601" v="462"/>
        <pc:sldMkLst>
          <pc:docMk/>
          <pc:sldMk cId="2148704286" sldId="265"/>
        </pc:sldMkLst>
        <pc:spChg chg="mod">
          <ac:chgData name="Usuario invitado" userId="S::urn:spo:anon#8a3ca365b1142f2589b136a31d342eb18cc96d779fb610c8f74092b21968225c::" providerId="AD" clId="Web-{28358F21-A1DC-B2B0-F65C-8FD5287FB318}" dt="2024-11-06T18:55:05.179" v="180" actId="20577"/>
          <ac:spMkLst>
            <pc:docMk/>
            <pc:sldMk cId="2148704286" sldId="265"/>
            <ac:spMk id="2" creationId="{1C79DBEC-527D-E4B4-801B-EDF5ED614268}"/>
          </ac:spMkLst>
        </pc:spChg>
      </pc:sldChg>
      <pc:sldChg chg="modSp new ord">
        <pc:chgData name="Usuario invitado" userId="S::urn:spo:anon#8a3ca365b1142f2589b136a31d342eb18cc96d779fb610c8f74092b21968225c::" providerId="AD" clId="Web-{28358F21-A1DC-B2B0-F65C-8FD5287FB318}" dt="2024-11-06T19:23:22.691" v="918" actId="20577"/>
        <pc:sldMkLst>
          <pc:docMk/>
          <pc:sldMk cId="1745422495" sldId="268"/>
        </pc:sldMkLst>
        <pc:spChg chg="mod">
          <ac:chgData name="Usuario invitado" userId="S::urn:spo:anon#8a3ca365b1142f2589b136a31d342eb18cc96d779fb610c8f74092b21968225c::" providerId="AD" clId="Web-{28358F21-A1DC-B2B0-F65C-8FD5287FB318}" dt="2024-11-06T19:22:09.750" v="874" actId="20577"/>
          <ac:spMkLst>
            <pc:docMk/>
            <pc:sldMk cId="1745422495" sldId="268"/>
            <ac:spMk id="2" creationId="{0F94B96F-EF50-1AE0-8500-B63D70E5516A}"/>
          </ac:spMkLst>
        </pc:spChg>
        <pc:spChg chg="mod">
          <ac:chgData name="Usuario invitado" userId="S::urn:spo:anon#8a3ca365b1142f2589b136a31d342eb18cc96d779fb610c8f74092b21968225c::" providerId="AD" clId="Web-{28358F21-A1DC-B2B0-F65C-8FD5287FB318}" dt="2024-11-06T19:23:22.691" v="918" actId="20577"/>
          <ac:spMkLst>
            <pc:docMk/>
            <pc:sldMk cId="1745422495" sldId="268"/>
            <ac:spMk id="3" creationId="{69076B3B-7B40-31DA-A3C3-EFF7C8F93600}"/>
          </ac:spMkLst>
        </pc:spChg>
      </pc:sldChg>
      <pc:sldChg chg="addSp delSp modSp new">
        <pc:chgData name="Usuario invitado" userId="S::urn:spo:anon#8a3ca365b1142f2589b136a31d342eb18cc96d779fb610c8f74092b21968225c::" providerId="AD" clId="Web-{28358F21-A1DC-B2B0-F65C-8FD5287FB318}" dt="2024-11-06T19:27:01.951" v="949" actId="1076"/>
        <pc:sldMkLst>
          <pc:docMk/>
          <pc:sldMk cId="518420163" sldId="269"/>
        </pc:sldMkLst>
        <pc:spChg chg="mod">
          <ac:chgData name="Usuario invitado" userId="S::urn:spo:anon#8a3ca365b1142f2589b136a31d342eb18cc96d779fb610c8f74092b21968225c::" providerId="AD" clId="Web-{28358F21-A1DC-B2B0-F65C-8FD5287FB318}" dt="2024-11-06T19:24:16.756" v="932" actId="20577"/>
          <ac:spMkLst>
            <pc:docMk/>
            <pc:sldMk cId="518420163" sldId="269"/>
            <ac:spMk id="2" creationId="{EB8C6BBD-EDD9-42AE-61BC-A75C3B722F7C}"/>
          </ac:spMkLst>
        </pc:spChg>
        <pc:spChg chg="del">
          <ac:chgData name="Usuario invitado" userId="S::urn:spo:anon#8a3ca365b1142f2589b136a31d342eb18cc96d779fb610c8f74092b21968225c::" providerId="AD" clId="Web-{28358F21-A1DC-B2B0-F65C-8FD5287FB318}" dt="2024-11-06T19:24:19.819" v="933"/>
          <ac:spMkLst>
            <pc:docMk/>
            <pc:sldMk cId="518420163" sldId="269"/>
            <ac:spMk id="3" creationId="{C3329052-C9FC-194C-1B04-38F34BAC8912}"/>
          </ac:spMkLst>
        </pc:spChg>
        <pc:picChg chg="add mod">
          <ac:chgData name="Usuario invitado" userId="S::urn:spo:anon#8a3ca365b1142f2589b136a31d342eb18cc96d779fb610c8f74092b21968225c::" providerId="AD" clId="Web-{28358F21-A1DC-B2B0-F65C-8FD5287FB318}" dt="2024-11-06T19:26:19.011" v="944" actId="1076"/>
          <ac:picMkLst>
            <pc:docMk/>
            <pc:sldMk cId="518420163" sldId="269"/>
            <ac:picMk id="4" creationId="{BE2F97B2-879D-2944-C3BA-F4AA69EB0844}"/>
          </ac:picMkLst>
        </pc:picChg>
        <pc:picChg chg="add mod">
          <ac:chgData name="Usuario invitado" userId="S::urn:spo:anon#8a3ca365b1142f2589b136a31d342eb18cc96d779fb610c8f74092b21968225c::" providerId="AD" clId="Web-{28358F21-A1DC-B2B0-F65C-8FD5287FB318}" dt="2024-11-06T19:26:46.341" v="946" actId="1076"/>
          <ac:picMkLst>
            <pc:docMk/>
            <pc:sldMk cId="518420163" sldId="269"/>
            <ac:picMk id="5" creationId="{B7CBDB26-611F-2E3F-CD27-4CD3728D4EA5}"/>
          </ac:picMkLst>
        </pc:picChg>
        <pc:picChg chg="add mod">
          <ac:chgData name="Usuario invitado" userId="S::urn:spo:anon#8a3ca365b1142f2589b136a31d342eb18cc96d779fb610c8f74092b21968225c::" providerId="AD" clId="Web-{28358F21-A1DC-B2B0-F65C-8FD5287FB318}" dt="2024-11-06T19:26:24.808" v="945" actId="1076"/>
          <ac:picMkLst>
            <pc:docMk/>
            <pc:sldMk cId="518420163" sldId="269"/>
            <ac:picMk id="6" creationId="{D6DA45FE-A926-2532-9D38-F2AFC40E1E96}"/>
          </ac:picMkLst>
        </pc:picChg>
        <pc:picChg chg="add mod">
          <ac:chgData name="Usuario invitado" userId="S::urn:spo:anon#8a3ca365b1142f2589b136a31d342eb18cc96d779fb610c8f74092b21968225c::" providerId="AD" clId="Web-{28358F21-A1DC-B2B0-F65C-8FD5287FB318}" dt="2024-11-06T19:27:01.951" v="949" actId="1076"/>
          <ac:picMkLst>
            <pc:docMk/>
            <pc:sldMk cId="518420163" sldId="269"/>
            <ac:picMk id="7" creationId="{72B26442-3129-FD38-491E-7F60AB6103FC}"/>
          </ac:picMkLst>
        </pc:picChg>
      </pc:sldChg>
      <pc:sldChg chg="addSp delSp modSp new mod setBg">
        <pc:chgData name="Usuario invitado" userId="S::urn:spo:anon#8a3ca365b1142f2589b136a31d342eb18cc96d779fb610c8f74092b21968225c::" providerId="AD" clId="Web-{28358F21-A1DC-B2B0-F65C-8FD5287FB318}" dt="2024-11-06T19:32:32.059" v="1014"/>
        <pc:sldMkLst>
          <pc:docMk/>
          <pc:sldMk cId="120602013" sldId="270"/>
        </pc:sldMkLst>
        <pc:spChg chg="mod">
          <ac:chgData name="Usuario invitado" userId="S::urn:spo:anon#8a3ca365b1142f2589b136a31d342eb18cc96d779fb610c8f74092b21968225c::" providerId="AD" clId="Web-{28358F21-A1DC-B2B0-F65C-8FD5287FB318}" dt="2024-11-06T19:32:32.059" v="1014"/>
          <ac:spMkLst>
            <pc:docMk/>
            <pc:sldMk cId="120602013" sldId="270"/>
            <ac:spMk id="2" creationId="{3B5C23BD-114C-BD5E-549D-0B85AC4846EA}"/>
          </ac:spMkLst>
        </pc:spChg>
        <pc:spChg chg="del">
          <ac:chgData name="Usuario invitado" userId="S::urn:spo:anon#8a3ca365b1142f2589b136a31d342eb18cc96d779fb610c8f74092b21968225c::" providerId="AD" clId="Web-{28358F21-A1DC-B2B0-F65C-8FD5287FB318}" dt="2024-11-06T19:29:40.645" v="951"/>
          <ac:spMkLst>
            <pc:docMk/>
            <pc:sldMk cId="120602013" sldId="270"/>
            <ac:spMk id="3" creationId="{E048DA0A-EDF2-C134-08EF-DAF043AA42E7}"/>
          </ac:spMkLst>
        </pc:spChg>
        <pc:spChg chg="add del">
          <ac:chgData name="Usuario invitado" userId="S::urn:spo:anon#8a3ca365b1142f2589b136a31d342eb18cc96d779fb610c8f74092b21968225c::" providerId="AD" clId="Web-{28358F21-A1DC-B2B0-F65C-8FD5287FB318}" dt="2024-11-06T19:32:26.231" v="1009"/>
          <ac:spMkLst>
            <pc:docMk/>
            <pc:sldMk cId="120602013" sldId="270"/>
            <ac:spMk id="20" creationId="{5CD072FB-CD64-4E20-B8AA-375F843567EF}"/>
          </ac:spMkLst>
        </pc:spChg>
        <pc:grpChg chg="add del">
          <ac:chgData name="Usuario invitado" userId="S::urn:spo:anon#8a3ca365b1142f2589b136a31d342eb18cc96d779fb610c8f74092b21968225c::" providerId="AD" clId="Web-{28358F21-A1DC-B2B0-F65C-8FD5287FB318}" dt="2024-11-06T19:32:11.667" v="1007"/>
          <ac:grpSpMkLst>
            <pc:docMk/>
            <pc:sldMk cId="120602013" sldId="270"/>
            <ac:grpSpMk id="12" creationId="{9A1C046F-2C2B-4272-BDC2-F3914E7C2C0D}"/>
          </ac:grpSpMkLst>
        </pc:grpChg>
        <pc:grpChg chg="add del">
          <ac:chgData name="Usuario invitado" userId="S::urn:spo:anon#8a3ca365b1142f2589b136a31d342eb18cc96d779fb610c8f74092b21968225c::" providerId="AD" clId="Web-{28358F21-A1DC-B2B0-F65C-8FD5287FB318}" dt="2024-11-06T19:32:26.231" v="1009"/>
          <ac:grpSpMkLst>
            <pc:docMk/>
            <pc:sldMk cId="120602013" sldId="270"/>
            <ac:grpSpMk id="21" creationId="{DE831112-FBC4-43D2-9D35-A250B9B5DFE6}"/>
          </ac:grpSpMkLst>
        </pc:grpChg>
        <pc:grpChg chg="add del">
          <ac:chgData name="Usuario invitado" userId="S::urn:spo:anon#8a3ca365b1142f2589b136a31d342eb18cc96d779fb610c8f74092b21968225c::" providerId="AD" clId="Web-{28358F21-A1DC-B2B0-F65C-8FD5287FB318}" dt="2024-11-06T19:32:28.340" v="1011"/>
          <ac:grpSpMkLst>
            <pc:docMk/>
            <pc:sldMk cId="120602013" sldId="270"/>
            <ac:grpSpMk id="23" creationId="{9A1C046F-2C2B-4272-BDC2-F3914E7C2C0D}"/>
          </ac:grpSpMkLst>
        </pc:grpChg>
        <pc:grpChg chg="add del">
          <ac:chgData name="Usuario invitado" userId="S::urn:spo:anon#8a3ca365b1142f2589b136a31d342eb18cc96d779fb610c8f74092b21968225c::" providerId="AD" clId="Web-{28358F21-A1DC-B2B0-F65C-8FD5287FB318}" dt="2024-11-06T19:32:32.059" v="1013"/>
          <ac:grpSpMkLst>
            <pc:docMk/>
            <pc:sldMk cId="120602013" sldId="270"/>
            <ac:grpSpMk id="25" creationId="{9A1C046F-2C2B-4272-BDC2-F3914E7C2C0D}"/>
          </ac:grpSpMkLst>
        </pc:grpChg>
        <pc:grpChg chg="add">
          <ac:chgData name="Usuario invitado" userId="S::urn:spo:anon#8a3ca365b1142f2589b136a31d342eb18cc96d779fb610c8f74092b21968225c::" providerId="AD" clId="Web-{28358F21-A1DC-B2B0-F65C-8FD5287FB318}" dt="2024-11-06T19:32:32.059" v="1014"/>
          <ac:grpSpMkLst>
            <pc:docMk/>
            <pc:sldMk cId="120602013" sldId="270"/>
            <ac:grpSpMk id="28" creationId="{DE831112-FBC4-43D2-9D35-A250B9B5DFE6}"/>
          </ac:grpSpMkLst>
        </pc:grpChg>
        <pc:picChg chg="add mod ord">
          <ac:chgData name="Usuario invitado" userId="S::urn:spo:anon#8a3ca365b1142f2589b136a31d342eb18cc96d779fb610c8f74092b21968225c::" providerId="AD" clId="Web-{28358F21-A1DC-B2B0-F65C-8FD5287FB318}" dt="2024-11-06T19:32:32.059" v="1014"/>
          <ac:picMkLst>
            <pc:docMk/>
            <pc:sldMk cId="120602013" sldId="270"/>
            <ac:picMk id="4" creationId="{EA218EA1-95DA-C2EA-4D18-F59FE21D5F64}"/>
          </ac:picMkLst>
        </pc:picChg>
        <pc:picChg chg="add mod ord">
          <ac:chgData name="Usuario invitado" userId="S::urn:spo:anon#8a3ca365b1142f2589b136a31d342eb18cc96d779fb610c8f74092b21968225c::" providerId="AD" clId="Web-{28358F21-A1DC-B2B0-F65C-8FD5287FB318}" dt="2024-11-06T19:32:32.059" v="1014"/>
          <ac:picMkLst>
            <pc:docMk/>
            <pc:sldMk cId="120602013" sldId="270"/>
            <ac:picMk id="5" creationId="{83812072-F1AC-644E-2BCC-7BF7C7024B4D}"/>
          </ac:picMkLst>
        </pc:picChg>
        <pc:picChg chg="add mod ord">
          <ac:chgData name="Usuario invitado" userId="S::urn:spo:anon#8a3ca365b1142f2589b136a31d342eb18cc96d779fb610c8f74092b21968225c::" providerId="AD" clId="Web-{28358F21-A1DC-B2B0-F65C-8FD5287FB318}" dt="2024-11-06T19:32:32.059" v="1014"/>
          <ac:picMkLst>
            <pc:docMk/>
            <pc:sldMk cId="120602013" sldId="270"/>
            <ac:picMk id="6" creationId="{187E47E3-073E-ADF9-B4EF-582BBB33812B}"/>
          </ac:picMkLst>
        </pc:picChg>
        <pc:picChg chg="add mod ord">
          <ac:chgData name="Usuario invitado" userId="S::urn:spo:anon#8a3ca365b1142f2589b136a31d342eb18cc96d779fb610c8f74092b21968225c::" providerId="AD" clId="Web-{28358F21-A1DC-B2B0-F65C-8FD5287FB318}" dt="2024-11-06T19:32:32.059" v="1014"/>
          <ac:picMkLst>
            <pc:docMk/>
            <pc:sldMk cId="120602013" sldId="270"/>
            <ac:picMk id="7" creationId="{AC218D4C-BF47-B9D5-ECE2-18DCD842DE96}"/>
          </ac:picMkLst>
        </pc:picChg>
        <pc:cxnChg chg="add del">
          <ac:chgData name="Usuario invitado" userId="S::urn:spo:anon#8a3ca365b1142f2589b136a31d342eb18cc96d779fb610c8f74092b21968225c::" providerId="AD" clId="Web-{28358F21-A1DC-B2B0-F65C-8FD5287FB318}" dt="2024-11-06T19:32:32.059" v="1013"/>
          <ac:cxnSpMkLst>
            <pc:docMk/>
            <pc:sldMk cId="120602013" sldId="270"/>
            <ac:cxnSpMk id="22" creationId="{B2AA41A3-D549-47A3-9446-DEB902E952A1}"/>
          </ac:cxnSpMkLst>
        </pc:cxnChg>
        <pc:cxnChg chg="add del">
          <ac:chgData name="Usuario invitado" userId="S::urn:spo:anon#8a3ca365b1142f2589b136a31d342eb18cc96d779fb610c8f74092b21968225c::" providerId="AD" clId="Web-{28358F21-A1DC-B2B0-F65C-8FD5287FB318}" dt="2024-11-06T19:32:32.059" v="1013"/>
          <ac:cxnSpMkLst>
            <pc:docMk/>
            <pc:sldMk cId="120602013" sldId="270"/>
            <ac:cxnSpMk id="24" creationId="{D76884E1-325F-408B-B174-142067AB1E3B}"/>
          </ac:cxnSpMkLst>
        </pc:cxnChg>
        <pc:cxnChg chg="add del">
          <ac:chgData name="Usuario invitado" userId="S::urn:spo:anon#8a3ca365b1142f2589b136a31d342eb18cc96d779fb610c8f74092b21968225c::" providerId="AD" clId="Web-{28358F21-A1DC-B2B0-F65C-8FD5287FB318}" dt="2024-11-06T19:32:32.059" v="1013"/>
          <ac:cxnSpMkLst>
            <pc:docMk/>
            <pc:sldMk cId="120602013" sldId="270"/>
            <ac:cxnSpMk id="26" creationId="{CA1145BF-92BF-4DD5-8D60-41EAD498D3C9}"/>
          </ac:cxnSpMkLst>
        </pc:cxnChg>
      </pc:sldChg>
      <pc:sldMasterChg chg="del delSldLayout">
        <pc:chgData name="Usuario invitado" userId="S::urn:spo:anon#8a3ca365b1142f2589b136a31d342eb18cc96d779fb610c8f74092b21968225c::" providerId="AD" clId="Web-{28358F21-A1DC-B2B0-F65C-8FD5287FB318}" dt="2024-11-06T18:45:53.452" v="0"/>
        <pc:sldMasterMkLst>
          <pc:docMk/>
          <pc:sldMasterMk cId="2335421319" sldId="2147483648"/>
        </pc:sldMasterMkLst>
        <pc:sldLayoutChg chg="del">
          <pc:chgData name="Usuario invitado" userId="S::urn:spo:anon#8a3ca365b1142f2589b136a31d342eb18cc96d779fb610c8f74092b21968225c::" providerId="AD" clId="Web-{28358F21-A1DC-B2B0-F65C-8FD5287FB318}" dt="2024-11-06T18:45:53.452" v="0"/>
          <pc:sldLayoutMkLst>
            <pc:docMk/>
            <pc:sldMasterMk cId="2335421319" sldId="2147483648"/>
            <pc:sldLayoutMk cId="717285924" sldId="2147483649"/>
          </pc:sldLayoutMkLst>
        </pc:sldLayoutChg>
        <pc:sldLayoutChg chg="del">
          <pc:chgData name="Usuario invitado" userId="S::urn:spo:anon#8a3ca365b1142f2589b136a31d342eb18cc96d779fb610c8f74092b21968225c::" providerId="AD" clId="Web-{28358F21-A1DC-B2B0-F65C-8FD5287FB318}" dt="2024-11-06T18:45:53.452" v="0"/>
          <pc:sldLayoutMkLst>
            <pc:docMk/>
            <pc:sldMasterMk cId="2335421319" sldId="2147483648"/>
            <pc:sldLayoutMk cId="3585764324" sldId="2147483650"/>
          </pc:sldLayoutMkLst>
        </pc:sldLayoutChg>
        <pc:sldLayoutChg chg="del">
          <pc:chgData name="Usuario invitado" userId="S::urn:spo:anon#8a3ca365b1142f2589b136a31d342eb18cc96d779fb610c8f74092b21968225c::" providerId="AD" clId="Web-{28358F21-A1DC-B2B0-F65C-8FD5287FB318}" dt="2024-11-06T18:45:53.452" v="0"/>
          <pc:sldLayoutMkLst>
            <pc:docMk/>
            <pc:sldMasterMk cId="2335421319" sldId="2147483648"/>
            <pc:sldLayoutMk cId="1477633969" sldId="2147483651"/>
          </pc:sldLayoutMkLst>
        </pc:sldLayoutChg>
        <pc:sldLayoutChg chg="del">
          <pc:chgData name="Usuario invitado" userId="S::urn:spo:anon#8a3ca365b1142f2589b136a31d342eb18cc96d779fb610c8f74092b21968225c::" providerId="AD" clId="Web-{28358F21-A1DC-B2B0-F65C-8FD5287FB318}" dt="2024-11-06T18:45:53.452" v="0"/>
          <pc:sldLayoutMkLst>
            <pc:docMk/>
            <pc:sldMasterMk cId="2335421319" sldId="2147483648"/>
            <pc:sldLayoutMk cId="4222669446" sldId="2147483652"/>
          </pc:sldLayoutMkLst>
        </pc:sldLayoutChg>
        <pc:sldLayoutChg chg="del">
          <pc:chgData name="Usuario invitado" userId="S::urn:spo:anon#8a3ca365b1142f2589b136a31d342eb18cc96d779fb610c8f74092b21968225c::" providerId="AD" clId="Web-{28358F21-A1DC-B2B0-F65C-8FD5287FB318}" dt="2024-11-06T18:45:53.452" v="0"/>
          <pc:sldLayoutMkLst>
            <pc:docMk/>
            <pc:sldMasterMk cId="2335421319" sldId="2147483648"/>
            <pc:sldLayoutMk cId="1926631295" sldId="2147483653"/>
          </pc:sldLayoutMkLst>
        </pc:sldLayoutChg>
        <pc:sldLayoutChg chg="del">
          <pc:chgData name="Usuario invitado" userId="S::urn:spo:anon#8a3ca365b1142f2589b136a31d342eb18cc96d779fb610c8f74092b21968225c::" providerId="AD" clId="Web-{28358F21-A1DC-B2B0-F65C-8FD5287FB318}" dt="2024-11-06T18:45:53.452" v="0"/>
          <pc:sldLayoutMkLst>
            <pc:docMk/>
            <pc:sldMasterMk cId="2335421319" sldId="2147483648"/>
            <pc:sldLayoutMk cId="1480167371" sldId="2147483654"/>
          </pc:sldLayoutMkLst>
        </pc:sldLayoutChg>
        <pc:sldLayoutChg chg="del">
          <pc:chgData name="Usuario invitado" userId="S::urn:spo:anon#8a3ca365b1142f2589b136a31d342eb18cc96d779fb610c8f74092b21968225c::" providerId="AD" clId="Web-{28358F21-A1DC-B2B0-F65C-8FD5287FB318}" dt="2024-11-06T18:45:53.452" v="0"/>
          <pc:sldLayoutMkLst>
            <pc:docMk/>
            <pc:sldMasterMk cId="2335421319" sldId="2147483648"/>
            <pc:sldLayoutMk cId="1857309791" sldId="2147483655"/>
          </pc:sldLayoutMkLst>
        </pc:sldLayoutChg>
        <pc:sldLayoutChg chg="del">
          <pc:chgData name="Usuario invitado" userId="S::urn:spo:anon#8a3ca365b1142f2589b136a31d342eb18cc96d779fb610c8f74092b21968225c::" providerId="AD" clId="Web-{28358F21-A1DC-B2B0-F65C-8FD5287FB318}" dt="2024-11-06T18:45:53.452" v="0"/>
          <pc:sldLayoutMkLst>
            <pc:docMk/>
            <pc:sldMasterMk cId="2335421319" sldId="2147483648"/>
            <pc:sldLayoutMk cId="90404711" sldId="2147483656"/>
          </pc:sldLayoutMkLst>
        </pc:sldLayoutChg>
        <pc:sldLayoutChg chg="del">
          <pc:chgData name="Usuario invitado" userId="S::urn:spo:anon#8a3ca365b1142f2589b136a31d342eb18cc96d779fb610c8f74092b21968225c::" providerId="AD" clId="Web-{28358F21-A1DC-B2B0-F65C-8FD5287FB318}" dt="2024-11-06T18:45:53.452" v="0"/>
          <pc:sldLayoutMkLst>
            <pc:docMk/>
            <pc:sldMasterMk cId="2335421319" sldId="2147483648"/>
            <pc:sldLayoutMk cId="729977397" sldId="2147483657"/>
          </pc:sldLayoutMkLst>
        </pc:sldLayoutChg>
        <pc:sldLayoutChg chg="del">
          <pc:chgData name="Usuario invitado" userId="S::urn:spo:anon#8a3ca365b1142f2589b136a31d342eb18cc96d779fb610c8f74092b21968225c::" providerId="AD" clId="Web-{28358F21-A1DC-B2B0-F65C-8FD5287FB318}" dt="2024-11-06T18:45:53.452" v="0"/>
          <pc:sldLayoutMkLst>
            <pc:docMk/>
            <pc:sldMasterMk cId="2335421319" sldId="2147483648"/>
            <pc:sldLayoutMk cId="558097593" sldId="2147483658"/>
          </pc:sldLayoutMkLst>
        </pc:sldLayoutChg>
        <pc:sldLayoutChg chg="del">
          <pc:chgData name="Usuario invitado" userId="S::urn:spo:anon#8a3ca365b1142f2589b136a31d342eb18cc96d779fb610c8f74092b21968225c::" providerId="AD" clId="Web-{28358F21-A1DC-B2B0-F65C-8FD5287FB318}" dt="2024-11-06T18:45:53.452" v="0"/>
          <pc:sldLayoutMkLst>
            <pc:docMk/>
            <pc:sldMasterMk cId="2335421319" sldId="2147483648"/>
            <pc:sldLayoutMk cId="1568656031" sldId="2147483659"/>
          </pc:sldLayoutMkLst>
        </pc:sldLayoutChg>
      </pc:sldMasterChg>
      <pc:sldMasterChg chg="add del addSldLayout delSldLayout modSldLayout">
        <pc:chgData name="Usuario invitado" userId="S::urn:spo:anon#8a3ca365b1142f2589b136a31d342eb18cc96d779fb610c8f74092b21968225c::" providerId="AD" clId="Web-{28358F21-A1DC-B2B0-F65C-8FD5287FB318}" dt="2024-11-06T18:45:55.639" v="1"/>
        <pc:sldMasterMkLst>
          <pc:docMk/>
          <pc:sldMasterMk cId="2912867322" sldId="2147483660"/>
        </pc:sldMasterMkLst>
        <pc:sldLayoutChg chg="add del mod replId">
          <pc:chgData name="Usuario invitado" userId="S::urn:spo:anon#8a3ca365b1142f2589b136a31d342eb18cc96d779fb610c8f74092b21968225c::" providerId="AD" clId="Web-{28358F21-A1DC-B2B0-F65C-8FD5287FB318}" dt="2024-11-06T18:45:55.639" v="1"/>
          <pc:sldLayoutMkLst>
            <pc:docMk/>
            <pc:sldMasterMk cId="2912867322" sldId="2147483660"/>
            <pc:sldLayoutMk cId="2855145199" sldId="2147483661"/>
          </pc:sldLayoutMkLst>
        </pc:sldLayoutChg>
        <pc:sldLayoutChg chg="add del mod replId">
          <pc:chgData name="Usuario invitado" userId="S::urn:spo:anon#8a3ca365b1142f2589b136a31d342eb18cc96d779fb610c8f74092b21968225c::" providerId="AD" clId="Web-{28358F21-A1DC-B2B0-F65C-8FD5287FB318}" dt="2024-11-06T18:45:55.639" v="1"/>
          <pc:sldLayoutMkLst>
            <pc:docMk/>
            <pc:sldMasterMk cId="2912867322" sldId="2147483660"/>
            <pc:sldLayoutMk cId="2082809423" sldId="2147483662"/>
          </pc:sldLayoutMkLst>
        </pc:sldLayoutChg>
        <pc:sldLayoutChg chg="add del mod replId">
          <pc:chgData name="Usuario invitado" userId="S::urn:spo:anon#8a3ca365b1142f2589b136a31d342eb18cc96d779fb610c8f74092b21968225c::" providerId="AD" clId="Web-{28358F21-A1DC-B2B0-F65C-8FD5287FB318}" dt="2024-11-06T18:45:55.639" v="1"/>
          <pc:sldLayoutMkLst>
            <pc:docMk/>
            <pc:sldMasterMk cId="2912867322" sldId="2147483660"/>
            <pc:sldLayoutMk cId="2675895864" sldId="2147483663"/>
          </pc:sldLayoutMkLst>
        </pc:sldLayoutChg>
        <pc:sldLayoutChg chg="add del mod replId">
          <pc:chgData name="Usuario invitado" userId="S::urn:spo:anon#8a3ca365b1142f2589b136a31d342eb18cc96d779fb610c8f74092b21968225c::" providerId="AD" clId="Web-{28358F21-A1DC-B2B0-F65C-8FD5287FB318}" dt="2024-11-06T18:45:55.639" v="1"/>
          <pc:sldLayoutMkLst>
            <pc:docMk/>
            <pc:sldMasterMk cId="2912867322" sldId="2147483660"/>
            <pc:sldLayoutMk cId="2298922886" sldId="2147483664"/>
          </pc:sldLayoutMkLst>
        </pc:sldLayoutChg>
        <pc:sldLayoutChg chg="add del mod replId">
          <pc:chgData name="Usuario invitado" userId="S::urn:spo:anon#8a3ca365b1142f2589b136a31d342eb18cc96d779fb610c8f74092b21968225c::" providerId="AD" clId="Web-{28358F21-A1DC-B2B0-F65C-8FD5287FB318}" dt="2024-11-06T18:45:55.639" v="1"/>
          <pc:sldLayoutMkLst>
            <pc:docMk/>
            <pc:sldMasterMk cId="2912867322" sldId="2147483660"/>
            <pc:sldLayoutMk cId="403482233" sldId="2147483665"/>
          </pc:sldLayoutMkLst>
        </pc:sldLayoutChg>
        <pc:sldLayoutChg chg="add del mod replId">
          <pc:chgData name="Usuario invitado" userId="S::urn:spo:anon#8a3ca365b1142f2589b136a31d342eb18cc96d779fb610c8f74092b21968225c::" providerId="AD" clId="Web-{28358F21-A1DC-B2B0-F65C-8FD5287FB318}" dt="2024-11-06T18:45:55.639" v="1"/>
          <pc:sldLayoutMkLst>
            <pc:docMk/>
            <pc:sldMasterMk cId="2912867322" sldId="2147483660"/>
            <pc:sldLayoutMk cId="1112917743" sldId="2147483666"/>
          </pc:sldLayoutMkLst>
        </pc:sldLayoutChg>
        <pc:sldLayoutChg chg="add del mod replId">
          <pc:chgData name="Usuario invitado" userId="S::urn:spo:anon#8a3ca365b1142f2589b136a31d342eb18cc96d779fb610c8f74092b21968225c::" providerId="AD" clId="Web-{28358F21-A1DC-B2B0-F65C-8FD5287FB318}" dt="2024-11-06T18:45:55.639" v="1"/>
          <pc:sldLayoutMkLst>
            <pc:docMk/>
            <pc:sldMasterMk cId="2912867322" sldId="2147483660"/>
            <pc:sldLayoutMk cId="3661396997" sldId="2147483667"/>
          </pc:sldLayoutMkLst>
        </pc:sldLayoutChg>
        <pc:sldLayoutChg chg="add del mod replId">
          <pc:chgData name="Usuario invitado" userId="S::urn:spo:anon#8a3ca365b1142f2589b136a31d342eb18cc96d779fb610c8f74092b21968225c::" providerId="AD" clId="Web-{28358F21-A1DC-B2B0-F65C-8FD5287FB318}" dt="2024-11-06T18:45:55.639" v="1"/>
          <pc:sldLayoutMkLst>
            <pc:docMk/>
            <pc:sldMasterMk cId="2912867322" sldId="2147483660"/>
            <pc:sldLayoutMk cId="4265226531" sldId="2147483668"/>
          </pc:sldLayoutMkLst>
        </pc:sldLayoutChg>
        <pc:sldLayoutChg chg="add del mod replId">
          <pc:chgData name="Usuario invitado" userId="S::urn:spo:anon#8a3ca365b1142f2589b136a31d342eb18cc96d779fb610c8f74092b21968225c::" providerId="AD" clId="Web-{28358F21-A1DC-B2B0-F65C-8FD5287FB318}" dt="2024-11-06T18:45:55.639" v="1"/>
          <pc:sldLayoutMkLst>
            <pc:docMk/>
            <pc:sldMasterMk cId="2912867322" sldId="2147483660"/>
            <pc:sldLayoutMk cId="3023713184" sldId="2147483669"/>
          </pc:sldLayoutMkLst>
        </pc:sldLayoutChg>
        <pc:sldLayoutChg chg="add del mod replId">
          <pc:chgData name="Usuario invitado" userId="S::urn:spo:anon#8a3ca365b1142f2589b136a31d342eb18cc96d779fb610c8f74092b21968225c::" providerId="AD" clId="Web-{28358F21-A1DC-B2B0-F65C-8FD5287FB318}" dt="2024-11-06T18:45:55.639" v="1"/>
          <pc:sldLayoutMkLst>
            <pc:docMk/>
            <pc:sldMasterMk cId="2912867322" sldId="2147483660"/>
            <pc:sldLayoutMk cId="3260718808" sldId="2147483670"/>
          </pc:sldLayoutMkLst>
        </pc:sldLayoutChg>
        <pc:sldLayoutChg chg="add del mod replId">
          <pc:chgData name="Usuario invitado" userId="S::urn:spo:anon#8a3ca365b1142f2589b136a31d342eb18cc96d779fb610c8f74092b21968225c::" providerId="AD" clId="Web-{28358F21-A1DC-B2B0-F65C-8FD5287FB318}" dt="2024-11-06T18:45:55.639" v="1"/>
          <pc:sldLayoutMkLst>
            <pc:docMk/>
            <pc:sldMasterMk cId="2912867322" sldId="2147483660"/>
            <pc:sldLayoutMk cId="2760006748" sldId="2147483671"/>
          </pc:sldLayoutMkLst>
        </pc:sldLayoutChg>
      </pc:sldMasterChg>
      <pc:sldMasterChg chg="add del addSldLayout delSldLayout modSldLayout">
        <pc:chgData name="Usuario invitado" userId="S::urn:spo:anon#8a3ca365b1142f2589b136a31d342eb18cc96d779fb610c8f74092b21968225c::" providerId="AD" clId="Web-{28358F21-A1DC-B2B0-F65C-8FD5287FB318}" dt="2024-11-06T18:45:57.171" v="2"/>
        <pc:sldMasterMkLst>
          <pc:docMk/>
          <pc:sldMasterMk cId="767870667" sldId="2147483672"/>
        </pc:sldMasterMkLst>
        <pc:sldLayoutChg chg="add del mod replId">
          <pc:chgData name="Usuario invitado" userId="S::urn:spo:anon#8a3ca365b1142f2589b136a31d342eb18cc96d779fb610c8f74092b21968225c::" providerId="AD" clId="Web-{28358F21-A1DC-B2B0-F65C-8FD5287FB318}" dt="2024-11-06T18:45:57.171" v="2"/>
          <pc:sldLayoutMkLst>
            <pc:docMk/>
            <pc:sldMasterMk cId="767870667" sldId="2147483672"/>
            <pc:sldLayoutMk cId="2090291842" sldId="2147483673"/>
          </pc:sldLayoutMkLst>
        </pc:sldLayoutChg>
        <pc:sldLayoutChg chg="add del mod replId">
          <pc:chgData name="Usuario invitado" userId="S::urn:spo:anon#8a3ca365b1142f2589b136a31d342eb18cc96d779fb610c8f74092b21968225c::" providerId="AD" clId="Web-{28358F21-A1DC-B2B0-F65C-8FD5287FB318}" dt="2024-11-06T18:45:57.171" v="2"/>
          <pc:sldLayoutMkLst>
            <pc:docMk/>
            <pc:sldMasterMk cId="767870667" sldId="2147483672"/>
            <pc:sldLayoutMk cId="4169848071" sldId="2147483674"/>
          </pc:sldLayoutMkLst>
        </pc:sldLayoutChg>
        <pc:sldLayoutChg chg="add del mod replId">
          <pc:chgData name="Usuario invitado" userId="S::urn:spo:anon#8a3ca365b1142f2589b136a31d342eb18cc96d779fb610c8f74092b21968225c::" providerId="AD" clId="Web-{28358F21-A1DC-B2B0-F65C-8FD5287FB318}" dt="2024-11-06T18:45:57.171" v="2"/>
          <pc:sldLayoutMkLst>
            <pc:docMk/>
            <pc:sldMasterMk cId="767870667" sldId="2147483672"/>
            <pc:sldLayoutMk cId="2378619224" sldId="2147483675"/>
          </pc:sldLayoutMkLst>
        </pc:sldLayoutChg>
        <pc:sldLayoutChg chg="add del mod replId">
          <pc:chgData name="Usuario invitado" userId="S::urn:spo:anon#8a3ca365b1142f2589b136a31d342eb18cc96d779fb610c8f74092b21968225c::" providerId="AD" clId="Web-{28358F21-A1DC-B2B0-F65C-8FD5287FB318}" dt="2024-11-06T18:45:57.171" v="2"/>
          <pc:sldLayoutMkLst>
            <pc:docMk/>
            <pc:sldMasterMk cId="767870667" sldId="2147483672"/>
            <pc:sldLayoutMk cId="3453077597" sldId="2147483676"/>
          </pc:sldLayoutMkLst>
        </pc:sldLayoutChg>
        <pc:sldLayoutChg chg="add del mod replId">
          <pc:chgData name="Usuario invitado" userId="S::urn:spo:anon#8a3ca365b1142f2589b136a31d342eb18cc96d779fb610c8f74092b21968225c::" providerId="AD" clId="Web-{28358F21-A1DC-B2B0-F65C-8FD5287FB318}" dt="2024-11-06T18:45:57.171" v="2"/>
          <pc:sldLayoutMkLst>
            <pc:docMk/>
            <pc:sldMasterMk cId="767870667" sldId="2147483672"/>
            <pc:sldLayoutMk cId="2724992307" sldId="2147483677"/>
          </pc:sldLayoutMkLst>
        </pc:sldLayoutChg>
        <pc:sldLayoutChg chg="add del mod replId">
          <pc:chgData name="Usuario invitado" userId="S::urn:spo:anon#8a3ca365b1142f2589b136a31d342eb18cc96d779fb610c8f74092b21968225c::" providerId="AD" clId="Web-{28358F21-A1DC-B2B0-F65C-8FD5287FB318}" dt="2024-11-06T18:45:57.171" v="2"/>
          <pc:sldLayoutMkLst>
            <pc:docMk/>
            <pc:sldMasterMk cId="767870667" sldId="2147483672"/>
            <pc:sldLayoutMk cId="1929661747" sldId="2147483678"/>
          </pc:sldLayoutMkLst>
        </pc:sldLayoutChg>
        <pc:sldLayoutChg chg="add del mod replId">
          <pc:chgData name="Usuario invitado" userId="S::urn:spo:anon#8a3ca365b1142f2589b136a31d342eb18cc96d779fb610c8f74092b21968225c::" providerId="AD" clId="Web-{28358F21-A1DC-B2B0-F65C-8FD5287FB318}" dt="2024-11-06T18:45:57.171" v="2"/>
          <pc:sldLayoutMkLst>
            <pc:docMk/>
            <pc:sldMasterMk cId="767870667" sldId="2147483672"/>
            <pc:sldLayoutMk cId="2539423275" sldId="2147483679"/>
          </pc:sldLayoutMkLst>
        </pc:sldLayoutChg>
        <pc:sldLayoutChg chg="add del mod replId">
          <pc:chgData name="Usuario invitado" userId="S::urn:spo:anon#8a3ca365b1142f2589b136a31d342eb18cc96d779fb610c8f74092b21968225c::" providerId="AD" clId="Web-{28358F21-A1DC-B2B0-F65C-8FD5287FB318}" dt="2024-11-06T18:45:57.171" v="2"/>
          <pc:sldLayoutMkLst>
            <pc:docMk/>
            <pc:sldMasterMk cId="767870667" sldId="2147483672"/>
            <pc:sldLayoutMk cId="3576656119" sldId="2147483680"/>
          </pc:sldLayoutMkLst>
        </pc:sldLayoutChg>
        <pc:sldLayoutChg chg="add del mod replId">
          <pc:chgData name="Usuario invitado" userId="S::urn:spo:anon#8a3ca365b1142f2589b136a31d342eb18cc96d779fb610c8f74092b21968225c::" providerId="AD" clId="Web-{28358F21-A1DC-B2B0-F65C-8FD5287FB318}" dt="2024-11-06T18:45:57.171" v="2"/>
          <pc:sldLayoutMkLst>
            <pc:docMk/>
            <pc:sldMasterMk cId="767870667" sldId="2147483672"/>
            <pc:sldLayoutMk cId="1999924530" sldId="2147483681"/>
          </pc:sldLayoutMkLst>
        </pc:sldLayoutChg>
        <pc:sldLayoutChg chg="add del mod replId">
          <pc:chgData name="Usuario invitado" userId="S::urn:spo:anon#8a3ca365b1142f2589b136a31d342eb18cc96d779fb610c8f74092b21968225c::" providerId="AD" clId="Web-{28358F21-A1DC-B2B0-F65C-8FD5287FB318}" dt="2024-11-06T18:45:57.171" v="2"/>
          <pc:sldLayoutMkLst>
            <pc:docMk/>
            <pc:sldMasterMk cId="767870667" sldId="2147483672"/>
            <pc:sldLayoutMk cId="4012136595" sldId="2147483682"/>
          </pc:sldLayoutMkLst>
        </pc:sldLayoutChg>
        <pc:sldLayoutChg chg="add del mod replId">
          <pc:chgData name="Usuario invitado" userId="S::urn:spo:anon#8a3ca365b1142f2589b136a31d342eb18cc96d779fb610c8f74092b21968225c::" providerId="AD" clId="Web-{28358F21-A1DC-B2B0-F65C-8FD5287FB318}" dt="2024-11-06T18:45:57.171" v="2"/>
          <pc:sldLayoutMkLst>
            <pc:docMk/>
            <pc:sldMasterMk cId="767870667" sldId="2147483672"/>
            <pc:sldLayoutMk cId="457977444" sldId="2147483683"/>
          </pc:sldLayoutMkLst>
        </pc:sldLayoutChg>
      </pc:sldMasterChg>
      <pc:sldMasterChg chg="add del addSldLayout delSldLayout modSldLayout">
        <pc:chgData name="Usuario invitado" userId="S::urn:spo:anon#8a3ca365b1142f2589b136a31d342eb18cc96d779fb610c8f74092b21968225c::" providerId="AD" clId="Web-{28358F21-A1DC-B2B0-F65C-8FD5287FB318}" dt="2024-11-06T18:46:03.171" v="3"/>
        <pc:sldMasterMkLst>
          <pc:docMk/>
          <pc:sldMasterMk cId="2814109082" sldId="2147483684"/>
        </pc:sldMasterMkLst>
        <pc:sldLayoutChg chg="add del mod replId">
          <pc:chgData name="Usuario invitado" userId="S::urn:spo:anon#8a3ca365b1142f2589b136a31d342eb18cc96d779fb610c8f74092b21968225c::" providerId="AD" clId="Web-{28358F21-A1DC-B2B0-F65C-8FD5287FB318}" dt="2024-11-06T18:46:03.171" v="3"/>
          <pc:sldLayoutMkLst>
            <pc:docMk/>
            <pc:sldMasterMk cId="2814109082" sldId="2147483684"/>
            <pc:sldLayoutMk cId="2741229954" sldId="2147483685"/>
          </pc:sldLayoutMkLst>
        </pc:sldLayoutChg>
        <pc:sldLayoutChg chg="add del mod replId">
          <pc:chgData name="Usuario invitado" userId="S::urn:spo:anon#8a3ca365b1142f2589b136a31d342eb18cc96d779fb610c8f74092b21968225c::" providerId="AD" clId="Web-{28358F21-A1DC-B2B0-F65C-8FD5287FB318}" dt="2024-11-06T18:46:03.171" v="3"/>
          <pc:sldLayoutMkLst>
            <pc:docMk/>
            <pc:sldMasterMk cId="2814109082" sldId="2147483684"/>
            <pc:sldLayoutMk cId="2553707851" sldId="2147483686"/>
          </pc:sldLayoutMkLst>
        </pc:sldLayoutChg>
        <pc:sldLayoutChg chg="add del mod replId">
          <pc:chgData name="Usuario invitado" userId="S::urn:spo:anon#8a3ca365b1142f2589b136a31d342eb18cc96d779fb610c8f74092b21968225c::" providerId="AD" clId="Web-{28358F21-A1DC-B2B0-F65C-8FD5287FB318}" dt="2024-11-06T18:46:03.171" v="3"/>
          <pc:sldLayoutMkLst>
            <pc:docMk/>
            <pc:sldMasterMk cId="2814109082" sldId="2147483684"/>
            <pc:sldLayoutMk cId="61784057" sldId="2147483687"/>
          </pc:sldLayoutMkLst>
        </pc:sldLayoutChg>
        <pc:sldLayoutChg chg="add del mod replId">
          <pc:chgData name="Usuario invitado" userId="S::urn:spo:anon#8a3ca365b1142f2589b136a31d342eb18cc96d779fb610c8f74092b21968225c::" providerId="AD" clId="Web-{28358F21-A1DC-B2B0-F65C-8FD5287FB318}" dt="2024-11-06T18:46:03.171" v="3"/>
          <pc:sldLayoutMkLst>
            <pc:docMk/>
            <pc:sldMasterMk cId="2814109082" sldId="2147483684"/>
            <pc:sldLayoutMk cId="2800542218" sldId="2147483688"/>
          </pc:sldLayoutMkLst>
        </pc:sldLayoutChg>
        <pc:sldLayoutChg chg="add del mod replId">
          <pc:chgData name="Usuario invitado" userId="S::urn:spo:anon#8a3ca365b1142f2589b136a31d342eb18cc96d779fb610c8f74092b21968225c::" providerId="AD" clId="Web-{28358F21-A1DC-B2B0-F65C-8FD5287FB318}" dt="2024-11-06T18:46:03.171" v="3"/>
          <pc:sldLayoutMkLst>
            <pc:docMk/>
            <pc:sldMasterMk cId="2814109082" sldId="2147483684"/>
            <pc:sldLayoutMk cId="1110053475" sldId="2147483689"/>
          </pc:sldLayoutMkLst>
        </pc:sldLayoutChg>
        <pc:sldLayoutChg chg="add del mod replId">
          <pc:chgData name="Usuario invitado" userId="S::urn:spo:anon#8a3ca365b1142f2589b136a31d342eb18cc96d779fb610c8f74092b21968225c::" providerId="AD" clId="Web-{28358F21-A1DC-B2B0-F65C-8FD5287FB318}" dt="2024-11-06T18:46:03.171" v="3"/>
          <pc:sldLayoutMkLst>
            <pc:docMk/>
            <pc:sldMasterMk cId="2814109082" sldId="2147483684"/>
            <pc:sldLayoutMk cId="2847209349" sldId="2147483690"/>
          </pc:sldLayoutMkLst>
        </pc:sldLayoutChg>
        <pc:sldLayoutChg chg="add del mod replId">
          <pc:chgData name="Usuario invitado" userId="S::urn:spo:anon#8a3ca365b1142f2589b136a31d342eb18cc96d779fb610c8f74092b21968225c::" providerId="AD" clId="Web-{28358F21-A1DC-B2B0-F65C-8FD5287FB318}" dt="2024-11-06T18:46:03.171" v="3"/>
          <pc:sldLayoutMkLst>
            <pc:docMk/>
            <pc:sldMasterMk cId="2814109082" sldId="2147483684"/>
            <pc:sldLayoutMk cId="3191285674" sldId="2147483691"/>
          </pc:sldLayoutMkLst>
        </pc:sldLayoutChg>
        <pc:sldLayoutChg chg="add del mod replId">
          <pc:chgData name="Usuario invitado" userId="S::urn:spo:anon#8a3ca365b1142f2589b136a31d342eb18cc96d779fb610c8f74092b21968225c::" providerId="AD" clId="Web-{28358F21-A1DC-B2B0-F65C-8FD5287FB318}" dt="2024-11-06T18:46:03.171" v="3"/>
          <pc:sldLayoutMkLst>
            <pc:docMk/>
            <pc:sldMasterMk cId="2814109082" sldId="2147483684"/>
            <pc:sldLayoutMk cId="363470058" sldId="2147483692"/>
          </pc:sldLayoutMkLst>
        </pc:sldLayoutChg>
        <pc:sldLayoutChg chg="add del mod replId">
          <pc:chgData name="Usuario invitado" userId="S::urn:spo:anon#8a3ca365b1142f2589b136a31d342eb18cc96d779fb610c8f74092b21968225c::" providerId="AD" clId="Web-{28358F21-A1DC-B2B0-F65C-8FD5287FB318}" dt="2024-11-06T18:46:03.171" v="3"/>
          <pc:sldLayoutMkLst>
            <pc:docMk/>
            <pc:sldMasterMk cId="2814109082" sldId="2147483684"/>
            <pc:sldLayoutMk cId="625470841" sldId="2147483693"/>
          </pc:sldLayoutMkLst>
        </pc:sldLayoutChg>
        <pc:sldLayoutChg chg="add del mod replId">
          <pc:chgData name="Usuario invitado" userId="S::urn:spo:anon#8a3ca365b1142f2589b136a31d342eb18cc96d779fb610c8f74092b21968225c::" providerId="AD" clId="Web-{28358F21-A1DC-B2B0-F65C-8FD5287FB318}" dt="2024-11-06T18:46:03.171" v="3"/>
          <pc:sldLayoutMkLst>
            <pc:docMk/>
            <pc:sldMasterMk cId="2814109082" sldId="2147483684"/>
            <pc:sldLayoutMk cId="2475072780" sldId="2147483694"/>
          </pc:sldLayoutMkLst>
        </pc:sldLayoutChg>
        <pc:sldLayoutChg chg="add del mod replId">
          <pc:chgData name="Usuario invitado" userId="S::urn:spo:anon#8a3ca365b1142f2589b136a31d342eb18cc96d779fb610c8f74092b21968225c::" providerId="AD" clId="Web-{28358F21-A1DC-B2B0-F65C-8FD5287FB318}" dt="2024-11-06T18:46:03.171" v="3"/>
          <pc:sldLayoutMkLst>
            <pc:docMk/>
            <pc:sldMasterMk cId="2814109082" sldId="2147483684"/>
            <pc:sldLayoutMk cId="446661506" sldId="2147483695"/>
          </pc:sldLayoutMkLst>
        </pc:sldLayoutChg>
      </pc:sldMasterChg>
      <pc:sldMasterChg chg="add addSldLayout modSldLayout">
        <pc:chgData name="Usuario invitado" userId="S::urn:spo:anon#8a3ca365b1142f2589b136a31d342eb18cc96d779fb610c8f74092b21968225c::" providerId="AD" clId="Web-{28358F21-A1DC-B2B0-F65C-8FD5287FB318}" dt="2024-11-06T18:46:03.171" v="3"/>
        <pc:sldMasterMkLst>
          <pc:docMk/>
          <pc:sldMasterMk cId="1674125190" sldId="2147483696"/>
        </pc:sldMasterMkLst>
        <pc:sldLayoutChg chg="add mod replId">
          <pc:chgData name="Usuario invitado" userId="S::urn:spo:anon#8a3ca365b1142f2589b136a31d342eb18cc96d779fb610c8f74092b21968225c::" providerId="AD" clId="Web-{28358F21-A1DC-B2B0-F65C-8FD5287FB318}" dt="2024-11-06T18:46:03.171" v="3"/>
          <pc:sldLayoutMkLst>
            <pc:docMk/>
            <pc:sldMasterMk cId="1674125190" sldId="2147483696"/>
            <pc:sldLayoutMk cId="3905103437" sldId="2147483697"/>
          </pc:sldLayoutMkLst>
        </pc:sldLayoutChg>
        <pc:sldLayoutChg chg="add mod replId">
          <pc:chgData name="Usuario invitado" userId="S::urn:spo:anon#8a3ca365b1142f2589b136a31d342eb18cc96d779fb610c8f74092b21968225c::" providerId="AD" clId="Web-{28358F21-A1DC-B2B0-F65C-8FD5287FB318}" dt="2024-11-06T18:46:03.171" v="3"/>
          <pc:sldLayoutMkLst>
            <pc:docMk/>
            <pc:sldMasterMk cId="1674125190" sldId="2147483696"/>
            <pc:sldLayoutMk cId="1151395875" sldId="2147483698"/>
          </pc:sldLayoutMkLst>
        </pc:sldLayoutChg>
        <pc:sldLayoutChg chg="add mod replId">
          <pc:chgData name="Usuario invitado" userId="S::urn:spo:anon#8a3ca365b1142f2589b136a31d342eb18cc96d779fb610c8f74092b21968225c::" providerId="AD" clId="Web-{28358F21-A1DC-B2B0-F65C-8FD5287FB318}" dt="2024-11-06T18:46:03.171" v="3"/>
          <pc:sldLayoutMkLst>
            <pc:docMk/>
            <pc:sldMasterMk cId="1674125190" sldId="2147483696"/>
            <pc:sldLayoutMk cId="2075683459" sldId="2147483699"/>
          </pc:sldLayoutMkLst>
        </pc:sldLayoutChg>
        <pc:sldLayoutChg chg="add mod replId">
          <pc:chgData name="Usuario invitado" userId="S::urn:spo:anon#8a3ca365b1142f2589b136a31d342eb18cc96d779fb610c8f74092b21968225c::" providerId="AD" clId="Web-{28358F21-A1DC-B2B0-F65C-8FD5287FB318}" dt="2024-11-06T18:46:03.171" v="3"/>
          <pc:sldLayoutMkLst>
            <pc:docMk/>
            <pc:sldMasterMk cId="1674125190" sldId="2147483696"/>
            <pc:sldLayoutMk cId="4292760844" sldId="2147483700"/>
          </pc:sldLayoutMkLst>
        </pc:sldLayoutChg>
        <pc:sldLayoutChg chg="add mod replId">
          <pc:chgData name="Usuario invitado" userId="S::urn:spo:anon#8a3ca365b1142f2589b136a31d342eb18cc96d779fb610c8f74092b21968225c::" providerId="AD" clId="Web-{28358F21-A1DC-B2B0-F65C-8FD5287FB318}" dt="2024-11-06T18:46:03.171" v="3"/>
          <pc:sldLayoutMkLst>
            <pc:docMk/>
            <pc:sldMasterMk cId="1674125190" sldId="2147483696"/>
            <pc:sldLayoutMk cId="1859764201" sldId="2147483701"/>
          </pc:sldLayoutMkLst>
        </pc:sldLayoutChg>
        <pc:sldLayoutChg chg="add mod replId">
          <pc:chgData name="Usuario invitado" userId="S::urn:spo:anon#8a3ca365b1142f2589b136a31d342eb18cc96d779fb610c8f74092b21968225c::" providerId="AD" clId="Web-{28358F21-A1DC-B2B0-F65C-8FD5287FB318}" dt="2024-11-06T18:46:03.171" v="3"/>
          <pc:sldLayoutMkLst>
            <pc:docMk/>
            <pc:sldMasterMk cId="1674125190" sldId="2147483696"/>
            <pc:sldLayoutMk cId="3462765977" sldId="2147483702"/>
          </pc:sldLayoutMkLst>
        </pc:sldLayoutChg>
        <pc:sldLayoutChg chg="add mod replId">
          <pc:chgData name="Usuario invitado" userId="S::urn:spo:anon#8a3ca365b1142f2589b136a31d342eb18cc96d779fb610c8f74092b21968225c::" providerId="AD" clId="Web-{28358F21-A1DC-B2B0-F65C-8FD5287FB318}" dt="2024-11-06T18:46:03.171" v="3"/>
          <pc:sldLayoutMkLst>
            <pc:docMk/>
            <pc:sldMasterMk cId="1674125190" sldId="2147483696"/>
            <pc:sldLayoutMk cId="3232645911" sldId="2147483703"/>
          </pc:sldLayoutMkLst>
        </pc:sldLayoutChg>
        <pc:sldLayoutChg chg="add mod replId">
          <pc:chgData name="Usuario invitado" userId="S::urn:spo:anon#8a3ca365b1142f2589b136a31d342eb18cc96d779fb610c8f74092b21968225c::" providerId="AD" clId="Web-{28358F21-A1DC-B2B0-F65C-8FD5287FB318}" dt="2024-11-06T18:46:03.171" v="3"/>
          <pc:sldLayoutMkLst>
            <pc:docMk/>
            <pc:sldMasterMk cId="1674125190" sldId="2147483696"/>
            <pc:sldLayoutMk cId="2168981102" sldId="2147483704"/>
          </pc:sldLayoutMkLst>
        </pc:sldLayoutChg>
        <pc:sldLayoutChg chg="add mod replId">
          <pc:chgData name="Usuario invitado" userId="S::urn:spo:anon#8a3ca365b1142f2589b136a31d342eb18cc96d779fb610c8f74092b21968225c::" providerId="AD" clId="Web-{28358F21-A1DC-B2B0-F65C-8FD5287FB318}" dt="2024-11-06T18:46:03.171" v="3"/>
          <pc:sldLayoutMkLst>
            <pc:docMk/>
            <pc:sldMasterMk cId="1674125190" sldId="2147483696"/>
            <pc:sldLayoutMk cId="3658541483" sldId="2147483705"/>
          </pc:sldLayoutMkLst>
        </pc:sldLayoutChg>
        <pc:sldLayoutChg chg="add mod replId">
          <pc:chgData name="Usuario invitado" userId="S::urn:spo:anon#8a3ca365b1142f2589b136a31d342eb18cc96d779fb610c8f74092b21968225c::" providerId="AD" clId="Web-{28358F21-A1DC-B2B0-F65C-8FD5287FB318}" dt="2024-11-06T18:46:03.171" v="3"/>
          <pc:sldLayoutMkLst>
            <pc:docMk/>
            <pc:sldMasterMk cId="1674125190" sldId="2147483696"/>
            <pc:sldLayoutMk cId="1895982764" sldId="2147483706"/>
          </pc:sldLayoutMkLst>
        </pc:sldLayoutChg>
        <pc:sldLayoutChg chg="add mod replId">
          <pc:chgData name="Usuario invitado" userId="S::urn:spo:anon#8a3ca365b1142f2589b136a31d342eb18cc96d779fb610c8f74092b21968225c::" providerId="AD" clId="Web-{28358F21-A1DC-B2B0-F65C-8FD5287FB318}" dt="2024-11-06T18:46:03.171" v="3"/>
          <pc:sldLayoutMkLst>
            <pc:docMk/>
            <pc:sldMasterMk cId="1674125190" sldId="2147483696"/>
            <pc:sldLayoutMk cId="1293525271" sldId="2147483707"/>
          </pc:sldLayoutMkLst>
        </pc:sldLayoutChg>
        <pc:sldLayoutChg chg="add mod replId">
          <pc:chgData name="Usuario invitado" userId="S::urn:spo:anon#8a3ca365b1142f2589b136a31d342eb18cc96d779fb610c8f74092b21968225c::" providerId="AD" clId="Web-{28358F21-A1DC-B2B0-F65C-8FD5287FB318}" dt="2024-11-06T18:46:03.171" v="3"/>
          <pc:sldLayoutMkLst>
            <pc:docMk/>
            <pc:sldMasterMk cId="1674125190" sldId="2147483696"/>
            <pc:sldLayoutMk cId="2581435275" sldId="2147483708"/>
          </pc:sldLayoutMkLst>
        </pc:sldLayoutChg>
        <pc:sldLayoutChg chg="add mod replId">
          <pc:chgData name="Usuario invitado" userId="S::urn:spo:anon#8a3ca365b1142f2589b136a31d342eb18cc96d779fb610c8f74092b21968225c::" providerId="AD" clId="Web-{28358F21-A1DC-B2B0-F65C-8FD5287FB318}" dt="2024-11-06T18:46:03.171" v="3"/>
          <pc:sldLayoutMkLst>
            <pc:docMk/>
            <pc:sldMasterMk cId="1674125190" sldId="2147483696"/>
            <pc:sldLayoutMk cId="358726819" sldId="2147483709"/>
          </pc:sldLayoutMkLst>
        </pc:sldLayoutChg>
        <pc:sldLayoutChg chg="add mod replId">
          <pc:chgData name="Usuario invitado" userId="S::urn:spo:anon#8a3ca365b1142f2589b136a31d342eb18cc96d779fb610c8f74092b21968225c::" providerId="AD" clId="Web-{28358F21-A1DC-B2B0-F65C-8FD5287FB318}" dt="2024-11-06T18:46:03.171" v="3"/>
          <pc:sldLayoutMkLst>
            <pc:docMk/>
            <pc:sldMasterMk cId="1674125190" sldId="2147483696"/>
            <pc:sldLayoutMk cId="1946632963" sldId="2147483710"/>
          </pc:sldLayoutMkLst>
        </pc:sldLayoutChg>
        <pc:sldLayoutChg chg="add mod replId">
          <pc:chgData name="Usuario invitado" userId="S::urn:spo:anon#8a3ca365b1142f2589b136a31d342eb18cc96d779fb610c8f74092b21968225c::" providerId="AD" clId="Web-{28358F21-A1DC-B2B0-F65C-8FD5287FB318}" dt="2024-11-06T18:46:03.171" v="3"/>
          <pc:sldLayoutMkLst>
            <pc:docMk/>
            <pc:sldMasterMk cId="1674125190" sldId="2147483696"/>
            <pc:sldLayoutMk cId="4175926413" sldId="2147483711"/>
          </pc:sldLayoutMkLst>
        </pc:sldLayoutChg>
        <pc:sldLayoutChg chg="add mod replId">
          <pc:chgData name="Usuario invitado" userId="S::urn:spo:anon#8a3ca365b1142f2589b136a31d342eb18cc96d779fb610c8f74092b21968225c::" providerId="AD" clId="Web-{28358F21-A1DC-B2B0-F65C-8FD5287FB318}" dt="2024-11-06T18:46:03.171" v="3"/>
          <pc:sldLayoutMkLst>
            <pc:docMk/>
            <pc:sldMasterMk cId="1674125190" sldId="2147483696"/>
            <pc:sldLayoutMk cId="3458537676" sldId="2147483712"/>
          </pc:sldLayoutMkLst>
        </pc:sldLayoutChg>
        <pc:sldLayoutChg chg="add mod replId">
          <pc:chgData name="Usuario invitado" userId="S::urn:spo:anon#8a3ca365b1142f2589b136a31d342eb18cc96d779fb610c8f74092b21968225c::" providerId="AD" clId="Web-{28358F21-A1DC-B2B0-F65C-8FD5287FB318}" dt="2024-11-06T18:46:03.171" v="3"/>
          <pc:sldLayoutMkLst>
            <pc:docMk/>
            <pc:sldMasterMk cId="1674125190" sldId="2147483696"/>
            <pc:sldLayoutMk cId="2838873239" sldId="2147483713"/>
          </pc:sldLayoutMkLst>
        </pc:sldLayoutChg>
      </pc:sldMasterChg>
    </pc:docChg>
  </pc:docChgLst>
  <pc:docChgLst>
    <pc:chgData name="LUCAS RODRIGUEZ LLERA" userId="a870db47-499b-48d1-bc68-860abfe4ea96" providerId="ADAL" clId="{28303993-4335-49E3-919C-0D8CF9015CA8}"/>
    <pc:docChg chg="undo custSel addSld delSld modSld">
      <pc:chgData name="LUCAS RODRIGUEZ LLERA" userId="a870db47-499b-48d1-bc68-860abfe4ea96" providerId="ADAL" clId="{28303993-4335-49E3-919C-0D8CF9015CA8}" dt="2024-11-07T20:04:44.669" v="380" actId="1076"/>
      <pc:docMkLst>
        <pc:docMk/>
      </pc:docMkLst>
      <pc:sldChg chg="addSp delSp modSp mod">
        <pc:chgData name="LUCAS RODRIGUEZ LLERA" userId="a870db47-499b-48d1-bc68-860abfe4ea96" providerId="ADAL" clId="{28303993-4335-49E3-919C-0D8CF9015CA8}" dt="2024-11-07T20:04:44.669" v="380" actId="1076"/>
        <pc:sldMkLst>
          <pc:docMk/>
          <pc:sldMk cId="3074198452" sldId="261"/>
        </pc:sldMkLst>
        <pc:spChg chg="mod">
          <ac:chgData name="LUCAS RODRIGUEZ LLERA" userId="a870db47-499b-48d1-bc68-860abfe4ea96" providerId="ADAL" clId="{28303993-4335-49E3-919C-0D8CF9015CA8}" dt="2024-11-07T20:03:54.973" v="377" actId="1076"/>
          <ac:spMkLst>
            <pc:docMk/>
            <pc:sldMk cId="3074198452" sldId="261"/>
            <ac:spMk id="2" creationId="{24F65ED0-7400-1429-D0A5-4443B6703858}"/>
          </ac:spMkLst>
        </pc:spChg>
        <pc:spChg chg="add del mod">
          <ac:chgData name="LUCAS RODRIGUEZ LLERA" userId="a870db47-499b-48d1-bc68-860abfe4ea96" providerId="ADAL" clId="{28303993-4335-49E3-919C-0D8CF9015CA8}" dt="2024-11-07T19:49:03.438" v="23" actId="478"/>
          <ac:spMkLst>
            <pc:docMk/>
            <pc:sldMk cId="3074198452" sldId="261"/>
            <ac:spMk id="4" creationId="{3CDE81A3-332A-45B2-28FC-A8153B99E1F6}"/>
          </ac:spMkLst>
        </pc:spChg>
        <pc:spChg chg="add mod">
          <ac:chgData name="LUCAS RODRIGUEZ LLERA" userId="a870db47-499b-48d1-bc68-860abfe4ea96" providerId="ADAL" clId="{28303993-4335-49E3-919C-0D8CF9015CA8}" dt="2024-11-07T20:03:45.916" v="372" actId="1076"/>
          <ac:spMkLst>
            <pc:docMk/>
            <pc:sldMk cId="3074198452" sldId="261"/>
            <ac:spMk id="11" creationId="{A707982C-B343-7DA5-DF95-AD35E3B62664}"/>
          </ac:spMkLst>
        </pc:spChg>
        <pc:picChg chg="del">
          <ac:chgData name="LUCAS RODRIGUEZ LLERA" userId="a870db47-499b-48d1-bc68-860abfe4ea96" providerId="ADAL" clId="{28303993-4335-49E3-919C-0D8CF9015CA8}" dt="2024-11-07T19:45:32.978" v="11" actId="478"/>
          <ac:picMkLst>
            <pc:docMk/>
            <pc:sldMk cId="3074198452" sldId="261"/>
            <ac:picMk id="5" creationId="{754068DA-19FC-8311-FDD1-FAFCEB08EF1C}"/>
          </ac:picMkLst>
        </pc:picChg>
        <pc:picChg chg="del">
          <ac:chgData name="LUCAS RODRIGUEZ LLERA" userId="a870db47-499b-48d1-bc68-860abfe4ea96" providerId="ADAL" clId="{28303993-4335-49E3-919C-0D8CF9015CA8}" dt="2024-11-07T19:45:34.181" v="12" actId="478"/>
          <ac:picMkLst>
            <pc:docMk/>
            <pc:sldMk cId="3074198452" sldId="261"/>
            <ac:picMk id="7" creationId="{816C6D07-3819-7073-1CC9-BDE73794AB90}"/>
          </ac:picMkLst>
        </pc:picChg>
        <pc:picChg chg="add del mod">
          <ac:chgData name="LUCAS RODRIGUEZ LLERA" userId="a870db47-499b-48d1-bc68-860abfe4ea96" providerId="ADAL" clId="{28303993-4335-49E3-919C-0D8CF9015CA8}" dt="2024-11-07T19:48:55.182" v="18" actId="478"/>
          <ac:picMkLst>
            <pc:docMk/>
            <pc:sldMk cId="3074198452" sldId="261"/>
            <ac:picMk id="8" creationId="{C90DDF1D-7AF3-1BCF-AC80-116C5F83A996}"/>
          </ac:picMkLst>
        </pc:picChg>
        <pc:picChg chg="add mod">
          <ac:chgData name="LUCAS RODRIGUEZ LLERA" userId="a870db47-499b-48d1-bc68-860abfe4ea96" providerId="ADAL" clId="{28303993-4335-49E3-919C-0D8CF9015CA8}" dt="2024-11-07T20:04:44.669" v="380" actId="1076"/>
          <ac:picMkLst>
            <pc:docMk/>
            <pc:sldMk cId="3074198452" sldId="261"/>
            <ac:picMk id="10" creationId="{B8AD7A12-E058-00A3-1131-C5DC416361E9}"/>
          </ac:picMkLst>
        </pc:picChg>
      </pc:sldChg>
      <pc:sldChg chg="del">
        <pc:chgData name="LUCAS RODRIGUEZ LLERA" userId="a870db47-499b-48d1-bc68-860abfe4ea96" providerId="ADAL" clId="{28303993-4335-49E3-919C-0D8CF9015CA8}" dt="2024-11-07T20:04:30.519" v="378" actId="47"/>
        <pc:sldMkLst>
          <pc:docMk/>
          <pc:sldMk cId="4218518407" sldId="273"/>
        </pc:sldMkLst>
      </pc:sldChg>
      <pc:sldChg chg="addSp delSp modSp new del mod">
        <pc:chgData name="LUCAS RODRIGUEZ LLERA" userId="a870db47-499b-48d1-bc68-860abfe4ea96" providerId="ADAL" clId="{28303993-4335-49E3-919C-0D8CF9015CA8}" dt="2024-11-07T20:04:33.871" v="379" actId="47"/>
        <pc:sldMkLst>
          <pc:docMk/>
          <pc:sldMk cId="2082727557" sldId="275"/>
        </pc:sldMkLst>
        <pc:spChg chg="del">
          <ac:chgData name="LUCAS RODRIGUEZ LLERA" userId="a870db47-499b-48d1-bc68-860abfe4ea96" providerId="ADAL" clId="{28303993-4335-49E3-919C-0D8CF9015CA8}" dt="2024-11-07T19:45:23.601" v="9" actId="478"/>
          <ac:spMkLst>
            <pc:docMk/>
            <pc:sldMk cId="2082727557" sldId="275"/>
            <ac:spMk id="2" creationId="{07C0DA95-C1DD-9B04-0DF5-32973A259DC6}"/>
          </ac:spMkLst>
        </pc:spChg>
        <pc:spChg chg="del">
          <ac:chgData name="LUCAS RODRIGUEZ LLERA" userId="a870db47-499b-48d1-bc68-860abfe4ea96" providerId="ADAL" clId="{28303993-4335-49E3-919C-0D8CF9015CA8}" dt="2024-11-07T19:45:25.269" v="10" actId="478"/>
          <ac:spMkLst>
            <pc:docMk/>
            <pc:sldMk cId="2082727557" sldId="275"/>
            <ac:spMk id="3" creationId="{A45B5586-5659-ACFA-B8E6-1C799256212F}"/>
          </ac:spMkLst>
        </pc:spChg>
        <pc:picChg chg="add mod">
          <ac:chgData name="LUCAS RODRIGUEZ LLERA" userId="a870db47-499b-48d1-bc68-860abfe4ea96" providerId="ADAL" clId="{28303993-4335-49E3-919C-0D8CF9015CA8}" dt="2024-11-07T19:45:18.380" v="8" actId="1076"/>
          <ac:picMkLst>
            <pc:docMk/>
            <pc:sldMk cId="2082727557" sldId="275"/>
            <ac:picMk id="5" creationId="{AEB03860-B41B-5588-A50E-06F0E2FC3B22}"/>
          </ac:picMkLst>
        </pc:picChg>
      </pc:sldChg>
      <pc:sldChg chg="addSp delSp modSp new mod">
        <pc:chgData name="LUCAS RODRIGUEZ LLERA" userId="a870db47-499b-48d1-bc68-860abfe4ea96" providerId="ADAL" clId="{28303993-4335-49E3-919C-0D8CF9015CA8}" dt="2024-11-07T20:02:30.476" v="321" actId="20577"/>
        <pc:sldMkLst>
          <pc:docMk/>
          <pc:sldMk cId="2292433131" sldId="276"/>
        </pc:sldMkLst>
        <pc:spChg chg="mod">
          <ac:chgData name="LUCAS RODRIGUEZ LLERA" userId="a870db47-499b-48d1-bc68-860abfe4ea96" providerId="ADAL" clId="{28303993-4335-49E3-919C-0D8CF9015CA8}" dt="2024-11-07T19:50:57.277" v="57" actId="1076"/>
          <ac:spMkLst>
            <pc:docMk/>
            <pc:sldMk cId="2292433131" sldId="276"/>
            <ac:spMk id="2" creationId="{FAFBE590-86AC-4E24-4C16-A28940EF9D8F}"/>
          </ac:spMkLst>
        </pc:spChg>
        <pc:spChg chg="mod">
          <ac:chgData name="LUCAS RODRIGUEZ LLERA" userId="a870db47-499b-48d1-bc68-860abfe4ea96" providerId="ADAL" clId="{28303993-4335-49E3-919C-0D8CF9015CA8}" dt="2024-11-07T20:02:30.476" v="321" actId="20577"/>
          <ac:spMkLst>
            <pc:docMk/>
            <pc:sldMk cId="2292433131" sldId="276"/>
            <ac:spMk id="3" creationId="{9B910E94-CA04-69DF-0B43-A1A9DF27E4DB}"/>
          </ac:spMkLst>
        </pc:spChg>
        <pc:picChg chg="add del mod">
          <ac:chgData name="LUCAS RODRIGUEZ LLERA" userId="a870db47-499b-48d1-bc68-860abfe4ea96" providerId="ADAL" clId="{28303993-4335-49E3-919C-0D8CF9015CA8}" dt="2024-11-07T19:51:33.996" v="65" actId="478"/>
          <ac:picMkLst>
            <pc:docMk/>
            <pc:sldMk cId="2292433131" sldId="276"/>
            <ac:picMk id="5" creationId="{33528A63-39F1-8AD1-C61B-F26CF8F4770C}"/>
          </ac:picMkLst>
        </pc:picChg>
        <pc:picChg chg="add mod">
          <ac:chgData name="LUCAS RODRIGUEZ LLERA" userId="a870db47-499b-48d1-bc68-860abfe4ea96" providerId="ADAL" clId="{28303993-4335-49E3-919C-0D8CF9015CA8}" dt="2024-11-07T19:51:41.269" v="71" actId="1076"/>
          <ac:picMkLst>
            <pc:docMk/>
            <pc:sldMk cId="2292433131" sldId="276"/>
            <ac:picMk id="7" creationId="{2C8AB98F-FA8C-8EE6-5785-D6CCCA08C3A0}"/>
          </ac:picMkLst>
        </pc:picChg>
      </pc:sldChg>
      <pc:sldChg chg="addSp delSp modSp add mod">
        <pc:chgData name="LUCAS RODRIGUEZ LLERA" userId="a870db47-499b-48d1-bc68-860abfe4ea96" providerId="ADAL" clId="{28303993-4335-49E3-919C-0D8CF9015CA8}" dt="2024-11-07T20:02:52.870" v="358" actId="20577"/>
        <pc:sldMkLst>
          <pc:docMk/>
          <pc:sldMk cId="868184004" sldId="277"/>
        </pc:sldMkLst>
        <pc:spChg chg="mod">
          <ac:chgData name="LUCAS RODRIGUEZ LLERA" userId="a870db47-499b-48d1-bc68-860abfe4ea96" providerId="ADAL" clId="{28303993-4335-49E3-919C-0D8CF9015CA8}" dt="2024-11-07T20:02:52.870" v="358" actId="20577"/>
          <ac:spMkLst>
            <pc:docMk/>
            <pc:sldMk cId="868184004" sldId="277"/>
            <ac:spMk id="3" creationId="{CA8DA295-D151-5945-F5EC-B9D6849C1B26}"/>
          </ac:spMkLst>
        </pc:spChg>
        <pc:picChg chg="add mod">
          <ac:chgData name="LUCAS RODRIGUEZ LLERA" userId="a870db47-499b-48d1-bc68-860abfe4ea96" providerId="ADAL" clId="{28303993-4335-49E3-919C-0D8CF9015CA8}" dt="2024-11-07T19:58:58.078" v="124" actId="1076"/>
          <ac:picMkLst>
            <pc:docMk/>
            <pc:sldMk cId="868184004" sldId="277"/>
            <ac:picMk id="5" creationId="{83DEC75A-2552-F32E-463E-758B4E530608}"/>
          </ac:picMkLst>
        </pc:picChg>
        <pc:picChg chg="del">
          <ac:chgData name="LUCAS RODRIGUEZ LLERA" userId="a870db47-499b-48d1-bc68-860abfe4ea96" providerId="ADAL" clId="{28303993-4335-49E3-919C-0D8CF9015CA8}" dt="2024-11-07T19:56:08.499" v="118" actId="478"/>
          <ac:picMkLst>
            <pc:docMk/>
            <pc:sldMk cId="868184004" sldId="277"/>
            <ac:picMk id="7" creationId="{CB517821-517D-F8B1-0A47-FED59C694F1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294C8D-E3AC-4164-A638-7C2FFD189A1E}" type="doc">
      <dgm:prSet loTypeId="urn:microsoft.com/office/officeart/2008/layout/LinedList" loCatId="list" qsTypeId="urn:microsoft.com/office/officeart/2005/8/quickstyle/simple1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946D7136-98BA-4FCA-B3F5-B16CABF0D91D}">
      <dgm:prSet/>
      <dgm:spPr/>
      <dgm:t>
        <a:bodyPr/>
        <a:lstStyle/>
        <a:p>
          <a:r>
            <a:rPr lang="es-ES"/>
            <a:t>Objectives:</a:t>
          </a:r>
          <a:endParaRPr lang="en-US"/>
        </a:p>
      </dgm:t>
    </dgm:pt>
    <dgm:pt modelId="{8A35FA8C-E7D3-4D5B-8D6E-6FF50755FA63}" type="parTrans" cxnId="{84E2E582-70BD-4158-875A-59FF549671B4}">
      <dgm:prSet/>
      <dgm:spPr/>
      <dgm:t>
        <a:bodyPr/>
        <a:lstStyle/>
        <a:p>
          <a:endParaRPr lang="en-US"/>
        </a:p>
      </dgm:t>
    </dgm:pt>
    <dgm:pt modelId="{C5D23405-364E-49A8-B027-94707CAFD023}" type="sibTrans" cxnId="{84E2E582-70BD-4158-875A-59FF549671B4}">
      <dgm:prSet/>
      <dgm:spPr/>
      <dgm:t>
        <a:bodyPr/>
        <a:lstStyle/>
        <a:p>
          <a:endParaRPr lang="en-US"/>
        </a:p>
      </dgm:t>
    </dgm:pt>
    <dgm:pt modelId="{8FB14B73-EFAA-4C9A-A8D2-0CBAD38A08CA}">
      <dgm:prSet/>
      <dgm:spPr/>
      <dgm:t>
        <a:bodyPr/>
        <a:lstStyle/>
        <a:p>
          <a:r>
            <a:rPr lang="es-ES"/>
            <a:t>Extract targeted information, such as parking availability in particular neighborhoods or districts.</a:t>
          </a:r>
          <a:endParaRPr lang="en-US"/>
        </a:p>
      </dgm:t>
    </dgm:pt>
    <dgm:pt modelId="{4F3A9609-0768-48B0-B3C0-7E8B5319DD42}" type="parTrans" cxnId="{EBF64ADB-FCAF-4E98-84AC-E8620AB5B1CD}">
      <dgm:prSet/>
      <dgm:spPr/>
      <dgm:t>
        <a:bodyPr/>
        <a:lstStyle/>
        <a:p>
          <a:endParaRPr lang="en-US"/>
        </a:p>
      </dgm:t>
    </dgm:pt>
    <dgm:pt modelId="{5361D178-B7B9-4DAC-A8AD-E6BB0EA7EE14}" type="sibTrans" cxnId="{EBF64ADB-FCAF-4E98-84AC-E8620AB5B1CD}">
      <dgm:prSet/>
      <dgm:spPr/>
      <dgm:t>
        <a:bodyPr/>
        <a:lstStyle/>
        <a:p>
          <a:endParaRPr lang="en-US"/>
        </a:p>
      </dgm:t>
    </dgm:pt>
    <dgm:pt modelId="{ACA52FD4-E5BB-4D0A-9342-54F5E3DCBBF7}">
      <dgm:prSet/>
      <dgm:spPr/>
      <dgm:t>
        <a:bodyPr/>
        <a:lstStyle/>
        <a:p>
          <a:r>
            <a:rPr lang="es-ES"/>
            <a:t>Analyze patterns and trends, like the distribution of parking facilities across the city.</a:t>
          </a:r>
          <a:endParaRPr lang="en-US"/>
        </a:p>
      </dgm:t>
    </dgm:pt>
    <dgm:pt modelId="{21351471-6BD5-47FB-BFF0-7D87180C4203}" type="parTrans" cxnId="{98BAC626-DF62-4D1B-9F18-2453DD031D38}">
      <dgm:prSet/>
      <dgm:spPr/>
      <dgm:t>
        <a:bodyPr/>
        <a:lstStyle/>
        <a:p>
          <a:endParaRPr lang="en-US"/>
        </a:p>
      </dgm:t>
    </dgm:pt>
    <dgm:pt modelId="{D1B33330-EC9C-40DF-A6B3-D150C13A5146}" type="sibTrans" cxnId="{98BAC626-DF62-4D1B-9F18-2453DD031D38}">
      <dgm:prSet/>
      <dgm:spPr/>
      <dgm:t>
        <a:bodyPr/>
        <a:lstStyle/>
        <a:p>
          <a:endParaRPr lang="en-US"/>
        </a:p>
      </dgm:t>
    </dgm:pt>
    <dgm:pt modelId="{F377B975-3B5B-4825-9687-46B37CF1475E}">
      <dgm:prSet/>
      <dgm:spPr/>
      <dgm:t>
        <a:bodyPr/>
        <a:lstStyle/>
        <a:p>
          <a:r>
            <a:rPr lang="es-ES"/>
            <a:t>Identify details about parking hours, location, and capacity, which can be used to improve mobility services.</a:t>
          </a:r>
          <a:endParaRPr lang="en-US"/>
        </a:p>
      </dgm:t>
    </dgm:pt>
    <dgm:pt modelId="{7ED41731-0D7D-4A07-A846-7E95B97989EB}" type="parTrans" cxnId="{5D6729B5-D200-457A-B3A2-BB0B1AF4B23B}">
      <dgm:prSet/>
      <dgm:spPr/>
      <dgm:t>
        <a:bodyPr/>
        <a:lstStyle/>
        <a:p>
          <a:endParaRPr lang="en-US"/>
        </a:p>
      </dgm:t>
    </dgm:pt>
    <dgm:pt modelId="{D5A5FDC0-B31A-4794-A4B6-6F761A0E109A}" type="sibTrans" cxnId="{5D6729B5-D200-457A-B3A2-BB0B1AF4B23B}">
      <dgm:prSet/>
      <dgm:spPr/>
      <dgm:t>
        <a:bodyPr/>
        <a:lstStyle/>
        <a:p>
          <a:endParaRPr lang="en-US"/>
        </a:p>
      </dgm:t>
    </dgm:pt>
    <dgm:pt modelId="{F35EB348-694A-4983-B2B6-562D41C416F7}" type="pres">
      <dgm:prSet presAssocID="{09294C8D-E3AC-4164-A638-7C2FFD189A1E}" presName="vert0" presStyleCnt="0">
        <dgm:presLayoutVars>
          <dgm:dir/>
          <dgm:animOne val="branch"/>
          <dgm:animLvl val="lvl"/>
        </dgm:presLayoutVars>
      </dgm:prSet>
      <dgm:spPr/>
    </dgm:pt>
    <dgm:pt modelId="{60FBD7F0-F958-4573-815A-E6ED3C40E42D}" type="pres">
      <dgm:prSet presAssocID="{946D7136-98BA-4FCA-B3F5-B16CABF0D91D}" presName="thickLine" presStyleLbl="alignNode1" presStyleIdx="0" presStyleCnt="1"/>
      <dgm:spPr/>
    </dgm:pt>
    <dgm:pt modelId="{49FC8415-C26F-4E32-A4CC-A5CA1E792930}" type="pres">
      <dgm:prSet presAssocID="{946D7136-98BA-4FCA-B3F5-B16CABF0D91D}" presName="horz1" presStyleCnt="0"/>
      <dgm:spPr/>
    </dgm:pt>
    <dgm:pt modelId="{B939D377-FB13-4ACA-B3DD-BBE2CE3268CC}" type="pres">
      <dgm:prSet presAssocID="{946D7136-98BA-4FCA-B3F5-B16CABF0D91D}" presName="tx1" presStyleLbl="revTx" presStyleIdx="0" presStyleCnt="4"/>
      <dgm:spPr/>
    </dgm:pt>
    <dgm:pt modelId="{B7C45024-988C-47B7-A946-E224C83A370A}" type="pres">
      <dgm:prSet presAssocID="{946D7136-98BA-4FCA-B3F5-B16CABF0D91D}" presName="vert1" presStyleCnt="0"/>
      <dgm:spPr/>
    </dgm:pt>
    <dgm:pt modelId="{677B40BA-1A53-4F95-9A96-8333349ED2D5}" type="pres">
      <dgm:prSet presAssocID="{8FB14B73-EFAA-4C9A-A8D2-0CBAD38A08CA}" presName="vertSpace2a" presStyleCnt="0"/>
      <dgm:spPr/>
    </dgm:pt>
    <dgm:pt modelId="{65B138B7-FEFB-422C-A972-18CE4A3648DD}" type="pres">
      <dgm:prSet presAssocID="{8FB14B73-EFAA-4C9A-A8D2-0CBAD38A08CA}" presName="horz2" presStyleCnt="0"/>
      <dgm:spPr/>
    </dgm:pt>
    <dgm:pt modelId="{607B1EFD-A951-4E2C-AE4A-914DC0C32B2D}" type="pres">
      <dgm:prSet presAssocID="{8FB14B73-EFAA-4C9A-A8D2-0CBAD38A08CA}" presName="horzSpace2" presStyleCnt="0"/>
      <dgm:spPr/>
    </dgm:pt>
    <dgm:pt modelId="{DB973FC9-932B-40F7-BE09-90A6F23FF28F}" type="pres">
      <dgm:prSet presAssocID="{8FB14B73-EFAA-4C9A-A8D2-0CBAD38A08CA}" presName="tx2" presStyleLbl="revTx" presStyleIdx="1" presStyleCnt="4"/>
      <dgm:spPr/>
    </dgm:pt>
    <dgm:pt modelId="{80767F21-5268-4DED-AD15-38BA5152F829}" type="pres">
      <dgm:prSet presAssocID="{8FB14B73-EFAA-4C9A-A8D2-0CBAD38A08CA}" presName="vert2" presStyleCnt="0"/>
      <dgm:spPr/>
    </dgm:pt>
    <dgm:pt modelId="{8018C3AA-2E72-4312-816A-46E639290C9F}" type="pres">
      <dgm:prSet presAssocID="{8FB14B73-EFAA-4C9A-A8D2-0CBAD38A08CA}" presName="thinLine2b" presStyleLbl="callout" presStyleIdx="0" presStyleCnt="3"/>
      <dgm:spPr/>
    </dgm:pt>
    <dgm:pt modelId="{14ACE368-8045-4815-B926-20662F5C11E8}" type="pres">
      <dgm:prSet presAssocID="{8FB14B73-EFAA-4C9A-A8D2-0CBAD38A08CA}" presName="vertSpace2b" presStyleCnt="0"/>
      <dgm:spPr/>
    </dgm:pt>
    <dgm:pt modelId="{B8A69C3E-CD5F-4580-BB08-118065783182}" type="pres">
      <dgm:prSet presAssocID="{ACA52FD4-E5BB-4D0A-9342-54F5E3DCBBF7}" presName="horz2" presStyleCnt="0"/>
      <dgm:spPr/>
    </dgm:pt>
    <dgm:pt modelId="{7E47C4FB-B328-423E-BB28-832B4C4A13BE}" type="pres">
      <dgm:prSet presAssocID="{ACA52FD4-E5BB-4D0A-9342-54F5E3DCBBF7}" presName="horzSpace2" presStyleCnt="0"/>
      <dgm:spPr/>
    </dgm:pt>
    <dgm:pt modelId="{9DD9117B-E474-4E5B-A052-516C1B1F4A5D}" type="pres">
      <dgm:prSet presAssocID="{ACA52FD4-E5BB-4D0A-9342-54F5E3DCBBF7}" presName="tx2" presStyleLbl="revTx" presStyleIdx="2" presStyleCnt="4"/>
      <dgm:spPr/>
    </dgm:pt>
    <dgm:pt modelId="{3E22B18F-D787-4CA1-AC47-42AEC024F4F1}" type="pres">
      <dgm:prSet presAssocID="{ACA52FD4-E5BB-4D0A-9342-54F5E3DCBBF7}" presName="vert2" presStyleCnt="0"/>
      <dgm:spPr/>
    </dgm:pt>
    <dgm:pt modelId="{F331C7DB-2043-4559-A066-2C89ACC99775}" type="pres">
      <dgm:prSet presAssocID="{ACA52FD4-E5BB-4D0A-9342-54F5E3DCBBF7}" presName="thinLine2b" presStyleLbl="callout" presStyleIdx="1" presStyleCnt="3"/>
      <dgm:spPr/>
    </dgm:pt>
    <dgm:pt modelId="{B2F53319-7790-49D6-8AD9-14D327A4D54D}" type="pres">
      <dgm:prSet presAssocID="{ACA52FD4-E5BB-4D0A-9342-54F5E3DCBBF7}" presName="vertSpace2b" presStyleCnt="0"/>
      <dgm:spPr/>
    </dgm:pt>
    <dgm:pt modelId="{DABD94BB-663F-4DAA-A243-0CD4CF780221}" type="pres">
      <dgm:prSet presAssocID="{F377B975-3B5B-4825-9687-46B37CF1475E}" presName="horz2" presStyleCnt="0"/>
      <dgm:spPr/>
    </dgm:pt>
    <dgm:pt modelId="{2F8C83D1-82B2-4A5B-94F6-EAC8E830D1CA}" type="pres">
      <dgm:prSet presAssocID="{F377B975-3B5B-4825-9687-46B37CF1475E}" presName="horzSpace2" presStyleCnt="0"/>
      <dgm:spPr/>
    </dgm:pt>
    <dgm:pt modelId="{3DC6E2D7-3FF0-43DD-BC5F-64365D7D2B6A}" type="pres">
      <dgm:prSet presAssocID="{F377B975-3B5B-4825-9687-46B37CF1475E}" presName="tx2" presStyleLbl="revTx" presStyleIdx="3" presStyleCnt="4"/>
      <dgm:spPr/>
    </dgm:pt>
    <dgm:pt modelId="{D7693D71-9A92-481E-88EB-8BF2587EA0DF}" type="pres">
      <dgm:prSet presAssocID="{F377B975-3B5B-4825-9687-46B37CF1475E}" presName="vert2" presStyleCnt="0"/>
      <dgm:spPr/>
    </dgm:pt>
    <dgm:pt modelId="{EE12C3C8-E822-43B1-B840-8DDED5510315}" type="pres">
      <dgm:prSet presAssocID="{F377B975-3B5B-4825-9687-46B37CF1475E}" presName="thinLine2b" presStyleLbl="callout" presStyleIdx="2" presStyleCnt="3"/>
      <dgm:spPr/>
    </dgm:pt>
    <dgm:pt modelId="{4E1933D6-A2B8-4659-91A8-799DD3CCDDE6}" type="pres">
      <dgm:prSet presAssocID="{F377B975-3B5B-4825-9687-46B37CF1475E}" presName="vertSpace2b" presStyleCnt="0"/>
      <dgm:spPr/>
    </dgm:pt>
  </dgm:ptLst>
  <dgm:cxnLst>
    <dgm:cxn modelId="{4A641B21-FF89-4DCB-9811-EBCFA16F4826}" type="presOf" srcId="{946D7136-98BA-4FCA-B3F5-B16CABF0D91D}" destId="{B939D377-FB13-4ACA-B3DD-BBE2CE3268CC}" srcOrd="0" destOrd="0" presId="urn:microsoft.com/office/officeart/2008/layout/LinedList"/>
    <dgm:cxn modelId="{98BAC626-DF62-4D1B-9F18-2453DD031D38}" srcId="{946D7136-98BA-4FCA-B3F5-B16CABF0D91D}" destId="{ACA52FD4-E5BB-4D0A-9342-54F5E3DCBBF7}" srcOrd="1" destOrd="0" parTransId="{21351471-6BD5-47FB-BFF0-7D87180C4203}" sibTransId="{D1B33330-EC9C-40DF-A6B3-D150C13A5146}"/>
    <dgm:cxn modelId="{580FFE45-E347-4D7C-AC85-99CC427C1508}" type="presOf" srcId="{F377B975-3B5B-4825-9687-46B37CF1475E}" destId="{3DC6E2D7-3FF0-43DD-BC5F-64365D7D2B6A}" srcOrd="0" destOrd="0" presId="urn:microsoft.com/office/officeart/2008/layout/LinedList"/>
    <dgm:cxn modelId="{84E2E582-70BD-4158-875A-59FF549671B4}" srcId="{09294C8D-E3AC-4164-A638-7C2FFD189A1E}" destId="{946D7136-98BA-4FCA-B3F5-B16CABF0D91D}" srcOrd="0" destOrd="0" parTransId="{8A35FA8C-E7D3-4D5B-8D6E-6FF50755FA63}" sibTransId="{C5D23405-364E-49A8-B027-94707CAFD023}"/>
    <dgm:cxn modelId="{CBE14694-01E7-4D3F-8D08-3AA861C2D6C5}" type="presOf" srcId="{8FB14B73-EFAA-4C9A-A8D2-0CBAD38A08CA}" destId="{DB973FC9-932B-40F7-BE09-90A6F23FF28F}" srcOrd="0" destOrd="0" presId="urn:microsoft.com/office/officeart/2008/layout/LinedList"/>
    <dgm:cxn modelId="{9EDD2B9C-BF5F-4DAA-8761-8F60328667CB}" type="presOf" srcId="{ACA52FD4-E5BB-4D0A-9342-54F5E3DCBBF7}" destId="{9DD9117B-E474-4E5B-A052-516C1B1F4A5D}" srcOrd="0" destOrd="0" presId="urn:microsoft.com/office/officeart/2008/layout/LinedList"/>
    <dgm:cxn modelId="{5D6729B5-D200-457A-B3A2-BB0B1AF4B23B}" srcId="{946D7136-98BA-4FCA-B3F5-B16CABF0D91D}" destId="{F377B975-3B5B-4825-9687-46B37CF1475E}" srcOrd="2" destOrd="0" parTransId="{7ED41731-0D7D-4A07-A846-7E95B97989EB}" sibTransId="{D5A5FDC0-B31A-4794-A4B6-6F761A0E109A}"/>
    <dgm:cxn modelId="{E93000C2-1C9E-42C5-881C-E7F7BDDCA41C}" type="presOf" srcId="{09294C8D-E3AC-4164-A638-7C2FFD189A1E}" destId="{F35EB348-694A-4983-B2B6-562D41C416F7}" srcOrd="0" destOrd="0" presId="urn:microsoft.com/office/officeart/2008/layout/LinedList"/>
    <dgm:cxn modelId="{EBF64ADB-FCAF-4E98-84AC-E8620AB5B1CD}" srcId="{946D7136-98BA-4FCA-B3F5-B16CABF0D91D}" destId="{8FB14B73-EFAA-4C9A-A8D2-0CBAD38A08CA}" srcOrd="0" destOrd="0" parTransId="{4F3A9609-0768-48B0-B3C0-7E8B5319DD42}" sibTransId="{5361D178-B7B9-4DAC-A8AD-E6BB0EA7EE14}"/>
    <dgm:cxn modelId="{F7C7E8D7-1F32-43A0-8384-63C7442B7EC2}" type="presParOf" srcId="{F35EB348-694A-4983-B2B6-562D41C416F7}" destId="{60FBD7F0-F958-4573-815A-E6ED3C40E42D}" srcOrd="0" destOrd="0" presId="urn:microsoft.com/office/officeart/2008/layout/LinedList"/>
    <dgm:cxn modelId="{8E2394C8-12B3-4DF8-AA1A-359769C1900A}" type="presParOf" srcId="{F35EB348-694A-4983-B2B6-562D41C416F7}" destId="{49FC8415-C26F-4E32-A4CC-A5CA1E792930}" srcOrd="1" destOrd="0" presId="urn:microsoft.com/office/officeart/2008/layout/LinedList"/>
    <dgm:cxn modelId="{00A8F8B4-9C52-469A-91B5-1ADBD00A82CE}" type="presParOf" srcId="{49FC8415-C26F-4E32-A4CC-A5CA1E792930}" destId="{B939D377-FB13-4ACA-B3DD-BBE2CE3268CC}" srcOrd="0" destOrd="0" presId="urn:microsoft.com/office/officeart/2008/layout/LinedList"/>
    <dgm:cxn modelId="{5E5A6AD6-F7DB-4648-97B5-B96F88283AAA}" type="presParOf" srcId="{49FC8415-C26F-4E32-A4CC-A5CA1E792930}" destId="{B7C45024-988C-47B7-A946-E224C83A370A}" srcOrd="1" destOrd="0" presId="urn:microsoft.com/office/officeart/2008/layout/LinedList"/>
    <dgm:cxn modelId="{59E5F807-2EE6-4AB6-95DF-35BBF9968446}" type="presParOf" srcId="{B7C45024-988C-47B7-A946-E224C83A370A}" destId="{677B40BA-1A53-4F95-9A96-8333349ED2D5}" srcOrd="0" destOrd="0" presId="urn:microsoft.com/office/officeart/2008/layout/LinedList"/>
    <dgm:cxn modelId="{154BA342-F290-4E5E-9F7E-47BE022AFE56}" type="presParOf" srcId="{B7C45024-988C-47B7-A946-E224C83A370A}" destId="{65B138B7-FEFB-422C-A972-18CE4A3648DD}" srcOrd="1" destOrd="0" presId="urn:microsoft.com/office/officeart/2008/layout/LinedList"/>
    <dgm:cxn modelId="{624190BE-1CC3-4E69-8F96-FD2932E6FD15}" type="presParOf" srcId="{65B138B7-FEFB-422C-A972-18CE4A3648DD}" destId="{607B1EFD-A951-4E2C-AE4A-914DC0C32B2D}" srcOrd="0" destOrd="0" presId="urn:microsoft.com/office/officeart/2008/layout/LinedList"/>
    <dgm:cxn modelId="{22367CF7-3B06-457B-9C7C-B0E77EE4A9BF}" type="presParOf" srcId="{65B138B7-FEFB-422C-A972-18CE4A3648DD}" destId="{DB973FC9-932B-40F7-BE09-90A6F23FF28F}" srcOrd="1" destOrd="0" presId="urn:microsoft.com/office/officeart/2008/layout/LinedList"/>
    <dgm:cxn modelId="{0B24D1BC-068C-47D8-87F7-BE76F43A4EB1}" type="presParOf" srcId="{65B138B7-FEFB-422C-A972-18CE4A3648DD}" destId="{80767F21-5268-4DED-AD15-38BA5152F829}" srcOrd="2" destOrd="0" presId="urn:microsoft.com/office/officeart/2008/layout/LinedList"/>
    <dgm:cxn modelId="{4F5CE726-BE90-4EB4-86B3-D633A983DD01}" type="presParOf" srcId="{B7C45024-988C-47B7-A946-E224C83A370A}" destId="{8018C3AA-2E72-4312-816A-46E639290C9F}" srcOrd="2" destOrd="0" presId="urn:microsoft.com/office/officeart/2008/layout/LinedList"/>
    <dgm:cxn modelId="{35F7E5EF-1A3F-46AF-88E9-D51C7F9EB8E8}" type="presParOf" srcId="{B7C45024-988C-47B7-A946-E224C83A370A}" destId="{14ACE368-8045-4815-B926-20662F5C11E8}" srcOrd="3" destOrd="0" presId="urn:microsoft.com/office/officeart/2008/layout/LinedList"/>
    <dgm:cxn modelId="{4D55307A-9FA6-446D-89E0-5DCD653E37E4}" type="presParOf" srcId="{B7C45024-988C-47B7-A946-E224C83A370A}" destId="{B8A69C3E-CD5F-4580-BB08-118065783182}" srcOrd="4" destOrd="0" presId="urn:microsoft.com/office/officeart/2008/layout/LinedList"/>
    <dgm:cxn modelId="{3A9ADA99-F644-460D-9CFA-182C484B7D81}" type="presParOf" srcId="{B8A69C3E-CD5F-4580-BB08-118065783182}" destId="{7E47C4FB-B328-423E-BB28-832B4C4A13BE}" srcOrd="0" destOrd="0" presId="urn:microsoft.com/office/officeart/2008/layout/LinedList"/>
    <dgm:cxn modelId="{25D5625D-9A79-440C-AE18-390FFD12DE45}" type="presParOf" srcId="{B8A69C3E-CD5F-4580-BB08-118065783182}" destId="{9DD9117B-E474-4E5B-A052-516C1B1F4A5D}" srcOrd="1" destOrd="0" presId="urn:microsoft.com/office/officeart/2008/layout/LinedList"/>
    <dgm:cxn modelId="{39C1EAE9-AC33-406A-B8A6-AEEB53A40237}" type="presParOf" srcId="{B8A69C3E-CD5F-4580-BB08-118065783182}" destId="{3E22B18F-D787-4CA1-AC47-42AEC024F4F1}" srcOrd="2" destOrd="0" presId="urn:microsoft.com/office/officeart/2008/layout/LinedList"/>
    <dgm:cxn modelId="{67EF4F6A-20DB-4743-9F9A-642156C0513A}" type="presParOf" srcId="{B7C45024-988C-47B7-A946-E224C83A370A}" destId="{F331C7DB-2043-4559-A066-2C89ACC99775}" srcOrd="5" destOrd="0" presId="urn:microsoft.com/office/officeart/2008/layout/LinedList"/>
    <dgm:cxn modelId="{8352F7EA-0A56-4657-88B7-FB231D8117F2}" type="presParOf" srcId="{B7C45024-988C-47B7-A946-E224C83A370A}" destId="{B2F53319-7790-49D6-8AD9-14D327A4D54D}" srcOrd="6" destOrd="0" presId="urn:microsoft.com/office/officeart/2008/layout/LinedList"/>
    <dgm:cxn modelId="{01C0905A-3615-43C2-B326-807CFDBC8E2D}" type="presParOf" srcId="{B7C45024-988C-47B7-A946-E224C83A370A}" destId="{DABD94BB-663F-4DAA-A243-0CD4CF780221}" srcOrd="7" destOrd="0" presId="urn:microsoft.com/office/officeart/2008/layout/LinedList"/>
    <dgm:cxn modelId="{3AC15D84-B8BB-42D2-9CB3-D73301ED007A}" type="presParOf" srcId="{DABD94BB-663F-4DAA-A243-0CD4CF780221}" destId="{2F8C83D1-82B2-4A5B-94F6-EAC8E830D1CA}" srcOrd="0" destOrd="0" presId="urn:microsoft.com/office/officeart/2008/layout/LinedList"/>
    <dgm:cxn modelId="{4431B76D-EC55-404A-8F36-5307087A868B}" type="presParOf" srcId="{DABD94BB-663F-4DAA-A243-0CD4CF780221}" destId="{3DC6E2D7-3FF0-43DD-BC5F-64365D7D2B6A}" srcOrd="1" destOrd="0" presId="urn:microsoft.com/office/officeart/2008/layout/LinedList"/>
    <dgm:cxn modelId="{4FE39B53-C0A4-430E-B7A7-D6B4B807905B}" type="presParOf" srcId="{DABD94BB-663F-4DAA-A243-0CD4CF780221}" destId="{D7693D71-9A92-481E-88EB-8BF2587EA0DF}" srcOrd="2" destOrd="0" presId="urn:microsoft.com/office/officeart/2008/layout/LinedList"/>
    <dgm:cxn modelId="{F0F27C19-E91D-456E-ADAF-CA993573D54B}" type="presParOf" srcId="{B7C45024-988C-47B7-A946-E224C83A370A}" destId="{EE12C3C8-E822-43B1-B840-8DDED5510315}" srcOrd="8" destOrd="0" presId="urn:microsoft.com/office/officeart/2008/layout/LinedList"/>
    <dgm:cxn modelId="{F28B31CC-5346-43F1-83AE-67414197EE83}" type="presParOf" srcId="{B7C45024-988C-47B7-A946-E224C83A370A}" destId="{4E1933D6-A2B8-4659-91A8-799DD3CCDDE6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BD7F0-F958-4573-815A-E6ED3C40E42D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9D377-FB13-4ACA-B3DD-BBE2CE3268CC}">
      <dsp:nvSpPr>
        <dsp:cNvPr id="0" name=""/>
        <dsp:cNvSpPr/>
      </dsp:nvSpPr>
      <dsp:spPr>
        <a:xfrm>
          <a:off x="0" y="0"/>
          <a:ext cx="1298575" cy="51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Objectives:</a:t>
          </a:r>
          <a:endParaRPr lang="en-US" sz="1900" kern="1200"/>
        </a:p>
      </dsp:txBody>
      <dsp:txXfrm>
        <a:off x="0" y="0"/>
        <a:ext cx="1298575" cy="5105400"/>
      </dsp:txXfrm>
    </dsp:sp>
    <dsp:sp modelId="{DB973FC9-932B-40F7-BE09-90A6F23FF28F}">
      <dsp:nvSpPr>
        <dsp:cNvPr id="0" name=""/>
        <dsp:cNvSpPr/>
      </dsp:nvSpPr>
      <dsp:spPr>
        <a:xfrm>
          <a:off x="1395968" y="79771"/>
          <a:ext cx="5096906" cy="1595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Extract targeted information, such as parking availability in particular neighborhoods or districts.</a:t>
          </a:r>
          <a:endParaRPr lang="en-US" sz="2500" kern="1200"/>
        </a:p>
      </dsp:txBody>
      <dsp:txXfrm>
        <a:off x="1395968" y="79771"/>
        <a:ext cx="5096906" cy="1595437"/>
      </dsp:txXfrm>
    </dsp:sp>
    <dsp:sp modelId="{8018C3AA-2E72-4312-816A-46E639290C9F}">
      <dsp:nvSpPr>
        <dsp:cNvPr id="0" name=""/>
        <dsp:cNvSpPr/>
      </dsp:nvSpPr>
      <dsp:spPr>
        <a:xfrm>
          <a:off x="1298574" y="1675209"/>
          <a:ext cx="51943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D9117B-E474-4E5B-A052-516C1B1F4A5D}">
      <dsp:nvSpPr>
        <dsp:cNvPr id="0" name=""/>
        <dsp:cNvSpPr/>
      </dsp:nvSpPr>
      <dsp:spPr>
        <a:xfrm>
          <a:off x="1395968" y="1754981"/>
          <a:ext cx="5096906" cy="1595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Analyze patterns and trends, like the distribution of parking facilities across the city.</a:t>
          </a:r>
          <a:endParaRPr lang="en-US" sz="2500" kern="1200"/>
        </a:p>
      </dsp:txBody>
      <dsp:txXfrm>
        <a:off x="1395968" y="1754981"/>
        <a:ext cx="5096906" cy="1595437"/>
      </dsp:txXfrm>
    </dsp:sp>
    <dsp:sp modelId="{F331C7DB-2043-4559-A066-2C89ACC99775}">
      <dsp:nvSpPr>
        <dsp:cNvPr id="0" name=""/>
        <dsp:cNvSpPr/>
      </dsp:nvSpPr>
      <dsp:spPr>
        <a:xfrm>
          <a:off x="1298574" y="3350418"/>
          <a:ext cx="51943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C6E2D7-3FF0-43DD-BC5F-64365D7D2B6A}">
      <dsp:nvSpPr>
        <dsp:cNvPr id="0" name=""/>
        <dsp:cNvSpPr/>
      </dsp:nvSpPr>
      <dsp:spPr>
        <a:xfrm>
          <a:off x="1395968" y="3430190"/>
          <a:ext cx="5096906" cy="1595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Identify details about parking hours, location, and capacity, which can be used to improve mobility services.</a:t>
          </a:r>
          <a:endParaRPr lang="en-US" sz="2500" kern="1200"/>
        </a:p>
      </dsp:txBody>
      <dsp:txXfrm>
        <a:off x="1395968" y="3430190"/>
        <a:ext cx="5096906" cy="1595437"/>
      </dsp:txXfrm>
    </dsp:sp>
    <dsp:sp modelId="{EE12C3C8-E822-43B1-B840-8DDED5510315}">
      <dsp:nvSpPr>
        <dsp:cNvPr id="0" name=""/>
        <dsp:cNvSpPr/>
      </dsp:nvSpPr>
      <dsp:spPr>
        <a:xfrm>
          <a:off x="1298574" y="5025628"/>
          <a:ext cx="51943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0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8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25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35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6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32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26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37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7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9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8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6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6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6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4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8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4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2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os.gob.es/es/catalogo/l01280796-aparcamientos-publicos-municipal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F452F-13D9-5ED5-E089-91F5E30F65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>
                <a:latin typeface="Franklin Gothic"/>
              </a:rPr>
              <a:t>Semantic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51906E-CE17-C3F4-8B05-9402CF2AD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>
                <a:latin typeface="Franklin Gothic"/>
              </a:rPr>
              <a:t>Group</a:t>
            </a:r>
            <a:r>
              <a:rPr lang="es-ES">
                <a:latin typeface="Franklin Gothic"/>
              </a:rPr>
              <a:t> 08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F17B31E-4DA1-36A7-ABB6-A82443C2D4BC}"/>
              </a:ext>
            </a:extLst>
          </p:cNvPr>
          <p:cNvSpPr txBox="1"/>
          <p:nvPr/>
        </p:nvSpPr>
        <p:spPr>
          <a:xfrm>
            <a:off x="8469282" y="4507424"/>
            <a:ext cx="303070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Alex Javier </a:t>
            </a:r>
            <a:r>
              <a:rPr lang="en-GB" err="1"/>
              <a:t>Pinduisaca</a:t>
            </a:r>
            <a:r>
              <a:rPr lang="es-ES"/>
              <a:t> Muñoz</a:t>
            </a:r>
          </a:p>
          <a:p>
            <a:r>
              <a:rPr lang="es-ES" err="1"/>
              <a:t>Sebastian</a:t>
            </a:r>
            <a:r>
              <a:rPr lang="es-ES"/>
              <a:t> Revilla Rojas</a:t>
            </a:r>
          </a:p>
          <a:p>
            <a:r>
              <a:rPr lang="es-ES" err="1"/>
              <a:t>Angel</a:t>
            </a:r>
            <a:r>
              <a:rPr lang="es-ES"/>
              <a:t> Astiazarán Gafo</a:t>
            </a:r>
          </a:p>
          <a:p>
            <a:r>
              <a:rPr lang="es-ES"/>
              <a:t>Mario Villarín García </a:t>
            </a:r>
          </a:p>
          <a:p>
            <a:r>
              <a:rPr lang="es-ES"/>
              <a:t>Lucas </a:t>
            </a:r>
            <a:r>
              <a:rPr lang="es-ES" err="1"/>
              <a:t>Rodriguez</a:t>
            </a:r>
            <a:r>
              <a:rPr lang="es-ES"/>
              <a:t> Llera</a:t>
            </a:r>
          </a:p>
        </p:txBody>
      </p:sp>
    </p:spTree>
    <p:extLst>
      <p:ext uri="{BB962C8B-B14F-4D97-AF65-F5344CB8AC3E}">
        <p14:creationId xmlns:p14="http://schemas.microsoft.com/office/powerpoint/2010/main" val="3648590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659F2-DE51-6DB8-640E-2C1A3FA5D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CD2C8-A78A-1D95-1F68-659BE3012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443" y="-52494"/>
            <a:ext cx="10018713" cy="1752599"/>
          </a:xfrm>
        </p:spPr>
        <p:txBody>
          <a:bodyPr/>
          <a:lstStyle/>
          <a:p>
            <a:r>
              <a:rPr lang="es-ES" err="1"/>
              <a:t>Ontology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8DA295-D151-5945-F5EC-B9D6849C1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1503" y="2089544"/>
            <a:ext cx="5621233" cy="2782995"/>
          </a:xfrm>
        </p:spPr>
        <p:txBody>
          <a:bodyPr>
            <a:normAutofit/>
          </a:bodyPr>
          <a:lstStyle/>
          <a:p>
            <a:r>
              <a:rPr lang="es-ES" b="1" err="1"/>
              <a:t>Main</a:t>
            </a:r>
            <a:r>
              <a:rPr lang="es-ES" b="1"/>
              <a:t> </a:t>
            </a:r>
            <a:r>
              <a:rPr lang="es-ES" b="1" err="1"/>
              <a:t>Classes</a:t>
            </a:r>
            <a:endParaRPr lang="es-ES" b="1"/>
          </a:p>
          <a:p>
            <a:pPr lvl="1"/>
            <a:r>
              <a:rPr lang="es-ES" err="1"/>
              <a:t>Address</a:t>
            </a:r>
            <a:endParaRPr lang="es-ES"/>
          </a:p>
          <a:p>
            <a:pPr lvl="1"/>
            <a:r>
              <a:rPr lang="es-ES"/>
              <a:t>Parking</a:t>
            </a:r>
          </a:p>
          <a:p>
            <a:r>
              <a:rPr lang="es-ES" b="1"/>
              <a:t>Key </a:t>
            </a:r>
            <a:r>
              <a:rPr lang="es-ES" b="1" err="1"/>
              <a:t>RelationShips</a:t>
            </a:r>
            <a:endParaRPr lang="es-ES" b="1"/>
          </a:p>
          <a:p>
            <a:pPr lvl="1"/>
            <a:r>
              <a:rPr lang="es-ES" err="1"/>
              <a:t>hasAddress</a:t>
            </a:r>
            <a:r>
              <a:rPr lang="es-ES"/>
              <a:t> </a:t>
            </a:r>
          </a:p>
          <a:p>
            <a:pPr lvl="1"/>
            <a:endParaRPr lang="es-ES" b="1"/>
          </a:p>
          <a:p>
            <a:endParaRPr lang="es-ES" b="1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3DEC75A-2552-F32E-463E-758B4E530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85" y="1473170"/>
            <a:ext cx="6333238" cy="484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84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94B96F-EF50-1AE0-8500-B63D70E55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  <a:latin typeface="Franklin Gothic"/>
              </a:rPr>
              <a:t>SPARQL Queries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aphicFrame>
        <p:nvGraphicFramePr>
          <p:cNvPr id="41" name="Marcador de contenido 2">
            <a:extLst>
              <a:ext uri="{FF2B5EF4-FFF2-40B4-BE49-F238E27FC236}">
                <a16:creationId xmlns:a16="http://schemas.microsoft.com/office/drawing/2014/main" id="{1B4CB877-5D25-07DD-0F02-66CF892AE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20738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5422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90F23-39C7-FAC8-BA46-8ABE5EFC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latin typeface="Franklin Gothic"/>
              </a:rPr>
              <a:t>SPARQL </a:t>
            </a:r>
            <a:r>
              <a:rPr lang="es-ES" err="1">
                <a:latin typeface="Franklin Gothic"/>
              </a:rPr>
              <a:t>Queries</a:t>
            </a:r>
            <a:endParaRPr lang="es-ES">
              <a:latin typeface="Franklin Gothic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80386B-0DE0-1B39-E031-804921EF87D1}"/>
              </a:ext>
            </a:extLst>
          </p:cNvPr>
          <p:cNvSpPr txBox="1"/>
          <p:nvPr/>
        </p:nvSpPr>
        <p:spPr>
          <a:xfrm>
            <a:off x="3399629" y="2436191"/>
            <a:ext cx="5764158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200" err="1"/>
              <a:t>List</a:t>
            </a:r>
            <a:r>
              <a:rPr lang="es-ES" sz="2200"/>
              <a:t> </a:t>
            </a:r>
            <a:r>
              <a:rPr lang="es-ES" sz="2200" err="1"/>
              <a:t>of</a:t>
            </a:r>
            <a:r>
              <a:rPr lang="es-ES" sz="2200"/>
              <a:t> </a:t>
            </a:r>
            <a:r>
              <a:rPr lang="es-ES" sz="2200" err="1"/>
              <a:t>neighborhoods</a:t>
            </a:r>
            <a:r>
              <a:rPr lang="es-ES" sz="2200"/>
              <a:t> and </a:t>
            </a:r>
            <a:r>
              <a:rPr lang="es-ES" sz="2200" err="1"/>
              <a:t>their</a:t>
            </a:r>
            <a:r>
              <a:rPr lang="es-ES" sz="2200"/>
              <a:t> </a:t>
            </a:r>
            <a:r>
              <a:rPr lang="es-ES" sz="2200" err="1"/>
              <a:t>districts</a:t>
            </a:r>
            <a:endParaRPr lang="es-ES" sz="220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F4852D5-EA21-AAAA-1A9E-35AB0A05019A}"/>
              </a:ext>
            </a:extLst>
          </p:cNvPr>
          <p:cNvSpPr txBox="1"/>
          <p:nvPr/>
        </p:nvSpPr>
        <p:spPr>
          <a:xfrm>
            <a:off x="3399628" y="4525544"/>
            <a:ext cx="5764158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200"/>
              <a:t>Parking </a:t>
            </a:r>
            <a:r>
              <a:rPr lang="es-ES" sz="2200" err="1"/>
              <a:t>count</a:t>
            </a:r>
            <a:r>
              <a:rPr lang="es-ES" sz="2200"/>
              <a:t> per </a:t>
            </a:r>
            <a:r>
              <a:rPr lang="es-ES" sz="2200" err="1"/>
              <a:t>district</a:t>
            </a:r>
            <a:endParaRPr lang="es-ES" sz="22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FD90F66-47A0-DCB7-DF2B-FD1DE7B68BFF}"/>
              </a:ext>
            </a:extLst>
          </p:cNvPr>
          <p:cNvSpPr txBox="1"/>
          <p:nvPr/>
        </p:nvSpPr>
        <p:spPr>
          <a:xfrm>
            <a:off x="3399627" y="5176931"/>
            <a:ext cx="5764158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200"/>
              <a:t>Parking </a:t>
            </a:r>
            <a:r>
              <a:rPr lang="es-ES" sz="2200" err="1"/>
              <a:t>facilities</a:t>
            </a:r>
            <a:r>
              <a:rPr lang="es-ES" sz="2200"/>
              <a:t> </a:t>
            </a:r>
            <a:r>
              <a:rPr lang="es-ES" sz="2200" err="1"/>
              <a:t>with</a:t>
            </a:r>
            <a:r>
              <a:rPr lang="es-ES" sz="2200"/>
              <a:t> </a:t>
            </a:r>
            <a:r>
              <a:rPr lang="es-ES" sz="2200" err="1"/>
              <a:t>specific</a:t>
            </a:r>
            <a:r>
              <a:rPr lang="es-ES" sz="2200"/>
              <a:t> </a:t>
            </a:r>
            <a:r>
              <a:rPr lang="es-ES" sz="2200" err="1"/>
              <a:t>hours</a:t>
            </a:r>
            <a:endParaRPr lang="es-ES" sz="220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A9098BE-4A41-5339-818A-DA7BFF2DAF18}"/>
              </a:ext>
            </a:extLst>
          </p:cNvPr>
          <p:cNvSpPr txBox="1"/>
          <p:nvPr/>
        </p:nvSpPr>
        <p:spPr>
          <a:xfrm>
            <a:off x="3399626" y="5816026"/>
            <a:ext cx="5764158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200"/>
              <a:t>Parking </a:t>
            </a:r>
            <a:r>
              <a:rPr lang="es-ES" sz="2200" err="1"/>
              <a:t>locations</a:t>
            </a:r>
            <a:r>
              <a:rPr lang="es-ES" sz="2200"/>
              <a:t> in a </a:t>
            </a:r>
            <a:r>
              <a:rPr lang="es-ES" sz="2200" err="1"/>
              <a:t>specific</a:t>
            </a:r>
            <a:r>
              <a:rPr lang="es-ES" sz="2200"/>
              <a:t> </a:t>
            </a:r>
            <a:r>
              <a:rPr lang="es-ES" sz="2200" err="1"/>
              <a:t>district</a:t>
            </a:r>
            <a:endParaRPr lang="es-ES" sz="220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C17ACBF-3A17-2141-807D-F33620839950}"/>
              </a:ext>
            </a:extLst>
          </p:cNvPr>
          <p:cNvSpPr txBox="1"/>
          <p:nvPr/>
        </p:nvSpPr>
        <p:spPr>
          <a:xfrm>
            <a:off x="3399628" y="3222771"/>
            <a:ext cx="5764158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200" err="1"/>
              <a:t>List</a:t>
            </a:r>
            <a:r>
              <a:rPr lang="es-ES" sz="2200"/>
              <a:t> </a:t>
            </a:r>
            <a:r>
              <a:rPr lang="es-ES" sz="2200" err="1"/>
              <a:t>of</a:t>
            </a:r>
            <a:r>
              <a:rPr lang="es-ES" sz="2200"/>
              <a:t> </a:t>
            </a:r>
            <a:r>
              <a:rPr lang="es-ES" sz="2200" err="1"/>
              <a:t>all</a:t>
            </a:r>
            <a:r>
              <a:rPr lang="es-ES" sz="2200"/>
              <a:t> </a:t>
            </a:r>
            <a:r>
              <a:rPr lang="es-ES" sz="2200" err="1"/>
              <a:t>streets</a:t>
            </a:r>
            <a:r>
              <a:rPr lang="es-ES" sz="2200"/>
              <a:t> and </a:t>
            </a:r>
            <a:r>
              <a:rPr lang="es-ES" sz="2200" err="1"/>
              <a:t>their</a:t>
            </a:r>
            <a:r>
              <a:rPr lang="es-ES" sz="2200"/>
              <a:t> </a:t>
            </a:r>
            <a:r>
              <a:rPr lang="es-ES" sz="2200" err="1"/>
              <a:t>numbers</a:t>
            </a:r>
            <a:endParaRPr lang="es-ES" sz="220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2B27FA3-DCFC-8A95-F1D4-DF70BBD6446C}"/>
              </a:ext>
            </a:extLst>
          </p:cNvPr>
          <p:cNvSpPr txBox="1"/>
          <p:nvPr/>
        </p:nvSpPr>
        <p:spPr>
          <a:xfrm>
            <a:off x="3399625" y="3874155"/>
            <a:ext cx="5764158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200"/>
              <a:t>Parking </a:t>
            </a:r>
            <a:r>
              <a:rPr lang="es-ES" sz="2200" err="1"/>
              <a:t>locations</a:t>
            </a:r>
            <a:r>
              <a:rPr lang="es-ES" sz="2200"/>
              <a:t> in a </a:t>
            </a:r>
            <a:r>
              <a:rPr lang="es-ES" sz="2200" err="1"/>
              <a:t>specific</a:t>
            </a:r>
            <a:r>
              <a:rPr lang="es-ES" sz="2200"/>
              <a:t> </a:t>
            </a:r>
            <a:r>
              <a:rPr lang="es-ES" sz="2200" err="1"/>
              <a:t>neighborhood</a:t>
            </a:r>
            <a:endParaRPr lang="es-ES" sz="2200"/>
          </a:p>
        </p:txBody>
      </p:sp>
    </p:spTree>
    <p:extLst>
      <p:ext uri="{BB962C8B-B14F-4D97-AF65-F5344CB8AC3E}">
        <p14:creationId xmlns:p14="http://schemas.microsoft.com/office/powerpoint/2010/main" val="81703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1">
            <a:extLst>
              <a:ext uri="{FF2B5EF4-FFF2-40B4-BE49-F238E27FC236}">
                <a16:creationId xmlns:a16="http://schemas.microsoft.com/office/drawing/2014/main" id="{DE831112-FBC4-43D2-9D35-A250B9B5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93A4630-E073-431D-8342-B683A279D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A543ED21-5AF4-4027-82BF-E80AB7218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637445-5BE0-4E93-933C-8C20A541C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8961475-0F43-4D4A-A248-A366B0BB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49225D7-A7EE-4CB4-B021-475F371CC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9D83E4AD-0D74-4356-A0EA-251D9A277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B8C6BBD-EDD9-42AE-61BC-A75C3B72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8583" y="645286"/>
            <a:ext cx="3474438" cy="3350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SPARQL Queries</a:t>
            </a:r>
          </a:p>
        </p:txBody>
      </p:sp>
      <p:sp>
        <p:nvSpPr>
          <p:cNvPr id="23" name="Rounded Rectangle 6">
            <a:extLst>
              <a:ext uri="{FF2B5EF4-FFF2-40B4-BE49-F238E27FC236}">
                <a16:creationId xmlns:a16="http://schemas.microsoft.com/office/drawing/2014/main" id="{5CD072FB-CD64-4E20-B8AA-375F84356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347" y="648931"/>
            <a:ext cx="6869937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D6DA45FE-A926-2532-9D38-F2AFC40E1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04" y="1398790"/>
            <a:ext cx="3032249" cy="1417441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72B26442-3129-FD38-491E-7F60AB610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177" y="1425536"/>
            <a:ext cx="3032249" cy="1363948"/>
          </a:xfrm>
          <a:prstGeom prst="rect">
            <a:avLst/>
          </a:prstGeom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B7CBDB26-611F-2E3F-CD27-4CD3728D4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204" y="3744563"/>
            <a:ext cx="3032247" cy="1436327"/>
          </a:xfrm>
          <a:prstGeom prst="rect">
            <a:avLst/>
          </a:prstGeom>
        </p:spPr>
      </p:pic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BE2F97B2-879D-2944-C3BA-F4AA69EB08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1178" y="4011020"/>
            <a:ext cx="3032249" cy="9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20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E831112-FBC4-43D2-9D35-A250B9B5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C93A4630-E073-431D-8342-B683A279D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A543ED21-5AF4-4027-82BF-E80AB7218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33637445-5BE0-4E93-933C-8C20A541C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E8961475-0F43-4D4A-A248-A366B0BB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149225D7-A7EE-4CB4-B021-475F371CC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9D83E4AD-0D74-4356-A0EA-251D9A277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B5C23BD-114C-BD5E-549D-0B85AC48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8583" y="645286"/>
            <a:ext cx="3474438" cy="3350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SPARQL Queries with links</a:t>
            </a:r>
          </a:p>
        </p:txBody>
      </p:sp>
      <p:sp>
        <p:nvSpPr>
          <p:cNvPr id="41" name="Rounded Rectangle 6">
            <a:extLst>
              <a:ext uri="{FF2B5EF4-FFF2-40B4-BE49-F238E27FC236}">
                <a16:creationId xmlns:a16="http://schemas.microsoft.com/office/drawing/2014/main" id="{5CD072FB-CD64-4E20-B8AA-375F84356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347" y="648931"/>
            <a:ext cx="6869937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AC218D4C-BF47-B9D5-ECE2-18DCD842D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04" y="1456913"/>
            <a:ext cx="3032249" cy="1301195"/>
          </a:xfrm>
          <a:prstGeom prst="rect">
            <a:avLst/>
          </a:prstGeom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83812072-F1AC-644E-2BCC-7BF7C7024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177" y="1581296"/>
            <a:ext cx="3032249" cy="105242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87E47E3-073E-ADF9-B4EF-582BBB338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204" y="3797344"/>
            <a:ext cx="3032247" cy="1330766"/>
          </a:xfrm>
          <a:prstGeom prst="rect">
            <a:avLst/>
          </a:prstGeom>
        </p:spPr>
      </p:pic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EA218EA1-95DA-C2EA-4D18-F59FE21D5F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1178" y="3974404"/>
            <a:ext cx="3032249" cy="97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2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258EA-8548-0D16-6F8A-B4633194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latin typeface="Franklin Gothic"/>
              </a:rPr>
              <a:t>Tools </a:t>
            </a:r>
            <a:r>
              <a:rPr lang="es-ES" err="1">
                <a:latin typeface="Franklin Gothic"/>
              </a:rPr>
              <a:t>We</a:t>
            </a:r>
            <a:r>
              <a:rPr lang="es-ES">
                <a:latin typeface="Franklin Gothic"/>
              </a:rPr>
              <a:t> </a:t>
            </a:r>
            <a:r>
              <a:rPr lang="es-ES" err="1">
                <a:latin typeface="Franklin Gothic"/>
              </a:rPr>
              <a:t>Have</a:t>
            </a:r>
            <a:r>
              <a:rPr lang="es-ES">
                <a:latin typeface="Franklin Gothic"/>
              </a:rPr>
              <a:t> Used</a:t>
            </a:r>
          </a:p>
        </p:txBody>
      </p:sp>
      <p:pic>
        <p:nvPicPr>
          <p:cNvPr id="4" name="Imagen 3" descr="Qué es GitHub y por qué es útil en la actualidad 💻 | HACK A BOSS">
            <a:extLst>
              <a:ext uri="{FF2B5EF4-FFF2-40B4-BE49-F238E27FC236}">
                <a16:creationId xmlns:a16="http://schemas.microsoft.com/office/drawing/2014/main" id="{8CF22CF1-3D7B-F680-5FFF-C3BFA03C7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592" y="2429294"/>
            <a:ext cx="2225040" cy="1432560"/>
          </a:xfrm>
          <a:prstGeom prst="rect">
            <a:avLst/>
          </a:prstGeom>
        </p:spPr>
      </p:pic>
      <p:pic>
        <p:nvPicPr>
          <p:cNvPr id="6" name="Imagen 5" descr="OpenRefine | Escuela de Datos">
            <a:extLst>
              <a:ext uri="{FF2B5EF4-FFF2-40B4-BE49-F238E27FC236}">
                <a16:creationId xmlns:a16="http://schemas.microsoft.com/office/drawing/2014/main" id="{73ED7377-B852-9499-4978-545B46585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557" y="2432211"/>
            <a:ext cx="2743199" cy="1559956"/>
          </a:xfrm>
          <a:prstGeom prst="rect">
            <a:avLst/>
          </a:prstGeom>
        </p:spPr>
      </p:pic>
      <p:pic>
        <p:nvPicPr>
          <p:cNvPr id="8" name="Imagen 7" descr="GraphDB Pricing, Alternatives &amp; More 2024 | Capterra">
            <a:extLst>
              <a:ext uri="{FF2B5EF4-FFF2-40B4-BE49-F238E27FC236}">
                <a16:creationId xmlns:a16="http://schemas.microsoft.com/office/drawing/2014/main" id="{9FF66854-046E-92D1-2B0A-31FD00076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9385" y="3428608"/>
            <a:ext cx="1646283" cy="164628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9" name="Imagen 8" descr="diagrams.net - Desktop App for Mac, Windows (PC) - WebCatalog">
            <a:extLst>
              <a:ext uri="{FF2B5EF4-FFF2-40B4-BE49-F238E27FC236}">
                <a16:creationId xmlns:a16="http://schemas.microsoft.com/office/drawing/2014/main" id="{2F7F61E1-5976-36F8-B6DB-4E629F556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431" y="4477517"/>
            <a:ext cx="2560320" cy="1348740"/>
          </a:xfrm>
          <a:prstGeom prst="rect">
            <a:avLst/>
          </a:prstGeom>
        </p:spPr>
      </p:pic>
      <p:pic>
        <p:nvPicPr>
          <p:cNvPr id="10" name="Imagen 9" descr="YARRRML's Matey">
            <a:extLst>
              <a:ext uri="{FF2B5EF4-FFF2-40B4-BE49-F238E27FC236}">
                <a16:creationId xmlns:a16="http://schemas.microsoft.com/office/drawing/2014/main" id="{8616EE39-CB5C-C76B-92E3-48845090C5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8649" y="3004772"/>
            <a:ext cx="2052320" cy="1981200"/>
          </a:xfrm>
          <a:prstGeom prst="rect">
            <a:avLst/>
          </a:prstGeom>
        </p:spPr>
      </p:pic>
      <p:pic>
        <p:nvPicPr>
          <p:cNvPr id="12" name="Imagen 11" descr="Chowlk | FAIR-IMPACT">
            <a:extLst>
              <a:ext uri="{FF2B5EF4-FFF2-40B4-BE49-F238E27FC236}">
                <a16:creationId xmlns:a16="http://schemas.microsoft.com/office/drawing/2014/main" id="{08D5ECB2-E7F3-8075-CB2A-83DCDECE14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3058" y="4520207"/>
            <a:ext cx="2743200" cy="125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70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6C5F458-F0B9-4584-B7A3-BA39F9E9F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F5CE756-E024-433C-98E3-931095C81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0B4D7F81-EC0F-4E8E-8D3F-BCBF50359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DEF7606-46AD-4ECA-8815-33A3217D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778C7720-6627-4BE3-9174-54CD26E72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3D25C4CC-C750-4C0A-ADB5-CFA9FFAE5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D6834B30-F11B-40AA-A8C8-0EF0710DB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7050FEF-6270-0FA3-FD5C-DC2C6A653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783" y="1380068"/>
            <a:ext cx="497830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Challenges with tools</a:t>
            </a:r>
          </a:p>
        </p:txBody>
      </p:sp>
      <p:pic>
        <p:nvPicPr>
          <p:cNvPr id="4" name="Imagen 3" descr="GraphDB Pricing, Alternatives &amp; More 2024 | Capterra">
            <a:extLst>
              <a:ext uri="{FF2B5EF4-FFF2-40B4-BE49-F238E27FC236}">
                <a16:creationId xmlns:a16="http://schemas.microsoft.com/office/drawing/2014/main" id="{85AB51AA-E4A6-E9B0-D418-AD90BC675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961" y="645285"/>
            <a:ext cx="2520043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Imagen 4" descr="GitHub - oeg-upm/helio: Helio is a framework that allows publishing RDF data  as a Linked Data service, in which data comes from different heterogeneous  sources. The translation of data into RDF can">
            <a:extLst>
              <a:ext uri="{FF2B5EF4-FFF2-40B4-BE49-F238E27FC236}">
                <a16:creationId xmlns:a16="http://schemas.microsoft.com/office/drawing/2014/main" id="{8DE3C2DE-B7A4-EECB-985C-88D8A371C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943" y="3807879"/>
            <a:ext cx="3950079" cy="168865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298485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BF4F2-8467-FE55-236F-494D6DC8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>
                <a:latin typeface="Franklin Gothic"/>
              </a:rPr>
              <a:t>Conclusions</a:t>
            </a:r>
            <a:endParaRPr lang="es-ES">
              <a:latin typeface="Franklin Gothic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C0F62B-1F3E-051A-70FC-62A9403CE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76777"/>
            <a:ext cx="10018713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000">
                <a:ea typeface="+mn-lt"/>
                <a:cs typeface="+mn-lt"/>
              </a:rPr>
              <a:t>Parking </a:t>
            </a:r>
            <a:r>
              <a:rPr lang="es-ES" sz="2000" err="1">
                <a:ea typeface="+mn-lt"/>
                <a:cs typeface="+mn-lt"/>
              </a:rPr>
              <a:t>spaces</a:t>
            </a:r>
            <a:r>
              <a:rPr lang="es-ES" sz="2000">
                <a:ea typeface="+mn-lt"/>
                <a:cs typeface="+mn-lt"/>
              </a:rPr>
              <a:t> are a </a:t>
            </a:r>
            <a:r>
              <a:rPr lang="es-ES" sz="2000" err="1">
                <a:ea typeface="+mn-lt"/>
                <a:cs typeface="+mn-lt"/>
              </a:rPr>
              <a:t>necessity</a:t>
            </a:r>
            <a:r>
              <a:rPr lang="es-ES" sz="2000">
                <a:ea typeface="+mn-lt"/>
                <a:cs typeface="+mn-lt"/>
              </a:rPr>
              <a:t> in </a:t>
            </a:r>
            <a:r>
              <a:rPr lang="es-ES" sz="2000" err="1">
                <a:ea typeface="+mn-lt"/>
                <a:cs typeface="+mn-lt"/>
              </a:rPr>
              <a:t>the</a:t>
            </a:r>
            <a:r>
              <a:rPr lang="es-ES" sz="2000">
                <a:ea typeface="+mn-lt"/>
                <a:cs typeface="+mn-lt"/>
              </a:rPr>
              <a:t> </a:t>
            </a:r>
            <a:r>
              <a:rPr lang="es-ES" sz="2000" err="1">
                <a:ea typeface="+mn-lt"/>
                <a:cs typeface="+mn-lt"/>
              </a:rPr>
              <a:t>city</a:t>
            </a:r>
            <a:endParaRPr lang="en-US" err="1"/>
          </a:p>
          <a:p>
            <a:pPr marL="0" indent="0" algn="ctr">
              <a:buNone/>
            </a:pPr>
            <a:r>
              <a:rPr lang="es-ES" sz="2000" err="1">
                <a:ea typeface="+mn-lt"/>
                <a:cs typeface="+mn-lt"/>
              </a:rPr>
              <a:t>Cleaning</a:t>
            </a:r>
            <a:r>
              <a:rPr lang="es-ES" sz="2000">
                <a:ea typeface="+mn-lt"/>
                <a:cs typeface="+mn-lt"/>
              </a:rPr>
              <a:t> data and </a:t>
            </a:r>
            <a:r>
              <a:rPr lang="es-ES" sz="2000" err="1">
                <a:ea typeface="+mn-lt"/>
                <a:cs typeface="+mn-lt"/>
              </a:rPr>
              <a:t>linking</a:t>
            </a:r>
            <a:r>
              <a:rPr lang="es-ES" sz="2000">
                <a:ea typeface="+mn-lt"/>
                <a:cs typeface="+mn-lt"/>
              </a:rPr>
              <a:t> </a:t>
            </a:r>
            <a:r>
              <a:rPr lang="es-ES" sz="2000" err="1">
                <a:ea typeface="+mn-lt"/>
                <a:cs typeface="+mn-lt"/>
              </a:rPr>
              <a:t>it</a:t>
            </a:r>
            <a:r>
              <a:rPr lang="es-ES" sz="2000">
                <a:ea typeface="+mn-lt"/>
                <a:cs typeface="+mn-lt"/>
              </a:rPr>
              <a:t> </a:t>
            </a:r>
            <a:r>
              <a:rPr lang="es-ES" sz="2000" err="1">
                <a:ea typeface="+mn-lt"/>
                <a:cs typeface="+mn-lt"/>
              </a:rPr>
              <a:t>is</a:t>
            </a:r>
            <a:r>
              <a:rPr lang="es-ES" sz="2000">
                <a:ea typeface="+mn-lt"/>
                <a:cs typeface="+mn-lt"/>
              </a:rPr>
              <a:t> a </a:t>
            </a:r>
            <a:r>
              <a:rPr lang="es-ES" sz="2000" err="1">
                <a:ea typeface="+mn-lt"/>
                <a:cs typeface="+mn-lt"/>
              </a:rPr>
              <a:t>priority</a:t>
            </a:r>
            <a:endParaRPr lang="es-ES" err="1"/>
          </a:p>
          <a:p>
            <a:pPr marL="0" indent="0" algn="ctr">
              <a:buNone/>
            </a:pPr>
            <a:r>
              <a:rPr lang="es-ES" sz="2000">
                <a:ea typeface="+mn-lt"/>
                <a:cs typeface="+mn-lt"/>
              </a:rPr>
              <a:t>Live </a:t>
            </a:r>
            <a:r>
              <a:rPr lang="es-ES" sz="2000" err="1">
                <a:ea typeface="+mn-lt"/>
                <a:cs typeface="+mn-lt"/>
              </a:rPr>
              <a:t>updates</a:t>
            </a:r>
            <a:r>
              <a:rPr lang="es-ES" sz="2000">
                <a:ea typeface="+mn-lt"/>
                <a:cs typeface="+mn-lt"/>
              </a:rPr>
              <a:t> </a:t>
            </a:r>
            <a:r>
              <a:rPr lang="es-ES" sz="2000" err="1">
                <a:ea typeface="+mn-lt"/>
                <a:cs typeface="+mn-lt"/>
              </a:rPr>
              <a:t>of</a:t>
            </a:r>
            <a:r>
              <a:rPr lang="es-ES" sz="2000">
                <a:ea typeface="+mn-lt"/>
                <a:cs typeface="+mn-lt"/>
              </a:rPr>
              <a:t> free parking </a:t>
            </a:r>
            <a:r>
              <a:rPr lang="es-ES" sz="2000" err="1">
                <a:ea typeface="+mn-lt"/>
                <a:cs typeface="+mn-lt"/>
              </a:rPr>
              <a:t>spaces</a:t>
            </a:r>
            <a:r>
              <a:rPr lang="es-ES" sz="2000">
                <a:ea typeface="+mn-lt"/>
                <a:cs typeface="+mn-lt"/>
              </a:rPr>
              <a:t> </a:t>
            </a:r>
            <a:r>
              <a:rPr lang="es-ES" sz="2000" err="1">
                <a:ea typeface="+mn-lt"/>
                <a:cs typeface="+mn-lt"/>
              </a:rPr>
              <a:t>could</a:t>
            </a:r>
            <a:r>
              <a:rPr lang="es-ES" sz="2000">
                <a:ea typeface="+mn-lt"/>
                <a:cs typeface="+mn-lt"/>
              </a:rPr>
              <a:t> be </a:t>
            </a:r>
            <a:r>
              <a:rPr lang="es-ES" sz="2000" err="1">
                <a:ea typeface="+mn-lt"/>
                <a:cs typeface="+mn-lt"/>
              </a:rPr>
              <a:t>profitable</a:t>
            </a:r>
            <a:endParaRPr lang="es-ES" err="1"/>
          </a:p>
        </p:txBody>
      </p:sp>
    </p:spTree>
    <p:extLst>
      <p:ext uri="{BB962C8B-B14F-4D97-AF65-F5344CB8AC3E}">
        <p14:creationId xmlns:p14="http://schemas.microsoft.com/office/powerpoint/2010/main" val="260323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A69F3-B126-DD21-C0E7-9766F210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>
                <a:latin typeface="Franklin Gothic"/>
              </a:rPr>
              <a:t>Index</a:t>
            </a:r>
            <a:endParaRPr lang="es-ES">
              <a:latin typeface="Franklin Gothic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2E52A2-F670-14B3-2613-6A88FA0FC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729" y="1966451"/>
            <a:ext cx="9809778" cy="4894007"/>
          </a:xfrm>
        </p:spPr>
        <p:txBody>
          <a:bodyPr>
            <a:normAutofit lnSpcReduction="10000"/>
          </a:bodyPr>
          <a:lstStyle/>
          <a:p>
            <a:r>
              <a:rPr lang="es-ES" err="1"/>
              <a:t>Introduction</a:t>
            </a:r>
            <a:endParaRPr lang="es-ES"/>
          </a:p>
          <a:p>
            <a:r>
              <a:rPr lang="es-ES" err="1"/>
              <a:t>Initial</a:t>
            </a:r>
            <a:r>
              <a:rPr lang="es-ES"/>
              <a:t>  </a:t>
            </a:r>
            <a:r>
              <a:rPr lang="es-ES" err="1"/>
              <a:t>Planning</a:t>
            </a:r>
            <a:endParaRPr lang="es-ES"/>
          </a:p>
          <a:p>
            <a:r>
              <a:rPr lang="es-ES"/>
              <a:t>CVS </a:t>
            </a:r>
            <a:r>
              <a:rPr lang="es-ES" err="1"/>
              <a:t>Analysis</a:t>
            </a:r>
            <a:endParaRPr lang="es-ES"/>
          </a:p>
          <a:p>
            <a:r>
              <a:rPr lang="es-ES" err="1"/>
              <a:t>OpenRefine</a:t>
            </a:r>
            <a:endParaRPr lang="es-ES"/>
          </a:p>
          <a:p>
            <a:r>
              <a:rPr lang="es-ES" err="1"/>
              <a:t>Linking</a:t>
            </a:r>
            <a:r>
              <a:rPr lang="es-ES"/>
              <a:t> </a:t>
            </a:r>
            <a:r>
              <a:rPr lang="es-ES" err="1"/>
              <a:t>With</a:t>
            </a:r>
            <a:r>
              <a:rPr lang="es-ES"/>
              <a:t> Data</a:t>
            </a:r>
          </a:p>
          <a:p>
            <a:r>
              <a:rPr lang="es-ES" err="1"/>
              <a:t>Ontology</a:t>
            </a:r>
            <a:endParaRPr lang="es-ES"/>
          </a:p>
          <a:p>
            <a:r>
              <a:rPr lang="es-ES" err="1"/>
              <a:t>Sparql</a:t>
            </a:r>
            <a:r>
              <a:rPr lang="es-ES"/>
              <a:t> </a:t>
            </a:r>
            <a:r>
              <a:rPr lang="es-ES" err="1"/>
              <a:t>Queries</a:t>
            </a:r>
            <a:endParaRPr lang="es-ES"/>
          </a:p>
          <a:p>
            <a:r>
              <a:rPr lang="es-ES"/>
              <a:t>Tools </a:t>
            </a:r>
            <a:r>
              <a:rPr lang="es-ES" err="1"/>
              <a:t>we</a:t>
            </a:r>
            <a:r>
              <a:rPr lang="es-ES"/>
              <a:t> </a:t>
            </a:r>
            <a:r>
              <a:rPr lang="es-ES" err="1"/>
              <a:t>have</a:t>
            </a:r>
            <a:r>
              <a:rPr lang="es-ES"/>
              <a:t> </a:t>
            </a:r>
            <a:r>
              <a:rPr lang="es-ES" err="1"/>
              <a:t>used</a:t>
            </a:r>
            <a:endParaRPr lang="es-ES"/>
          </a:p>
          <a:p>
            <a:r>
              <a:rPr lang="es-ES" err="1"/>
              <a:t>Challenges</a:t>
            </a:r>
            <a:r>
              <a:rPr lang="es-ES"/>
              <a:t> </a:t>
            </a:r>
            <a:r>
              <a:rPr lang="es-ES" err="1"/>
              <a:t>with</a:t>
            </a:r>
            <a:r>
              <a:rPr lang="es-ES"/>
              <a:t> </a:t>
            </a:r>
            <a:r>
              <a:rPr lang="es-ES" err="1"/>
              <a:t>tools</a:t>
            </a:r>
            <a:endParaRPr lang="es-ES"/>
          </a:p>
          <a:p>
            <a:r>
              <a:rPr lang="es-ES" err="1"/>
              <a:t>Conclussion</a:t>
            </a:r>
            <a:endParaRPr lang="es-ES"/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72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EB8C0-844B-5280-6EB3-B09D03CD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Franklin Gothic"/>
              </a:rPr>
              <a:t>Introduction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802244-E2FA-AA83-4A95-F5CC58A3B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/>
              <a:t>In </a:t>
            </a:r>
            <a:r>
              <a:rPr lang="es-ES" err="1"/>
              <a:t>this</a:t>
            </a:r>
            <a:r>
              <a:rPr lang="es-ES"/>
              <a:t> Project </a:t>
            </a:r>
            <a:r>
              <a:rPr lang="es-ES" err="1"/>
              <a:t>we</a:t>
            </a:r>
            <a:r>
              <a:rPr lang="es-ES"/>
              <a:t> </a:t>
            </a:r>
            <a:r>
              <a:rPr lang="es-ES" err="1"/>
              <a:t>aim</a:t>
            </a:r>
            <a:r>
              <a:rPr lang="es-ES"/>
              <a:t> </a:t>
            </a:r>
            <a:r>
              <a:rPr lang="es-ES" err="1"/>
              <a:t>to</a:t>
            </a:r>
            <a:r>
              <a:rPr lang="es-ES"/>
              <a:t> </a:t>
            </a:r>
            <a:r>
              <a:rPr lang="es-ES" err="1"/>
              <a:t>analyze</a:t>
            </a:r>
            <a:r>
              <a:rPr lang="es-ES"/>
              <a:t> data </a:t>
            </a:r>
            <a:r>
              <a:rPr lang="es-ES" err="1"/>
              <a:t>on</a:t>
            </a:r>
            <a:r>
              <a:rPr lang="es-ES"/>
              <a:t> </a:t>
            </a:r>
            <a:r>
              <a:rPr lang="es-ES" err="1"/>
              <a:t>public</a:t>
            </a:r>
            <a:r>
              <a:rPr lang="es-ES"/>
              <a:t> parking in Madrid </a:t>
            </a:r>
            <a:r>
              <a:rPr lang="es-ES" err="1"/>
              <a:t>to</a:t>
            </a:r>
            <a:r>
              <a:rPr lang="es-ES"/>
              <a:t> </a:t>
            </a:r>
            <a:r>
              <a:rPr lang="es-ES" err="1"/>
              <a:t>integrate</a:t>
            </a:r>
            <a:r>
              <a:rPr lang="es-ES"/>
              <a:t> </a:t>
            </a:r>
            <a:r>
              <a:rPr lang="es-ES" err="1"/>
              <a:t>it</a:t>
            </a:r>
            <a:r>
              <a:rPr lang="es-ES"/>
              <a:t> </a:t>
            </a:r>
            <a:r>
              <a:rPr lang="es-ES" err="1"/>
              <a:t>into</a:t>
            </a:r>
            <a:r>
              <a:rPr lang="es-ES"/>
              <a:t> </a:t>
            </a:r>
            <a:r>
              <a:rPr lang="es-ES" err="1"/>
              <a:t>smart</a:t>
            </a:r>
            <a:r>
              <a:rPr lang="es-ES"/>
              <a:t> </a:t>
            </a:r>
            <a:r>
              <a:rPr lang="es-ES" err="1"/>
              <a:t>city</a:t>
            </a:r>
            <a:r>
              <a:rPr lang="es-ES"/>
              <a:t> </a:t>
            </a:r>
            <a:r>
              <a:rPr lang="es-ES" err="1"/>
              <a:t>applications</a:t>
            </a:r>
            <a:r>
              <a:rPr lang="es-ES"/>
              <a:t>.</a:t>
            </a:r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r>
              <a:rPr lang="es-ES" err="1"/>
              <a:t>Why</a:t>
            </a:r>
            <a:r>
              <a:rPr lang="es-ES"/>
              <a:t> </a:t>
            </a:r>
            <a:r>
              <a:rPr lang="es-ES" err="1"/>
              <a:t>focus</a:t>
            </a:r>
            <a:r>
              <a:rPr lang="es-ES"/>
              <a:t> </a:t>
            </a:r>
            <a:r>
              <a:rPr lang="es-ES" err="1"/>
              <a:t>on</a:t>
            </a:r>
            <a:r>
              <a:rPr lang="es-ES"/>
              <a:t> </a:t>
            </a:r>
            <a:r>
              <a:rPr lang="es-ES" err="1"/>
              <a:t>public</a:t>
            </a:r>
            <a:r>
              <a:rPr lang="es-ES"/>
              <a:t> parking?</a:t>
            </a:r>
          </a:p>
          <a:p>
            <a:pPr marL="342900" indent="-342900"/>
            <a:r>
              <a:rPr lang="es-ES" err="1"/>
              <a:t>Impact</a:t>
            </a:r>
            <a:r>
              <a:rPr lang="es-ES"/>
              <a:t> </a:t>
            </a:r>
            <a:r>
              <a:rPr lang="es-ES" err="1"/>
              <a:t>on</a:t>
            </a:r>
            <a:r>
              <a:rPr lang="es-ES"/>
              <a:t> Urban </a:t>
            </a:r>
            <a:r>
              <a:rPr lang="es-ES" err="1"/>
              <a:t>Mobility</a:t>
            </a:r>
            <a:endParaRPr lang="es-ES"/>
          </a:p>
          <a:p>
            <a:pPr marL="342900" indent="-342900">
              <a:buClr>
                <a:srgbClr val="1287C3"/>
              </a:buClr>
            </a:pPr>
            <a:r>
              <a:rPr lang="es-ES" err="1">
                <a:ea typeface="+mn-lt"/>
                <a:cs typeface="+mn-lt"/>
              </a:rPr>
              <a:t>Reduction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of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Emissions</a:t>
            </a:r>
            <a:endParaRPr lang="es-ES">
              <a:ea typeface="+mn-lt"/>
              <a:cs typeface="+mn-lt"/>
            </a:endParaRPr>
          </a:p>
          <a:p>
            <a:pPr marL="0" indent="0">
              <a:buClr>
                <a:srgbClr val="1287C3"/>
              </a:buClr>
              <a:buNone/>
            </a:pPr>
            <a:endParaRPr lang="es-ES"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>
                <a:ea typeface="+mn-lt"/>
                <a:cs typeface="+mn-lt"/>
                <a:hlinkClick r:id="rId2"/>
              </a:rPr>
              <a:t>https://datos.gob.es/es/catalogo/l01280796-aparcamientos-publicos-municipales</a:t>
            </a:r>
            <a:r>
              <a:rPr lang="es-ES">
                <a:ea typeface="+mn-lt"/>
                <a:cs typeface="+mn-lt"/>
              </a:rPr>
              <a:t> 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680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9">
            <a:extLst>
              <a:ext uri="{FF2B5EF4-FFF2-40B4-BE49-F238E27FC236}">
                <a16:creationId xmlns:a16="http://schemas.microsoft.com/office/drawing/2014/main" id="{E4C39A5A-6D63-4FAC-B6C2-D37778B97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0E46C4F-3514-46CB-AE42-CB6078352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E5084902-5C24-45E2-B5A3-092541E3C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37FA1E91-A8BC-48A2-AC9A-E89FD9612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64E3167-8F97-4F74-BF1C-06B09CB71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7008DBEC-8AE7-4A3E-92FB-A56EDF90D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0A04160F-52CD-4394-AAF9-EE7B5A1F4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70925B3-B87D-D82F-6C2C-A531B8CD9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496" y="685800"/>
            <a:ext cx="2543201" cy="1752599"/>
          </a:xfrm>
        </p:spPr>
        <p:txBody>
          <a:bodyPr anchor="b">
            <a:normAutofit/>
          </a:bodyPr>
          <a:lstStyle/>
          <a:p>
            <a:r>
              <a:rPr lang="es-ES" sz="3200" err="1"/>
              <a:t>Initial</a:t>
            </a:r>
            <a:r>
              <a:rPr lang="es-ES" sz="3200"/>
              <a:t> </a:t>
            </a:r>
            <a:r>
              <a:rPr lang="es-ES" sz="3200" err="1"/>
              <a:t>Planning</a:t>
            </a:r>
            <a:endParaRPr lang="es-ES" sz="32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408E3D-B6F4-8983-5233-BD2816DBA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0" i="0">
                <a:effectLst/>
                <a:latin typeface="Arial" panose="020B0604020202020204" pitchFamily="34" charset="0"/>
              </a:rPr>
              <a:t>We thought that the best use for our dataset was an app to find parking in Madrid.</a:t>
            </a:r>
            <a:endParaRPr lang="en-US" sz="180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>
                <a:latin typeface="Arial" panose="020B0604020202020204" pitchFamily="34" charset="0"/>
              </a:rPr>
              <a:t>If you are in X location, the app shows you via GPS the nearest parking, their schedule, type of vehicles they allow and total spaces.</a:t>
            </a:r>
          </a:p>
          <a:p>
            <a:pPr marL="0" indent="0">
              <a:buNone/>
            </a:pPr>
            <a:endParaRPr lang="en-US" sz="180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ES" sz="1800"/>
          </a:p>
        </p:txBody>
      </p:sp>
      <p:sp>
        <p:nvSpPr>
          <p:cNvPr id="26" name="Rounded Rectangle 16">
            <a:extLst>
              <a:ext uri="{FF2B5EF4-FFF2-40B4-BE49-F238E27FC236}">
                <a16:creationId xmlns:a16="http://schemas.microsoft.com/office/drawing/2014/main" id="{55599FE3-8CCE-4364-9F89-0C11699C4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B93AD3B5-5C11-3EB7-F7CB-3B7F2EA46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22" r="-3" b="908"/>
          <a:stretch/>
        </p:blipFill>
        <p:spPr>
          <a:xfrm>
            <a:off x="4893654" y="991216"/>
            <a:ext cx="6284907" cy="458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0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B8587-2195-3783-A89A-D6BBA265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latin typeface="Franklin Gothic"/>
              </a:rPr>
              <a:t>CSV </a:t>
            </a:r>
            <a:r>
              <a:rPr lang="es-ES" err="1">
                <a:latin typeface="Franklin Gothic"/>
              </a:rPr>
              <a:t>Analysis</a:t>
            </a:r>
            <a:endParaRPr lang="es-ES">
              <a:latin typeface="Franklin Gothic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141092-A2B5-66B2-648E-2D29527F2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Parking Slots in the City of Madrid</a:t>
            </a:r>
          </a:p>
          <a:p>
            <a:r>
              <a:rPr lang="en-GB" b="1"/>
              <a:t>Analysis </a:t>
            </a:r>
            <a:r>
              <a:rPr lang="en-GB" b="1" dirty="0"/>
              <a:t>of the data: </a:t>
            </a:r>
            <a:r>
              <a:rPr lang="es-ES" dirty="0" err="1"/>
              <a:t>Pk</a:t>
            </a:r>
            <a:r>
              <a:rPr lang="es-ES" dirty="0"/>
              <a:t>, </a:t>
            </a:r>
            <a:r>
              <a:rPr lang="es-ES" dirty="0" err="1"/>
              <a:t>name</a:t>
            </a:r>
            <a:r>
              <a:rPr lang="es-ES" dirty="0"/>
              <a:t>, </a:t>
            </a:r>
            <a:r>
              <a:rPr lang="es-ES" dirty="0" err="1"/>
              <a:t>schedule</a:t>
            </a:r>
            <a:r>
              <a:rPr lang="es-ES" dirty="0"/>
              <a:t>, </a:t>
            </a:r>
            <a:r>
              <a:rPr lang="es-ES" dirty="0" err="1"/>
              <a:t>description</a:t>
            </a:r>
            <a:r>
              <a:rPr lang="es-ES" dirty="0"/>
              <a:t>, </a:t>
            </a:r>
            <a:r>
              <a:rPr lang="es-ES" dirty="0" err="1"/>
              <a:t>street_name</a:t>
            </a:r>
            <a:r>
              <a:rPr lang="es-ES" dirty="0"/>
              <a:t>, </a:t>
            </a:r>
            <a:r>
              <a:rPr lang="es-ES" dirty="0" err="1"/>
              <a:t>street_number</a:t>
            </a:r>
            <a:r>
              <a:rPr lang="es-ES" dirty="0"/>
              <a:t>, </a:t>
            </a:r>
            <a:r>
              <a:rPr lang="es-ES" dirty="0" err="1"/>
              <a:t>neighbourhood</a:t>
            </a:r>
            <a:r>
              <a:rPr lang="es-ES" dirty="0"/>
              <a:t>, </a:t>
            </a:r>
            <a:r>
              <a:rPr lang="es-ES" dirty="0" err="1"/>
              <a:t>district</a:t>
            </a:r>
            <a:r>
              <a:rPr lang="es-ES" dirty="0"/>
              <a:t>.</a:t>
            </a:r>
          </a:p>
          <a:p>
            <a:r>
              <a:rPr lang="en-GB" b="1" dirty="0"/>
              <a:t>License: </a:t>
            </a:r>
            <a:r>
              <a:rPr lang="en-GB" dirty="0"/>
              <a:t>commercial and non-commercial use.</a:t>
            </a:r>
          </a:p>
          <a:p>
            <a:r>
              <a:rPr lang="en-GB" b="1" dirty="0"/>
              <a:t>Objective: </a:t>
            </a:r>
            <a:r>
              <a:rPr lang="en-GB" dirty="0"/>
              <a:t>search parking slots by streets and districts.</a:t>
            </a:r>
          </a:p>
        </p:txBody>
      </p:sp>
    </p:spTree>
    <p:extLst>
      <p:ext uri="{BB962C8B-B14F-4D97-AF65-F5344CB8AC3E}">
        <p14:creationId xmlns:p14="http://schemas.microsoft.com/office/powerpoint/2010/main" val="242475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0C91062-C674-9680-AB9A-71CF3E74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5848" y="124487"/>
            <a:ext cx="6238295" cy="771808"/>
          </a:xfrm>
        </p:spPr>
        <p:txBody>
          <a:bodyPr/>
          <a:lstStyle/>
          <a:p>
            <a:r>
              <a:rPr lang="en-GB" err="1"/>
              <a:t>OpenRefine</a:t>
            </a:r>
            <a:endParaRPr lang="en-GB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9EC6FE0-B09C-6CDA-4D07-03D39AF33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0" y="4910357"/>
            <a:ext cx="12001016" cy="123694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12B20D3-372D-7A5C-D816-3DF44ADF1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86" y="1236516"/>
            <a:ext cx="10968392" cy="1431250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57FF4C7-2C36-EBF3-BF40-F460B0F324F2}"/>
              </a:ext>
            </a:extLst>
          </p:cNvPr>
          <p:cNvSpPr/>
          <p:nvPr/>
        </p:nvSpPr>
        <p:spPr>
          <a:xfrm>
            <a:off x="7025489" y="362139"/>
            <a:ext cx="2697933" cy="7718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/>
              <a:t>Original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12C9073B-6DD4-2AA6-5264-492310D76962}"/>
              </a:ext>
            </a:extLst>
          </p:cNvPr>
          <p:cNvSpPr/>
          <p:nvPr/>
        </p:nvSpPr>
        <p:spPr>
          <a:xfrm>
            <a:off x="120286" y="4021614"/>
            <a:ext cx="2697933" cy="7718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/>
              <a:t>After changes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34FA2C0-7530-783F-37E2-AF4906D9C9DD}"/>
              </a:ext>
            </a:extLst>
          </p:cNvPr>
          <p:cNvSpPr/>
          <p:nvPr/>
        </p:nvSpPr>
        <p:spPr>
          <a:xfrm>
            <a:off x="3965421" y="3004617"/>
            <a:ext cx="3512744" cy="45154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Reduce to the classes we want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5C4FD7B-FA1A-74B2-A885-27D00B9931DE}"/>
              </a:ext>
            </a:extLst>
          </p:cNvPr>
          <p:cNvSpPr/>
          <p:nvPr/>
        </p:nvSpPr>
        <p:spPr>
          <a:xfrm>
            <a:off x="3965421" y="3561374"/>
            <a:ext cx="5794218" cy="3678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Extract the necessary information from description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46C99EF4-3A62-EE90-2C16-4179BC93D6A8}"/>
              </a:ext>
            </a:extLst>
          </p:cNvPr>
          <p:cNvSpPr/>
          <p:nvPr/>
        </p:nvSpPr>
        <p:spPr>
          <a:xfrm>
            <a:off x="3965421" y="4065530"/>
            <a:ext cx="7016436" cy="3678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Translate each column to its data type, either as text or as a number.</a:t>
            </a: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32135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5C779-97C1-2957-A8F8-A9D71D88C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932" y="0"/>
            <a:ext cx="10018713" cy="1752599"/>
          </a:xfrm>
        </p:spPr>
        <p:txBody>
          <a:bodyPr/>
          <a:lstStyle/>
          <a:p>
            <a:r>
              <a:rPr lang="en-GB"/>
              <a:t>Linking With Data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EFD21D7-096F-E2E4-6E4E-56E177B8A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720"/>
            <a:ext cx="7841595" cy="250242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03411CE-8D86-2462-4DFC-FF9A3F8F1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879" y="3840517"/>
            <a:ext cx="8392122" cy="2367777"/>
          </a:xfrm>
          <a:prstGeom prst="rect">
            <a:avLst/>
          </a:prstGeom>
        </p:spPr>
      </p:pic>
      <p:pic>
        <p:nvPicPr>
          <p:cNvPr id="12" name="Google Shape;303;ga76d295be5_1_66">
            <a:extLst>
              <a:ext uri="{FF2B5EF4-FFF2-40B4-BE49-F238E27FC236}">
                <a16:creationId xmlns:a16="http://schemas.microsoft.com/office/drawing/2014/main" id="{B4456B97-6CF5-7A66-B4AD-D02210C08E4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822" t="6182" r="10119" b="11267"/>
          <a:stretch/>
        </p:blipFill>
        <p:spPr>
          <a:xfrm>
            <a:off x="9625264" y="265385"/>
            <a:ext cx="1935512" cy="155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9B9267FF-5DBB-B204-5EA6-37A2DC0A9B40}"/>
              </a:ext>
            </a:extLst>
          </p:cNvPr>
          <p:cNvSpPr/>
          <p:nvPr/>
        </p:nvSpPr>
        <p:spPr>
          <a:xfrm>
            <a:off x="9182382" y="2503904"/>
            <a:ext cx="2291766" cy="5853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err="1"/>
              <a:t>owl:sameAs</a:t>
            </a:r>
            <a:endParaRPr lang="en-GB" sz="2400" b="1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923466F-B8DA-7E97-91C8-C6ED47F3C823}"/>
              </a:ext>
            </a:extLst>
          </p:cNvPr>
          <p:cNvSpPr/>
          <p:nvPr/>
        </p:nvSpPr>
        <p:spPr>
          <a:xfrm>
            <a:off x="408053" y="4298675"/>
            <a:ext cx="2508402" cy="47545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err="1"/>
              <a:t>Street_name</a:t>
            </a:r>
            <a:endParaRPr lang="en-GB" b="1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A860F894-A47B-9F35-0C5A-2FA9AB95B7D1}"/>
              </a:ext>
            </a:extLst>
          </p:cNvPr>
          <p:cNvSpPr/>
          <p:nvPr/>
        </p:nvSpPr>
        <p:spPr>
          <a:xfrm>
            <a:off x="408053" y="5704186"/>
            <a:ext cx="2508402" cy="47545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District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3E6B30E7-429E-05C4-4175-E736915396F8}"/>
              </a:ext>
            </a:extLst>
          </p:cNvPr>
          <p:cNvSpPr/>
          <p:nvPr/>
        </p:nvSpPr>
        <p:spPr>
          <a:xfrm>
            <a:off x="408053" y="5001430"/>
            <a:ext cx="2508402" cy="47545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Neighbourhood</a:t>
            </a:r>
          </a:p>
        </p:txBody>
      </p:sp>
    </p:spTree>
    <p:extLst>
      <p:ext uri="{BB962C8B-B14F-4D97-AF65-F5344CB8AC3E}">
        <p14:creationId xmlns:p14="http://schemas.microsoft.com/office/powerpoint/2010/main" val="136880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65ED0-7400-1429-D0A5-4443B6703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67230" y="0"/>
            <a:ext cx="10018713" cy="1752599"/>
          </a:xfrm>
        </p:spPr>
        <p:txBody>
          <a:bodyPr/>
          <a:lstStyle/>
          <a:p>
            <a:r>
              <a:rPr lang="es-ES" err="1">
                <a:latin typeface="Franklin Gothic"/>
              </a:rPr>
              <a:t>Ontology</a:t>
            </a:r>
            <a:endParaRPr lang="es-ES">
              <a:latin typeface="Franklin Gothic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8AD7A12-E058-00A3-1131-C5DC41636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285" y="1336500"/>
            <a:ext cx="7353256" cy="500920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707982C-B343-7DA5-DF95-AD35E3B62664}"/>
              </a:ext>
            </a:extLst>
          </p:cNvPr>
          <p:cNvSpPr txBox="1"/>
          <p:nvPr/>
        </p:nvSpPr>
        <p:spPr>
          <a:xfrm>
            <a:off x="1155700" y="2600237"/>
            <a:ext cx="2736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</a:t>
            </a:r>
            <a:r>
              <a:rPr lang="es-E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ES" sz="18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es-E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ES" sz="18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development</a:t>
            </a:r>
            <a:r>
              <a:rPr lang="es-E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ES" sz="18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</a:t>
            </a:r>
            <a:r>
              <a:rPr lang="es-E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ES" sz="18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es-E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ES" sz="18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ontology</a:t>
            </a:r>
            <a:r>
              <a:rPr lang="es-E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s-ES" sz="18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</a:t>
            </a:r>
            <a:r>
              <a:rPr lang="es-E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ES" sz="18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used</a:t>
            </a:r>
            <a:r>
              <a:rPr lang="es-E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ES" sz="18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es-E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ES" sz="18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tool</a:t>
            </a:r>
            <a:r>
              <a:rPr lang="es-E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draw.io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4198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BE590-86AC-4E24-4C16-A28940EF9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443" y="-52494"/>
            <a:ext cx="10018713" cy="1752599"/>
          </a:xfrm>
        </p:spPr>
        <p:txBody>
          <a:bodyPr/>
          <a:lstStyle/>
          <a:p>
            <a:r>
              <a:rPr lang="es-ES" err="1"/>
              <a:t>Ontology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910E94-CA04-69DF-0B43-A1A9DF27E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1370" y="1700105"/>
            <a:ext cx="5621233" cy="2782995"/>
          </a:xfrm>
        </p:spPr>
        <p:txBody>
          <a:bodyPr>
            <a:normAutofit/>
          </a:bodyPr>
          <a:lstStyle/>
          <a:p>
            <a:r>
              <a:rPr lang="es-ES" b="1" err="1"/>
              <a:t>Main</a:t>
            </a:r>
            <a:r>
              <a:rPr lang="es-ES" b="1"/>
              <a:t> </a:t>
            </a:r>
            <a:r>
              <a:rPr lang="es-ES" b="1" err="1"/>
              <a:t>Classes</a:t>
            </a:r>
            <a:endParaRPr lang="es-ES" b="1"/>
          </a:p>
          <a:p>
            <a:pPr lvl="1"/>
            <a:r>
              <a:rPr lang="es-ES" b="1"/>
              <a:t>Parking</a:t>
            </a:r>
          </a:p>
          <a:p>
            <a:pPr lvl="1"/>
            <a:r>
              <a:rPr lang="es-ES" b="1" err="1"/>
              <a:t>Vehicle</a:t>
            </a:r>
            <a:endParaRPr lang="es-ES" b="1"/>
          </a:p>
          <a:p>
            <a:r>
              <a:rPr lang="es-ES" b="1"/>
              <a:t>Key </a:t>
            </a:r>
            <a:r>
              <a:rPr lang="es-ES" b="1" err="1"/>
              <a:t>Relationships</a:t>
            </a:r>
            <a:endParaRPr lang="es-ES" b="1"/>
          </a:p>
          <a:p>
            <a:pPr lvl="1"/>
            <a:r>
              <a:rPr lang="es-ES" b="1"/>
              <a:t>Has </a:t>
            </a:r>
            <a:r>
              <a:rPr lang="es-ES" b="1" err="1"/>
              <a:t>VehicleSlots</a:t>
            </a:r>
            <a:endParaRPr lang="es-ES" b="1"/>
          </a:p>
          <a:p>
            <a:endParaRPr lang="es-ES" b="1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C8AB98F-FA8C-8EE6-5785-D6CCCA08C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12" y="625550"/>
            <a:ext cx="4752281" cy="582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33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Microsoft Office PowerPoint</Application>
  <PresentationFormat>Panorámica</PresentationFormat>
  <Paragraphs>79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Aptos</vt:lpstr>
      <vt:lpstr>Arial</vt:lpstr>
      <vt:lpstr>Corbel</vt:lpstr>
      <vt:lpstr>Franklin Gothic</vt:lpstr>
      <vt:lpstr>Parallax</vt:lpstr>
      <vt:lpstr>Semantic Web</vt:lpstr>
      <vt:lpstr>Index</vt:lpstr>
      <vt:lpstr>Introduction</vt:lpstr>
      <vt:lpstr>Initial Planning</vt:lpstr>
      <vt:lpstr>CSV Analysis</vt:lpstr>
      <vt:lpstr>OpenRefine</vt:lpstr>
      <vt:lpstr>Linking With Data</vt:lpstr>
      <vt:lpstr>Ontology</vt:lpstr>
      <vt:lpstr>Ontology</vt:lpstr>
      <vt:lpstr>Ontology</vt:lpstr>
      <vt:lpstr>SPARQL Queries </vt:lpstr>
      <vt:lpstr>SPARQL Queries</vt:lpstr>
      <vt:lpstr>SPARQL Queries</vt:lpstr>
      <vt:lpstr>SPARQL Queries with links</vt:lpstr>
      <vt:lpstr>Tools We Have Used</vt:lpstr>
      <vt:lpstr>Challenges with tools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Ángel Astiazarán Gafo</dc:creator>
  <cp:lastModifiedBy>Ángel Astiazarán Gafo</cp:lastModifiedBy>
  <cp:revision>1</cp:revision>
  <dcterms:created xsi:type="dcterms:W3CDTF">2024-11-06T18:34:04Z</dcterms:created>
  <dcterms:modified xsi:type="dcterms:W3CDTF">2024-11-07T20:10:49Z</dcterms:modified>
</cp:coreProperties>
</file>