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2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3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2" r:id="rId2"/>
    <p:sldMasterId id="2147483812" r:id="rId3"/>
    <p:sldMasterId id="2147483877" r:id="rId4"/>
  </p:sldMasterIdLst>
  <p:notesMasterIdLst>
    <p:notesMasterId r:id="rId15"/>
  </p:notesMasterIdLst>
  <p:sldIdLst>
    <p:sldId id="286" r:id="rId5"/>
    <p:sldId id="1676" r:id="rId6"/>
    <p:sldId id="1784" r:id="rId7"/>
    <p:sldId id="1820" r:id="rId8"/>
    <p:sldId id="1815" r:id="rId9"/>
    <p:sldId id="1817" r:id="rId10"/>
    <p:sldId id="1818" r:id="rId11"/>
    <p:sldId id="1821" r:id="rId12"/>
    <p:sldId id="1822" r:id="rId13"/>
    <p:sldId id="1803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4076" autoAdjust="0"/>
  </p:normalViewPr>
  <p:slideViewPr>
    <p:cSldViewPr snapToGrid="0">
      <p:cViewPr varScale="1">
        <p:scale>
          <a:sx n="56" d="100"/>
          <a:sy n="56" d="100"/>
        </p:scale>
        <p:origin x="10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fif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f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356F7B-21CE-478F-98D0-BB8536375716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F44943C-C971-45B5-B3CE-59999AC03E26}">
      <dgm:prSet/>
      <dgm:spPr/>
      <dgm:t>
        <a:bodyPr/>
        <a:lstStyle/>
        <a:p>
          <a:r>
            <a:rPr kumimoji="1" lang="es-ES" dirty="0"/>
            <a:t>Realizar </a:t>
          </a:r>
          <a:r>
            <a:rPr kumimoji="1" lang="es-ES" dirty="0" err="1"/>
            <a:t>Deployment</a:t>
          </a:r>
          <a:r>
            <a:rPr kumimoji="1" lang="es-ES" dirty="0"/>
            <a:t> en línea.</a:t>
          </a:r>
          <a:endParaRPr lang="en-US" dirty="0"/>
        </a:p>
      </dgm:t>
    </dgm:pt>
    <dgm:pt modelId="{6ABBA6C6-FB36-42B9-9F92-93282A81369C}" type="parTrans" cxnId="{B518593A-F5BB-4790-AACF-E958AED96519}">
      <dgm:prSet/>
      <dgm:spPr/>
      <dgm:t>
        <a:bodyPr/>
        <a:lstStyle/>
        <a:p>
          <a:endParaRPr lang="en-US"/>
        </a:p>
      </dgm:t>
    </dgm:pt>
    <dgm:pt modelId="{1F8B58B8-B35C-4F27-A494-6B48B7973B9E}" type="sibTrans" cxnId="{B518593A-F5BB-4790-AACF-E958AED96519}">
      <dgm:prSet/>
      <dgm:spPr/>
      <dgm:t>
        <a:bodyPr/>
        <a:lstStyle/>
        <a:p>
          <a:endParaRPr lang="en-US"/>
        </a:p>
      </dgm:t>
    </dgm:pt>
    <dgm:pt modelId="{B7D102B7-54C7-4A95-909B-6621C5051315}">
      <dgm:prSet/>
      <dgm:spPr/>
      <dgm:t>
        <a:bodyPr/>
        <a:lstStyle/>
        <a:p>
          <a:r>
            <a:rPr kumimoji="1" lang="es-ES" dirty="0"/>
            <a:t>Entrenar un modelo que pueda predecir el resultado de una partida.</a:t>
          </a:r>
          <a:endParaRPr lang="en-US" dirty="0"/>
        </a:p>
      </dgm:t>
    </dgm:pt>
    <dgm:pt modelId="{59517504-0B00-4EBD-89AB-2AC8576441DD}" type="parTrans" cxnId="{11EA376D-586E-48B9-BFE7-B8D915BF930E}">
      <dgm:prSet/>
      <dgm:spPr/>
      <dgm:t>
        <a:bodyPr/>
        <a:lstStyle/>
        <a:p>
          <a:endParaRPr lang="en-US"/>
        </a:p>
      </dgm:t>
    </dgm:pt>
    <dgm:pt modelId="{B3AF4256-2BF8-40CA-A677-44F32A7CD584}" type="sibTrans" cxnId="{11EA376D-586E-48B9-BFE7-B8D915BF930E}">
      <dgm:prSet/>
      <dgm:spPr/>
      <dgm:t>
        <a:bodyPr/>
        <a:lstStyle/>
        <a:p>
          <a:endParaRPr lang="en-US"/>
        </a:p>
      </dgm:t>
    </dgm:pt>
    <dgm:pt modelId="{BF08D39E-B872-4C8A-8656-F69143617B20}">
      <dgm:prSet/>
      <dgm:spPr/>
      <dgm:t>
        <a:bodyPr/>
        <a:lstStyle/>
        <a:p>
          <a:r>
            <a:rPr lang="es-ES" dirty="0"/>
            <a:t>Procesar un </a:t>
          </a:r>
          <a:r>
            <a:rPr lang="es-ES" dirty="0" err="1"/>
            <a:t>dataset</a:t>
          </a:r>
          <a:r>
            <a:rPr lang="es-ES" dirty="0"/>
            <a:t> de 2 millones de partidas de ajedrez.</a:t>
          </a:r>
          <a:endParaRPr lang="en-US" dirty="0"/>
        </a:p>
      </dgm:t>
    </dgm:pt>
    <dgm:pt modelId="{7F728D56-0456-42B7-A39F-4ACCA94F5593}" type="parTrans" cxnId="{623E33CD-4032-49A6-8D16-E6BF4E5744F5}">
      <dgm:prSet/>
      <dgm:spPr/>
      <dgm:t>
        <a:bodyPr/>
        <a:lstStyle/>
        <a:p>
          <a:endParaRPr lang="en-US"/>
        </a:p>
      </dgm:t>
    </dgm:pt>
    <dgm:pt modelId="{FDCD8643-1290-48FB-9B64-950C8DF5A38C}" type="sibTrans" cxnId="{623E33CD-4032-49A6-8D16-E6BF4E5744F5}">
      <dgm:prSet/>
      <dgm:spPr/>
      <dgm:t>
        <a:bodyPr/>
        <a:lstStyle/>
        <a:p>
          <a:endParaRPr lang="en-US"/>
        </a:p>
      </dgm:t>
    </dgm:pt>
    <dgm:pt modelId="{21447EF2-A5FD-41BA-BFD3-4049AB82EC01}">
      <dgm:prSet/>
      <dgm:spPr/>
      <dgm:t>
        <a:bodyPr/>
        <a:lstStyle/>
        <a:p>
          <a:r>
            <a:rPr lang="es-ES" dirty="0"/>
            <a:t>Poner en funcionamiento y calibrar dicho modelo.</a:t>
          </a:r>
          <a:endParaRPr lang="en-US" dirty="0"/>
        </a:p>
      </dgm:t>
    </dgm:pt>
    <dgm:pt modelId="{E7F0EC5F-68D4-4895-B774-59255DB164CC}" type="parTrans" cxnId="{F81BF1F2-AC7F-4B97-AFAB-346F23D9972D}">
      <dgm:prSet/>
      <dgm:spPr/>
      <dgm:t>
        <a:bodyPr/>
        <a:lstStyle/>
        <a:p>
          <a:endParaRPr lang="en-US"/>
        </a:p>
      </dgm:t>
    </dgm:pt>
    <dgm:pt modelId="{DF3B3078-90D6-42F4-8A3F-8830DDB7EEEC}" type="sibTrans" cxnId="{F81BF1F2-AC7F-4B97-AFAB-346F23D9972D}">
      <dgm:prSet/>
      <dgm:spPr/>
      <dgm:t>
        <a:bodyPr/>
        <a:lstStyle/>
        <a:p>
          <a:endParaRPr lang="en-US"/>
        </a:p>
      </dgm:t>
    </dgm:pt>
    <dgm:pt modelId="{3D6E4E61-4597-4029-A2AD-1F8DCD99E2B7}" type="pres">
      <dgm:prSet presAssocID="{B8356F7B-21CE-478F-98D0-BB8536375716}" presName="Name0" presStyleCnt="0">
        <dgm:presLayoutVars>
          <dgm:dir/>
          <dgm:animOne val="branch"/>
          <dgm:animLvl val="lvl"/>
        </dgm:presLayoutVars>
      </dgm:prSet>
      <dgm:spPr/>
    </dgm:pt>
    <dgm:pt modelId="{E62B7A46-5E66-405E-A587-BC276F715F72}" type="pres">
      <dgm:prSet presAssocID="{BF08D39E-B872-4C8A-8656-F69143617B20}" presName="chaos" presStyleCnt="0"/>
      <dgm:spPr/>
    </dgm:pt>
    <dgm:pt modelId="{A9C4E6CA-E726-405C-B08E-119B73A78F7C}" type="pres">
      <dgm:prSet presAssocID="{BF08D39E-B872-4C8A-8656-F69143617B20}" presName="parTx1" presStyleLbl="revTx" presStyleIdx="0" presStyleCnt="3"/>
      <dgm:spPr/>
    </dgm:pt>
    <dgm:pt modelId="{6623E019-62D3-4E5F-803A-820B915316B6}" type="pres">
      <dgm:prSet presAssocID="{BF08D39E-B872-4C8A-8656-F69143617B20}" presName="c1" presStyleLbl="node1" presStyleIdx="0" presStyleCnt="19"/>
      <dgm:spPr/>
    </dgm:pt>
    <dgm:pt modelId="{C530050C-67F3-4FDB-92DD-04292F2D5B0A}" type="pres">
      <dgm:prSet presAssocID="{BF08D39E-B872-4C8A-8656-F69143617B20}" presName="c2" presStyleLbl="node1" presStyleIdx="1" presStyleCnt="19"/>
      <dgm:spPr/>
    </dgm:pt>
    <dgm:pt modelId="{497E6E7F-C515-413A-957C-02344C192573}" type="pres">
      <dgm:prSet presAssocID="{BF08D39E-B872-4C8A-8656-F69143617B20}" presName="c3" presStyleLbl="node1" presStyleIdx="2" presStyleCnt="19"/>
      <dgm:spPr/>
    </dgm:pt>
    <dgm:pt modelId="{6AED1656-AB3A-4B3D-A24D-8A53DCB59592}" type="pres">
      <dgm:prSet presAssocID="{BF08D39E-B872-4C8A-8656-F69143617B20}" presName="c4" presStyleLbl="node1" presStyleIdx="3" presStyleCnt="19"/>
      <dgm:spPr/>
    </dgm:pt>
    <dgm:pt modelId="{0C70DC54-D759-458D-AE63-CA2C595089C3}" type="pres">
      <dgm:prSet presAssocID="{BF08D39E-B872-4C8A-8656-F69143617B20}" presName="c5" presStyleLbl="node1" presStyleIdx="4" presStyleCnt="19"/>
      <dgm:spPr/>
    </dgm:pt>
    <dgm:pt modelId="{E9EC9586-C7E1-43D0-AF1C-25C0AF6E7791}" type="pres">
      <dgm:prSet presAssocID="{BF08D39E-B872-4C8A-8656-F69143617B20}" presName="c6" presStyleLbl="node1" presStyleIdx="5" presStyleCnt="19"/>
      <dgm:spPr/>
    </dgm:pt>
    <dgm:pt modelId="{1CD8B616-F30D-4DE5-866D-6E7D24EFE32C}" type="pres">
      <dgm:prSet presAssocID="{BF08D39E-B872-4C8A-8656-F69143617B20}" presName="c7" presStyleLbl="node1" presStyleIdx="6" presStyleCnt="19"/>
      <dgm:spPr/>
    </dgm:pt>
    <dgm:pt modelId="{33208F34-8A2C-4328-89DB-C626287017BB}" type="pres">
      <dgm:prSet presAssocID="{BF08D39E-B872-4C8A-8656-F69143617B20}" presName="c8" presStyleLbl="node1" presStyleIdx="7" presStyleCnt="19"/>
      <dgm:spPr/>
    </dgm:pt>
    <dgm:pt modelId="{DB5BDDB3-DB53-4D05-8A6A-C326724D2B61}" type="pres">
      <dgm:prSet presAssocID="{BF08D39E-B872-4C8A-8656-F69143617B20}" presName="c9" presStyleLbl="node1" presStyleIdx="8" presStyleCnt="19"/>
      <dgm:spPr/>
    </dgm:pt>
    <dgm:pt modelId="{6A6C2E5F-8AC4-4F14-96A9-7DD4E799B52E}" type="pres">
      <dgm:prSet presAssocID="{BF08D39E-B872-4C8A-8656-F69143617B20}" presName="c10" presStyleLbl="node1" presStyleIdx="9" presStyleCnt="19"/>
      <dgm:spPr/>
    </dgm:pt>
    <dgm:pt modelId="{87FCAD3E-A719-46C9-B8FA-E6A37A7973A4}" type="pres">
      <dgm:prSet presAssocID="{BF08D39E-B872-4C8A-8656-F69143617B20}" presName="c11" presStyleLbl="node1" presStyleIdx="10" presStyleCnt="19"/>
      <dgm:spPr/>
    </dgm:pt>
    <dgm:pt modelId="{4F103DA8-26CB-483D-996C-4751DAB1A15E}" type="pres">
      <dgm:prSet presAssocID="{BF08D39E-B872-4C8A-8656-F69143617B20}" presName="c12" presStyleLbl="node1" presStyleIdx="11" presStyleCnt="19"/>
      <dgm:spPr/>
    </dgm:pt>
    <dgm:pt modelId="{FC88A7D5-493F-4E89-957E-D1AD95E542C7}" type="pres">
      <dgm:prSet presAssocID="{BF08D39E-B872-4C8A-8656-F69143617B20}" presName="c13" presStyleLbl="node1" presStyleIdx="12" presStyleCnt="19"/>
      <dgm:spPr/>
    </dgm:pt>
    <dgm:pt modelId="{EEC34618-6770-4B0F-81EE-3F70E2DF5372}" type="pres">
      <dgm:prSet presAssocID="{BF08D39E-B872-4C8A-8656-F69143617B20}" presName="c14" presStyleLbl="node1" presStyleIdx="13" presStyleCnt="19"/>
      <dgm:spPr/>
    </dgm:pt>
    <dgm:pt modelId="{5BC7E785-7523-404E-87AB-9D24E078A342}" type="pres">
      <dgm:prSet presAssocID="{BF08D39E-B872-4C8A-8656-F69143617B20}" presName="c15" presStyleLbl="node1" presStyleIdx="14" presStyleCnt="19"/>
      <dgm:spPr/>
    </dgm:pt>
    <dgm:pt modelId="{0A89F563-0068-4746-840D-21E282CE7CD6}" type="pres">
      <dgm:prSet presAssocID="{BF08D39E-B872-4C8A-8656-F69143617B20}" presName="c16" presStyleLbl="node1" presStyleIdx="15" presStyleCnt="19"/>
      <dgm:spPr/>
    </dgm:pt>
    <dgm:pt modelId="{25A38074-7458-4030-9BCD-EA2A897EA527}" type="pres">
      <dgm:prSet presAssocID="{BF08D39E-B872-4C8A-8656-F69143617B20}" presName="c17" presStyleLbl="node1" presStyleIdx="16" presStyleCnt="19"/>
      <dgm:spPr/>
    </dgm:pt>
    <dgm:pt modelId="{860A70C5-F7FD-425D-BB1A-627AC205A152}" type="pres">
      <dgm:prSet presAssocID="{BF08D39E-B872-4C8A-8656-F69143617B20}" presName="c18" presStyleLbl="node1" presStyleIdx="17" presStyleCnt="19"/>
      <dgm:spPr/>
    </dgm:pt>
    <dgm:pt modelId="{1000AE6B-70D0-4576-9538-4806084E986F}" type="pres">
      <dgm:prSet presAssocID="{FDCD8643-1290-48FB-9B64-950C8DF5A38C}" presName="chevronComposite1" presStyleCnt="0"/>
      <dgm:spPr/>
    </dgm:pt>
    <dgm:pt modelId="{B5283C67-FEE6-4E37-8A21-8B076301E890}" type="pres">
      <dgm:prSet presAssocID="{FDCD8643-1290-48FB-9B64-950C8DF5A38C}" presName="chevron1" presStyleLbl="sibTrans2D1" presStyleIdx="0" presStyleCnt="3"/>
      <dgm:spPr/>
    </dgm:pt>
    <dgm:pt modelId="{C8B61CC9-A6ED-4C5D-886C-B6359A1AC4A5}" type="pres">
      <dgm:prSet presAssocID="{FDCD8643-1290-48FB-9B64-950C8DF5A38C}" presName="spChevron1" presStyleCnt="0"/>
      <dgm:spPr/>
    </dgm:pt>
    <dgm:pt modelId="{12420BC3-7286-449B-B4A9-C0D8480E1E8E}" type="pres">
      <dgm:prSet presAssocID="{B7D102B7-54C7-4A95-909B-6621C5051315}" presName="middle" presStyleCnt="0"/>
      <dgm:spPr/>
    </dgm:pt>
    <dgm:pt modelId="{4887B40C-224A-49AC-8409-941805F3625F}" type="pres">
      <dgm:prSet presAssocID="{B7D102B7-54C7-4A95-909B-6621C5051315}" presName="parTxMid" presStyleLbl="revTx" presStyleIdx="1" presStyleCnt="3"/>
      <dgm:spPr/>
    </dgm:pt>
    <dgm:pt modelId="{7F53CB10-37BC-4B34-BB5D-FFD470E436C0}" type="pres">
      <dgm:prSet presAssocID="{B7D102B7-54C7-4A95-909B-6621C5051315}" presName="spMid" presStyleCnt="0"/>
      <dgm:spPr/>
    </dgm:pt>
    <dgm:pt modelId="{9CBDDEAA-F87A-4B2F-BA50-5DFDBFEDB744}" type="pres">
      <dgm:prSet presAssocID="{B3AF4256-2BF8-40CA-A677-44F32A7CD584}" presName="chevronComposite1" presStyleCnt="0"/>
      <dgm:spPr/>
    </dgm:pt>
    <dgm:pt modelId="{7ABA020E-EAAC-445A-A6FE-5362AD875769}" type="pres">
      <dgm:prSet presAssocID="{B3AF4256-2BF8-40CA-A677-44F32A7CD584}" presName="chevron1" presStyleLbl="sibTrans2D1" presStyleIdx="1" presStyleCnt="3"/>
      <dgm:spPr/>
    </dgm:pt>
    <dgm:pt modelId="{2B9E103E-27CB-404E-80D7-8AA48360B98E}" type="pres">
      <dgm:prSet presAssocID="{B3AF4256-2BF8-40CA-A677-44F32A7CD584}" presName="spChevron1" presStyleCnt="0"/>
      <dgm:spPr/>
    </dgm:pt>
    <dgm:pt modelId="{F23D4908-101D-4274-B30A-F2B03446878F}" type="pres">
      <dgm:prSet presAssocID="{21447EF2-A5FD-41BA-BFD3-4049AB82EC01}" presName="middle" presStyleCnt="0"/>
      <dgm:spPr/>
    </dgm:pt>
    <dgm:pt modelId="{80348195-1243-4209-B487-0251C495CB9E}" type="pres">
      <dgm:prSet presAssocID="{21447EF2-A5FD-41BA-BFD3-4049AB82EC01}" presName="parTxMid" presStyleLbl="revTx" presStyleIdx="2" presStyleCnt="3"/>
      <dgm:spPr/>
    </dgm:pt>
    <dgm:pt modelId="{A8B582F9-C035-4E8D-B572-E6D863EA78E6}" type="pres">
      <dgm:prSet presAssocID="{21447EF2-A5FD-41BA-BFD3-4049AB82EC01}" presName="spMid" presStyleCnt="0"/>
      <dgm:spPr/>
    </dgm:pt>
    <dgm:pt modelId="{6B32D057-41D2-482C-AEE9-4239EA319CF3}" type="pres">
      <dgm:prSet presAssocID="{DF3B3078-90D6-42F4-8A3F-8830DDB7EEEC}" presName="chevronComposite1" presStyleCnt="0"/>
      <dgm:spPr/>
    </dgm:pt>
    <dgm:pt modelId="{D3C01016-3991-45D3-8244-0AB2DF5F3CBE}" type="pres">
      <dgm:prSet presAssocID="{DF3B3078-90D6-42F4-8A3F-8830DDB7EEEC}" presName="chevron1" presStyleLbl="sibTrans2D1" presStyleIdx="2" presStyleCnt="3"/>
      <dgm:spPr/>
    </dgm:pt>
    <dgm:pt modelId="{D01C4A1E-7541-4923-AA09-A871028FD798}" type="pres">
      <dgm:prSet presAssocID="{DF3B3078-90D6-42F4-8A3F-8830DDB7EEEC}" presName="spChevron1" presStyleCnt="0"/>
      <dgm:spPr/>
    </dgm:pt>
    <dgm:pt modelId="{F8EF7B75-FD4C-4AE4-B874-1BFAB3F66E07}" type="pres">
      <dgm:prSet presAssocID="{FF44943C-C971-45B5-B3CE-59999AC03E26}" presName="last" presStyleCnt="0"/>
      <dgm:spPr/>
    </dgm:pt>
    <dgm:pt modelId="{F72F3C21-5BB3-43BE-9AFC-8C93FB8D05C1}" type="pres">
      <dgm:prSet presAssocID="{FF44943C-C971-45B5-B3CE-59999AC03E26}" presName="circleTx" presStyleLbl="node1" presStyleIdx="18" presStyleCnt="19"/>
      <dgm:spPr/>
    </dgm:pt>
    <dgm:pt modelId="{1466B2BB-E45F-48F2-9034-9BDBFB9C7ED3}" type="pres">
      <dgm:prSet presAssocID="{FF44943C-C971-45B5-B3CE-59999AC03E26}" presName="spN" presStyleCnt="0"/>
      <dgm:spPr/>
    </dgm:pt>
  </dgm:ptLst>
  <dgm:cxnLst>
    <dgm:cxn modelId="{C09FF415-B6A1-40EE-A1FA-D6BF3745A339}" type="presOf" srcId="{B8356F7B-21CE-478F-98D0-BB8536375716}" destId="{3D6E4E61-4597-4029-A2AD-1F8DCD99E2B7}" srcOrd="0" destOrd="0" presId="urn:microsoft.com/office/officeart/2009/3/layout/RandomtoResultProcess"/>
    <dgm:cxn modelId="{B518593A-F5BB-4790-AACF-E958AED96519}" srcId="{B8356F7B-21CE-478F-98D0-BB8536375716}" destId="{FF44943C-C971-45B5-B3CE-59999AC03E26}" srcOrd="3" destOrd="0" parTransId="{6ABBA6C6-FB36-42B9-9F92-93282A81369C}" sibTransId="{1F8B58B8-B35C-4F27-A494-6B48B7973B9E}"/>
    <dgm:cxn modelId="{EE3B2269-2742-4221-974D-ECCC5A6B1545}" type="presOf" srcId="{BF08D39E-B872-4C8A-8656-F69143617B20}" destId="{A9C4E6CA-E726-405C-B08E-119B73A78F7C}" srcOrd="0" destOrd="0" presId="urn:microsoft.com/office/officeart/2009/3/layout/RandomtoResultProcess"/>
    <dgm:cxn modelId="{6C55DE49-F41E-4CA8-9EE3-D94120A2F627}" type="presOf" srcId="{21447EF2-A5FD-41BA-BFD3-4049AB82EC01}" destId="{80348195-1243-4209-B487-0251C495CB9E}" srcOrd="0" destOrd="0" presId="urn:microsoft.com/office/officeart/2009/3/layout/RandomtoResultProcess"/>
    <dgm:cxn modelId="{11EA376D-586E-48B9-BFE7-B8D915BF930E}" srcId="{B8356F7B-21CE-478F-98D0-BB8536375716}" destId="{B7D102B7-54C7-4A95-909B-6621C5051315}" srcOrd="1" destOrd="0" parTransId="{59517504-0B00-4EBD-89AB-2AC8576441DD}" sibTransId="{B3AF4256-2BF8-40CA-A677-44F32A7CD584}"/>
    <dgm:cxn modelId="{77A97E9B-8813-4415-80A2-0C2307FCD54C}" type="presOf" srcId="{B7D102B7-54C7-4A95-909B-6621C5051315}" destId="{4887B40C-224A-49AC-8409-941805F3625F}" srcOrd="0" destOrd="0" presId="urn:microsoft.com/office/officeart/2009/3/layout/RandomtoResultProcess"/>
    <dgm:cxn modelId="{623E33CD-4032-49A6-8D16-E6BF4E5744F5}" srcId="{B8356F7B-21CE-478F-98D0-BB8536375716}" destId="{BF08D39E-B872-4C8A-8656-F69143617B20}" srcOrd="0" destOrd="0" parTransId="{7F728D56-0456-42B7-A39F-4ACCA94F5593}" sibTransId="{FDCD8643-1290-48FB-9B64-950C8DF5A38C}"/>
    <dgm:cxn modelId="{DC417CE4-93E3-49C1-9E4A-ABB4A0DA829A}" type="presOf" srcId="{FF44943C-C971-45B5-B3CE-59999AC03E26}" destId="{F72F3C21-5BB3-43BE-9AFC-8C93FB8D05C1}" srcOrd="0" destOrd="0" presId="urn:microsoft.com/office/officeart/2009/3/layout/RandomtoResultProcess"/>
    <dgm:cxn modelId="{F81BF1F2-AC7F-4B97-AFAB-346F23D9972D}" srcId="{B8356F7B-21CE-478F-98D0-BB8536375716}" destId="{21447EF2-A5FD-41BA-BFD3-4049AB82EC01}" srcOrd="2" destOrd="0" parTransId="{E7F0EC5F-68D4-4895-B774-59255DB164CC}" sibTransId="{DF3B3078-90D6-42F4-8A3F-8830DDB7EEEC}"/>
    <dgm:cxn modelId="{61AD7E00-7A45-43F7-905A-314085A00223}" type="presParOf" srcId="{3D6E4E61-4597-4029-A2AD-1F8DCD99E2B7}" destId="{E62B7A46-5E66-405E-A587-BC276F715F72}" srcOrd="0" destOrd="0" presId="urn:microsoft.com/office/officeart/2009/3/layout/RandomtoResultProcess"/>
    <dgm:cxn modelId="{42E712D4-82A3-4ADD-A39C-430B05701EDE}" type="presParOf" srcId="{E62B7A46-5E66-405E-A587-BC276F715F72}" destId="{A9C4E6CA-E726-405C-B08E-119B73A78F7C}" srcOrd="0" destOrd="0" presId="urn:microsoft.com/office/officeart/2009/3/layout/RandomtoResultProcess"/>
    <dgm:cxn modelId="{84A81CA4-5994-449A-899F-50A775C2D6F2}" type="presParOf" srcId="{E62B7A46-5E66-405E-A587-BC276F715F72}" destId="{6623E019-62D3-4E5F-803A-820B915316B6}" srcOrd="1" destOrd="0" presId="urn:microsoft.com/office/officeart/2009/3/layout/RandomtoResultProcess"/>
    <dgm:cxn modelId="{4EBA218C-6847-48D6-A36B-64BCDFC6D698}" type="presParOf" srcId="{E62B7A46-5E66-405E-A587-BC276F715F72}" destId="{C530050C-67F3-4FDB-92DD-04292F2D5B0A}" srcOrd="2" destOrd="0" presId="urn:microsoft.com/office/officeart/2009/3/layout/RandomtoResultProcess"/>
    <dgm:cxn modelId="{CFA83CFC-58BD-42F9-A25B-65F77DA54ADB}" type="presParOf" srcId="{E62B7A46-5E66-405E-A587-BC276F715F72}" destId="{497E6E7F-C515-413A-957C-02344C192573}" srcOrd="3" destOrd="0" presId="urn:microsoft.com/office/officeart/2009/3/layout/RandomtoResultProcess"/>
    <dgm:cxn modelId="{A32339C8-2F8B-4AAF-965A-1CAC5E418AA9}" type="presParOf" srcId="{E62B7A46-5E66-405E-A587-BC276F715F72}" destId="{6AED1656-AB3A-4B3D-A24D-8A53DCB59592}" srcOrd="4" destOrd="0" presId="urn:microsoft.com/office/officeart/2009/3/layout/RandomtoResultProcess"/>
    <dgm:cxn modelId="{36D1832F-A133-4E1E-B063-267448418FA3}" type="presParOf" srcId="{E62B7A46-5E66-405E-A587-BC276F715F72}" destId="{0C70DC54-D759-458D-AE63-CA2C595089C3}" srcOrd="5" destOrd="0" presId="urn:microsoft.com/office/officeart/2009/3/layout/RandomtoResultProcess"/>
    <dgm:cxn modelId="{C026C3F6-51F6-4440-B47A-AFA7A6C41A98}" type="presParOf" srcId="{E62B7A46-5E66-405E-A587-BC276F715F72}" destId="{E9EC9586-C7E1-43D0-AF1C-25C0AF6E7791}" srcOrd="6" destOrd="0" presId="urn:microsoft.com/office/officeart/2009/3/layout/RandomtoResultProcess"/>
    <dgm:cxn modelId="{094F28A1-CA2A-4E3D-8043-CB688EAABFB0}" type="presParOf" srcId="{E62B7A46-5E66-405E-A587-BC276F715F72}" destId="{1CD8B616-F30D-4DE5-866D-6E7D24EFE32C}" srcOrd="7" destOrd="0" presId="urn:microsoft.com/office/officeart/2009/3/layout/RandomtoResultProcess"/>
    <dgm:cxn modelId="{3A6DF757-D99A-452B-9131-33568895D216}" type="presParOf" srcId="{E62B7A46-5E66-405E-A587-BC276F715F72}" destId="{33208F34-8A2C-4328-89DB-C626287017BB}" srcOrd="8" destOrd="0" presId="urn:microsoft.com/office/officeart/2009/3/layout/RandomtoResultProcess"/>
    <dgm:cxn modelId="{544B256D-232C-4708-8B4F-46F7FD0165F8}" type="presParOf" srcId="{E62B7A46-5E66-405E-A587-BC276F715F72}" destId="{DB5BDDB3-DB53-4D05-8A6A-C326724D2B61}" srcOrd="9" destOrd="0" presId="urn:microsoft.com/office/officeart/2009/3/layout/RandomtoResultProcess"/>
    <dgm:cxn modelId="{D6588A76-7329-4867-8647-ACC17EE8D1B6}" type="presParOf" srcId="{E62B7A46-5E66-405E-A587-BC276F715F72}" destId="{6A6C2E5F-8AC4-4F14-96A9-7DD4E799B52E}" srcOrd="10" destOrd="0" presId="urn:microsoft.com/office/officeart/2009/3/layout/RandomtoResultProcess"/>
    <dgm:cxn modelId="{7A74BF79-7389-444A-94C9-7B3A1443BD63}" type="presParOf" srcId="{E62B7A46-5E66-405E-A587-BC276F715F72}" destId="{87FCAD3E-A719-46C9-B8FA-E6A37A7973A4}" srcOrd="11" destOrd="0" presId="urn:microsoft.com/office/officeart/2009/3/layout/RandomtoResultProcess"/>
    <dgm:cxn modelId="{8825013C-D95B-4B43-8E7B-5884DAB3ED93}" type="presParOf" srcId="{E62B7A46-5E66-405E-A587-BC276F715F72}" destId="{4F103DA8-26CB-483D-996C-4751DAB1A15E}" srcOrd="12" destOrd="0" presId="urn:microsoft.com/office/officeart/2009/3/layout/RandomtoResultProcess"/>
    <dgm:cxn modelId="{1D813D91-B697-4947-841E-7F18A8D99F64}" type="presParOf" srcId="{E62B7A46-5E66-405E-A587-BC276F715F72}" destId="{FC88A7D5-493F-4E89-957E-D1AD95E542C7}" srcOrd="13" destOrd="0" presId="urn:microsoft.com/office/officeart/2009/3/layout/RandomtoResultProcess"/>
    <dgm:cxn modelId="{2EB12585-8F12-4F48-A761-EA24A48A92EC}" type="presParOf" srcId="{E62B7A46-5E66-405E-A587-BC276F715F72}" destId="{EEC34618-6770-4B0F-81EE-3F70E2DF5372}" srcOrd="14" destOrd="0" presId="urn:microsoft.com/office/officeart/2009/3/layout/RandomtoResultProcess"/>
    <dgm:cxn modelId="{3A5505D0-B229-4640-B849-DC84F63DA0B2}" type="presParOf" srcId="{E62B7A46-5E66-405E-A587-BC276F715F72}" destId="{5BC7E785-7523-404E-87AB-9D24E078A342}" srcOrd="15" destOrd="0" presId="urn:microsoft.com/office/officeart/2009/3/layout/RandomtoResultProcess"/>
    <dgm:cxn modelId="{971FF153-4C7C-4B12-953C-3E0592D65847}" type="presParOf" srcId="{E62B7A46-5E66-405E-A587-BC276F715F72}" destId="{0A89F563-0068-4746-840D-21E282CE7CD6}" srcOrd="16" destOrd="0" presId="urn:microsoft.com/office/officeart/2009/3/layout/RandomtoResultProcess"/>
    <dgm:cxn modelId="{23F67FE9-16D5-4AA0-BF3D-B150E5BFCCAF}" type="presParOf" srcId="{E62B7A46-5E66-405E-A587-BC276F715F72}" destId="{25A38074-7458-4030-9BCD-EA2A897EA527}" srcOrd="17" destOrd="0" presId="urn:microsoft.com/office/officeart/2009/3/layout/RandomtoResultProcess"/>
    <dgm:cxn modelId="{FB1B41C6-64E0-4DF2-9639-EEBEAB9F5730}" type="presParOf" srcId="{E62B7A46-5E66-405E-A587-BC276F715F72}" destId="{860A70C5-F7FD-425D-BB1A-627AC205A152}" srcOrd="18" destOrd="0" presId="urn:microsoft.com/office/officeart/2009/3/layout/RandomtoResultProcess"/>
    <dgm:cxn modelId="{15A0677D-D205-444D-B9FA-B4FC9DE7A427}" type="presParOf" srcId="{3D6E4E61-4597-4029-A2AD-1F8DCD99E2B7}" destId="{1000AE6B-70D0-4576-9538-4806084E986F}" srcOrd="1" destOrd="0" presId="urn:microsoft.com/office/officeart/2009/3/layout/RandomtoResultProcess"/>
    <dgm:cxn modelId="{E39F7031-366E-45A2-A21A-729D320558C4}" type="presParOf" srcId="{1000AE6B-70D0-4576-9538-4806084E986F}" destId="{B5283C67-FEE6-4E37-8A21-8B076301E890}" srcOrd="0" destOrd="0" presId="urn:microsoft.com/office/officeart/2009/3/layout/RandomtoResultProcess"/>
    <dgm:cxn modelId="{465E2C9F-43C5-4EC1-A2C1-82F050BF3E5F}" type="presParOf" srcId="{1000AE6B-70D0-4576-9538-4806084E986F}" destId="{C8B61CC9-A6ED-4C5D-886C-B6359A1AC4A5}" srcOrd="1" destOrd="0" presId="urn:microsoft.com/office/officeart/2009/3/layout/RandomtoResultProcess"/>
    <dgm:cxn modelId="{35FF8526-05D2-46C2-B4A5-187700D879AB}" type="presParOf" srcId="{3D6E4E61-4597-4029-A2AD-1F8DCD99E2B7}" destId="{12420BC3-7286-449B-B4A9-C0D8480E1E8E}" srcOrd="2" destOrd="0" presId="urn:microsoft.com/office/officeart/2009/3/layout/RandomtoResultProcess"/>
    <dgm:cxn modelId="{3E136D8A-11A5-4671-B5C8-805DD069659E}" type="presParOf" srcId="{12420BC3-7286-449B-B4A9-C0D8480E1E8E}" destId="{4887B40C-224A-49AC-8409-941805F3625F}" srcOrd="0" destOrd="0" presId="urn:microsoft.com/office/officeart/2009/3/layout/RandomtoResultProcess"/>
    <dgm:cxn modelId="{9A013FFE-24D2-41FD-927A-B3BA27B067FA}" type="presParOf" srcId="{12420BC3-7286-449B-B4A9-C0D8480E1E8E}" destId="{7F53CB10-37BC-4B34-BB5D-FFD470E436C0}" srcOrd="1" destOrd="0" presId="urn:microsoft.com/office/officeart/2009/3/layout/RandomtoResultProcess"/>
    <dgm:cxn modelId="{10249AC8-3A0B-41FB-8D38-2F11275A210B}" type="presParOf" srcId="{3D6E4E61-4597-4029-A2AD-1F8DCD99E2B7}" destId="{9CBDDEAA-F87A-4B2F-BA50-5DFDBFEDB744}" srcOrd="3" destOrd="0" presId="urn:microsoft.com/office/officeart/2009/3/layout/RandomtoResultProcess"/>
    <dgm:cxn modelId="{507317EF-D266-4933-B41F-8A0BB9029C7C}" type="presParOf" srcId="{9CBDDEAA-F87A-4B2F-BA50-5DFDBFEDB744}" destId="{7ABA020E-EAAC-445A-A6FE-5362AD875769}" srcOrd="0" destOrd="0" presId="urn:microsoft.com/office/officeart/2009/3/layout/RandomtoResultProcess"/>
    <dgm:cxn modelId="{015EDB5C-BD17-4299-B2B6-817A9DD22F77}" type="presParOf" srcId="{9CBDDEAA-F87A-4B2F-BA50-5DFDBFEDB744}" destId="{2B9E103E-27CB-404E-80D7-8AA48360B98E}" srcOrd="1" destOrd="0" presId="urn:microsoft.com/office/officeart/2009/3/layout/RandomtoResultProcess"/>
    <dgm:cxn modelId="{C9789474-9EC1-4A51-A657-177B71BAE045}" type="presParOf" srcId="{3D6E4E61-4597-4029-A2AD-1F8DCD99E2B7}" destId="{F23D4908-101D-4274-B30A-F2B03446878F}" srcOrd="4" destOrd="0" presId="urn:microsoft.com/office/officeart/2009/3/layout/RandomtoResultProcess"/>
    <dgm:cxn modelId="{51127334-0DBC-4D33-8B1D-DC16D7567BD5}" type="presParOf" srcId="{F23D4908-101D-4274-B30A-F2B03446878F}" destId="{80348195-1243-4209-B487-0251C495CB9E}" srcOrd="0" destOrd="0" presId="urn:microsoft.com/office/officeart/2009/3/layout/RandomtoResultProcess"/>
    <dgm:cxn modelId="{2BEB1879-52EE-4B9F-B683-E1EA404E6CBB}" type="presParOf" srcId="{F23D4908-101D-4274-B30A-F2B03446878F}" destId="{A8B582F9-C035-4E8D-B572-E6D863EA78E6}" srcOrd="1" destOrd="0" presId="urn:microsoft.com/office/officeart/2009/3/layout/RandomtoResultProcess"/>
    <dgm:cxn modelId="{5BC4BE15-4075-4DCB-9822-EFD94FD1516C}" type="presParOf" srcId="{3D6E4E61-4597-4029-A2AD-1F8DCD99E2B7}" destId="{6B32D057-41D2-482C-AEE9-4239EA319CF3}" srcOrd="5" destOrd="0" presId="urn:microsoft.com/office/officeart/2009/3/layout/RandomtoResultProcess"/>
    <dgm:cxn modelId="{FA139B29-D882-4869-9A82-404C6F960531}" type="presParOf" srcId="{6B32D057-41D2-482C-AEE9-4239EA319CF3}" destId="{D3C01016-3991-45D3-8244-0AB2DF5F3CBE}" srcOrd="0" destOrd="0" presId="urn:microsoft.com/office/officeart/2009/3/layout/RandomtoResultProcess"/>
    <dgm:cxn modelId="{C7F7EA5C-11E4-44EE-A516-05115BEC2738}" type="presParOf" srcId="{6B32D057-41D2-482C-AEE9-4239EA319CF3}" destId="{D01C4A1E-7541-4923-AA09-A871028FD798}" srcOrd="1" destOrd="0" presId="urn:microsoft.com/office/officeart/2009/3/layout/RandomtoResultProcess"/>
    <dgm:cxn modelId="{A8747AD7-124E-42CC-8335-78EDC35EA2A8}" type="presParOf" srcId="{3D6E4E61-4597-4029-A2AD-1F8DCD99E2B7}" destId="{F8EF7B75-FD4C-4AE4-B874-1BFAB3F66E07}" srcOrd="6" destOrd="0" presId="urn:microsoft.com/office/officeart/2009/3/layout/RandomtoResultProcess"/>
    <dgm:cxn modelId="{C78228AC-2002-4178-80F0-8215507E6597}" type="presParOf" srcId="{F8EF7B75-FD4C-4AE4-B874-1BFAB3F66E07}" destId="{F72F3C21-5BB3-43BE-9AFC-8C93FB8D05C1}" srcOrd="0" destOrd="0" presId="urn:microsoft.com/office/officeart/2009/3/layout/RandomtoResultProcess"/>
    <dgm:cxn modelId="{0BC22B5B-9E08-4183-893E-FA844078B8B6}" type="presParOf" srcId="{F8EF7B75-FD4C-4AE4-B874-1BFAB3F66E07}" destId="{1466B2BB-E45F-48F2-9034-9BDBFB9C7ED3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58BB4-A0D7-42A0-81A7-026FB70410BE}" type="doc">
      <dgm:prSet loTypeId="urn:microsoft.com/office/officeart/2005/8/layout/target3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560053A-2836-4C5B-8D5F-E393D48DDB4D}">
      <dgm:prSet/>
      <dgm:spPr/>
      <dgm:t>
        <a:bodyPr/>
        <a:lstStyle/>
        <a:p>
          <a:r>
            <a:rPr kumimoji="1" lang="es-ES" dirty="0"/>
            <a:t>Sitio de ajedrez más grande del mundo.</a:t>
          </a:r>
          <a:endParaRPr lang="en-US" dirty="0"/>
        </a:p>
      </dgm:t>
    </dgm:pt>
    <dgm:pt modelId="{658BD524-CAC6-4E8C-8D88-88D2164DD642}" type="parTrans" cxnId="{4B28E7ED-C434-4869-AC4D-2F89BC4F90A6}">
      <dgm:prSet/>
      <dgm:spPr/>
      <dgm:t>
        <a:bodyPr/>
        <a:lstStyle/>
        <a:p>
          <a:endParaRPr lang="en-US"/>
        </a:p>
      </dgm:t>
    </dgm:pt>
    <dgm:pt modelId="{017EA378-C530-4F56-A7A0-CAA12E948A36}" type="sibTrans" cxnId="{4B28E7ED-C434-4869-AC4D-2F89BC4F90A6}">
      <dgm:prSet/>
      <dgm:spPr/>
      <dgm:t>
        <a:bodyPr/>
        <a:lstStyle/>
        <a:p>
          <a:endParaRPr lang="en-US"/>
        </a:p>
      </dgm:t>
    </dgm:pt>
    <dgm:pt modelId="{0915D75A-2140-4186-AAB5-7332F6F45AB3}">
      <dgm:prSet/>
      <dgm:spPr/>
      <dgm:t>
        <a:bodyPr/>
        <a:lstStyle/>
        <a:p>
          <a:r>
            <a:rPr kumimoji="1" lang="es-ES" dirty="0"/>
            <a:t>Mas de 100 millones de usuarios registrados.</a:t>
          </a:r>
          <a:endParaRPr lang="en-US" dirty="0"/>
        </a:p>
      </dgm:t>
    </dgm:pt>
    <dgm:pt modelId="{53ED5D43-1382-41CB-86D8-2C2A273949E4}" type="parTrans" cxnId="{C6CA9F5D-F5F3-4F55-9BD0-066507DE4C49}">
      <dgm:prSet/>
      <dgm:spPr/>
      <dgm:t>
        <a:bodyPr/>
        <a:lstStyle/>
        <a:p>
          <a:endParaRPr lang="en-US"/>
        </a:p>
      </dgm:t>
    </dgm:pt>
    <dgm:pt modelId="{DC334237-9AE9-45D7-B84B-2DBBBC7B35F5}" type="sibTrans" cxnId="{C6CA9F5D-F5F3-4F55-9BD0-066507DE4C49}">
      <dgm:prSet/>
      <dgm:spPr/>
      <dgm:t>
        <a:bodyPr/>
        <a:lstStyle/>
        <a:p>
          <a:endParaRPr lang="en-US"/>
        </a:p>
      </dgm:t>
    </dgm:pt>
    <dgm:pt modelId="{00350FE3-1F12-4D5C-99D2-B8BB028309E7}">
      <dgm:prSet/>
      <dgm:spPr/>
      <dgm:t>
        <a:bodyPr/>
        <a:lstStyle/>
        <a:p>
          <a:r>
            <a:rPr lang="es-ES" dirty="0"/>
            <a:t>Base de Datos </a:t>
          </a:r>
          <a:endParaRPr lang="en-US" dirty="0"/>
        </a:p>
      </dgm:t>
    </dgm:pt>
    <dgm:pt modelId="{A172AA15-AB72-4388-9E56-32CC935964F6}" type="parTrans" cxnId="{86E46557-6B6F-46A3-BEA9-A619E88CC322}">
      <dgm:prSet/>
      <dgm:spPr/>
      <dgm:t>
        <a:bodyPr/>
        <a:lstStyle/>
        <a:p>
          <a:endParaRPr lang="en-US"/>
        </a:p>
      </dgm:t>
    </dgm:pt>
    <dgm:pt modelId="{6A99A5B7-F4E9-487B-93E2-C06D5A156AF5}" type="sibTrans" cxnId="{86E46557-6B6F-46A3-BEA9-A619E88CC322}">
      <dgm:prSet/>
      <dgm:spPr/>
      <dgm:t>
        <a:bodyPr/>
        <a:lstStyle/>
        <a:p>
          <a:endParaRPr lang="en-US"/>
        </a:p>
      </dgm:t>
    </dgm:pt>
    <dgm:pt modelId="{D9C9F9B5-691B-4556-8085-E524628D7F81}" type="pres">
      <dgm:prSet presAssocID="{31A58BB4-A0D7-42A0-81A7-026FB70410B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E026D1A-1D9D-4206-ABEE-6ED7AB1BF74A}" type="pres">
      <dgm:prSet presAssocID="{B560053A-2836-4C5B-8D5F-E393D48DDB4D}" presName="circle1" presStyleLbl="node1" presStyleIdx="0" presStyleCnt="3"/>
      <dgm:spPr/>
    </dgm:pt>
    <dgm:pt modelId="{BB3C30B3-2B97-4891-A1F1-004972744EBA}" type="pres">
      <dgm:prSet presAssocID="{B560053A-2836-4C5B-8D5F-E393D48DDB4D}" presName="space" presStyleCnt="0"/>
      <dgm:spPr/>
    </dgm:pt>
    <dgm:pt modelId="{FAAF9D67-62A4-45DD-A6A4-25D98477E826}" type="pres">
      <dgm:prSet presAssocID="{B560053A-2836-4C5B-8D5F-E393D48DDB4D}" presName="rect1" presStyleLbl="alignAcc1" presStyleIdx="0" presStyleCnt="3"/>
      <dgm:spPr/>
    </dgm:pt>
    <dgm:pt modelId="{5E0E5D88-63B8-4BB7-8FC6-47540BE9AF53}" type="pres">
      <dgm:prSet presAssocID="{0915D75A-2140-4186-AAB5-7332F6F45AB3}" presName="vertSpace2" presStyleLbl="node1" presStyleIdx="0" presStyleCnt="3"/>
      <dgm:spPr/>
    </dgm:pt>
    <dgm:pt modelId="{315E85F9-879D-4B7D-8D88-6CB406B232D9}" type="pres">
      <dgm:prSet presAssocID="{0915D75A-2140-4186-AAB5-7332F6F45AB3}" presName="circle2" presStyleLbl="node1" presStyleIdx="1" presStyleCnt="3"/>
      <dgm:spPr/>
    </dgm:pt>
    <dgm:pt modelId="{EC9DD6E9-AABD-403E-AC38-6F2517A02A21}" type="pres">
      <dgm:prSet presAssocID="{0915D75A-2140-4186-AAB5-7332F6F45AB3}" presName="rect2" presStyleLbl="alignAcc1" presStyleIdx="1" presStyleCnt="3"/>
      <dgm:spPr/>
    </dgm:pt>
    <dgm:pt modelId="{8A1F380B-424F-4D46-8F98-B8F80EA4C714}" type="pres">
      <dgm:prSet presAssocID="{00350FE3-1F12-4D5C-99D2-B8BB028309E7}" presName="vertSpace3" presStyleLbl="node1" presStyleIdx="1" presStyleCnt="3"/>
      <dgm:spPr/>
    </dgm:pt>
    <dgm:pt modelId="{5BDCF90B-4BC9-4546-87CE-D6C4ADAC7E88}" type="pres">
      <dgm:prSet presAssocID="{00350FE3-1F12-4D5C-99D2-B8BB028309E7}" presName="circle3" presStyleLbl="node1" presStyleIdx="2" presStyleCnt="3"/>
      <dgm:spPr/>
    </dgm:pt>
    <dgm:pt modelId="{3E1A3B0E-8609-4633-8968-319A2407E39D}" type="pres">
      <dgm:prSet presAssocID="{00350FE3-1F12-4D5C-99D2-B8BB028309E7}" presName="rect3" presStyleLbl="alignAcc1" presStyleIdx="2" presStyleCnt="3"/>
      <dgm:spPr/>
    </dgm:pt>
    <dgm:pt modelId="{E07E1E09-3F6B-4B1F-9B47-4CD811E5A0D4}" type="pres">
      <dgm:prSet presAssocID="{B560053A-2836-4C5B-8D5F-E393D48DDB4D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FD9892BC-D281-41F3-BC1A-A2D84029C72C}" type="pres">
      <dgm:prSet presAssocID="{0915D75A-2140-4186-AAB5-7332F6F45AB3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7C67D8C5-DCBF-41F0-96F7-A3CF19A985C6}" type="pres">
      <dgm:prSet presAssocID="{00350FE3-1F12-4D5C-99D2-B8BB028309E7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6F99D10E-E2A8-4AF4-84EA-A47E8C0886AC}" type="presOf" srcId="{B560053A-2836-4C5B-8D5F-E393D48DDB4D}" destId="{E07E1E09-3F6B-4B1F-9B47-4CD811E5A0D4}" srcOrd="1" destOrd="0" presId="urn:microsoft.com/office/officeart/2005/8/layout/target3"/>
    <dgm:cxn modelId="{BD3BBB20-F4CE-4F01-8BAA-87101D5ADB4B}" type="presOf" srcId="{00350FE3-1F12-4D5C-99D2-B8BB028309E7}" destId="{7C67D8C5-DCBF-41F0-96F7-A3CF19A985C6}" srcOrd="1" destOrd="0" presId="urn:microsoft.com/office/officeart/2005/8/layout/target3"/>
    <dgm:cxn modelId="{9C7D7A34-F019-4A81-8A9B-4E49FE6E1F19}" type="presOf" srcId="{0915D75A-2140-4186-AAB5-7332F6F45AB3}" destId="{FD9892BC-D281-41F3-BC1A-A2D84029C72C}" srcOrd="1" destOrd="0" presId="urn:microsoft.com/office/officeart/2005/8/layout/target3"/>
    <dgm:cxn modelId="{C6CA9F5D-F5F3-4F55-9BD0-066507DE4C49}" srcId="{31A58BB4-A0D7-42A0-81A7-026FB70410BE}" destId="{0915D75A-2140-4186-AAB5-7332F6F45AB3}" srcOrd="1" destOrd="0" parTransId="{53ED5D43-1382-41CB-86D8-2C2A273949E4}" sibTransId="{DC334237-9AE9-45D7-B84B-2DBBBC7B35F5}"/>
    <dgm:cxn modelId="{86E46557-6B6F-46A3-BEA9-A619E88CC322}" srcId="{31A58BB4-A0D7-42A0-81A7-026FB70410BE}" destId="{00350FE3-1F12-4D5C-99D2-B8BB028309E7}" srcOrd="2" destOrd="0" parTransId="{A172AA15-AB72-4388-9E56-32CC935964F6}" sibTransId="{6A99A5B7-F4E9-487B-93E2-C06D5A156AF5}"/>
    <dgm:cxn modelId="{4A0F457E-3CE8-4F2B-8F66-E69E639ACB1E}" type="presOf" srcId="{0915D75A-2140-4186-AAB5-7332F6F45AB3}" destId="{EC9DD6E9-AABD-403E-AC38-6F2517A02A21}" srcOrd="0" destOrd="0" presId="urn:microsoft.com/office/officeart/2005/8/layout/target3"/>
    <dgm:cxn modelId="{E5F2368E-D440-4253-9088-D4B576C9F15F}" type="presOf" srcId="{00350FE3-1F12-4D5C-99D2-B8BB028309E7}" destId="{3E1A3B0E-8609-4633-8968-319A2407E39D}" srcOrd="0" destOrd="0" presId="urn:microsoft.com/office/officeart/2005/8/layout/target3"/>
    <dgm:cxn modelId="{BAD602B7-BDB9-4E97-AFB1-10CF0D7D8623}" type="presOf" srcId="{31A58BB4-A0D7-42A0-81A7-026FB70410BE}" destId="{D9C9F9B5-691B-4556-8085-E524628D7F81}" srcOrd="0" destOrd="0" presId="urn:microsoft.com/office/officeart/2005/8/layout/target3"/>
    <dgm:cxn modelId="{4B28E7ED-C434-4869-AC4D-2F89BC4F90A6}" srcId="{31A58BB4-A0D7-42A0-81A7-026FB70410BE}" destId="{B560053A-2836-4C5B-8D5F-E393D48DDB4D}" srcOrd="0" destOrd="0" parTransId="{658BD524-CAC6-4E8C-8D88-88D2164DD642}" sibTransId="{017EA378-C530-4F56-A7A0-CAA12E948A36}"/>
    <dgm:cxn modelId="{F11A1DF0-34AC-4CAF-BCFA-A6E0F2EB3F86}" type="presOf" srcId="{B560053A-2836-4C5B-8D5F-E393D48DDB4D}" destId="{FAAF9D67-62A4-45DD-A6A4-25D98477E826}" srcOrd="0" destOrd="0" presId="urn:microsoft.com/office/officeart/2005/8/layout/target3"/>
    <dgm:cxn modelId="{E0F4AD7F-9E7E-4467-B655-94E3A019DDE4}" type="presParOf" srcId="{D9C9F9B5-691B-4556-8085-E524628D7F81}" destId="{1E026D1A-1D9D-4206-ABEE-6ED7AB1BF74A}" srcOrd="0" destOrd="0" presId="urn:microsoft.com/office/officeart/2005/8/layout/target3"/>
    <dgm:cxn modelId="{F9AF6AB2-C81C-476E-8020-826990F1EDBA}" type="presParOf" srcId="{D9C9F9B5-691B-4556-8085-E524628D7F81}" destId="{BB3C30B3-2B97-4891-A1F1-004972744EBA}" srcOrd="1" destOrd="0" presId="urn:microsoft.com/office/officeart/2005/8/layout/target3"/>
    <dgm:cxn modelId="{9442DEC8-F0B5-49AA-AD93-307616FB61FE}" type="presParOf" srcId="{D9C9F9B5-691B-4556-8085-E524628D7F81}" destId="{FAAF9D67-62A4-45DD-A6A4-25D98477E826}" srcOrd="2" destOrd="0" presId="urn:microsoft.com/office/officeart/2005/8/layout/target3"/>
    <dgm:cxn modelId="{2AAB14E3-7DF0-4085-9823-5E80540419FA}" type="presParOf" srcId="{D9C9F9B5-691B-4556-8085-E524628D7F81}" destId="{5E0E5D88-63B8-4BB7-8FC6-47540BE9AF53}" srcOrd="3" destOrd="0" presId="urn:microsoft.com/office/officeart/2005/8/layout/target3"/>
    <dgm:cxn modelId="{577D2FE8-04DB-4C99-83BE-E8876D1F6594}" type="presParOf" srcId="{D9C9F9B5-691B-4556-8085-E524628D7F81}" destId="{315E85F9-879D-4B7D-8D88-6CB406B232D9}" srcOrd="4" destOrd="0" presId="urn:microsoft.com/office/officeart/2005/8/layout/target3"/>
    <dgm:cxn modelId="{4FEFF9C6-EB53-4DA5-8CC1-33B045B172A3}" type="presParOf" srcId="{D9C9F9B5-691B-4556-8085-E524628D7F81}" destId="{EC9DD6E9-AABD-403E-AC38-6F2517A02A21}" srcOrd="5" destOrd="0" presId="urn:microsoft.com/office/officeart/2005/8/layout/target3"/>
    <dgm:cxn modelId="{D56AA4A3-41A3-4F64-90DD-C28DBE46FF1D}" type="presParOf" srcId="{D9C9F9B5-691B-4556-8085-E524628D7F81}" destId="{8A1F380B-424F-4D46-8F98-B8F80EA4C714}" srcOrd="6" destOrd="0" presId="urn:microsoft.com/office/officeart/2005/8/layout/target3"/>
    <dgm:cxn modelId="{A3E91ACA-22BE-4AD9-849E-06219B96EF3E}" type="presParOf" srcId="{D9C9F9B5-691B-4556-8085-E524628D7F81}" destId="{5BDCF90B-4BC9-4546-87CE-D6C4ADAC7E88}" srcOrd="7" destOrd="0" presId="urn:microsoft.com/office/officeart/2005/8/layout/target3"/>
    <dgm:cxn modelId="{1EF9B0BB-EDD3-4F7E-8AEC-A1F82BA5CC77}" type="presParOf" srcId="{D9C9F9B5-691B-4556-8085-E524628D7F81}" destId="{3E1A3B0E-8609-4633-8968-319A2407E39D}" srcOrd="8" destOrd="0" presId="urn:microsoft.com/office/officeart/2005/8/layout/target3"/>
    <dgm:cxn modelId="{3C05B0F7-3328-46C1-88DE-6E4D45187193}" type="presParOf" srcId="{D9C9F9B5-691B-4556-8085-E524628D7F81}" destId="{E07E1E09-3F6B-4B1F-9B47-4CD811E5A0D4}" srcOrd="9" destOrd="0" presId="urn:microsoft.com/office/officeart/2005/8/layout/target3"/>
    <dgm:cxn modelId="{ECFB30D8-E035-4FDB-8180-F5C87CC8EE80}" type="presParOf" srcId="{D9C9F9B5-691B-4556-8085-E524628D7F81}" destId="{FD9892BC-D281-41F3-BC1A-A2D84029C72C}" srcOrd="10" destOrd="0" presId="urn:microsoft.com/office/officeart/2005/8/layout/target3"/>
    <dgm:cxn modelId="{013F8512-9B11-40E5-9319-F44C4FBBBF45}" type="presParOf" srcId="{D9C9F9B5-691B-4556-8085-E524628D7F81}" destId="{7C67D8C5-DCBF-41F0-96F7-A3CF19A985C6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58BB4-A0D7-42A0-81A7-026FB70410BE}" type="doc">
      <dgm:prSet loTypeId="urn:microsoft.com/office/officeart/2005/8/layout/cycle6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B560053A-2836-4C5B-8D5F-E393D48DDB4D}">
      <dgm:prSet/>
      <dgm:spPr/>
      <dgm:t>
        <a:bodyPr/>
        <a:lstStyle/>
        <a:p>
          <a:r>
            <a:rPr kumimoji="1" lang="es-ES" dirty="0"/>
            <a:t>Ninguna partida de Ajedrez 960</a:t>
          </a:r>
          <a:endParaRPr lang="en-US" dirty="0"/>
        </a:p>
      </dgm:t>
    </dgm:pt>
    <dgm:pt modelId="{658BD524-CAC6-4E8C-8D88-88D2164DD642}" type="parTrans" cxnId="{4B28E7ED-C434-4869-AC4D-2F89BC4F90A6}">
      <dgm:prSet/>
      <dgm:spPr/>
      <dgm:t>
        <a:bodyPr/>
        <a:lstStyle/>
        <a:p>
          <a:endParaRPr lang="en-US"/>
        </a:p>
      </dgm:t>
    </dgm:pt>
    <dgm:pt modelId="{017EA378-C530-4F56-A7A0-CAA12E948A36}" type="sibTrans" cxnId="{4B28E7ED-C434-4869-AC4D-2F89BC4F90A6}">
      <dgm:prSet/>
      <dgm:spPr/>
      <dgm:t>
        <a:bodyPr/>
        <a:lstStyle/>
        <a:p>
          <a:endParaRPr lang="en-US"/>
        </a:p>
      </dgm:t>
    </dgm:pt>
    <dgm:pt modelId="{00350FE3-1F12-4D5C-99D2-B8BB028309E7}">
      <dgm:prSet/>
      <dgm:spPr/>
      <dgm:t>
        <a:bodyPr/>
        <a:lstStyle/>
        <a:p>
          <a:r>
            <a:rPr lang="es-ES" dirty="0"/>
            <a:t>ID de Jugadores con una mínima cantidad de partidas</a:t>
          </a:r>
          <a:endParaRPr lang="en-US" dirty="0"/>
        </a:p>
      </dgm:t>
    </dgm:pt>
    <dgm:pt modelId="{A172AA15-AB72-4388-9E56-32CC935964F6}" type="parTrans" cxnId="{86E46557-6B6F-46A3-BEA9-A619E88CC322}">
      <dgm:prSet/>
      <dgm:spPr/>
      <dgm:t>
        <a:bodyPr/>
        <a:lstStyle/>
        <a:p>
          <a:endParaRPr lang="en-US"/>
        </a:p>
      </dgm:t>
    </dgm:pt>
    <dgm:pt modelId="{6A99A5B7-F4E9-487B-93E2-C06D5A156AF5}" type="sibTrans" cxnId="{86E46557-6B6F-46A3-BEA9-A619E88CC322}">
      <dgm:prSet/>
      <dgm:spPr/>
      <dgm:t>
        <a:bodyPr/>
        <a:lstStyle/>
        <a:p>
          <a:endParaRPr lang="en-US"/>
        </a:p>
      </dgm:t>
    </dgm:pt>
    <dgm:pt modelId="{2EBAD269-E98F-46C8-AE83-C7DCA2ADCF89}">
      <dgm:prSet/>
      <dgm:spPr/>
      <dgm:t>
        <a:bodyPr/>
        <a:lstStyle/>
        <a:p>
          <a:r>
            <a:rPr lang="es-ES" dirty="0"/>
            <a:t>Solo control de tiempo </a:t>
          </a:r>
          <a:r>
            <a:rPr lang="es-ES" dirty="0" err="1"/>
            <a:t>Blitz</a:t>
          </a:r>
          <a:r>
            <a:rPr lang="es-ES" dirty="0"/>
            <a:t> (3 min.)</a:t>
          </a:r>
          <a:endParaRPr lang="en-US" dirty="0"/>
        </a:p>
      </dgm:t>
    </dgm:pt>
    <dgm:pt modelId="{E45E199F-7C76-455A-96A1-7E0A6BB00337}" type="parTrans" cxnId="{AE2FED51-7ADC-4DF4-8E2D-59949F116A3D}">
      <dgm:prSet/>
      <dgm:spPr/>
      <dgm:t>
        <a:bodyPr/>
        <a:lstStyle/>
        <a:p>
          <a:endParaRPr lang="en-US"/>
        </a:p>
      </dgm:t>
    </dgm:pt>
    <dgm:pt modelId="{B7B54C57-0494-440D-A9B3-0912DD870C00}" type="sibTrans" cxnId="{AE2FED51-7ADC-4DF4-8E2D-59949F116A3D}">
      <dgm:prSet/>
      <dgm:spPr/>
      <dgm:t>
        <a:bodyPr/>
        <a:lstStyle/>
        <a:p>
          <a:endParaRPr lang="en-US"/>
        </a:p>
      </dgm:t>
    </dgm:pt>
    <dgm:pt modelId="{6C321885-BB0C-451F-9ED8-A66382019311}">
      <dgm:prSet/>
      <dgm:spPr/>
      <dgm:t>
        <a:bodyPr/>
        <a:lstStyle/>
        <a:p>
          <a:r>
            <a:rPr lang="es-ES" dirty="0"/>
            <a:t>Aperturas con una mínima frecuencia</a:t>
          </a:r>
          <a:endParaRPr lang="en-US" dirty="0"/>
        </a:p>
      </dgm:t>
    </dgm:pt>
    <dgm:pt modelId="{74E69E49-6F7D-48F1-91E4-ED62156CDB90}" type="parTrans" cxnId="{664785A0-C394-4A17-9811-DCAA3D388816}">
      <dgm:prSet/>
      <dgm:spPr/>
      <dgm:t>
        <a:bodyPr/>
        <a:lstStyle/>
        <a:p>
          <a:endParaRPr lang="en-US"/>
        </a:p>
      </dgm:t>
    </dgm:pt>
    <dgm:pt modelId="{C7BB107C-C718-4025-A7F9-4F19027BEDD7}" type="sibTrans" cxnId="{664785A0-C394-4A17-9811-DCAA3D388816}">
      <dgm:prSet/>
      <dgm:spPr/>
      <dgm:t>
        <a:bodyPr/>
        <a:lstStyle/>
        <a:p>
          <a:endParaRPr lang="en-US"/>
        </a:p>
      </dgm:t>
    </dgm:pt>
    <dgm:pt modelId="{E2361405-7E16-4D22-9388-A6F5E068864C}">
      <dgm:prSet/>
      <dgm:spPr/>
      <dgm:t>
        <a:bodyPr/>
        <a:lstStyle/>
        <a:p>
          <a:r>
            <a:rPr lang="es-ES" dirty="0"/>
            <a:t>Consideradas actuales en el tiempo</a:t>
          </a:r>
          <a:endParaRPr lang="en-US" dirty="0"/>
        </a:p>
      </dgm:t>
    </dgm:pt>
    <dgm:pt modelId="{E8ACD16F-CA94-406F-AB83-33E11FDBD171}" type="parTrans" cxnId="{082F6BE1-2948-4FFE-B5AA-C88BE55C3FCA}">
      <dgm:prSet/>
      <dgm:spPr/>
      <dgm:t>
        <a:bodyPr/>
        <a:lstStyle/>
        <a:p>
          <a:endParaRPr lang="en-US"/>
        </a:p>
      </dgm:t>
    </dgm:pt>
    <dgm:pt modelId="{4DCFC9DF-08C3-41AC-9477-8EF5DBD4C075}" type="sibTrans" cxnId="{082F6BE1-2948-4FFE-B5AA-C88BE55C3FCA}">
      <dgm:prSet/>
      <dgm:spPr/>
      <dgm:t>
        <a:bodyPr/>
        <a:lstStyle/>
        <a:p>
          <a:endParaRPr lang="en-US"/>
        </a:p>
      </dgm:t>
    </dgm:pt>
    <dgm:pt modelId="{740BAE7B-8722-4F1D-A797-6D41B65D7CA3}" type="pres">
      <dgm:prSet presAssocID="{31A58BB4-A0D7-42A0-81A7-026FB70410BE}" presName="cycle" presStyleCnt="0">
        <dgm:presLayoutVars>
          <dgm:dir/>
          <dgm:resizeHandles val="exact"/>
        </dgm:presLayoutVars>
      </dgm:prSet>
      <dgm:spPr/>
    </dgm:pt>
    <dgm:pt modelId="{26ECB698-CCB7-4BFE-A2B8-02D06D00B4EE}" type="pres">
      <dgm:prSet presAssocID="{B560053A-2836-4C5B-8D5F-E393D48DDB4D}" presName="node" presStyleLbl="node1" presStyleIdx="0" presStyleCnt="5">
        <dgm:presLayoutVars>
          <dgm:bulletEnabled val="1"/>
        </dgm:presLayoutVars>
      </dgm:prSet>
      <dgm:spPr/>
    </dgm:pt>
    <dgm:pt modelId="{A0CF6CDD-2AA1-4FA5-96B0-45AD11DE95C9}" type="pres">
      <dgm:prSet presAssocID="{B560053A-2836-4C5B-8D5F-E393D48DDB4D}" presName="spNode" presStyleCnt="0"/>
      <dgm:spPr/>
    </dgm:pt>
    <dgm:pt modelId="{FAA2F903-DFEE-4FEA-87B4-9EDC3373D2ED}" type="pres">
      <dgm:prSet presAssocID="{017EA378-C530-4F56-A7A0-CAA12E948A36}" presName="sibTrans" presStyleLbl="sibTrans1D1" presStyleIdx="0" presStyleCnt="5"/>
      <dgm:spPr/>
    </dgm:pt>
    <dgm:pt modelId="{60D401A9-26B6-4B6A-A3B6-A3D939F49A30}" type="pres">
      <dgm:prSet presAssocID="{2EBAD269-E98F-46C8-AE83-C7DCA2ADCF89}" presName="node" presStyleLbl="node1" presStyleIdx="1" presStyleCnt="5" custScaleX="118592" custScaleY="114493">
        <dgm:presLayoutVars>
          <dgm:bulletEnabled val="1"/>
        </dgm:presLayoutVars>
      </dgm:prSet>
      <dgm:spPr/>
    </dgm:pt>
    <dgm:pt modelId="{CB9A2CC1-5327-4A25-9828-3C58B3880636}" type="pres">
      <dgm:prSet presAssocID="{2EBAD269-E98F-46C8-AE83-C7DCA2ADCF89}" presName="spNode" presStyleCnt="0"/>
      <dgm:spPr/>
    </dgm:pt>
    <dgm:pt modelId="{CB16240A-AF5C-4A8C-B79C-CAF3B9EAF9E8}" type="pres">
      <dgm:prSet presAssocID="{B7B54C57-0494-440D-A9B3-0912DD870C00}" presName="sibTrans" presStyleLbl="sibTrans1D1" presStyleIdx="1" presStyleCnt="5"/>
      <dgm:spPr/>
    </dgm:pt>
    <dgm:pt modelId="{1F5F28E6-C445-468E-A585-6D5C0B2B9D95}" type="pres">
      <dgm:prSet presAssocID="{00350FE3-1F12-4D5C-99D2-B8BB028309E7}" presName="node" presStyleLbl="node1" presStyleIdx="2" presStyleCnt="5">
        <dgm:presLayoutVars>
          <dgm:bulletEnabled val="1"/>
        </dgm:presLayoutVars>
      </dgm:prSet>
      <dgm:spPr/>
    </dgm:pt>
    <dgm:pt modelId="{41A2B664-ADE1-4ABE-82EE-A1061B39F170}" type="pres">
      <dgm:prSet presAssocID="{00350FE3-1F12-4D5C-99D2-B8BB028309E7}" presName="spNode" presStyleCnt="0"/>
      <dgm:spPr/>
    </dgm:pt>
    <dgm:pt modelId="{2D09C3E2-747B-46E3-BB67-5BF9CBD92160}" type="pres">
      <dgm:prSet presAssocID="{6A99A5B7-F4E9-487B-93E2-C06D5A156AF5}" presName="sibTrans" presStyleLbl="sibTrans1D1" presStyleIdx="2" presStyleCnt="5"/>
      <dgm:spPr/>
    </dgm:pt>
    <dgm:pt modelId="{00331A26-01E9-436B-99A8-71B9716F3DDC}" type="pres">
      <dgm:prSet presAssocID="{6C321885-BB0C-451F-9ED8-A66382019311}" presName="node" presStyleLbl="node1" presStyleIdx="3" presStyleCnt="5">
        <dgm:presLayoutVars>
          <dgm:bulletEnabled val="1"/>
        </dgm:presLayoutVars>
      </dgm:prSet>
      <dgm:spPr/>
    </dgm:pt>
    <dgm:pt modelId="{9EBDF5BC-7147-4244-B6B4-2FE2E66C82AE}" type="pres">
      <dgm:prSet presAssocID="{6C321885-BB0C-451F-9ED8-A66382019311}" presName="spNode" presStyleCnt="0"/>
      <dgm:spPr/>
    </dgm:pt>
    <dgm:pt modelId="{F13C0D38-A0F9-43C9-A16B-3D01C0137478}" type="pres">
      <dgm:prSet presAssocID="{C7BB107C-C718-4025-A7F9-4F19027BEDD7}" presName="sibTrans" presStyleLbl="sibTrans1D1" presStyleIdx="3" presStyleCnt="5"/>
      <dgm:spPr/>
    </dgm:pt>
    <dgm:pt modelId="{CB8B7A67-E725-4554-BF4E-6EF09F326A88}" type="pres">
      <dgm:prSet presAssocID="{E2361405-7E16-4D22-9388-A6F5E068864C}" presName="node" presStyleLbl="node1" presStyleIdx="4" presStyleCnt="5">
        <dgm:presLayoutVars>
          <dgm:bulletEnabled val="1"/>
        </dgm:presLayoutVars>
      </dgm:prSet>
      <dgm:spPr/>
    </dgm:pt>
    <dgm:pt modelId="{FF620E9B-0C23-488A-876F-81854E2579D8}" type="pres">
      <dgm:prSet presAssocID="{E2361405-7E16-4D22-9388-A6F5E068864C}" presName="spNode" presStyleCnt="0"/>
      <dgm:spPr/>
    </dgm:pt>
    <dgm:pt modelId="{78A3D31A-AC47-4F89-A284-1C1F90BFCA0B}" type="pres">
      <dgm:prSet presAssocID="{4DCFC9DF-08C3-41AC-9477-8EF5DBD4C075}" presName="sibTrans" presStyleLbl="sibTrans1D1" presStyleIdx="4" presStyleCnt="5"/>
      <dgm:spPr/>
    </dgm:pt>
  </dgm:ptLst>
  <dgm:cxnLst>
    <dgm:cxn modelId="{7CAA861E-621A-4A68-B1E3-3BE1FDBB1CE6}" type="presOf" srcId="{2EBAD269-E98F-46C8-AE83-C7DCA2ADCF89}" destId="{60D401A9-26B6-4B6A-A3B6-A3D939F49A30}" srcOrd="0" destOrd="0" presId="urn:microsoft.com/office/officeart/2005/8/layout/cycle6"/>
    <dgm:cxn modelId="{BAC25534-CFBE-4DE2-83F4-E76F0DE036CA}" type="presOf" srcId="{6C321885-BB0C-451F-9ED8-A66382019311}" destId="{00331A26-01E9-436B-99A8-71B9716F3DDC}" srcOrd="0" destOrd="0" presId="urn:microsoft.com/office/officeart/2005/8/layout/cycle6"/>
    <dgm:cxn modelId="{937DDB35-ABD9-46A9-9945-DA132B130E12}" type="presOf" srcId="{E2361405-7E16-4D22-9388-A6F5E068864C}" destId="{CB8B7A67-E725-4554-BF4E-6EF09F326A88}" srcOrd="0" destOrd="0" presId="urn:microsoft.com/office/officeart/2005/8/layout/cycle6"/>
    <dgm:cxn modelId="{38290F49-4F27-410E-A474-13E4E29FD6C6}" type="presOf" srcId="{31A58BB4-A0D7-42A0-81A7-026FB70410BE}" destId="{740BAE7B-8722-4F1D-A797-6D41B65D7CA3}" srcOrd="0" destOrd="0" presId="urn:microsoft.com/office/officeart/2005/8/layout/cycle6"/>
    <dgm:cxn modelId="{AE2FED51-7ADC-4DF4-8E2D-59949F116A3D}" srcId="{31A58BB4-A0D7-42A0-81A7-026FB70410BE}" destId="{2EBAD269-E98F-46C8-AE83-C7DCA2ADCF89}" srcOrd="1" destOrd="0" parTransId="{E45E199F-7C76-455A-96A1-7E0A6BB00337}" sibTransId="{B7B54C57-0494-440D-A9B3-0912DD870C00}"/>
    <dgm:cxn modelId="{7CCE6C53-0B2B-48BC-9333-ED36CE83797E}" type="presOf" srcId="{B7B54C57-0494-440D-A9B3-0912DD870C00}" destId="{CB16240A-AF5C-4A8C-B79C-CAF3B9EAF9E8}" srcOrd="0" destOrd="0" presId="urn:microsoft.com/office/officeart/2005/8/layout/cycle6"/>
    <dgm:cxn modelId="{664DEA54-CD92-4E27-AD6F-8A1827909BEB}" type="presOf" srcId="{4DCFC9DF-08C3-41AC-9477-8EF5DBD4C075}" destId="{78A3D31A-AC47-4F89-A284-1C1F90BFCA0B}" srcOrd="0" destOrd="0" presId="urn:microsoft.com/office/officeart/2005/8/layout/cycle6"/>
    <dgm:cxn modelId="{86E46557-6B6F-46A3-BEA9-A619E88CC322}" srcId="{31A58BB4-A0D7-42A0-81A7-026FB70410BE}" destId="{00350FE3-1F12-4D5C-99D2-B8BB028309E7}" srcOrd="2" destOrd="0" parTransId="{A172AA15-AB72-4388-9E56-32CC935964F6}" sibTransId="{6A99A5B7-F4E9-487B-93E2-C06D5A156AF5}"/>
    <dgm:cxn modelId="{D5999658-6105-46CF-ABA9-F40B6FC09FA1}" type="presOf" srcId="{B560053A-2836-4C5B-8D5F-E393D48DDB4D}" destId="{26ECB698-CCB7-4BFE-A2B8-02D06D00B4EE}" srcOrd="0" destOrd="0" presId="urn:microsoft.com/office/officeart/2005/8/layout/cycle6"/>
    <dgm:cxn modelId="{664785A0-C394-4A17-9811-DCAA3D388816}" srcId="{31A58BB4-A0D7-42A0-81A7-026FB70410BE}" destId="{6C321885-BB0C-451F-9ED8-A66382019311}" srcOrd="3" destOrd="0" parTransId="{74E69E49-6F7D-48F1-91E4-ED62156CDB90}" sibTransId="{C7BB107C-C718-4025-A7F9-4F19027BEDD7}"/>
    <dgm:cxn modelId="{CC91C1BC-1531-4D89-BF44-A7F08F80E936}" type="presOf" srcId="{C7BB107C-C718-4025-A7F9-4F19027BEDD7}" destId="{F13C0D38-A0F9-43C9-A16B-3D01C0137478}" srcOrd="0" destOrd="0" presId="urn:microsoft.com/office/officeart/2005/8/layout/cycle6"/>
    <dgm:cxn modelId="{9C05FFD7-9E9F-47A0-B21C-3B8745364856}" type="presOf" srcId="{00350FE3-1F12-4D5C-99D2-B8BB028309E7}" destId="{1F5F28E6-C445-468E-A585-6D5C0B2B9D95}" srcOrd="0" destOrd="0" presId="urn:microsoft.com/office/officeart/2005/8/layout/cycle6"/>
    <dgm:cxn modelId="{082F6BE1-2948-4FFE-B5AA-C88BE55C3FCA}" srcId="{31A58BB4-A0D7-42A0-81A7-026FB70410BE}" destId="{E2361405-7E16-4D22-9388-A6F5E068864C}" srcOrd="4" destOrd="0" parTransId="{E8ACD16F-CA94-406F-AB83-33E11FDBD171}" sibTransId="{4DCFC9DF-08C3-41AC-9477-8EF5DBD4C075}"/>
    <dgm:cxn modelId="{4B28E7ED-C434-4869-AC4D-2F89BC4F90A6}" srcId="{31A58BB4-A0D7-42A0-81A7-026FB70410BE}" destId="{B560053A-2836-4C5B-8D5F-E393D48DDB4D}" srcOrd="0" destOrd="0" parTransId="{658BD524-CAC6-4E8C-8D88-88D2164DD642}" sibTransId="{017EA378-C530-4F56-A7A0-CAA12E948A36}"/>
    <dgm:cxn modelId="{04BD90F3-FE20-4008-8572-C13C321683A0}" type="presOf" srcId="{6A99A5B7-F4E9-487B-93E2-C06D5A156AF5}" destId="{2D09C3E2-747B-46E3-BB67-5BF9CBD92160}" srcOrd="0" destOrd="0" presId="urn:microsoft.com/office/officeart/2005/8/layout/cycle6"/>
    <dgm:cxn modelId="{8BB0ECF7-F514-403D-9B8F-1833648A7FD6}" type="presOf" srcId="{017EA378-C530-4F56-A7A0-CAA12E948A36}" destId="{FAA2F903-DFEE-4FEA-87B4-9EDC3373D2ED}" srcOrd="0" destOrd="0" presId="urn:microsoft.com/office/officeart/2005/8/layout/cycle6"/>
    <dgm:cxn modelId="{A0A18E7D-EC33-43C1-B96E-35F153C1CF78}" type="presParOf" srcId="{740BAE7B-8722-4F1D-A797-6D41B65D7CA3}" destId="{26ECB698-CCB7-4BFE-A2B8-02D06D00B4EE}" srcOrd="0" destOrd="0" presId="urn:microsoft.com/office/officeart/2005/8/layout/cycle6"/>
    <dgm:cxn modelId="{EA2F9E18-80EA-4245-A5A8-7325D64A60A2}" type="presParOf" srcId="{740BAE7B-8722-4F1D-A797-6D41B65D7CA3}" destId="{A0CF6CDD-2AA1-4FA5-96B0-45AD11DE95C9}" srcOrd="1" destOrd="0" presId="urn:microsoft.com/office/officeart/2005/8/layout/cycle6"/>
    <dgm:cxn modelId="{5042430D-4DE2-4890-A0CD-BBB1F5CEBF1A}" type="presParOf" srcId="{740BAE7B-8722-4F1D-A797-6D41B65D7CA3}" destId="{FAA2F903-DFEE-4FEA-87B4-9EDC3373D2ED}" srcOrd="2" destOrd="0" presId="urn:microsoft.com/office/officeart/2005/8/layout/cycle6"/>
    <dgm:cxn modelId="{4A98198F-6F0C-445B-8EFD-8FD83C3D6A1A}" type="presParOf" srcId="{740BAE7B-8722-4F1D-A797-6D41B65D7CA3}" destId="{60D401A9-26B6-4B6A-A3B6-A3D939F49A30}" srcOrd="3" destOrd="0" presId="urn:microsoft.com/office/officeart/2005/8/layout/cycle6"/>
    <dgm:cxn modelId="{1BE5D62D-A2D2-4C17-AE5D-3CFDE3256A6F}" type="presParOf" srcId="{740BAE7B-8722-4F1D-A797-6D41B65D7CA3}" destId="{CB9A2CC1-5327-4A25-9828-3C58B3880636}" srcOrd="4" destOrd="0" presId="urn:microsoft.com/office/officeart/2005/8/layout/cycle6"/>
    <dgm:cxn modelId="{BDB16CAF-CAC5-4CE5-B558-78E987B23A3F}" type="presParOf" srcId="{740BAE7B-8722-4F1D-A797-6D41B65D7CA3}" destId="{CB16240A-AF5C-4A8C-B79C-CAF3B9EAF9E8}" srcOrd="5" destOrd="0" presId="urn:microsoft.com/office/officeart/2005/8/layout/cycle6"/>
    <dgm:cxn modelId="{2C36FE81-637E-4C02-A487-5BC66C6B77B6}" type="presParOf" srcId="{740BAE7B-8722-4F1D-A797-6D41B65D7CA3}" destId="{1F5F28E6-C445-468E-A585-6D5C0B2B9D95}" srcOrd="6" destOrd="0" presId="urn:microsoft.com/office/officeart/2005/8/layout/cycle6"/>
    <dgm:cxn modelId="{BB8ED81F-01B9-4C26-A668-97ED5A6F0749}" type="presParOf" srcId="{740BAE7B-8722-4F1D-A797-6D41B65D7CA3}" destId="{41A2B664-ADE1-4ABE-82EE-A1061B39F170}" srcOrd="7" destOrd="0" presId="urn:microsoft.com/office/officeart/2005/8/layout/cycle6"/>
    <dgm:cxn modelId="{81C1CF74-A8F3-47DF-87E0-444CB0E72A73}" type="presParOf" srcId="{740BAE7B-8722-4F1D-A797-6D41B65D7CA3}" destId="{2D09C3E2-747B-46E3-BB67-5BF9CBD92160}" srcOrd="8" destOrd="0" presId="urn:microsoft.com/office/officeart/2005/8/layout/cycle6"/>
    <dgm:cxn modelId="{0F98B848-7EF8-42E8-8380-47446F867035}" type="presParOf" srcId="{740BAE7B-8722-4F1D-A797-6D41B65D7CA3}" destId="{00331A26-01E9-436B-99A8-71B9716F3DDC}" srcOrd="9" destOrd="0" presId="urn:microsoft.com/office/officeart/2005/8/layout/cycle6"/>
    <dgm:cxn modelId="{F32359A8-DA43-4585-9336-DD66E9E991CE}" type="presParOf" srcId="{740BAE7B-8722-4F1D-A797-6D41B65D7CA3}" destId="{9EBDF5BC-7147-4244-B6B4-2FE2E66C82AE}" srcOrd="10" destOrd="0" presId="urn:microsoft.com/office/officeart/2005/8/layout/cycle6"/>
    <dgm:cxn modelId="{B686A71A-EEE3-4C42-9DAF-2C09DB6B2C65}" type="presParOf" srcId="{740BAE7B-8722-4F1D-A797-6D41B65D7CA3}" destId="{F13C0D38-A0F9-43C9-A16B-3D01C0137478}" srcOrd="11" destOrd="0" presId="urn:microsoft.com/office/officeart/2005/8/layout/cycle6"/>
    <dgm:cxn modelId="{31D57A57-C418-45BF-ACCC-2CB25F798C17}" type="presParOf" srcId="{740BAE7B-8722-4F1D-A797-6D41B65D7CA3}" destId="{CB8B7A67-E725-4554-BF4E-6EF09F326A88}" srcOrd="12" destOrd="0" presId="urn:microsoft.com/office/officeart/2005/8/layout/cycle6"/>
    <dgm:cxn modelId="{34458CC6-4FB3-4C54-98F1-1224A7C47105}" type="presParOf" srcId="{740BAE7B-8722-4F1D-A797-6D41B65D7CA3}" destId="{FF620E9B-0C23-488A-876F-81854E2579D8}" srcOrd="13" destOrd="0" presId="urn:microsoft.com/office/officeart/2005/8/layout/cycle6"/>
    <dgm:cxn modelId="{31008E30-57FD-415C-BA5F-1DB08999FAAE}" type="presParOf" srcId="{740BAE7B-8722-4F1D-A797-6D41B65D7CA3}" destId="{78A3D31A-AC47-4F89-A284-1C1F90BFCA0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4CBAF4-4672-4063-A4FD-6C6817EF48B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188CAA-56D3-4B6B-A675-8275BFC436BE}">
      <dgm:prSet/>
      <dgm:spPr/>
      <dgm:t>
        <a:bodyPr/>
        <a:lstStyle/>
        <a:p>
          <a:r>
            <a:rPr kumimoji="1" lang="es-ES" b="0" baseline="0" dirty="0"/>
            <a:t>Ranking Elo del Jugador con Blancas / Negras.</a:t>
          </a:r>
          <a:endParaRPr lang="en-US" dirty="0"/>
        </a:p>
      </dgm:t>
    </dgm:pt>
    <dgm:pt modelId="{EF533C90-C2F1-40E9-AB0A-D0E52C17DEEA}" type="parTrans" cxnId="{BF2D7B55-BD4D-46A6-B0D9-7D00CC71789A}">
      <dgm:prSet/>
      <dgm:spPr/>
      <dgm:t>
        <a:bodyPr/>
        <a:lstStyle/>
        <a:p>
          <a:endParaRPr lang="en-US"/>
        </a:p>
      </dgm:t>
    </dgm:pt>
    <dgm:pt modelId="{D39EE3E6-1F48-4EFD-9C17-FC5D57F4C75C}" type="sibTrans" cxnId="{BF2D7B55-BD4D-46A6-B0D9-7D00CC71789A}">
      <dgm:prSet/>
      <dgm:spPr/>
      <dgm:t>
        <a:bodyPr/>
        <a:lstStyle/>
        <a:p>
          <a:endParaRPr lang="en-US"/>
        </a:p>
      </dgm:t>
    </dgm:pt>
    <dgm:pt modelId="{23E91331-C804-4D70-B1F6-8E5ACE31D013}">
      <dgm:prSet/>
      <dgm:spPr/>
      <dgm:t>
        <a:bodyPr/>
        <a:lstStyle/>
        <a:p>
          <a:r>
            <a:rPr kumimoji="1" lang="es-ES" b="0" baseline="0"/>
            <a:t>ID del Jugador con Blancas / Negras.</a:t>
          </a:r>
          <a:endParaRPr lang="en-US"/>
        </a:p>
      </dgm:t>
    </dgm:pt>
    <dgm:pt modelId="{12AB54C8-72B5-4B04-9106-9975705E1CEE}" type="parTrans" cxnId="{EE97650A-688B-47C3-929C-C932E5C282E0}">
      <dgm:prSet/>
      <dgm:spPr/>
      <dgm:t>
        <a:bodyPr/>
        <a:lstStyle/>
        <a:p>
          <a:endParaRPr lang="en-US"/>
        </a:p>
      </dgm:t>
    </dgm:pt>
    <dgm:pt modelId="{6774ACC7-BC4F-4B4A-B53E-4932A7A58DDC}" type="sibTrans" cxnId="{EE97650A-688B-47C3-929C-C932E5C282E0}">
      <dgm:prSet/>
      <dgm:spPr/>
      <dgm:t>
        <a:bodyPr/>
        <a:lstStyle/>
        <a:p>
          <a:endParaRPr lang="en-US"/>
        </a:p>
      </dgm:t>
    </dgm:pt>
    <dgm:pt modelId="{96B42E68-3137-439C-9BA6-298F944569BF}">
      <dgm:prSet/>
      <dgm:spPr/>
      <dgm:t>
        <a:bodyPr/>
        <a:lstStyle/>
        <a:p>
          <a:r>
            <a:rPr kumimoji="1" lang="es-ES" b="0" baseline="0"/>
            <a:t>Apertura.</a:t>
          </a:r>
          <a:endParaRPr lang="en-US"/>
        </a:p>
      </dgm:t>
    </dgm:pt>
    <dgm:pt modelId="{505CB3E9-580C-4451-952C-0979706140E4}" type="parTrans" cxnId="{7BD9E84F-E124-41D0-BF05-FC98325C9E80}">
      <dgm:prSet/>
      <dgm:spPr/>
      <dgm:t>
        <a:bodyPr/>
        <a:lstStyle/>
        <a:p>
          <a:endParaRPr lang="en-US"/>
        </a:p>
      </dgm:t>
    </dgm:pt>
    <dgm:pt modelId="{DE37008B-3E52-41C3-A3DA-165B9DF051A4}" type="sibTrans" cxnId="{7BD9E84F-E124-41D0-BF05-FC98325C9E80}">
      <dgm:prSet/>
      <dgm:spPr/>
      <dgm:t>
        <a:bodyPr/>
        <a:lstStyle/>
        <a:p>
          <a:endParaRPr lang="en-US"/>
        </a:p>
      </dgm:t>
    </dgm:pt>
    <dgm:pt modelId="{BCC65D71-83CF-482E-B865-421AB98B3335}">
      <dgm:prSet/>
      <dgm:spPr/>
      <dgm:t>
        <a:bodyPr/>
        <a:lstStyle/>
        <a:p>
          <a:r>
            <a:rPr kumimoji="1" lang="es-ES" b="0" baseline="0" dirty="0"/>
            <a:t>Cantidad de Movimientos que dura.</a:t>
          </a:r>
          <a:endParaRPr lang="en-US" dirty="0"/>
        </a:p>
      </dgm:t>
    </dgm:pt>
    <dgm:pt modelId="{7FAA246E-D1B3-44C9-A264-C8D3625A9A0F}" type="parTrans" cxnId="{1114DAA9-AE55-4F8B-BB42-31543362F945}">
      <dgm:prSet/>
      <dgm:spPr/>
      <dgm:t>
        <a:bodyPr/>
        <a:lstStyle/>
        <a:p>
          <a:endParaRPr lang="en-US"/>
        </a:p>
      </dgm:t>
    </dgm:pt>
    <dgm:pt modelId="{21E7D940-516B-43B9-88F4-CB4CD6B8B6DF}" type="sibTrans" cxnId="{1114DAA9-AE55-4F8B-BB42-31543362F945}">
      <dgm:prSet/>
      <dgm:spPr/>
      <dgm:t>
        <a:bodyPr/>
        <a:lstStyle/>
        <a:p>
          <a:endParaRPr lang="en-US"/>
        </a:p>
      </dgm:t>
    </dgm:pt>
    <dgm:pt modelId="{0647C3BA-9F13-47C4-8AB4-A784453420C0}" type="pres">
      <dgm:prSet presAssocID="{DF4CBAF4-4672-4063-A4FD-6C6817EF48B0}" presName="Name0" presStyleCnt="0">
        <dgm:presLayoutVars>
          <dgm:chMax val="7"/>
          <dgm:chPref val="7"/>
          <dgm:dir/>
        </dgm:presLayoutVars>
      </dgm:prSet>
      <dgm:spPr/>
    </dgm:pt>
    <dgm:pt modelId="{E346038A-ED5B-440D-B66C-C76476FDF852}" type="pres">
      <dgm:prSet presAssocID="{DF4CBAF4-4672-4063-A4FD-6C6817EF48B0}" presName="Name1" presStyleCnt="0"/>
      <dgm:spPr/>
    </dgm:pt>
    <dgm:pt modelId="{013D8CE5-56FB-49A6-B4A3-CBC5B85CF289}" type="pres">
      <dgm:prSet presAssocID="{DF4CBAF4-4672-4063-A4FD-6C6817EF48B0}" presName="cycle" presStyleCnt="0"/>
      <dgm:spPr/>
    </dgm:pt>
    <dgm:pt modelId="{014B7F64-B8FB-4C44-8D12-7D2156D80139}" type="pres">
      <dgm:prSet presAssocID="{DF4CBAF4-4672-4063-A4FD-6C6817EF48B0}" presName="srcNode" presStyleLbl="node1" presStyleIdx="0" presStyleCnt="4"/>
      <dgm:spPr/>
    </dgm:pt>
    <dgm:pt modelId="{3EBDC116-A96B-470A-82D3-364D398C6E62}" type="pres">
      <dgm:prSet presAssocID="{DF4CBAF4-4672-4063-A4FD-6C6817EF48B0}" presName="conn" presStyleLbl="parChTrans1D2" presStyleIdx="0" presStyleCnt="1"/>
      <dgm:spPr/>
    </dgm:pt>
    <dgm:pt modelId="{BA385B61-7A82-40C0-8AA8-37C82BC3F7AD}" type="pres">
      <dgm:prSet presAssocID="{DF4CBAF4-4672-4063-A4FD-6C6817EF48B0}" presName="extraNode" presStyleLbl="node1" presStyleIdx="0" presStyleCnt="4"/>
      <dgm:spPr/>
    </dgm:pt>
    <dgm:pt modelId="{BD40108A-B466-4F0E-9218-1425B0147556}" type="pres">
      <dgm:prSet presAssocID="{DF4CBAF4-4672-4063-A4FD-6C6817EF48B0}" presName="dstNode" presStyleLbl="node1" presStyleIdx="0" presStyleCnt="4"/>
      <dgm:spPr/>
    </dgm:pt>
    <dgm:pt modelId="{8AE83153-5917-4724-B9D5-E0CBF0EBA161}" type="pres">
      <dgm:prSet presAssocID="{33188CAA-56D3-4B6B-A675-8275BFC436BE}" presName="text_1" presStyleLbl="node1" presStyleIdx="0" presStyleCnt="4">
        <dgm:presLayoutVars>
          <dgm:bulletEnabled val="1"/>
        </dgm:presLayoutVars>
      </dgm:prSet>
      <dgm:spPr/>
    </dgm:pt>
    <dgm:pt modelId="{93A27E5A-5B22-473F-B2E4-BF9B1A39A6AF}" type="pres">
      <dgm:prSet presAssocID="{33188CAA-56D3-4B6B-A675-8275BFC436BE}" presName="accent_1" presStyleCnt="0"/>
      <dgm:spPr/>
    </dgm:pt>
    <dgm:pt modelId="{37A43DD4-2E03-42B3-966F-AC41FDC24439}" type="pres">
      <dgm:prSet presAssocID="{33188CAA-56D3-4B6B-A675-8275BFC436BE}" presName="accentRepeatNode" presStyleLbl="solidFgAcc1" presStyleIdx="0" presStyleCnt="4"/>
      <dgm:spPr/>
    </dgm:pt>
    <dgm:pt modelId="{0FFADAD6-6EC6-42A9-8EBC-91C25C9B0ED0}" type="pres">
      <dgm:prSet presAssocID="{23E91331-C804-4D70-B1F6-8E5ACE31D013}" presName="text_2" presStyleLbl="node1" presStyleIdx="1" presStyleCnt="4">
        <dgm:presLayoutVars>
          <dgm:bulletEnabled val="1"/>
        </dgm:presLayoutVars>
      </dgm:prSet>
      <dgm:spPr/>
    </dgm:pt>
    <dgm:pt modelId="{C8FFC9D9-1E2B-4F8B-96F1-4EE5B8BC270B}" type="pres">
      <dgm:prSet presAssocID="{23E91331-C804-4D70-B1F6-8E5ACE31D013}" presName="accent_2" presStyleCnt="0"/>
      <dgm:spPr/>
    </dgm:pt>
    <dgm:pt modelId="{9A65A8E5-B502-478F-A5B8-0C41BBB67599}" type="pres">
      <dgm:prSet presAssocID="{23E91331-C804-4D70-B1F6-8E5ACE31D013}" presName="accentRepeatNode" presStyleLbl="solidFgAcc1" presStyleIdx="1" presStyleCnt="4"/>
      <dgm:spPr/>
    </dgm:pt>
    <dgm:pt modelId="{1E5640E3-08CE-49AD-807C-77220CED3A2D}" type="pres">
      <dgm:prSet presAssocID="{96B42E68-3137-439C-9BA6-298F944569BF}" presName="text_3" presStyleLbl="node1" presStyleIdx="2" presStyleCnt="4">
        <dgm:presLayoutVars>
          <dgm:bulletEnabled val="1"/>
        </dgm:presLayoutVars>
      </dgm:prSet>
      <dgm:spPr/>
    </dgm:pt>
    <dgm:pt modelId="{916AD796-7AE5-478C-83F2-D97CC3AB3709}" type="pres">
      <dgm:prSet presAssocID="{96B42E68-3137-439C-9BA6-298F944569BF}" presName="accent_3" presStyleCnt="0"/>
      <dgm:spPr/>
    </dgm:pt>
    <dgm:pt modelId="{B7210905-3A6C-4D8B-9089-634763965A4A}" type="pres">
      <dgm:prSet presAssocID="{96B42E68-3137-439C-9BA6-298F944569BF}" presName="accentRepeatNode" presStyleLbl="solidFgAcc1" presStyleIdx="2" presStyleCnt="4"/>
      <dgm:spPr/>
    </dgm:pt>
    <dgm:pt modelId="{06C2C99D-7CEB-4256-B170-A075163359B4}" type="pres">
      <dgm:prSet presAssocID="{BCC65D71-83CF-482E-B865-421AB98B3335}" presName="text_4" presStyleLbl="node1" presStyleIdx="3" presStyleCnt="4">
        <dgm:presLayoutVars>
          <dgm:bulletEnabled val="1"/>
        </dgm:presLayoutVars>
      </dgm:prSet>
      <dgm:spPr/>
    </dgm:pt>
    <dgm:pt modelId="{789DB8E1-3709-45EF-8689-943DBA71CF79}" type="pres">
      <dgm:prSet presAssocID="{BCC65D71-83CF-482E-B865-421AB98B3335}" presName="accent_4" presStyleCnt="0"/>
      <dgm:spPr/>
    </dgm:pt>
    <dgm:pt modelId="{4F45BE63-6B46-4425-91CD-2FE3330EB9D3}" type="pres">
      <dgm:prSet presAssocID="{BCC65D71-83CF-482E-B865-421AB98B3335}" presName="accentRepeatNode" presStyleLbl="solidFgAcc1" presStyleIdx="3" presStyleCnt="4"/>
      <dgm:spPr/>
    </dgm:pt>
  </dgm:ptLst>
  <dgm:cxnLst>
    <dgm:cxn modelId="{10F70702-0041-4C13-B015-2200F4657801}" type="presOf" srcId="{33188CAA-56D3-4B6B-A675-8275BFC436BE}" destId="{8AE83153-5917-4724-B9D5-E0CBF0EBA161}" srcOrd="0" destOrd="0" presId="urn:microsoft.com/office/officeart/2008/layout/VerticalCurvedList"/>
    <dgm:cxn modelId="{EE97650A-688B-47C3-929C-C932E5C282E0}" srcId="{DF4CBAF4-4672-4063-A4FD-6C6817EF48B0}" destId="{23E91331-C804-4D70-B1F6-8E5ACE31D013}" srcOrd="1" destOrd="0" parTransId="{12AB54C8-72B5-4B04-9106-9975705E1CEE}" sibTransId="{6774ACC7-BC4F-4B4A-B53E-4932A7A58DDC}"/>
    <dgm:cxn modelId="{700F632A-877C-4B8A-873D-7AC28C9638E6}" type="presOf" srcId="{D39EE3E6-1F48-4EFD-9C17-FC5D57F4C75C}" destId="{3EBDC116-A96B-470A-82D3-364D398C6E62}" srcOrd="0" destOrd="0" presId="urn:microsoft.com/office/officeart/2008/layout/VerticalCurvedList"/>
    <dgm:cxn modelId="{7BD9E84F-E124-41D0-BF05-FC98325C9E80}" srcId="{DF4CBAF4-4672-4063-A4FD-6C6817EF48B0}" destId="{96B42E68-3137-439C-9BA6-298F944569BF}" srcOrd="2" destOrd="0" parTransId="{505CB3E9-580C-4451-952C-0979706140E4}" sibTransId="{DE37008B-3E52-41C3-A3DA-165B9DF051A4}"/>
    <dgm:cxn modelId="{4DE82755-FAFE-4B3F-82AD-52256E3FEE7C}" type="presOf" srcId="{DF4CBAF4-4672-4063-A4FD-6C6817EF48B0}" destId="{0647C3BA-9F13-47C4-8AB4-A784453420C0}" srcOrd="0" destOrd="0" presId="urn:microsoft.com/office/officeart/2008/layout/VerticalCurvedList"/>
    <dgm:cxn modelId="{BF2D7B55-BD4D-46A6-B0D9-7D00CC71789A}" srcId="{DF4CBAF4-4672-4063-A4FD-6C6817EF48B0}" destId="{33188CAA-56D3-4B6B-A675-8275BFC436BE}" srcOrd="0" destOrd="0" parTransId="{EF533C90-C2F1-40E9-AB0A-D0E52C17DEEA}" sibTransId="{D39EE3E6-1F48-4EFD-9C17-FC5D57F4C75C}"/>
    <dgm:cxn modelId="{1114DAA9-AE55-4F8B-BB42-31543362F945}" srcId="{DF4CBAF4-4672-4063-A4FD-6C6817EF48B0}" destId="{BCC65D71-83CF-482E-B865-421AB98B3335}" srcOrd="3" destOrd="0" parTransId="{7FAA246E-D1B3-44C9-A264-C8D3625A9A0F}" sibTransId="{21E7D940-516B-43B9-88F4-CB4CD6B8B6DF}"/>
    <dgm:cxn modelId="{296AA5B0-5BAE-4739-9590-DB04024681F9}" type="presOf" srcId="{23E91331-C804-4D70-B1F6-8E5ACE31D013}" destId="{0FFADAD6-6EC6-42A9-8EBC-91C25C9B0ED0}" srcOrd="0" destOrd="0" presId="urn:microsoft.com/office/officeart/2008/layout/VerticalCurvedList"/>
    <dgm:cxn modelId="{791A6ABE-34E8-49F0-B872-CE38834F2A2B}" type="presOf" srcId="{96B42E68-3137-439C-9BA6-298F944569BF}" destId="{1E5640E3-08CE-49AD-807C-77220CED3A2D}" srcOrd="0" destOrd="0" presId="urn:microsoft.com/office/officeart/2008/layout/VerticalCurvedList"/>
    <dgm:cxn modelId="{9BF1AFD8-D7F0-45FC-9D57-78E2FC7987D9}" type="presOf" srcId="{BCC65D71-83CF-482E-B865-421AB98B3335}" destId="{06C2C99D-7CEB-4256-B170-A075163359B4}" srcOrd="0" destOrd="0" presId="urn:microsoft.com/office/officeart/2008/layout/VerticalCurvedList"/>
    <dgm:cxn modelId="{6246D46F-3500-497D-B18D-0DB9FED24565}" type="presParOf" srcId="{0647C3BA-9F13-47C4-8AB4-A784453420C0}" destId="{E346038A-ED5B-440D-B66C-C76476FDF852}" srcOrd="0" destOrd="0" presId="urn:microsoft.com/office/officeart/2008/layout/VerticalCurvedList"/>
    <dgm:cxn modelId="{B1B0FE3E-CF56-4860-86DF-D63E9DE7011F}" type="presParOf" srcId="{E346038A-ED5B-440D-B66C-C76476FDF852}" destId="{013D8CE5-56FB-49A6-B4A3-CBC5B85CF289}" srcOrd="0" destOrd="0" presId="urn:microsoft.com/office/officeart/2008/layout/VerticalCurvedList"/>
    <dgm:cxn modelId="{51662B5E-3395-4D7B-AF3F-81D3F74FFF73}" type="presParOf" srcId="{013D8CE5-56FB-49A6-B4A3-CBC5B85CF289}" destId="{014B7F64-B8FB-4C44-8D12-7D2156D80139}" srcOrd="0" destOrd="0" presId="urn:microsoft.com/office/officeart/2008/layout/VerticalCurvedList"/>
    <dgm:cxn modelId="{818275B9-CBDA-4A40-96C9-00D02565CE9B}" type="presParOf" srcId="{013D8CE5-56FB-49A6-B4A3-CBC5B85CF289}" destId="{3EBDC116-A96B-470A-82D3-364D398C6E62}" srcOrd="1" destOrd="0" presId="urn:microsoft.com/office/officeart/2008/layout/VerticalCurvedList"/>
    <dgm:cxn modelId="{F25C7EF6-5BE3-48AA-90E9-E97725918C90}" type="presParOf" srcId="{013D8CE5-56FB-49A6-B4A3-CBC5B85CF289}" destId="{BA385B61-7A82-40C0-8AA8-37C82BC3F7AD}" srcOrd="2" destOrd="0" presId="urn:microsoft.com/office/officeart/2008/layout/VerticalCurvedList"/>
    <dgm:cxn modelId="{D1A5C80B-814D-44F8-ADD1-842F32484CA0}" type="presParOf" srcId="{013D8CE5-56FB-49A6-B4A3-CBC5B85CF289}" destId="{BD40108A-B466-4F0E-9218-1425B0147556}" srcOrd="3" destOrd="0" presId="urn:microsoft.com/office/officeart/2008/layout/VerticalCurvedList"/>
    <dgm:cxn modelId="{C5274D8E-2D43-405C-AD0F-F1095DAE20FF}" type="presParOf" srcId="{E346038A-ED5B-440D-B66C-C76476FDF852}" destId="{8AE83153-5917-4724-B9D5-E0CBF0EBA161}" srcOrd="1" destOrd="0" presId="urn:microsoft.com/office/officeart/2008/layout/VerticalCurvedList"/>
    <dgm:cxn modelId="{8D7A2ABB-4008-48F9-963C-B71441E83F62}" type="presParOf" srcId="{E346038A-ED5B-440D-B66C-C76476FDF852}" destId="{93A27E5A-5B22-473F-B2E4-BF9B1A39A6AF}" srcOrd="2" destOrd="0" presId="urn:microsoft.com/office/officeart/2008/layout/VerticalCurvedList"/>
    <dgm:cxn modelId="{9E9FBE38-E95F-420A-8991-112515347769}" type="presParOf" srcId="{93A27E5A-5B22-473F-B2E4-BF9B1A39A6AF}" destId="{37A43DD4-2E03-42B3-966F-AC41FDC24439}" srcOrd="0" destOrd="0" presId="urn:microsoft.com/office/officeart/2008/layout/VerticalCurvedList"/>
    <dgm:cxn modelId="{1594FA43-2122-4708-BBE5-A0636A84B821}" type="presParOf" srcId="{E346038A-ED5B-440D-B66C-C76476FDF852}" destId="{0FFADAD6-6EC6-42A9-8EBC-91C25C9B0ED0}" srcOrd="3" destOrd="0" presId="urn:microsoft.com/office/officeart/2008/layout/VerticalCurvedList"/>
    <dgm:cxn modelId="{A10878D3-EA7E-4000-9436-65159D147FBC}" type="presParOf" srcId="{E346038A-ED5B-440D-B66C-C76476FDF852}" destId="{C8FFC9D9-1E2B-4F8B-96F1-4EE5B8BC270B}" srcOrd="4" destOrd="0" presId="urn:microsoft.com/office/officeart/2008/layout/VerticalCurvedList"/>
    <dgm:cxn modelId="{BDE3B06F-0C14-402F-B1FE-E4250A197CB9}" type="presParOf" srcId="{C8FFC9D9-1E2B-4F8B-96F1-4EE5B8BC270B}" destId="{9A65A8E5-B502-478F-A5B8-0C41BBB67599}" srcOrd="0" destOrd="0" presId="urn:microsoft.com/office/officeart/2008/layout/VerticalCurvedList"/>
    <dgm:cxn modelId="{EE3869A3-5F6B-42EA-AEEA-8D0F9E0598F6}" type="presParOf" srcId="{E346038A-ED5B-440D-B66C-C76476FDF852}" destId="{1E5640E3-08CE-49AD-807C-77220CED3A2D}" srcOrd="5" destOrd="0" presId="urn:microsoft.com/office/officeart/2008/layout/VerticalCurvedList"/>
    <dgm:cxn modelId="{DE95B998-C036-4310-B74A-70E7C9B82170}" type="presParOf" srcId="{E346038A-ED5B-440D-B66C-C76476FDF852}" destId="{916AD796-7AE5-478C-83F2-D97CC3AB3709}" srcOrd="6" destOrd="0" presId="urn:microsoft.com/office/officeart/2008/layout/VerticalCurvedList"/>
    <dgm:cxn modelId="{70573DB7-CD7F-4DD7-9450-68E764D5B897}" type="presParOf" srcId="{916AD796-7AE5-478C-83F2-D97CC3AB3709}" destId="{B7210905-3A6C-4D8B-9089-634763965A4A}" srcOrd="0" destOrd="0" presId="urn:microsoft.com/office/officeart/2008/layout/VerticalCurvedList"/>
    <dgm:cxn modelId="{8674DC5F-981C-44F4-949A-EEBF0FCE957A}" type="presParOf" srcId="{E346038A-ED5B-440D-B66C-C76476FDF852}" destId="{06C2C99D-7CEB-4256-B170-A075163359B4}" srcOrd="7" destOrd="0" presId="urn:microsoft.com/office/officeart/2008/layout/VerticalCurvedList"/>
    <dgm:cxn modelId="{6945746F-1E2E-4D16-8AB5-420D7C522D85}" type="presParOf" srcId="{E346038A-ED5B-440D-B66C-C76476FDF852}" destId="{789DB8E1-3709-45EF-8689-943DBA71CF79}" srcOrd="8" destOrd="0" presId="urn:microsoft.com/office/officeart/2008/layout/VerticalCurvedList"/>
    <dgm:cxn modelId="{53719E67-CEB2-48CE-AEC0-F8AA72AA6C6D}" type="presParOf" srcId="{789DB8E1-3709-45EF-8689-943DBA71CF79}" destId="{4F45BE63-6B46-4425-91CD-2FE3330EB9D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4CBAF4-4672-4063-A4FD-6C6817EF48B0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3188CAA-56D3-4B6B-A675-8275BFC436BE}">
      <dgm:prSet/>
      <dgm:spPr/>
      <dgm:t>
        <a:bodyPr/>
        <a:lstStyle/>
        <a:p>
          <a:r>
            <a:rPr kumimoji="1" lang="es-ES" b="0" baseline="0" dirty="0"/>
            <a:t>Resultado</a:t>
          </a:r>
          <a:endParaRPr lang="en-US" dirty="0"/>
        </a:p>
      </dgm:t>
    </dgm:pt>
    <dgm:pt modelId="{EF533C90-C2F1-40E9-AB0A-D0E52C17DEEA}" type="parTrans" cxnId="{BF2D7B55-BD4D-46A6-B0D9-7D00CC71789A}">
      <dgm:prSet/>
      <dgm:spPr/>
      <dgm:t>
        <a:bodyPr/>
        <a:lstStyle/>
        <a:p>
          <a:endParaRPr lang="en-US"/>
        </a:p>
      </dgm:t>
    </dgm:pt>
    <dgm:pt modelId="{D39EE3E6-1F48-4EFD-9C17-FC5D57F4C75C}" type="sibTrans" cxnId="{BF2D7B55-BD4D-46A6-B0D9-7D00CC71789A}">
      <dgm:prSet/>
      <dgm:spPr/>
      <dgm:t>
        <a:bodyPr/>
        <a:lstStyle/>
        <a:p>
          <a:endParaRPr lang="en-US"/>
        </a:p>
      </dgm:t>
    </dgm:pt>
    <dgm:pt modelId="{0647C3BA-9F13-47C4-8AB4-A784453420C0}" type="pres">
      <dgm:prSet presAssocID="{DF4CBAF4-4672-4063-A4FD-6C6817EF48B0}" presName="Name0" presStyleCnt="0">
        <dgm:presLayoutVars>
          <dgm:chMax val="7"/>
          <dgm:chPref val="7"/>
          <dgm:dir/>
        </dgm:presLayoutVars>
      </dgm:prSet>
      <dgm:spPr/>
    </dgm:pt>
    <dgm:pt modelId="{E346038A-ED5B-440D-B66C-C76476FDF852}" type="pres">
      <dgm:prSet presAssocID="{DF4CBAF4-4672-4063-A4FD-6C6817EF48B0}" presName="Name1" presStyleCnt="0"/>
      <dgm:spPr/>
    </dgm:pt>
    <dgm:pt modelId="{013D8CE5-56FB-49A6-B4A3-CBC5B85CF289}" type="pres">
      <dgm:prSet presAssocID="{DF4CBAF4-4672-4063-A4FD-6C6817EF48B0}" presName="cycle" presStyleCnt="0"/>
      <dgm:spPr/>
    </dgm:pt>
    <dgm:pt modelId="{014B7F64-B8FB-4C44-8D12-7D2156D80139}" type="pres">
      <dgm:prSet presAssocID="{DF4CBAF4-4672-4063-A4FD-6C6817EF48B0}" presName="srcNode" presStyleLbl="node1" presStyleIdx="0" presStyleCnt="1"/>
      <dgm:spPr/>
    </dgm:pt>
    <dgm:pt modelId="{3EBDC116-A96B-470A-82D3-364D398C6E62}" type="pres">
      <dgm:prSet presAssocID="{DF4CBAF4-4672-4063-A4FD-6C6817EF48B0}" presName="conn" presStyleLbl="parChTrans1D2" presStyleIdx="0" presStyleCnt="1"/>
      <dgm:spPr/>
    </dgm:pt>
    <dgm:pt modelId="{BA385B61-7A82-40C0-8AA8-37C82BC3F7AD}" type="pres">
      <dgm:prSet presAssocID="{DF4CBAF4-4672-4063-A4FD-6C6817EF48B0}" presName="extraNode" presStyleLbl="node1" presStyleIdx="0" presStyleCnt="1"/>
      <dgm:spPr/>
    </dgm:pt>
    <dgm:pt modelId="{BD40108A-B466-4F0E-9218-1425B0147556}" type="pres">
      <dgm:prSet presAssocID="{DF4CBAF4-4672-4063-A4FD-6C6817EF48B0}" presName="dstNode" presStyleLbl="node1" presStyleIdx="0" presStyleCnt="1"/>
      <dgm:spPr/>
    </dgm:pt>
    <dgm:pt modelId="{8AE83153-5917-4724-B9D5-E0CBF0EBA161}" type="pres">
      <dgm:prSet presAssocID="{33188CAA-56D3-4B6B-A675-8275BFC436BE}" presName="text_1" presStyleLbl="node1" presStyleIdx="0" presStyleCnt="1">
        <dgm:presLayoutVars>
          <dgm:bulletEnabled val="1"/>
        </dgm:presLayoutVars>
      </dgm:prSet>
      <dgm:spPr/>
    </dgm:pt>
    <dgm:pt modelId="{93A27E5A-5B22-473F-B2E4-BF9B1A39A6AF}" type="pres">
      <dgm:prSet presAssocID="{33188CAA-56D3-4B6B-A675-8275BFC436BE}" presName="accent_1" presStyleCnt="0"/>
      <dgm:spPr/>
    </dgm:pt>
    <dgm:pt modelId="{37A43DD4-2E03-42B3-966F-AC41FDC24439}" type="pres">
      <dgm:prSet presAssocID="{33188CAA-56D3-4B6B-A675-8275BFC436BE}" presName="accentRepeatNode" presStyleLbl="solidFgAcc1" presStyleIdx="0" presStyleCnt="1"/>
      <dgm:spPr/>
    </dgm:pt>
  </dgm:ptLst>
  <dgm:cxnLst>
    <dgm:cxn modelId="{10F70702-0041-4C13-B015-2200F4657801}" type="presOf" srcId="{33188CAA-56D3-4B6B-A675-8275BFC436BE}" destId="{8AE83153-5917-4724-B9D5-E0CBF0EBA161}" srcOrd="0" destOrd="0" presId="urn:microsoft.com/office/officeart/2008/layout/VerticalCurvedList"/>
    <dgm:cxn modelId="{700F632A-877C-4B8A-873D-7AC28C9638E6}" type="presOf" srcId="{D39EE3E6-1F48-4EFD-9C17-FC5D57F4C75C}" destId="{3EBDC116-A96B-470A-82D3-364D398C6E62}" srcOrd="0" destOrd="0" presId="urn:microsoft.com/office/officeart/2008/layout/VerticalCurvedList"/>
    <dgm:cxn modelId="{4DE82755-FAFE-4B3F-82AD-52256E3FEE7C}" type="presOf" srcId="{DF4CBAF4-4672-4063-A4FD-6C6817EF48B0}" destId="{0647C3BA-9F13-47C4-8AB4-A784453420C0}" srcOrd="0" destOrd="0" presId="urn:microsoft.com/office/officeart/2008/layout/VerticalCurvedList"/>
    <dgm:cxn modelId="{BF2D7B55-BD4D-46A6-B0D9-7D00CC71789A}" srcId="{DF4CBAF4-4672-4063-A4FD-6C6817EF48B0}" destId="{33188CAA-56D3-4B6B-A675-8275BFC436BE}" srcOrd="0" destOrd="0" parTransId="{EF533C90-C2F1-40E9-AB0A-D0E52C17DEEA}" sibTransId="{D39EE3E6-1F48-4EFD-9C17-FC5D57F4C75C}"/>
    <dgm:cxn modelId="{6246D46F-3500-497D-B18D-0DB9FED24565}" type="presParOf" srcId="{0647C3BA-9F13-47C4-8AB4-A784453420C0}" destId="{E346038A-ED5B-440D-B66C-C76476FDF852}" srcOrd="0" destOrd="0" presId="urn:microsoft.com/office/officeart/2008/layout/VerticalCurvedList"/>
    <dgm:cxn modelId="{B1B0FE3E-CF56-4860-86DF-D63E9DE7011F}" type="presParOf" srcId="{E346038A-ED5B-440D-B66C-C76476FDF852}" destId="{013D8CE5-56FB-49A6-B4A3-CBC5B85CF289}" srcOrd="0" destOrd="0" presId="urn:microsoft.com/office/officeart/2008/layout/VerticalCurvedList"/>
    <dgm:cxn modelId="{51662B5E-3395-4D7B-AF3F-81D3F74FFF73}" type="presParOf" srcId="{013D8CE5-56FB-49A6-B4A3-CBC5B85CF289}" destId="{014B7F64-B8FB-4C44-8D12-7D2156D80139}" srcOrd="0" destOrd="0" presId="urn:microsoft.com/office/officeart/2008/layout/VerticalCurvedList"/>
    <dgm:cxn modelId="{818275B9-CBDA-4A40-96C9-00D02565CE9B}" type="presParOf" srcId="{013D8CE5-56FB-49A6-B4A3-CBC5B85CF289}" destId="{3EBDC116-A96B-470A-82D3-364D398C6E62}" srcOrd="1" destOrd="0" presId="urn:microsoft.com/office/officeart/2008/layout/VerticalCurvedList"/>
    <dgm:cxn modelId="{F25C7EF6-5BE3-48AA-90E9-E97725918C90}" type="presParOf" srcId="{013D8CE5-56FB-49A6-B4A3-CBC5B85CF289}" destId="{BA385B61-7A82-40C0-8AA8-37C82BC3F7AD}" srcOrd="2" destOrd="0" presId="urn:microsoft.com/office/officeart/2008/layout/VerticalCurvedList"/>
    <dgm:cxn modelId="{D1A5C80B-814D-44F8-ADD1-842F32484CA0}" type="presParOf" srcId="{013D8CE5-56FB-49A6-B4A3-CBC5B85CF289}" destId="{BD40108A-B466-4F0E-9218-1425B0147556}" srcOrd="3" destOrd="0" presId="urn:microsoft.com/office/officeart/2008/layout/VerticalCurvedList"/>
    <dgm:cxn modelId="{C5274D8E-2D43-405C-AD0F-F1095DAE20FF}" type="presParOf" srcId="{E346038A-ED5B-440D-B66C-C76476FDF852}" destId="{8AE83153-5917-4724-B9D5-E0CBF0EBA161}" srcOrd="1" destOrd="0" presId="urn:microsoft.com/office/officeart/2008/layout/VerticalCurvedList"/>
    <dgm:cxn modelId="{8D7A2ABB-4008-48F9-963C-B71441E83F62}" type="presParOf" srcId="{E346038A-ED5B-440D-B66C-C76476FDF852}" destId="{93A27E5A-5B22-473F-B2E4-BF9B1A39A6AF}" srcOrd="2" destOrd="0" presId="urn:microsoft.com/office/officeart/2008/layout/VerticalCurvedList"/>
    <dgm:cxn modelId="{9E9FBE38-E95F-420A-8991-112515347769}" type="presParOf" srcId="{93A27E5A-5B22-473F-B2E4-BF9B1A39A6AF}" destId="{37A43DD4-2E03-42B3-966F-AC41FDC2443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B6649A-052A-497B-A199-02867675C4EB}" type="doc">
      <dgm:prSet loTypeId="urn:microsoft.com/office/officeart/2005/8/layout/hList6" loCatId="list" qsTypeId="urn:microsoft.com/office/officeart/2005/8/quickstyle/simple1" qsCatId="simple" csTypeId="urn:microsoft.com/office/officeart/2005/8/colors/accent5_4" csCatId="accent5"/>
      <dgm:spPr/>
      <dgm:t>
        <a:bodyPr/>
        <a:lstStyle/>
        <a:p>
          <a:endParaRPr lang="en-US"/>
        </a:p>
      </dgm:t>
    </dgm:pt>
    <dgm:pt modelId="{9E949269-F414-474E-B463-FBC5008653AE}">
      <dgm:prSet/>
      <dgm:spPr/>
      <dgm:t>
        <a:bodyPr/>
        <a:lstStyle/>
        <a:p>
          <a:r>
            <a:rPr kumimoji="1" lang="es-ES"/>
            <a:t>Hipótesis Nula: 44% Gana Blancas</a:t>
          </a:r>
          <a:endParaRPr lang="en-US"/>
        </a:p>
      </dgm:t>
    </dgm:pt>
    <dgm:pt modelId="{57C897C3-8D03-4948-93BF-E231849634EF}" type="parTrans" cxnId="{A7A39051-CE09-424D-8F8B-4894966CB97A}">
      <dgm:prSet/>
      <dgm:spPr/>
      <dgm:t>
        <a:bodyPr/>
        <a:lstStyle/>
        <a:p>
          <a:endParaRPr lang="en-US"/>
        </a:p>
      </dgm:t>
    </dgm:pt>
    <dgm:pt modelId="{2C300B8B-47C3-41F2-BC4B-7AC270743FE8}" type="sibTrans" cxnId="{A7A39051-CE09-424D-8F8B-4894966CB97A}">
      <dgm:prSet/>
      <dgm:spPr/>
      <dgm:t>
        <a:bodyPr/>
        <a:lstStyle/>
        <a:p>
          <a:endParaRPr lang="en-US"/>
        </a:p>
      </dgm:t>
    </dgm:pt>
    <dgm:pt modelId="{76FB7991-517F-4634-914C-19359E417211}" type="pres">
      <dgm:prSet presAssocID="{66B6649A-052A-497B-A199-02867675C4EB}" presName="Name0" presStyleCnt="0">
        <dgm:presLayoutVars>
          <dgm:dir/>
          <dgm:resizeHandles val="exact"/>
        </dgm:presLayoutVars>
      </dgm:prSet>
      <dgm:spPr/>
    </dgm:pt>
    <dgm:pt modelId="{3B60FCBC-897E-443D-8796-E85A910E27B6}" type="pres">
      <dgm:prSet presAssocID="{9E949269-F414-474E-B463-FBC5008653AE}" presName="node" presStyleLbl="node1" presStyleIdx="0" presStyleCnt="1">
        <dgm:presLayoutVars>
          <dgm:bulletEnabled val="1"/>
        </dgm:presLayoutVars>
      </dgm:prSet>
      <dgm:spPr/>
    </dgm:pt>
  </dgm:ptLst>
  <dgm:cxnLst>
    <dgm:cxn modelId="{57279A2E-C588-4D46-817E-EAAEE2307727}" type="presOf" srcId="{9E949269-F414-474E-B463-FBC5008653AE}" destId="{3B60FCBC-897E-443D-8796-E85A910E27B6}" srcOrd="0" destOrd="0" presId="urn:microsoft.com/office/officeart/2005/8/layout/hList6"/>
    <dgm:cxn modelId="{A7A39051-CE09-424D-8F8B-4894966CB97A}" srcId="{66B6649A-052A-497B-A199-02867675C4EB}" destId="{9E949269-F414-474E-B463-FBC5008653AE}" srcOrd="0" destOrd="0" parTransId="{57C897C3-8D03-4948-93BF-E231849634EF}" sibTransId="{2C300B8B-47C3-41F2-BC4B-7AC270743FE8}"/>
    <dgm:cxn modelId="{29120ECF-1ECC-4E37-A905-827D49EF877F}" type="presOf" srcId="{66B6649A-052A-497B-A199-02867675C4EB}" destId="{76FB7991-517F-4634-914C-19359E417211}" srcOrd="0" destOrd="0" presId="urn:microsoft.com/office/officeart/2005/8/layout/hList6"/>
    <dgm:cxn modelId="{06A9E75F-A59E-4215-9B74-C9CC748E4B84}" type="presParOf" srcId="{76FB7991-517F-4634-914C-19359E417211}" destId="{3B60FCBC-897E-443D-8796-E85A910E27B6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372629-7F8F-4F06-BB1E-A684DD369C6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A770C6-19A1-4B78-9401-7321001BDE98}">
      <dgm:prSet custT="1"/>
      <dgm:spPr/>
      <dgm:t>
        <a:bodyPr/>
        <a:lstStyle/>
        <a:p>
          <a:r>
            <a:rPr kumimoji="1" lang="es-ES" sz="1800" b="0" baseline="0" dirty="0"/>
            <a:t>Función de Preproceso +Transformadores Pipeline</a:t>
          </a:r>
          <a:endParaRPr lang="en-US" sz="1800" dirty="0"/>
        </a:p>
      </dgm:t>
    </dgm:pt>
    <dgm:pt modelId="{811DB05F-29CE-4CF0-AF12-AA460D1F6996}" type="parTrans" cxnId="{2B978B95-C9C6-437B-A1AE-189853E4C6C5}">
      <dgm:prSet/>
      <dgm:spPr/>
      <dgm:t>
        <a:bodyPr/>
        <a:lstStyle/>
        <a:p>
          <a:endParaRPr lang="en-US"/>
        </a:p>
      </dgm:t>
    </dgm:pt>
    <dgm:pt modelId="{F29557A5-8949-408E-9C47-20C9AB5708A2}" type="sibTrans" cxnId="{2B978B95-C9C6-437B-A1AE-189853E4C6C5}">
      <dgm:prSet/>
      <dgm:spPr/>
      <dgm:t>
        <a:bodyPr/>
        <a:lstStyle/>
        <a:p>
          <a:endParaRPr lang="en-US"/>
        </a:p>
      </dgm:t>
    </dgm:pt>
    <dgm:pt modelId="{2B4CB236-F4E9-412B-B495-0E9287FBBDFF}">
      <dgm:prSet custT="1"/>
      <dgm:spPr/>
      <dgm:t>
        <a:bodyPr/>
        <a:lstStyle/>
        <a:p>
          <a:r>
            <a:rPr kumimoji="1" lang="es-ES" sz="1800" b="0" baseline="0" dirty="0" err="1"/>
            <a:t>GridSearch</a:t>
          </a:r>
          <a:r>
            <a:rPr kumimoji="1" lang="es-ES" sz="1800" b="0" baseline="0" dirty="0"/>
            <a:t>: Mejor Modelo e </a:t>
          </a:r>
          <a:r>
            <a:rPr kumimoji="1" lang="es-ES" sz="1800" b="0" baseline="0" dirty="0" err="1"/>
            <a:t>Hiperparámetros</a:t>
          </a:r>
          <a:endParaRPr lang="en-US" sz="1800" dirty="0"/>
        </a:p>
      </dgm:t>
    </dgm:pt>
    <dgm:pt modelId="{5CC20417-3EB1-4B98-BC60-BDB31AA6EAC4}" type="parTrans" cxnId="{8DD11D8A-962D-4BCE-A2D2-B574C48189FA}">
      <dgm:prSet/>
      <dgm:spPr/>
      <dgm:t>
        <a:bodyPr/>
        <a:lstStyle/>
        <a:p>
          <a:endParaRPr lang="en-US"/>
        </a:p>
      </dgm:t>
    </dgm:pt>
    <dgm:pt modelId="{41B57460-C7E5-4810-A724-88D63F9AF252}" type="sibTrans" cxnId="{8DD11D8A-962D-4BCE-A2D2-B574C48189FA}">
      <dgm:prSet/>
      <dgm:spPr/>
      <dgm:t>
        <a:bodyPr/>
        <a:lstStyle/>
        <a:p>
          <a:endParaRPr lang="en-US"/>
        </a:p>
      </dgm:t>
    </dgm:pt>
    <dgm:pt modelId="{54D3D81C-3ED1-4948-A428-C1AB234A7459}">
      <dgm:prSet custT="1"/>
      <dgm:spPr/>
      <dgm:t>
        <a:bodyPr/>
        <a:lstStyle/>
        <a:p>
          <a:r>
            <a:rPr kumimoji="1" lang="es-ES" sz="1800" b="0" baseline="0" dirty="0"/>
            <a:t>Entrenamos Mejor Modelo (XGB)</a:t>
          </a:r>
          <a:endParaRPr lang="en-US" sz="1800" dirty="0"/>
        </a:p>
      </dgm:t>
    </dgm:pt>
    <dgm:pt modelId="{73430108-68DA-44F2-8569-9586C726EA8F}" type="parTrans" cxnId="{F046AEE3-2AB5-4B7C-B72A-0051C80384A5}">
      <dgm:prSet/>
      <dgm:spPr/>
      <dgm:t>
        <a:bodyPr/>
        <a:lstStyle/>
        <a:p>
          <a:endParaRPr lang="en-US"/>
        </a:p>
      </dgm:t>
    </dgm:pt>
    <dgm:pt modelId="{60CA5D52-E857-42B3-8CB6-CE2CAD5983D9}" type="sibTrans" cxnId="{F046AEE3-2AB5-4B7C-B72A-0051C80384A5}">
      <dgm:prSet/>
      <dgm:spPr/>
      <dgm:t>
        <a:bodyPr/>
        <a:lstStyle/>
        <a:p>
          <a:endParaRPr lang="en-US"/>
        </a:p>
      </dgm:t>
    </dgm:pt>
    <dgm:pt modelId="{C7B086AA-8BBA-437D-9326-C339C25CAF35}">
      <dgm:prSet custT="1"/>
      <dgm:spPr/>
      <dgm:t>
        <a:bodyPr/>
        <a:lstStyle/>
        <a:p>
          <a:r>
            <a:rPr kumimoji="1" lang="es-ES" sz="1800" b="0" baseline="0" dirty="0"/>
            <a:t>Visualizar + Almacenar locamente modelo entrenado</a:t>
          </a:r>
          <a:endParaRPr lang="en-US" sz="1800" dirty="0"/>
        </a:p>
      </dgm:t>
    </dgm:pt>
    <dgm:pt modelId="{70C803D3-F7C3-4EC3-AE35-281548F98E3A}" type="parTrans" cxnId="{96426DF5-03DC-446D-9BCE-3801A5230E54}">
      <dgm:prSet/>
      <dgm:spPr/>
      <dgm:t>
        <a:bodyPr/>
        <a:lstStyle/>
        <a:p>
          <a:endParaRPr lang="en-US"/>
        </a:p>
      </dgm:t>
    </dgm:pt>
    <dgm:pt modelId="{03330592-AB1B-4696-A3BF-5B50FE04074C}" type="sibTrans" cxnId="{96426DF5-03DC-446D-9BCE-3801A5230E54}">
      <dgm:prSet/>
      <dgm:spPr/>
      <dgm:t>
        <a:bodyPr/>
        <a:lstStyle/>
        <a:p>
          <a:endParaRPr lang="en-US"/>
        </a:p>
      </dgm:t>
    </dgm:pt>
    <dgm:pt modelId="{83837CBA-4F47-48CE-9CDD-6CF69A58F405}">
      <dgm:prSet custT="1"/>
      <dgm:spPr/>
      <dgm:t>
        <a:bodyPr/>
        <a:lstStyle/>
        <a:p>
          <a:r>
            <a:rPr kumimoji="1" lang="es-ES" sz="1800" b="0" baseline="0" dirty="0" err="1"/>
            <a:t>Deployment</a:t>
          </a:r>
          <a:r>
            <a:rPr kumimoji="1" lang="es-ES" sz="1800" b="0" baseline="0" dirty="0"/>
            <a:t> </a:t>
          </a:r>
          <a:r>
            <a:rPr kumimoji="1" lang="es-ES" sz="1800" b="0" baseline="0" dirty="0" err="1"/>
            <a:t>Gradio</a:t>
          </a:r>
          <a:endParaRPr lang="en-US" sz="1800" dirty="0"/>
        </a:p>
      </dgm:t>
    </dgm:pt>
    <dgm:pt modelId="{DF0A29A2-1BFE-474A-A63D-B98150546AED}" type="parTrans" cxnId="{F43414FE-CA42-4099-990D-A3500F51C8CD}">
      <dgm:prSet/>
      <dgm:spPr/>
      <dgm:t>
        <a:bodyPr/>
        <a:lstStyle/>
        <a:p>
          <a:endParaRPr lang="en-US"/>
        </a:p>
      </dgm:t>
    </dgm:pt>
    <dgm:pt modelId="{E8C57187-A0A2-42E7-B7DC-E97ED5118AC5}" type="sibTrans" cxnId="{F43414FE-CA42-4099-990D-A3500F51C8CD}">
      <dgm:prSet/>
      <dgm:spPr/>
      <dgm:t>
        <a:bodyPr/>
        <a:lstStyle/>
        <a:p>
          <a:endParaRPr lang="en-US"/>
        </a:p>
      </dgm:t>
    </dgm:pt>
    <dgm:pt modelId="{CFDA0E7E-6502-4873-89F9-1C974B403C41}" type="pres">
      <dgm:prSet presAssocID="{44372629-7F8F-4F06-BB1E-A684DD369C67}" presName="arrowDiagram" presStyleCnt="0">
        <dgm:presLayoutVars>
          <dgm:chMax val="5"/>
          <dgm:dir/>
          <dgm:resizeHandles val="exact"/>
        </dgm:presLayoutVars>
      </dgm:prSet>
      <dgm:spPr/>
    </dgm:pt>
    <dgm:pt modelId="{CB0E18E8-EBD2-44CA-BB19-17671F04D104}" type="pres">
      <dgm:prSet presAssocID="{44372629-7F8F-4F06-BB1E-A684DD369C67}" presName="arrow" presStyleLbl="bgShp" presStyleIdx="0" presStyleCnt="1" custScaleX="100872" custLinFactNeighborX="1406" custLinFactNeighborY="188"/>
      <dgm:spPr/>
    </dgm:pt>
    <dgm:pt modelId="{64E4665D-ED7D-410D-B703-1D8248EFE899}" type="pres">
      <dgm:prSet presAssocID="{44372629-7F8F-4F06-BB1E-A684DD369C67}" presName="arrowDiagram5" presStyleCnt="0"/>
      <dgm:spPr/>
    </dgm:pt>
    <dgm:pt modelId="{8A41B8B6-E4C9-4CF8-810D-5518D8DA9C56}" type="pres">
      <dgm:prSet presAssocID="{17A770C6-19A1-4B78-9401-7321001BDE98}" presName="bullet5a" presStyleLbl="node1" presStyleIdx="0" presStyleCnt="5" custLinFactNeighborX="78624" custLinFactNeighborY="-81509"/>
      <dgm:spPr/>
    </dgm:pt>
    <dgm:pt modelId="{1DC8D565-6978-4EE5-94A1-8D7A1E3CE0ED}" type="pres">
      <dgm:prSet presAssocID="{17A770C6-19A1-4B78-9401-7321001BDE98}" presName="textBox5a" presStyleLbl="revTx" presStyleIdx="0" presStyleCnt="5" custScaleX="165115" custLinFactNeighborX="-183" custLinFactNeighborY="14966">
        <dgm:presLayoutVars>
          <dgm:bulletEnabled val="1"/>
        </dgm:presLayoutVars>
      </dgm:prSet>
      <dgm:spPr/>
    </dgm:pt>
    <dgm:pt modelId="{B845B277-C7A3-465D-9F54-41DE1604F848}" type="pres">
      <dgm:prSet presAssocID="{2B4CB236-F4E9-412B-B495-0E9287FBBDFF}" presName="bullet5b" presStyleLbl="node1" presStyleIdx="1" presStyleCnt="5"/>
      <dgm:spPr/>
    </dgm:pt>
    <dgm:pt modelId="{443454F2-D3B4-478C-AEFF-EAA75ECC4B1B}" type="pres">
      <dgm:prSet presAssocID="{2B4CB236-F4E9-412B-B495-0E9287FBBDFF}" presName="textBox5b" presStyleLbl="revTx" presStyleIdx="1" presStyleCnt="5" custScaleX="139844" custScaleY="67224" custLinFactNeighborX="-736" custLinFactNeighborY="-6533">
        <dgm:presLayoutVars>
          <dgm:bulletEnabled val="1"/>
        </dgm:presLayoutVars>
      </dgm:prSet>
      <dgm:spPr/>
    </dgm:pt>
    <dgm:pt modelId="{1E371ADA-1E25-4796-B01E-EC121325DDED}" type="pres">
      <dgm:prSet presAssocID="{54D3D81C-3ED1-4948-A428-C1AB234A7459}" presName="bullet5c" presStyleLbl="node1" presStyleIdx="2" presStyleCnt="5"/>
      <dgm:spPr/>
    </dgm:pt>
    <dgm:pt modelId="{6898F2B1-0B35-40EC-8891-68AEC754CB4D}" type="pres">
      <dgm:prSet presAssocID="{54D3D81C-3ED1-4948-A428-C1AB234A7459}" presName="textBox5c" presStyleLbl="revTx" presStyleIdx="2" presStyleCnt="5">
        <dgm:presLayoutVars>
          <dgm:bulletEnabled val="1"/>
        </dgm:presLayoutVars>
      </dgm:prSet>
      <dgm:spPr/>
    </dgm:pt>
    <dgm:pt modelId="{7633A0F2-A8E4-422B-BB4B-FFD79814AF98}" type="pres">
      <dgm:prSet presAssocID="{C7B086AA-8BBA-437D-9326-C339C25CAF35}" presName="bullet5d" presStyleLbl="node1" presStyleIdx="3" presStyleCnt="5"/>
      <dgm:spPr/>
    </dgm:pt>
    <dgm:pt modelId="{5B18A033-1A62-4D3D-92C7-0EFE515EDEEF}" type="pres">
      <dgm:prSet presAssocID="{C7B086AA-8BBA-437D-9326-C339C25CAF35}" presName="textBox5d" presStyleLbl="revTx" presStyleIdx="3" presStyleCnt="5">
        <dgm:presLayoutVars>
          <dgm:bulletEnabled val="1"/>
        </dgm:presLayoutVars>
      </dgm:prSet>
      <dgm:spPr/>
    </dgm:pt>
    <dgm:pt modelId="{206C7A1E-B036-40EA-81E4-F835EDA2C116}" type="pres">
      <dgm:prSet presAssocID="{83837CBA-4F47-48CE-9CDD-6CF69A58F405}" presName="bullet5e" presStyleLbl="node1" presStyleIdx="4" presStyleCnt="5"/>
      <dgm:spPr/>
    </dgm:pt>
    <dgm:pt modelId="{4C090692-7384-4D30-9F9B-E0ED14260A3B}" type="pres">
      <dgm:prSet presAssocID="{83837CBA-4F47-48CE-9CDD-6CF69A58F405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C0C6875D-5463-4D03-8D2B-DB33B78CBE0A}" type="presOf" srcId="{44372629-7F8F-4F06-BB1E-A684DD369C67}" destId="{CFDA0E7E-6502-4873-89F9-1C974B403C41}" srcOrd="0" destOrd="0" presId="urn:microsoft.com/office/officeart/2005/8/layout/arrow2"/>
    <dgm:cxn modelId="{8DD11D8A-962D-4BCE-A2D2-B574C48189FA}" srcId="{44372629-7F8F-4F06-BB1E-A684DD369C67}" destId="{2B4CB236-F4E9-412B-B495-0E9287FBBDFF}" srcOrd="1" destOrd="0" parTransId="{5CC20417-3EB1-4B98-BC60-BDB31AA6EAC4}" sibTransId="{41B57460-C7E5-4810-A724-88D63F9AF252}"/>
    <dgm:cxn modelId="{2B978B95-C9C6-437B-A1AE-189853E4C6C5}" srcId="{44372629-7F8F-4F06-BB1E-A684DD369C67}" destId="{17A770C6-19A1-4B78-9401-7321001BDE98}" srcOrd="0" destOrd="0" parTransId="{811DB05F-29CE-4CF0-AF12-AA460D1F6996}" sibTransId="{F29557A5-8949-408E-9C47-20C9AB5708A2}"/>
    <dgm:cxn modelId="{86B9B0A1-B219-4ACC-958D-849F21EE0F37}" type="presOf" srcId="{C7B086AA-8BBA-437D-9326-C339C25CAF35}" destId="{5B18A033-1A62-4D3D-92C7-0EFE515EDEEF}" srcOrd="0" destOrd="0" presId="urn:microsoft.com/office/officeart/2005/8/layout/arrow2"/>
    <dgm:cxn modelId="{574EAFAC-1AF8-4D80-9FC4-E38923A267CD}" type="presOf" srcId="{83837CBA-4F47-48CE-9CDD-6CF69A58F405}" destId="{4C090692-7384-4D30-9F9B-E0ED14260A3B}" srcOrd="0" destOrd="0" presId="urn:microsoft.com/office/officeart/2005/8/layout/arrow2"/>
    <dgm:cxn modelId="{09C673E1-67C4-4CD9-873C-B65029AC0CE2}" type="presOf" srcId="{54D3D81C-3ED1-4948-A428-C1AB234A7459}" destId="{6898F2B1-0B35-40EC-8891-68AEC754CB4D}" srcOrd="0" destOrd="0" presId="urn:microsoft.com/office/officeart/2005/8/layout/arrow2"/>
    <dgm:cxn modelId="{F046AEE3-2AB5-4B7C-B72A-0051C80384A5}" srcId="{44372629-7F8F-4F06-BB1E-A684DD369C67}" destId="{54D3D81C-3ED1-4948-A428-C1AB234A7459}" srcOrd="2" destOrd="0" parTransId="{73430108-68DA-44F2-8569-9586C726EA8F}" sibTransId="{60CA5D52-E857-42B3-8CB6-CE2CAD5983D9}"/>
    <dgm:cxn modelId="{AEBF3EF2-B396-4E37-B316-7CFDF88F6A79}" type="presOf" srcId="{17A770C6-19A1-4B78-9401-7321001BDE98}" destId="{1DC8D565-6978-4EE5-94A1-8D7A1E3CE0ED}" srcOrd="0" destOrd="0" presId="urn:microsoft.com/office/officeart/2005/8/layout/arrow2"/>
    <dgm:cxn modelId="{96426DF5-03DC-446D-9BCE-3801A5230E54}" srcId="{44372629-7F8F-4F06-BB1E-A684DD369C67}" destId="{C7B086AA-8BBA-437D-9326-C339C25CAF35}" srcOrd="3" destOrd="0" parTransId="{70C803D3-F7C3-4EC3-AE35-281548F98E3A}" sibTransId="{03330592-AB1B-4696-A3BF-5B50FE04074C}"/>
    <dgm:cxn modelId="{A9377BFC-331B-4852-963A-BF5F42C7B993}" type="presOf" srcId="{2B4CB236-F4E9-412B-B495-0E9287FBBDFF}" destId="{443454F2-D3B4-478C-AEFF-EAA75ECC4B1B}" srcOrd="0" destOrd="0" presId="urn:microsoft.com/office/officeart/2005/8/layout/arrow2"/>
    <dgm:cxn modelId="{F43414FE-CA42-4099-990D-A3500F51C8CD}" srcId="{44372629-7F8F-4F06-BB1E-A684DD369C67}" destId="{83837CBA-4F47-48CE-9CDD-6CF69A58F405}" srcOrd="4" destOrd="0" parTransId="{DF0A29A2-1BFE-474A-A63D-B98150546AED}" sibTransId="{E8C57187-A0A2-42E7-B7DC-E97ED5118AC5}"/>
    <dgm:cxn modelId="{FECBE463-98F5-4303-B0AA-6F85215EE2EC}" type="presParOf" srcId="{CFDA0E7E-6502-4873-89F9-1C974B403C41}" destId="{CB0E18E8-EBD2-44CA-BB19-17671F04D104}" srcOrd="0" destOrd="0" presId="urn:microsoft.com/office/officeart/2005/8/layout/arrow2"/>
    <dgm:cxn modelId="{EE2E84F1-E961-4EDC-9345-B8FC14024D1C}" type="presParOf" srcId="{CFDA0E7E-6502-4873-89F9-1C974B403C41}" destId="{64E4665D-ED7D-410D-B703-1D8248EFE899}" srcOrd="1" destOrd="0" presId="urn:microsoft.com/office/officeart/2005/8/layout/arrow2"/>
    <dgm:cxn modelId="{49A7DD77-FE05-4E23-88AC-672840FB7306}" type="presParOf" srcId="{64E4665D-ED7D-410D-B703-1D8248EFE899}" destId="{8A41B8B6-E4C9-4CF8-810D-5518D8DA9C56}" srcOrd="0" destOrd="0" presId="urn:microsoft.com/office/officeart/2005/8/layout/arrow2"/>
    <dgm:cxn modelId="{55B52CCF-DC0A-43FF-AEC5-7B87CECA00B3}" type="presParOf" srcId="{64E4665D-ED7D-410D-B703-1D8248EFE899}" destId="{1DC8D565-6978-4EE5-94A1-8D7A1E3CE0ED}" srcOrd="1" destOrd="0" presId="urn:microsoft.com/office/officeart/2005/8/layout/arrow2"/>
    <dgm:cxn modelId="{287C74D3-05F2-4B9C-A92E-37E1FECD84DB}" type="presParOf" srcId="{64E4665D-ED7D-410D-B703-1D8248EFE899}" destId="{B845B277-C7A3-465D-9F54-41DE1604F848}" srcOrd="2" destOrd="0" presId="urn:microsoft.com/office/officeart/2005/8/layout/arrow2"/>
    <dgm:cxn modelId="{7C539DE1-8F63-4699-914D-40013945A239}" type="presParOf" srcId="{64E4665D-ED7D-410D-B703-1D8248EFE899}" destId="{443454F2-D3B4-478C-AEFF-EAA75ECC4B1B}" srcOrd="3" destOrd="0" presId="urn:microsoft.com/office/officeart/2005/8/layout/arrow2"/>
    <dgm:cxn modelId="{923CDEFC-81BC-470E-AEF6-0553CDAB5406}" type="presParOf" srcId="{64E4665D-ED7D-410D-B703-1D8248EFE899}" destId="{1E371ADA-1E25-4796-B01E-EC121325DDED}" srcOrd="4" destOrd="0" presId="urn:microsoft.com/office/officeart/2005/8/layout/arrow2"/>
    <dgm:cxn modelId="{E86DC899-F921-4D1E-96A7-B29D46E82178}" type="presParOf" srcId="{64E4665D-ED7D-410D-B703-1D8248EFE899}" destId="{6898F2B1-0B35-40EC-8891-68AEC754CB4D}" srcOrd="5" destOrd="0" presId="urn:microsoft.com/office/officeart/2005/8/layout/arrow2"/>
    <dgm:cxn modelId="{590F7737-0859-4721-852E-6827AE5BD776}" type="presParOf" srcId="{64E4665D-ED7D-410D-B703-1D8248EFE899}" destId="{7633A0F2-A8E4-422B-BB4B-FFD79814AF98}" srcOrd="6" destOrd="0" presId="urn:microsoft.com/office/officeart/2005/8/layout/arrow2"/>
    <dgm:cxn modelId="{5BA170E5-6E8E-45DB-9B7C-B56A9A21F896}" type="presParOf" srcId="{64E4665D-ED7D-410D-B703-1D8248EFE899}" destId="{5B18A033-1A62-4D3D-92C7-0EFE515EDEEF}" srcOrd="7" destOrd="0" presId="urn:microsoft.com/office/officeart/2005/8/layout/arrow2"/>
    <dgm:cxn modelId="{FD02CC3B-BC55-40DF-AE52-C017F80197C0}" type="presParOf" srcId="{64E4665D-ED7D-410D-B703-1D8248EFE899}" destId="{206C7A1E-B036-40EA-81E4-F835EDA2C116}" srcOrd="8" destOrd="0" presId="urn:microsoft.com/office/officeart/2005/8/layout/arrow2"/>
    <dgm:cxn modelId="{0735576A-1D1B-4510-B127-D2168C39F297}" type="presParOf" srcId="{64E4665D-ED7D-410D-B703-1D8248EFE899}" destId="{4C090692-7384-4D30-9F9B-E0ED14260A3B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CD1702-31BA-437D-9B71-A8FEC9173733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4194A18-D227-48E5-9D6A-9894D2C75ADC}">
      <dgm:prSet custT="1"/>
      <dgm:spPr/>
      <dgm:t>
        <a:bodyPr anchor="ctr"/>
        <a:lstStyle/>
        <a:p>
          <a:pPr algn="ctr"/>
          <a:r>
            <a:rPr kumimoji="1" lang="en-US" sz="5000" b="0" dirty="0"/>
            <a:t>¡</a:t>
          </a:r>
          <a:r>
            <a:rPr kumimoji="1" lang="en-US" sz="3000" b="0" dirty="0" err="1"/>
            <a:t>Muchas</a:t>
          </a:r>
          <a:r>
            <a:rPr kumimoji="1" lang="en-US" sz="3000" b="0" dirty="0"/>
            <a:t> gracias!</a:t>
          </a:r>
          <a:endParaRPr lang="en-US" sz="3000" b="0" dirty="0"/>
        </a:p>
      </dgm:t>
    </dgm:pt>
    <dgm:pt modelId="{A84E7F55-6B34-44AB-B87C-12B319AA6663}" type="parTrans" cxnId="{09C07FDE-CC65-4512-BC72-7D76D44E46B4}">
      <dgm:prSet/>
      <dgm:spPr/>
      <dgm:t>
        <a:bodyPr/>
        <a:lstStyle/>
        <a:p>
          <a:endParaRPr lang="en-US"/>
        </a:p>
      </dgm:t>
    </dgm:pt>
    <dgm:pt modelId="{DB55B2A2-83F2-4D37-A564-0BF0FE6E1D06}" type="sibTrans" cxnId="{09C07FDE-CC65-4512-BC72-7D76D44E46B4}">
      <dgm:prSet/>
      <dgm:spPr/>
      <dgm:t>
        <a:bodyPr/>
        <a:lstStyle/>
        <a:p>
          <a:endParaRPr lang="en-US"/>
        </a:p>
      </dgm:t>
    </dgm:pt>
    <dgm:pt modelId="{E33A74AE-D839-4056-A4F9-CF048644C740}" type="pres">
      <dgm:prSet presAssocID="{4DCD1702-31BA-437D-9B71-A8FEC9173733}" presName="diagram" presStyleCnt="0">
        <dgm:presLayoutVars>
          <dgm:dir/>
        </dgm:presLayoutVars>
      </dgm:prSet>
      <dgm:spPr/>
    </dgm:pt>
    <dgm:pt modelId="{160368F2-D034-4C0A-83B4-8BA89A165445}" type="pres">
      <dgm:prSet presAssocID="{34194A18-D227-48E5-9D6A-9894D2C75ADC}" presName="composite" presStyleCnt="0"/>
      <dgm:spPr/>
    </dgm:pt>
    <dgm:pt modelId="{8679B6EF-EFB0-4C7A-80DF-22C11096C359}" type="pres">
      <dgm:prSet presAssocID="{34194A18-D227-48E5-9D6A-9894D2C75ADC}" presName="Image" presStyleLbl="bgShp" presStyleIdx="0" presStyleCnt="1"/>
      <dgm:spPr>
        <a:blipFill>
          <a:blip xmlns:r="http://schemas.openxmlformats.org/officeDocument/2006/relationships" r:embed="rId1"/>
          <a:srcRect/>
          <a:stretch>
            <a:fillRect l="-16000" r="-16000"/>
          </a:stretch>
        </a:blipFill>
      </dgm:spPr>
    </dgm:pt>
    <dgm:pt modelId="{F373FC7D-BB7B-4E73-9A39-9C226D31FFCB}" type="pres">
      <dgm:prSet presAssocID="{34194A18-D227-48E5-9D6A-9894D2C75ADC}" presName="Parent" presStyleLbl="node0" presStyleIdx="0" presStyleCnt="1" custScaleX="144328">
        <dgm:presLayoutVars>
          <dgm:bulletEnabled val="1"/>
        </dgm:presLayoutVars>
      </dgm:prSet>
      <dgm:spPr/>
    </dgm:pt>
  </dgm:ptLst>
  <dgm:cxnLst>
    <dgm:cxn modelId="{09C07FDE-CC65-4512-BC72-7D76D44E46B4}" srcId="{4DCD1702-31BA-437D-9B71-A8FEC9173733}" destId="{34194A18-D227-48E5-9D6A-9894D2C75ADC}" srcOrd="0" destOrd="0" parTransId="{A84E7F55-6B34-44AB-B87C-12B319AA6663}" sibTransId="{DB55B2A2-83F2-4D37-A564-0BF0FE6E1D06}"/>
    <dgm:cxn modelId="{708AA6EA-90CC-4E59-A93F-BD92E01E07AE}" type="presOf" srcId="{34194A18-D227-48E5-9D6A-9894D2C75ADC}" destId="{F373FC7D-BB7B-4E73-9A39-9C226D31FFCB}" srcOrd="0" destOrd="0" presId="urn:microsoft.com/office/officeart/2008/layout/BendingPictureCaption"/>
    <dgm:cxn modelId="{AECF2EEC-911C-49EC-963C-96D83D16BC34}" type="presOf" srcId="{4DCD1702-31BA-437D-9B71-A8FEC9173733}" destId="{E33A74AE-D839-4056-A4F9-CF048644C740}" srcOrd="0" destOrd="0" presId="urn:microsoft.com/office/officeart/2008/layout/BendingPictureCaption"/>
    <dgm:cxn modelId="{63285A14-0150-41A8-AFAE-FB397DF1FC50}" type="presParOf" srcId="{E33A74AE-D839-4056-A4F9-CF048644C740}" destId="{160368F2-D034-4C0A-83B4-8BA89A165445}" srcOrd="0" destOrd="0" presId="urn:microsoft.com/office/officeart/2008/layout/BendingPictureCaption"/>
    <dgm:cxn modelId="{02456252-6EF5-4FFA-A304-52DE37A8F4EC}" type="presParOf" srcId="{160368F2-D034-4C0A-83B4-8BA89A165445}" destId="{8679B6EF-EFB0-4C7A-80DF-22C11096C359}" srcOrd="0" destOrd="0" presId="urn:microsoft.com/office/officeart/2008/layout/BendingPictureCaption"/>
    <dgm:cxn modelId="{CD13E418-44E6-409B-8E87-801C0909B8D1}" type="presParOf" srcId="{160368F2-D034-4C0A-83B4-8BA89A165445}" destId="{F373FC7D-BB7B-4E73-9A39-9C226D31FFCB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4E6CA-E726-405C-B08E-119B73A78F7C}">
      <dsp:nvSpPr>
        <dsp:cNvPr id="0" name=""/>
        <dsp:cNvSpPr/>
      </dsp:nvSpPr>
      <dsp:spPr>
        <a:xfrm>
          <a:off x="163686" y="1409296"/>
          <a:ext cx="2302486" cy="75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Procesar un </a:t>
          </a:r>
          <a:r>
            <a:rPr lang="es-ES" sz="1500" kern="1200" dirty="0" err="1"/>
            <a:t>dataset</a:t>
          </a:r>
          <a:r>
            <a:rPr lang="es-ES" sz="1500" kern="1200" dirty="0"/>
            <a:t> de 2 millones de partidas de ajedrez.</a:t>
          </a:r>
          <a:endParaRPr lang="en-US" sz="1500" kern="1200" dirty="0"/>
        </a:p>
      </dsp:txBody>
      <dsp:txXfrm>
        <a:off x="163686" y="1409296"/>
        <a:ext cx="2302486" cy="758773"/>
      </dsp:txXfrm>
    </dsp:sp>
    <dsp:sp modelId="{6623E019-62D3-4E5F-803A-820B915316B6}">
      <dsp:nvSpPr>
        <dsp:cNvPr id="0" name=""/>
        <dsp:cNvSpPr/>
      </dsp:nvSpPr>
      <dsp:spPr>
        <a:xfrm>
          <a:off x="161069" y="1178525"/>
          <a:ext cx="183152" cy="1831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0050C-67F3-4FDB-92DD-04292F2D5B0A}">
      <dsp:nvSpPr>
        <dsp:cNvPr id="0" name=""/>
        <dsp:cNvSpPr/>
      </dsp:nvSpPr>
      <dsp:spPr>
        <a:xfrm>
          <a:off x="289276" y="922111"/>
          <a:ext cx="183152" cy="1831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E6E7F-C515-413A-957C-02344C192573}">
      <dsp:nvSpPr>
        <dsp:cNvPr id="0" name=""/>
        <dsp:cNvSpPr/>
      </dsp:nvSpPr>
      <dsp:spPr>
        <a:xfrm>
          <a:off x="596972" y="973394"/>
          <a:ext cx="287810" cy="2878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D1656-AB3A-4B3D-A24D-8A53DCB59592}">
      <dsp:nvSpPr>
        <dsp:cNvPr id="0" name=""/>
        <dsp:cNvSpPr/>
      </dsp:nvSpPr>
      <dsp:spPr>
        <a:xfrm>
          <a:off x="853385" y="691339"/>
          <a:ext cx="183152" cy="1831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0DC54-D759-458D-AE63-CA2C595089C3}">
      <dsp:nvSpPr>
        <dsp:cNvPr id="0" name=""/>
        <dsp:cNvSpPr/>
      </dsp:nvSpPr>
      <dsp:spPr>
        <a:xfrm>
          <a:off x="1186722" y="588774"/>
          <a:ext cx="183152" cy="1831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C9586-C7E1-43D0-AF1C-25C0AF6E7791}">
      <dsp:nvSpPr>
        <dsp:cNvPr id="0" name=""/>
        <dsp:cNvSpPr/>
      </dsp:nvSpPr>
      <dsp:spPr>
        <a:xfrm>
          <a:off x="1596983" y="768263"/>
          <a:ext cx="183152" cy="1831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8B616-F30D-4DE5-866D-6E7D24EFE32C}">
      <dsp:nvSpPr>
        <dsp:cNvPr id="0" name=""/>
        <dsp:cNvSpPr/>
      </dsp:nvSpPr>
      <dsp:spPr>
        <a:xfrm>
          <a:off x="1853396" y="896470"/>
          <a:ext cx="287810" cy="2878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08F34-8A2C-4328-89DB-C626287017BB}">
      <dsp:nvSpPr>
        <dsp:cNvPr id="0" name=""/>
        <dsp:cNvSpPr/>
      </dsp:nvSpPr>
      <dsp:spPr>
        <a:xfrm>
          <a:off x="2212375" y="1178525"/>
          <a:ext cx="183152" cy="1831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BDDB3-DB53-4D05-8A6A-C326724D2B61}">
      <dsp:nvSpPr>
        <dsp:cNvPr id="0" name=""/>
        <dsp:cNvSpPr/>
      </dsp:nvSpPr>
      <dsp:spPr>
        <a:xfrm>
          <a:off x="2366223" y="1460579"/>
          <a:ext cx="183152" cy="1831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C2E5F-8AC4-4F14-96A9-7DD4E799B52E}">
      <dsp:nvSpPr>
        <dsp:cNvPr id="0" name=""/>
        <dsp:cNvSpPr/>
      </dsp:nvSpPr>
      <dsp:spPr>
        <a:xfrm>
          <a:off x="1032874" y="922111"/>
          <a:ext cx="470963" cy="4709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CAD3E-A719-46C9-B8FA-E6A37A7973A4}">
      <dsp:nvSpPr>
        <dsp:cNvPr id="0" name=""/>
        <dsp:cNvSpPr/>
      </dsp:nvSpPr>
      <dsp:spPr>
        <a:xfrm>
          <a:off x="32862" y="1896482"/>
          <a:ext cx="183152" cy="1831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03DA8-26CB-483D-996C-4751DAB1A15E}">
      <dsp:nvSpPr>
        <dsp:cNvPr id="0" name=""/>
        <dsp:cNvSpPr/>
      </dsp:nvSpPr>
      <dsp:spPr>
        <a:xfrm>
          <a:off x="186710" y="2127253"/>
          <a:ext cx="287810" cy="2878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8A7D5-493F-4E89-957E-D1AD95E542C7}">
      <dsp:nvSpPr>
        <dsp:cNvPr id="0" name=""/>
        <dsp:cNvSpPr/>
      </dsp:nvSpPr>
      <dsp:spPr>
        <a:xfrm>
          <a:off x="571330" y="2332384"/>
          <a:ext cx="418633" cy="4186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34618-6770-4B0F-81EE-3F70E2DF5372}">
      <dsp:nvSpPr>
        <dsp:cNvPr id="0" name=""/>
        <dsp:cNvSpPr/>
      </dsp:nvSpPr>
      <dsp:spPr>
        <a:xfrm>
          <a:off x="1109798" y="2665721"/>
          <a:ext cx="183152" cy="1831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7E785-7523-404E-87AB-9D24E078A342}">
      <dsp:nvSpPr>
        <dsp:cNvPr id="0" name=""/>
        <dsp:cNvSpPr/>
      </dsp:nvSpPr>
      <dsp:spPr>
        <a:xfrm>
          <a:off x="1212363" y="2332384"/>
          <a:ext cx="287810" cy="2878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9F563-0068-4746-840D-21E282CE7CD6}">
      <dsp:nvSpPr>
        <dsp:cNvPr id="0" name=""/>
        <dsp:cNvSpPr/>
      </dsp:nvSpPr>
      <dsp:spPr>
        <a:xfrm>
          <a:off x="1468777" y="2691363"/>
          <a:ext cx="183152" cy="1831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38074-7458-4030-9BCD-EA2A897EA527}">
      <dsp:nvSpPr>
        <dsp:cNvPr id="0" name=""/>
        <dsp:cNvSpPr/>
      </dsp:nvSpPr>
      <dsp:spPr>
        <a:xfrm>
          <a:off x="1699548" y="2281101"/>
          <a:ext cx="418633" cy="4186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A70C5-F7FD-425D-BB1A-627AC205A152}">
      <dsp:nvSpPr>
        <dsp:cNvPr id="0" name=""/>
        <dsp:cNvSpPr/>
      </dsp:nvSpPr>
      <dsp:spPr>
        <a:xfrm>
          <a:off x="2263658" y="2178536"/>
          <a:ext cx="287810" cy="2878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83C67-FEE6-4E37-8A21-8B076301E890}">
      <dsp:nvSpPr>
        <dsp:cNvPr id="0" name=""/>
        <dsp:cNvSpPr/>
      </dsp:nvSpPr>
      <dsp:spPr>
        <a:xfrm>
          <a:off x="2551468" y="972967"/>
          <a:ext cx="845259" cy="1613692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7B40C-224A-49AC-8409-941805F3625F}">
      <dsp:nvSpPr>
        <dsp:cNvPr id="0" name=""/>
        <dsp:cNvSpPr/>
      </dsp:nvSpPr>
      <dsp:spPr>
        <a:xfrm>
          <a:off x="3396728" y="973751"/>
          <a:ext cx="2305252" cy="1613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s-ES" sz="1500" kern="1200" dirty="0"/>
            <a:t>Entrenar un modelo que pueda predecir el resultado de una partida.</a:t>
          </a:r>
          <a:endParaRPr lang="en-US" sz="1500" kern="1200" dirty="0"/>
        </a:p>
      </dsp:txBody>
      <dsp:txXfrm>
        <a:off x="3396728" y="973751"/>
        <a:ext cx="2305252" cy="1613676"/>
      </dsp:txXfrm>
    </dsp:sp>
    <dsp:sp modelId="{7ABA020E-EAAC-445A-A6FE-5362AD875769}">
      <dsp:nvSpPr>
        <dsp:cNvPr id="0" name=""/>
        <dsp:cNvSpPr/>
      </dsp:nvSpPr>
      <dsp:spPr>
        <a:xfrm>
          <a:off x="5701980" y="972967"/>
          <a:ext cx="845259" cy="1613692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48195-1243-4209-B487-0251C495CB9E}">
      <dsp:nvSpPr>
        <dsp:cNvPr id="0" name=""/>
        <dsp:cNvSpPr/>
      </dsp:nvSpPr>
      <dsp:spPr>
        <a:xfrm>
          <a:off x="6547239" y="973751"/>
          <a:ext cx="2305252" cy="1613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Poner en funcionamiento y calibrar dicho modelo.</a:t>
          </a:r>
          <a:endParaRPr lang="en-US" sz="1500" kern="1200" dirty="0"/>
        </a:p>
      </dsp:txBody>
      <dsp:txXfrm>
        <a:off x="6547239" y="973751"/>
        <a:ext cx="2305252" cy="1613676"/>
      </dsp:txXfrm>
    </dsp:sp>
    <dsp:sp modelId="{D3C01016-3991-45D3-8244-0AB2DF5F3CBE}">
      <dsp:nvSpPr>
        <dsp:cNvPr id="0" name=""/>
        <dsp:cNvSpPr/>
      </dsp:nvSpPr>
      <dsp:spPr>
        <a:xfrm>
          <a:off x="8852492" y="972967"/>
          <a:ext cx="845259" cy="1613692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F3C21-5BB3-43BE-9AFC-8C93FB8D05C1}">
      <dsp:nvSpPr>
        <dsp:cNvPr id="0" name=""/>
        <dsp:cNvSpPr/>
      </dsp:nvSpPr>
      <dsp:spPr>
        <a:xfrm>
          <a:off x="9789961" y="839609"/>
          <a:ext cx="1959464" cy="19594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s-ES" sz="1500" kern="1200" dirty="0"/>
            <a:t>Realizar </a:t>
          </a:r>
          <a:r>
            <a:rPr kumimoji="1" lang="es-ES" sz="1500" kern="1200" dirty="0" err="1"/>
            <a:t>Deployment</a:t>
          </a:r>
          <a:r>
            <a:rPr kumimoji="1" lang="es-ES" sz="1500" kern="1200" dirty="0"/>
            <a:t> en línea.</a:t>
          </a:r>
          <a:endParaRPr lang="en-US" sz="1500" kern="1200" dirty="0"/>
        </a:p>
      </dsp:txBody>
      <dsp:txXfrm>
        <a:off x="10076918" y="1126566"/>
        <a:ext cx="1385550" cy="1385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26D1A-1D9D-4206-ABEE-6ED7AB1BF74A}">
      <dsp:nvSpPr>
        <dsp:cNvPr id="0" name=""/>
        <dsp:cNvSpPr/>
      </dsp:nvSpPr>
      <dsp:spPr>
        <a:xfrm>
          <a:off x="0" y="181922"/>
          <a:ext cx="3200679" cy="3200679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F9D67-62A4-45DD-A6A4-25D98477E826}">
      <dsp:nvSpPr>
        <dsp:cNvPr id="0" name=""/>
        <dsp:cNvSpPr/>
      </dsp:nvSpPr>
      <dsp:spPr>
        <a:xfrm>
          <a:off x="1600339" y="181922"/>
          <a:ext cx="3734126" cy="320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s-ES" sz="2500" kern="1200" dirty="0"/>
            <a:t>Sitio de ajedrez más grande del mundo.</a:t>
          </a:r>
          <a:endParaRPr lang="en-US" sz="2500" kern="1200" dirty="0"/>
        </a:p>
      </dsp:txBody>
      <dsp:txXfrm>
        <a:off x="1600339" y="181922"/>
        <a:ext cx="3734126" cy="960205"/>
      </dsp:txXfrm>
    </dsp:sp>
    <dsp:sp modelId="{315E85F9-879D-4B7D-8D88-6CB406B232D9}">
      <dsp:nvSpPr>
        <dsp:cNvPr id="0" name=""/>
        <dsp:cNvSpPr/>
      </dsp:nvSpPr>
      <dsp:spPr>
        <a:xfrm>
          <a:off x="560119" y="1142128"/>
          <a:ext cx="2080439" cy="2080439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DD6E9-AABD-403E-AC38-6F2517A02A21}">
      <dsp:nvSpPr>
        <dsp:cNvPr id="0" name=""/>
        <dsp:cNvSpPr/>
      </dsp:nvSpPr>
      <dsp:spPr>
        <a:xfrm>
          <a:off x="1600339" y="1142128"/>
          <a:ext cx="3734126" cy="2080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s-ES" sz="2500" kern="1200" dirty="0"/>
            <a:t>Mas de 100 millones de usuarios registrados.</a:t>
          </a:r>
          <a:endParaRPr lang="en-US" sz="2500" kern="1200" dirty="0"/>
        </a:p>
      </dsp:txBody>
      <dsp:txXfrm>
        <a:off x="1600339" y="1142128"/>
        <a:ext cx="3734126" cy="960202"/>
      </dsp:txXfrm>
    </dsp:sp>
    <dsp:sp modelId="{5BDCF90B-4BC9-4546-87CE-D6C4ADAC7E88}">
      <dsp:nvSpPr>
        <dsp:cNvPr id="0" name=""/>
        <dsp:cNvSpPr/>
      </dsp:nvSpPr>
      <dsp:spPr>
        <a:xfrm>
          <a:off x="1120238" y="2102330"/>
          <a:ext cx="960202" cy="960202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A3B0E-8609-4633-8968-319A2407E39D}">
      <dsp:nvSpPr>
        <dsp:cNvPr id="0" name=""/>
        <dsp:cNvSpPr/>
      </dsp:nvSpPr>
      <dsp:spPr>
        <a:xfrm>
          <a:off x="1600339" y="2102330"/>
          <a:ext cx="3734126" cy="9602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Base de Datos </a:t>
          </a:r>
          <a:endParaRPr lang="en-US" sz="2500" kern="1200" dirty="0"/>
        </a:p>
      </dsp:txBody>
      <dsp:txXfrm>
        <a:off x="1600339" y="2102330"/>
        <a:ext cx="3734126" cy="9602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CB698-CCB7-4BFE-A2B8-02D06D00B4EE}">
      <dsp:nvSpPr>
        <dsp:cNvPr id="0" name=""/>
        <dsp:cNvSpPr/>
      </dsp:nvSpPr>
      <dsp:spPr>
        <a:xfrm>
          <a:off x="4146743" y="3865"/>
          <a:ext cx="1832533" cy="1191146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s-ES" sz="1500" kern="1200" dirty="0"/>
            <a:t>Ninguna partida de Ajedrez 960</a:t>
          </a:r>
          <a:endParaRPr lang="en-US" sz="1500" kern="1200" dirty="0"/>
        </a:p>
      </dsp:txBody>
      <dsp:txXfrm>
        <a:off x="4204890" y="62012"/>
        <a:ext cx="1716239" cy="1074852"/>
      </dsp:txXfrm>
    </dsp:sp>
    <dsp:sp modelId="{FAA2F903-DFEE-4FEA-87B4-9EDC3373D2ED}">
      <dsp:nvSpPr>
        <dsp:cNvPr id="0" name=""/>
        <dsp:cNvSpPr/>
      </dsp:nvSpPr>
      <dsp:spPr>
        <a:xfrm>
          <a:off x="2684466" y="599438"/>
          <a:ext cx="4757086" cy="4757086"/>
        </a:xfrm>
        <a:custGeom>
          <a:avLst/>
          <a:gdLst/>
          <a:ahLst/>
          <a:cxnLst/>
          <a:rect l="0" t="0" r="0" b="0"/>
          <a:pathLst>
            <a:path>
              <a:moveTo>
                <a:pt x="3306447" y="188460"/>
              </a:moveTo>
              <a:arcTo wR="2378543" hR="2378543" stAng="17577697" swAng="1810300"/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401A9-26B6-4B6A-A3B6-A3D939F49A30}">
      <dsp:nvSpPr>
        <dsp:cNvPr id="0" name=""/>
        <dsp:cNvSpPr/>
      </dsp:nvSpPr>
      <dsp:spPr>
        <a:xfrm>
          <a:off x="6238520" y="1561082"/>
          <a:ext cx="2173237" cy="1363779"/>
        </a:xfrm>
        <a:prstGeom prst="roundRect">
          <a:avLst/>
        </a:prstGeom>
        <a:solidFill>
          <a:schemeClr val="accent1">
            <a:shade val="80000"/>
            <a:hueOff val="76561"/>
            <a:satOff val="-1098"/>
            <a:lumOff val="640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Solo control de tiempo </a:t>
          </a:r>
          <a:r>
            <a:rPr lang="es-ES" sz="1500" kern="1200" dirty="0" err="1"/>
            <a:t>Blitz</a:t>
          </a:r>
          <a:r>
            <a:rPr lang="es-ES" sz="1500" kern="1200" dirty="0"/>
            <a:t> (3 min.)</a:t>
          </a:r>
          <a:endParaRPr lang="en-US" sz="1500" kern="1200" dirty="0"/>
        </a:p>
      </dsp:txBody>
      <dsp:txXfrm>
        <a:off x="6305094" y="1627656"/>
        <a:ext cx="2040089" cy="1230631"/>
      </dsp:txXfrm>
    </dsp:sp>
    <dsp:sp modelId="{CB16240A-AF5C-4A8C-B79C-CAF3B9EAF9E8}">
      <dsp:nvSpPr>
        <dsp:cNvPr id="0" name=""/>
        <dsp:cNvSpPr/>
      </dsp:nvSpPr>
      <dsp:spPr>
        <a:xfrm>
          <a:off x="2684466" y="599438"/>
          <a:ext cx="4757086" cy="4757086"/>
        </a:xfrm>
        <a:custGeom>
          <a:avLst/>
          <a:gdLst/>
          <a:ahLst/>
          <a:cxnLst/>
          <a:rect l="0" t="0" r="0" b="0"/>
          <a:pathLst>
            <a:path>
              <a:moveTo>
                <a:pt x="4756771" y="2339819"/>
              </a:moveTo>
              <a:arcTo wR="2378543" hR="2378543" stAng="21544030" swAng="2072794"/>
            </a:path>
          </a:pathLst>
        </a:custGeom>
        <a:noFill/>
        <a:ln w="9525" cap="flat" cmpd="sng" algn="ctr">
          <a:solidFill>
            <a:schemeClr val="accent1">
              <a:shade val="90000"/>
              <a:hueOff val="76575"/>
              <a:satOff val="-1064"/>
              <a:lumOff val="57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28E6-C445-468E-A585-6D5C0B2B9D95}">
      <dsp:nvSpPr>
        <dsp:cNvPr id="0" name=""/>
        <dsp:cNvSpPr/>
      </dsp:nvSpPr>
      <dsp:spPr>
        <a:xfrm>
          <a:off x="5544816" y="4306690"/>
          <a:ext cx="1832533" cy="1191146"/>
        </a:xfrm>
        <a:prstGeom prst="roundRect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ID de Jugadores con una mínima cantidad de partidas</a:t>
          </a:r>
          <a:endParaRPr lang="en-US" sz="1500" kern="1200" dirty="0"/>
        </a:p>
      </dsp:txBody>
      <dsp:txXfrm>
        <a:off x="5602963" y="4364837"/>
        <a:ext cx="1716239" cy="1074852"/>
      </dsp:txXfrm>
    </dsp:sp>
    <dsp:sp modelId="{2D09C3E2-747B-46E3-BB67-5BF9CBD92160}">
      <dsp:nvSpPr>
        <dsp:cNvPr id="0" name=""/>
        <dsp:cNvSpPr/>
      </dsp:nvSpPr>
      <dsp:spPr>
        <a:xfrm>
          <a:off x="2684466" y="599438"/>
          <a:ext cx="4757086" cy="4757086"/>
        </a:xfrm>
        <a:custGeom>
          <a:avLst/>
          <a:gdLst/>
          <a:ahLst/>
          <a:cxnLst/>
          <a:rect l="0" t="0" r="0" b="0"/>
          <a:pathLst>
            <a:path>
              <a:moveTo>
                <a:pt x="2850909" y="4709710"/>
              </a:moveTo>
              <a:arcTo wR="2378543" hR="2378543" stAng="4712713" swAng="1374574"/>
            </a:path>
          </a:pathLst>
        </a:custGeom>
        <a:noFill/>
        <a:ln w="9525" cap="flat" cmpd="sng" algn="ctr">
          <a:solidFill>
            <a:schemeClr val="accent1">
              <a:shade val="90000"/>
              <a:hueOff val="153151"/>
              <a:satOff val="-2127"/>
              <a:lumOff val="114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31A26-01E9-436B-99A8-71B9716F3DDC}">
      <dsp:nvSpPr>
        <dsp:cNvPr id="0" name=""/>
        <dsp:cNvSpPr/>
      </dsp:nvSpPr>
      <dsp:spPr>
        <a:xfrm>
          <a:off x="2748670" y="4306690"/>
          <a:ext cx="1832533" cy="1191146"/>
        </a:xfrm>
        <a:prstGeom prst="roundRect">
          <a:avLst/>
        </a:prstGeom>
        <a:solidFill>
          <a:schemeClr val="accent1">
            <a:shade val="80000"/>
            <a:hueOff val="229684"/>
            <a:satOff val="-3294"/>
            <a:lumOff val="1921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Aperturas con una mínima frecuencia</a:t>
          </a:r>
          <a:endParaRPr lang="en-US" sz="1500" kern="1200" dirty="0"/>
        </a:p>
      </dsp:txBody>
      <dsp:txXfrm>
        <a:off x="2806817" y="4364837"/>
        <a:ext cx="1716239" cy="1074852"/>
      </dsp:txXfrm>
    </dsp:sp>
    <dsp:sp modelId="{F13C0D38-A0F9-43C9-A16B-3D01C0137478}">
      <dsp:nvSpPr>
        <dsp:cNvPr id="0" name=""/>
        <dsp:cNvSpPr/>
      </dsp:nvSpPr>
      <dsp:spPr>
        <a:xfrm>
          <a:off x="2684466" y="599438"/>
          <a:ext cx="4757086" cy="4757086"/>
        </a:xfrm>
        <a:custGeom>
          <a:avLst/>
          <a:gdLst/>
          <a:ahLst/>
          <a:cxnLst/>
          <a:rect l="0" t="0" r="0" b="0"/>
          <a:pathLst>
            <a:path>
              <a:moveTo>
                <a:pt x="397265" y="3694600"/>
              </a:moveTo>
              <a:arcTo wR="2378543" hR="2378543" stAng="8784362" swAng="2195285"/>
            </a:path>
          </a:pathLst>
        </a:custGeom>
        <a:noFill/>
        <a:ln w="9525" cap="flat" cmpd="sng" algn="ctr">
          <a:solidFill>
            <a:schemeClr val="accent1">
              <a:shade val="90000"/>
              <a:hueOff val="229726"/>
              <a:satOff val="-3191"/>
              <a:lumOff val="172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B7A67-E725-4554-BF4E-6EF09F326A88}">
      <dsp:nvSpPr>
        <dsp:cNvPr id="0" name=""/>
        <dsp:cNvSpPr/>
      </dsp:nvSpPr>
      <dsp:spPr>
        <a:xfrm>
          <a:off x="1884614" y="1647398"/>
          <a:ext cx="1832533" cy="1191146"/>
        </a:xfrm>
        <a:prstGeom prst="round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Consideradas actuales en el tiempo</a:t>
          </a:r>
          <a:endParaRPr lang="en-US" sz="1500" kern="1200" dirty="0"/>
        </a:p>
      </dsp:txBody>
      <dsp:txXfrm>
        <a:off x="1942761" y="1705545"/>
        <a:ext cx="1716239" cy="1074852"/>
      </dsp:txXfrm>
    </dsp:sp>
    <dsp:sp modelId="{78A3D31A-AC47-4F89-A284-1C1F90BFCA0B}">
      <dsp:nvSpPr>
        <dsp:cNvPr id="0" name=""/>
        <dsp:cNvSpPr/>
      </dsp:nvSpPr>
      <dsp:spPr>
        <a:xfrm>
          <a:off x="2684466" y="599438"/>
          <a:ext cx="4757086" cy="4757086"/>
        </a:xfrm>
        <a:custGeom>
          <a:avLst/>
          <a:gdLst/>
          <a:ahLst/>
          <a:cxnLst/>
          <a:rect l="0" t="0" r="0" b="0"/>
          <a:pathLst>
            <a:path>
              <a:moveTo>
                <a:pt x="414655" y="1036674"/>
              </a:moveTo>
              <a:arcTo wR="2378543" hR="2378543" stAng="12860621" swAng="1960213"/>
            </a:path>
          </a:pathLst>
        </a:custGeom>
        <a:noFill/>
        <a:ln w="9525" cap="flat" cmpd="sng" algn="ctr">
          <a:solidFill>
            <a:schemeClr val="accent1">
              <a:shade val="90000"/>
              <a:hueOff val="306302"/>
              <a:satOff val="-4255"/>
              <a:lumOff val="229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DC116-A96B-470A-82D3-364D398C6E62}">
      <dsp:nvSpPr>
        <dsp:cNvPr id="0" name=""/>
        <dsp:cNvSpPr/>
      </dsp:nvSpPr>
      <dsp:spPr>
        <a:xfrm>
          <a:off x="-3357202" y="-516330"/>
          <a:ext cx="4003190" cy="4003190"/>
        </a:xfrm>
        <a:prstGeom prst="blockArc">
          <a:avLst>
            <a:gd name="adj1" fmla="val 18900000"/>
            <a:gd name="adj2" fmla="val 2700000"/>
            <a:gd name="adj3" fmla="val 54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83153-5917-4724-B9D5-E0CBF0EBA161}">
      <dsp:nvSpPr>
        <dsp:cNvPr id="0" name=""/>
        <dsp:cNvSpPr/>
      </dsp:nvSpPr>
      <dsp:spPr>
        <a:xfrm>
          <a:off x="338746" y="228374"/>
          <a:ext cx="6163835" cy="456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3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s-ES" sz="2200" b="0" kern="1200" baseline="0" dirty="0"/>
            <a:t>Ranking Elo del Jugador con Blancas / Negras.</a:t>
          </a:r>
          <a:endParaRPr lang="en-US" sz="2200" kern="1200" dirty="0"/>
        </a:p>
      </dsp:txBody>
      <dsp:txXfrm>
        <a:off x="338746" y="228374"/>
        <a:ext cx="6163835" cy="456986"/>
      </dsp:txXfrm>
    </dsp:sp>
    <dsp:sp modelId="{37A43DD4-2E03-42B3-966F-AC41FDC24439}">
      <dsp:nvSpPr>
        <dsp:cNvPr id="0" name=""/>
        <dsp:cNvSpPr/>
      </dsp:nvSpPr>
      <dsp:spPr>
        <a:xfrm>
          <a:off x="53130" y="171250"/>
          <a:ext cx="571232" cy="5712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ADAD6-6EC6-42A9-8EBC-91C25C9B0ED0}">
      <dsp:nvSpPr>
        <dsp:cNvPr id="0" name=""/>
        <dsp:cNvSpPr/>
      </dsp:nvSpPr>
      <dsp:spPr>
        <a:xfrm>
          <a:off x="600747" y="913972"/>
          <a:ext cx="5901835" cy="456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3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s-ES" sz="2200" b="0" kern="1200" baseline="0"/>
            <a:t>ID del Jugador con Blancas / Negras.</a:t>
          </a:r>
          <a:endParaRPr lang="en-US" sz="2200" kern="1200"/>
        </a:p>
      </dsp:txBody>
      <dsp:txXfrm>
        <a:off x="600747" y="913972"/>
        <a:ext cx="5901835" cy="456986"/>
      </dsp:txXfrm>
    </dsp:sp>
    <dsp:sp modelId="{9A65A8E5-B502-478F-A5B8-0C41BBB67599}">
      <dsp:nvSpPr>
        <dsp:cNvPr id="0" name=""/>
        <dsp:cNvSpPr/>
      </dsp:nvSpPr>
      <dsp:spPr>
        <a:xfrm>
          <a:off x="315131" y="856849"/>
          <a:ext cx="571232" cy="5712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640E3-08CE-49AD-807C-77220CED3A2D}">
      <dsp:nvSpPr>
        <dsp:cNvPr id="0" name=""/>
        <dsp:cNvSpPr/>
      </dsp:nvSpPr>
      <dsp:spPr>
        <a:xfrm>
          <a:off x="600747" y="1599570"/>
          <a:ext cx="5901835" cy="456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3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s-ES" sz="2200" b="0" kern="1200" baseline="0"/>
            <a:t>Apertura.</a:t>
          </a:r>
          <a:endParaRPr lang="en-US" sz="2200" kern="1200"/>
        </a:p>
      </dsp:txBody>
      <dsp:txXfrm>
        <a:off x="600747" y="1599570"/>
        <a:ext cx="5901835" cy="456986"/>
      </dsp:txXfrm>
    </dsp:sp>
    <dsp:sp modelId="{B7210905-3A6C-4D8B-9089-634763965A4A}">
      <dsp:nvSpPr>
        <dsp:cNvPr id="0" name=""/>
        <dsp:cNvSpPr/>
      </dsp:nvSpPr>
      <dsp:spPr>
        <a:xfrm>
          <a:off x="315131" y="1542447"/>
          <a:ext cx="571232" cy="5712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2C99D-7CEB-4256-B170-A075163359B4}">
      <dsp:nvSpPr>
        <dsp:cNvPr id="0" name=""/>
        <dsp:cNvSpPr/>
      </dsp:nvSpPr>
      <dsp:spPr>
        <a:xfrm>
          <a:off x="338746" y="2285168"/>
          <a:ext cx="6163835" cy="456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3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s-ES" sz="2200" b="0" kern="1200" baseline="0" dirty="0"/>
            <a:t>Cantidad de Movimientos que dura.</a:t>
          </a:r>
          <a:endParaRPr lang="en-US" sz="2200" kern="1200" dirty="0"/>
        </a:p>
      </dsp:txBody>
      <dsp:txXfrm>
        <a:off x="338746" y="2285168"/>
        <a:ext cx="6163835" cy="456986"/>
      </dsp:txXfrm>
    </dsp:sp>
    <dsp:sp modelId="{4F45BE63-6B46-4425-91CD-2FE3330EB9D3}">
      <dsp:nvSpPr>
        <dsp:cNvPr id="0" name=""/>
        <dsp:cNvSpPr/>
      </dsp:nvSpPr>
      <dsp:spPr>
        <a:xfrm>
          <a:off x="53130" y="2228045"/>
          <a:ext cx="571232" cy="5712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DC116-A96B-470A-82D3-364D398C6E62}">
      <dsp:nvSpPr>
        <dsp:cNvPr id="0" name=""/>
        <dsp:cNvSpPr/>
      </dsp:nvSpPr>
      <dsp:spPr>
        <a:xfrm>
          <a:off x="-1607535" y="-271647"/>
          <a:ext cx="2091242" cy="2091242"/>
        </a:xfrm>
        <a:prstGeom prst="blockArc">
          <a:avLst>
            <a:gd name="adj1" fmla="val 18900000"/>
            <a:gd name="adj2" fmla="val 2700000"/>
            <a:gd name="adj3" fmla="val 1033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83153-5917-4724-B9D5-E0CBF0EBA161}">
      <dsp:nvSpPr>
        <dsp:cNvPr id="0" name=""/>
        <dsp:cNvSpPr/>
      </dsp:nvSpPr>
      <dsp:spPr>
        <a:xfrm>
          <a:off x="468994" y="398778"/>
          <a:ext cx="3826096" cy="7503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342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s-ES" sz="3600" b="0" kern="1200" baseline="0" dirty="0"/>
            <a:t>Resultado</a:t>
          </a:r>
          <a:endParaRPr lang="en-US" sz="3600" kern="1200" dirty="0"/>
        </a:p>
      </dsp:txBody>
      <dsp:txXfrm>
        <a:off x="468994" y="398778"/>
        <a:ext cx="3826096" cy="750391"/>
      </dsp:txXfrm>
    </dsp:sp>
    <dsp:sp modelId="{37A43DD4-2E03-42B3-966F-AC41FDC24439}">
      <dsp:nvSpPr>
        <dsp:cNvPr id="0" name=""/>
        <dsp:cNvSpPr/>
      </dsp:nvSpPr>
      <dsp:spPr>
        <a:xfrm>
          <a:off x="0" y="304979"/>
          <a:ext cx="937989" cy="9379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0FCBC-897E-443D-8796-E85A910E27B6}">
      <dsp:nvSpPr>
        <dsp:cNvPr id="0" name=""/>
        <dsp:cNvSpPr/>
      </dsp:nvSpPr>
      <dsp:spPr>
        <a:xfrm rot="16200000">
          <a:off x="2355593" y="-2355593"/>
          <a:ext cx="749300" cy="5460486"/>
        </a:xfrm>
        <a:prstGeom prst="flowChartManualOperation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s-ES" sz="2700" kern="1200"/>
            <a:t>Hipótesis Nula: 44% Gana Blancas</a:t>
          </a:r>
          <a:endParaRPr lang="en-US" sz="2700" kern="1200"/>
        </a:p>
      </dsp:txBody>
      <dsp:txXfrm rot="5400000">
        <a:off x="0" y="149860"/>
        <a:ext cx="5460486" cy="4495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E18E8-EBD2-44CA-BB19-17671F04D104}">
      <dsp:nvSpPr>
        <dsp:cNvPr id="0" name=""/>
        <dsp:cNvSpPr/>
      </dsp:nvSpPr>
      <dsp:spPr>
        <a:xfrm>
          <a:off x="43" y="0"/>
          <a:ext cx="9840250" cy="609699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1B8B6-E4C9-4CF8-810D-5518D8DA9C56}">
      <dsp:nvSpPr>
        <dsp:cNvPr id="0" name=""/>
        <dsp:cNvSpPr/>
      </dsp:nvSpPr>
      <dsp:spPr>
        <a:xfrm>
          <a:off x="1179848" y="4350841"/>
          <a:ext cx="224369" cy="2243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8D565-6978-4EE5-94A1-8D7A1E3CE0ED}">
      <dsp:nvSpPr>
        <dsp:cNvPr id="0" name=""/>
        <dsp:cNvSpPr/>
      </dsp:nvSpPr>
      <dsp:spPr>
        <a:xfrm>
          <a:off x="697224" y="4645907"/>
          <a:ext cx="2110052" cy="145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89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s-ES" sz="1800" b="0" kern="1200" baseline="0" dirty="0"/>
            <a:t>Función de Preproceso +Transformadores Pipeline</a:t>
          </a:r>
          <a:endParaRPr lang="en-US" sz="1800" kern="1200" dirty="0"/>
        </a:p>
      </dsp:txBody>
      <dsp:txXfrm>
        <a:off x="697224" y="4645907"/>
        <a:ext cx="2110052" cy="1451083"/>
      </dsp:txXfrm>
    </dsp:sp>
    <dsp:sp modelId="{B845B277-C7A3-465D-9F54-41DE1604F848}">
      <dsp:nvSpPr>
        <dsp:cNvPr id="0" name=""/>
        <dsp:cNvSpPr/>
      </dsp:nvSpPr>
      <dsp:spPr>
        <a:xfrm>
          <a:off x="2217960" y="3366758"/>
          <a:ext cx="351186" cy="351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454F2-D3B4-478C-AEFF-EAA75ECC4B1B}">
      <dsp:nvSpPr>
        <dsp:cNvPr id="0" name=""/>
        <dsp:cNvSpPr/>
      </dsp:nvSpPr>
      <dsp:spPr>
        <a:xfrm>
          <a:off x="2059026" y="3794111"/>
          <a:ext cx="2264578" cy="1717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8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s-ES" sz="1800" b="0" kern="1200" baseline="0" dirty="0" err="1"/>
            <a:t>GridSearch</a:t>
          </a:r>
          <a:r>
            <a:rPr kumimoji="1" lang="es-ES" sz="1800" b="0" kern="1200" baseline="0" dirty="0"/>
            <a:t>: Mejor Modelo e </a:t>
          </a:r>
          <a:r>
            <a:rPr kumimoji="1" lang="es-ES" sz="1800" b="0" kern="1200" baseline="0" dirty="0" err="1"/>
            <a:t>Hiperparámetros</a:t>
          </a:r>
          <a:endParaRPr lang="en-US" sz="1800" kern="1200" dirty="0"/>
        </a:p>
      </dsp:txBody>
      <dsp:txXfrm>
        <a:off x="2059026" y="3794111"/>
        <a:ext cx="2264578" cy="1717330"/>
      </dsp:txXfrm>
    </dsp:sp>
    <dsp:sp modelId="{1E371ADA-1E25-4796-B01E-EC121325DDED}">
      <dsp:nvSpPr>
        <dsp:cNvPr id="0" name=""/>
        <dsp:cNvSpPr/>
      </dsp:nvSpPr>
      <dsp:spPr>
        <a:xfrm>
          <a:off x="3778790" y="2436357"/>
          <a:ext cx="468248" cy="468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8F2B1-0B35-40EC-8891-68AEC754CB4D}">
      <dsp:nvSpPr>
        <dsp:cNvPr id="0" name=""/>
        <dsp:cNvSpPr/>
      </dsp:nvSpPr>
      <dsp:spPr>
        <a:xfrm>
          <a:off x="4012914" y="2670482"/>
          <a:ext cx="1882750" cy="3426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115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s-ES" sz="1800" b="0" kern="1200" baseline="0" dirty="0"/>
            <a:t>Entrenamos Mejor Modelo (XGB)</a:t>
          </a:r>
          <a:endParaRPr lang="en-US" sz="1800" kern="1200" dirty="0"/>
        </a:p>
      </dsp:txBody>
      <dsp:txXfrm>
        <a:off x="4012914" y="2670482"/>
        <a:ext cx="1882750" cy="3426508"/>
      </dsp:txXfrm>
    </dsp:sp>
    <dsp:sp modelId="{7633A0F2-A8E4-422B-BB4B-FFD79814AF98}">
      <dsp:nvSpPr>
        <dsp:cNvPr id="0" name=""/>
        <dsp:cNvSpPr/>
      </dsp:nvSpPr>
      <dsp:spPr>
        <a:xfrm>
          <a:off x="5593254" y="1709596"/>
          <a:ext cx="604821" cy="6048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8A033-1A62-4D3D-92C7-0EFE515EDEEF}">
      <dsp:nvSpPr>
        <dsp:cNvPr id="0" name=""/>
        <dsp:cNvSpPr/>
      </dsp:nvSpPr>
      <dsp:spPr>
        <a:xfrm>
          <a:off x="5895665" y="2012007"/>
          <a:ext cx="1951037" cy="4084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482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s-ES" sz="1800" b="0" kern="1200" baseline="0" dirty="0"/>
            <a:t>Visualizar + Almacenar locamente modelo entrenado</a:t>
          </a:r>
          <a:endParaRPr lang="en-US" sz="1800" kern="1200" dirty="0"/>
        </a:p>
      </dsp:txBody>
      <dsp:txXfrm>
        <a:off x="5895665" y="2012007"/>
        <a:ext cx="1951037" cy="4084983"/>
      </dsp:txXfrm>
    </dsp:sp>
    <dsp:sp modelId="{206C7A1E-B036-40EA-81E4-F835EDA2C116}">
      <dsp:nvSpPr>
        <dsp:cNvPr id="0" name=""/>
        <dsp:cNvSpPr/>
      </dsp:nvSpPr>
      <dsp:spPr>
        <a:xfrm>
          <a:off x="7461372" y="1224275"/>
          <a:ext cx="770659" cy="770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90692-7384-4D30-9F9B-E0ED14260A3B}">
      <dsp:nvSpPr>
        <dsp:cNvPr id="0" name=""/>
        <dsp:cNvSpPr/>
      </dsp:nvSpPr>
      <dsp:spPr>
        <a:xfrm>
          <a:off x="7846702" y="1609605"/>
          <a:ext cx="1951037" cy="4487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35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s-ES" sz="1800" b="0" kern="1200" baseline="0" dirty="0" err="1"/>
            <a:t>Deployment</a:t>
          </a:r>
          <a:r>
            <a:rPr kumimoji="1" lang="es-ES" sz="1800" b="0" kern="1200" baseline="0" dirty="0"/>
            <a:t> </a:t>
          </a:r>
          <a:r>
            <a:rPr kumimoji="1" lang="es-ES" sz="1800" b="0" kern="1200" baseline="0" dirty="0" err="1"/>
            <a:t>Gradio</a:t>
          </a:r>
          <a:endParaRPr lang="en-US" sz="1800" kern="1200" dirty="0"/>
        </a:p>
      </dsp:txBody>
      <dsp:txXfrm>
        <a:off x="7846702" y="1609605"/>
        <a:ext cx="1951037" cy="44873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9B6EF-EFB0-4C7A-80DF-22C11096C359}">
      <dsp:nvSpPr>
        <dsp:cNvPr id="0" name=""/>
        <dsp:cNvSpPr/>
      </dsp:nvSpPr>
      <dsp:spPr>
        <a:xfrm>
          <a:off x="859098" y="1456"/>
          <a:ext cx="3669961" cy="271208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6000" r="-1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3FC7D-BB7B-4E73-9A39-9C226D31FFCB}">
      <dsp:nvSpPr>
        <dsp:cNvPr id="0" name=""/>
        <dsp:cNvSpPr/>
      </dsp:nvSpPr>
      <dsp:spPr>
        <a:xfrm>
          <a:off x="899981" y="2221792"/>
          <a:ext cx="4564248" cy="7599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kumimoji="1" lang="en-US" sz="5000" b="0" kern="1200" dirty="0"/>
            <a:t>¡</a:t>
          </a:r>
          <a:r>
            <a:rPr kumimoji="1" lang="en-US" sz="3000" b="0" kern="1200" dirty="0" err="1"/>
            <a:t>Muchas</a:t>
          </a:r>
          <a:r>
            <a:rPr kumimoji="1" lang="en-US" sz="3000" b="0" kern="1200" dirty="0"/>
            <a:t> gracias!</a:t>
          </a:r>
          <a:endParaRPr lang="en-US" sz="3000" b="0" kern="1200" dirty="0"/>
        </a:p>
      </dsp:txBody>
      <dsp:txXfrm>
        <a:off x="899981" y="2221792"/>
        <a:ext cx="4564248" cy="759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69AED-76AE-4079-B9A9-52B86F140ED7}" type="datetimeFigureOut">
              <a:rPr lang="es-AR" smtClean="0"/>
              <a:t>22/3/2023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1CAB5-1B48-43A3-970F-C456045D4E6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416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97327-DB61-4520-9AF4-BAE1611B0C7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37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wmf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wmf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4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4.xml"/></Relationships>
</file>

<file path=ppt/slideLayouts/_rels/slideLayout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wmf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97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5770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8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5" y="9857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4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4" y="36106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54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52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5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5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9"/>
            <a:ext cx="5181600" cy="50654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02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00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57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9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3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86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6"/>
            <a:ext cx="11176000" cy="201385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bg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1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86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25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307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79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491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3547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2"/>
            <a:ext cx="11280000" cy="52205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9237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1867"/>
            </a:lvl3pPr>
            <a:lvl4pPr>
              <a:buFontTx/>
              <a:buBlip>
                <a:blip r:embed="rId3"/>
              </a:buBlip>
              <a:defRPr sz="1600"/>
            </a:lvl4pPr>
            <a:lvl5pPr>
              <a:buFontTx/>
              <a:buBlip>
                <a:blip r:embed="rId3"/>
              </a:buBlip>
              <a:defRPr sz="1467"/>
            </a:lvl5pPr>
            <a:lvl6pPr>
              <a:buFontTx/>
              <a:buBlip>
                <a:blip r:embed="rId3"/>
              </a:buBlip>
              <a:defRPr sz="1400"/>
            </a:lvl6pPr>
            <a:lvl7pPr>
              <a:buFontTx/>
              <a:buBlip>
                <a:blip r:embed="rId3"/>
              </a:buBlip>
              <a:defRPr sz="1400"/>
            </a:lvl7pPr>
            <a:lvl8pPr>
              <a:buFontTx/>
              <a:buBlip>
                <a:blip r:embed="rId3"/>
              </a:buBlip>
              <a:defRPr sz="1333"/>
            </a:lvl8pPr>
            <a:lvl9pPr>
              <a:buFontTx/>
              <a:buBlip>
                <a:blip r:embed="rId3"/>
              </a:buBlip>
              <a:defRPr sz="1333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162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5" y="9857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4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4" y="36106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48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3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89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96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5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9"/>
            <a:ext cx="5181600" cy="50654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36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0030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44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0497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9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3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9901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6"/>
            <a:ext cx="11176000" cy="201385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tx1"/>
                </a:solidFill>
              </a:defRPr>
            </a:lvl7pPr>
            <a:lvl8pPr>
              <a:defRPr sz="14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02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>
              <a:buFontTx/>
              <a:buNone/>
              <a:defRPr sz="1400"/>
            </a:lvl7pPr>
            <a:lvl8pPr>
              <a:defRPr sz="1400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0340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6408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270958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72435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2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humanity.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85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33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8" y="4892547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</a:t>
            </a:r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 Medical Systems</a:t>
            </a:r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3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814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2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3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47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8" y="4892547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0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_R w/ MFL and Canon Group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4" y="4334935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4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 descr="C:\Users\q6501096\Desktop\PPTテンプレート\canon group logo\canon-group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016" y="6475812"/>
            <a:ext cx="595200" cy="22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0814" y="6468707"/>
            <a:ext cx="883801" cy="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51703"/>
      </p:ext>
    </p:extLst>
  </p:cSld>
  <p:clrMapOvr>
    <a:masterClrMapping/>
  </p:clrMapOvr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Fullscreen Image Gra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058-0560-4E49-B104-2D5CF1EEE7E2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1997"/>
            <a:ext cx="12192000" cy="54498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</a:t>
            </a:r>
          </a:p>
          <a:p>
            <a:r>
              <a:rPr lang="en-US" dirty="0"/>
              <a:t>Full Screen Image</a:t>
            </a:r>
          </a:p>
        </p:txBody>
      </p:sp>
    </p:spTree>
    <p:extLst>
      <p:ext uri="{BB962C8B-B14F-4D97-AF65-F5344CB8AC3E}">
        <p14:creationId xmlns:p14="http://schemas.microsoft.com/office/powerpoint/2010/main" val="206354396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69664" y="965156"/>
            <a:ext cx="11280000" cy="516610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739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_Gray Bullets_Gray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212653" y="956933"/>
            <a:ext cx="11766699" cy="5220587"/>
          </a:xfrm>
        </p:spPr>
        <p:txBody>
          <a:bodyPr/>
          <a:lstStyle>
            <a:lvl1pPr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1pPr>
            <a:lvl2pPr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2pPr>
            <a:lvl3pPr>
              <a:buFontTx/>
              <a:buBlip>
                <a:blip r:embed="rId2"/>
              </a:buBlip>
              <a:defRPr sz="2133">
                <a:solidFill>
                  <a:schemeClr val="tx1"/>
                </a:solidFill>
              </a:defRPr>
            </a:lvl3pPr>
            <a:lvl4pPr>
              <a:buFontTx/>
              <a:buBlip>
                <a:blip r:embed="rId2"/>
              </a:buBlip>
              <a:defRPr sz="1867">
                <a:solidFill>
                  <a:schemeClr val="tx1"/>
                </a:solidFill>
              </a:defRPr>
            </a:lvl4pPr>
            <a:lvl5pPr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2"/>
              </a:buBlip>
              <a:defRPr sz="1467">
                <a:solidFill>
                  <a:schemeClr val="tx1"/>
                </a:solidFill>
              </a:defRPr>
            </a:lvl6pPr>
            <a:lvl7pPr>
              <a:buFontTx/>
              <a:buBlip>
                <a:blip r:embed="rId2"/>
              </a:buBlip>
              <a:defRPr sz="1400">
                <a:solidFill>
                  <a:schemeClr val="tx1"/>
                </a:solidFill>
              </a:defRPr>
            </a:lvl7pPr>
            <a:lvl8pPr>
              <a:buFontTx/>
              <a:buBlip>
                <a:blip r:embed="rId2"/>
              </a:buBlip>
              <a:defRPr sz="1333">
                <a:solidFill>
                  <a:schemeClr val="tx1"/>
                </a:solidFill>
              </a:defRPr>
            </a:lvl8pPr>
            <a:lvl9pPr>
              <a:buFontTx/>
              <a:buBlip>
                <a:blip r:embed="rId2"/>
              </a:buBlip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705155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図 8">
            <a:extLst>
              <a:ext uri="{FF2B5EF4-FFF2-40B4-BE49-F238E27FC236}">
                <a16:creationId xmlns:a16="http://schemas.microsoft.com/office/drawing/2014/main" id="{D9E0E2E7-94F3-4B87-844C-1DDDBBC7E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1" y="6363353"/>
            <a:ext cx="1476503" cy="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7766400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6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7"/>
            <a:ext cx="11158779" cy="1842236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56605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7" y="4334936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7" y="2357120"/>
            <a:ext cx="11152727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3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4"/>
            <a:ext cx="11280000" cy="5209495"/>
          </a:xfrm>
        </p:spPr>
        <p:txBody>
          <a:bodyPr/>
          <a:lstStyle>
            <a:lvl1pPr marL="457189" marR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667">
                <a:solidFill>
                  <a:schemeClr val="tx1"/>
                </a:solidFill>
              </a:defRPr>
            </a:lvl1pPr>
            <a:lvl2pPr marL="990575" marR="0" indent="-38099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400">
                <a:solidFill>
                  <a:schemeClr val="tx1"/>
                </a:solidFill>
              </a:defRPr>
            </a:lvl2pPr>
            <a:lvl3pPr marL="1523962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133">
                <a:solidFill>
                  <a:schemeClr val="tx1"/>
                </a:solidFill>
              </a:defRPr>
            </a:lvl3pPr>
            <a:lvl4pPr marL="2133547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67">
                <a:solidFill>
                  <a:schemeClr val="tx1"/>
                </a:solidFill>
              </a:defRPr>
            </a:lvl4pPr>
            <a:lvl5pPr marL="2743131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5pPr>
            <a:lvl6pPr marL="335271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67">
                <a:solidFill>
                  <a:schemeClr val="tx1"/>
                </a:solidFill>
              </a:defRPr>
            </a:lvl6pPr>
            <a:lvl7pPr marL="3962301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7pPr>
            <a:lvl8pPr marL="457188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8pPr>
            <a:lvl9pPr marL="5181470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775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52" y="2382260"/>
            <a:ext cx="11164641" cy="1855893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59129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6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7"/>
            <a:ext cx="11158779" cy="1842236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66000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7" y="4334936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7" y="2357120"/>
            <a:ext cx="11152727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6136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52" y="2382260"/>
            <a:ext cx="11164641" cy="1855893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20740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6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4"/>
            <a:ext cx="11158779" cy="1842237"/>
          </a:xfrm>
        </p:spPr>
        <p:txBody>
          <a:bodyPr anchor="t"/>
          <a:lstStyle>
            <a:lvl1pPr algn="ctr">
              <a:defRPr sz="36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0443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6" y="4334936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8111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6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6430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8"/>
            <a:ext cx="11175117" cy="1828689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50" y="4334936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5850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6" y="4334936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67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6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29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2114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8"/>
            <a:ext cx="11175117" cy="1828689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50" y="4334936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39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6"/>
            <a:ext cx="11280000" cy="5209495"/>
          </a:xfrm>
        </p:spPr>
        <p:txBody>
          <a:bodyPr/>
          <a:lstStyle>
            <a:lvl1pPr marL="342891" marR="0" indent="-342891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000">
                <a:solidFill>
                  <a:schemeClr val="tx1"/>
                </a:solidFill>
              </a:defRPr>
            </a:lvl1pPr>
            <a:lvl2pPr marL="742932" marR="0" indent="-28574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00">
                <a:solidFill>
                  <a:schemeClr val="tx1"/>
                </a:solidFill>
              </a:defRPr>
            </a:lvl2pPr>
            <a:lvl3pPr marL="1142971" marR="0" indent="-22859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3pPr>
            <a:lvl4pPr marL="1600160" marR="0" indent="-22859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4pPr>
            <a:lvl5pPr marL="2057349" marR="0" indent="-22859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200">
                <a:solidFill>
                  <a:schemeClr val="tx1"/>
                </a:solidFill>
              </a:defRPr>
            </a:lvl5pPr>
            <a:lvl6pPr marL="2514537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100">
                <a:solidFill>
                  <a:schemeClr val="tx1"/>
                </a:solidFill>
              </a:defRPr>
            </a:lvl6pPr>
            <a:lvl7pPr marL="2971726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051">
                <a:solidFill>
                  <a:schemeClr val="tx1"/>
                </a:solidFill>
              </a:defRPr>
            </a:lvl7pPr>
            <a:lvl8pPr marL="3428914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000">
                <a:solidFill>
                  <a:schemeClr val="tx1"/>
                </a:solidFill>
              </a:defRPr>
            </a:lvl8pPr>
            <a:lvl9pPr marL="3886103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94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3"/>
            <a:ext cx="11280000" cy="52205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8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10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20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6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6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63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4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7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94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7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10"/>
            <a:ext cx="5181600" cy="50654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53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41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4603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21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5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307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7"/>
            <a:ext cx="11176000" cy="201385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200121" indent="-285744">
              <a:buFont typeface="Wingdings" panose="05000000000000000000" pitchFamily="2" charset="2"/>
              <a:buChar char="Ø"/>
              <a:defRPr sz="1600"/>
            </a:lvl3pPr>
            <a:lvl4pPr marL="1657309" indent="-285744">
              <a:buFont typeface="Wingdings" panose="05000000000000000000" pitchFamily="2" charset="2"/>
              <a:buChar char="Ø"/>
              <a:defRPr sz="1400"/>
            </a:lvl4pPr>
            <a:lvl5pPr marL="2000201" indent="-171446">
              <a:buFont typeface="Wingdings" panose="05000000000000000000" pitchFamily="2" charset="2"/>
              <a:buChar char="Ø"/>
              <a:defRPr sz="1200"/>
            </a:lvl5pPr>
            <a:lvl6pPr marL="2285943" indent="0">
              <a:buNone/>
              <a:defRPr sz="1200"/>
            </a:lvl6pPr>
            <a:lvl7pPr marL="2743131" indent="0">
              <a:buNone/>
              <a:defRPr sz="1100"/>
            </a:lvl7pPr>
            <a:lvl8pPr marL="3200320" indent="0">
              <a:buNone/>
              <a:defRPr sz="1051"/>
            </a:lvl8pPr>
            <a:lvl9pPr marL="3657509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6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200121" indent="-28574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57309" indent="-28574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00201" indent="-171446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8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55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6146" indent="-231769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11273" indent="-239707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60523" indent="-231769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457389" indent="-171446">
              <a:buFont typeface="Wingdings" panose="05000000000000000000" pitchFamily="2" charset="2"/>
              <a:buChar char="Ø"/>
              <a:defRPr sz="1100"/>
            </a:lvl6pPr>
            <a:lvl7pPr marL="2914578" indent="-171446">
              <a:buFont typeface="Wingdings" panose="05000000000000000000" pitchFamily="2" charset="2"/>
              <a:buChar char="Ø"/>
              <a:defRPr sz="1051"/>
            </a:lvl7pPr>
            <a:lvl8pPr marL="3371766" indent="-171446">
              <a:buFont typeface="Wingdings" panose="05000000000000000000" pitchFamily="2" charset="2"/>
              <a:buChar char="Ø"/>
              <a:defRPr sz="1000"/>
            </a:lvl8pPr>
            <a:lvl9pPr marL="3828955" indent="-171446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98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14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0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3"/>
            <a:ext cx="11280000" cy="52205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02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12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20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6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6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30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4941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7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7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0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6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7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10"/>
            <a:ext cx="5181600" cy="50654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9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10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33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21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5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99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7"/>
            <a:ext cx="11176000" cy="201385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>
              <a:buFontTx/>
              <a:buNone/>
              <a:defRPr sz="1100">
                <a:solidFill>
                  <a:schemeClr val="bg1"/>
                </a:solidFill>
              </a:defRPr>
            </a:lvl6pPr>
            <a:lvl7pPr>
              <a:buFontTx/>
              <a:buNone/>
              <a:defRPr sz="1051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60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>
              <a:buFontTx/>
              <a:buNone/>
              <a:defRPr sz="1051">
                <a:solidFill>
                  <a:schemeClr val="bg1"/>
                </a:solidFill>
              </a:defRPr>
            </a:lvl7pPr>
            <a:lvl8pPr>
              <a:defRPr sz="1051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12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80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38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1355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99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7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3"/>
            <a:ext cx="11280000" cy="52205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30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1800"/>
            </a:lvl2pPr>
            <a:lvl3pPr>
              <a:buFontTx/>
              <a:buBlip>
                <a:blip r:embed="rId3"/>
              </a:buBlip>
              <a:defRPr sz="1400"/>
            </a:lvl3pPr>
            <a:lvl4pPr>
              <a:buFontTx/>
              <a:buBlip>
                <a:blip r:embed="rId3"/>
              </a:buBlip>
              <a:defRPr sz="1200"/>
            </a:lvl4pPr>
            <a:lvl5pPr>
              <a:buFontTx/>
              <a:buBlip>
                <a:blip r:embed="rId3"/>
              </a:buBlip>
              <a:defRPr sz="1100"/>
            </a:lvl5pPr>
            <a:lvl6pPr>
              <a:buFontTx/>
              <a:buBlip>
                <a:blip r:embed="rId3"/>
              </a:buBlip>
              <a:defRPr sz="1051"/>
            </a:lvl6pPr>
            <a:lvl7pPr>
              <a:buFontTx/>
              <a:buBlip>
                <a:blip r:embed="rId3"/>
              </a:buBlip>
              <a:defRPr sz="1051"/>
            </a:lvl7pPr>
            <a:lvl8pPr>
              <a:buFontTx/>
              <a:buBlip>
                <a:blip r:embed="rId3"/>
              </a:buBlip>
              <a:defRPr sz="1000"/>
            </a:lvl8pPr>
            <a:lvl9pPr>
              <a:buFontTx/>
              <a:buBlip>
                <a:blip r:embed="rId3"/>
              </a:buBlip>
              <a:defRPr sz="1000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46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6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6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41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4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52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7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10"/>
            <a:ext cx="5181600" cy="50654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53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09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60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1545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21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5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68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7"/>
            <a:ext cx="11176000" cy="201385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>
              <a:buFontTx/>
              <a:buNone/>
              <a:defRPr sz="1100">
                <a:solidFill>
                  <a:schemeClr val="tx1"/>
                </a:solidFill>
              </a:defRPr>
            </a:lvl6pPr>
            <a:lvl7pPr>
              <a:buFontTx/>
              <a:buNone/>
              <a:defRPr sz="1051">
                <a:solidFill>
                  <a:schemeClr val="tx1"/>
                </a:solidFill>
              </a:defRPr>
            </a:lvl7pPr>
            <a:lvl8pPr>
              <a:defRPr sz="1051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22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>
              <a:buFontTx/>
              <a:buNone/>
              <a:defRPr sz="1051"/>
            </a:lvl7pPr>
            <a:lvl8pPr>
              <a:defRPr sz="1051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84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99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7983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2848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3"/>
            <a:ext cx="12193899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humanity.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43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62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9"/>
            <a:ext cx="9291397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</a:t>
            </a: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Canon Medical Systems</a:t>
            </a: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4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3"/>
            <a:ext cx="12193899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3200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47" y="5345093"/>
            <a:ext cx="568320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37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287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802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9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9"/>
            <a:ext cx="9291397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4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56538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08815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24720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5460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44017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1934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3"/>
            <a:ext cx="11158779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525804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573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9578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609204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31589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28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03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7667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4"/>
            <a:ext cx="11280000" cy="5209495"/>
          </a:xfrm>
        </p:spPr>
        <p:txBody>
          <a:bodyPr/>
          <a:lstStyle>
            <a:lvl1pPr marL="457189" marR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667">
                <a:solidFill>
                  <a:schemeClr val="tx1"/>
                </a:solidFill>
              </a:defRPr>
            </a:lvl1pPr>
            <a:lvl2pPr marL="990575" marR="0" indent="-38099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400">
                <a:solidFill>
                  <a:schemeClr val="tx1"/>
                </a:solidFill>
              </a:defRPr>
            </a:lvl2pPr>
            <a:lvl3pPr marL="1523962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133">
                <a:solidFill>
                  <a:schemeClr val="tx1"/>
                </a:solidFill>
              </a:defRPr>
            </a:lvl3pPr>
            <a:lvl4pPr marL="2133547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67">
                <a:solidFill>
                  <a:schemeClr val="tx1"/>
                </a:solidFill>
              </a:defRPr>
            </a:lvl4pPr>
            <a:lvl5pPr marL="2743131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5pPr>
            <a:lvl6pPr marL="335271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67">
                <a:solidFill>
                  <a:schemeClr val="tx1"/>
                </a:solidFill>
              </a:defRPr>
            </a:lvl6pPr>
            <a:lvl7pPr marL="3962301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7pPr>
            <a:lvl8pPr marL="457188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8pPr>
            <a:lvl9pPr marL="5181470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891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3986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328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09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3600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5417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6962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5518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400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1640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61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600160" indent="-380990">
              <a:buFont typeface="Wingdings" panose="05000000000000000000" pitchFamily="2" charset="2"/>
              <a:buChar char="Ø"/>
              <a:defRPr sz="2133"/>
            </a:lvl3pPr>
            <a:lvl4pPr marL="2209745" indent="-380990">
              <a:buFont typeface="Wingdings" panose="05000000000000000000" pitchFamily="2" charset="2"/>
              <a:buChar char="Ø"/>
              <a:defRPr sz="1867"/>
            </a:lvl4pPr>
            <a:lvl5pPr marL="2666933" indent="-228594">
              <a:buFont typeface="Wingdings" panose="05000000000000000000" pitchFamily="2" charset="2"/>
              <a:buChar char="Ø"/>
              <a:defRPr sz="1600"/>
            </a:lvl5pPr>
            <a:lvl6pPr marL="3047924" indent="0">
              <a:buNone/>
              <a:defRPr sz="1600"/>
            </a:lvl6pPr>
            <a:lvl7pPr marL="3657509" indent="0">
              <a:buNone/>
              <a:defRPr sz="1467"/>
            </a:lvl7pPr>
            <a:lvl8pPr marL="4267093" indent="0">
              <a:buNone/>
              <a:defRPr sz="1400"/>
            </a:lvl8pPr>
            <a:lvl9pPr marL="4876678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3007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600160" indent="-380990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209745" indent="-380990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666933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467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950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8642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8195" indent="-309026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48364" indent="-319609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7365" indent="-309026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276518" indent="-228594">
              <a:buFont typeface="Wingdings" panose="05000000000000000000" pitchFamily="2" charset="2"/>
              <a:buChar char="Ø"/>
              <a:defRPr sz="1467"/>
            </a:lvl6pPr>
            <a:lvl7pPr marL="3886103" indent="-228594">
              <a:buFont typeface="Wingdings" panose="05000000000000000000" pitchFamily="2" charset="2"/>
              <a:buChar char="Ø"/>
              <a:defRPr sz="1400"/>
            </a:lvl7pPr>
            <a:lvl8pPr marL="4495688" indent="-228594">
              <a:buFont typeface="Wingdings" panose="05000000000000000000" pitchFamily="2" charset="2"/>
              <a:buChar char="Ø"/>
              <a:defRPr sz="1333"/>
            </a:lvl8pPr>
            <a:lvl9pPr marL="5105272" indent="-22859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38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959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7103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7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7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70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77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67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75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5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79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75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4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600160" indent="-380990">
              <a:buFont typeface="Wingdings" panose="05000000000000000000" pitchFamily="2" charset="2"/>
              <a:buChar char="Ø"/>
              <a:defRPr sz="2133"/>
            </a:lvl3pPr>
            <a:lvl4pPr marL="2209745" indent="-380990">
              <a:buFont typeface="Wingdings" panose="05000000000000000000" pitchFamily="2" charset="2"/>
              <a:buChar char="Ø"/>
              <a:defRPr sz="1867"/>
            </a:lvl4pPr>
            <a:lvl5pPr marL="2666933" indent="-228594">
              <a:buFont typeface="Wingdings" panose="05000000000000000000" pitchFamily="2" charset="2"/>
              <a:buChar char="Ø"/>
              <a:defRPr sz="1600"/>
            </a:lvl5pPr>
            <a:lvl6pPr marL="3047924" indent="0">
              <a:buNone/>
              <a:defRPr sz="1600"/>
            </a:lvl6pPr>
            <a:lvl7pPr marL="3657509" indent="0">
              <a:buNone/>
              <a:defRPr sz="1467"/>
            </a:lvl7pPr>
            <a:lvl8pPr marL="4267093" indent="0">
              <a:buNone/>
              <a:defRPr sz="1400"/>
            </a:lvl8pPr>
            <a:lvl9pPr marL="4876678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6228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bg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78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47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8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7011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1590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8288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9849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1867"/>
            </a:lvl3pPr>
            <a:lvl4pPr>
              <a:buFontTx/>
              <a:buBlip>
                <a:blip r:embed="rId3"/>
              </a:buBlip>
              <a:defRPr sz="1600"/>
            </a:lvl4pPr>
            <a:lvl5pPr>
              <a:buFontTx/>
              <a:buBlip>
                <a:blip r:embed="rId3"/>
              </a:buBlip>
              <a:defRPr sz="1467"/>
            </a:lvl5pPr>
            <a:lvl6pPr>
              <a:buFontTx/>
              <a:buBlip>
                <a:blip r:embed="rId3"/>
              </a:buBlip>
              <a:defRPr sz="1400"/>
            </a:lvl6pPr>
            <a:lvl7pPr>
              <a:buFontTx/>
              <a:buBlip>
                <a:blip r:embed="rId3"/>
              </a:buBlip>
              <a:defRPr sz="1400"/>
            </a:lvl7pPr>
            <a:lvl8pPr>
              <a:buFontTx/>
              <a:buBlip>
                <a:blip r:embed="rId3"/>
              </a:buBlip>
              <a:defRPr sz="1333"/>
            </a:lvl8pPr>
            <a:lvl9pPr>
              <a:buFontTx/>
              <a:buBlip>
                <a:blip r:embed="rId3"/>
              </a:buBlip>
              <a:defRPr sz="1333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9385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75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40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600160" indent="-380990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209745" indent="-380990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666933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467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33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7504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2911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315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1785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9552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tx1"/>
                </a:solidFill>
              </a:defRPr>
            </a:lvl7pPr>
            <a:lvl8pPr>
              <a:defRPr sz="14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6874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>
              <a:buFontTx/>
              <a:buNone/>
              <a:defRPr sz="1400"/>
            </a:lvl7pPr>
            <a:lvl8pPr>
              <a:defRPr sz="1400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3193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2044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790067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6359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2505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humanity.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8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04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</a:t>
            </a:r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 Medical Systems</a:t>
            </a:r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99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48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82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80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" name="タイトル 3"/>
          <p:cNvSpPr>
            <a:spLocks noGrp="1"/>
          </p:cNvSpPr>
          <p:nvPr>
            <p:ph type="title" hasCustomPrompt="1"/>
          </p:nvPr>
        </p:nvSpPr>
        <p:spPr>
          <a:xfrm>
            <a:off x="317501" y="63501"/>
            <a:ext cx="11639551" cy="749300"/>
          </a:xfrm>
        </p:spPr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8169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8195" indent="-309026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48364" indent="-319609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7365" indent="-309026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276518" indent="-228594">
              <a:buFont typeface="Wingdings" panose="05000000000000000000" pitchFamily="2" charset="2"/>
              <a:buChar char="Ø"/>
              <a:defRPr sz="1467"/>
            </a:lvl6pPr>
            <a:lvl7pPr marL="3886103" indent="-228594">
              <a:buFont typeface="Wingdings" panose="05000000000000000000" pitchFamily="2" charset="2"/>
              <a:buChar char="Ø"/>
              <a:defRPr sz="1400"/>
            </a:lvl7pPr>
            <a:lvl8pPr marL="4495688" indent="-228594">
              <a:buFont typeface="Wingdings" panose="05000000000000000000" pitchFamily="2" charset="2"/>
              <a:buChar char="Ø"/>
              <a:defRPr sz="1333"/>
            </a:lvl8pPr>
            <a:lvl9pPr marL="5105272" indent="-22859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2862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980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27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78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4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49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12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5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15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88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5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0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bg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91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1350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34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57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126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7835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9408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902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1867"/>
            </a:lvl3pPr>
            <a:lvl4pPr>
              <a:buFontTx/>
              <a:buBlip>
                <a:blip r:embed="rId3"/>
              </a:buBlip>
              <a:defRPr sz="1600"/>
            </a:lvl4pPr>
            <a:lvl5pPr>
              <a:buFontTx/>
              <a:buBlip>
                <a:blip r:embed="rId3"/>
              </a:buBlip>
              <a:defRPr sz="1467"/>
            </a:lvl5pPr>
            <a:lvl6pPr>
              <a:buFontTx/>
              <a:buBlip>
                <a:blip r:embed="rId3"/>
              </a:buBlip>
              <a:defRPr sz="1400"/>
            </a:lvl6pPr>
            <a:lvl7pPr>
              <a:buFontTx/>
              <a:buBlip>
                <a:blip r:embed="rId3"/>
              </a:buBlip>
              <a:defRPr sz="1400"/>
            </a:lvl7pPr>
            <a:lvl8pPr>
              <a:buFontTx/>
              <a:buBlip>
                <a:blip r:embed="rId3"/>
              </a:buBlip>
              <a:defRPr sz="1333"/>
            </a:lvl8pPr>
            <a:lvl9pPr>
              <a:buFontTx/>
              <a:buBlip>
                <a:blip r:embed="rId3"/>
              </a:buBlip>
              <a:defRPr sz="1333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5062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6813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716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1539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970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662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6029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0191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1701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tx1"/>
                </a:solidFill>
              </a:defRPr>
            </a:lvl7pPr>
            <a:lvl8pPr>
              <a:defRPr sz="14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626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>
              <a:buFontTx/>
              <a:buNone/>
              <a:defRPr sz="1400"/>
            </a:lvl7pPr>
            <a:lvl8pPr>
              <a:defRPr sz="1400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400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918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93326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72784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humanity.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71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054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07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</a:t>
            </a:r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 Medical Systems</a:t>
            </a:r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83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69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1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6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_R w/ MFL and Canon Group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4258" y="6454835"/>
            <a:ext cx="883801" cy="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523626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Fullscreen Image Gra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058-0560-4E49-B104-2D5CF1EEE7E2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1997"/>
            <a:ext cx="12192000" cy="54498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</a:t>
            </a:r>
          </a:p>
          <a:p>
            <a:r>
              <a:rPr lang="en-US" dirty="0"/>
              <a:t>Full Screen Image</a:t>
            </a:r>
          </a:p>
        </p:txBody>
      </p:sp>
    </p:spTree>
    <p:extLst>
      <p:ext uri="{BB962C8B-B14F-4D97-AF65-F5344CB8AC3E}">
        <p14:creationId xmlns:p14="http://schemas.microsoft.com/office/powerpoint/2010/main" val="20752200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図 8">
            <a:extLst>
              <a:ext uri="{FF2B5EF4-FFF2-40B4-BE49-F238E27FC236}">
                <a16:creationId xmlns:a16="http://schemas.microsoft.com/office/drawing/2014/main" id="{D9E0E2E7-94F3-4B87-844C-1DDDBBC7E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" y="6363353"/>
            <a:ext cx="1476503" cy="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4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1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2" y="4334935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6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0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3"/>
            <a:ext cx="11158779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202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4" y="4334935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4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356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9" y="2382260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4237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2" y="4334935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6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339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4" y="4334935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4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93464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9" y="2382260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2373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2" y="4334935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9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93789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4" y="4334935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34648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5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marL="0" marR="0" lvl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408092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6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6" y="4334935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55339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4" y="4334935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062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42499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5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marL="0" marR="0" lvl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1374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6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6" y="4334935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4455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6"/>
            <a:ext cx="11280000" cy="5209495"/>
          </a:xfrm>
        </p:spPr>
        <p:txBody>
          <a:bodyPr/>
          <a:lstStyle>
            <a:lvl1pPr marL="457178" marR="0" indent="-457178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667">
                <a:solidFill>
                  <a:schemeClr val="tx1"/>
                </a:solidFill>
              </a:defRPr>
            </a:lvl1pPr>
            <a:lvl2pPr marL="990550" marR="0" indent="-380981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400">
                <a:solidFill>
                  <a:schemeClr val="tx1"/>
                </a:solidFill>
              </a:defRPr>
            </a:lvl2pPr>
            <a:lvl3pPr marL="1523925" marR="0" indent="-304784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133">
                <a:solidFill>
                  <a:schemeClr val="tx1"/>
                </a:solidFill>
              </a:defRPr>
            </a:lvl3pPr>
            <a:lvl4pPr marL="2133493" marR="0" indent="-304784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67">
                <a:solidFill>
                  <a:schemeClr val="tx1"/>
                </a:solidFill>
              </a:defRPr>
            </a:lvl4pPr>
            <a:lvl5pPr marL="2743062" marR="0" indent="-304784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5pPr>
            <a:lvl6pPr marL="3352632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67">
                <a:solidFill>
                  <a:schemeClr val="tx1"/>
                </a:solidFill>
              </a:defRPr>
            </a:lvl6pPr>
            <a:lvl7pPr marL="3962202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7pPr>
            <a:lvl8pPr marL="4571772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8pPr>
            <a:lvl9pPr marL="5181341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678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2"/>
            <a:ext cx="11280000" cy="52205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084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1279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8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5" y="9857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4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4" y="36106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9431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3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5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93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5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9"/>
            <a:ext cx="5181600" cy="50654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1555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9329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30599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8941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9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3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51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6"/>
            <a:ext cx="11176000" cy="201385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600120" indent="-380981">
              <a:buFont typeface="Wingdings" panose="05000000000000000000" pitchFamily="2" charset="2"/>
              <a:buChar char="Ø"/>
              <a:defRPr sz="2133"/>
            </a:lvl3pPr>
            <a:lvl4pPr marL="2209690" indent="-380981">
              <a:buFont typeface="Wingdings" panose="05000000000000000000" pitchFamily="2" charset="2"/>
              <a:buChar char="Ø"/>
              <a:defRPr sz="1867"/>
            </a:lvl4pPr>
            <a:lvl5pPr marL="2666867" indent="-228589">
              <a:buFont typeface="Wingdings" panose="05000000000000000000" pitchFamily="2" charset="2"/>
              <a:buChar char="Ø"/>
              <a:defRPr sz="1600"/>
            </a:lvl5pPr>
            <a:lvl6pPr marL="3047848" indent="0">
              <a:buNone/>
              <a:defRPr sz="1600"/>
            </a:lvl6pPr>
            <a:lvl7pPr marL="3657418" indent="0">
              <a:buNone/>
              <a:defRPr sz="1467"/>
            </a:lvl7pPr>
            <a:lvl8pPr marL="4266987" indent="0">
              <a:buNone/>
              <a:defRPr sz="1400"/>
            </a:lvl8pPr>
            <a:lvl9pPr marL="4876557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736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600120" indent="-380981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209690" indent="-380981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666867" indent="-228589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467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4978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2346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8156" indent="-309019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48310" indent="-319601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7297" indent="-309019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276437" indent="-228589">
              <a:buFont typeface="Wingdings" panose="05000000000000000000" pitchFamily="2" charset="2"/>
              <a:buChar char="Ø"/>
              <a:defRPr sz="1467"/>
            </a:lvl6pPr>
            <a:lvl7pPr marL="3886006" indent="-228589">
              <a:buFont typeface="Wingdings" panose="05000000000000000000" pitchFamily="2" charset="2"/>
              <a:buChar char="Ø"/>
              <a:defRPr sz="1400"/>
            </a:lvl7pPr>
            <a:lvl8pPr marL="4495576" indent="-228589">
              <a:buFont typeface="Wingdings" panose="05000000000000000000" pitchFamily="2" charset="2"/>
              <a:buChar char="Ø"/>
              <a:defRPr sz="1333"/>
            </a:lvl8pPr>
            <a:lvl9pPr marL="5105144" indent="-228589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255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1270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1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2"/>
            <a:ext cx="11280000" cy="52205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82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63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110.xml"/><Relationship Id="rId47" Type="http://schemas.openxmlformats.org/officeDocument/2006/relationships/slideLayout" Target="../slideLayouts/slideLayout115.xml"/><Relationship Id="rId63" Type="http://schemas.openxmlformats.org/officeDocument/2006/relationships/slideLayout" Target="../slideLayouts/slideLayout131.xml"/><Relationship Id="rId68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75.xml"/><Relationship Id="rId71" Type="http://schemas.openxmlformats.org/officeDocument/2006/relationships/image" Target="../media/image1.jpg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32" Type="http://schemas.openxmlformats.org/officeDocument/2006/relationships/slideLayout" Target="../slideLayouts/slideLayout100.xml"/><Relationship Id="rId37" Type="http://schemas.openxmlformats.org/officeDocument/2006/relationships/slideLayout" Target="../slideLayouts/slideLayout105.xml"/><Relationship Id="rId40" Type="http://schemas.openxmlformats.org/officeDocument/2006/relationships/slideLayout" Target="../slideLayouts/slideLayout108.xml"/><Relationship Id="rId45" Type="http://schemas.openxmlformats.org/officeDocument/2006/relationships/slideLayout" Target="../slideLayouts/slideLayout113.xml"/><Relationship Id="rId53" Type="http://schemas.openxmlformats.org/officeDocument/2006/relationships/slideLayout" Target="../slideLayouts/slideLayout121.xml"/><Relationship Id="rId58" Type="http://schemas.openxmlformats.org/officeDocument/2006/relationships/slideLayout" Target="../slideLayouts/slideLayout126.xml"/><Relationship Id="rId66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129.xml"/><Relationship Id="rId1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5.xml"/><Relationship Id="rId30" Type="http://schemas.openxmlformats.org/officeDocument/2006/relationships/slideLayout" Target="../slideLayouts/slideLayout98.xml"/><Relationship Id="rId35" Type="http://schemas.openxmlformats.org/officeDocument/2006/relationships/slideLayout" Target="../slideLayouts/slideLayout103.xml"/><Relationship Id="rId43" Type="http://schemas.openxmlformats.org/officeDocument/2006/relationships/slideLayout" Target="../slideLayouts/slideLayout111.xml"/><Relationship Id="rId48" Type="http://schemas.openxmlformats.org/officeDocument/2006/relationships/slideLayout" Target="../slideLayouts/slideLayout116.xml"/><Relationship Id="rId56" Type="http://schemas.openxmlformats.org/officeDocument/2006/relationships/slideLayout" Target="../slideLayouts/slideLayout124.xml"/><Relationship Id="rId64" Type="http://schemas.openxmlformats.org/officeDocument/2006/relationships/slideLayout" Target="../slideLayouts/slideLayout132.xml"/><Relationship Id="rId69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76.xml"/><Relationship Id="rId51" Type="http://schemas.openxmlformats.org/officeDocument/2006/relationships/slideLayout" Target="../slideLayouts/slideLayout119.xml"/><Relationship Id="rId72" Type="http://schemas.openxmlformats.org/officeDocument/2006/relationships/image" Target="../media/image2.wmf"/><Relationship Id="rId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93.xml"/><Relationship Id="rId33" Type="http://schemas.openxmlformats.org/officeDocument/2006/relationships/slideLayout" Target="../slideLayouts/slideLayout101.xml"/><Relationship Id="rId38" Type="http://schemas.openxmlformats.org/officeDocument/2006/relationships/slideLayout" Target="../slideLayouts/slideLayout106.xml"/><Relationship Id="rId46" Type="http://schemas.openxmlformats.org/officeDocument/2006/relationships/slideLayout" Target="../slideLayouts/slideLayout114.xml"/><Relationship Id="rId59" Type="http://schemas.openxmlformats.org/officeDocument/2006/relationships/slideLayout" Target="../slideLayouts/slideLayout127.xml"/><Relationship Id="rId67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88.xml"/><Relationship Id="rId41" Type="http://schemas.openxmlformats.org/officeDocument/2006/relationships/slideLayout" Target="../slideLayouts/slideLayout109.xml"/><Relationship Id="rId54" Type="http://schemas.openxmlformats.org/officeDocument/2006/relationships/slideLayout" Target="../slideLayouts/slideLayout122.xml"/><Relationship Id="rId62" Type="http://schemas.openxmlformats.org/officeDocument/2006/relationships/slideLayout" Target="../slideLayouts/slideLayout130.xml"/><Relationship Id="rId70" Type="http://schemas.openxmlformats.org/officeDocument/2006/relationships/theme" Target="../theme/theme2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6.xml"/><Relationship Id="rId36" Type="http://schemas.openxmlformats.org/officeDocument/2006/relationships/slideLayout" Target="../slideLayouts/slideLayout104.xml"/><Relationship Id="rId49" Type="http://schemas.openxmlformats.org/officeDocument/2006/relationships/slideLayout" Target="../slideLayouts/slideLayout117.xml"/><Relationship Id="rId57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99.xml"/><Relationship Id="rId44" Type="http://schemas.openxmlformats.org/officeDocument/2006/relationships/slideLayout" Target="../slideLayouts/slideLayout112.xml"/><Relationship Id="rId52" Type="http://schemas.openxmlformats.org/officeDocument/2006/relationships/slideLayout" Target="../slideLayouts/slideLayout120.xml"/><Relationship Id="rId60" Type="http://schemas.openxmlformats.org/officeDocument/2006/relationships/slideLayout" Target="../slideLayouts/slideLayout128.xml"/><Relationship Id="rId65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9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18.xml"/><Relationship Id="rId55" Type="http://schemas.openxmlformats.org/officeDocument/2006/relationships/slideLayout" Target="../slideLayouts/slideLayout123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63.xml"/><Relationship Id="rId21" Type="http://schemas.openxmlformats.org/officeDocument/2006/relationships/slideLayout" Target="../slideLayouts/slideLayout158.xml"/><Relationship Id="rId34" Type="http://schemas.openxmlformats.org/officeDocument/2006/relationships/slideLayout" Target="../slideLayouts/slideLayout171.xml"/><Relationship Id="rId42" Type="http://schemas.openxmlformats.org/officeDocument/2006/relationships/slideLayout" Target="../slideLayouts/slideLayout179.xml"/><Relationship Id="rId47" Type="http://schemas.openxmlformats.org/officeDocument/2006/relationships/slideLayout" Target="../slideLayouts/slideLayout184.xml"/><Relationship Id="rId50" Type="http://schemas.openxmlformats.org/officeDocument/2006/relationships/slideLayout" Target="../slideLayouts/slideLayout187.xml"/><Relationship Id="rId55" Type="http://schemas.openxmlformats.org/officeDocument/2006/relationships/slideLayout" Target="../slideLayouts/slideLayout192.xml"/><Relationship Id="rId63" Type="http://schemas.openxmlformats.org/officeDocument/2006/relationships/slideLayout" Target="../slideLayouts/slideLayout200.xml"/><Relationship Id="rId7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9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48.xml"/><Relationship Id="rId24" Type="http://schemas.openxmlformats.org/officeDocument/2006/relationships/slideLayout" Target="../slideLayouts/slideLayout161.xml"/><Relationship Id="rId32" Type="http://schemas.openxmlformats.org/officeDocument/2006/relationships/slideLayout" Target="../slideLayouts/slideLayout169.xml"/><Relationship Id="rId37" Type="http://schemas.openxmlformats.org/officeDocument/2006/relationships/slideLayout" Target="../slideLayouts/slideLayout174.xml"/><Relationship Id="rId40" Type="http://schemas.openxmlformats.org/officeDocument/2006/relationships/slideLayout" Target="../slideLayouts/slideLayout177.xml"/><Relationship Id="rId45" Type="http://schemas.openxmlformats.org/officeDocument/2006/relationships/slideLayout" Target="../slideLayouts/slideLayout182.xml"/><Relationship Id="rId53" Type="http://schemas.openxmlformats.org/officeDocument/2006/relationships/slideLayout" Target="../slideLayouts/slideLayout190.xml"/><Relationship Id="rId58" Type="http://schemas.openxmlformats.org/officeDocument/2006/relationships/slideLayout" Target="../slideLayouts/slideLayout195.xml"/><Relationship Id="rId66" Type="http://schemas.openxmlformats.org/officeDocument/2006/relationships/image" Target="../media/image1.jpg"/><Relationship Id="rId5" Type="http://schemas.openxmlformats.org/officeDocument/2006/relationships/slideLayout" Target="../slideLayouts/slideLayout142.xml"/><Relationship Id="rId61" Type="http://schemas.openxmlformats.org/officeDocument/2006/relationships/slideLayout" Target="../slideLayouts/slideLayout198.xml"/><Relationship Id="rId19" Type="http://schemas.openxmlformats.org/officeDocument/2006/relationships/slideLayout" Target="../slideLayouts/slideLayout156.xml"/><Relationship Id="rId14" Type="http://schemas.openxmlformats.org/officeDocument/2006/relationships/slideLayout" Target="../slideLayouts/slideLayout151.xml"/><Relationship Id="rId22" Type="http://schemas.openxmlformats.org/officeDocument/2006/relationships/slideLayout" Target="../slideLayouts/slideLayout159.xml"/><Relationship Id="rId27" Type="http://schemas.openxmlformats.org/officeDocument/2006/relationships/slideLayout" Target="../slideLayouts/slideLayout164.xml"/><Relationship Id="rId30" Type="http://schemas.openxmlformats.org/officeDocument/2006/relationships/slideLayout" Target="../slideLayouts/slideLayout167.xml"/><Relationship Id="rId35" Type="http://schemas.openxmlformats.org/officeDocument/2006/relationships/slideLayout" Target="../slideLayouts/slideLayout172.xml"/><Relationship Id="rId43" Type="http://schemas.openxmlformats.org/officeDocument/2006/relationships/slideLayout" Target="../slideLayouts/slideLayout180.xml"/><Relationship Id="rId48" Type="http://schemas.openxmlformats.org/officeDocument/2006/relationships/slideLayout" Target="../slideLayouts/slideLayout185.xml"/><Relationship Id="rId56" Type="http://schemas.openxmlformats.org/officeDocument/2006/relationships/slideLayout" Target="../slideLayouts/slideLayout193.xml"/><Relationship Id="rId64" Type="http://schemas.openxmlformats.org/officeDocument/2006/relationships/slideLayout" Target="../slideLayouts/slideLayout201.xml"/><Relationship Id="rId8" Type="http://schemas.openxmlformats.org/officeDocument/2006/relationships/slideLayout" Target="../slideLayouts/slideLayout145.xml"/><Relationship Id="rId51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5" Type="http://schemas.openxmlformats.org/officeDocument/2006/relationships/slideLayout" Target="../slideLayouts/slideLayout162.xml"/><Relationship Id="rId33" Type="http://schemas.openxmlformats.org/officeDocument/2006/relationships/slideLayout" Target="../slideLayouts/slideLayout170.xml"/><Relationship Id="rId38" Type="http://schemas.openxmlformats.org/officeDocument/2006/relationships/slideLayout" Target="../slideLayouts/slideLayout175.xml"/><Relationship Id="rId46" Type="http://schemas.openxmlformats.org/officeDocument/2006/relationships/slideLayout" Target="../slideLayouts/slideLayout183.xml"/><Relationship Id="rId59" Type="http://schemas.openxmlformats.org/officeDocument/2006/relationships/slideLayout" Target="../slideLayouts/slideLayout196.xml"/><Relationship Id="rId67" Type="http://schemas.openxmlformats.org/officeDocument/2006/relationships/image" Target="../media/image20.png"/><Relationship Id="rId20" Type="http://schemas.openxmlformats.org/officeDocument/2006/relationships/slideLayout" Target="../slideLayouts/slideLayout157.xml"/><Relationship Id="rId41" Type="http://schemas.openxmlformats.org/officeDocument/2006/relationships/slideLayout" Target="../slideLayouts/slideLayout178.xml"/><Relationship Id="rId54" Type="http://schemas.openxmlformats.org/officeDocument/2006/relationships/slideLayout" Target="../slideLayouts/slideLayout191.xml"/><Relationship Id="rId62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52.xml"/><Relationship Id="rId23" Type="http://schemas.openxmlformats.org/officeDocument/2006/relationships/slideLayout" Target="../slideLayouts/slideLayout160.xml"/><Relationship Id="rId28" Type="http://schemas.openxmlformats.org/officeDocument/2006/relationships/slideLayout" Target="../slideLayouts/slideLayout165.xml"/><Relationship Id="rId36" Type="http://schemas.openxmlformats.org/officeDocument/2006/relationships/slideLayout" Target="../slideLayouts/slideLayout173.xml"/><Relationship Id="rId49" Type="http://schemas.openxmlformats.org/officeDocument/2006/relationships/slideLayout" Target="../slideLayouts/slideLayout186.xml"/><Relationship Id="rId57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47.xml"/><Relationship Id="rId31" Type="http://schemas.openxmlformats.org/officeDocument/2006/relationships/slideLayout" Target="../slideLayouts/slideLayout168.xml"/><Relationship Id="rId44" Type="http://schemas.openxmlformats.org/officeDocument/2006/relationships/slideLayout" Target="../slideLayouts/slideLayout181.xml"/><Relationship Id="rId52" Type="http://schemas.openxmlformats.org/officeDocument/2006/relationships/slideLayout" Target="../slideLayouts/slideLayout189.xml"/><Relationship Id="rId60" Type="http://schemas.openxmlformats.org/officeDocument/2006/relationships/slideLayout" Target="../slideLayouts/slideLayout197.xml"/><Relationship Id="rId65" Type="http://schemas.openxmlformats.org/officeDocument/2006/relationships/theme" Target="../theme/theme3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39" Type="http://schemas.openxmlformats.org/officeDocument/2006/relationships/slideLayout" Target="../slideLayouts/slideLayout176.xml"/></Relationships>
</file>

<file path=ppt/slideMasters/_rels/slideMaster4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27.xml"/><Relationship Id="rId21" Type="http://schemas.openxmlformats.org/officeDocument/2006/relationships/slideLayout" Target="../slideLayouts/slideLayout222.xml"/><Relationship Id="rId34" Type="http://schemas.openxmlformats.org/officeDocument/2006/relationships/slideLayout" Target="../slideLayouts/slideLayout235.xml"/><Relationship Id="rId42" Type="http://schemas.openxmlformats.org/officeDocument/2006/relationships/slideLayout" Target="../slideLayouts/slideLayout243.xml"/><Relationship Id="rId47" Type="http://schemas.openxmlformats.org/officeDocument/2006/relationships/slideLayout" Target="../slideLayouts/slideLayout248.xml"/><Relationship Id="rId50" Type="http://schemas.openxmlformats.org/officeDocument/2006/relationships/slideLayout" Target="../slideLayouts/slideLayout251.xml"/><Relationship Id="rId55" Type="http://schemas.openxmlformats.org/officeDocument/2006/relationships/slideLayout" Target="../slideLayouts/slideLayout256.xml"/><Relationship Id="rId63" Type="http://schemas.openxmlformats.org/officeDocument/2006/relationships/slideLayout" Target="../slideLayouts/slideLayout264.xml"/><Relationship Id="rId68" Type="http://schemas.openxmlformats.org/officeDocument/2006/relationships/image" Target="../media/image2.wmf"/><Relationship Id="rId7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203.xml"/><Relationship Id="rId16" Type="http://schemas.openxmlformats.org/officeDocument/2006/relationships/slideLayout" Target="../slideLayouts/slideLayout217.xml"/><Relationship Id="rId29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12.xml"/><Relationship Id="rId24" Type="http://schemas.openxmlformats.org/officeDocument/2006/relationships/slideLayout" Target="../slideLayouts/slideLayout225.xml"/><Relationship Id="rId32" Type="http://schemas.openxmlformats.org/officeDocument/2006/relationships/slideLayout" Target="../slideLayouts/slideLayout233.xml"/><Relationship Id="rId37" Type="http://schemas.openxmlformats.org/officeDocument/2006/relationships/slideLayout" Target="../slideLayouts/slideLayout238.xml"/><Relationship Id="rId40" Type="http://schemas.openxmlformats.org/officeDocument/2006/relationships/slideLayout" Target="../slideLayouts/slideLayout241.xml"/><Relationship Id="rId45" Type="http://schemas.openxmlformats.org/officeDocument/2006/relationships/slideLayout" Target="../slideLayouts/slideLayout246.xml"/><Relationship Id="rId53" Type="http://schemas.openxmlformats.org/officeDocument/2006/relationships/slideLayout" Target="../slideLayouts/slideLayout254.xml"/><Relationship Id="rId58" Type="http://schemas.openxmlformats.org/officeDocument/2006/relationships/slideLayout" Target="../slideLayouts/slideLayout259.xml"/><Relationship Id="rId66" Type="http://schemas.openxmlformats.org/officeDocument/2006/relationships/theme" Target="../theme/theme4.xml"/><Relationship Id="rId5" Type="http://schemas.openxmlformats.org/officeDocument/2006/relationships/slideLayout" Target="../slideLayouts/slideLayout206.xml"/><Relationship Id="rId61" Type="http://schemas.openxmlformats.org/officeDocument/2006/relationships/slideLayout" Target="../slideLayouts/slideLayout262.xml"/><Relationship Id="rId19" Type="http://schemas.openxmlformats.org/officeDocument/2006/relationships/slideLayout" Target="../slideLayouts/slideLayout220.xml"/><Relationship Id="rId14" Type="http://schemas.openxmlformats.org/officeDocument/2006/relationships/slideLayout" Target="../slideLayouts/slideLayout215.xml"/><Relationship Id="rId22" Type="http://schemas.openxmlformats.org/officeDocument/2006/relationships/slideLayout" Target="../slideLayouts/slideLayout223.xml"/><Relationship Id="rId27" Type="http://schemas.openxmlformats.org/officeDocument/2006/relationships/slideLayout" Target="../slideLayouts/slideLayout228.xml"/><Relationship Id="rId30" Type="http://schemas.openxmlformats.org/officeDocument/2006/relationships/slideLayout" Target="../slideLayouts/slideLayout231.xml"/><Relationship Id="rId35" Type="http://schemas.openxmlformats.org/officeDocument/2006/relationships/slideLayout" Target="../slideLayouts/slideLayout236.xml"/><Relationship Id="rId43" Type="http://schemas.openxmlformats.org/officeDocument/2006/relationships/slideLayout" Target="../slideLayouts/slideLayout244.xml"/><Relationship Id="rId48" Type="http://schemas.openxmlformats.org/officeDocument/2006/relationships/slideLayout" Target="../slideLayouts/slideLayout249.xml"/><Relationship Id="rId56" Type="http://schemas.openxmlformats.org/officeDocument/2006/relationships/slideLayout" Target="../slideLayouts/slideLayout257.xml"/><Relationship Id="rId64" Type="http://schemas.openxmlformats.org/officeDocument/2006/relationships/slideLayout" Target="../slideLayouts/slideLayout265.xml"/><Relationship Id="rId8" Type="http://schemas.openxmlformats.org/officeDocument/2006/relationships/slideLayout" Target="../slideLayouts/slideLayout209.xml"/><Relationship Id="rId51" Type="http://schemas.openxmlformats.org/officeDocument/2006/relationships/slideLayout" Target="../slideLayouts/slideLayout252.xml"/><Relationship Id="rId3" Type="http://schemas.openxmlformats.org/officeDocument/2006/relationships/slideLayout" Target="../slideLayouts/slideLayout204.xml"/><Relationship Id="rId12" Type="http://schemas.openxmlformats.org/officeDocument/2006/relationships/slideLayout" Target="../slideLayouts/slideLayout213.xml"/><Relationship Id="rId17" Type="http://schemas.openxmlformats.org/officeDocument/2006/relationships/slideLayout" Target="../slideLayouts/slideLayout218.xml"/><Relationship Id="rId25" Type="http://schemas.openxmlformats.org/officeDocument/2006/relationships/slideLayout" Target="../slideLayouts/slideLayout226.xml"/><Relationship Id="rId33" Type="http://schemas.openxmlformats.org/officeDocument/2006/relationships/slideLayout" Target="../slideLayouts/slideLayout234.xml"/><Relationship Id="rId38" Type="http://schemas.openxmlformats.org/officeDocument/2006/relationships/slideLayout" Target="../slideLayouts/slideLayout239.xml"/><Relationship Id="rId46" Type="http://schemas.openxmlformats.org/officeDocument/2006/relationships/slideLayout" Target="../slideLayouts/slideLayout247.xml"/><Relationship Id="rId59" Type="http://schemas.openxmlformats.org/officeDocument/2006/relationships/slideLayout" Target="../slideLayouts/slideLayout260.xml"/><Relationship Id="rId67" Type="http://schemas.openxmlformats.org/officeDocument/2006/relationships/image" Target="../media/image1.jpg"/><Relationship Id="rId20" Type="http://schemas.openxmlformats.org/officeDocument/2006/relationships/slideLayout" Target="../slideLayouts/slideLayout221.xml"/><Relationship Id="rId41" Type="http://schemas.openxmlformats.org/officeDocument/2006/relationships/slideLayout" Target="../slideLayouts/slideLayout242.xml"/><Relationship Id="rId54" Type="http://schemas.openxmlformats.org/officeDocument/2006/relationships/slideLayout" Target="../slideLayouts/slideLayout255.xml"/><Relationship Id="rId62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5" Type="http://schemas.openxmlformats.org/officeDocument/2006/relationships/slideLayout" Target="../slideLayouts/slideLayout216.xml"/><Relationship Id="rId23" Type="http://schemas.openxmlformats.org/officeDocument/2006/relationships/slideLayout" Target="../slideLayouts/slideLayout224.xml"/><Relationship Id="rId28" Type="http://schemas.openxmlformats.org/officeDocument/2006/relationships/slideLayout" Target="../slideLayouts/slideLayout229.xml"/><Relationship Id="rId36" Type="http://schemas.openxmlformats.org/officeDocument/2006/relationships/slideLayout" Target="../slideLayouts/slideLayout237.xml"/><Relationship Id="rId49" Type="http://schemas.openxmlformats.org/officeDocument/2006/relationships/slideLayout" Target="../slideLayouts/slideLayout250.xml"/><Relationship Id="rId57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11.xml"/><Relationship Id="rId31" Type="http://schemas.openxmlformats.org/officeDocument/2006/relationships/slideLayout" Target="../slideLayouts/slideLayout232.xml"/><Relationship Id="rId44" Type="http://schemas.openxmlformats.org/officeDocument/2006/relationships/slideLayout" Target="../slideLayouts/slideLayout245.xml"/><Relationship Id="rId52" Type="http://schemas.openxmlformats.org/officeDocument/2006/relationships/slideLayout" Target="../slideLayouts/slideLayout253.xml"/><Relationship Id="rId60" Type="http://schemas.openxmlformats.org/officeDocument/2006/relationships/slideLayout" Target="../slideLayouts/slideLayout261.xml"/><Relationship Id="rId65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Relationship Id="rId13" Type="http://schemas.openxmlformats.org/officeDocument/2006/relationships/slideLayout" Target="../slideLayouts/slideLayout214.xml"/><Relationship Id="rId18" Type="http://schemas.openxmlformats.org/officeDocument/2006/relationships/slideLayout" Target="../slideLayouts/slideLayout219.xml"/><Relationship Id="rId39" Type="http://schemas.openxmlformats.org/officeDocument/2006/relationships/slideLayout" Target="../slideLayouts/slideLayout2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7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1 Oct. 2017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1" y="63501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" y="6363354"/>
            <a:ext cx="1090413" cy="3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3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9" r:id="rId67"/>
    <p:sldLayoutId id="2147483731" r:id="rId68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kumimoji="1"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marR="0" indent="-457189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6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7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00160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20974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66933" marR="0" indent="-228594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7651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86103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49568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05272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7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1 Oct. 2017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2" y="63502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178" marR="0" lvl="0" indent="-457178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" y="6363355"/>
            <a:ext cx="1090413" cy="3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3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764" r:id="rId32"/>
    <p:sldLayoutId id="2147483765" r:id="rId33"/>
    <p:sldLayoutId id="2147483766" r:id="rId34"/>
    <p:sldLayoutId id="2147483767" r:id="rId35"/>
    <p:sldLayoutId id="2147483768" r:id="rId36"/>
    <p:sldLayoutId id="2147483769" r:id="rId37"/>
    <p:sldLayoutId id="2147483770" r:id="rId38"/>
    <p:sldLayoutId id="2147483771" r:id="rId39"/>
    <p:sldLayoutId id="2147483772" r:id="rId40"/>
    <p:sldLayoutId id="2147483773" r:id="rId41"/>
    <p:sldLayoutId id="2147483774" r:id="rId42"/>
    <p:sldLayoutId id="2147483775" r:id="rId43"/>
    <p:sldLayoutId id="2147483776" r:id="rId44"/>
    <p:sldLayoutId id="2147483777" r:id="rId45"/>
    <p:sldLayoutId id="2147483778" r:id="rId46"/>
    <p:sldLayoutId id="2147483779" r:id="rId47"/>
    <p:sldLayoutId id="2147483780" r:id="rId48"/>
    <p:sldLayoutId id="2147483781" r:id="rId49"/>
    <p:sldLayoutId id="2147483782" r:id="rId50"/>
    <p:sldLayoutId id="2147483783" r:id="rId51"/>
    <p:sldLayoutId id="2147483784" r:id="rId52"/>
    <p:sldLayoutId id="2147483785" r:id="rId53"/>
    <p:sldLayoutId id="2147483786" r:id="rId54"/>
    <p:sldLayoutId id="2147483787" r:id="rId55"/>
    <p:sldLayoutId id="2147483788" r:id="rId56"/>
    <p:sldLayoutId id="2147483789" r:id="rId57"/>
    <p:sldLayoutId id="2147483790" r:id="rId58"/>
    <p:sldLayoutId id="2147483791" r:id="rId59"/>
    <p:sldLayoutId id="2147483792" r:id="rId60"/>
    <p:sldLayoutId id="2147483793" r:id="rId61"/>
    <p:sldLayoutId id="2147483794" r:id="rId62"/>
    <p:sldLayoutId id="2147483795" r:id="rId63"/>
    <p:sldLayoutId id="2147483796" r:id="rId64"/>
    <p:sldLayoutId id="2147483797" r:id="rId65"/>
    <p:sldLayoutId id="2147483798" r:id="rId66"/>
    <p:sldLayoutId id="2147483799" r:id="rId67"/>
    <p:sldLayoutId id="2147483800" r:id="rId68"/>
    <p:sldLayoutId id="2147483801" r:id="rId69"/>
  </p:sldLayoutIdLst>
  <p:hf hdr="0" ftr="0"/>
  <p:txStyles>
    <p:titleStyle>
      <a:lvl1pPr algn="l" defTabSz="1219140" rtl="0" eaLnBrk="1" latinLnBrk="0" hangingPunct="1">
        <a:spcBef>
          <a:spcPct val="0"/>
        </a:spcBef>
        <a:buNone/>
        <a:defRPr kumimoji="1"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marR="0" indent="-457178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6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50" marR="0" indent="-380981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00120" marR="0" indent="-380981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209690" marR="0" indent="-380981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66867" marR="0" indent="-228589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76437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86006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495576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05144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6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AR">
                <a:solidFill>
                  <a:prstClr val="white">
                    <a:lumMod val="50000"/>
                  </a:prstClr>
                </a:solidFill>
              </a:rPr>
              <a:t>1 Oct. 2017</a:t>
            </a:r>
            <a:endParaRPr lang="es-A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2" y="63503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891" marR="0" lvl="0" indent="-342891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26" name="Picture 2" descr="cid:image001.png@01D49A33.01B5D390">
            <a:extLst>
              <a:ext uri="{FF2B5EF4-FFF2-40B4-BE49-F238E27FC236}">
                <a16:creationId xmlns:a16="http://schemas.microsoft.com/office/drawing/2014/main" id="{D7C10E66-D875-4021-BAF0-96C76B013E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" y="6257925"/>
            <a:ext cx="4521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46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  <p:sldLayoutId id="2147483831" r:id="rId19"/>
    <p:sldLayoutId id="2147483832" r:id="rId20"/>
    <p:sldLayoutId id="2147483833" r:id="rId21"/>
    <p:sldLayoutId id="2147483834" r:id="rId22"/>
    <p:sldLayoutId id="2147483835" r:id="rId23"/>
    <p:sldLayoutId id="2147483836" r:id="rId24"/>
    <p:sldLayoutId id="2147483837" r:id="rId25"/>
    <p:sldLayoutId id="2147483838" r:id="rId26"/>
    <p:sldLayoutId id="2147483839" r:id="rId27"/>
    <p:sldLayoutId id="2147483840" r:id="rId28"/>
    <p:sldLayoutId id="2147483841" r:id="rId29"/>
    <p:sldLayoutId id="2147483842" r:id="rId30"/>
    <p:sldLayoutId id="2147483843" r:id="rId31"/>
    <p:sldLayoutId id="2147483844" r:id="rId32"/>
    <p:sldLayoutId id="2147483845" r:id="rId33"/>
    <p:sldLayoutId id="2147483846" r:id="rId34"/>
    <p:sldLayoutId id="2147483847" r:id="rId35"/>
    <p:sldLayoutId id="2147483848" r:id="rId36"/>
    <p:sldLayoutId id="2147483849" r:id="rId37"/>
    <p:sldLayoutId id="2147483850" r:id="rId38"/>
    <p:sldLayoutId id="2147483851" r:id="rId39"/>
    <p:sldLayoutId id="2147483852" r:id="rId40"/>
    <p:sldLayoutId id="2147483853" r:id="rId41"/>
    <p:sldLayoutId id="2147483854" r:id="rId42"/>
    <p:sldLayoutId id="2147483855" r:id="rId43"/>
    <p:sldLayoutId id="2147483856" r:id="rId44"/>
    <p:sldLayoutId id="2147483857" r:id="rId45"/>
    <p:sldLayoutId id="2147483858" r:id="rId46"/>
    <p:sldLayoutId id="2147483859" r:id="rId47"/>
    <p:sldLayoutId id="2147483860" r:id="rId48"/>
    <p:sldLayoutId id="2147483861" r:id="rId49"/>
    <p:sldLayoutId id="2147483862" r:id="rId50"/>
    <p:sldLayoutId id="2147483863" r:id="rId51"/>
    <p:sldLayoutId id="2147483864" r:id="rId52"/>
    <p:sldLayoutId id="2147483865" r:id="rId53"/>
    <p:sldLayoutId id="2147483866" r:id="rId54"/>
    <p:sldLayoutId id="2147483867" r:id="rId55"/>
    <p:sldLayoutId id="2147483868" r:id="rId56"/>
    <p:sldLayoutId id="2147483869" r:id="rId57"/>
    <p:sldLayoutId id="2147483870" r:id="rId58"/>
    <p:sldLayoutId id="2147483871" r:id="rId59"/>
    <p:sldLayoutId id="2147483872" r:id="rId60"/>
    <p:sldLayoutId id="2147483873" r:id="rId61"/>
    <p:sldLayoutId id="2147483874" r:id="rId62"/>
    <p:sldLayoutId id="2147483875" r:id="rId63"/>
    <p:sldLayoutId id="2147483876" r:id="rId64"/>
  </p:sldLayoutIdLst>
  <p:hf hdr="0" ftr="0"/>
  <p:txStyles>
    <p:titleStyle>
      <a:lvl1pPr algn="l" defTabSz="914377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marR="0" indent="-342891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32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0121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09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00201" marR="0" indent="-171446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457389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14578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05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371766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28955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6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1 Oct. 2017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1" y="63501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" y="6363354"/>
            <a:ext cx="1090413" cy="3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9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  <p:sldLayoutId id="2147483895" r:id="rId18"/>
    <p:sldLayoutId id="2147483896" r:id="rId19"/>
    <p:sldLayoutId id="2147483897" r:id="rId20"/>
    <p:sldLayoutId id="2147483898" r:id="rId21"/>
    <p:sldLayoutId id="2147483899" r:id="rId22"/>
    <p:sldLayoutId id="2147483900" r:id="rId23"/>
    <p:sldLayoutId id="2147483901" r:id="rId24"/>
    <p:sldLayoutId id="2147483902" r:id="rId25"/>
    <p:sldLayoutId id="2147483903" r:id="rId26"/>
    <p:sldLayoutId id="2147483904" r:id="rId27"/>
    <p:sldLayoutId id="2147483905" r:id="rId28"/>
    <p:sldLayoutId id="2147483906" r:id="rId29"/>
    <p:sldLayoutId id="2147483907" r:id="rId30"/>
    <p:sldLayoutId id="2147483908" r:id="rId31"/>
    <p:sldLayoutId id="2147483909" r:id="rId32"/>
    <p:sldLayoutId id="2147483910" r:id="rId33"/>
    <p:sldLayoutId id="2147483911" r:id="rId34"/>
    <p:sldLayoutId id="2147483912" r:id="rId35"/>
    <p:sldLayoutId id="2147483913" r:id="rId36"/>
    <p:sldLayoutId id="2147483914" r:id="rId37"/>
    <p:sldLayoutId id="2147483915" r:id="rId38"/>
    <p:sldLayoutId id="2147483916" r:id="rId39"/>
    <p:sldLayoutId id="2147483917" r:id="rId40"/>
    <p:sldLayoutId id="2147483918" r:id="rId41"/>
    <p:sldLayoutId id="2147483919" r:id="rId42"/>
    <p:sldLayoutId id="2147483920" r:id="rId43"/>
    <p:sldLayoutId id="2147483921" r:id="rId44"/>
    <p:sldLayoutId id="2147483922" r:id="rId45"/>
    <p:sldLayoutId id="2147483923" r:id="rId46"/>
    <p:sldLayoutId id="2147483924" r:id="rId47"/>
    <p:sldLayoutId id="2147483925" r:id="rId48"/>
    <p:sldLayoutId id="2147483926" r:id="rId49"/>
    <p:sldLayoutId id="2147483927" r:id="rId50"/>
    <p:sldLayoutId id="2147483928" r:id="rId51"/>
    <p:sldLayoutId id="2147483929" r:id="rId52"/>
    <p:sldLayoutId id="2147483930" r:id="rId53"/>
    <p:sldLayoutId id="2147483931" r:id="rId54"/>
    <p:sldLayoutId id="2147483932" r:id="rId55"/>
    <p:sldLayoutId id="2147483933" r:id="rId56"/>
    <p:sldLayoutId id="2147483934" r:id="rId57"/>
    <p:sldLayoutId id="2147483935" r:id="rId58"/>
    <p:sldLayoutId id="2147483936" r:id="rId59"/>
    <p:sldLayoutId id="2147483937" r:id="rId60"/>
    <p:sldLayoutId id="2147483938" r:id="rId61"/>
    <p:sldLayoutId id="2147483939" r:id="rId62"/>
    <p:sldLayoutId id="2147483940" r:id="rId63"/>
    <p:sldLayoutId id="2147483941" r:id="rId64"/>
    <p:sldLayoutId id="2147483942" r:id="rId65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kumimoji="1"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marR="0" indent="-457189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6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7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00160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20974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66933" marR="0" indent="-228594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7651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86103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49568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05272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2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16611" y="2357120"/>
            <a:ext cx="11151448" cy="186944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sz="3000" dirty="0"/>
              <a:t>Data Science</a:t>
            </a:r>
            <a:br>
              <a:rPr lang="en-US" altLang="ja-JP" sz="3000" dirty="0"/>
            </a:br>
            <a:r>
              <a:rPr lang="en-US" altLang="ja-JP" sz="3000" dirty="0"/>
              <a:t> TP Final</a:t>
            </a:r>
            <a:br>
              <a:rPr lang="en-US" altLang="ja-JP" sz="3000" dirty="0"/>
            </a:br>
            <a:br>
              <a:rPr lang="en-US" altLang="ja-JP" sz="3000" dirty="0"/>
            </a:br>
            <a:r>
              <a:rPr lang="en-US" altLang="ja-JP" sz="3000" dirty="0"/>
              <a:t>Grupo 10  </a:t>
            </a:r>
            <a:endParaRPr lang="ja-JP" altLang="en-US" sz="3000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0"/>
          </p:nvPr>
        </p:nvSpPr>
        <p:spPr>
          <a:xfrm>
            <a:off x="516611" y="4334934"/>
            <a:ext cx="11151448" cy="1962996"/>
          </a:xfrm>
        </p:spPr>
        <p:txBody>
          <a:bodyPr anchor="t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ja-JP" dirty="0"/>
              <a:t>    Facundo Peloso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Eduardo Barba 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Roberto </a:t>
            </a:r>
            <a:r>
              <a:rPr lang="en-US" altLang="ja-JP" dirty="0" err="1"/>
              <a:t>Biancardi</a:t>
            </a:r>
            <a:endParaRPr lang="en-US" altLang="ja-JP" dirty="0"/>
          </a:p>
          <a:p>
            <a:pPr>
              <a:spcAft>
                <a:spcPts val="600"/>
              </a:spcAft>
            </a:pPr>
            <a:r>
              <a:rPr lang="en-US" altLang="ja-JP" dirty="0"/>
              <a:t>Juan Pablo Anselmo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Matias </a:t>
            </a:r>
            <a:r>
              <a:rPr lang="en-US" altLang="ja-JP" dirty="0" err="1"/>
              <a:t>Bernardi</a:t>
            </a:r>
            <a:endParaRPr lang="en-US" altLang="ja-JP" dirty="0"/>
          </a:p>
          <a:p>
            <a:pPr>
              <a:spcAft>
                <a:spcPts val="600"/>
              </a:spcAft>
            </a:pPr>
            <a:endParaRPr lang="en-US" altLang="ja-JP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A1278C5-1C03-C248-BC6F-B625D0ED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/>
          <a:lstStyle/>
          <a:p>
            <a:pPr>
              <a:spcAft>
                <a:spcPts val="600"/>
              </a:spcAft>
            </a:pPr>
            <a:fld id="{919A58FC-43CF-44AD-9697-22C23B2E385E}" type="slidenum">
              <a:rPr kumimoji="1" lang="en-US" altLang="ja-JP" smtClean="0"/>
              <a:pPr>
                <a:spcAft>
                  <a:spcPts val="600"/>
                </a:spcAft>
              </a:pPr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53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F6ACD49-C35B-5F62-1E51-403293032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295968"/>
              </p:ext>
            </p:extLst>
          </p:nvPr>
        </p:nvGraphicFramePr>
        <p:xfrm>
          <a:off x="2466341" y="2071076"/>
          <a:ext cx="6323329" cy="298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374483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/>
              <a:t>Objetivo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kumimoji="1" lang="ja-JP" altLang="en-US" sz="1500"/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A62981CE-F352-DBBF-8B09-1DE3D2B42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170815"/>
              </p:ext>
            </p:extLst>
          </p:nvPr>
        </p:nvGraphicFramePr>
        <p:xfrm>
          <a:off x="317501" y="1714500"/>
          <a:ext cx="11874499" cy="3463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280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DATASET - Origen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kumimoji="1" lang="ja-JP" altLang="en-US" sz="150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6999F25-CD36-15F6-4A4E-5864871053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3231400"/>
              </p:ext>
            </p:extLst>
          </p:nvPr>
        </p:nvGraphicFramePr>
        <p:xfrm>
          <a:off x="2139469" y="2550526"/>
          <a:ext cx="5334466" cy="3564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0D58676-E6A8-48CC-7AC4-2CA55655E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573" y="1253952"/>
            <a:ext cx="2451406" cy="941783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2A4D9C-B6BA-5F81-9925-2583BF5FFB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32" y="1167592"/>
            <a:ext cx="2238353" cy="102814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8D8B444-2744-12DD-4EBE-A0A4052E0F74}"/>
              </a:ext>
            </a:extLst>
          </p:cNvPr>
          <p:cNvSpPr/>
          <p:nvPr/>
        </p:nvSpPr>
        <p:spPr>
          <a:xfrm>
            <a:off x="3326130" y="1554480"/>
            <a:ext cx="130302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8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874499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sz="3000" dirty="0"/>
              <a:t>DATASET – Filtros, Limitantes y Reducción de Dimensionalidad</a:t>
            </a:r>
            <a:endParaRPr lang="es-AR" sz="30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kumimoji="1" lang="ja-JP" altLang="en-US" sz="150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6999F25-CD36-15F6-4A4E-5864871053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845403"/>
              </p:ext>
            </p:extLst>
          </p:nvPr>
        </p:nvGraphicFramePr>
        <p:xfrm>
          <a:off x="947814" y="1113243"/>
          <a:ext cx="10296372" cy="558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8093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AR" dirty="0" err="1"/>
              <a:t>Features</a:t>
            </a:r>
            <a:r>
              <a:rPr lang="es-AR" dirty="0"/>
              <a:t> y Target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kumimoji="1" lang="ja-JP" altLang="en-US" sz="150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731FE7B-ADF9-F62D-0F7C-5FEFE02451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029844"/>
              </p:ext>
            </p:extLst>
          </p:nvPr>
        </p:nvGraphicFramePr>
        <p:xfrm>
          <a:off x="180341" y="1943735"/>
          <a:ext cx="6540499" cy="297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13DB47-D8CA-F2DF-30B7-DCDBF3EBEF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228888"/>
              </p:ext>
            </p:extLst>
          </p:nvPr>
        </p:nvGraphicFramePr>
        <p:xfrm>
          <a:off x="7806600" y="2620736"/>
          <a:ext cx="4295091" cy="1547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795DD357-449D-48E2-44AC-11A2519B6D5B}"/>
              </a:ext>
            </a:extLst>
          </p:cNvPr>
          <p:cNvSpPr/>
          <p:nvPr/>
        </p:nvSpPr>
        <p:spPr>
          <a:xfrm>
            <a:off x="6812280" y="2240280"/>
            <a:ext cx="764027" cy="230886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D978943-A56C-1062-B7F2-29240A751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722930"/>
              </p:ext>
            </p:extLst>
          </p:nvPr>
        </p:nvGraphicFramePr>
        <p:xfrm>
          <a:off x="6410912" y="5592443"/>
          <a:ext cx="5460486" cy="74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427112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kumimoji="1" lang="ja-JP" altLang="en-US" sz="15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8B0BE3-D6DA-39E0-728D-32E47FA4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Preproceso – Pipeline - Modelos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5DCA1DB-AEF8-1C61-2420-43E6FCA626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888992"/>
              </p:ext>
            </p:extLst>
          </p:nvPr>
        </p:nvGraphicFramePr>
        <p:xfrm>
          <a:off x="1217129" y="697508"/>
          <a:ext cx="9840294" cy="6096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19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2CCA128-AD73-673B-7B56-CF6B14F20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82" y="1040765"/>
            <a:ext cx="4727605" cy="4776469"/>
          </a:xfrm>
          <a:prstGeom prst="rect">
            <a:avLst/>
          </a:prstGeom>
          <a:noFill/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Resultados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kumimoji="1" lang="ja-JP" altLang="en-US" sz="150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5DC6390-74E0-CC28-00A2-3358F5F4C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330" y="1040765"/>
            <a:ext cx="6754361" cy="344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6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Resultados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kumimoji="1" lang="ja-JP" altLang="en-US" sz="150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4EEBFAA-4FF3-084C-294A-921A8CBD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650" y="1040439"/>
            <a:ext cx="6314700" cy="504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71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Resultados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kumimoji="1" lang="ja-JP" altLang="en-US" sz="150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2F9D521-92F2-8E0A-D7DF-A6271263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2" y="1013488"/>
            <a:ext cx="5201534" cy="398142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4D0DF7A-B05A-ED5F-BEF5-DA05844FB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46" y="1013488"/>
            <a:ext cx="5294089" cy="39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0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7085</TotalTime>
  <Words>208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Segoe UI</vt:lpstr>
      <vt:lpstr>Wingdings</vt:lpstr>
      <vt:lpstr>CMSC 2017</vt:lpstr>
      <vt:lpstr>2_CMSC 2017</vt:lpstr>
      <vt:lpstr>1_CMSC 2017</vt:lpstr>
      <vt:lpstr>4_CMSC 2017</vt:lpstr>
      <vt:lpstr>Data Science  TP Final  Grupo 10  </vt:lpstr>
      <vt:lpstr>Objetivo</vt:lpstr>
      <vt:lpstr>DATASET - Origen</vt:lpstr>
      <vt:lpstr>DATASET – Filtros, Limitantes y Reducción de Dimensionalidad</vt:lpstr>
      <vt:lpstr>Features y Target</vt:lpstr>
      <vt:lpstr>Preproceso – Pipeline - Modelos</vt:lpstr>
      <vt:lpstr>Resultados</vt:lpstr>
      <vt:lpstr>Resultados</vt:lpstr>
      <vt:lpstr>Resultados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Estación de Trabajo Vitrea Visualización Avanzada</dc:title>
  <dc:creator>Guillermo Mac Clay</dc:creator>
  <cp:lastModifiedBy>Facundo  Peloso</cp:lastModifiedBy>
  <cp:revision>85</cp:revision>
  <dcterms:created xsi:type="dcterms:W3CDTF">2021-07-20T17:29:46Z</dcterms:created>
  <dcterms:modified xsi:type="dcterms:W3CDTF">2023-03-22T22:47:56Z</dcterms:modified>
</cp:coreProperties>
</file>