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3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2" r:id="rId2"/>
    <p:sldMasterId id="2147483812" r:id="rId3"/>
    <p:sldMasterId id="2147483877" r:id="rId4"/>
  </p:sldMasterIdLst>
  <p:notesMasterIdLst>
    <p:notesMasterId r:id="rId18"/>
  </p:notesMasterIdLst>
  <p:sldIdLst>
    <p:sldId id="286" r:id="rId5"/>
    <p:sldId id="1676" r:id="rId6"/>
    <p:sldId id="1784" r:id="rId7"/>
    <p:sldId id="1815" r:id="rId8"/>
    <p:sldId id="1817" r:id="rId9"/>
    <p:sldId id="1816" r:id="rId10"/>
    <p:sldId id="1818" r:id="rId11"/>
    <p:sldId id="1803" r:id="rId12"/>
    <p:sldId id="1811" r:id="rId13"/>
    <p:sldId id="1812" r:id="rId14"/>
    <p:sldId id="1819" r:id="rId15"/>
    <p:sldId id="1813" r:id="rId16"/>
    <p:sldId id="1814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4076" autoAdjust="0"/>
  </p:normalViewPr>
  <p:slideViewPr>
    <p:cSldViewPr snapToGrid="0">
      <p:cViewPr varScale="1">
        <p:scale>
          <a:sx n="56" d="100"/>
          <a:sy n="56" d="100"/>
        </p:scale>
        <p:origin x="10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69AED-76AE-4079-B9A9-52B86F140ED7}" type="datetimeFigureOut">
              <a:rPr lang="es-AR" smtClean="0"/>
              <a:t>7/1/2023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1CAB5-1B48-43A3-970F-C456045D4E6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16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97327-DB61-4520-9AF4-BAE1611B0C7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37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wmf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wmf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wmf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7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5770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8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5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52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5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0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00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57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86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1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8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25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307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7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49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3547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237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162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48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3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89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96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3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030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4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0497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901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02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034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408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7095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2435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2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85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3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8" y="4892547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3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814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2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3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47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8" y="4892547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0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R w/ MFL and Canon Group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 descr="C:\Users\q6501096\Desktop\PPTテンプレート\canon group logo\canon-group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16" y="6475812"/>
            <a:ext cx="595200" cy="2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0814" y="6468707"/>
            <a:ext cx="883801" cy="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51703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ullscreen Image Gra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058-0560-4E49-B104-2D5CF1EEE7E2}" type="datetime1">
              <a:rPr lang="en-US" smtClean="0"/>
              <a:pPr/>
              <a:t>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1997"/>
            <a:ext cx="12192000" cy="54498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</a:t>
            </a:r>
          </a:p>
          <a:p>
            <a:r>
              <a:rPr lang="en-US" dirty="0"/>
              <a:t>Full Screen Image</a:t>
            </a:r>
          </a:p>
        </p:txBody>
      </p:sp>
    </p:spTree>
    <p:extLst>
      <p:ext uri="{BB962C8B-B14F-4D97-AF65-F5344CB8AC3E}">
        <p14:creationId xmlns:p14="http://schemas.microsoft.com/office/powerpoint/2010/main" val="206354396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69664" y="965156"/>
            <a:ext cx="11280000" cy="516610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73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_Gray Bullets_Gray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212653" y="956933"/>
            <a:ext cx="11766699" cy="5220587"/>
          </a:xfrm>
        </p:spPr>
        <p:txBody>
          <a:bodyPr/>
          <a:lstStyle>
            <a:lvl1pPr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1pPr>
            <a:lvl2pPr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2pPr>
            <a:lvl3pPr>
              <a:buFontTx/>
              <a:buBlip>
                <a:blip r:embed="rId2"/>
              </a:buBlip>
              <a:defRPr sz="2133">
                <a:solidFill>
                  <a:schemeClr val="tx1"/>
                </a:solidFill>
              </a:defRPr>
            </a:lvl3pPr>
            <a:lvl4pPr>
              <a:buFontTx/>
              <a:buBlip>
                <a:blip r:embed="rId2"/>
              </a:buBlip>
              <a:defRPr sz="1867">
                <a:solidFill>
                  <a:schemeClr val="tx1"/>
                </a:solidFill>
              </a:defRPr>
            </a:lvl4pPr>
            <a:lvl5pPr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2"/>
              </a:buBlip>
              <a:defRPr sz="1467">
                <a:solidFill>
                  <a:schemeClr val="tx1"/>
                </a:solidFill>
              </a:defRPr>
            </a:lvl6pPr>
            <a:lvl7pPr>
              <a:buFontTx/>
              <a:buBlip>
                <a:blip r:embed="rId2"/>
              </a:buBlip>
              <a:defRPr sz="1400">
                <a:solidFill>
                  <a:schemeClr val="tx1"/>
                </a:solidFill>
              </a:defRPr>
            </a:lvl7pPr>
            <a:lvl8pPr>
              <a:buFontTx/>
              <a:buBlip>
                <a:blip r:embed="rId2"/>
              </a:buBlip>
              <a:defRPr sz="1333">
                <a:solidFill>
                  <a:schemeClr val="tx1"/>
                </a:solidFill>
              </a:defRPr>
            </a:lvl8pPr>
            <a:lvl9pPr>
              <a:buFontTx/>
              <a:buBlip>
                <a:blip r:embed="rId2"/>
              </a:buBlip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705155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図 8">
            <a:extLst>
              <a:ext uri="{FF2B5EF4-FFF2-40B4-BE49-F238E27FC236}">
                <a16:creationId xmlns:a16="http://schemas.microsoft.com/office/drawing/2014/main" id="{D9E0E2E7-94F3-4B87-844C-1DDDBBC7E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1" y="6363353"/>
            <a:ext cx="1476503" cy="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7766400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7"/>
            <a:ext cx="11158779" cy="1842236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56605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7" y="4334936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7" y="2357120"/>
            <a:ext cx="11152727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3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4"/>
            <a:ext cx="11280000" cy="5209495"/>
          </a:xfrm>
        </p:spPr>
        <p:txBody>
          <a:bodyPr/>
          <a:lstStyle>
            <a:lvl1pPr marL="457189" marR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75" marR="0" indent="-38099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62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547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131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71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30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88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470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775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52" y="2382260"/>
            <a:ext cx="11164641" cy="1855893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59129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7"/>
            <a:ext cx="11158779" cy="1842236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66000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7" y="4334936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7" y="2357120"/>
            <a:ext cx="11152727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6136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52" y="2382260"/>
            <a:ext cx="11164641" cy="1855893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20740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4"/>
            <a:ext cx="11158779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0443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6" y="4334936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8111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6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6430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8"/>
            <a:ext cx="11175117" cy="1828689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50" y="4334936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5850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6" y="4334936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67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6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2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114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8"/>
            <a:ext cx="11175117" cy="1828689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50" y="4334936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39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6"/>
            <a:ext cx="11280000" cy="5209495"/>
          </a:xfrm>
        </p:spPr>
        <p:txBody>
          <a:bodyPr/>
          <a:lstStyle>
            <a:lvl1pPr marL="342891" marR="0" indent="-342891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000">
                <a:solidFill>
                  <a:schemeClr val="tx1"/>
                </a:solidFill>
              </a:defRPr>
            </a:lvl1pPr>
            <a:lvl2pPr marL="742932" marR="0" indent="-28574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00">
                <a:solidFill>
                  <a:schemeClr val="tx1"/>
                </a:solidFill>
              </a:defRPr>
            </a:lvl2pPr>
            <a:lvl3pPr marL="1142971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3pPr>
            <a:lvl4pPr marL="1600160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4pPr>
            <a:lvl5pPr marL="2057349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200">
                <a:solidFill>
                  <a:schemeClr val="tx1"/>
                </a:solidFill>
              </a:defRPr>
            </a:lvl5pPr>
            <a:lvl6pPr marL="2514537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100">
                <a:solidFill>
                  <a:schemeClr val="tx1"/>
                </a:solidFill>
              </a:defRPr>
            </a:lvl6pPr>
            <a:lvl7pPr marL="2971726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51">
                <a:solidFill>
                  <a:schemeClr val="tx1"/>
                </a:solidFill>
              </a:defRPr>
            </a:lvl7pPr>
            <a:lvl8pPr marL="3428914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00">
                <a:solidFill>
                  <a:schemeClr val="tx1"/>
                </a:solidFill>
              </a:defRPr>
            </a:lvl8pPr>
            <a:lvl9pPr marL="3886103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94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8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10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20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63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4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7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94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53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4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4603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0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200121" indent="-285744">
              <a:buFont typeface="Wingdings" panose="05000000000000000000" pitchFamily="2" charset="2"/>
              <a:buChar char="Ø"/>
              <a:defRPr sz="1600"/>
            </a:lvl3pPr>
            <a:lvl4pPr marL="1657309" indent="-285744">
              <a:buFont typeface="Wingdings" panose="05000000000000000000" pitchFamily="2" charset="2"/>
              <a:buChar char="Ø"/>
              <a:defRPr sz="1400"/>
            </a:lvl4pPr>
            <a:lvl5pPr marL="2000201" indent="-171446">
              <a:buFont typeface="Wingdings" panose="05000000000000000000" pitchFamily="2" charset="2"/>
              <a:buChar char="Ø"/>
              <a:defRPr sz="1200"/>
            </a:lvl5pPr>
            <a:lvl6pPr marL="2285943" indent="0">
              <a:buNone/>
              <a:defRPr sz="1200"/>
            </a:lvl6pPr>
            <a:lvl7pPr marL="2743131" indent="0">
              <a:buNone/>
              <a:defRPr sz="1100"/>
            </a:lvl7pPr>
            <a:lvl8pPr marL="3200320" indent="0">
              <a:buNone/>
              <a:defRPr sz="1051"/>
            </a:lvl8pPr>
            <a:lvl9pPr marL="3657509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6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200121" indent="-28574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57309" indent="-28574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00201" indent="-171446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8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5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6146" indent="-23176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11273" indent="-239707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60523" indent="-231769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457389" indent="-171446">
              <a:buFont typeface="Wingdings" panose="05000000000000000000" pitchFamily="2" charset="2"/>
              <a:buChar char="Ø"/>
              <a:defRPr sz="1100"/>
            </a:lvl6pPr>
            <a:lvl7pPr marL="2914578" indent="-171446">
              <a:buFont typeface="Wingdings" panose="05000000000000000000" pitchFamily="2" charset="2"/>
              <a:buChar char="Ø"/>
              <a:defRPr sz="1051"/>
            </a:lvl7pPr>
            <a:lvl8pPr marL="3371766" indent="-171446">
              <a:buFont typeface="Wingdings" panose="05000000000000000000" pitchFamily="2" charset="2"/>
              <a:buChar char="Ø"/>
              <a:defRPr sz="1000"/>
            </a:lvl8pPr>
            <a:lvl9pPr marL="3828955" indent="-171446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98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1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02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12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20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0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941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7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7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6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9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1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33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None/>
              <a:defRPr sz="1100">
                <a:solidFill>
                  <a:schemeClr val="bg1"/>
                </a:solidFill>
              </a:defRPr>
            </a:lvl6pPr>
            <a:lvl7pPr>
              <a:buFontTx/>
              <a:buNone/>
              <a:defRPr sz="1051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6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>
              <a:buFontTx/>
              <a:buNone/>
              <a:defRPr sz="1051">
                <a:solidFill>
                  <a:schemeClr val="bg1"/>
                </a:solidFill>
              </a:defRPr>
            </a:lvl7pPr>
            <a:lvl8pPr>
              <a:defRPr sz="1051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1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8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38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355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9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7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30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1800"/>
            </a:lvl2pPr>
            <a:lvl3pPr>
              <a:buFontTx/>
              <a:buBlip>
                <a:blip r:embed="rId3"/>
              </a:buBlip>
              <a:defRPr sz="1400"/>
            </a:lvl3pPr>
            <a:lvl4pPr>
              <a:buFontTx/>
              <a:buBlip>
                <a:blip r:embed="rId3"/>
              </a:buBlip>
              <a:defRPr sz="1200"/>
            </a:lvl4pPr>
            <a:lvl5pPr>
              <a:buFontTx/>
              <a:buBlip>
                <a:blip r:embed="rId3"/>
              </a:buBlip>
              <a:defRPr sz="1100"/>
            </a:lvl5pPr>
            <a:lvl6pPr>
              <a:buFontTx/>
              <a:buBlip>
                <a:blip r:embed="rId3"/>
              </a:buBlip>
              <a:defRPr sz="1051"/>
            </a:lvl6pPr>
            <a:lvl7pPr>
              <a:buFontTx/>
              <a:buBlip>
                <a:blip r:embed="rId3"/>
              </a:buBlip>
              <a:defRPr sz="1051"/>
            </a:lvl7pPr>
            <a:lvl8pPr>
              <a:buFontTx/>
              <a:buBlip>
                <a:blip r:embed="rId3"/>
              </a:buBlip>
              <a:defRPr sz="1000"/>
            </a:lvl8pPr>
            <a:lvl9pPr>
              <a:buFontTx/>
              <a:buBlip>
                <a:blip r:embed="rId3"/>
              </a:buBlip>
              <a:defRPr sz="1000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46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4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4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5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5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0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60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545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6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None/>
              <a:defRPr sz="1100">
                <a:solidFill>
                  <a:schemeClr val="tx1"/>
                </a:solidFill>
              </a:defRPr>
            </a:lvl6pPr>
            <a:lvl7pPr>
              <a:buFontTx/>
              <a:buNone/>
              <a:defRPr sz="1051">
                <a:solidFill>
                  <a:schemeClr val="tx1"/>
                </a:solidFill>
              </a:defRPr>
            </a:lvl7pPr>
            <a:lvl8pPr>
              <a:defRPr sz="1051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22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>
              <a:buFontTx/>
              <a:buNone/>
              <a:defRPr sz="1051"/>
            </a:lvl7pPr>
            <a:lvl8pPr>
              <a:defRPr sz="1051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84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99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7983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2848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3"/>
            <a:ext cx="1219389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humanity.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43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62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9"/>
            <a:ext cx="9291397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</a:t>
            </a: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Canon Medical Systems</a:t>
            </a: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4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3"/>
            <a:ext cx="1219389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3200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47" y="5345093"/>
            <a:ext cx="568320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37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87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02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9"/>
            <a:ext cx="9291397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4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6538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08815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2472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5460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4017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1934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3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525804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573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578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0920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31589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28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03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66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4"/>
            <a:ext cx="11280000" cy="5209495"/>
          </a:xfrm>
        </p:spPr>
        <p:txBody>
          <a:bodyPr/>
          <a:lstStyle>
            <a:lvl1pPr marL="457189" marR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75" marR="0" indent="-38099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62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547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131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71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30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88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470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891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986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328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9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600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541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6962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5518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400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164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61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600160" indent="-380990">
              <a:buFont typeface="Wingdings" panose="05000000000000000000" pitchFamily="2" charset="2"/>
              <a:buChar char="Ø"/>
              <a:defRPr sz="2133"/>
            </a:lvl3pPr>
            <a:lvl4pPr marL="2209745" indent="-380990">
              <a:buFont typeface="Wingdings" panose="05000000000000000000" pitchFamily="2" charset="2"/>
              <a:buChar char="Ø"/>
              <a:defRPr sz="1867"/>
            </a:lvl4pPr>
            <a:lvl5pPr marL="2666933" indent="-228594">
              <a:buFont typeface="Wingdings" panose="05000000000000000000" pitchFamily="2" charset="2"/>
              <a:buChar char="Ø"/>
              <a:defRPr sz="1600"/>
            </a:lvl5pPr>
            <a:lvl6pPr marL="3047924" indent="0">
              <a:buNone/>
              <a:defRPr sz="1600"/>
            </a:lvl6pPr>
            <a:lvl7pPr marL="3657509" indent="0">
              <a:buNone/>
              <a:defRPr sz="1467"/>
            </a:lvl7pPr>
            <a:lvl8pPr marL="4267093" indent="0">
              <a:buNone/>
              <a:defRPr sz="1400"/>
            </a:lvl8pPr>
            <a:lvl9pPr marL="4876678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3007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60" indent="-380990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745" indent="-380990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933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50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8642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95" indent="-309026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64" indent="-319609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365" indent="-309026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518" indent="-228594">
              <a:buFont typeface="Wingdings" panose="05000000000000000000" pitchFamily="2" charset="2"/>
              <a:buChar char="Ø"/>
              <a:defRPr sz="1467"/>
            </a:lvl6pPr>
            <a:lvl7pPr marL="3886103" indent="-228594">
              <a:buFont typeface="Wingdings" panose="05000000000000000000" pitchFamily="2" charset="2"/>
              <a:buChar char="Ø"/>
              <a:defRPr sz="1400"/>
            </a:lvl7pPr>
            <a:lvl8pPr marL="4495688" indent="-228594">
              <a:buFont typeface="Wingdings" panose="05000000000000000000" pitchFamily="2" charset="2"/>
              <a:buChar char="Ø"/>
              <a:defRPr sz="1333"/>
            </a:lvl8pPr>
            <a:lvl9pPr marL="5105272" indent="-22859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38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959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7103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7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7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77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67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75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5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9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5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600160" indent="-380990">
              <a:buFont typeface="Wingdings" panose="05000000000000000000" pitchFamily="2" charset="2"/>
              <a:buChar char="Ø"/>
              <a:defRPr sz="2133"/>
            </a:lvl3pPr>
            <a:lvl4pPr marL="2209745" indent="-380990">
              <a:buFont typeface="Wingdings" panose="05000000000000000000" pitchFamily="2" charset="2"/>
              <a:buChar char="Ø"/>
              <a:defRPr sz="1867"/>
            </a:lvl4pPr>
            <a:lvl5pPr marL="2666933" indent="-228594">
              <a:buFont typeface="Wingdings" panose="05000000000000000000" pitchFamily="2" charset="2"/>
              <a:buChar char="Ø"/>
              <a:defRPr sz="1600"/>
            </a:lvl5pPr>
            <a:lvl6pPr marL="3047924" indent="0">
              <a:buNone/>
              <a:defRPr sz="1600"/>
            </a:lvl6pPr>
            <a:lvl7pPr marL="3657509" indent="0">
              <a:buNone/>
              <a:defRPr sz="1467"/>
            </a:lvl7pPr>
            <a:lvl8pPr marL="4267093" indent="0">
              <a:buNone/>
              <a:defRPr sz="1400"/>
            </a:lvl8pPr>
            <a:lvl9pPr marL="4876678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228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78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4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8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7011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159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8288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9849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9385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75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4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60" indent="-380990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745" indent="-380990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933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3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50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2911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315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1785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552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6874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3193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044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790067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6359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2505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4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99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8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2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80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" name="タイトル 3"/>
          <p:cNvSpPr>
            <a:spLocks noGrp="1"/>
          </p:cNvSpPr>
          <p:nvPr>
            <p:ph type="title" hasCustomPrompt="1"/>
          </p:nvPr>
        </p:nvSpPr>
        <p:spPr>
          <a:xfrm>
            <a:off x="317501" y="63501"/>
            <a:ext cx="11639551" cy="749300"/>
          </a:xfrm>
        </p:spPr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8169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95" indent="-309026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64" indent="-319609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365" indent="-309026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518" indent="-228594">
              <a:buFont typeface="Wingdings" panose="05000000000000000000" pitchFamily="2" charset="2"/>
              <a:buChar char="Ø"/>
              <a:defRPr sz="1467"/>
            </a:lvl6pPr>
            <a:lvl7pPr marL="3886103" indent="-228594">
              <a:buFont typeface="Wingdings" panose="05000000000000000000" pitchFamily="2" charset="2"/>
              <a:buChar char="Ø"/>
              <a:defRPr sz="1400"/>
            </a:lvl7pPr>
            <a:lvl8pPr marL="4495688" indent="-228594">
              <a:buFont typeface="Wingdings" panose="05000000000000000000" pitchFamily="2" charset="2"/>
              <a:buChar char="Ø"/>
              <a:defRPr sz="1333"/>
            </a:lvl8pPr>
            <a:lvl9pPr marL="5105272" indent="-22859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2862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80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27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78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4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9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2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5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15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8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5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1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1350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34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5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126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835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9408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90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062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6813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16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1539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970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62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029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019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701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62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400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918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93326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72784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7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054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07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8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69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1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R w/ MFL and Canon Group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4258" y="6454835"/>
            <a:ext cx="883801" cy="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23626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ullscreen Image Gra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058-0560-4E49-B104-2D5CF1EEE7E2}" type="datetime1">
              <a:rPr lang="en-US" smtClean="0"/>
              <a:pPr/>
              <a:t>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1997"/>
            <a:ext cx="12192000" cy="54498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</a:t>
            </a:r>
          </a:p>
          <a:p>
            <a:r>
              <a:rPr lang="en-US" dirty="0"/>
              <a:t>Full Screen Image</a:t>
            </a:r>
          </a:p>
        </p:txBody>
      </p:sp>
    </p:spTree>
    <p:extLst>
      <p:ext uri="{BB962C8B-B14F-4D97-AF65-F5344CB8AC3E}">
        <p14:creationId xmlns:p14="http://schemas.microsoft.com/office/powerpoint/2010/main" val="20752200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図 8">
            <a:extLst>
              <a:ext uri="{FF2B5EF4-FFF2-40B4-BE49-F238E27FC236}">
                <a16:creationId xmlns:a16="http://schemas.microsoft.com/office/drawing/2014/main" id="{D9E0E2E7-94F3-4B87-844C-1DDDBBC7E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" y="6363353"/>
            <a:ext cx="1476503" cy="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1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6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3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202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356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9" y="2382260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237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6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339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346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9" y="2382260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2373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93789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4" y="4334935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4648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5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marL="0" marR="0" lvl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40809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6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6" y="4334935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5339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4" y="4334935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062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249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5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marL="0" marR="0" lvl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1374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6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6" y="4334935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4455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6"/>
            <a:ext cx="11280000" cy="5209495"/>
          </a:xfrm>
        </p:spPr>
        <p:txBody>
          <a:bodyPr/>
          <a:lstStyle>
            <a:lvl1pPr marL="457178" marR="0" indent="-457178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50" marR="0" indent="-380981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25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493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062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63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20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77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341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678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084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279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8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431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3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5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93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555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9329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30599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894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51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600120" indent="-380981">
              <a:buFont typeface="Wingdings" panose="05000000000000000000" pitchFamily="2" charset="2"/>
              <a:buChar char="Ø"/>
              <a:defRPr sz="2133"/>
            </a:lvl3pPr>
            <a:lvl4pPr marL="2209690" indent="-380981">
              <a:buFont typeface="Wingdings" panose="05000000000000000000" pitchFamily="2" charset="2"/>
              <a:buChar char="Ø"/>
              <a:defRPr sz="1867"/>
            </a:lvl4pPr>
            <a:lvl5pPr marL="2666867" indent="-228589">
              <a:buFont typeface="Wingdings" panose="05000000000000000000" pitchFamily="2" charset="2"/>
              <a:buChar char="Ø"/>
              <a:defRPr sz="1600"/>
            </a:lvl5pPr>
            <a:lvl6pPr marL="3047848" indent="0">
              <a:buNone/>
              <a:defRPr sz="1600"/>
            </a:lvl6pPr>
            <a:lvl7pPr marL="3657418" indent="0">
              <a:buNone/>
              <a:defRPr sz="1467"/>
            </a:lvl7pPr>
            <a:lvl8pPr marL="4266987" indent="0">
              <a:buNone/>
              <a:defRPr sz="1400"/>
            </a:lvl8pPr>
            <a:lvl9pPr marL="4876557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36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20" indent="-380981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690" indent="-380981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867" indent="-22858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4978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2346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56" indent="-309019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10" indent="-319601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297" indent="-30901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437" indent="-228589">
              <a:buFont typeface="Wingdings" panose="05000000000000000000" pitchFamily="2" charset="2"/>
              <a:buChar char="Ø"/>
              <a:defRPr sz="1467"/>
            </a:lvl6pPr>
            <a:lvl7pPr marL="3886006" indent="-228589">
              <a:buFont typeface="Wingdings" panose="05000000000000000000" pitchFamily="2" charset="2"/>
              <a:buChar char="Ø"/>
              <a:defRPr sz="1400"/>
            </a:lvl7pPr>
            <a:lvl8pPr marL="4495576" indent="-228589">
              <a:buFont typeface="Wingdings" panose="05000000000000000000" pitchFamily="2" charset="2"/>
              <a:buChar char="Ø"/>
              <a:defRPr sz="1333"/>
            </a:lvl8pPr>
            <a:lvl9pPr marL="5105144" indent="-228589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25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1270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1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3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110.xml"/><Relationship Id="rId47" Type="http://schemas.openxmlformats.org/officeDocument/2006/relationships/slideLayout" Target="../slideLayouts/slideLayout115.xml"/><Relationship Id="rId63" Type="http://schemas.openxmlformats.org/officeDocument/2006/relationships/slideLayout" Target="../slideLayouts/slideLayout131.xml"/><Relationship Id="rId68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75.xml"/><Relationship Id="rId71" Type="http://schemas.openxmlformats.org/officeDocument/2006/relationships/image" Target="../media/image1.jp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slideLayout" Target="../slideLayouts/slideLayout100.xml"/><Relationship Id="rId37" Type="http://schemas.openxmlformats.org/officeDocument/2006/relationships/slideLayout" Target="../slideLayouts/slideLayout105.xml"/><Relationship Id="rId40" Type="http://schemas.openxmlformats.org/officeDocument/2006/relationships/slideLayout" Target="../slideLayouts/slideLayout108.xml"/><Relationship Id="rId45" Type="http://schemas.openxmlformats.org/officeDocument/2006/relationships/slideLayout" Target="../slideLayouts/slideLayout113.xml"/><Relationship Id="rId53" Type="http://schemas.openxmlformats.org/officeDocument/2006/relationships/slideLayout" Target="../slideLayouts/slideLayout121.xml"/><Relationship Id="rId58" Type="http://schemas.openxmlformats.org/officeDocument/2006/relationships/slideLayout" Target="../slideLayouts/slideLayout126.xml"/><Relationship Id="rId66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129.xml"/><Relationship Id="rId1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103.xml"/><Relationship Id="rId43" Type="http://schemas.openxmlformats.org/officeDocument/2006/relationships/slideLayout" Target="../slideLayouts/slideLayout111.xml"/><Relationship Id="rId48" Type="http://schemas.openxmlformats.org/officeDocument/2006/relationships/slideLayout" Target="../slideLayouts/slideLayout116.xml"/><Relationship Id="rId56" Type="http://schemas.openxmlformats.org/officeDocument/2006/relationships/slideLayout" Target="../slideLayouts/slideLayout124.xml"/><Relationship Id="rId64" Type="http://schemas.openxmlformats.org/officeDocument/2006/relationships/slideLayout" Target="../slideLayouts/slideLayout132.xml"/><Relationship Id="rId69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76.xml"/><Relationship Id="rId51" Type="http://schemas.openxmlformats.org/officeDocument/2006/relationships/slideLayout" Target="../slideLayouts/slideLayout119.xml"/><Relationship Id="rId72" Type="http://schemas.openxmlformats.org/officeDocument/2006/relationships/image" Target="../media/image2.wmf"/><Relationship Id="rId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14.xml"/><Relationship Id="rId59" Type="http://schemas.openxmlformats.org/officeDocument/2006/relationships/slideLayout" Target="../slideLayouts/slideLayout127.xml"/><Relationship Id="rId67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88.xml"/><Relationship Id="rId41" Type="http://schemas.openxmlformats.org/officeDocument/2006/relationships/slideLayout" Target="../slideLayouts/slideLayout109.xml"/><Relationship Id="rId54" Type="http://schemas.openxmlformats.org/officeDocument/2006/relationships/slideLayout" Target="../slideLayouts/slideLayout122.xml"/><Relationship Id="rId62" Type="http://schemas.openxmlformats.org/officeDocument/2006/relationships/slideLayout" Target="../slideLayouts/slideLayout130.xml"/><Relationship Id="rId70" Type="http://schemas.openxmlformats.org/officeDocument/2006/relationships/theme" Target="../theme/theme2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36" Type="http://schemas.openxmlformats.org/officeDocument/2006/relationships/slideLayout" Target="../slideLayouts/slideLayout104.xml"/><Relationship Id="rId49" Type="http://schemas.openxmlformats.org/officeDocument/2006/relationships/slideLayout" Target="../slideLayouts/slideLayout117.xml"/><Relationship Id="rId57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9.xml"/><Relationship Id="rId44" Type="http://schemas.openxmlformats.org/officeDocument/2006/relationships/slideLayout" Target="../slideLayouts/slideLayout112.xml"/><Relationship Id="rId52" Type="http://schemas.openxmlformats.org/officeDocument/2006/relationships/slideLayout" Target="../slideLayouts/slideLayout120.xml"/><Relationship Id="rId60" Type="http://schemas.openxmlformats.org/officeDocument/2006/relationships/slideLayout" Target="../slideLayouts/slideLayout128.xml"/><Relationship Id="rId65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9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18.xml"/><Relationship Id="rId55" Type="http://schemas.openxmlformats.org/officeDocument/2006/relationships/slideLayout" Target="../slideLayouts/slideLayout123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63.xml"/><Relationship Id="rId21" Type="http://schemas.openxmlformats.org/officeDocument/2006/relationships/slideLayout" Target="../slideLayouts/slideLayout158.xml"/><Relationship Id="rId34" Type="http://schemas.openxmlformats.org/officeDocument/2006/relationships/slideLayout" Target="../slideLayouts/slideLayout171.xml"/><Relationship Id="rId42" Type="http://schemas.openxmlformats.org/officeDocument/2006/relationships/slideLayout" Target="../slideLayouts/slideLayout179.xml"/><Relationship Id="rId47" Type="http://schemas.openxmlformats.org/officeDocument/2006/relationships/slideLayout" Target="../slideLayouts/slideLayout184.xml"/><Relationship Id="rId50" Type="http://schemas.openxmlformats.org/officeDocument/2006/relationships/slideLayout" Target="../slideLayouts/slideLayout187.xml"/><Relationship Id="rId55" Type="http://schemas.openxmlformats.org/officeDocument/2006/relationships/slideLayout" Target="../slideLayouts/slideLayout192.xml"/><Relationship Id="rId63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9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48.xml"/><Relationship Id="rId24" Type="http://schemas.openxmlformats.org/officeDocument/2006/relationships/slideLayout" Target="../slideLayouts/slideLayout161.xml"/><Relationship Id="rId32" Type="http://schemas.openxmlformats.org/officeDocument/2006/relationships/slideLayout" Target="../slideLayouts/slideLayout169.xml"/><Relationship Id="rId37" Type="http://schemas.openxmlformats.org/officeDocument/2006/relationships/slideLayout" Target="../slideLayouts/slideLayout174.xml"/><Relationship Id="rId40" Type="http://schemas.openxmlformats.org/officeDocument/2006/relationships/slideLayout" Target="../slideLayouts/slideLayout177.xml"/><Relationship Id="rId45" Type="http://schemas.openxmlformats.org/officeDocument/2006/relationships/slideLayout" Target="../slideLayouts/slideLayout182.xml"/><Relationship Id="rId53" Type="http://schemas.openxmlformats.org/officeDocument/2006/relationships/slideLayout" Target="../slideLayouts/slideLayout190.xml"/><Relationship Id="rId58" Type="http://schemas.openxmlformats.org/officeDocument/2006/relationships/slideLayout" Target="../slideLayouts/slideLayout195.xml"/><Relationship Id="rId66" Type="http://schemas.openxmlformats.org/officeDocument/2006/relationships/image" Target="../media/image1.jpg"/><Relationship Id="rId5" Type="http://schemas.openxmlformats.org/officeDocument/2006/relationships/slideLayout" Target="../slideLayouts/slideLayout142.xml"/><Relationship Id="rId61" Type="http://schemas.openxmlformats.org/officeDocument/2006/relationships/slideLayout" Target="../slideLayouts/slideLayout198.xml"/><Relationship Id="rId1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51.xml"/><Relationship Id="rId22" Type="http://schemas.openxmlformats.org/officeDocument/2006/relationships/slideLayout" Target="../slideLayouts/slideLayout159.xml"/><Relationship Id="rId27" Type="http://schemas.openxmlformats.org/officeDocument/2006/relationships/slideLayout" Target="../slideLayouts/slideLayout164.xml"/><Relationship Id="rId30" Type="http://schemas.openxmlformats.org/officeDocument/2006/relationships/slideLayout" Target="../slideLayouts/slideLayout167.xml"/><Relationship Id="rId35" Type="http://schemas.openxmlformats.org/officeDocument/2006/relationships/slideLayout" Target="../slideLayouts/slideLayout172.xml"/><Relationship Id="rId43" Type="http://schemas.openxmlformats.org/officeDocument/2006/relationships/slideLayout" Target="../slideLayouts/slideLayout180.xml"/><Relationship Id="rId48" Type="http://schemas.openxmlformats.org/officeDocument/2006/relationships/slideLayout" Target="../slideLayouts/slideLayout185.xml"/><Relationship Id="rId56" Type="http://schemas.openxmlformats.org/officeDocument/2006/relationships/slideLayout" Target="../slideLayouts/slideLayout193.xml"/><Relationship Id="rId64" Type="http://schemas.openxmlformats.org/officeDocument/2006/relationships/slideLayout" Target="../slideLayouts/slideLayout201.xml"/><Relationship Id="rId8" Type="http://schemas.openxmlformats.org/officeDocument/2006/relationships/slideLayout" Target="../slideLayouts/slideLayout145.xml"/><Relationship Id="rId51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5" Type="http://schemas.openxmlformats.org/officeDocument/2006/relationships/slideLayout" Target="../slideLayouts/slideLayout162.xml"/><Relationship Id="rId33" Type="http://schemas.openxmlformats.org/officeDocument/2006/relationships/slideLayout" Target="../slideLayouts/slideLayout170.xml"/><Relationship Id="rId38" Type="http://schemas.openxmlformats.org/officeDocument/2006/relationships/slideLayout" Target="../slideLayouts/slideLayout175.xml"/><Relationship Id="rId46" Type="http://schemas.openxmlformats.org/officeDocument/2006/relationships/slideLayout" Target="../slideLayouts/slideLayout183.xml"/><Relationship Id="rId59" Type="http://schemas.openxmlformats.org/officeDocument/2006/relationships/slideLayout" Target="../slideLayouts/slideLayout196.xml"/><Relationship Id="rId67" Type="http://schemas.openxmlformats.org/officeDocument/2006/relationships/image" Target="../media/image20.png"/><Relationship Id="rId20" Type="http://schemas.openxmlformats.org/officeDocument/2006/relationships/slideLayout" Target="../slideLayouts/slideLayout157.xml"/><Relationship Id="rId41" Type="http://schemas.openxmlformats.org/officeDocument/2006/relationships/slideLayout" Target="../slideLayouts/slideLayout178.xml"/><Relationship Id="rId54" Type="http://schemas.openxmlformats.org/officeDocument/2006/relationships/slideLayout" Target="../slideLayouts/slideLayout191.xml"/><Relationship Id="rId6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52.xml"/><Relationship Id="rId23" Type="http://schemas.openxmlformats.org/officeDocument/2006/relationships/slideLayout" Target="../slideLayouts/slideLayout160.xml"/><Relationship Id="rId28" Type="http://schemas.openxmlformats.org/officeDocument/2006/relationships/slideLayout" Target="../slideLayouts/slideLayout165.xml"/><Relationship Id="rId36" Type="http://schemas.openxmlformats.org/officeDocument/2006/relationships/slideLayout" Target="../slideLayouts/slideLayout173.xml"/><Relationship Id="rId49" Type="http://schemas.openxmlformats.org/officeDocument/2006/relationships/slideLayout" Target="../slideLayouts/slideLayout186.xml"/><Relationship Id="rId57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47.xml"/><Relationship Id="rId31" Type="http://schemas.openxmlformats.org/officeDocument/2006/relationships/slideLayout" Target="../slideLayouts/slideLayout168.xml"/><Relationship Id="rId44" Type="http://schemas.openxmlformats.org/officeDocument/2006/relationships/slideLayout" Target="../slideLayouts/slideLayout181.xml"/><Relationship Id="rId52" Type="http://schemas.openxmlformats.org/officeDocument/2006/relationships/slideLayout" Target="../slideLayouts/slideLayout189.xml"/><Relationship Id="rId60" Type="http://schemas.openxmlformats.org/officeDocument/2006/relationships/slideLayout" Target="../slideLayouts/slideLayout197.xml"/><Relationship Id="rId65" Type="http://schemas.openxmlformats.org/officeDocument/2006/relationships/theme" Target="../theme/theme3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9" Type="http://schemas.openxmlformats.org/officeDocument/2006/relationships/slideLayout" Target="../slideLayouts/slideLayout176.xml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27.xml"/><Relationship Id="rId21" Type="http://schemas.openxmlformats.org/officeDocument/2006/relationships/slideLayout" Target="../slideLayouts/slideLayout222.xml"/><Relationship Id="rId34" Type="http://schemas.openxmlformats.org/officeDocument/2006/relationships/slideLayout" Target="../slideLayouts/slideLayout235.xml"/><Relationship Id="rId42" Type="http://schemas.openxmlformats.org/officeDocument/2006/relationships/slideLayout" Target="../slideLayouts/slideLayout243.xml"/><Relationship Id="rId47" Type="http://schemas.openxmlformats.org/officeDocument/2006/relationships/slideLayout" Target="../slideLayouts/slideLayout248.xml"/><Relationship Id="rId50" Type="http://schemas.openxmlformats.org/officeDocument/2006/relationships/slideLayout" Target="../slideLayouts/slideLayout251.xml"/><Relationship Id="rId55" Type="http://schemas.openxmlformats.org/officeDocument/2006/relationships/slideLayout" Target="../slideLayouts/slideLayout256.xml"/><Relationship Id="rId63" Type="http://schemas.openxmlformats.org/officeDocument/2006/relationships/slideLayout" Target="../slideLayouts/slideLayout264.xml"/><Relationship Id="rId68" Type="http://schemas.openxmlformats.org/officeDocument/2006/relationships/image" Target="../media/image2.wmf"/><Relationship Id="rId7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9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12.xml"/><Relationship Id="rId24" Type="http://schemas.openxmlformats.org/officeDocument/2006/relationships/slideLayout" Target="../slideLayouts/slideLayout225.xml"/><Relationship Id="rId32" Type="http://schemas.openxmlformats.org/officeDocument/2006/relationships/slideLayout" Target="../slideLayouts/slideLayout233.xml"/><Relationship Id="rId37" Type="http://schemas.openxmlformats.org/officeDocument/2006/relationships/slideLayout" Target="../slideLayouts/slideLayout238.xml"/><Relationship Id="rId40" Type="http://schemas.openxmlformats.org/officeDocument/2006/relationships/slideLayout" Target="../slideLayouts/slideLayout241.xml"/><Relationship Id="rId45" Type="http://schemas.openxmlformats.org/officeDocument/2006/relationships/slideLayout" Target="../slideLayouts/slideLayout246.xml"/><Relationship Id="rId53" Type="http://schemas.openxmlformats.org/officeDocument/2006/relationships/slideLayout" Target="../slideLayouts/slideLayout254.xml"/><Relationship Id="rId58" Type="http://schemas.openxmlformats.org/officeDocument/2006/relationships/slideLayout" Target="../slideLayouts/slideLayout259.xml"/><Relationship Id="rId66" Type="http://schemas.openxmlformats.org/officeDocument/2006/relationships/theme" Target="../theme/theme4.xml"/><Relationship Id="rId5" Type="http://schemas.openxmlformats.org/officeDocument/2006/relationships/slideLayout" Target="../slideLayouts/slideLayout206.xml"/><Relationship Id="rId61" Type="http://schemas.openxmlformats.org/officeDocument/2006/relationships/slideLayout" Target="../slideLayouts/slideLayout262.xml"/><Relationship Id="rId19" Type="http://schemas.openxmlformats.org/officeDocument/2006/relationships/slideLayout" Target="../slideLayouts/slideLayout220.xml"/><Relationship Id="rId14" Type="http://schemas.openxmlformats.org/officeDocument/2006/relationships/slideLayout" Target="../slideLayouts/slideLayout215.xml"/><Relationship Id="rId22" Type="http://schemas.openxmlformats.org/officeDocument/2006/relationships/slideLayout" Target="../slideLayouts/slideLayout223.xml"/><Relationship Id="rId27" Type="http://schemas.openxmlformats.org/officeDocument/2006/relationships/slideLayout" Target="../slideLayouts/slideLayout228.xml"/><Relationship Id="rId30" Type="http://schemas.openxmlformats.org/officeDocument/2006/relationships/slideLayout" Target="../slideLayouts/slideLayout231.xml"/><Relationship Id="rId35" Type="http://schemas.openxmlformats.org/officeDocument/2006/relationships/slideLayout" Target="../slideLayouts/slideLayout236.xml"/><Relationship Id="rId43" Type="http://schemas.openxmlformats.org/officeDocument/2006/relationships/slideLayout" Target="../slideLayouts/slideLayout244.xml"/><Relationship Id="rId48" Type="http://schemas.openxmlformats.org/officeDocument/2006/relationships/slideLayout" Target="../slideLayouts/slideLayout249.xml"/><Relationship Id="rId56" Type="http://schemas.openxmlformats.org/officeDocument/2006/relationships/slideLayout" Target="../slideLayouts/slideLayout257.xml"/><Relationship Id="rId64" Type="http://schemas.openxmlformats.org/officeDocument/2006/relationships/slideLayout" Target="../slideLayouts/slideLayout265.xml"/><Relationship Id="rId8" Type="http://schemas.openxmlformats.org/officeDocument/2006/relationships/slideLayout" Target="../slideLayouts/slideLayout209.xml"/><Relationship Id="rId51" Type="http://schemas.openxmlformats.org/officeDocument/2006/relationships/slideLayout" Target="../slideLayouts/slideLayout252.xml"/><Relationship Id="rId3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5" Type="http://schemas.openxmlformats.org/officeDocument/2006/relationships/slideLayout" Target="../slideLayouts/slideLayout226.xml"/><Relationship Id="rId33" Type="http://schemas.openxmlformats.org/officeDocument/2006/relationships/slideLayout" Target="../slideLayouts/slideLayout234.xml"/><Relationship Id="rId38" Type="http://schemas.openxmlformats.org/officeDocument/2006/relationships/slideLayout" Target="../slideLayouts/slideLayout239.xml"/><Relationship Id="rId46" Type="http://schemas.openxmlformats.org/officeDocument/2006/relationships/slideLayout" Target="../slideLayouts/slideLayout247.xml"/><Relationship Id="rId59" Type="http://schemas.openxmlformats.org/officeDocument/2006/relationships/slideLayout" Target="../slideLayouts/slideLayout260.xml"/><Relationship Id="rId67" Type="http://schemas.openxmlformats.org/officeDocument/2006/relationships/image" Target="../media/image1.jpg"/><Relationship Id="rId20" Type="http://schemas.openxmlformats.org/officeDocument/2006/relationships/slideLayout" Target="../slideLayouts/slideLayout221.xml"/><Relationship Id="rId41" Type="http://schemas.openxmlformats.org/officeDocument/2006/relationships/slideLayout" Target="../slideLayouts/slideLayout242.xml"/><Relationship Id="rId54" Type="http://schemas.openxmlformats.org/officeDocument/2006/relationships/slideLayout" Target="../slideLayouts/slideLayout255.xml"/><Relationship Id="rId62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5" Type="http://schemas.openxmlformats.org/officeDocument/2006/relationships/slideLayout" Target="../slideLayouts/slideLayout216.xml"/><Relationship Id="rId23" Type="http://schemas.openxmlformats.org/officeDocument/2006/relationships/slideLayout" Target="../slideLayouts/slideLayout224.xml"/><Relationship Id="rId28" Type="http://schemas.openxmlformats.org/officeDocument/2006/relationships/slideLayout" Target="../slideLayouts/slideLayout229.xml"/><Relationship Id="rId36" Type="http://schemas.openxmlformats.org/officeDocument/2006/relationships/slideLayout" Target="../slideLayouts/slideLayout237.xml"/><Relationship Id="rId49" Type="http://schemas.openxmlformats.org/officeDocument/2006/relationships/slideLayout" Target="../slideLayouts/slideLayout250.xml"/><Relationship Id="rId57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11.xml"/><Relationship Id="rId31" Type="http://schemas.openxmlformats.org/officeDocument/2006/relationships/slideLayout" Target="../slideLayouts/slideLayout232.xml"/><Relationship Id="rId44" Type="http://schemas.openxmlformats.org/officeDocument/2006/relationships/slideLayout" Target="../slideLayouts/slideLayout245.xml"/><Relationship Id="rId52" Type="http://schemas.openxmlformats.org/officeDocument/2006/relationships/slideLayout" Target="../slideLayouts/slideLayout253.xml"/><Relationship Id="rId60" Type="http://schemas.openxmlformats.org/officeDocument/2006/relationships/slideLayout" Target="../slideLayouts/slideLayout261.xml"/><Relationship Id="rId65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39" Type="http://schemas.openxmlformats.org/officeDocument/2006/relationships/slideLayout" Target="../slideLayouts/slideLayout2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7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1" y="63501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" y="6363354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9" r:id="rId67"/>
    <p:sldLayoutId id="2147483731" r:id="rId68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marR="0" indent="-457189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7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60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74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933" marR="0" indent="-228594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51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103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68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272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7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2" y="63502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78" marR="0" lvl="0" indent="-457178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" y="6363355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  <p:sldLayoutId id="2147483768" r:id="rId36"/>
    <p:sldLayoutId id="2147483769" r:id="rId37"/>
    <p:sldLayoutId id="2147483770" r:id="rId38"/>
    <p:sldLayoutId id="2147483771" r:id="rId39"/>
    <p:sldLayoutId id="2147483772" r:id="rId40"/>
    <p:sldLayoutId id="2147483773" r:id="rId41"/>
    <p:sldLayoutId id="2147483774" r:id="rId42"/>
    <p:sldLayoutId id="2147483775" r:id="rId43"/>
    <p:sldLayoutId id="2147483776" r:id="rId44"/>
    <p:sldLayoutId id="2147483777" r:id="rId45"/>
    <p:sldLayoutId id="2147483778" r:id="rId46"/>
    <p:sldLayoutId id="2147483779" r:id="rId47"/>
    <p:sldLayoutId id="2147483780" r:id="rId48"/>
    <p:sldLayoutId id="2147483781" r:id="rId49"/>
    <p:sldLayoutId id="2147483782" r:id="rId50"/>
    <p:sldLayoutId id="2147483783" r:id="rId51"/>
    <p:sldLayoutId id="2147483784" r:id="rId52"/>
    <p:sldLayoutId id="2147483785" r:id="rId53"/>
    <p:sldLayoutId id="2147483786" r:id="rId54"/>
    <p:sldLayoutId id="2147483787" r:id="rId55"/>
    <p:sldLayoutId id="2147483788" r:id="rId56"/>
    <p:sldLayoutId id="2147483789" r:id="rId57"/>
    <p:sldLayoutId id="2147483790" r:id="rId58"/>
    <p:sldLayoutId id="2147483791" r:id="rId59"/>
    <p:sldLayoutId id="2147483792" r:id="rId60"/>
    <p:sldLayoutId id="2147483793" r:id="rId61"/>
    <p:sldLayoutId id="2147483794" r:id="rId62"/>
    <p:sldLayoutId id="2147483795" r:id="rId63"/>
    <p:sldLayoutId id="2147483796" r:id="rId64"/>
    <p:sldLayoutId id="2147483797" r:id="rId65"/>
    <p:sldLayoutId id="2147483798" r:id="rId66"/>
    <p:sldLayoutId id="2147483799" r:id="rId67"/>
    <p:sldLayoutId id="2147483800" r:id="rId68"/>
    <p:sldLayoutId id="2147483801" r:id="rId69"/>
  </p:sldLayoutIdLst>
  <p:hf hdr="0" ftr="0"/>
  <p:txStyles>
    <p:titleStyle>
      <a:lvl1pPr algn="l" defTabSz="121914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marR="0" indent="-457178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5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2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69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867" marR="0" indent="-228589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437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006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576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144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6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AR">
                <a:solidFill>
                  <a:prstClr val="white">
                    <a:lumMod val="50000"/>
                  </a:prstClr>
                </a:solidFill>
              </a:rPr>
              <a:t>1 Oct. 2017</a:t>
            </a:r>
            <a:endParaRPr lang="es-A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2" y="63503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891" marR="0" lvl="0" indent="-342891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26" name="Picture 2" descr="cid:image001.png@01D49A33.01B5D390">
            <a:extLst>
              <a:ext uri="{FF2B5EF4-FFF2-40B4-BE49-F238E27FC236}">
                <a16:creationId xmlns:a16="http://schemas.microsoft.com/office/drawing/2014/main" id="{D7C10E66-D875-4021-BAF0-96C76B013E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" y="6257925"/>
            <a:ext cx="452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46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34" r:id="rId22"/>
    <p:sldLayoutId id="2147483835" r:id="rId23"/>
    <p:sldLayoutId id="2147483836" r:id="rId24"/>
    <p:sldLayoutId id="2147483837" r:id="rId25"/>
    <p:sldLayoutId id="2147483838" r:id="rId26"/>
    <p:sldLayoutId id="2147483839" r:id="rId27"/>
    <p:sldLayoutId id="2147483840" r:id="rId28"/>
    <p:sldLayoutId id="2147483841" r:id="rId29"/>
    <p:sldLayoutId id="2147483842" r:id="rId30"/>
    <p:sldLayoutId id="2147483843" r:id="rId31"/>
    <p:sldLayoutId id="2147483844" r:id="rId32"/>
    <p:sldLayoutId id="2147483845" r:id="rId33"/>
    <p:sldLayoutId id="2147483846" r:id="rId34"/>
    <p:sldLayoutId id="2147483847" r:id="rId35"/>
    <p:sldLayoutId id="2147483848" r:id="rId36"/>
    <p:sldLayoutId id="2147483849" r:id="rId37"/>
    <p:sldLayoutId id="2147483850" r:id="rId38"/>
    <p:sldLayoutId id="2147483851" r:id="rId39"/>
    <p:sldLayoutId id="2147483852" r:id="rId40"/>
    <p:sldLayoutId id="2147483853" r:id="rId41"/>
    <p:sldLayoutId id="2147483854" r:id="rId42"/>
    <p:sldLayoutId id="2147483855" r:id="rId43"/>
    <p:sldLayoutId id="2147483856" r:id="rId44"/>
    <p:sldLayoutId id="2147483857" r:id="rId45"/>
    <p:sldLayoutId id="2147483858" r:id="rId46"/>
    <p:sldLayoutId id="2147483859" r:id="rId47"/>
    <p:sldLayoutId id="2147483860" r:id="rId48"/>
    <p:sldLayoutId id="2147483861" r:id="rId49"/>
    <p:sldLayoutId id="2147483862" r:id="rId50"/>
    <p:sldLayoutId id="2147483863" r:id="rId51"/>
    <p:sldLayoutId id="2147483864" r:id="rId52"/>
    <p:sldLayoutId id="2147483865" r:id="rId53"/>
    <p:sldLayoutId id="2147483866" r:id="rId54"/>
    <p:sldLayoutId id="2147483867" r:id="rId55"/>
    <p:sldLayoutId id="2147483868" r:id="rId56"/>
    <p:sldLayoutId id="2147483869" r:id="rId57"/>
    <p:sldLayoutId id="2147483870" r:id="rId58"/>
    <p:sldLayoutId id="2147483871" r:id="rId59"/>
    <p:sldLayoutId id="2147483872" r:id="rId60"/>
    <p:sldLayoutId id="2147483873" r:id="rId61"/>
    <p:sldLayoutId id="2147483874" r:id="rId62"/>
    <p:sldLayoutId id="2147483875" r:id="rId63"/>
    <p:sldLayoutId id="2147483876" r:id="rId64"/>
  </p:sldLayoutIdLst>
  <p:hf hdr="0" ftr="0"/>
  <p:txStyles>
    <p:titleStyle>
      <a:lvl1pPr algn="l" defTabSz="914377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marR="0" indent="-342891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32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0121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09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00201" marR="0" indent="-171446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57389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14578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5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371766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28955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6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1" y="63501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" y="6363354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9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  <p:sldLayoutId id="2147483896" r:id="rId19"/>
    <p:sldLayoutId id="2147483897" r:id="rId20"/>
    <p:sldLayoutId id="2147483898" r:id="rId21"/>
    <p:sldLayoutId id="2147483899" r:id="rId22"/>
    <p:sldLayoutId id="2147483900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  <p:sldLayoutId id="2147483908" r:id="rId31"/>
    <p:sldLayoutId id="2147483909" r:id="rId32"/>
    <p:sldLayoutId id="2147483910" r:id="rId33"/>
    <p:sldLayoutId id="2147483911" r:id="rId34"/>
    <p:sldLayoutId id="2147483912" r:id="rId35"/>
    <p:sldLayoutId id="2147483913" r:id="rId36"/>
    <p:sldLayoutId id="2147483914" r:id="rId37"/>
    <p:sldLayoutId id="2147483915" r:id="rId38"/>
    <p:sldLayoutId id="2147483916" r:id="rId39"/>
    <p:sldLayoutId id="2147483917" r:id="rId40"/>
    <p:sldLayoutId id="2147483918" r:id="rId41"/>
    <p:sldLayoutId id="2147483919" r:id="rId42"/>
    <p:sldLayoutId id="2147483920" r:id="rId43"/>
    <p:sldLayoutId id="2147483921" r:id="rId44"/>
    <p:sldLayoutId id="2147483922" r:id="rId45"/>
    <p:sldLayoutId id="2147483923" r:id="rId46"/>
    <p:sldLayoutId id="2147483924" r:id="rId47"/>
    <p:sldLayoutId id="2147483925" r:id="rId48"/>
    <p:sldLayoutId id="2147483926" r:id="rId49"/>
    <p:sldLayoutId id="2147483927" r:id="rId50"/>
    <p:sldLayoutId id="2147483928" r:id="rId51"/>
    <p:sldLayoutId id="2147483929" r:id="rId52"/>
    <p:sldLayoutId id="2147483930" r:id="rId53"/>
    <p:sldLayoutId id="2147483931" r:id="rId54"/>
    <p:sldLayoutId id="2147483932" r:id="rId55"/>
    <p:sldLayoutId id="2147483933" r:id="rId56"/>
    <p:sldLayoutId id="2147483934" r:id="rId57"/>
    <p:sldLayoutId id="2147483935" r:id="rId58"/>
    <p:sldLayoutId id="2147483936" r:id="rId59"/>
    <p:sldLayoutId id="2147483937" r:id="rId60"/>
    <p:sldLayoutId id="2147483938" r:id="rId61"/>
    <p:sldLayoutId id="2147483939" r:id="rId62"/>
    <p:sldLayoutId id="2147483940" r:id="rId63"/>
    <p:sldLayoutId id="2147483941" r:id="rId64"/>
    <p:sldLayoutId id="2147483942" r:id="rId65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marR="0" indent="-457189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7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60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74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933" marR="0" indent="-228594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51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103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68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272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f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fif"/><Relationship Id="rId2" Type="http://schemas.openxmlformats.org/officeDocument/2006/relationships/image" Target="../media/image26.jfif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0.jfif"/><Relationship Id="rId5" Type="http://schemas.openxmlformats.org/officeDocument/2006/relationships/image" Target="../media/image29.jfif"/><Relationship Id="rId4" Type="http://schemas.openxmlformats.org/officeDocument/2006/relationships/image" Target="../media/image28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3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16611" y="2357120"/>
            <a:ext cx="11151448" cy="186944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sz="3000" dirty="0"/>
              <a:t>Data Science</a:t>
            </a:r>
            <a:br>
              <a:rPr lang="en-US" altLang="ja-JP" sz="3000" dirty="0"/>
            </a:br>
            <a:r>
              <a:rPr lang="en-US" altLang="ja-JP" sz="3000" dirty="0"/>
              <a:t> TP </a:t>
            </a:r>
            <a:r>
              <a:rPr lang="en-US" altLang="ja-JP" sz="3000" dirty="0" err="1"/>
              <a:t>Integrador</a:t>
            </a:r>
            <a:r>
              <a:rPr lang="en-US" altLang="ja-JP" sz="3000" dirty="0"/>
              <a:t> N° 3</a:t>
            </a:r>
            <a:br>
              <a:rPr lang="en-US" altLang="ja-JP" sz="3000" dirty="0"/>
            </a:br>
            <a:br>
              <a:rPr lang="en-US" altLang="ja-JP" sz="3000" dirty="0"/>
            </a:br>
            <a:r>
              <a:rPr lang="en-US" altLang="ja-JP" sz="3000" dirty="0"/>
              <a:t>Grupo 10  </a:t>
            </a:r>
            <a:endParaRPr lang="ja-JP" altLang="en-US" sz="3000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0"/>
          </p:nvPr>
        </p:nvSpPr>
        <p:spPr>
          <a:xfrm>
            <a:off x="516611" y="4334934"/>
            <a:ext cx="11151448" cy="1340125"/>
          </a:xfrm>
        </p:spPr>
        <p:txBody>
          <a:bodyPr anchor="t"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ja-JP" dirty="0"/>
              <a:t>    Facundo Peloso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Rodrigo </a:t>
            </a:r>
            <a:r>
              <a:rPr lang="en-US" altLang="ja-JP" dirty="0" err="1"/>
              <a:t>Gramajo</a:t>
            </a:r>
            <a:r>
              <a:rPr lang="en-US" altLang="ja-JP" dirty="0"/>
              <a:t> 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Roberto </a:t>
            </a:r>
            <a:r>
              <a:rPr lang="en-US" altLang="ja-JP" dirty="0" err="1"/>
              <a:t>Biancardi</a:t>
            </a:r>
            <a:endParaRPr lang="en-US" altLang="ja-JP" dirty="0"/>
          </a:p>
          <a:p>
            <a:pPr>
              <a:spcAft>
                <a:spcPts val="600"/>
              </a:spcAft>
            </a:pPr>
            <a:r>
              <a:rPr lang="en-US" altLang="ja-JP" dirty="0"/>
              <a:t>Juan Pablo Anselmo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A1278C5-1C03-C248-BC6F-B625D0ED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/>
          <a:lstStyle/>
          <a:p>
            <a:pPr>
              <a:spcAft>
                <a:spcPts val="600"/>
              </a:spcAft>
            </a:pPr>
            <a:fld id="{919A58FC-43CF-44AD-9697-22C23B2E385E}" type="slidenum">
              <a:rPr kumimoji="1" lang="en-US" altLang="ja-JP" smtClean="0"/>
              <a:pPr>
                <a:spcAft>
                  <a:spcPts val="600"/>
                </a:spcAft>
              </a:pPr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53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Modelo </a:t>
            </a:r>
            <a:r>
              <a:rPr lang="es-ES" dirty="0" err="1"/>
              <a:t>Naive</a:t>
            </a:r>
            <a:r>
              <a:rPr lang="es-ES" dirty="0"/>
              <a:t> Bayes</a:t>
            </a:r>
            <a:r>
              <a:rPr lang="en-US" dirty="0"/>
              <a:t> 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kumimoji="1" lang="ja-JP" altLang="en-US" sz="150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06DFB3A-460F-D619-95A4-0BDE9D44D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03" y="582495"/>
            <a:ext cx="5818642" cy="4887275"/>
          </a:xfrm>
          <a:prstGeom prst="rect">
            <a:avLst/>
          </a:prstGeom>
        </p:spPr>
      </p:pic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F77ACC0-6564-644B-EE31-B7091654A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55631"/>
            <a:ext cx="5818642" cy="4887275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DEC0FFE2-EBEA-5C03-89BF-C0A4F40E4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10617"/>
              </p:ext>
            </p:extLst>
          </p:nvPr>
        </p:nvGraphicFramePr>
        <p:xfrm>
          <a:off x="1731796" y="5394839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479725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0749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68557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08544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669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Sens</a:t>
                      </a:r>
                      <a:r>
                        <a:rPr lang="es-ES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Prec</a:t>
                      </a:r>
                      <a:r>
                        <a:rPr lang="es-ES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8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3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53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3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Modelo </a:t>
            </a:r>
            <a:r>
              <a:rPr lang="es-ES" dirty="0" err="1"/>
              <a:t>Naive</a:t>
            </a:r>
            <a:r>
              <a:rPr lang="es-ES" dirty="0"/>
              <a:t> Bayes (Sin PCA)</a:t>
            </a:r>
            <a:r>
              <a:rPr lang="en-US" dirty="0"/>
              <a:t> 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kumimoji="1" lang="ja-JP" altLang="en-US" sz="150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9F1F847-D20E-A69C-C210-5E6AFD82E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46" y="690561"/>
            <a:ext cx="5541275" cy="4654305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D853F1C-557C-19CB-1017-CD9B6A422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690561"/>
            <a:ext cx="5234298" cy="439646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D9AAE1-4E29-D7A6-8EBD-B87FB51C3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63388"/>
              </p:ext>
            </p:extLst>
          </p:nvPr>
        </p:nvGraphicFramePr>
        <p:xfrm>
          <a:off x="1628926" y="5344866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479725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0749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68557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08544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669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Sens</a:t>
                      </a:r>
                      <a:r>
                        <a:rPr lang="es-ES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Prec</a:t>
                      </a:r>
                      <a:r>
                        <a:rPr lang="es-ES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8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3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53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1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Modelo KNN</a:t>
            </a:r>
            <a:r>
              <a:rPr lang="en-US" dirty="0"/>
              <a:t> 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kumimoji="1" lang="ja-JP" altLang="en-US" sz="150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D73F4372-C77F-802C-1849-3E4B5F3C3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67" y="732289"/>
            <a:ext cx="5671817" cy="4763952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E7A3FF5-BF0C-4B4D-6696-600A81FAC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732288"/>
            <a:ext cx="5671819" cy="4763953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12B2766D-B68A-0BF4-19AD-541AD4D48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603181"/>
              </p:ext>
            </p:extLst>
          </p:nvPr>
        </p:nvGraphicFramePr>
        <p:xfrm>
          <a:off x="1731796" y="5394839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479725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0749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68557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08544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669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Sens</a:t>
                      </a:r>
                      <a:r>
                        <a:rPr lang="es-ES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Prec</a:t>
                      </a:r>
                      <a:r>
                        <a:rPr lang="es-ES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8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3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53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95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kumimoji="1" lang="ja-JP" altLang="en-US" sz="150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345987D-1BEB-A7A5-49BB-DED4BBD97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0" y="3511916"/>
            <a:ext cx="4882538" cy="3179327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2A7AB21-EA1F-6052-0C1B-F088DD1BB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52" y="3511916"/>
            <a:ext cx="4931856" cy="3211441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9A0DD32-F3F9-3BC2-217B-5962F7F2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97" y="53096"/>
            <a:ext cx="5265965" cy="3429001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5166DF40-7813-1B7D-E72B-DD80BA756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8" y="0"/>
            <a:ext cx="5291222" cy="34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980675" y="2888894"/>
            <a:ext cx="2069194" cy="493159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err="1">
                <a:latin typeface="+mj-lt"/>
              </a:rPr>
              <a:t>Dataset</a:t>
            </a:r>
            <a:r>
              <a:rPr lang="es-ES" sz="2000" dirty="0">
                <a:latin typeface="+mj-lt"/>
              </a:rPr>
              <a:t> crudo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Introducción</a:t>
            </a:r>
            <a:r>
              <a:rPr lang="en-US" dirty="0"/>
              <a:t> TP3</a:t>
            </a:r>
            <a:r>
              <a:rPr lang="es-AR" dirty="0"/>
              <a:t> – Repaso TP1+ TP2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kumimoji="1" lang="ja-JP" altLang="en-US" sz="150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CAA03B6-A35A-9753-2430-D2CD1B024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2" y="1213287"/>
            <a:ext cx="3201643" cy="100751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B5DA5EBF-379C-DD06-38D4-FAF4F0B2794A}"/>
              </a:ext>
            </a:extLst>
          </p:cNvPr>
          <p:cNvSpPr/>
          <p:nvPr/>
        </p:nvSpPr>
        <p:spPr>
          <a:xfrm>
            <a:off x="1775903" y="2331382"/>
            <a:ext cx="359596" cy="49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14E4C5C-A60E-49D3-C38C-E5ACC6D192D4}"/>
              </a:ext>
            </a:extLst>
          </p:cNvPr>
          <p:cNvSpPr/>
          <p:nvPr/>
        </p:nvSpPr>
        <p:spPr>
          <a:xfrm rot="16200000">
            <a:off x="3472490" y="2868346"/>
            <a:ext cx="359596" cy="49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ítulo 7">
            <a:extLst>
              <a:ext uri="{FF2B5EF4-FFF2-40B4-BE49-F238E27FC236}">
                <a16:creationId xmlns:a16="http://schemas.microsoft.com/office/drawing/2014/main" id="{7D354955-FA02-58C3-36A8-9915460A12BC}"/>
              </a:ext>
            </a:extLst>
          </p:cNvPr>
          <p:cNvSpPr txBox="1">
            <a:spLocks/>
          </p:cNvSpPr>
          <p:nvPr/>
        </p:nvSpPr>
        <p:spPr bwMode="auto">
          <a:xfrm>
            <a:off x="4092031" y="2661151"/>
            <a:ext cx="3390892" cy="201544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</a:rPr>
              <a:t>Análisis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</a:rPr>
              <a:t>Interpretación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</a:rPr>
              <a:t>Limpieza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</a:rPr>
              <a:t>Imputación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</a:rPr>
              <a:t>Procesamiento para generar nuevos datos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s-ES" sz="2000" dirty="0">
              <a:latin typeface="+mj-lt"/>
            </a:endParaRPr>
          </a:p>
        </p:txBody>
      </p:sp>
      <p:sp>
        <p:nvSpPr>
          <p:cNvPr id="10" name="Título 7">
            <a:extLst>
              <a:ext uri="{FF2B5EF4-FFF2-40B4-BE49-F238E27FC236}">
                <a16:creationId xmlns:a16="http://schemas.microsoft.com/office/drawing/2014/main" id="{A97BA8DE-F6FA-3018-1EBD-2FA41B688323}"/>
              </a:ext>
            </a:extLst>
          </p:cNvPr>
          <p:cNvSpPr txBox="1">
            <a:spLocks/>
          </p:cNvSpPr>
          <p:nvPr/>
        </p:nvSpPr>
        <p:spPr bwMode="auto">
          <a:xfrm>
            <a:off x="167741" y="1044777"/>
            <a:ext cx="5059777" cy="442391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latin typeface="+mj-lt"/>
              </a:rPr>
              <a:t>PREDECIR PRECIO DE PROPIEDADES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F4BA96-B7D8-02E5-24AF-C604F24F80CC}"/>
              </a:ext>
            </a:extLst>
          </p:cNvPr>
          <p:cNvCxnSpPr/>
          <p:nvPr/>
        </p:nvCxnSpPr>
        <p:spPr>
          <a:xfrm>
            <a:off x="7510409" y="1202076"/>
            <a:ext cx="0" cy="5491462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7">
            <a:extLst>
              <a:ext uri="{FF2B5EF4-FFF2-40B4-BE49-F238E27FC236}">
                <a16:creationId xmlns:a16="http://schemas.microsoft.com/office/drawing/2014/main" id="{A889BA56-B744-3421-7D08-D9548DE52BA4}"/>
              </a:ext>
            </a:extLst>
          </p:cNvPr>
          <p:cNvSpPr txBox="1">
            <a:spLocks/>
          </p:cNvSpPr>
          <p:nvPr/>
        </p:nvSpPr>
        <p:spPr bwMode="auto">
          <a:xfrm>
            <a:off x="4423939" y="1852964"/>
            <a:ext cx="798030" cy="442391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latin typeface="+mj-lt"/>
              </a:rPr>
              <a:t>TP-1</a:t>
            </a:r>
          </a:p>
        </p:txBody>
      </p:sp>
      <p:sp>
        <p:nvSpPr>
          <p:cNvPr id="14" name="Título 7">
            <a:extLst>
              <a:ext uri="{FF2B5EF4-FFF2-40B4-BE49-F238E27FC236}">
                <a16:creationId xmlns:a16="http://schemas.microsoft.com/office/drawing/2014/main" id="{AFC99230-F9A1-8765-6508-4A3B5AF18BFD}"/>
              </a:ext>
            </a:extLst>
          </p:cNvPr>
          <p:cNvSpPr txBox="1">
            <a:spLocks/>
          </p:cNvSpPr>
          <p:nvPr/>
        </p:nvSpPr>
        <p:spPr bwMode="auto">
          <a:xfrm>
            <a:off x="7665770" y="1875043"/>
            <a:ext cx="798030" cy="442391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latin typeface="+mj-lt"/>
              </a:rPr>
              <a:t>TP-2</a:t>
            </a:r>
          </a:p>
        </p:txBody>
      </p:sp>
      <p:sp>
        <p:nvSpPr>
          <p:cNvPr id="15" name="Título 7">
            <a:extLst>
              <a:ext uri="{FF2B5EF4-FFF2-40B4-BE49-F238E27FC236}">
                <a16:creationId xmlns:a16="http://schemas.microsoft.com/office/drawing/2014/main" id="{11CF959E-175E-FCD9-38B9-1BBB379DAA1B}"/>
              </a:ext>
            </a:extLst>
          </p:cNvPr>
          <p:cNvSpPr txBox="1">
            <a:spLocks/>
          </p:cNvSpPr>
          <p:nvPr/>
        </p:nvSpPr>
        <p:spPr bwMode="auto">
          <a:xfrm>
            <a:off x="7782249" y="4431515"/>
            <a:ext cx="3858853" cy="74930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highlight>
                  <a:srgbClr val="FFFF00"/>
                </a:highlight>
                <a:latin typeface="+mj-lt"/>
              </a:rPr>
              <a:t>Implementar modelos de regresión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s-ES" sz="2000" dirty="0">
              <a:latin typeface="+mj-lt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50A2653-C566-6B5F-AACA-00FF5D2B8773}"/>
              </a:ext>
            </a:extLst>
          </p:cNvPr>
          <p:cNvSpPr/>
          <p:nvPr/>
        </p:nvSpPr>
        <p:spPr>
          <a:xfrm rot="16200000">
            <a:off x="7351158" y="2849123"/>
            <a:ext cx="359596" cy="49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ítulo 7">
            <a:extLst>
              <a:ext uri="{FF2B5EF4-FFF2-40B4-BE49-F238E27FC236}">
                <a16:creationId xmlns:a16="http://schemas.microsoft.com/office/drawing/2014/main" id="{1AE0F793-63DE-B085-37D0-A98FF8FAC6FD}"/>
              </a:ext>
            </a:extLst>
          </p:cNvPr>
          <p:cNvSpPr txBox="1">
            <a:spLocks/>
          </p:cNvSpPr>
          <p:nvPr/>
        </p:nvSpPr>
        <p:spPr bwMode="auto">
          <a:xfrm>
            <a:off x="8064785" y="2844515"/>
            <a:ext cx="2825822" cy="74930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err="1">
                <a:latin typeface="+mj-lt"/>
              </a:rPr>
              <a:t>Dataset</a:t>
            </a:r>
            <a:r>
              <a:rPr lang="es-ES" sz="2000" dirty="0">
                <a:latin typeface="+mj-lt"/>
              </a:rPr>
              <a:t> limpio/final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B6A0644-43F2-E620-F536-47E083962742}"/>
              </a:ext>
            </a:extLst>
          </p:cNvPr>
          <p:cNvSpPr/>
          <p:nvPr/>
        </p:nvSpPr>
        <p:spPr>
          <a:xfrm>
            <a:off x="9046604" y="3562201"/>
            <a:ext cx="359596" cy="49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7">
            <a:extLst>
              <a:ext uri="{FF2B5EF4-FFF2-40B4-BE49-F238E27FC236}">
                <a16:creationId xmlns:a16="http://schemas.microsoft.com/office/drawing/2014/main" id="{E6CF8409-922F-5753-9883-518E6962131C}"/>
              </a:ext>
            </a:extLst>
          </p:cNvPr>
          <p:cNvSpPr txBox="1">
            <a:spLocks/>
          </p:cNvSpPr>
          <p:nvPr/>
        </p:nvSpPr>
        <p:spPr bwMode="auto">
          <a:xfrm>
            <a:off x="8743309" y="5420142"/>
            <a:ext cx="2537718" cy="74930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800" dirty="0">
                <a:highlight>
                  <a:srgbClr val="00FF00"/>
                </a:highlight>
                <a:latin typeface="+mj-lt"/>
              </a:rPr>
              <a:t>CATEGÓRICA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s-ES" sz="2000" dirty="0">
              <a:latin typeface="+mj-lt"/>
            </a:endParaRPr>
          </a:p>
        </p:txBody>
      </p:sp>
      <p:sp>
        <p:nvSpPr>
          <p:cNvPr id="11" name="Título 7">
            <a:extLst>
              <a:ext uri="{FF2B5EF4-FFF2-40B4-BE49-F238E27FC236}">
                <a16:creationId xmlns:a16="http://schemas.microsoft.com/office/drawing/2014/main" id="{A6105CC9-7B99-A838-6AA6-17C55B3F728D}"/>
              </a:ext>
            </a:extLst>
          </p:cNvPr>
          <p:cNvSpPr txBox="1">
            <a:spLocks/>
          </p:cNvSpPr>
          <p:nvPr/>
        </p:nvSpPr>
        <p:spPr bwMode="auto">
          <a:xfrm>
            <a:off x="-189697" y="907505"/>
            <a:ext cx="4613636" cy="80953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800" dirty="0">
                <a:highlight>
                  <a:srgbClr val="00FF00"/>
                </a:highlight>
                <a:latin typeface="+mj-lt"/>
              </a:rPr>
              <a:t>DATA SET PROPIO</a:t>
            </a:r>
          </a:p>
          <a:p>
            <a:pPr algn="ctr"/>
            <a:r>
              <a:rPr lang="es-ES" sz="2800" dirty="0">
                <a:highlight>
                  <a:srgbClr val="00FF00"/>
                </a:highlight>
                <a:latin typeface="+mj-lt"/>
              </a:rPr>
              <a:t>ELEGIR FEATURES</a:t>
            </a:r>
          </a:p>
          <a:p>
            <a:pPr algn="ctr"/>
            <a:r>
              <a:rPr lang="es-ES" sz="2800" dirty="0">
                <a:highlight>
                  <a:srgbClr val="00FF00"/>
                </a:highlight>
                <a:latin typeface="+mj-lt"/>
              </a:rPr>
              <a:t>TARGET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s-ES" sz="2000" dirty="0">
              <a:latin typeface="+mj-lt"/>
            </a:endParaRPr>
          </a:p>
        </p:txBody>
      </p:sp>
      <p:sp>
        <p:nvSpPr>
          <p:cNvPr id="19" name="Título 7">
            <a:extLst>
              <a:ext uri="{FF2B5EF4-FFF2-40B4-BE49-F238E27FC236}">
                <a16:creationId xmlns:a16="http://schemas.microsoft.com/office/drawing/2014/main" id="{B64969FC-8ED1-B2FD-1C00-0A6BC184ABBE}"/>
              </a:ext>
            </a:extLst>
          </p:cNvPr>
          <p:cNvSpPr txBox="1">
            <a:spLocks/>
          </p:cNvSpPr>
          <p:nvPr/>
        </p:nvSpPr>
        <p:spPr bwMode="auto">
          <a:xfrm>
            <a:off x="6762463" y="1375230"/>
            <a:ext cx="1281773" cy="62087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800" dirty="0">
                <a:highlight>
                  <a:srgbClr val="00FF00"/>
                </a:highlight>
                <a:latin typeface="+mj-lt"/>
              </a:rPr>
              <a:t>TP-3</a:t>
            </a:r>
          </a:p>
        </p:txBody>
      </p:sp>
    </p:spTree>
    <p:extLst>
      <p:ext uri="{BB962C8B-B14F-4D97-AF65-F5344CB8AC3E}">
        <p14:creationId xmlns:p14="http://schemas.microsoft.com/office/powerpoint/2010/main" val="351280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2" grpId="0"/>
      <p:bldP spid="11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DATASET - Origen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kumimoji="1" lang="ja-JP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77AA8-8B98-C6E1-DCEE-BB2E58BB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803669"/>
            <a:ext cx="10818688" cy="1572039"/>
          </a:xfrm>
          <a:prstGeom prst="rect">
            <a:avLst/>
          </a:prstGeom>
        </p:spPr>
      </p:pic>
      <p:sp>
        <p:nvSpPr>
          <p:cNvPr id="4" name="Título 7">
            <a:extLst>
              <a:ext uri="{FF2B5EF4-FFF2-40B4-BE49-F238E27FC236}">
                <a16:creationId xmlns:a16="http://schemas.microsoft.com/office/drawing/2014/main" id="{4A17888B-B0D9-0803-602A-08119E108A84}"/>
              </a:ext>
            </a:extLst>
          </p:cNvPr>
          <p:cNvSpPr txBox="1">
            <a:spLocks/>
          </p:cNvSpPr>
          <p:nvPr/>
        </p:nvSpPr>
        <p:spPr bwMode="auto">
          <a:xfrm>
            <a:off x="177824" y="1913393"/>
            <a:ext cx="3640738" cy="77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kumimoji="1"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50000"/>
              </a:lnSpc>
            </a:pPr>
            <a:r>
              <a:rPr lang="es-ES" sz="365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lang="en-US" sz="3650" b="1" i="1" dirty="0">
                <a:solidFill>
                  <a:schemeClr val="bg1"/>
                </a:solidFill>
                <a:highlight>
                  <a:srgbClr val="FF0000"/>
                </a:highlight>
              </a:rPr>
              <a:t>Healthcare I.T</a:t>
            </a:r>
            <a:r>
              <a:rPr lang="en-US" sz="3650" b="1" i="1" spc="300" dirty="0">
                <a:solidFill>
                  <a:schemeClr val="bg1"/>
                </a:solidFill>
                <a:highlight>
                  <a:srgbClr val="FF0000"/>
                </a:highlight>
              </a:rPr>
              <a:t>.</a:t>
            </a:r>
            <a:r>
              <a:rPr lang="en-US" sz="200" b="1" i="1" dirty="0">
                <a:solidFill>
                  <a:schemeClr val="bg1"/>
                </a:solidFill>
                <a:highlight>
                  <a:srgbClr val="FF0000"/>
                </a:highlight>
              </a:rPr>
              <a:t>.</a:t>
            </a:r>
            <a:r>
              <a:rPr lang="en-US" sz="3650" b="1" i="1" dirty="0">
                <a:solidFill>
                  <a:schemeClr val="bg1"/>
                </a:solidFill>
                <a:highlight>
                  <a:srgbClr val="FF0000"/>
                </a:highlight>
              </a:rPr>
              <a:t>  </a:t>
            </a:r>
          </a:p>
        </p:txBody>
      </p:sp>
      <p:pic>
        <p:nvPicPr>
          <p:cNvPr id="11" name="Picture 10" descr="A picture containing appliance&#10;&#10;Description automatically generated">
            <a:extLst>
              <a:ext uri="{FF2B5EF4-FFF2-40B4-BE49-F238E27FC236}">
                <a16:creationId xmlns:a16="http://schemas.microsoft.com/office/drawing/2014/main" id="{720CED69-264C-D18B-9BFE-B3F92E11C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7" y="3112890"/>
            <a:ext cx="6972729" cy="2324243"/>
          </a:xfrm>
          <a:prstGeom prst="rect">
            <a:avLst/>
          </a:prstGeom>
        </p:spPr>
      </p:pic>
      <p:sp>
        <p:nvSpPr>
          <p:cNvPr id="16" name="Título 7">
            <a:extLst>
              <a:ext uri="{FF2B5EF4-FFF2-40B4-BE49-F238E27FC236}">
                <a16:creationId xmlns:a16="http://schemas.microsoft.com/office/drawing/2014/main" id="{F7FA5B8F-D0D0-5A25-0CCA-0596328C491A}"/>
              </a:ext>
            </a:extLst>
          </p:cNvPr>
          <p:cNvSpPr txBox="1">
            <a:spLocks/>
          </p:cNvSpPr>
          <p:nvPr/>
        </p:nvSpPr>
        <p:spPr bwMode="auto">
          <a:xfrm>
            <a:off x="7506985" y="3104994"/>
            <a:ext cx="4685015" cy="249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kumimoji="1"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Diagnóstico por Imágenes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Resonancia Magnética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Tomografía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Ultrasonido</a:t>
            </a:r>
          </a:p>
          <a:p>
            <a:endParaRPr lang="es-ES" sz="3000" dirty="0"/>
          </a:p>
          <a:p>
            <a:endParaRPr lang="es-AR" sz="3000" dirty="0"/>
          </a:p>
        </p:txBody>
      </p:sp>
      <p:sp>
        <p:nvSpPr>
          <p:cNvPr id="19" name="Título 7">
            <a:extLst>
              <a:ext uri="{FF2B5EF4-FFF2-40B4-BE49-F238E27FC236}">
                <a16:creationId xmlns:a16="http://schemas.microsoft.com/office/drawing/2014/main" id="{F3D3771B-BD86-7CCA-37C1-DDE5B45088D0}"/>
              </a:ext>
            </a:extLst>
          </p:cNvPr>
          <p:cNvSpPr txBox="1">
            <a:spLocks/>
          </p:cNvSpPr>
          <p:nvPr/>
        </p:nvSpPr>
        <p:spPr bwMode="auto">
          <a:xfrm>
            <a:off x="455486" y="5697320"/>
            <a:ext cx="11501565" cy="6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kumimoji="1"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Módulo del ST -&gt; Conexión Remota a equipos -&gt; Descargar .</a:t>
            </a:r>
            <a:r>
              <a:rPr lang="es-ES" sz="2800" dirty="0" err="1"/>
              <a:t>csv</a:t>
            </a:r>
            <a:endParaRPr lang="es-ES" sz="2800" dirty="0"/>
          </a:p>
          <a:p>
            <a:endParaRPr lang="es-ES" sz="2800" dirty="0"/>
          </a:p>
          <a:p>
            <a:endParaRPr lang="es-ES" sz="3000" dirty="0"/>
          </a:p>
          <a:p>
            <a:endParaRPr lang="es-AR" sz="3000" dirty="0"/>
          </a:p>
        </p:txBody>
      </p:sp>
    </p:spTree>
    <p:extLst>
      <p:ext uri="{BB962C8B-B14F-4D97-AF65-F5344CB8AC3E}">
        <p14:creationId xmlns:p14="http://schemas.microsoft.com/office/powerpoint/2010/main" val="248878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Resonancia Magnética - </a:t>
            </a:r>
            <a:r>
              <a:rPr lang="es-ES" dirty="0" err="1"/>
              <a:t>Intro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kumimoji="1" lang="ja-JP" altLang="en-US" sz="1500"/>
          </a:p>
        </p:txBody>
      </p:sp>
      <p:sp>
        <p:nvSpPr>
          <p:cNvPr id="4" name="Título 7">
            <a:extLst>
              <a:ext uri="{FF2B5EF4-FFF2-40B4-BE49-F238E27FC236}">
                <a16:creationId xmlns:a16="http://schemas.microsoft.com/office/drawing/2014/main" id="{6A24CA40-311C-A22C-AB46-32C44FCF0E1B}"/>
              </a:ext>
            </a:extLst>
          </p:cNvPr>
          <p:cNvSpPr txBox="1">
            <a:spLocks/>
          </p:cNvSpPr>
          <p:nvPr/>
        </p:nvSpPr>
        <p:spPr bwMode="auto">
          <a:xfrm>
            <a:off x="317501" y="1054724"/>
            <a:ext cx="5226049" cy="121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62500" lnSpcReduction="200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kumimoji="1"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65% del cuerpo es agua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H(+)</a:t>
            </a:r>
          </a:p>
          <a:p>
            <a:endParaRPr lang="es-ES" dirty="0"/>
          </a:p>
          <a:p>
            <a:r>
              <a:rPr lang="es-ES" dirty="0"/>
              <a:t>Cada protón tiene un Spin Magnético</a:t>
            </a:r>
            <a:endParaRPr lang="es-AR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393C028-1554-CF6D-A4EE-CE02B12F3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0" y="2722232"/>
            <a:ext cx="5067339" cy="2478418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3ED0ACC9-2510-49C0-4516-3BE3C179A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48" y="2722232"/>
            <a:ext cx="3112850" cy="2478418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9598F835-26D5-9363-C088-89479A022A4C}"/>
              </a:ext>
            </a:extLst>
          </p:cNvPr>
          <p:cNvSpPr/>
          <p:nvPr/>
        </p:nvSpPr>
        <p:spPr>
          <a:xfrm rot="16200000">
            <a:off x="7032655" y="3894659"/>
            <a:ext cx="359596" cy="49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2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Resonancia Magnética – Imanes dentro de imanes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kumimoji="1" lang="ja-JP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4DEDD-DD49-CA00-5E19-26D45E704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76" y="1274085"/>
            <a:ext cx="3133725" cy="1457325"/>
          </a:xfrm>
          <a:prstGeom prst="rect">
            <a:avLst/>
          </a:prstGeom>
        </p:spPr>
      </p:pic>
      <p:pic>
        <p:nvPicPr>
          <p:cNvPr id="9" name="Picture 8" descr="A picture containing indoor&#10;&#10;Description automatically generated">
            <a:extLst>
              <a:ext uri="{FF2B5EF4-FFF2-40B4-BE49-F238E27FC236}">
                <a16:creationId xmlns:a16="http://schemas.microsoft.com/office/drawing/2014/main" id="{7C5A2C98-3B7A-D180-D0DF-9413791D8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852" y="4950463"/>
            <a:ext cx="2619375" cy="1743075"/>
          </a:xfrm>
          <a:prstGeom prst="rect">
            <a:avLst/>
          </a:prstGeom>
        </p:spPr>
      </p:pic>
      <p:pic>
        <p:nvPicPr>
          <p:cNvPr id="13" name="Picture 12" descr="A picture containing adapter&#10;&#10;Description automatically generated">
            <a:extLst>
              <a:ext uri="{FF2B5EF4-FFF2-40B4-BE49-F238E27FC236}">
                <a16:creationId xmlns:a16="http://schemas.microsoft.com/office/drawing/2014/main" id="{343DFD88-3BC5-1697-B585-3F66B8B9C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697" y="5114925"/>
            <a:ext cx="2619375" cy="1743075"/>
          </a:xfrm>
          <a:prstGeom prst="rect">
            <a:avLst/>
          </a:prstGeom>
        </p:spPr>
      </p:pic>
      <p:pic>
        <p:nvPicPr>
          <p:cNvPr id="15" name="Picture 14" descr="A machine on the white cover&#10;&#10;Description automatically generated with low confidence">
            <a:extLst>
              <a:ext uri="{FF2B5EF4-FFF2-40B4-BE49-F238E27FC236}">
                <a16:creationId xmlns:a16="http://schemas.microsoft.com/office/drawing/2014/main" id="{1C5870AA-B439-805D-403D-9F889CCE8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21" y="5051424"/>
            <a:ext cx="2619375" cy="1743075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D3D605E4-6E81-F924-E918-CBD048427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1462240"/>
            <a:ext cx="4353026" cy="3349790"/>
          </a:xfrm>
          <a:prstGeom prst="rect">
            <a:avLst/>
          </a:prstGeom>
        </p:spPr>
      </p:pic>
      <p:sp>
        <p:nvSpPr>
          <p:cNvPr id="18" name="Título 7">
            <a:extLst>
              <a:ext uri="{FF2B5EF4-FFF2-40B4-BE49-F238E27FC236}">
                <a16:creationId xmlns:a16="http://schemas.microsoft.com/office/drawing/2014/main" id="{11CBCC8E-EE7A-10F1-1EF9-C2950B9D1B13}"/>
              </a:ext>
            </a:extLst>
          </p:cNvPr>
          <p:cNvSpPr txBox="1">
            <a:spLocks/>
          </p:cNvSpPr>
          <p:nvPr/>
        </p:nvSpPr>
        <p:spPr bwMode="auto">
          <a:xfrm>
            <a:off x="5867400" y="3637905"/>
            <a:ext cx="5226049" cy="121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kumimoji="1"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dirty="0"/>
              <a:t>Bobinas de Radiofrecuencia y </a:t>
            </a:r>
            <a:r>
              <a:rPr lang="es-ES" sz="2500" dirty="0" err="1"/>
              <a:t>Transmisíón</a:t>
            </a:r>
            <a:r>
              <a:rPr lang="es-ES" sz="2500" dirty="0"/>
              <a:t> o Señal</a:t>
            </a:r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1578197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DATASET – Columnas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kumimoji="1" lang="ja-JP" altLang="en-US" sz="1500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EDB24C8-5C05-1895-FF44-0646AA1E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1026794"/>
            <a:ext cx="5511799" cy="1846737"/>
          </a:xfrm>
          <a:prstGeom prst="rect">
            <a:avLst/>
          </a:prstGeom>
        </p:spPr>
      </p:pic>
      <p:sp>
        <p:nvSpPr>
          <p:cNvPr id="6" name="Título 7">
            <a:extLst>
              <a:ext uri="{FF2B5EF4-FFF2-40B4-BE49-F238E27FC236}">
                <a16:creationId xmlns:a16="http://schemas.microsoft.com/office/drawing/2014/main" id="{C4BD7725-BD31-F20E-E51F-D49162A2006C}"/>
              </a:ext>
            </a:extLst>
          </p:cNvPr>
          <p:cNvSpPr txBox="1">
            <a:spLocks/>
          </p:cNvSpPr>
          <p:nvPr/>
        </p:nvSpPr>
        <p:spPr bwMode="auto">
          <a:xfrm>
            <a:off x="215903" y="2953702"/>
            <a:ext cx="5226049" cy="95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kumimoji="1"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dirty="0"/>
              <a:t>TR(</a:t>
            </a:r>
            <a:r>
              <a:rPr lang="es-ES" sz="2500" dirty="0" err="1"/>
              <a:t>Repetition</a:t>
            </a:r>
            <a:r>
              <a:rPr lang="es-ES" sz="2500" dirty="0"/>
              <a:t> Time) </a:t>
            </a:r>
          </a:p>
          <a:p>
            <a:r>
              <a:rPr lang="es-ES" sz="2500" dirty="0"/>
              <a:t>TE (Echo Time)</a:t>
            </a:r>
            <a:endParaRPr lang="es-AR" sz="2500" dirty="0"/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CC6F55-5A01-90BC-DD4E-AF40F7DEC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96" y="981074"/>
            <a:ext cx="5218956" cy="4018596"/>
          </a:xfrm>
          <a:prstGeom prst="rect">
            <a:avLst/>
          </a:prstGeom>
        </p:spPr>
      </p:pic>
      <p:sp>
        <p:nvSpPr>
          <p:cNvPr id="10" name="Título 7">
            <a:extLst>
              <a:ext uri="{FF2B5EF4-FFF2-40B4-BE49-F238E27FC236}">
                <a16:creationId xmlns:a16="http://schemas.microsoft.com/office/drawing/2014/main" id="{35BD5B66-593E-77D4-C332-0A42C9E36DB4}"/>
              </a:ext>
            </a:extLst>
          </p:cNvPr>
          <p:cNvSpPr txBox="1">
            <a:spLocks/>
          </p:cNvSpPr>
          <p:nvPr/>
        </p:nvSpPr>
        <p:spPr bwMode="auto">
          <a:xfrm>
            <a:off x="7766397" y="5131227"/>
            <a:ext cx="4335294" cy="95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kumimoji="1"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dirty="0"/>
              <a:t>FOV (Field </a:t>
            </a:r>
            <a:r>
              <a:rPr lang="es-ES" sz="2500" dirty="0" err="1"/>
              <a:t>of</a:t>
            </a:r>
            <a:r>
              <a:rPr lang="es-ES" sz="2500" dirty="0"/>
              <a:t> View)</a:t>
            </a:r>
          </a:p>
          <a:p>
            <a:r>
              <a:rPr lang="es-ES" sz="2500" dirty="0"/>
              <a:t>MTX (Matrix </a:t>
            </a:r>
            <a:r>
              <a:rPr lang="es-ES" sz="2500" dirty="0" err="1"/>
              <a:t>Reconstruction</a:t>
            </a:r>
            <a:r>
              <a:rPr lang="es-ES" sz="2500" dirty="0"/>
              <a:t>)</a:t>
            </a:r>
            <a:endParaRPr lang="es-AR" sz="2500" dirty="0"/>
          </a:p>
        </p:txBody>
      </p:sp>
      <p:pic>
        <p:nvPicPr>
          <p:cNvPr id="11" name="Picture 10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990119C2-BAD1-538F-8999-042EA2F8D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4102733"/>
            <a:ext cx="3529510" cy="2691766"/>
          </a:xfrm>
          <a:prstGeom prst="rect">
            <a:avLst/>
          </a:prstGeom>
        </p:spPr>
      </p:pic>
      <p:sp>
        <p:nvSpPr>
          <p:cNvPr id="12" name="Título 7">
            <a:extLst>
              <a:ext uri="{FF2B5EF4-FFF2-40B4-BE49-F238E27FC236}">
                <a16:creationId xmlns:a16="http://schemas.microsoft.com/office/drawing/2014/main" id="{4D358D32-BFCA-715F-8447-BF152F727110}"/>
              </a:ext>
            </a:extLst>
          </p:cNvPr>
          <p:cNvSpPr txBox="1">
            <a:spLocks/>
          </p:cNvSpPr>
          <p:nvPr/>
        </p:nvSpPr>
        <p:spPr bwMode="auto">
          <a:xfrm>
            <a:off x="3633470" y="5917797"/>
            <a:ext cx="3908423" cy="95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kumimoji="1"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dirty="0"/>
              <a:t>ST (</a:t>
            </a:r>
            <a:r>
              <a:rPr lang="es-ES" sz="2500" dirty="0" err="1"/>
              <a:t>Slice</a:t>
            </a:r>
            <a:r>
              <a:rPr lang="es-ES" sz="2500" dirty="0"/>
              <a:t> </a:t>
            </a:r>
            <a:r>
              <a:rPr lang="es-ES" sz="2500" dirty="0" err="1"/>
              <a:t>Thickness</a:t>
            </a:r>
            <a:r>
              <a:rPr lang="es-ES" sz="2500" dirty="0"/>
              <a:t>)</a:t>
            </a:r>
          </a:p>
          <a:p>
            <a:r>
              <a:rPr lang="es-ES" sz="2500" dirty="0"/>
              <a:t>NS (</a:t>
            </a:r>
            <a:r>
              <a:rPr lang="es-ES" sz="2500" dirty="0" err="1"/>
              <a:t>Number</a:t>
            </a:r>
            <a:r>
              <a:rPr lang="es-ES" sz="2500" dirty="0"/>
              <a:t> </a:t>
            </a:r>
            <a:r>
              <a:rPr lang="es-ES" sz="2500" dirty="0" err="1"/>
              <a:t>of</a:t>
            </a:r>
            <a:r>
              <a:rPr lang="es-ES" sz="2500" dirty="0"/>
              <a:t> </a:t>
            </a:r>
            <a:r>
              <a:rPr lang="es-ES" sz="2500" dirty="0" err="1"/>
              <a:t>Slices</a:t>
            </a:r>
            <a:r>
              <a:rPr lang="es-ES" sz="2500" dirty="0"/>
              <a:t>)</a:t>
            </a:r>
          </a:p>
          <a:p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155079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DATASET – Descripción y preproceso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kumimoji="1" lang="ja-JP" altLang="en-US" sz="1500"/>
          </a:p>
        </p:txBody>
      </p:sp>
      <p:sp>
        <p:nvSpPr>
          <p:cNvPr id="2" name="Título 7">
            <a:extLst>
              <a:ext uri="{FF2B5EF4-FFF2-40B4-BE49-F238E27FC236}">
                <a16:creationId xmlns:a16="http://schemas.microsoft.com/office/drawing/2014/main" id="{91E1A600-3844-4661-391C-E17F5F7248FA}"/>
              </a:ext>
            </a:extLst>
          </p:cNvPr>
          <p:cNvSpPr txBox="1">
            <a:spLocks/>
          </p:cNvSpPr>
          <p:nvPr/>
        </p:nvSpPr>
        <p:spPr bwMode="auto">
          <a:xfrm>
            <a:off x="629587" y="1541052"/>
            <a:ext cx="7028514" cy="338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500" b="0" dirty="0">
                <a:latin typeface="+mj-lt"/>
              </a:rPr>
              <a:t>Tamaño: + 120.000 filas </a:t>
            </a:r>
          </a:p>
          <a:p>
            <a:pPr algn="l"/>
            <a:endParaRPr lang="es-ES" sz="2500" b="0" dirty="0">
              <a:latin typeface="+mj-lt"/>
            </a:endParaRPr>
          </a:p>
          <a:p>
            <a:pPr algn="l"/>
            <a:r>
              <a:rPr lang="es-ES" sz="2500" b="0" dirty="0">
                <a:latin typeface="+mj-lt"/>
              </a:rPr>
              <a:t>Aplicar </a:t>
            </a:r>
            <a:r>
              <a:rPr lang="es-ES" sz="2500" b="0" dirty="0" err="1">
                <a:latin typeface="+mj-lt"/>
              </a:rPr>
              <a:t>dummies</a:t>
            </a:r>
            <a:r>
              <a:rPr lang="es-ES" sz="2500" b="0" dirty="0">
                <a:latin typeface="+mj-lt"/>
              </a:rPr>
              <a:t>: +3000 Columnas </a:t>
            </a:r>
          </a:p>
          <a:p>
            <a:pPr algn="l"/>
            <a:endParaRPr lang="es-ES" sz="2500" b="0" dirty="0">
              <a:latin typeface="+mj-lt"/>
            </a:endParaRPr>
          </a:p>
          <a:p>
            <a:pPr algn="l"/>
            <a:r>
              <a:rPr lang="es-ES" sz="2500" b="0" dirty="0">
                <a:latin typeface="+mj-lt"/>
              </a:rPr>
              <a:t>Reducir registros eligiendo un solo cliente</a:t>
            </a:r>
          </a:p>
          <a:p>
            <a:pPr algn="l"/>
            <a:endParaRPr lang="es-ES" sz="2500" b="0" dirty="0">
              <a:latin typeface="+mj-lt"/>
            </a:endParaRPr>
          </a:p>
          <a:p>
            <a:pPr algn="l"/>
            <a:r>
              <a:rPr lang="es-ES" sz="2500" b="0" dirty="0">
                <a:latin typeface="+mj-lt"/>
              </a:rPr>
              <a:t>Implementamos PCA (*detallado más adelante) </a:t>
            </a:r>
          </a:p>
          <a:p>
            <a:pPr algn="l"/>
            <a:endParaRPr lang="es-ES" sz="2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66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Features y Target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kumimoji="1" lang="ja-JP" altLang="en-US" sz="1500"/>
          </a:p>
        </p:txBody>
      </p:sp>
      <p:sp>
        <p:nvSpPr>
          <p:cNvPr id="3" name="Título 7">
            <a:extLst>
              <a:ext uri="{FF2B5EF4-FFF2-40B4-BE49-F238E27FC236}">
                <a16:creationId xmlns:a16="http://schemas.microsoft.com/office/drawing/2014/main" id="{9BB52DBA-2996-C00E-955F-0D20C532362E}"/>
              </a:ext>
            </a:extLst>
          </p:cNvPr>
          <p:cNvSpPr txBox="1">
            <a:spLocks/>
          </p:cNvSpPr>
          <p:nvPr/>
        </p:nvSpPr>
        <p:spPr bwMode="auto">
          <a:xfrm>
            <a:off x="234949" y="799372"/>
            <a:ext cx="6165852" cy="387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500" u="sng" dirty="0" err="1">
                <a:latin typeface="+mj-lt"/>
              </a:rPr>
              <a:t>Features</a:t>
            </a:r>
            <a:endParaRPr lang="es-ES" sz="2500" u="sng" dirty="0">
              <a:latin typeface="+mj-lt"/>
            </a:endParaRPr>
          </a:p>
          <a:p>
            <a:pPr algn="l"/>
            <a:endParaRPr lang="es-ES" sz="2500" u="sng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 err="1">
                <a:latin typeface="+mj-lt"/>
              </a:rPr>
              <a:t>PatientOrient</a:t>
            </a: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Plane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 err="1">
                <a:latin typeface="+mj-lt"/>
              </a:rPr>
              <a:t>Sequence</a:t>
            </a: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Time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TR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TE</a:t>
            </a:r>
          </a:p>
          <a:p>
            <a:pPr algn="l"/>
            <a:endParaRPr lang="es-ES" sz="2500" b="0" dirty="0">
              <a:latin typeface="+mj-lt"/>
            </a:endParaRPr>
          </a:p>
          <a:p>
            <a:pPr algn="l"/>
            <a:endParaRPr lang="es-ES" sz="2500" b="0" dirty="0">
              <a:latin typeface="+mj-lt"/>
            </a:endParaRPr>
          </a:p>
          <a:p>
            <a:pPr algn="l"/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FA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NS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ST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Gap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FOV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MTX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NAQ</a:t>
            </a:r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F4BB11FB-67B8-10EE-E05B-4627EF912B33}"/>
              </a:ext>
            </a:extLst>
          </p:cNvPr>
          <p:cNvSpPr txBox="1">
            <a:spLocks/>
          </p:cNvSpPr>
          <p:nvPr/>
        </p:nvSpPr>
        <p:spPr bwMode="auto">
          <a:xfrm>
            <a:off x="6241717" y="957944"/>
            <a:ext cx="3636272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500" u="sng" dirty="0">
                <a:latin typeface="+mj-lt"/>
              </a:rPr>
              <a:t>Target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Región Anatómica</a:t>
            </a:r>
          </a:p>
          <a:p>
            <a:pPr algn="l"/>
            <a:endParaRPr lang="es-ES" sz="2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48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Modelo Regresión Logística</a:t>
            </a:r>
            <a:r>
              <a:rPr lang="en-US" dirty="0"/>
              <a:t> 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kumimoji="1" lang="ja-JP" altLang="en-US" sz="150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9A9230E3-3555-CEC7-FE7F-9B1EBED42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21" y="670909"/>
            <a:ext cx="5481253" cy="4603891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68115A8D-87C6-1CE5-8C67-5471966B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4" y="690561"/>
            <a:ext cx="5457856" cy="458423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84D9BC-1426-5464-C30E-678342E6E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02158"/>
              </p:ext>
            </p:extLst>
          </p:nvPr>
        </p:nvGraphicFramePr>
        <p:xfrm>
          <a:off x="1494790" y="5321938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479725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0749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68557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08544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669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Sens</a:t>
                      </a:r>
                      <a:r>
                        <a:rPr lang="es-ES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Prec</a:t>
                      </a:r>
                      <a:r>
                        <a:rPr lang="es-ES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8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3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53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7036</TotalTime>
  <Words>301</Words>
  <Application>Microsoft Office PowerPoint</Application>
  <PresentationFormat>Widescreen</PresentationFormat>
  <Paragraphs>147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Segoe UI</vt:lpstr>
      <vt:lpstr>Wingdings</vt:lpstr>
      <vt:lpstr>CMSC 2017</vt:lpstr>
      <vt:lpstr>2_CMSC 2017</vt:lpstr>
      <vt:lpstr>1_CMSC 2017</vt:lpstr>
      <vt:lpstr>4_CMSC 2017</vt:lpstr>
      <vt:lpstr>Data Science  TP Integrador N° 3  Grupo 10  </vt:lpstr>
      <vt:lpstr>Introducción TP3 – Repaso TP1+ TP2</vt:lpstr>
      <vt:lpstr>DATASET - Origen</vt:lpstr>
      <vt:lpstr>Resonancia Magnética - Intro</vt:lpstr>
      <vt:lpstr>Resonancia Magnética – Imanes dentro de imanes</vt:lpstr>
      <vt:lpstr>DATASET – Columnas</vt:lpstr>
      <vt:lpstr>DATASET – Descripción y preproceso</vt:lpstr>
      <vt:lpstr>Features y Target</vt:lpstr>
      <vt:lpstr>Modelo Regresión Logística </vt:lpstr>
      <vt:lpstr>Modelo Naive Bayes </vt:lpstr>
      <vt:lpstr>Modelo Naive Bayes (Sin PCA) </vt:lpstr>
      <vt:lpstr>Modelo KNN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Estación de Trabajo Vitrea Visualización Avanzada</dc:title>
  <dc:creator>Guillermo Mac Clay</dc:creator>
  <cp:lastModifiedBy>Facundo  Peloso</cp:lastModifiedBy>
  <cp:revision>80</cp:revision>
  <dcterms:created xsi:type="dcterms:W3CDTF">2021-07-20T17:29:46Z</dcterms:created>
  <dcterms:modified xsi:type="dcterms:W3CDTF">2023-01-07T19:29:07Z</dcterms:modified>
</cp:coreProperties>
</file>