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2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theme/theme3.xml" ContentType="application/vnd.openxmlformats-officedocument.theme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32" r:id="rId2"/>
    <p:sldMasterId id="2147483812" r:id="rId3"/>
    <p:sldMasterId id="2147483877" r:id="rId4"/>
  </p:sldMasterIdLst>
  <p:notesMasterIdLst>
    <p:notesMasterId r:id="rId24"/>
  </p:notesMasterIdLst>
  <p:sldIdLst>
    <p:sldId id="286" r:id="rId5"/>
    <p:sldId id="1676" r:id="rId6"/>
    <p:sldId id="1784" r:id="rId7"/>
    <p:sldId id="1785" r:id="rId8"/>
    <p:sldId id="1787" r:id="rId9"/>
    <p:sldId id="1786" r:id="rId10"/>
    <p:sldId id="1788" r:id="rId11"/>
    <p:sldId id="1789" r:id="rId12"/>
    <p:sldId id="1790" r:id="rId13"/>
    <p:sldId id="1791" r:id="rId14"/>
    <p:sldId id="1792" r:id="rId15"/>
    <p:sldId id="1793" r:id="rId16"/>
    <p:sldId id="1794" r:id="rId17"/>
    <p:sldId id="1795" r:id="rId18"/>
    <p:sldId id="1796" r:id="rId19"/>
    <p:sldId id="1797" r:id="rId20"/>
    <p:sldId id="1798" r:id="rId21"/>
    <p:sldId id="1799" r:id="rId22"/>
    <p:sldId id="1800" r:id="rId2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3792" autoAdjust="0"/>
  </p:normalViewPr>
  <p:slideViewPr>
    <p:cSldViewPr snapToGrid="0">
      <p:cViewPr varScale="1">
        <p:scale>
          <a:sx n="60" d="100"/>
          <a:sy n="60" d="100"/>
        </p:scale>
        <p:origin x="1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69AED-76AE-4079-B9A9-52B86F140ED7}" type="datetimeFigureOut">
              <a:rPr lang="es-AR" smtClean="0"/>
              <a:t>3/11/2022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1CAB5-1B48-43A3-970F-C456045D4E6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4164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97327-DB61-4520-9AF4-BAE1611B0C76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37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wmf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wmf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wmf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wmf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wmf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wmf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wmf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3.xml"/></Relationships>
</file>

<file path=ppt/slideLayouts/_rels/slideLayout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7.wmf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3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3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wmf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wmf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wmf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wmf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wmf"/></Relationships>
</file>

<file path=ppt/slideLayouts/_rels/slideLayout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wmf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4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4.xml"/></Relationships>
</file>

<file path=ppt/slideLayouts/_rels/slideLayout2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4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4.xml"/></Relationships>
</file>

<file path=ppt/slideLayouts/_rels/slideLayout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7.wmf"/></Relationships>
</file>

<file path=ppt/slideLayouts/_rels/slideLayout2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2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2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4.xml"/></Relationships>
</file>

<file path=ppt/slideLayouts/_rels/slideLayout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4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4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4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5"/>
            <a:ext cx="11158779" cy="1842236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97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5"/>
            <a:ext cx="11175117" cy="1828689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45" y="4334934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957703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rt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18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5" y="9857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4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4" y="3610674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54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harts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4" y="982560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75976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52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onten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3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>
                <a:solidFill>
                  <a:schemeClr val="tx1"/>
                </a:solidFill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3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>
                <a:solidFill>
                  <a:schemeClr val="tx1"/>
                </a:solidFill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5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5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9"/>
            <a:ext cx="5181600" cy="506548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02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R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2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2"/>
            <a:ext cx="5384800" cy="5109029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00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R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7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5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57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L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9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3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86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Bottom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2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2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6"/>
            <a:ext cx="11176000" cy="201385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None/>
              <a:defRPr sz="1467">
                <a:solidFill>
                  <a:schemeClr val="bg1"/>
                </a:solidFill>
              </a:defRPr>
            </a:lvl6pPr>
            <a:lvl7pPr>
              <a:buFontTx/>
              <a:buNone/>
              <a:defRPr sz="140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15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Top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1"/>
            <a:ext cx="11176000" cy="230051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>
              <a:buFontTx/>
              <a:buNone/>
              <a:defRPr sz="1400">
                <a:solidFill>
                  <a:schemeClr val="bg1"/>
                </a:solidFill>
              </a:defRPr>
            </a:lvl7pPr>
            <a:lvl8pPr>
              <a:defRPr sz="1400"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86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25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3" y="4334934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3"/>
            <a:ext cx="11158776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3307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o foote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5735" y="957946"/>
            <a:ext cx="11280000" cy="520949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779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3491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9487" y="957946"/>
            <a:ext cx="11280000" cy="520949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3547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689" y="956932"/>
            <a:ext cx="11280000" cy="522058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9237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2420" y="960122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buFontTx/>
              <a:buBlip>
                <a:blip r:embed="rId3"/>
              </a:buBlip>
              <a:defRPr sz="2400"/>
            </a:lvl2pPr>
            <a:lvl3pPr>
              <a:buFontTx/>
              <a:buBlip>
                <a:blip r:embed="rId3"/>
              </a:buBlip>
              <a:defRPr sz="1867"/>
            </a:lvl3pPr>
            <a:lvl4pPr>
              <a:buFontTx/>
              <a:buBlip>
                <a:blip r:embed="rId3"/>
              </a:buBlip>
              <a:defRPr sz="1600"/>
            </a:lvl4pPr>
            <a:lvl5pPr>
              <a:buFontTx/>
              <a:buBlip>
                <a:blip r:embed="rId3"/>
              </a:buBlip>
              <a:defRPr sz="1467"/>
            </a:lvl5pPr>
            <a:lvl6pPr>
              <a:buFontTx/>
              <a:buBlip>
                <a:blip r:embed="rId3"/>
              </a:buBlip>
              <a:defRPr sz="1400"/>
            </a:lvl6pPr>
            <a:lvl7pPr>
              <a:buFontTx/>
              <a:buBlip>
                <a:blip r:embed="rId3"/>
              </a:buBlip>
              <a:defRPr sz="1400"/>
            </a:lvl7pPr>
            <a:lvl8pPr>
              <a:buFontTx/>
              <a:buBlip>
                <a:blip r:embed="rId3"/>
              </a:buBlip>
              <a:defRPr sz="1333"/>
            </a:lvl8pPr>
            <a:lvl9pPr>
              <a:buFontTx/>
              <a:buBlip>
                <a:blip r:embed="rId3"/>
              </a:buBlip>
              <a:defRPr sz="1333"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1626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Charts_Gray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85771"/>
            <a:ext cx="5794216" cy="2454356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5" y="9857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4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4" y="3610674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948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Charts_Gray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4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3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898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3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3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966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5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9"/>
            <a:ext cx="5181600" cy="506548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936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2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2"/>
            <a:ext cx="5384800" cy="5109029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0030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4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44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7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5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0497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9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3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9901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2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2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6"/>
            <a:ext cx="11176000" cy="201385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None/>
              <a:defRPr sz="1467">
                <a:solidFill>
                  <a:schemeClr val="tx1"/>
                </a:solidFill>
              </a:defRPr>
            </a:lvl6pPr>
            <a:lvl7pPr>
              <a:buFontTx/>
              <a:buNone/>
              <a:defRPr sz="1400">
                <a:solidFill>
                  <a:schemeClr val="tx1"/>
                </a:solidFill>
              </a:defRPr>
            </a:lvl7pPr>
            <a:lvl8pPr>
              <a:defRPr sz="14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8024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1"/>
            <a:ext cx="11176000" cy="230051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>
              <a:buFontTx/>
              <a:buNone/>
              <a:defRPr sz="1400"/>
            </a:lvl7pPr>
            <a:lvl8pPr>
              <a:defRPr sz="1400"/>
            </a:lvl8pPr>
            <a:lvl9pPr>
              <a:buNone/>
              <a:defRPr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0340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6408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7231" y="957946"/>
            <a:ext cx="11280000" cy="520949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270958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724356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ith composite logo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 userDrawn="1"/>
        </p:nvSpPr>
        <p:spPr>
          <a:xfrm>
            <a:off x="-1898" y="3955282"/>
            <a:ext cx="12193899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humanity. generations of inherited passion creates a legacy of medical innovation and service that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1" name="直線コネクタ 10"/>
          <p:cNvCxnSpPr/>
          <p:nvPr userDrawn="1"/>
        </p:nvCxnSpPr>
        <p:spPr>
          <a:xfrm>
            <a:off x="1805449" y="5119656"/>
            <a:ext cx="86095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85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33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/ messag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8" y="4892547"/>
            <a:ext cx="9291397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</a:t>
            </a:r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Canon Medical Systems</a:t>
            </a:r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`Made for Life’ philosophy prevails as our ongoing commitment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93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5"/>
            <a:ext cx="11175117" cy="1828689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45" y="4334934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0814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 with DualCombinationLogo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 userDrawn="1"/>
        </p:nvSpPr>
        <p:spPr>
          <a:xfrm>
            <a:off x="-1898" y="3955282"/>
            <a:ext cx="12193899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5" name="直線コネクタ 14"/>
          <p:cNvCxnSpPr/>
          <p:nvPr userDrawn="1"/>
        </p:nvCxnSpPr>
        <p:spPr>
          <a:xfrm>
            <a:off x="1697147" y="5119656"/>
            <a:ext cx="89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3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47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White Back End page w/ mess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8" y="4892547"/>
            <a:ext cx="9291397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07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_R w/ MFL and Canon Group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4" y="4334935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4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9" name="Picture 2" descr="C:\Users\q6501096\Desktop\PPTテンプレート\canon group logo\canon-group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016" y="6475812"/>
            <a:ext cx="595200" cy="22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0814" y="6468707"/>
            <a:ext cx="883801" cy="1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051703"/>
      </p:ext>
    </p:extLst>
  </p:cSld>
  <p:clrMapOvr>
    <a:masterClrMapping/>
  </p:clrMapOvr>
  <p:hf hdr="0" ftr="0" dt="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Fullscreen Image Gra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5058-0560-4E49-B104-2D5CF1EEE7E2}" type="datetime1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761997"/>
            <a:ext cx="12192000" cy="54498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</a:t>
            </a:r>
          </a:p>
          <a:p>
            <a:r>
              <a:rPr lang="en-US" dirty="0"/>
              <a:t>Full Screen Image</a:t>
            </a:r>
          </a:p>
        </p:txBody>
      </p:sp>
    </p:spTree>
    <p:extLst>
      <p:ext uri="{BB962C8B-B14F-4D97-AF65-F5344CB8AC3E}">
        <p14:creationId xmlns:p14="http://schemas.microsoft.com/office/powerpoint/2010/main" val="206354396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 w/o foote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469664" y="965156"/>
            <a:ext cx="11280000" cy="5166101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5739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_Gray Bullets_Gray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212653" y="956933"/>
            <a:ext cx="11766699" cy="5220587"/>
          </a:xfrm>
        </p:spPr>
        <p:txBody>
          <a:bodyPr/>
          <a:lstStyle>
            <a:lvl1pPr>
              <a:buFontTx/>
              <a:buBlip>
                <a:blip r:embed="rId2"/>
              </a:buBlip>
              <a:defRPr baseline="0">
                <a:solidFill>
                  <a:schemeClr val="tx1"/>
                </a:solidFill>
              </a:defRPr>
            </a:lvl1pPr>
            <a:lvl2pPr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2pPr>
            <a:lvl3pPr>
              <a:buFontTx/>
              <a:buBlip>
                <a:blip r:embed="rId2"/>
              </a:buBlip>
              <a:defRPr sz="2133">
                <a:solidFill>
                  <a:schemeClr val="tx1"/>
                </a:solidFill>
              </a:defRPr>
            </a:lvl3pPr>
            <a:lvl4pPr>
              <a:buFontTx/>
              <a:buBlip>
                <a:blip r:embed="rId2"/>
              </a:buBlip>
              <a:defRPr sz="1867">
                <a:solidFill>
                  <a:schemeClr val="tx1"/>
                </a:solidFill>
              </a:defRPr>
            </a:lvl4pPr>
            <a:lvl5pPr>
              <a:buFontTx/>
              <a:buBlip>
                <a:blip r:embed="rId2"/>
              </a:buBlip>
              <a:defRPr sz="1600">
                <a:solidFill>
                  <a:schemeClr val="tx1"/>
                </a:solidFill>
              </a:defRPr>
            </a:lvl5pPr>
            <a:lvl6pPr>
              <a:buFontTx/>
              <a:buBlip>
                <a:blip r:embed="rId2"/>
              </a:buBlip>
              <a:defRPr sz="1467">
                <a:solidFill>
                  <a:schemeClr val="tx1"/>
                </a:solidFill>
              </a:defRPr>
            </a:lvl6pPr>
            <a:lvl7pPr>
              <a:buFontTx/>
              <a:buBlip>
                <a:blip r:embed="rId2"/>
              </a:buBlip>
              <a:defRPr sz="1400">
                <a:solidFill>
                  <a:schemeClr val="tx1"/>
                </a:solidFill>
              </a:defRPr>
            </a:lvl7pPr>
            <a:lvl8pPr>
              <a:buFontTx/>
              <a:buBlip>
                <a:blip r:embed="rId2"/>
              </a:buBlip>
              <a:defRPr sz="1333">
                <a:solidFill>
                  <a:schemeClr val="tx1"/>
                </a:solidFill>
              </a:defRPr>
            </a:lvl8pPr>
            <a:lvl9pPr>
              <a:buFontTx/>
              <a:buBlip>
                <a:blip r:embed="rId2"/>
              </a:buBlip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5705155"/>
      </p:ext>
    </p:extLst>
  </p:cSld>
  <p:clrMapOvr>
    <a:masterClrMapping/>
  </p:clrMapOvr>
  <p:transition>
    <p:fade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図 8">
            <a:extLst>
              <a:ext uri="{FF2B5EF4-FFF2-40B4-BE49-F238E27FC236}">
                <a16:creationId xmlns:a16="http://schemas.microsoft.com/office/drawing/2014/main" id="{D9E0E2E7-94F3-4B87-844C-1DDDBBC7E0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1" y="6363353"/>
            <a:ext cx="1476503" cy="39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7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7766400" cy="364800"/>
          </a:xfrm>
          <a:prstGeom prst="rect">
            <a:avLst/>
          </a:prstGeom>
        </p:spPr>
      </p:pic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6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7"/>
            <a:ext cx="11158779" cy="1842236"/>
          </a:xfrm>
        </p:spPr>
        <p:txBody>
          <a:bodyPr anchor="t"/>
          <a:lstStyle>
            <a:lvl1pPr algn="ctr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3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56605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7" y="4334936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0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7" y="2357120"/>
            <a:ext cx="11152727" cy="1869440"/>
          </a:xfrm>
        </p:spPr>
        <p:txBody>
          <a:bodyPr anchor="t"/>
          <a:lstStyle>
            <a:lvl1pPr algn="r">
              <a:defRPr sz="36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10" y="6393098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3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732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6728" y="957944"/>
            <a:ext cx="11280000" cy="5209495"/>
          </a:xfrm>
        </p:spPr>
        <p:txBody>
          <a:bodyPr/>
          <a:lstStyle>
            <a:lvl1pPr marL="457189" marR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667">
                <a:solidFill>
                  <a:schemeClr val="tx1"/>
                </a:solidFill>
              </a:defRPr>
            </a:lvl1pPr>
            <a:lvl2pPr marL="990575" marR="0" indent="-38099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400">
                <a:solidFill>
                  <a:schemeClr val="tx1"/>
                </a:solidFill>
              </a:defRPr>
            </a:lvl2pPr>
            <a:lvl3pPr marL="1523962" marR="0" indent="-30479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133">
                <a:solidFill>
                  <a:schemeClr val="tx1"/>
                </a:solidFill>
              </a:defRPr>
            </a:lvl3pPr>
            <a:lvl4pPr marL="2133547" marR="0" indent="-30479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867">
                <a:solidFill>
                  <a:schemeClr val="tx1"/>
                </a:solidFill>
              </a:defRPr>
            </a:lvl4pPr>
            <a:lvl5pPr marL="2743131" marR="0" indent="-30479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600">
                <a:solidFill>
                  <a:schemeClr val="tx1"/>
                </a:solidFill>
              </a:defRPr>
            </a:lvl5pPr>
            <a:lvl6pPr marL="3352716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67">
                <a:solidFill>
                  <a:schemeClr val="tx1"/>
                </a:solidFill>
              </a:defRPr>
            </a:lvl6pPr>
            <a:lvl7pPr marL="3962301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00">
                <a:solidFill>
                  <a:schemeClr val="tx1"/>
                </a:solidFill>
              </a:defRPr>
            </a:lvl7pPr>
            <a:lvl8pPr marL="4571886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333">
                <a:solidFill>
                  <a:schemeClr val="tx1"/>
                </a:solidFill>
              </a:defRPr>
            </a:lvl8pPr>
            <a:lvl9pPr marL="5181470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775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52" y="2382260"/>
            <a:ext cx="11164641" cy="1855893"/>
          </a:xfrm>
        </p:spPr>
        <p:txBody>
          <a:bodyPr anchor="t"/>
          <a:lstStyle>
            <a:lvl1pPr algn="l">
              <a:defRPr sz="36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10" y="6393098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3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59129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6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7"/>
            <a:ext cx="11158779" cy="1842236"/>
          </a:xfrm>
        </p:spPr>
        <p:txBody>
          <a:bodyPr anchor="t"/>
          <a:lstStyle>
            <a:lvl1pPr algn="ctr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10" y="6393098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3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66000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7" y="4334936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0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7" y="2357120"/>
            <a:ext cx="11152727" cy="1869440"/>
          </a:xfrm>
        </p:spPr>
        <p:txBody>
          <a:bodyPr anchor="t"/>
          <a:lstStyle>
            <a:lvl1pPr algn="r">
              <a:defRPr sz="36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10" y="6393098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3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36136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52" y="2382260"/>
            <a:ext cx="11164641" cy="1855893"/>
          </a:xfrm>
        </p:spPr>
        <p:txBody>
          <a:bodyPr anchor="t"/>
          <a:lstStyle>
            <a:lvl1pPr algn="l">
              <a:defRPr sz="36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10" y="6393098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3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20740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ED center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6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4"/>
            <a:ext cx="11158779" cy="1842237"/>
          </a:xfrm>
        </p:spPr>
        <p:txBody>
          <a:bodyPr anchor="t"/>
          <a:lstStyle>
            <a:lvl1pPr algn="ctr">
              <a:defRPr sz="3600"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0443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6" y="4334936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4"/>
            <a:ext cx="11158776" cy="1842237"/>
          </a:xfrm>
        </p:spPr>
        <p:txBody>
          <a:bodyPr anchor="t"/>
          <a:lstStyle>
            <a:lvl1pPr algn="ctr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381119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6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marL="0" marR="0" lvl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26430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8"/>
            <a:ext cx="11175117" cy="1828689"/>
          </a:xfrm>
        </p:spPr>
        <p:txBody>
          <a:bodyPr anchor="t"/>
          <a:lstStyle>
            <a:lvl1pPr algn="l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50" y="4334936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35850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6" y="4334936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4"/>
            <a:ext cx="11158776" cy="1842237"/>
          </a:xfrm>
        </p:spPr>
        <p:txBody>
          <a:bodyPr anchor="t"/>
          <a:lstStyle>
            <a:lvl1pPr algn="ctr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767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6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marL="0" marR="0" lvl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829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520" y="956931"/>
            <a:ext cx="11280000" cy="52205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2114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8"/>
            <a:ext cx="11175117" cy="1828689"/>
          </a:xfrm>
        </p:spPr>
        <p:txBody>
          <a:bodyPr anchor="t"/>
          <a:lstStyle>
            <a:lvl1pPr algn="l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50" y="4334936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739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6728" y="957946"/>
            <a:ext cx="11280000" cy="5209495"/>
          </a:xfrm>
        </p:spPr>
        <p:txBody>
          <a:bodyPr/>
          <a:lstStyle>
            <a:lvl1pPr marL="342891" marR="0" indent="-342891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000">
                <a:solidFill>
                  <a:schemeClr val="tx1"/>
                </a:solidFill>
              </a:defRPr>
            </a:lvl1pPr>
            <a:lvl2pPr marL="742932" marR="0" indent="-285744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800">
                <a:solidFill>
                  <a:schemeClr val="tx1"/>
                </a:solidFill>
              </a:defRPr>
            </a:lvl2pPr>
            <a:lvl3pPr marL="1142971" marR="0" indent="-228594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600">
                <a:solidFill>
                  <a:schemeClr val="tx1"/>
                </a:solidFill>
              </a:defRPr>
            </a:lvl3pPr>
            <a:lvl4pPr marL="1600160" marR="0" indent="-228594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00">
                <a:solidFill>
                  <a:schemeClr val="tx1"/>
                </a:solidFill>
              </a:defRPr>
            </a:lvl4pPr>
            <a:lvl5pPr marL="2057349" marR="0" indent="-228594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200">
                <a:solidFill>
                  <a:schemeClr val="tx1"/>
                </a:solidFill>
              </a:defRPr>
            </a:lvl5pPr>
            <a:lvl6pPr marL="2514537" marR="0" indent="-22859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100">
                <a:solidFill>
                  <a:schemeClr val="tx1"/>
                </a:solidFill>
              </a:defRPr>
            </a:lvl6pPr>
            <a:lvl7pPr marL="2971726" marR="0" indent="-22859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051">
                <a:solidFill>
                  <a:schemeClr val="tx1"/>
                </a:solidFill>
              </a:defRPr>
            </a:lvl7pPr>
            <a:lvl8pPr marL="3428914" marR="0" indent="-22859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000">
                <a:solidFill>
                  <a:schemeClr val="tx1"/>
                </a:solidFill>
              </a:defRPr>
            </a:lvl8pPr>
            <a:lvl9pPr marL="3886103" marR="0" indent="-22859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794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520" y="956933"/>
            <a:ext cx="11280000" cy="522058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08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9269" y="960122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310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20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4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6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6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863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harts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4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4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37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5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baseline="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5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baseline="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494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7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10"/>
            <a:ext cx="5181600" cy="506548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54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2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2"/>
            <a:ext cx="5384800" cy="5109029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453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7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5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141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9269" y="960121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4603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21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5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307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3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3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7"/>
            <a:ext cx="11176000" cy="201385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200121" indent="-285744">
              <a:buFont typeface="Wingdings" panose="05000000000000000000" pitchFamily="2" charset="2"/>
              <a:buChar char="Ø"/>
              <a:defRPr sz="1600"/>
            </a:lvl3pPr>
            <a:lvl4pPr marL="1657309" indent="-285744">
              <a:buFont typeface="Wingdings" panose="05000000000000000000" pitchFamily="2" charset="2"/>
              <a:buChar char="Ø"/>
              <a:defRPr sz="1400"/>
            </a:lvl4pPr>
            <a:lvl5pPr marL="2000201" indent="-171446">
              <a:buFont typeface="Wingdings" panose="05000000000000000000" pitchFamily="2" charset="2"/>
              <a:buChar char="Ø"/>
              <a:defRPr sz="1200"/>
            </a:lvl5pPr>
            <a:lvl6pPr marL="2285943" indent="0">
              <a:buNone/>
              <a:defRPr sz="1200"/>
            </a:lvl6pPr>
            <a:lvl7pPr marL="2743131" indent="0">
              <a:buNone/>
              <a:defRPr sz="1100"/>
            </a:lvl7pPr>
            <a:lvl8pPr marL="3200320" indent="0">
              <a:buNone/>
              <a:defRPr sz="1051"/>
            </a:lvl8pPr>
            <a:lvl9pPr marL="3657509" indent="0">
              <a:buNone/>
              <a:defRPr/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567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1"/>
            <a:ext cx="11176000" cy="230051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200121" indent="-28574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57309" indent="-28574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00201" indent="-171446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>
              <a:buFontTx/>
              <a:buBlip>
                <a:blip r:embed="rId3"/>
              </a:buBlip>
              <a:defRPr sz="11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189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055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2808" y="957946"/>
            <a:ext cx="11280000" cy="520949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6146" indent="-231769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11273" indent="-239707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60523" indent="-231769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457389" indent="-171446">
              <a:buFont typeface="Wingdings" panose="05000000000000000000" pitchFamily="2" charset="2"/>
              <a:buChar char="Ø"/>
              <a:defRPr sz="1100"/>
            </a:lvl6pPr>
            <a:lvl7pPr marL="2914578" indent="-171446">
              <a:buFont typeface="Wingdings" panose="05000000000000000000" pitchFamily="2" charset="2"/>
              <a:buChar char="Ø"/>
              <a:defRPr sz="1051"/>
            </a:lvl7pPr>
            <a:lvl8pPr marL="3371766" indent="-171446">
              <a:buFont typeface="Wingdings" panose="05000000000000000000" pitchFamily="2" charset="2"/>
              <a:buChar char="Ø"/>
              <a:defRPr sz="1000"/>
            </a:lvl8pPr>
            <a:lvl9pPr marL="3828955" indent="-171446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698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214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4817" y="957946"/>
            <a:ext cx="11280000" cy="520949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00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8697" y="956933"/>
            <a:ext cx="11280000" cy="522058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02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 bwMode="auto">
          <a:xfrm>
            <a:off x="437428" y="960122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1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12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rt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20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4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6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6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30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17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2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3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4941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harts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7" y="982560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7" y="975976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40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onten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5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baseline="0">
                <a:solidFill>
                  <a:schemeClr val="tx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5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baseline="0">
                <a:solidFill>
                  <a:schemeClr val="tx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64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7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10"/>
            <a:ext cx="5181600" cy="506548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92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R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2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2"/>
            <a:ext cx="5384800" cy="5109029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10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R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7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5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33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L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21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5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99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Bottom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3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3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7"/>
            <a:ext cx="11176000" cy="201385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>
              <a:buFontTx/>
              <a:buNone/>
              <a:defRPr sz="1100">
                <a:solidFill>
                  <a:schemeClr val="bg1"/>
                </a:solidFill>
              </a:defRPr>
            </a:lvl6pPr>
            <a:lvl7pPr>
              <a:buFontTx/>
              <a:buNone/>
              <a:defRPr sz="1051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60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Top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1"/>
            <a:ext cx="11176000" cy="230051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>
              <a:buFontTx/>
              <a:buNone/>
              <a:defRPr sz="1051">
                <a:solidFill>
                  <a:schemeClr val="bg1"/>
                </a:solidFill>
              </a:defRPr>
            </a:lvl7pPr>
            <a:lvl8pPr>
              <a:defRPr sz="1051"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12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80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o foote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5735" y="957946"/>
            <a:ext cx="11280000" cy="520949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138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harts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3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1355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199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9487" y="957946"/>
            <a:ext cx="11280000" cy="520949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971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689" y="956933"/>
            <a:ext cx="11280000" cy="522058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30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2420" y="960122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buFontTx/>
              <a:buBlip>
                <a:blip r:embed="rId3"/>
              </a:buBlip>
              <a:defRPr sz="1800"/>
            </a:lvl2pPr>
            <a:lvl3pPr>
              <a:buFontTx/>
              <a:buBlip>
                <a:blip r:embed="rId3"/>
              </a:buBlip>
              <a:defRPr sz="1400"/>
            </a:lvl3pPr>
            <a:lvl4pPr>
              <a:buFontTx/>
              <a:buBlip>
                <a:blip r:embed="rId3"/>
              </a:buBlip>
              <a:defRPr sz="1200"/>
            </a:lvl4pPr>
            <a:lvl5pPr>
              <a:buFontTx/>
              <a:buBlip>
                <a:blip r:embed="rId3"/>
              </a:buBlip>
              <a:defRPr sz="1100"/>
            </a:lvl5pPr>
            <a:lvl6pPr>
              <a:buFontTx/>
              <a:buBlip>
                <a:blip r:embed="rId3"/>
              </a:buBlip>
              <a:defRPr sz="1051"/>
            </a:lvl6pPr>
            <a:lvl7pPr>
              <a:buFontTx/>
              <a:buBlip>
                <a:blip r:embed="rId3"/>
              </a:buBlip>
              <a:defRPr sz="1051"/>
            </a:lvl7pPr>
            <a:lvl8pPr>
              <a:buFontTx/>
              <a:buBlip>
                <a:blip r:embed="rId3"/>
              </a:buBlip>
              <a:defRPr sz="1000"/>
            </a:lvl8pPr>
            <a:lvl9pPr>
              <a:buFontTx/>
              <a:buBlip>
                <a:blip r:embed="rId3"/>
              </a:buBlip>
              <a:defRPr sz="1000"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946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Charts_Gray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85771"/>
            <a:ext cx="5794216" cy="2454356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4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6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6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141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Charts_Gray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4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4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32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5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baseline="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5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baseline="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652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7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10"/>
            <a:ext cx="5181600" cy="506548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453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2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2"/>
            <a:ext cx="5384800" cy="5109029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09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7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5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160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1545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21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5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368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3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3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7"/>
            <a:ext cx="11176000" cy="201385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>
              <a:buFontTx/>
              <a:buNone/>
              <a:defRPr sz="1100">
                <a:solidFill>
                  <a:schemeClr val="tx1"/>
                </a:solidFill>
              </a:defRPr>
            </a:lvl6pPr>
            <a:lvl7pPr>
              <a:buFontTx/>
              <a:buNone/>
              <a:defRPr sz="1051">
                <a:solidFill>
                  <a:schemeClr val="tx1"/>
                </a:solidFill>
              </a:defRPr>
            </a:lvl7pPr>
            <a:lvl8pPr>
              <a:defRPr sz="1051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122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1"/>
            <a:ext cx="11176000" cy="230051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>
              <a:buFontTx/>
              <a:buNone/>
              <a:defRPr sz="1051"/>
            </a:lvl7pPr>
            <a:lvl8pPr>
              <a:defRPr sz="1051"/>
            </a:lvl8pPr>
            <a:lvl9pPr>
              <a:buNone/>
              <a:defRPr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184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99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7231" y="957946"/>
            <a:ext cx="11280000" cy="520949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879837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828484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ith composite logo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 userDrawn="1"/>
        </p:nvSpPr>
        <p:spPr>
          <a:xfrm>
            <a:off x="-1898" y="3955283"/>
            <a:ext cx="12193899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to humanity. generations of inherited passion creates a legacy of medical innovation and service that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continues to evolve as we do. By engaging the brilliant minds of many, we continue to set the benchmark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1" name="直線コネクタ 10"/>
          <p:cNvCxnSpPr/>
          <p:nvPr userDrawn="1"/>
        </p:nvCxnSpPr>
        <p:spPr>
          <a:xfrm>
            <a:off x="1805449" y="5119656"/>
            <a:ext cx="86095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43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13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62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/ messag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7" y="4892549"/>
            <a:ext cx="9291397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For over 100 years, the </a:t>
            </a: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Canon Medical Systems</a:t>
            </a: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 `Made for Life’ philosophy prevails as our ongoing commitment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13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47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 with DualCombinationLogo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 userDrawn="1"/>
        </p:nvSpPr>
        <p:spPr>
          <a:xfrm>
            <a:off x="-1898" y="3955283"/>
            <a:ext cx="12193899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11" name="図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3200" cy="826352"/>
          </a:xfrm>
          <a:prstGeom prst="rect">
            <a:avLst/>
          </a:prstGeom>
        </p:spPr>
      </p:pic>
      <p:cxnSp>
        <p:nvCxnSpPr>
          <p:cNvPr id="15" name="直線コネクタ 14"/>
          <p:cNvCxnSpPr/>
          <p:nvPr userDrawn="1"/>
        </p:nvCxnSpPr>
        <p:spPr>
          <a:xfrm>
            <a:off x="1697147" y="5119656"/>
            <a:ext cx="89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547" y="5345093"/>
            <a:ext cx="568320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37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3" y="4334934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3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287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4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7"/>
            <a:ext cx="5181600" cy="50654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802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13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99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White Back End page w/ mess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7" y="4892549"/>
            <a:ext cx="9291397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13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4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/ MFL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4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5"/>
            <a:ext cx="11158779" cy="1842236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565381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/ MFL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3" y="4334934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3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088159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/ MFL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48" y="2382259"/>
            <a:ext cx="11164641" cy="1855893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924720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hite w/ MFL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4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5"/>
            <a:ext cx="11158779" cy="1842236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854600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hite w/ MFL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3" y="4334934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3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440170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hite w/ MFL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48" y="2382259"/>
            <a:ext cx="11164641" cy="1855893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919343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ED center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4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3"/>
            <a:ext cx="11158779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5258049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3" y="4334934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3"/>
            <a:ext cx="11158776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573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1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5384800" cy="5109029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9578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4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6092040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5"/>
            <a:ext cx="11175117" cy="1828689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45" y="4334934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0315896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3" y="4334934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3"/>
            <a:ext cx="11158776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285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4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503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5"/>
            <a:ext cx="11175117" cy="1828689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45" y="4334934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7667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6728" y="957944"/>
            <a:ext cx="11280000" cy="5209495"/>
          </a:xfrm>
        </p:spPr>
        <p:txBody>
          <a:bodyPr/>
          <a:lstStyle>
            <a:lvl1pPr marL="457189" marR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667">
                <a:solidFill>
                  <a:schemeClr val="tx1"/>
                </a:solidFill>
              </a:defRPr>
            </a:lvl1pPr>
            <a:lvl2pPr marL="990575" marR="0" indent="-38099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400">
                <a:solidFill>
                  <a:schemeClr val="tx1"/>
                </a:solidFill>
              </a:defRPr>
            </a:lvl2pPr>
            <a:lvl3pPr marL="1523962" marR="0" indent="-30479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133">
                <a:solidFill>
                  <a:schemeClr val="tx1"/>
                </a:solidFill>
              </a:defRPr>
            </a:lvl3pPr>
            <a:lvl4pPr marL="2133547" marR="0" indent="-30479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867">
                <a:solidFill>
                  <a:schemeClr val="tx1"/>
                </a:solidFill>
              </a:defRPr>
            </a:lvl4pPr>
            <a:lvl5pPr marL="2743131" marR="0" indent="-30479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600">
                <a:solidFill>
                  <a:schemeClr val="tx1"/>
                </a:solidFill>
              </a:defRPr>
            </a:lvl5pPr>
            <a:lvl6pPr marL="3352716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67">
                <a:solidFill>
                  <a:schemeClr val="tx1"/>
                </a:solidFill>
              </a:defRPr>
            </a:lvl6pPr>
            <a:lvl7pPr marL="3962301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00">
                <a:solidFill>
                  <a:schemeClr val="tx1"/>
                </a:solidFill>
              </a:defRPr>
            </a:lvl7pPr>
            <a:lvl8pPr marL="4571886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333">
                <a:solidFill>
                  <a:schemeClr val="tx1"/>
                </a:solidFill>
              </a:defRPr>
            </a:lvl8pPr>
            <a:lvl9pPr marL="5181470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1891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520" y="956931"/>
            <a:ext cx="11280000" cy="52205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3986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9269" y="960121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3283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17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2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3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093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harts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3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3600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6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4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5417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6962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4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7"/>
            <a:ext cx="5181600" cy="50654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5518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1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5384800" cy="5109029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4005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6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4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1640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8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2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961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5"/>
            <a:ext cx="11176000" cy="201385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600160" indent="-380990">
              <a:buFont typeface="Wingdings" panose="05000000000000000000" pitchFamily="2" charset="2"/>
              <a:buChar char="Ø"/>
              <a:defRPr sz="2133"/>
            </a:lvl3pPr>
            <a:lvl4pPr marL="2209745" indent="-380990">
              <a:buFont typeface="Wingdings" panose="05000000000000000000" pitchFamily="2" charset="2"/>
              <a:buChar char="Ø"/>
              <a:defRPr sz="1867"/>
            </a:lvl4pPr>
            <a:lvl5pPr marL="2666933" indent="-228594">
              <a:buFont typeface="Wingdings" panose="05000000000000000000" pitchFamily="2" charset="2"/>
              <a:buChar char="Ø"/>
              <a:defRPr sz="1600"/>
            </a:lvl5pPr>
            <a:lvl6pPr marL="3047924" indent="0">
              <a:buNone/>
              <a:defRPr sz="1600"/>
            </a:lvl6pPr>
            <a:lvl7pPr marL="3657509" indent="0">
              <a:buNone/>
              <a:defRPr sz="1467"/>
            </a:lvl7pPr>
            <a:lvl8pPr marL="4267093" indent="0">
              <a:buNone/>
              <a:defRPr sz="1400"/>
            </a:lvl8pPr>
            <a:lvl9pPr marL="4876678" indent="0">
              <a:buNone/>
              <a:defRPr/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3007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0"/>
            <a:ext cx="11176000" cy="230051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600160" indent="-380990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209745" indent="-380990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666933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Blip>
                <a:blip r:embed="rId3"/>
              </a:buBlip>
              <a:defRPr sz="1467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950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8642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2808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8195" indent="-309026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48364" indent="-319609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7365" indent="-309026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276518" indent="-228594">
              <a:buFont typeface="Wingdings" panose="05000000000000000000" pitchFamily="2" charset="2"/>
              <a:buChar char="Ø"/>
              <a:defRPr sz="1467"/>
            </a:lvl6pPr>
            <a:lvl7pPr marL="3886103" indent="-228594">
              <a:buFont typeface="Wingdings" panose="05000000000000000000" pitchFamily="2" charset="2"/>
              <a:buChar char="Ø"/>
              <a:defRPr sz="1400"/>
            </a:lvl7pPr>
            <a:lvl8pPr marL="4495688" indent="-228594">
              <a:buFont typeface="Wingdings" panose="05000000000000000000" pitchFamily="2" charset="2"/>
              <a:buChar char="Ø"/>
              <a:defRPr sz="1333"/>
            </a:lvl8pPr>
            <a:lvl9pPr marL="5105272" indent="-22859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138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2959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8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2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7103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4817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17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8697" y="956931"/>
            <a:ext cx="11280000" cy="52205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7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 bwMode="auto">
          <a:xfrm>
            <a:off x="437428" y="960121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1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70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rt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17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2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3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77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harts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3" y="982560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75976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67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onten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75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4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7"/>
            <a:ext cx="5181600" cy="50654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55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R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1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5384800" cy="5109029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79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R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6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4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75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L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8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2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4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5"/>
            <a:ext cx="11176000" cy="201385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600160" indent="-380990">
              <a:buFont typeface="Wingdings" panose="05000000000000000000" pitchFamily="2" charset="2"/>
              <a:buChar char="Ø"/>
              <a:defRPr sz="2133"/>
            </a:lvl3pPr>
            <a:lvl4pPr marL="2209745" indent="-380990">
              <a:buFont typeface="Wingdings" panose="05000000000000000000" pitchFamily="2" charset="2"/>
              <a:buChar char="Ø"/>
              <a:defRPr sz="1867"/>
            </a:lvl4pPr>
            <a:lvl5pPr marL="2666933" indent="-228594">
              <a:buFont typeface="Wingdings" panose="05000000000000000000" pitchFamily="2" charset="2"/>
              <a:buChar char="Ø"/>
              <a:defRPr sz="1600"/>
            </a:lvl5pPr>
            <a:lvl6pPr marL="3047924" indent="0">
              <a:buNone/>
              <a:defRPr sz="1600"/>
            </a:lvl6pPr>
            <a:lvl7pPr marL="3657509" indent="0">
              <a:buNone/>
              <a:defRPr sz="1467"/>
            </a:lvl7pPr>
            <a:lvl8pPr marL="4267093" indent="0">
              <a:buNone/>
              <a:defRPr sz="1400"/>
            </a:lvl8pPr>
            <a:lvl9pPr marL="4876678" indent="0">
              <a:buNone/>
              <a:defRPr/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6228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Bottom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5"/>
            <a:ext cx="11176000" cy="201385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None/>
              <a:defRPr sz="1467">
                <a:solidFill>
                  <a:schemeClr val="bg1"/>
                </a:solidFill>
              </a:defRPr>
            </a:lvl6pPr>
            <a:lvl7pPr>
              <a:buFontTx/>
              <a:buNone/>
              <a:defRPr sz="140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78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Top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0"/>
            <a:ext cx="11176000" cy="230051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>
              <a:buFontTx/>
              <a:buNone/>
              <a:defRPr sz="1400">
                <a:solidFill>
                  <a:schemeClr val="bg1"/>
                </a:solidFill>
              </a:defRPr>
            </a:lvl7pPr>
            <a:lvl8pPr>
              <a:defRPr sz="1400"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47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48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o footer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5735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7011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1590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9487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8288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689" y="956931"/>
            <a:ext cx="11280000" cy="52205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9849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2420" y="960121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buFontTx/>
              <a:buBlip>
                <a:blip r:embed="rId3"/>
              </a:buBlip>
              <a:defRPr sz="2400"/>
            </a:lvl2pPr>
            <a:lvl3pPr>
              <a:buFontTx/>
              <a:buBlip>
                <a:blip r:embed="rId3"/>
              </a:buBlip>
              <a:defRPr sz="1867"/>
            </a:lvl3pPr>
            <a:lvl4pPr>
              <a:buFontTx/>
              <a:buBlip>
                <a:blip r:embed="rId3"/>
              </a:buBlip>
              <a:defRPr sz="1600"/>
            </a:lvl4pPr>
            <a:lvl5pPr>
              <a:buFontTx/>
              <a:buBlip>
                <a:blip r:embed="rId3"/>
              </a:buBlip>
              <a:defRPr sz="1467"/>
            </a:lvl5pPr>
            <a:lvl6pPr>
              <a:buFontTx/>
              <a:buBlip>
                <a:blip r:embed="rId3"/>
              </a:buBlip>
              <a:defRPr sz="1400"/>
            </a:lvl6pPr>
            <a:lvl7pPr>
              <a:buFontTx/>
              <a:buBlip>
                <a:blip r:embed="rId3"/>
              </a:buBlip>
              <a:defRPr sz="1400"/>
            </a:lvl7pPr>
            <a:lvl8pPr>
              <a:buFontTx/>
              <a:buBlip>
                <a:blip r:embed="rId3"/>
              </a:buBlip>
              <a:defRPr sz="1333"/>
            </a:lvl8pPr>
            <a:lvl9pPr>
              <a:buFontTx/>
              <a:buBlip>
                <a:blip r:embed="rId3"/>
              </a:buBlip>
              <a:defRPr sz="1333"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9385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Charts_Gray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85771"/>
            <a:ext cx="5794216" cy="2454356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2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3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775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Charts_Gray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3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404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0"/>
            <a:ext cx="11176000" cy="230051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600160" indent="-380990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209745" indent="-380990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666933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Blip>
                <a:blip r:embed="rId3"/>
              </a:buBlip>
              <a:defRPr sz="1467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334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7504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4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7"/>
            <a:ext cx="5181600" cy="50654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2911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1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5384800" cy="5109029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5315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6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4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1785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8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2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9552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5"/>
            <a:ext cx="11176000" cy="201385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None/>
              <a:defRPr sz="1467">
                <a:solidFill>
                  <a:schemeClr val="tx1"/>
                </a:solidFill>
              </a:defRPr>
            </a:lvl6pPr>
            <a:lvl7pPr>
              <a:buFontTx/>
              <a:buNone/>
              <a:defRPr sz="1400">
                <a:solidFill>
                  <a:schemeClr val="tx1"/>
                </a:solidFill>
              </a:defRPr>
            </a:lvl7pPr>
            <a:lvl8pPr>
              <a:defRPr sz="14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6874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0"/>
            <a:ext cx="11176000" cy="230051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>
              <a:buFontTx/>
              <a:buNone/>
              <a:defRPr sz="1400"/>
            </a:lvl7pPr>
            <a:lvl8pPr>
              <a:defRPr sz="1400"/>
            </a:lvl8pPr>
            <a:lvl9pPr>
              <a:buNone/>
              <a:defRPr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3193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2044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7231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9790067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63596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2505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ith composite logo">
    <p:bg bwMode="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 userDrawn="1"/>
        </p:nvSpPr>
        <p:spPr>
          <a:xfrm>
            <a:off x="-1898" y="3955281"/>
            <a:ext cx="12193899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humanity. generations of inherited passion creates a legacy of medical innovation and service that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1" name="直線コネクタ 10"/>
          <p:cNvCxnSpPr/>
          <p:nvPr userDrawn="1"/>
        </p:nvCxnSpPr>
        <p:spPr>
          <a:xfrm>
            <a:off x="1805449" y="5119656"/>
            <a:ext cx="86095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8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">
    <p:bg bwMode="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04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/ message">
    <p:bg bwMode="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7" y="4892546"/>
            <a:ext cx="9291397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</a:t>
            </a:r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Canon Medical Systems</a:t>
            </a:r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`Made for Life’ philosophy prevails as our ongoing commitment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99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 with DualCombinationLogo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 userDrawn="1"/>
        </p:nvSpPr>
        <p:spPr>
          <a:xfrm>
            <a:off x="-1898" y="3955281"/>
            <a:ext cx="12193899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5" name="直線コネクタ 14"/>
          <p:cNvCxnSpPr/>
          <p:nvPr userDrawn="1"/>
        </p:nvCxnSpPr>
        <p:spPr>
          <a:xfrm>
            <a:off x="1697147" y="5119656"/>
            <a:ext cx="89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48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82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White Back End page w/ mess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7" y="4892546"/>
            <a:ext cx="9291397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80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ck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" name="タイトル 3"/>
          <p:cNvSpPr>
            <a:spLocks noGrp="1"/>
          </p:cNvSpPr>
          <p:nvPr>
            <p:ph type="title" hasCustomPrompt="1"/>
          </p:nvPr>
        </p:nvSpPr>
        <p:spPr>
          <a:xfrm>
            <a:off x="317501" y="63501"/>
            <a:ext cx="11639551" cy="749300"/>
          </a:xfrm>
        </p:spPr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8169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2808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8195" indent="-309026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48364" indent="-319609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7365" indent="-309026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276518" indent="-228594">
              <a:buFont typeface="Wingdings" panose="05000000000000000000" pitchFamily="2" charset="2"/>
              <a:buChar char="Ø"/>
              <a:defRPr sz="1467"/>
            </a:lvl6pPr>
            <a:lvl7pPr marL="3886103" indent="-228594">
              <a:buFont typeface="Wingdings" panose="05000000000000000000" pitchFamily="2" charset="2"/>
              <a:buChar char="Ø"/>
              <a:defRPr sz="1400"/>
            </a:lvl7pPr>
            <a:lvl8pPr marL="4495688" indent="-228594">
              <a:buFont typeface="Wingdings" panose="05000000000000000000" pitchFamily="2" charset="2"/>
              <a:buChar char="Ø"/>
              <a:defRPr sz="1333"/>
            </a:lvl8pPr>
            <a:lvl9pPr marL="5105272" indent="-22859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2862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980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4817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27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48" y="2382259"/>
            <a:ext cx="11164641" cy="1855893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2786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8697" y="956931"/>
            <a:ext cx="11280000" cy="52205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44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 bwMode="auto">
          <a:xfrm>
            <a:off x="437428" y="960121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1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49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rt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17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2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3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12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harts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3" y="982560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75976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50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onten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15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4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7"/>
            <a:ext cx="5181600" cy="50654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88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R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1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5384800" cy="5109029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56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R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6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4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40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L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8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2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Bottom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5"/>
            <a:ext cx="11176000" cy="201385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None/>
              <a:defRPr sz="1467">
                <a:solidFill>
                  <a:schemeClr val="bg1"/>
                </a:solidFill>
              </a:defRPr>
            </a:lvl6pPr>
            <a:lvl7pPr>
              <a:buFontTx/>
              <a:buNone/>
              <a:defRPr sz="140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91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4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5"/>
            <a:ext cx="11158779" cy="1842236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1350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Top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0"/>
            <a:ext cx="11176000" cy="230051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>
              <a:buFontTx/>
              <a:buNone/>
              <a:defRPr sz="1400">
                <a:solidFill>
                  <a:schemeClr val="bg1"/>
                </a:solidFill>
              </a:defRPr>
            </a:lvl7pPr>
            <a:lvl8pPr>
              <a:defRPr sz="1400"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34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57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o foote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5735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3126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7835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9487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9408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689" y="956931"/>
            <a:ext cx="11280000" cy="52205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902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2420" y="960121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buFontTx/>
              <a:buBlip>
                <a:blip r:embed="rId3"/>
              </a:buBlip>
              <a:defRPr sz="2400"/>
            </a:lvl2pPr>
            <a:lvl3pPr>
              <a:buFontTx/>
              <a:buBlip>
                <a:blip r:embed="rId3"/>
              </a:buBlip>
              <a:defRPr sz="1867"/>
            </a:lvl3pPr>
            <a:lvl4pPr>
              <a:buFontTx/>
              <a:buBlip>
                <a:blip r:embed="rId3"/>
              </a:buBlip>
              <a:defRPr sz="1600"/>
            </a:lvl4pPr>
            <a:lvl5pPr>
              <a:buFontTx/>
              <a:buBlip>
                <a:blip r:embed="rId3"/>
              </a:buBlip>
              <a:defRPr sz="1467"/>
            </a:lvl5pPr>
            <a:lvl6pPr>
              <a:buFontTx/>
              <a:buBlip>
                <a:blip r:embed="rId3"/>
              </a:buBlip>
              <a:defRPr sz="1400"/>
            </a:lvl6pPr>
            <a:lvl7pPr>
              <a:buFontTx/>
              <a:buBlip>
                <a:blip r:embed="rId3"/>
              </a:buBlip>
              <a:defRPr sz="1400"/>
            </a:lvl7pPr>
            <a:lvl8pPr>
              <a:buFontTx/>
              <a:buBlip>
                <a:blip r:embed="rId3"/>
              </a:buBlip>
              <a:defRPr sz="1333"/>
            </a:lvl8pPr>
            <a:lvl9pPr>
              <a:buFontTx/>
              <a:buBlip>
                <a:blip r:embed="rId3"/>
              </a:buBlip>
              <a:defRPr sz="1333"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5062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Charts_Gray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85771"/>
            <a:ext cx="5794216" cy="2454356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2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3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6813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Charts_Gray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3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7164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1539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3" y="4334934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3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970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4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7"/>
            <a:ext cx="5181600" cy="50654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662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1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5384800" cy="5109029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6029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6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4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0191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8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2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1701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5"/>
            <a:ext cx="11176000" cy="201385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None/>
              <a:defRPr sz="1467">
                <a:solidFill>
                  <a:schemeClr val="tx1"/>
                </a:solidFill>
              </a:defRPr>
            </a:lvl6pPr>
            <a:lvl7pPr>
              <a:buFontTx/>
              <a:buNone/>
              <a:defRPr sz="1400">
                <a:solidFill>
                  <a:schemeClr val="tx1"/>
                </a:solidFill>
              </a:defRPr>
            </a:lvl7pPr>
            <a:lvl8pPr>
              <a:defRPr sz="14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626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0"/>
            <a:ext cx="11176000" cy="230051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>
              <a:buFontTx/>
              <a:buNone/>
              <a:defRPr sz="1400"/>
            </a:lvl7pPr>
            <a:lvl8pPr>
              <a:defRPr sz="1400"/>
            </a:lvl8pPr>
            <a:lvl9pPr>
              <a:buNone/>
              <a:defRPr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4400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918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7231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933263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727846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ith composite logo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 userDrawn="1"/>
        </p:nvSpPr>
        <p:spPr>
          <a:xfrm>
            <a:off x="-1898" y="3955281"/>
            <a:ext cx="12193899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humanity. generations of inherited passion creates a legacy of medical innovation and service that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1" name="直線コネクタ 10"/>
          <p:cNvCxnSpPr/>
          <p:nvPr userDrawn="1"/>
        </p:nvCxnSpPr>
        <p:spPr>
          <a:xfrm>
            <a:off x="1805449" y="5119656"/>
            <a:ext cx="86095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71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48" y="2382259"/>
            <a:ext cx="11164641" cy="1855893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60543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07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/ messag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7" y="4892546"/>
            <a:ext cx="9291397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</a:t>
            </a:r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Canon Medical Systems</a:t>
            </a:r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`Made for Life’ philosophy prevails as our ongoing commitment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83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 with DualCombinationLogo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 userDrawn="1"/>
        </p:nvSpPr>
        <p:spPr>
          <a:xfrm>
            <a:off x="-1898" y="3955281"/>
            <a:ext cx="12193899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5" name="直線コネクタ 14"/>
          <p:cNvCxnSpPr/>
          <p:nvPr userDrawn="1"/>
        </p:nvCxnSpPr>
        <p:spPr>
          <a:xfrm>
            <a:off x="1697147" y="5119656"/>
            <a:ext cx="89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69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10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White Back End page w/ mess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7" y="4892546"/>
            <a:ext cx="9291397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67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_R w/ MFL and Canon Group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3" y="4334934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3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84258" y="6454835"/>
            <a:ext cx="883801" cy="1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523626"/>
      </p:ext>
    </p:extLst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Fullscreen Image Gra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5058-0560-4E49-B104-2D5CF1EEE7E2}" type="datetime1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761997"/>
            <a:ext cx="12192000" cy="54498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</a:t>
            </a:r>
          </a:p>
          <a:p>
            <a:r>
              <a:rPr lang="en-US" dirty="0"/>
              <a:t>Full Screen Image</a:t>
            </a:r>
          </a:p>
        </p:txBody>
      </p:sp>
    </p:spTree>
    <p:extLst>
      <p:ext uri="{BB962C8B-B14F-4D97-AF65-F5344CB8AC3E}">
        <p14:creationId xmlns:p14="http://schemas.microsoft.com/office/powerpoint/2010/main" val="207522000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図 8">
            <a:extLst>
              <a:ext uri="{FF2B5EF4-FFF2-40B4-BE49-F238E27FC236}">
                <a16:creationId xmlns:a16="http://schemas.microsoft.com/office/drawing/2014/main" id="{D9E0E2E7-94F3-4B87-844C-1DDDBBC7E0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9" y="6363353"/>
            <a:ext cx="1476503" cy="39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4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18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2" y="4334935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6"/>
            <a:ext cx="11158779" cy="1842236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7" y="6393097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2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0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ED center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4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3"/>
            <a:ext cx="11158779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05202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4" y="4334935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4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7" y="6393097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2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2356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49" y="2382260"/>
            <a:ext cx="11164641" cy="1855893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7" y="6393097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2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42373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2" y="4334935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6"/>
            <a:ext cx="11158779" cy="1842236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7" y="6393097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2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93398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4" y="4334935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4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7" y="6393097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2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93464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49" y="2382260"/>
            <a:ext cx="11164641" cy="1855893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7" y="6393097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2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23735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ED center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2" y="4334935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4"/>
            <a:ext cx="11158779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937897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4" y="4334935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4"/>
            <a:ext cx="11158776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346488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5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marL="0" marR="0" lvl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408092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6"/>
            <a:ext cx="11175117" cy="1828689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46" y="4334935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553399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4" y="4334935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4"/>
            <a:ext cx="11158776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0626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3" y="4334934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3"/>
            <a:ext cx="11158776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424992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5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marL="0" marR="0" lvl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1374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6"/>
            <a:ext cx="11175117" cy="1828689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46" y="4334935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4455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6728" y="957946"/>
            <a:ext cx="11280000" cy="5209495"/>
          </a:xfrm>
        </p:spPr>
        <p:txBody>
          <a:bodyPr/>
          <a:lstStyle>
            <a:lvl1pPr marL="457178" marR="0" indent="-457178" algn="l" defTabSz="12191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667">
                <a:solidFill>
                  <a:schemeClr val="tx1"/>
                </a:solidFill>
              </a:defRPr>
            </a:lvl1pPr>
            <a:lvl2pPr marL="990550" marR="0" indent="-380981" algn="l" defTabSz="12191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400">
                <a:solidFill>
                  <a:schemeClr val="tx1"/>
                </a:solidFill>
              </a:defRPr>
            </a:lvl2pPr>
            <a:lvl3pPr marL="1523925" marR="0" indent="-304784" algn="l" defTabSz="12191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133">
                <a:solidFill>
                  <a:schemeClr val="tx1"/>
                </a:solidFill>
              </a:defRPr>
            </a:lvl3pPr>
            <a:lvl4pPr marL="2133493" marR="0" indent="-304784" algn="l" defTabSz="12191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867">
                <a:solidFill>
                  <a:schemeClr val="tx1"/>
                </a:solidFill>
              </a:defRPr>
            </a:lvl4pPr>
            <a:lvl5pPr marL="2743062" marR="0" indent="-304784" algn="l" defTabSz="12191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600">
                <a:solidFill>
                  <a:schemeClr val="tx1"/>
                </a:solidFill>
              </a:defRPr>
            </a:lvl5pPr>
            <a:lvl6pPr marL="3352632" marR="0" indent="-304784" algn="l" defTabSz="12191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67">
                <a:solidFill>
                  <a:schemeClr val="tx1"/>
                </a:solidFill>
              </a:defRPr>
            </a:lvl6pPr>
            <a:lvl7pPr marL="3962202" marR="0" indent="-304784" algn="l" defTabSz="12191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00">
                <a:solidFill>
                  <a:schemeClr val="tx1"/>
                </a:solidFill>
              </a:defRPr>
            </a:lvl7pPr>
            <a:lvl8pPr marL="4571772" marR="0" indent="-304784" algn="l" defTabSz="12191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333">
                <a:solidFill>
                  <a:schemeClr val="tx1"/>
                </a:solidFill>
              </a:defRPr>
            </a:lvl8pPr>
            <a:lvl9pPr marL="5181341" marR="0" indent="-304784" algn="l" defTabSz="12191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1678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520" y="956932"/>
            <a:ext cx="11280000" cy="522058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084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9269" y="960122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1279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18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5" y="9857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4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4" y="3610674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9431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harts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4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3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5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3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3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93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5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9"/>
            <a:ext cx="5181600" cy="506548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1555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2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2"/>
            <a:ext cx="5384800" cy="5109029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9329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4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305997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7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5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8941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9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3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5171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2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2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6"/>
            <a:ext cx="11176000" cy="201385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600120" indent="-380981">
              <a:buFont typeface="Wingdings" panose="05000000000000000000" pitchFamily="2" charset="2"/>
              <a:buChar char="Ø"/>
              <a:defRPr sz="2133"/>
            </a:lvl3pPr>
            <a:lvl4pPr marL="2209690" indent="-380981">
              <a:buFont typeface="Wingdings" panose="05000000000000000000" pitchFamily="2" charset="2"/>
              <a:buChar char="Ø"/>
              <a:defRPr sz="1867"/>
            </a:lvl4pPr>
            <a:lvl5pPr marL="2666867" indent="-228589">
              <a:buFont typeface="Wingdings" panose="05000000000000000000" pitchFamily="2" charset="2"/>
              <a:buChar char="Ø"/>
              <a:defRPr sz="1600"/>
            </a:lvl5pPr>
            <a:lvl6pPr marL="3047848" indent="0">
              <a:buNone/>
              <a:defRPr sz="1600"/>
            </a:lvl6pPr>
            <a:lvl7pPr marL="3657418" indent="0">
              <a:buNone/>
              <a:defRPr sz="1467"/>
            </a:lvl7pPr>
            <a:lvl8pPr marL="4266987" indent="0">
              <a:buNone/>
              <a:defRPr sz="1400"/>
            </a:lvl8pPr>
            <a:lvl9pPr marL="4876557" indent="0">
              <a:buNone/>
              <a:defRPr/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7362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1"/>
            <a:ext cx="11176000" cy="230051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600120" indent="-380981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209690" indent="-380981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666867" indent="-228589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Blip>
                <a:blip r:embed="rId3"/>
              </a:buBlip>
              <a:defRPr sz="1467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4978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2346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2808" y="957946"/>
            <a:ext cx="11280000" cy="520949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8156" indent="-309019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48310" indent="-319601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7297" indent="-309019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276437" indent="-228589">
              <a:buFont typeface="Wingdings" panose="05000000000000000000" pitchFamily="2" charset="2"/>
              <a:buChar char="Ø"/>
              <a:defRPr sz="1467"/>
            </a:lvl6pPr>
            <a:lvl7pPr marL="3886006" indent="-228589">
              <a:buFont typeface="Wingdings" panose="05000000000000000000" pitchFamily="2" charset="2"/>
              <a:buChar char="Ø"/>
              <a:defRPr sz="1400"/>
            </a:lvl7pPr>
            <a:lvl8pPr marL="4495576" indent="-228589">
              <a:buFont typeface="Wingdings" panose="05000000000000000000" pitchFamily="2" charset="2"/>
              <a:buChar char="Ø"/>
              <a:defRPr sz="1333"/>
            </a:lvl8pPr>
            <a:lvl9pPr marL="5105144" indent="-228589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4255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1270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4817" y="957946"/>
            <a:ext cx="11280000" cy="520949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1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8697" y="956932"/>
            <a:ext cx="11280000" cy="522058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82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 bwMode="auto">
          <a:xfrm>
            <a:off x="437428" y="960122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1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63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89.xml"/><Relationship Id="rId42" Type="http://schemas.openxmlformats.org/officeDocument/2006/relationships/slideLayout" Target="../slideLayouts/slideLayout110.xml"/><Relationship Id="rId47" Type="http://schemas.openxmlformats.org/officeDocument/2006/relationships/slideLayout" Target="../slideLayouts/slideLayout115.xml"/><Relationship Id="rId63" Type="http://schemas.openxmlformats.org/officeDocument/2006/relationships/slideLayout" Target="../slideLayouts/slideLayout131.xml"/><Relationship Id="rId68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75.xml"/><Relationship Id="rId71" Type="http://schemas.openxmlformats.org/officeDocument/2006/relationships/image" Target="../media/image1.jpg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9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79.xml"/><Relationship Id="rId24" Type="http://schemas.openxmlformats.org/officeDocument/2006/relationships/slideLayout" Target="../slideLayouts/slideLayout92.xml"/><Relationship Id="rId32" Type="http://schemas.openxmlformats.org/officeDocument/2006/relationships/slideLayout" Target="../slideLayouts/slideLayout100.xml"/><Relationship Id="rId37" Type="http://schemas.openxmlformats.org/officeDocument/2006/relationships/slideLayout" Target="../slideLayouts/slideLayout105.xml"/><Relationship Id="rId40" Type="http://schemas.openxmlformats.org/officeDocument/2006/relationships/slideLayout" Target="../slideLayouts/slideLayout108.xml"/><Relationship Id="rId45" Type="http://schemas.openxmlformats.org/officeDocument/2006/relationships/slideLayout" Target="../slideLayouts/slideLayout113.xml"/><Relationship Id="rId53" Type="http://schemas.openxmlformats.org/officeDocument/2006/relationships/slideLayout" Target="../slideLayouts/slideLayout121.xml"/><Relationship Id="rId58" Type="http://schemas.openxmlformats.org/officeDocument/2006/relationships/slideLayout" Target="../slideLayouts/slideLayout126.xml"/><Relationship Id="rId66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73.xml"/><Relationship Id="rId61" Type="http://schemas.openxmlformats.org/officeDocument/2006/relationships/slideLayout" Target="../slideLayouts/slideLayout129.xml"/><Relationship Id="rId19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90.xml"/><Relationship Id="rId27" Type="http://schemas.openxmlformats.org/officeDocument/2006/relationships/slideLayout" Target="../slideLayouts/slideLayout95.xml"/><Relationship Id="rId30" Type="http://schemas.openxmlformats.org/officeDocument/2006/relationships/slideLayout" Target="../slideLayouts/slideLayout98.xml"/><Relationship Id="rId35" Type="http://schemas.openxmlformats.org/officeDocument/2006/relationships/slideLayout" Target="../slideLayouts/slideLayout103.xml"/><Relationship Id="rId43" Type="http://schemas.openxmlformats.org/officeDocument/2006/relationships/slideLayout" Target="../slideLayouts/slideLayout111.xml"/><Relationship Id="rId48" Type="http://schemas.openxmlformats.org/officeDocument/2006/relationships/slideLayout" Target="../slideLayouts/slideLayout116.xml"/><Relationship Id="rId56" Type="http://schemas.openxmlformats.org/officeDocument/2006/relationships/slideLayout" Target="../slideLayouts/slideLayout124.xml"/><Relationship Id="rId64" Type="http://schemas.openxmlformats.org/officeDocument/2006/relationships/slideLayout" Target="../slideLayouts/slideLayout132.xml"/><Relationship Id="rId69" Type="http://schemas.openxmlformats.org/officeDocument/2006/relationships/slideLayout" Target="../slideLayouts/slideLayout137.xml"/><Relationship Id="rId8" Type="http://schemas.openxmlformats.org/officeDocument/2006/relationships/slideLayout" Target="../slideLayouts/slideLayout76.xml"/><Relationship Id="rId51" Type="http://schemas.openxmlformats.org/officeDocument/2006/relationships/slideLayout" Target="../slideLayouts/slideLayout119.xml"/><Relationship Id="rId72" Type="http://schemas.openxmlformats.org/officeDocument/2006/relationships/image" Target="../media/image2.wmf"/><Relationship Id="rId3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5" Type="http://schemas.openxmlformats.org/officeDocument/2006/relationships/slideLayout" Target="../slideLayouts/slideLayout93.xml"/><Relationship Id="rId33" Type="http://schemas.openxmlformats.org/officeDocument/2006/relationships/slideLayout" Target="../slideLayouts/slideLayout101.xml"/><Relationship Id="rId38" Type="http://schemas.openxmlformats.org/officeDocument/2006/relationships/slideLayout" Target="../slideLayouts/slideLayout106.xml"/><Relationship Id="rId46" Type="http://schemas.openxmlformats.org/officeDocument/2006/relationships/slideLayout" Target="../slideLayouts/slideLayout114.xml"/><Relationship Id="rId59" Type="http://schemas.openxmlformats.org/officeDocument/2006/relationships/slideLayout" Target="../slideLayouts/slideLayout127.xml"/><Relationship Id="rId67" Type="http://schemas.openxmlformats.org/officeDocument/2006/relationships/slideLayout" Target="../slideLayouts/slideLayout135.xml"/><Relationship Id="rId20" Type="http://schemas.openxmlformats.org/officeDocument/2006/relationships/slideLayout" Target="../slideLayouts/slideLayout88.xml"/><Relationship Id="rId41" Type="http://schemas.openxmlformats.org/officeDocument/2006/relationships/slideLayout" Target="../slideLayouts/slideLayout109.xml"/><Relationship Id="rId54" Type="http://schemas.openxmlformats.org/officeDocument/2006/relationships/slideLayout" Target="../slideLayouts/slideLayout122.xml"/><Relationship Id="rId62" Type="http://schemas.openxmlformats.org/officeDocument/2006/relationships/slideLayout" Target="../slideLayouts/slideLayout130.xml"/><Relationship Id="rId70" Type="http://schemas.openxmlformats.org/officeDocument/2006/relationships/theme" Target="../theme/theme2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91.xml"/><Relationship Id="rId28" Type="http://schemas.openxmlformats.org/officeDocument/2006/relationships/slideLayout" Target="../slideLayouts/slideLayout96.xml"/><Relationship Id="rId36" Type="http://schemas.openxmlformats.org/officeDocument/2006/relationships/slideLayout" Target="../slideLayouts/slideLayout104.xml"/><Relationship Id="rId49" Type="http://schemas.openxmlformats.org/officeDocument/2006/relationships/slideLayout" Target="../slideLayouts/slideLayout117.xml"/><Relationship Id="rId57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78.xml"/><Relationship Id="rId31" Type="http://schemas.openxmlformats.org/officeDocument/2006/relationships/slideLayout" Target="../slideLayouts/slideLayout99.xml"/><Relationship Id="rId44" Type="http://schemas.openxmlformats.org/officeDocument/2006/relationships/slideLayout" Target="../slideLayouts/slideLayout112.xml"/><Relationship Id="rId52" Type="http://schemas.openxmlformats.org/officeDocument/2006/relationships/slideLayout" Target="../slideLayouts/slideLayout120.xml"/><Relationship Id="rId60" Type="http://schemas.openxmlformats.org/officeDocument/2006/relationships/slideLayout" Target="../slideLayouts/slideLayout128.xml"/><Relationship Id="rId65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39" Type="http://schemas.openxmlformats.org/officeDocument/2006/relationships/slideLayout" Target="../slideLayouts/slideLayout107.xml"/><Relationship Id="rId34" Type="http://schemas.openxmlformats.org/officeDocument/2006/relationships/slideLayout" Target="../slideLayouts/slideLayout102.xml"/><Relationship Id="rId50" Type="http://schemas.openxmlformats.org/officeDocument/2006/relationships/slideLayout" Target="../slideLayouts/slideLayout118.xml"/><Relationship Id="rId55" Type="http://schemas.openxmlformats.org/officeDocument/2006/relationships/slideLayout" Target="../slideLayouts/slideLayout123.xml"/></Relationships>
</file>

<file path=ppt/slideMasters/_rels/slideMaster3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63.xml"/><Relationship Id="rId21" Type="http://schemas.openxmlformats.org/officeDocument/2006/relationships/slideLayout" Target="../slideLayouts/slideLayout158.xml"/><Relationship Id="rId34" Type="http://schemas.openxmlformats.org/officeDocument/2006/relationships/slideLayout" Target="../slideLayouts/slideLayout171.xml"/><Relationship Id="rId42" Type="http://schemas.openxmlformats.org/officeDocument/2006/relationships/slideLayout" Target="../slideLayouts/slideLayout179.xml"/><Relationship Id="rId47" Type="http://schemas.openxmlformats.org/officeDocument/2006/relationships/slideLayout" Target="../slideLayouts/slideLayout184.xml"/><Relationship Id="rId50" Type="http://schemas.openxmlformats.org/officeDocument/2006/relationships/slideLayout" Target="../slideLayouts/slideLayout187.xml"/><Relationship Id="rId55" Type="http://schemas.openxmlformats.org/officeDocument/2006/relationships/slideLayout" Target="../slideLayouts/slideLayout192.xml"/><Relationship Id="rId63" Type="http://schemas.openxmlformats.org/officeDocument/2006/relationships/slideLayout" Target="../slideLayouts/slideLayout200.xml"/><Relationship Id="rId7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9.xml"/><Relationship Id="rId16" Type="http://schemas.openxmlformats.org/officeDocument/2006/relationships/slideLayout" Target="../slideLayouts/slideLayout153.xml"/><Relationship Id="rId29" Type="http://schemas.openxmlformats.org/officeDocument/2006/relationships/slideLayout" Target="../slideLayouts/slideLayout166.xml"/><Relationship Id="rId11" Type="http://schemas.openxmlformats.org/officeDocument/2006/relationships/slideLayout" Target="../slideLayouts/slideLayout148.xml"/><Relationship Id="rId24" Type="http://schemas.openxmlformats.org/officeDocument/2006/relationships/slideLayout" Target="../slideLayouts/slideLayout161.xml"/><Relationship Id="rId32" Type="http://schemas.openxmlformats.org/officeDocument/2006/relationships/slideLayout" Target="../slideLayouts/slideLayout169.xml"/><Relationship Id="rId37" Type="http://schemas.openxmlformats.org/officeDocument/2006/relationships/slideLayout" Target="../slideLayouts/slideLayout174.xml"/><Relationship Id="rId40" Type="http://schemas.openxmlformats.org/officeDocument/2006/relationships/slideLayout" Target="../slideLayouts/slideLayout177.xml"/><Relationship Id="rId45" Type="http://schemas.openxmlformats.org/officeDocument/2006/relationships/slideLayout" Target="../slideLayouts/slideLayout182.xml"/><Relationship Id="rId53" Type="http://schemas.openxmlformats.org/officeDocument/2006/relationships/slideLayout" Target="../slideLayouts/slideLayout190.xml"/><Relationship Id="rId58" Type="http://schemas.openxmlformats.org/officeDocument/2006/relationships/slideLayout" Target="../slideLayouts/slideLayout195.xml"/><Relationship Id="rId66" Type="http://schemas.openxmlformats.org/officeDocument/2006/relationships/image" Target="../media/image1.jpg"/><Relationship Id="rId5" Type="http://schemas.openxmlformats.org/officeDocument/2006/relationships/slideLayout" Target="../slideLayouts/slideLayout142.xml"/><Relationship Id="rId61" Type="http://schemas.openxmlformats.org/officeDocument/2006/relationships/slideLayout" Target="../slideLayouts/slideLayout198.xml"/><Relationship Id="rId19" Type="http://schemas.openxmlformats.org/officeDocument/2006/relationships/slideLayout" Target="../slideLayouts/slideLayout156.xml"/><Relationship Id="rId14" Type="http://schemas.openxmlformats.org/officeDocument/2006/relationships/slideLayout" Target="../slideLayouts/slideLayout151.xml"/><Relationship Id="rId22" Type="http://schemas.openxmlformats.org/officeDocument/2006/relationships/slideLayout" Target="../slideLayouts/slideLayout159.xml"/><Relationship Id="rId27" Type="http://schemas.openxmlformats.org/officeDocument/2006/relationships/slideLayout" Target="../slideLayouts/slideLayout164.xml"/><Relationship Id="rId30" Type="http://schemas.openxmlformats.org/officeDocument/2006/relationships/slideLayout" Target="../slideLayouts/slideLayout167.xml"/><Relationship Id="rId35" Type="http://schemas.openxmlformats.org/officeDocument/2006/relationships/slideLayout" Target="../slideLayouts/slideLayout172.xml"/><Relationship Id="rId43" Type="http://schemas.openxmlformats.org/officeDocument/2006/relationships/slideLayout" Target="../slideLayouts/slideLayout180.xml"/><Relationship Id="rId48" Type="http://schemas.openxmlformats.org/officeDocument/2006/relationships/slideLayout" Target="../slideLayouts/slideLayout185.xml"/><Relationship Id="rId56" Type="http://schemas.openxmlformats.org/officeDocument/2006/relationships/slideLayout" Target="../slideLayouts/slideLayout193.xml"/><Relationship Id="rId64" Type="http://schemas.openxmlformats.org/officeDocument/2006/relationships/slideLayout" Target="../slideLayouts/slideLayout201.xml"/><Relationship Id="rId8" Type="http://schemas.openxmlformats.org/officeDocument/2006/relationships/slideLayout" Target="../slideLayouts/slideLayout145.xml"/><Relationship Id="rId51" Type="http://schemas.openxmlformats.org/officeDocument/2006/relationships/slideLayout" Target="../slideLayouts/slideLayout188.xml"/><Relationship Id="rId3" Type="http://schemas.openxmlformats.org/officeDocument/2006/relationships/slideLayout" Target="../slideLayouts/slideLayout140.xml"/><Relationship Id="rId12" Type="http://schemas.openxmlformats.org/officeDocument/2006/relationships/slideLayout" Target="../slideLayouts/slideLayout149.xml"/><Relationship Id="rId17" Type="http://schemas.openxmlformats.org/officeDocument/2006/relationships/slideLayout" Target="../slideLayouts/slideLayout154.xml"/><Relationship Id="rId25" Type="http://schemas.openxmlformats.org/officeDocument/2006/relationships/slideLayout" Target="../slideLayouts/slideLayout162.xml"/><Relationship Id="rId33" Type="http://schemas.openxmlformats.org/officeDocument/2006/relationships/slideLayout" Target="../slideLayouts/slideLayout170.xml"/><Relationship Id="rId38" Type="http://schemas.openxmlformats.org/officeDocument/2006/relationships/slideLayout" Target="../slideLayouts/slideLayout175.xml"/><Relationship Id="rId46" Type="http://schemas.openxmlformats.org/officeDocument/2006/relationships/slideLayout" Target="../slideLayouts/slideLayout183.xml"/><Relationship Id="rId59" Type="http://schemas.openxmlformats.org/officeDocument/2006/relationships/slideLayout" Target="../slideLayouts/slideLayout196.xml"/><Relationship Id="rId67" Type="http://schemas.openxmlformats.org/officeDocument/2006/relationships/image" Target="../media/image20.png"/><Relationship Id="rId20" Type="http://schemas.openxmlformats.org/officeDocument/2006/relationships/slideLayout" Target="../slideLayouts/slideLayout157.xml"/><Relationship Id="rId41" Type="http://schemas.openxmlformats.org/officeDocument/2006/relationships/slideLayout" Target="../slideLayouts/slideLayout178.xml"/><Relationship Id="rId54" Type="http://schemas.openxmlformats.org/officeDocument/2006/relationships/slideLayout" Target="../slideLayouts/slideLayout191.xml"/><Relationship Id="rId62" Type="http://schemas.openxmlformats.org/officeDocument/2006/relationships/slideLayout" Target="../slideLayouts/slideLayout199.xml"/><Relationship Id="rId1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43.xml"/><Relationship Id="rId15" Type="http://schemas.openxmlformats.org/officeDocument/2006/relationships/slideLayout" Target="../slideLayouts/slideLayout152.xml"/><Relationship Id="rId23" Type="http://schemas.openxmlformats.org/officeDocument/2006/relationships/slideLayout" Target="../slideLayouts/slideLayout160.xml"/><Relationship Id="rId28" Type="http://schemas.openxmlformats.org/officeDocument/2006/relationships/slideLayout" Target="../slideLayouts/slideLayout165.xml"/><Relationship Id="rId36" Type="http://schemas.openxmlformats.org/officeDocument/2006/relationships/slideLayout" Target="../slideLayouts/slideLayout173.xml"/><Relationship Id="rId49" Type="http://schemas.openxmlformats.org/officeDocument/2006/relationships/slideLayout" Target="../slideLayouts/slideLayout186.xml"/><Relationship Id="rId57" Type="http://schemas.openxmlformats.org/officeDocument/2006/relationships/slideLayout" Target="../slideLayouts/slideLayout194.xml"/><Relationship Id="rId10" Type="http://schemas.openxmlformats.org/officeDocument/2006/relationships/slideLayout" Target="../slideLayouts/slideLayout147.xml"/><Relationship Id="rId31" Type="http://schemas.openxmlformats.org/officeDocument/2006/relationships/slideLayout" Target="../slideLayouts/slideLayout168.xml"/><Relationship Id="rId44" Type="http://schemas.openxmlformats.org/officeDocument/2006/relationships/slideLayout" Target="../slideLayouts/slideLayout181.xml"/><Relationship Id="rId52" Type="http://schemas.openxmlformats.org/officeDocument/2006/relationships/slideLayout" Target="../slideLayouts/slideLayout189.xml"/><Relationship Id="rId60" Type="http://schemas.openxmlformats.org/officeDocument/2006/relationships/slideLayout" Target="../slideLayouts/slideLayout197.xml"/><Relationship Id="rId65" Type="http://schemas.openxmlformats.org/officeDocument/2006/relationships/theme" Target="../theme/theme3.xml"/><Relationship Id="rId4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6.xml"/><Relationship Id="rId13" Type="http://schemas.openxmlformats.org/officeDocument/2006/relationships/slideLayout" Target="../slideLayouts/slideLayout150.xml"/><Relationship Id="rId18" Type="http://schemas.openxmlformats.org/officeDocument/2006/relationships/slideLayout" Target="../slideLayouts/slideLayout155.xml"/><Relationship Id="rId39" Type="http://schemas.openxmlformats.org/officeDocument/2006/relationships/slideLayout" Target="../slideLayouts/slideLayout176.xml"/></Relationships>
</file>

<file path=ppt/slideMasters/_rels/slideMaster4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27.xml"/><Relationship Id="rId21" Type="http://schemas.openxmlformats.org/officeDocument/2006/relationships/slideLayout" Target="../slideLayouts/slideLayout222.xml"/><Relationship Id="rId34" Type="http://schemas.openxmlformats.org/officeDocument/2006/relationships/slideLayout" Target="../slideLayouts/slideLayout235.xml"/><Relationship Id="rId42" Type="http://schemas.openxmlformats.org/officeDocument/2006/relationships/slideLayout" Target="../slideLayouts/slideLayout243.xml"/><Relationship Id="rId47" Type="http://schemas.openxmlformats.org/officeDocument/2006/relationships/slideLayout" Target="../slideLayouts/slideLayout248.xml"/><Relationship Id="rId50" Type="http://schemas.openxmlformats.org/officeDocument/2006/relationships/slideLayout" Target="../slideLayouts/slideLayout251.xml"/><Relationship Id="rId55" Type="http://schemas.openxmlformats.org/officeDocument/2006/relationships/slideLayout" Target="../slideLayouts/slideLayout256.xml"/><Relationship Id="rId63" Type="http://schemas.openxmlformats.org/officeDocument/2006/relationships/slideLayout" Target="../slideLayouts/slideLayout264.xml"/><Relationship Id="rId68" Type="http://schemas.openxmlformats.org/officeDocument/2006/relationships/image" Target="../media/image2.wmf"/><Relationship Id="rId7" Type="http://schemas.openxmlformats.org/officeDocument/2006/relationships/slideLayout" Target="../slideLayouts/slideLayout208.xml"/><Relationship Id="rId2" Type="http://schemas.openxmlformats.org/officeDocument/2006/relationships/slideLayout" Target="../slideLayouts/slideLayout203.xml"/><Relationship Id="rId16" Type="http://schemas.openxmlformats.org/officeDocument/2006/relationships/slideLayout" Target="../slideLayouts/slideLayout217.xml"/><Relationship Id="rId29" Type="http://schemas.openxmlformats.org/officeDocument/2006/relationships/slideLayout" Target="../slideLayouts/slideLayout230.xml"/><Relationship Id="rId11" Type="http://schemas.openxmlformats.org/officeDocument/2006/relationships/slideLayout" Target="../slideLayouts/slideLayout212.xml"/><Relationship Id="rId24" Type="http://schemas.openxmlformats.org/officeDocument/2006/relationships/slideLayout" Target="../slideLayouts/slideLayout225.xml"/><Relationship Id="rId32" Type="http://schemas.openxmlformats.org/officeDocument/2006/relationships/slideLayout" Target="../slideLayouts/slideLayout233.xml"/><Relationship Id="rId37" Type="http://schemas.openxmlformats.org/officeDocument/2006/relationships/slideLayout" Target="../slideLayouts/slideLayout238.xml"/><Relationship Id="rId40" Type="http://schemas.openxmlformats.org/officeDocument/2006/relationships/slideLayout" Target="../slideLayouts/slideLayout241.xml"/><Relationship Id="rId45" Type="http://schemas.openxmlformats.org/officeDocument/2006/relationships/slideLayout" Target="../slideLayouts/slideLayout246.xml"/><Relationship Id="rId53" Type="http://schemas.openxmlformats.org/officeDocument/2006/relationships/slideLayout" Target="../slideLayouts/slideLayout254.xml"/><Relationship Id="rId58" Type="http://schemas.openxmlformats.org/officeDocument/2006/relationships/slideLayout" Target="../slideLayouts/slideLayout259.xml"/><Relationship Id="rId66" Type="http://schemas.openxmlformats.org/officeDocument/2006/relationships/theme" Target="../theme/theme4.xml"/><Relationship Id="rId5" Type="http://schemas.openxmlformats.org/officeDocument/2006/relationships/slideLayout" Target="../slideLayouts/slideLayout206.xml"/><Relationship Id="rId61" Type="http://schemas.openxmlformats.org/officeDocument/2006/relationships/slideLayout" Target="../slideLayouts/slideLayout262.xml"/><Relationship Id="rId19" Type="http://schemas.openxmlformats.org/officeDocument/2006/relationships/slideLayout" Target="../slideLayouts/slideLayout220.xml"/><Relationship Id="rId14" Type="http://schemas.openxmlformats.org/officeDocument/2006/relationships/slideLayout" Target="../slideLayouts/slideLayout215.xml"/><Relationship Id="rId22" Type="http://schemas.openxmlformats.org/officeDocument/2006/relationships/slideLayout" Target="../slideLayouts/slideLayout223.xml"/><Relationship Id="rId27" Type="http://schemas.openxmlformats.org/officeDocument/2006/relationships/slideLayout" Target="../slideLayouts/slideLayout228.xml"/><Relationship Id="rId30" Type="http://schemas.openxmlformats.org/officeDocument/2006/relationships/slideLayout" Target="../slideLayouts/slideLayout231.xml"/><Relationship Id="rId35" Type="http://schemas.openxmlformats.org/officeDocument/2006/relationships/slideLayout" Target="../slideLayouts/slideLayout236.xml"/><Relationship Id="rId43" Type="http://schemas.openxmlformats.org/officeDocument/2006/relationships/slideLayout" Target="../slideLayouts/slideLayout244.xml"/><Relationship Id="rId48" Type="http://schemas.openxmlformats.org/officeDocument/2006/relationships/slideLayout" Target="../slideLayouts/slideLayout249.xml"/><Relationship Id="rId56" Type="http://schemas.openxmlformats.org/officeDocument/2006/relationships/slideLayout" Target="../slideLayouts/slideLayout257.xml"/><Relationship Id="rId64" Type="http://schemas.openxmlformats.org/officeDocument/2006/relationships/slideLayout" Target="../slideLayouts/slideLayout265.xml"/><Relationship Id="rId8" Type="http://schemas.openxmlformats.org/officeDocument/2006/relationships/slideLayout" Target="../slideLayouts/slideLayout209.xml"/><Relationship Id="rId51" Type="http://schemas.openxmlformats.org/officeDocument/2006/relationships/slideLayout" Target="../slideLayouts/slideLayout252.xml"/><Relationship Id="rId3" Type="http://schemas.openxmlformats.org/officeDocument/2006/relationships/slideLayout" Target="../slideLayouts/slideLayout204.xml"/><Relationship Id="rId12" Type="http://schemas.openxmlformats.org/officeDocument/2006/relationships/slideLayout" Target="../slideLayouts/slideLayout213.xml"/><Relationship Id="rId17" Type="http://schemas.openxmlformats.org/officeDocument/2006/relationships/slideLayout" Target="../slideLayouts/slideLayout218.xml"/><Relationship Id="rId25" Type="http://schemas.openxmlformats.org/officeDocument/2006/relationships/slideLayout" Target="../slideLayouts/slideLayout226.xml"/><Relationship Id="rId33" Type="http://schemas.openxmlformats.org/officeDocument/2006/relationships/slideLayout" Target="../slideLayouts/slideLayout234.xml"/><Relationship Id="rId38" Type="http://schemas.openxmlformats.org/officeDocument/2006/relationships/slideLayout" Target="../slideLayouts/slideLayout239.xml"/><Relationship Id="rId46" Type="http://schemas.openxmlformats.org/officeDocument/2006/relationships/slideLayout" Target="../slideLayouts/slideLayout247.xml"/><Relationship Id="rId59" Type="http://schemas.openxmlformats.org/officeDocument/2006/relationships/slideLayout" Target="../slideLayouts/slideLayout260.xml"/><Relationship Id="rId67" Type="http://schemas.openxmlformats.org/officeDocument/2006/relationships/image" Target="../media/image1.jpg"/><Relationship Id="rId20" Type="http://schemas.openxmlformats.org/officeDocument/2006/relationships/slideLayout" Target="../slideLayouts/slideLayout221.xml"/><Relationship Id="rId41" Type="http://schemas.openxmlformats.org/officeDocument/2006/relationships/slideLayout" Target="../slideLayouts/slideLayout242.xml"/><Relationship Id="rId54" Type="http://schemas.openxmlformats.org/officeDocument/2006/relationships/slideLayout" Target="../slideLayouts/slideLayout255.xml"/><Relationship Id="rId62" Type="http://schemas.openxmlformats.org/officeDocument/2006/relationships/slideLayout" Target="../slideLayouts/slideLayout263.xml"/><Relationship Id="rId1" Type="http://schemas.openxmlformats.org/officeDocument/2006/relationships/slideLayout" Target="../slideLayouts/slideLayout202.xml"/><Relationship Id="rId6" Type="http://schemas.openxmlformats.org/officeDocument/2006/relationships/slideLayout" Target="../slideLayouts/slideLayout207.xml"/><Relationship Id="rId15" Type="http://schemas.openxmlformats.org/officeDocument/2006/relationships/slideLayout" Target="../slideLayouts/slideLayout216.xml"/><Relationship Id="rId23" Type="http://schemas.openxmlformats.org/officeDocument/2006/relationships/slideLayout" Target="../slideLayouts/slideLayout224.xml"/><Relationship Id="rId28" Type="http://schemas.openxmlformats.org/officeDocument/2006/relationships/slideLayout" Target="../slideLayouts/slideLayout229.xml"/><Relationship Id="rId36" Type="http://schemas.openxmlformats.org/officeDocument/2006/relationships/slideLayout" Target="../slideLayouts/slideLayout237.xml"/><Relationship Id="rId49" Type="http://schemas.openxmlformats.org/officeDocument/2006/relationships/slideLayout" Target="../slideLayouts/slideLayout250.xml"/><Relationship Id="rId57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11.xml"/><Relationship Id="rId31" Type="http://schemas.openxmlformats.org/officeDocument/2006/relationships/slideLayout" Target="../slideLayouts/slideLayout232.xml"/><Relationship Id="rId44" Type="http://schemas.openxmlformats.org/officeDocument/2006/relationships/slideLayout" Target="../slideLayouts/slideLayout245.xml"/><Relationship Id="rId52" Type="http://schemas.openxmlformats.org/officeDocument/2006/relationships/slideLayout" Target="../slideLayouts/slideLayout253.xml"/><Relationship Id="rId60" Type="http://schemas.openxmlformats.org/officeDocument/2006/relationships/slideLayout" Target="../slideLayouts/slideLayout261.xml"/><Relationship Id="rId65" Type="http://schemas.openxmlformats.org/officeDocument/2006/relationships/slideLayout" Target="../slideLayouts/slideLayout266.xml"/><Relationship Id="rId4" Type="http://schemas.openxmlformats.org/officeDocument/2006/relationships/slideLayout" Target="../slideLayouts/slideLayout205.xml"/><Relationship Id="rId9" Type="http://schemas.openxmlformats.org/officeDocument/2006/relationships/slideLayout" Target="../slideLayouts/slideLayout210.xml"/><Relationship Id="rId13" Type="http://schemas.openxmlformats.org/officeDocument/2006/relationships/slideLayout" Target="../slideLayouts/slideLayout214.xml"/><Relationship Id="rId18" Type="http://schemas.openxmlformats.org/officeDocument/2006/relationships/slideLayout" Target="../slideLayouts/slideLayout219.xml"/><Relationship Id="rId39" Type="http://schemas.openxmlformats.org/officeDocument/2006/relationships/slideLayout" Target="../slideLayouts/slideLayout2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7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1 Oct. 2017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317501" y="63501"/>
            <a:ext cx="11639551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title style</a:t>
            </a:r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38120" y="956932"/>
            <a:ext cx="11280000" cy="5174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8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" y="6363354"/>
            <a:ext cx="1090413" cy="36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3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9" r:id="rId67"/>
    <p:sldLayoutId id="2147483731" r:id="rId68"/>
  </p:sldLayoutIdLst>
  <p:hf hdr="0" ftr="0"/>
  <p:txStyles>
    <p:titleStyle>
      <a:lvl1pPr algn="l" defTabSz="1219170" rtl="0" eaLnBrk="1" latinLnBrk="0" hangingPunct="1">
        <a:spcBef>
          <a:spcPct val="0"/>
        </a:spcBef>
        <a:buNone/>
        <a:defRPr kumimoji="1" sz="3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marR="0" indent="-457189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667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990575" marR="0" indent="-380990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600160" marR="0" indent="-380990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133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209745" marR="0" indent="-380990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867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666933" marR="0" indent="-228594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276518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467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886103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495688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333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105272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333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7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1 Oct. 2017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317502" y="63502"/>
            <a:ext cx="11639551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title style</a:t>
            </a:r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38120" y="956932"/>
            <a:ext cx="11280000" cy="5174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178" marR="0" lvl="0" indent="-457178" algn="l" defTabSz="12191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8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9" y="6363355"/>
            <a:ext cx="1090413" cy="36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3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  <p:sldLayoutId id="2147483752" r:id="rId20"/>
    <p:sldLayoutId id="2147483753" r:id="rId21"/>
    <p:sldLayoutId id="2147483754" r:id="rId22"/>
    <p:sldLayoutId id="2147483755" r:id="rId23"/>
    <p:sldLayoutId id="2147483756" r:id="rId24"/>
    <p:sldLayoutId id="2147483757" r:id="rId25"/>
    <p:sldLayoutId id="2147483758" r:id="rId26"/>
    <p:sldLayoutId id="2147483759" r:id="rId27"/>
    <p:sldLayoutId id="2147483760" r:id="rId28"/>
    <p:sldLayoutId id="2147483761" r:id="rId29"/>
    <p:sldLayoutId id="2147483762" r:id="rId30"/>
    <p:sldLayoutId id="2147483763" r:id="rId31"/>
    <p:sldLayoutId id="2147483764" r:id="rId32"/>
    <p:sldLayoutId id="2147483765" r:id="rId33"/>
    <p:sldLayoutId id="2147483766" r:id="rId34"/>
    <p:sldLayoutId id="2147483767" r:id="rId35"/>
    <p:sldLayoutId id="2147483768" r:id="rId36"/>
    <p:sldLayoutId id="2147483769" r:id="rId37"/>
    <p:sldLayoutId id="2147483770" r:id="rId38"/>
    <p:sldLayoutId id="2147483771" r:id="rId39"/>
    <p:sldLayoutId id="2147483772" r:id="rId40"/>
    <p:sldLayoutId id="2147483773" r:id="rId41"/>
    <p:sldLayoutId id="2147483774" r:id="rId42"/>
    <p:sldLayoutId id="2147483775" r:id="rId43"/>
    <p:sldLayoutId id="2147483776" r:id="rId44"/>
    <p:sldLayoutId id="2147483777" r:id="rId45"/>
    <p:sldLayoutId id="2147483778" r:id="rId46"/>
    <p:sldLayoutId id="2147483779" r:id="rId47"/>
    <p:sldLayoutId id="2147483780" r:id="rId48"/>
    <p:sldLayoutId id="2147483781" r:id="rId49"/>
    <p:sldLayoutId id="2147483782" r:id="rId50"/>
    <p:sldLayoutId id="2147483783" r:id="rId51"/>
    <p:sldLayoutId id="2147483784" r:id="rId52"/>
    <p:sldLayoutId id="2147483785" r:id="rId53"/>
    <p:sldLayoutId id="2147483786" r:id="rId54"/>
    <p:sldLayoutId id="2147483787" r:id="rId55"/>
    <p:sldLayoutId id="2147483788" r:id="rId56"/>
    <p:sldLayoutId id="2147483789" r:id="rId57"/>
    <p:sldLayoutId id="2147483790" r:id="rId58"/>
    <p:sldLayoutId id="2147483791" r:id="rId59"/>
    <p:sldLayoutId id="2147483792" r:id="rId60"/>
    <p:sldLayoutId id="2147483793" r:id="rId61"/>
    <p:sldLayoutId id="2147483794" r:id="rId62"/>
    <p:sldLayoutId id="2147483795" r:id="rId63"/>
    <p:sldLayoutId id="2147483796" r:id="rId64"/>
    <p:sldLayoutId id="2147483797" r:id="rId65"/>
    <p:sldLayoutId id="2147483798" r:id="rId66"/>
    <p:sldLayoutId id="2147483799" r:id="rId67"/>
    <p:sldLayoutId id="2147483800" r:id="rId68"/>
    <p:sldLayoutId id="2147483801" r:id="rId69"/>
  </p:sldLayoutIdLst>
  <p:hf hdr="0" ftr="0"/>
  <p:txStyles>
    <p:titleStyle>
      <a:lvl1pPr algn="l" defTabSz="1219140" rtl="0" eaLnBrk="1" latinLnBrk="0" hangingPunct="1">
        <a:spcBef>
          <a:spcPct val="0"/>
        </a:spcBef>
        <a:buNone/>
        <a:defRPr kumimoji="1" sz="3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marR="0" indent="-457178" algn="l" defTabSz="121914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667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990550" marR="0" indent="-380981" algn="l" defTabSz="121914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600120" marR="0" indent="-380981" algn="l" defTabSz="121914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133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209690" marR="0" indent="-380981" algn="l" defTabSz="121914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867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666867" marR="0" indent="-228589" algn="l" defTabSz="121914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276437" indent="-228589" algn="l" defTabSz="121914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467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886006" indent="-228589" algn="l" defTabSz="121914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495576" indent="-228589" algn="l" defTabSz="121914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333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105144" indent="-228589" algn="l" defTabSz="121914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333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6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AR">
                <a:solidFill>
                  <a:prstClr val="white">
                    <a:lumMod val="50000"/>
                  </a:prstClr>
                </a:solidFill>
              </a:rPr>
              <a:t>1 Oct. 2017</a:t>
            </a:r>
            <a:endParaRPr lang="es-AR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317502" y="63503"/>
            <a:ext cx="11639551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title style</a:t>
            </a:r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38120" y="956932"/>
            <a:ext cx="11280000" cy="5174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891" marR="0" lvl="0" indent="-342891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8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26" name="Picture 2" descr="cid:image001.png@01D49A33.01B5D390">
            <a:extLst>
              <a:ext uri="{FF2B5EF4-FFF2-40B4-BE49-F238E27FC236}">
                <a16:creationId xmlns:a16="http://schemas.microsoft.com/office/drawing/2014/main" id="{D7C10E66-D875-4021-BAF0-96C76B013E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2" y="6257925"/>
            <a:ext cx="45212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46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  <p:sldLayoutId id="2147483830" r:id="rId18"/>
    <p:sldLayoutId id="2147483831" r:id="rId19"/>
    <p:sldLayoutId id="2147483832" r:id="rId20"/>
    <p:sldLayoutId id="2147483833" r:id="rId21"/>
    <p:sldLayoutId id="2147483834" r:id="rId22"/>
    <p:sldLayoutId id="2147483835" r:id="rId23"/>
    <p:sldLayoutId id="2147483836" r:id="rId24"/>
    <p:sldLayoutId id="2147483837" r:id="rId25"/>
    <p:sldLayoutId id="2147483838" r:id="rId26"/>
    <p:sldLayoutId id="2147483839" r:id="rId27"/>
    <p:sldLayoutId id="2147483840" r:id="rId28"/>
    <p:sldLayoutId id="2147483841" r:id="rId29"/>
    <p:sldLayoutId id="2147483842" r:id="rId30"/>
    <p:sldLayoutId id="2147483843" r:id="rId31"/>
    <p:sldLayoutId id="2147483844" r:id="rId32"/>
    <p:sldLayoutId id="2147483845" r:id="rId33"/>
    <p:sldLayoutId id="2147483846" r:id="rId34"/>
    <p:sldLayoutId id="2147483847" r:id="rId35"/>
    <p:sldLayoutId id="2147483848" r:id="rId36"/>
    <p:sldLayoutId id="2147483849" r:id="rId37"/>
    <p:sldLayoutId id="2147483850" r:id="rId38"/>
    <p:sldLayoutId id="2147483851" r:id="rId39"/>
    <p:sldLayoutId id="2147483852" r:id="rId40"/>
    <p:sldLayoutId id="2147483853" r:id="rId41"/>
    <p:sldLayoutId id="2147483854" r:id="rId42"/>
    <p:sldLayoutId id="2147483855" r:id="rId43"/>
    <p:sldLayoutId id="2147483856" r:id="rId44"/>
    <p:sldLayoutId id="2147483857" r:id="rId45"/>
    <p:sldLayoutId id="2147483858" r:id="rId46"/>
    <p:sldLayoutId id="2147483859" r:id="rId47"/>
    <p:sldLayoutId id="2147483860" r:id="rId48"/>
    <p:sldLayoutId id="2147483861" r:id="rId49"/>
    <p:sldLayoutId id="2147483862" r:id="rId50"/>
    <p:sldLayoutId id="2147483863" r:id="rId51"/>
    <p:sldLayoutId id="2147483864" r:id="rId52"/>
    <p:sldLayoutId id="2147483865" r:id="rId53"/>
    <p:sldLayoutId id="2147483866" r:id="rId54"/>
    <p:sldLayoutId id="2147483867" r:id="rId55"/>
    <p:sldLayoutId id="2147483868" r:id="rId56"/>
    <p:sldLayoutId id="2147483869" r:id="rId57"/>
    <p:sldLayoutId id="2147483870" r:id="rId58"/>
    <p:sldLayoutId id="2147483871" r:id="rId59"/>
    <p:sldLayoutId id="2147483872" r:id="rId60"/>
    <p:sldLayoutId id="2147483873" r:id="rId61"/>
    <p:sldLayoutId id="2147483874" r:id="rId62"/>
    <p:sldLayoutId id="2147483875" r:id="rId63"/>
    <p:sldLayoutId id="2147483876" r:id="rId64"/>
  </p:sldLayoutIdLst>
  <p:hf hdr="0" ftr="0"/>
  <p:txStyles>
    <p:titleStyle>
      <a:lvl1pPr algn="l" defTabSz="914377" rtl="0" eaLnBrk="1" latinLnBrk="0" hangingPunct="1">
        <a:spcBef>
          <a:spcPct val="0"/>
        </a:spcBef>
        <a:buNone/>
        <a:defRPr kumimoji="1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marR="0" indent="-342891" algn="l" defTabSz="91437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32" marR="0" indent="-285744" algn="l" defTabSz="91437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00121" marR="0" indent="-285744" algn="l" defTabSz="91437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57309" marR="0" indent="-285744" algn="l" defTabSz="91437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00201" marR="0" indent="-171446" algn="l" defTabSz="91437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457389" indent="-171446" algn="l" defTabSz="914377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1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14578" indent="-171446" algn="l" defTabSz="914377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051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371766" indent="-171446" algn="l" defTabSz="914377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28955" indent="-171446" algn="l" defTabSz="914377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6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1 Oct. 2017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317501" y="63501"/>
            <a:ext cx="11639551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title style</a:t>
            </a:r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38120" y="956932"/>
            <a:ext cx="11280000" cy="5174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8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" y="6363354"/>
            <a:ext cx="1090413" cy="36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9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  <p:sldLayoutId id="2147483893" r:id="rId16"/>
    <p:sldLayoutId id="2147483894" r:id="rId17"/>
    <p:sldLayoutId id="2147483895" r:id="rId18"/>
    <p:sldLayoutId id="2147483896" r:id="rId19"/>
    <p:sldLayoutId id="2147483897" r:id="rId20"/>
    <p:sldLayoutId id="2147483898" r:id="rId21"/>
    <p:sldLayoutId id="2147483899" r:id="rId22"/>
    <p:sldLayoutId id="2147483900" r:id="rId23"/>
    <p:sldLayoutId id="2147483901" r:id="rId24"/>
    <p:sldLayoutId id="2147483902" r:id="rId25"/>
    <p:sldLayoutId id="2147483903" r:id="rId26"/>
    <p:sldLayoutId id="2147483904" r:id="rId27"/>
    <p:sldLayoutId id="2147483905" r:id="rId28"/>
    <p:sldLayoutId id="2147483906" r:id="rId29"/>
    <p:sldLayoutId id="2147483907" r:id="rId30"/>
    <p:sldLayoutId id="2147483908" r:id="rId31"/>
    <p:sldLayoutId id="2147483909" r:id="rId32"/>
    <p:sldLayoutId id="2147483910" r:id="rId33"/>
    <p:sldLayoutId id="2147483911" r:id="rId34"/>
    <p:sldLayoutId id="2147483912" r:id="rId35"/>
    <p:sldLayoutId id="2147483913" r:id="rId36"/>
    <p:sldLayoutId id="2147483914" r:id="rId37"/>
    <p:sldLayoutId id="2147483915" r:id="rId38"/>
    <p:sldLayoutId id="2147483916" r:id="rId39"/>
    <p:sldLayoutId id="2147483917" r:id="rId40"/>
    <p:sldLayoutId id="2147483918" r:id="rId41"/>
    <p:sldLayoutId id="2147483919" r:id="rId42"/>
    <p:sldLayoutId id="2147483920" r:id="rId43"/>
    <p:sldLayoutId id="2147483921" r:id="rId44"/>
    <p:sldLayoutId id="2147483922" r:id="rId45"/>
    <p:sldLayoutId id="2147483923" r:id="rId46"/>
    <p:sldLayoutId id="2147483924" r:id="rId47"/>
    <p:sldLayoutId id="2147483925" r:id="rId48"/>
    <p:sldLayoutId id="2147483926" r:id="rId49"/>
    <p:sldLayoutId id="2147483927" r:id="rId50"/>
    <p:sldLayoutId id="2147483928" r:id="rId51"/>
    <p:sldLayoutId id="2147483929" r:id="rId52"/>
    <p:sldLayoutId id="2147483930" r:id="rId53"/>
    <p:sldLayoutId id="2147483931" r:id="rId54"/>
    <p:sldLayoutId id="2147483932" r:id="rId55"/>
    <p:sldLayoutId id="2147483933" r:id="rId56"/>
    <p:sldLayoutId id="2147483934" r:id="rId57"/>
    <p:sldLayoutId id="2147483935" r:id="rId58"/>
    <p:sldLayoutId id="2147483936" r:id="rId59"/>
    <p:sldLayoutId id="2147483937" r:id="rId60"/>
    <p:sldLayoutId id="2147483938" r:id="rId61"/>
    <p:sldLayoutId id="2147483939" r:id="rId62"/>
    <p:sldLayoutId id="2147483940" r:id="rId63"/>
    <p:sldLayoutId id="2147483941" r:id="rId64"/>
    <p:sldLayoutId id="2147483942" r:id="rId65"/>
  </p:sldLayoutIdLst>
  <p:hf hdr="0" ftr="0"/>
  <p:txStyles>
    <p:titleStyle>
      <a:lvl1pPr algn="l" defTabSz="1219170" rtl="0" eaLnBrk="1" latinLnBrk="0" hangingPunct="1">
        <a:spcBef>
          <a:spcPct val="0"/>
        </a:spcBef>
        <a:buNone/>
        <a:defRPr kumimoji="1" sz="3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marR="0" indent="-457189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667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990575" marR="0" indent="-380990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600160" marR="0" indent="-380990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133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209745" marR="0" indent="-380990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867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666933" marR="0" indent="-228594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276518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467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886103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495688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333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105272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333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9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7" Type="http://schemas.openxmlformats.org/officeDocument/2006/relationships/image" Target="../media/image29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516611" y="2357120"/>
            <a:ext cx="11151448" cy="186944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ja-JP" sz="3000"/>
              <a:t>Data Science</a:t>
            </a:r>
            <a:br>
              <a:rPr lang="en-US" altLang="ja-JP" sz="3000"/>
            </a:br>
            <a:r>
              <a:rPr lang="en-US" altLang="ja-JP" sz="3000"/>
              <a:t> TP </a:t>
            </a:r>
            <a:r>
              <a:rPr lang="en-US" altLang="ja-JP" sz="3000" err="1"/>
              <a:t>Integrador</a:t>
            </a:r>
            <a:r>
              <a:rPr lang="en-US" altLang="ja-JP" sz="3000"/>
              <a:t> N° 1</a:t>
            </a:r>
            <a:br>
              <a:rPr lang="en-US" altLang="ja-JP" sz="3000"/>
            </a:br>
            <a:br>
              <a:rPr lang="en-US" altLang="ja-JP" sz="3000"/>
            </a:br>
            <a:r>
              <a:rPr lang="en-US" altLang="ja-JP" sz="3000"/>
              <a:t>Grupo 10  </a:t>
            </a:r>
            <a:endParaRPr lang="ja-JP" altLang="en-US" sz="300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0"/>
          </p:nvPr>
        </p:nvSpPr>
        <p:spPr>
          <a:xfrm>
            <a:off x="516611" y="4334934"/>
            <a:ext cx="11151448" cy="1340125"/>
          </a:xfrm>
        </p:spPr>
        <p:txBody>
          <a:bodyPr anchor="t"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ja-JP" dirty="0"/>
              <a:t>    Facundo Peloso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Rodrigo 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Roberto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A1278C5-1C03-C248-BC6F-B625D0ED3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/>
          <a:lstStyle/>
          <a:p>
            <a:pPr>
              <a:spcAft>
                <a:spcPts val="600"/>
              </a:spcAft>
            </a:pPr>
            <a:fld id="{919A58FC-43CF-44AD-9697-22C23B2E385E}" type="slidenum">
              <a:rPr kumimoji="1" lang="en-US" altLang="ja-JP" smtClean="0"/>
              <a:pPr>
                <a:spcAft>
                  <a:spcPts val="600"/>
                </a:spcAft>
              </a:pPr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530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V</a:t>
            </a:r>
            <a:r>
              <a:rPr lang="en-US" dirty="0" err="1"/>
              <a:t>isualización</a:t>
            </a:r>
            <a:r>
              <a:rPr lang="en-US" dirty="0"/>
              <a:t>: Calidad de Campos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kumimoji="1" lang="ja-JP" altLang="en-US" sz="1500"/>
          </a:p>
        </p:txBody>
      </p:sp>
      <p:pic>
        <p:nvPicPr>
          <p:cNvPr id="3" name="Picture 2" descr="A picture containing text, air conditioner&#10;&#10;Description automatically generated">
            <a:extLst>
              <a:ext uri="{FF2B5EF4-FFF2-40B4-BE49-F238E27FC236}">
                <a16:creationId xmlns:a16="http://schemas.microsoft.com/office/drawing/2014/main" id="{ED1F06E9-FC2D-BA74-A64E-7742231B2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1" y="812801"/>
            <a:ext cx="6175766" cy="61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3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V</a:t>
            </a:r>
            <a:r>
              <a:rPr lang="en-US" dirty="0" err="1"/>
              <a:t>isualización</a:t>
            </a:r>
            <a:r>
              <a:rPr lang="en-US" dirty="0"/>
              <a:t>: Calidad de Campos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kumimoji="1" lang="ja-JP" altLang="en-US" sz="150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B2A6BD3-91A9-0A0D-B902-454A025CE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9" y="812801"/>
            <a:ext cx="11556998" cy="609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10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Columnas Geográficas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kumimoji="1" lang="ja-JP" altLang="en-US" sz="150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D42D40C-9A4B-6456-FCE3-2508791D9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59" y="935601"/>
            <a:ext cx="2138024" cy="4166002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4A02CD4-7D74-701C-0D06-7914D0E98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832" y="935601"/>
            <a:ext cx="7240988" cy="407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54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Columnas Geográficas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kumimoji="1" lang="ja-JP" altLang="en-US" sz="1500"/>
          </a:p>
        </p:txBody>
      </p:sp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68110FD-5C3E-92D6-0F16-574A2B97D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8" y="812801"/>
            <a:ext cx="5692429" cy="2205175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9C03EB45-3BC8-82CD-FC46-20573776C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8" y="3217116"/>
            <a:ext cx="5692430" cy="1394502"/>
          </a:xfrm>
          <a:prstGeom prst="rect">
            <a:avLst/>
          </a:prstGeom>
        </p:spPr>
      </p:pic>
      <p:pic>
        <p:nvPicPr>
          <p:cNvPr id="4" name="Picture 3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82EADFE3-E052-F89B-D406-44D20E8E4F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12800"/>
            <a:ext cx="6011570" cy="379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66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Columnas Geográficas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kumimoji="1" lang="ja-JP" altLang="en-US" sz="150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D7D2C88-7F89-07DB-3FD2-7E2EF7BC7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79" y="951868"/>
            <a:ext cx="6207661" cy="574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9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Columnas Geográficas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kumimoji="1" lang="ja-JP" altLang="en-US" sz="150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4E35F60-7785-CFAE-6936-BC6E29FA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92" y="826796"/>
            <a:ext cx="11361952" cy="586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07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s-ES" dirty="0"/>
              <a:t>Columna: </a:t>
            </a:r>
            <a:r>
              <a:rPr lang="es-ES" dirty="0" err="1"/>
              <a:t>Description</a:t>
            </a:r>
            <a:r>
              <a:rPr lang="es-ES" dirty="0"/>
              <a:t> – Extraer Información de un texto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kumimoji="1" lang="ja-JP" altLang="en-US" sz="150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6DA790A-B3C8-7C99-BCF7-6B19C1726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82" y="812801"/>
            <a:ext cx="1569913" cy="591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33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Visualizaciones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kumimoji="1" lang="ja-JP" altLang="en-US" sz="150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67ECC894-A6AF-941A-AF6D-406CDE7AB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57944"/>
            <a:ext cx="5737444" cy="5228477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2B407F7-4DE5-42AC-E25C-BE520A181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2" y="1037749"/>
            <a:ext cx="5606343" cy="51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03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Visualizaciones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kumimoji="1" lang="ja-JP" altLang="en-US" sz="150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FC19ED40-4EF8-3B75-B5DA-685CC39D7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693" y="1043474"/>
            <a:ext cx="5933573" cy="5269106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92B054D4-A6F5-EE38-95B9-978953137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08" y="957943"/>
            <a:ext cx="5820343" cy="520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69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Visualizaciones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kumimoji="1" lang="ja-JP" altLang="en-US" sz="150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1466920C-2422-C6BA-D71D-8F2C0D0D0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840" y="812801"/>
            <a:ext cx="5662751" cy="5873717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67417366-3626-03B2-2C09-C3283C012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93" y="865263"/>
            <a:ext cx="5593329" cy="592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79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ja-JP" sz="2667" b="0">
                <a:latin typeface="+mn-lt"/>
                <a:ea typeface="+mn-ea"/>
                <a:cs typeface="+mn-cs"/>
              </a:rPr>
              <a:t>Misión La inmobiliaria Properatti quiere desarrollar un Sistema que le permita predecir el precio del m2 de las propiedas.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TP 1 – </a:t>
            </a:r>
            <a:r>
              <a:rPr lang="en-US"/>
              <a:t>Introducción</a:t>
            </a:r>
            <a:r>
              <a:rPr lang="es-AR" dirty="0"/>
              <a:t> 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kumimoji="1" lang="ja-JP" altLang="en-US" sz="1500"/>
          </a:p>
        </p:txBody>
      </p:sp>
    </p:spTree>
    <p:extLst>
      <p:ext uri="{BB962C8B-B14F-4D97-AF65-F5344CB8AC3E}">
        <p14:creationId xmlns:p14="http://schemas.microsoft.com/office/powerpoint/2010/main" val="351280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err="1"/>
              <a:t>Objetivos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kumimoji="1" lang="ja-JP" altLang="en-US" sz="1500"/>
          </a:p>
        </p:txBody>
      </p:sp>
      <p:sp>
        <p:nvSpPr>
          <p:cNvPr id="2" name="Título 7">
            <a:extLst>
              <a:ext uri="{FF2B5EF4-FFF2-40B4-BE49-F238E27FC236}">
                <a16:creationId xmlns:a16="http://schemas.microsoft.com/office/drawing/2014/main" id="{2BA193C3-62F7-232F-BF4A-49F2D0A54F86}"/>
              </a:ext>
            </a:extLst>
          </p:cNvPr>
          <p:cNvSpPr txBox="1">
            <a:spLocks/>
          </p:cNvSpPr>
          <p:nvPr/>
        </p:nvSpPr>
        <p:spPr bwMode="auto">
          <a:xfrm>
            <a:off x="317501" y="984648"/>
            <a:ext cx="11131549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sz="2400" b="0" dirty="0">
                <a:latin typeface="+mj-lt"/>
              </a:rPr>
              <a:t>Leer e interpretar el </a:t>
            </a:r>
            <a:r>
              <a:rPr lang="es-ES" sz="2400" b="0" dirty="0" err="1">
                <a:latin typeface="+mj-lt"/>
              </a:rPr>
              <a:t>dataset</a:t>
            </a:r>
            <a:r>
              <a:rPr lang="es-ES" sz="2400" b="0" dirty="0">
                <a:latin typeface="+mj-lt"/>
              </a:rPr>
              <a:t>. Realizar una limpieza y procesamiento en concordancia con la finalidad que se le quiere dar.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000" b="0" dirty="0">
              <a:latin typeface="+mj-lt"/>
            </a:endParaRPr>
          </a:p>
          <a:p>
            <a:pPr algn="l"/>
            <a:endParaRPr lang="es-ES" sz="2000" b="0" dirty="0">
              <a:solidFill>
                <a:srgbClr val="FF0000"/>
              </a:solidFill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0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000" b="0" dirty="0">
              <a:latin typeface="+mj-lt"/>
            </a:endParaRPr>
          </a:p>
          <a:p>
            <a:pPr algn="l"/>
            <a:endParaRPr lang="es-AR" sz="2500" b="0" dirty="0">
              <a:latin typeface="+mj-lt"/>
            </a:endParaRPr>
          </a:p>
        </p:txBody>
      </p:sp>
      <p:sp>
        <p:nvSpPr>
          <p:cNvPr id="3" name="Título 7">
            <a:extLst>
              <a:ext uri="{FF2B5EF4-FFF2-40B4-BE49-F238E27FC236}">
                <a16:creationId xmlns:a16="http://schemas.microsoft.com/office/drawing/2014/main" id="{A743B2ED-128E-A5A8-E16F-18A85A503FC5}"/>
              </a:ext>
            </a:extLst>
          </p:cNvPr>
          <p:cNvSpPr txBox="1">
            <a:spLocks/>
          </p:cNvSpPr>
          <p:nvPr/>
        </p:nvSpPr>
        <p:spPr bwMode="auto">
          <a:xfrm>
            <a:off x="317501" y="2059194"/>
            <a:ext cx="11131549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sz="2400" b="0" dirty="0">
                <a:latin typeface="+mj-lt"/>
              </a:rPr>
              <a:t>Leer e interpretar el </a:t>
            </a:r>
            <a:r>
              <a:rPr lang="es-ES" sz="2400" b="0" dirty="0" err="1">
                <a:latin typeface="+mj-lt"/>
              </a:rPr>
              <a:t>dataset</a:t>
            </a:r>
            <a:r>
              <a:rPr lang="es-ES" sz="2400" b="0" dirty="0">
                <a:latin typeface="+mj-lt"/>
              </a:rPr>
              <a:t>. Realizar una limpieza y procesamiento en concordancia con la finalidad que se le quiere dar.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000" b="0" dirty="0">
              <a:latin typeface="+mj-lt"/>
            </a:endParaRPr>
          </a:p>
          <a:p>
            <a:pPr algn="l"/>
            <a:endParaRPr lang="es-ES" sz="2000" b="0" dirty="0">
              <a:solidFill>
                <a:srgbClr val="FF0000"/>
              </a:solidFill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0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000" b="0" dirty="0">
              <a:latin typeface="+mj-lt"/>
            </a:endParaRPr>
          </a:p>
          <a:p>
            <a:pPr algn="l"/>
            <a:endParaRPr lang="es-AR" sz="25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878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err="1"/>
              <a:t>Lectura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y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Primario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kumimoji="1" lang="ja-JP" altLang="en-US" sz="150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0AC50BB3-4DEC-DDE0-EC10-0ED5D5B60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1" y="968218"/>
            <a:ext cx="11049000" cy="374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87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err="1"/>
              <a:t>Lectura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y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Primario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kumimoji="1" lang="ja-JP" altLang="en-US" sz="1500"/>
          </a:p>
        </p:txBody>
      </p:sp>
      <p:pic>
        <p:nvPicPr>
          <p:cNvPr id="3" name="Picture 2" descr="A picture containing text, plaque, screenshot&#10;&#10;Description automatically generated">
            <a:extLst>
              <a:ext uri="{FF2B5EF4-FFF2-40B4-BE49-F238E27FC236}">
                <a16:creationId xmlns:a16="http://schemas.microsoft.com/office/drawing/2014/main" id="{0B003898-1F46-84AE-D041-AB5A6B2BD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1" y="869880"/>
            <a:ext cx="4223752" cy="5823658"/>
          </a:xfrm>
          <a:prstGeom prst="rect">
            <a:avLst/>
          </a:prstGeom>
        </p:spPr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FD7A8B6-2213-6C04-614D-33F8ECD97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183" y="900865"/>
            <a:ext cx="3090522" cy="151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06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err="1"/>
              <a:t>Análisis</a:t>
            </a:r>
            <a:r>
              <a:rPr lang="en-US" dirty="0"/>
              <a:t> de Campos: </a:t>
            </a:r>
            <a:r>
              <a:rPr lang="en-US" dirty="0" err="1"/>
              <a:t>eliminar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kumimoji="1" lang="ja-JP" altLang="en-US" sz="150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CC38883-922F-BC49-9AB5-6313E4758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1" y="957944"/>
            <a:ext cx="3928421" cy="5507889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3A98DD47-30D4-1D63-5CD4-8E104C5EC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599" y="2180948"/>
            <a:ext cx="4725014" cy="857322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D31510C-20EC-55CF-750C-C1F38FB2F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599" y="957944"/>
            <a:ext cx="3792286" cy="1125835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D94064E6-61F3-3C0E-8725-F7A7B755A3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599" y="4564076"/>
            <a:ext cx="3697039" cy="152231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BB49A58-7949-56CA-59DF-885462F2AB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599" y="3183413"/>
            <a:ext cx="7514442" cy="1171316"/>
          </a:xfrm>
          <a:prstGeom prst="rect">
            <a:avLst/>
          </a:prstGeom>
        </p:spPr>
      </p:pic>
      <p:pic>
        <p:nvPicPr>
          <p:cNvPr id="19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6773E3-3410-3EB1-5CE5-124575271D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315" y="4564075"/>
            <a:ext cx="2605146" cy="149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63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err="1"/>
              <a:t>Análisis</a:t>
            </a:r>
            <a:r>
              <a:rPr lang="en-US" dirty="0"/>
              <a:t> de Campos: </a:t>
            </a:r>
            <a:r>
              <a:rPr lang="en-US" dirty="0" err="1"/>
              <a:t>eliminar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kumimoji="1" lang="ja-JP" altLang="en-US" sz="150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CC38883-922F-BC49-9AB5-6313E4758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2" y="854984"/>
            <a:ext cx="3928421" cy="5507889"/>
          </a:xfrm>
          <a:prstGeom prst="rect">
            <a:avLst/>
          </a:prstGeom>
        </p:spPr>
      </p:pic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03588A16-6C1D-5D7F-E03F-595D5F7ED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540" y="852386"/>
            <a:ext cx="2266950" cy="114300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B260731C-A4E7-B7BD-7A9A-120609B4D6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540" y="2221042"/>
            <a:ext cx="7947064" cy="129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38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err="1"/>
              <a:t>Análisis</a:t>
            </a:r>
            <a:r>
              <a:rPr lang="en-US" dirty="0"/>
              <a:t> de Campos: </a:t>
            </a:r>
            <a:r>
              <a:rPr lang="en-US" dirty="0" err="1"/>
              <a:t>eliminar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kumimoji="1" lang="ja-JP" altLang="en-US" sz="150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CC38883-922F-BC49-9AB5-6313E4758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2" y="854984"/>
            <a:ext cx="3928421" cy="5507889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875816B-0FF9-9FAC-01E0-9BF70F0F4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809" y="957944"/>
            <a:ext cx="6129200" cy="531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69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err="1"/>
              <a:t>Análisis</a:t>
            </a:r>
            <a:r>
              <a:rPr lang="en-US" dirty="0"/>
              <a:t> de Campos: </a:t>
            </a:r>
            <a:r>
              <a:rPr lang="en-US" dirty="0" err="1"/>
              <a:t>eliminar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kumimoji="1" lang="ja-JP" altLang="en-US" sz="150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CC38883-922F-BC49-9AB5-6313E4758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2" y="854984"/>
            <a:ext cx="3928421" cy="5507889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875816B-0FF9-9FAC-01E0-9BF70F0F4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809" y="957944"/>
            <a:ext cx="6129200" cy="531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52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CMSC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_Meiryo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MSC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_Meiryo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MSC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_Meiryo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CMSC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_Meiryo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6709</TotalTime>
  <Words>171</Words>
  <Application>Microsoft Office PowerPoint</Application>
  <PresentationFormat>Widescreen</PresentationFormat>
  <Paragraphs>51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Segoe UI</vt:lpstr>
      <vt:lpstr>Wingdings</vt:lpstr>
      <vt:lpstr>CMSC 2017</vt:lpstr>
      <vt:lpstr>2_CMSC 2017</vt:lpstr>
      <vt:lpstr>1_CMSC 2017</vt:lpstr>
      <vt:lpstr>4_CMSC 2017</vt:lpstr>
      <vt:lpstr>Data Science  TP Integrador N° 1  Grupo 10  </vt:lpstr>
      <vt:lpstr>TP 1 – Introducción </vt:lpstr>
      <vt:lpstr>Objetivos</vt:lpstr>
      <vt:lpstr>Lectura de Datos y Análisis Primario</vt:lpstr>
      <vt:lpstr>Lectura de Datos y Análisis Primario</vt:lpstr>
      <vt:lpstr>Análisis de Campos: eliminar</vt:lpstr>
      <vt:lpstr>Análisis de Campos: eliminar</vt:lpstr>
      <vt:lpstr>Análisis de Campos: eliminar</vt:lpstr>
      <vt:lpstr>Análisis de Campos: eliminar</vt:lpstr>
      <vt:lpstr>Visualización: Calidad de Campos</vt:lpstr>
      <vt:lpstr>Visualización: Calidad de Campos</vt:lpstr>
      <vt:lpstr>Columnas Geográficas</vt:lpstr>
      <vt:lpstr>Columnas Geográficas</vt:lpstr>
      <vt:lpstr>Columnas Geográficas</vt:lpstr>
      <vt:lpstr>Columnas Geográficas</vt:lpstr>
      <vt:lpstr>Columna: Description – Extraer Información de un texto</vt:lpstr>
      <vt:lpstr>Visualizaciones</vt:lpstr>
      <vt:lpstr>Visualizaciones</vt:lpstr>
      <vt:lpstr>Visualizaciones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Estación de Trabajo Vitrea Visualización Avanzada</dc:title>
  <dc:creator>Guillermo Mac Clay</dc:creator>
  <cp:lastModifiedBy>Facundo  Peloso</cp:lastModifiedBy>
  <cp:revision>44</cp:revision>
  <dcterms:created xsi:type="dcterms:W3CDTF">2021-07-20T17:29:46Z</dcterms:created>
  <dcterms:modified xsi:type="dcterms:W3CDTF">2022-11-03T17:51:20Z</dcterms:modified>
</cp:coreProperties>
</file>