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24"/>
  </p:notesMasterIdLst>
  <p:sldIdLst>
    <p:sldId id="286" r:id="rId5"/>
    <p:sldId id="1676" r:id="rId6"/>
    <p:sldId id="1784" r:id="rId7"/>
    <p:sldId id="1785" r:id="rId8"/>
    <p:sldId id="1787" r:id="rId9"/>
    <p:sldId id="1786" r:id="rId10"/>
    <p:sldId id="1788" r:id="rId11"/>
    <p:sldId id="1789" r:id="rId12"/>
    <p:sldId id="1790" r:id="rId13"/>
    <p:sldId id="1791" r:id="rId14"/>
    <p:sldId id="1792" r:id="rId15"/>
    <p:sldId id="1793" r:id="rId16"/>
    <p:sldId id="1794" r:id="rId17"/>
    <p:sldId id="1795" r:id="rId18"/>
    <p:sldId id="1796" r:id="rId19"/>
    <p:sldId id="1797" r:id="rId20"/>
    <p:sldId id="1798" r:id="rId21"/>
    <p:sldId id="1799" r:id="rId22"/>
    <p:sldId id="1800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/>
              <a:t>Data Science</a:t>
            </a:r>
            <a:br>
              <a:rPr lang="en-US" altLang="ja-JP" sz="3000"/>
            </a:br>
            <a:r>
              <a:rPr lang="en-US" altLang="ja-JP" sz="3000"/>
              <a:t> TP </a:t>
            </a:r>
            <a:r>
              <a:rPr lang="en-US" altLang="ja-JP" sz="3000" err="1"/>
              <a:t>Integrador</a:t>
            </a:r>
            <a:r>
              <a:rPr lang="en-US" altLang="ja-JP" sz="3000"/>
              <a:t> N° 1</a:t>
            </a:r>
            <a:br>
              <a:rPr lang="en-US" altLang="ja-JP" sz="3000"/>
            </a:br>
            <a:br>
              <a:rPr lang="en-US" altLang="ja-JP" sz="3000"/>
            </a:br>
            <a:r>
              <a:rPr lang="en-US" altLang="ja-JP" sz="3000"/>
              <a:t>Grupo 10  </a:t>
            </a:r>
            <a:endParaRPr lang="ja-JP" altLang="en-US" sz="300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isualización</a:t>
            </a:r>
            <a:r>
              <a:rPr lang="en-US" dirty="0"/>
              <a:t>: Calidad de Campos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  <p:pic>
        <p:nvPicPr>
          <p:cNvPr id="3" name="Picture 2" descr="A picture containing text, air conditioner&#10;&#10;Description automatically generated">
            <a:extLst>
              <a:ext uri="{FF2B5EF4-FFF2-40B4-BE49-F238E27FC236}">
                <a16:creationId xmlns:a16="http://schemas.microsoft.com/office/drawing/2014/main" id="{ED1F06E9-FC2D-BA74-A64E-7742231B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12801"/>
            <a:ext cx="6175766" cy="61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isualización</a:t>
            </a:r>
            <a:r>
              <a:rPr lang="en-US" dirty="0"/>
              <a:t>: Calidad de Campos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kumimoji="1" lang="ja-JP" altLang="en-US" sz="15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2A6BD3-91A9-0A0D-B902-454A025C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" y="812801"/>
            <a:ext cx="11556998" cy="6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1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kumimoji="1" lang="ja-JP" altLang="en-US" sz="150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42D40C-9A4B-6456-FCE3-2508791D9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9" y="935601"/>
            <a:ext cx="2138024" cy="416600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A02CD4-7D74-701C-0D06-7914D0E98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32" y="935601"/>
            <a:ext cx="7240988" cy="40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kumimoji="1" lang="ja-JP" altLang="en-US" sz="150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8110FD-5C3E-92D6-0F16-574A2B97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812801"/>
            <a:ext cx="5692429" cy="220517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C03EB45-3BC8-82CD-FC46-20573776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3217116"/>
            <a:ext cx="5692430" cy="1394502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2EADFE3-E052-F89B-D406-44D20E8E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2800"/>
            <a:ext cx="6011570" cy="37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kumimoji="1" lang="ja-JP" altLang="en-US" sz="150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7D2C88-7F89-07DB-3FD2-7E2EF7BC7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79" y="951868"/>
            <a:ext cx="6207661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Columnas Geográficas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kumimoji="1" lang="ja-JP" altLang="en-US" sz="15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E35F60-7785-CFAE-6936-BC6E29FA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2" y="826796"/>
            <a:ext cx="11361952" cy="58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" dirty="0"/>
              <a:t>Columna: </a:t>
            </a:r>
            <a:r>
              <a:rPr lang="es-ES" dirty="0" err="1"/>
              <a:t>Description</a:t>
            </a:r>
            <a:r>
              <a:rPr lang="es-ES" dirty="0"/>
              <a:t> – Extraer Información de un texto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kumimoji="1" lang="ja-JP" altLang="en-US" sz="150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DA790A-B3C8-7C99-BCF7-6B19C172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" y="812801"/>
            <a:ext cx="1569913" cy="59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kumimoji="1" lang="ja-JP" altLang="en-US" sz="150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7ECC894-A6AF-941A-AF6D-406CDE7AB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7944"/>
            <a:ext cx="5737444" cy="522847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2B407F7-4DE5-42AC-E25C-BE520A18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2" y="1037749"/>
            <a:ext cx="5606343" cy="51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kumimoji="1" lang="ja-JP" altLang="en-US" sz="150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C19ED40-4EF8-3B75-B5DA-685CC39D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93" y="1043474"/>
            <a:ext cx="5933573" cy="526910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2B054D4-A6F5-EE38-95B9-97895313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8" y="957943"/>
            <a:ext cx="5820343" cy="52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Visualizaciones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kumimoji="1" lang="ja-JP" altLang="en-US" sz="15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66920C-2422-C6BA-D71D-8F2C0D0D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40" y="812801"/>
            <a:ext cx="5662751" cy="587371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417366-3626-03B2-2C09-C3283C012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3" y="865263"/>
            <a:ext cx="5593329" cy="59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2667" b="0">
                <a:latin typeface="+mn-lt"/>
                <a:ea typeface="+mn-ea"/>
                <a:cs typeface="+mn-cs"/>
              </a:rPr>
              <a:t>Misión La inmobiliaria Properatti quiere desarrollar un Sistema que le permita predecir el precio del m2 de las propiedas.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TP 1 – </a:t>
            </a:r>
            <a:r>
              <a:rPr lang="en-US"/>
              <a:t>Introducción</a:t>
            </a:r>
            <a:r>
              <a:rPr lang="es-AR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Objetivos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2BA193C3-62F7-232F-BF4A-49F2D0A54F86}"/>
              </a:ext>
            </a:extLst>
          </p:cNvPr>
          <p:cNvSpPr txBox="1">
            <a:spLocks/>
          </p:cNvSpPr>
          <p:nvPr/>
        </p:nvSpPr>
        <p:spPr bwMode="auto">
          <a:xfrm>
            <a:off x="317501" y="984648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Leer e interpretar el </a:t>
            </a:r>
            <a:r>
              <a:rPr lang="es-ES" sz="2400" b="0" dirty="0" err="1">
                <a:latin typeface="+mj-lt"/>
              </a:rPr>
              <a:t>dataset</a:t>
            </a:r>
            <a:r>
              <a:rPr lang="es-ES" sz="2400" b="0" dirty="0">
                <a:latin typeface="+mj-lt"/>
              </a:rPr>
              <a:t>. Realizar una limpieza y procesamiento en concordancia con la finalidad que se le quiere dar.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A743B2ED-128E-A5A8-E16F-18A85A503FC5}"/>
              </a:ext>
            </a:extLst>
          </p:cNvPr>
          <p:cNvSpPr txBox="1">
            <a:spLocks/>
          </p:cNvSpPr>
          <p:nvPr/>
        </p:nvSpPr>
        <p:spPr bwMode="auto">
          <a:xfrm>
            <a:off x="317501" y="2059194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400" b="0" dirty="0">
                <a:latin typeface="+mj-lt"/>
              </a:rPr>
              <a:t>Leer e interpretar el </a:t>
            </a:r>
            <a:r>
              <a:rPr lang="es-ES" sz="2400" b="0" dirty="0" err="1">
                <a:latin typeface="+mj-lt"/>
              </a:rPr>
              <a:t>dataset</a:t>
            </a:r>
            <a:r>
              <a:rPr lang="es-ES" sz="2400" b="0" dirty="0">
                <a:latin typeface="+mj-lt"/>
              </a:rPr>
              <a:t>. Realizar una limpieza y procesamiento en concordancia con la finalidad que se le quiere dar.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ES" sz="2000" b="0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s-ES" sz="2000" b="0" dirty="0">
              <a:latin typeface="+mj-lt"/>
            </a:endParaRPr>
          </a:p>
          <a:p>
            <a:pPr algn="l"/>
            <a:endParaRPr lang="es-AR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C50BB3-4DEC-DDE0-EC10-0ED5D5B6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968218"/>
            <a:ext cx="1104900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pic>
        <p:nvPicPr>
          <p:cNvPr id="3" name="Picture 2" descr="A picture containing text, plaque, screenshot&#10;&#10;Description automatically generated">
            <a:extLst>
              <a:ext uri="{FF2B5EF4-FFF2-40B4-BE49-F238E27FC236}">
                <a16:creationId xmlns:a16="http://schemas.microsoft.com/office/drawing/2014/main" id="{0B003898-1F46-84AE-D041-AB5A6B2B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69880"/>
            <a:ext cx="4223752" cy="5823658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D7A8B6-2213-6C04-614D-33F8ECD9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83" y="900865"/>
            <a:ext cx="3090522" cy="15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0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957944"/>
            <a:ext cx="3928421" cy="550788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A98DD47-30D4-1D63-5CD4-8E104C5EC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2180948"/>
            <a:ext cx="4725014" cy="8573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31510C-20EC-55CF-750C-C1F38FB2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957944"/>
            <a:ext cx="3792286" cy="112583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94064E6-61F3-3C0E-8725-F7A7B755A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4564076"/>
            <a:ext cx="3697039" cy="152231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49A58-7949-56CA-59DF-885462F2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9" y="3183413"/>
            <a:ext cx="7514442" cy="1171316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6773E3-3410-3EB1-5CE5-124575271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15" y="4564075"/>
            <a:ext cx="2605146" cy="14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3588A16-6C1D-5D7F-E03F-595D5F7E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40" y="852386"/>
            <a:ext cx="2266950" cy="1143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260731C-A4E7-B7BD-7A9A-120609B4D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40" y="2221042"/>
            <a:ext cx="7947064" cy="12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75816B-0FF9-9FAC-01E0-9BF70F0F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9" y="957944"/>
            <a:ext cx="6129200" cy="53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6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Campos: </a:t>
            </a:r>
            <a:r>
              <a:rPr lang="en-US" dirty="0" err="1"/>
              <a:t>eliminar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38883-922F-BC49-9AB5-6313E47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" y="854984"/>
            <a:ext cx="3928421" cy="550788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75816B-0FF9-9FAC-01E0-9BF70F0F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9" y="957944"/>
            <a:ext cx="6129200" cy="53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171</Words>
  <Application>Microsoft Office PowerPoint</Application>
  <PresentationFormat>Widescreen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1  Grupo 10  </vt:lpstr>
      <vt:lpstr>TP 1 – Introducción </vt:lpstr>
      <vt:lpstr>Objetivos</vt:lpstr>
      <vt:lpstr>Lectura de Datos y Análisis Primario</vt:lpstr>
      <vt:lpstr>Lectura de Datos y Análisis Primario</vt:lpstr>
      <vt:lpstr>Análisis de Campos: eliminar</vt:lpstr>
      <vt:lpstr>Análisis de Campos: eliminar</vt:lpstr>
      <vt:lpstr>Análisis de Campos: eliminar</vt:lpstr>
      <vt:lpstr>Análisis de Campos: eliminar</vt:lpstr>
      <vt:lpstr>Visualización: Calidad de Campos</vt:lpstr>
      <vt:lpstr>Visualización: Calidad de Campos</vt:lpstr>
      <vt:lpstr>Columnas Geográficas</vt:lpstr>
      <vt:lpstr>Columnas Geográficas</vt:lpstr>
      <vt:lpstr>Columnas Geográficas</vt:lpstr>
      <vt:lpstr>Columnas Geográficas</vt:lpstr>
      <vt:lpstr>Columna: Description – Extraer Información de un texto</vt:lpstr>
      <vt:lpstr>Visualizaciones</vt:lpstr>
      <vt:lpstr>Visualizaciones</vt:lpstr>
      <vt:lpstr>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44</cp:revision>
  <dcterms:created xsi:type="dcterms:W3CDTF">2021-07-20T17:29:46Z</dcterms:created>
  <dcterms:modified xsi:type="dcterms:W3CDTF">2022-11-03T17:54:15Z</dcterms:modified>
</cp:coreProperties>
</file>