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9" r:id="rId3"/>
    <p:sldId id="261" r:id="rId4"/>
    <p:sldId id="263" r:id="rId5"/>
    <p:sldId id="311" r:id="rId6"/>
    <p:sldId id="312" r:id="rId7"/>
    <p:sldId id="313" r:id="rId8"/>
    <p:sldId id="315" r:id="rId9"/>
    <p:sldId id="316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Comfortaa" panose="020B0604020202020204" charset="0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ira Code" panose="020B0604020202020204" pitchFamily="49" charset="0"/>
      <p:regular r:id="rId19"/>
      <p:bold r:id="rId20"/>
    </p:embeddedFont>
    <p:embeddedFont>
      <p:font typeface="Source Code Pro" panose="020B0604020202020204" pitchFamily="49" charset="0"/>
      <p:regular r:id="rId21"/>
      <p:bold r:id="rId22"/>
      <p:italic r:id="rId23"/>
      <p:boldItalic r:id="rId24"/>
    </p:embeddedFont>
    <p:embeddedFont>
      <p:font typeface="Source Code Pro Medium" panose="020B0604020202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21C52A-4422-433E-8302-E52A9E1FF5AA}">
  <a:tblStyle styleId="{3421C52A-4422-433E-8302-E52A9E1FF5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AA4A9D-D4EB-47B0-A47F-D154D7EB4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68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13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59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91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5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ConcurrentQueue&lt;T&gt; </a:t>
            </a:r>
            <a:br>
              <a:rPr lang="es-419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</a:br>
            <a:r>
              <a:rPr lang="es-419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&amp;&amp; </a:t>
            </a:r>
            <a:br>
              <a:rPr lang="es-419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</a:br>
            <a:r>
              <a:rPr lang="es-419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Concurrent Stack&lt;T&gt;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onsolas" panose="020B0609020204030204" pitchFamily="49" charset="0"/>
              </a:rPr>
              <a:t>Collections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81005" y="4180888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978740" y="1087088"/>
            <a:ext cx="4725300" cy="7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0" i="0" dirty="0" err="1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ConcurrentStack</a:t>
            </a:r>
            <a:r>
              <a:rPr lang="es-419" sz="36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&lt;T&gt; </a:t>
            </a:r>
            <a:endParaRPr sz="3600" dirty="0">
              <a:latin typeface="Consolas" panose="020B0609020204030204" pitchFamily="49" charset="0"/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145519" y="1816525"/>
            <a:ext cx="4206000" cy="2809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Es una 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clase en el 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 .NET que proporciona una implementación de una pila que es segura para usar en entornos 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multi-hilo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. 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499516" y="90835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Funcionamiento</a:t>
            </a:r>
            <a:endParaRPr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50863" y="1402875"/>
            <a:ext cx="7842274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Esta clase utiliza técnicas de programación concurrente y estructuras de datos seguras para múltiples hilos para garantizar que las operaciones comunes de la pila, como empujar (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) y sacar (pop) elementos, se realicen de manera segura y eficiente en un entorno 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multi-hilo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. Internamente, emplea métodos seguros para manipular la estructura de datos subyacente de la pila.</a:t>
            </a:r>
            <a:endParaRPr sz="1800" dirty="0">
              <a:latin typeface="Consolas" panose="020B0609020204030204" pitchFamily="49" charset="0"/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Usos</a:t>
            </a:r>
            <a:endParaRPr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486967" y="1607187"/>
            <a:ext cx="6170066" cy="195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Consolas" panose="020B0609020204030204" pitchFamily="49" charset="0"/>
              </a:rPr>
              <a:t>ConcurrentStack</a:t>
            </a:r>
            <a:r>
              <a:rPr lang="es-ES" dirty="0">
                <a:latin typeface="Consolas" panose="020B0609020204030204" pitchFamily="49" charset="0"/>
              </a:rPr>
              <a:t>&lt;T&gt; es útil en situaciones donde múltiples hilos necesitan acceder a una pila compartida simultáneamente. Al ser una implementación segura para múltiples hilos, evita problemas comunes asociados con el acceso concurrente, como condiciones de carrera y bloqueos. Esto lo hace especialmente útil en aplicaciones </a:t>
            </a:r>
            <a:r>
              <a:rPr lang="es-ES" dirty="0" err="1">
                <a:latin typeface="Consolas" panose="020B0609020204030204" pitchFamily="49" charset="0"/>
              </a:rPr>
              <a:t>multi-hilo</a:t>
            </a:r>
            <a:r>
              <a:rPr lang="es-ES" dirty="0">
                <a:latin typeface="Consolas" panose="020B0609020204030204" pitchFamily="49" charset="0"/>
              </a:rPr>
              <a:t> y de alto rendimiento donde la sincronización manual puede ser costosa y propensa a errores.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3882712" y="1249956"/>
            <a:ext cx="4984184" cy="7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ConcurrentQueue&lt;T&gt;</a:t>
            </a:r>
            <a:r>
              <a:rPr lang="es-419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endParaRPr sz="36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06443" y="2155117"/>
            <a:ext cx="4206000" cy="2031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CECEC"/>
                </a:solidFill>
                <a:latin typeface="Consolas" panose="020B0609020204030204" pitchFamily="49" charset="0"/>
              </a:rPr>
              <a:t>C</a:t>
            </a:r>
            <a:r>
              <a:rPr lang="es-ES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lase en el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s-ES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 .NET que proporciona una implementación de una cola (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s-ES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) segura para usar en entornos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multi-hilo</a:t>
            </a:r>
            <a:r>
              <a:rPr lang="es-ES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. Permite a múltiples hilos acceder concurrentemente a la cola sin necesidad de sincronización externa.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548708" y="1110063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92880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Funcionamiento</a:t>
            </a:r>
            <a:endParaRPr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50863" y="1402875"/>
            <a:ext cx="7842274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Esta clase utiliza técnicas de programación concurrente y estructuras de datos seguras para múltiples hilos para garantizar que las operaciones comunes de la cola, como encolar (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) y desencolar (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) elementos, se realicen de manera segura y eficiente en un entorno </a:t>
            </a:r>
            <a:r>
              <a:rPr lang="es-ES" sz="1800" b="0" i="0" dirty="0" err="1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multi-hilo</a:t>
            </a:r>
            <a:r>
              <a:rPr lang="es-ES" sz="1800" b="0" i="0" dirty="0">
                <a:solidFill>
                  <a:srgbClr val="ECECEC"/>
                </a:solidFill>
                <a:effectLst/>
                <a:latin typeface="Consolas" panose="020B0609020204030204" pitchFamily="49" charset="0"/>
              </a:rPr>
              <a:t>. Internamente, emplea métodos seguros para manipular la estructura de datos subyacente de la cola.</a:t>
            </a:r>
            <a:endParaRPr lang="es-ES" sz="1800" dirty="0">
              <a:latin typeface="Consolas" panose="020B0609020204030204" pitchFamily="49" charset="0"/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</a:rPr>
              <a:t>Usos</a:t>
            </a:r>
            <a:endParaRPr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067999" y="1405957"/>
            <a:ext cx="7356001" cy="195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Consolas" panose="020B0609020204030204" pitchFamily="49" charset="0"/>
              </a:rPr>
              <a:t>ConcurrentQueue</a:t>
            </a:r>
            <a:r>
              <a:rPr lang="es-ES" dirty="0">
                <a:latin typeface="Consolas" panose="020B0609020204030204" pitchFamily="49" charset="0"/>
              </a:rPr>
              <a:t>&lt;T&gt; es útil en situaciones donde múltiples hilos necesitan acceder a una cola compartida simultáneamente. Al ser una implementación segura para múltiples hilos, evita problemas comunes asociados con el acceso concurrente, como condiciones de carrera y bloqueos. Esto lo hace especialmente útil en aplicaciones </a:t>
            </a:r>
            <a:r>
              <a:rPr lang="es-ES" dirty="0" err="1">
                <a:latin typeface="Consolas" panose="020B0609020204030204" pitchFamily="49" charset="0"/>
              </a:rPr>
              <a:t>multi-hilo</a:t>
            </a:r>
            <a:r>
              <a:rPr lang="es-ES" dirty="0">
                <a:latin typeface="Consolas" panose="020B0609020204030204" pitchFamily="49" charset="0"/>
              </a:rPr>
              <a:t> y de alto rendimiento donde la sincronización manual puede ser costosa y propensa a errores.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5274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4"/>
                </a:solidFill>
                <a:latin typeface="Consolas" panose="020B0609020204030204" pitchFamily="49" charset="0"/>
              </a:rPr>
              <a:t>En resumen</a:t>
            </a:r>
            <a:endParaRPr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0C94125-726E-4F4D-987E-8B7AA963661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44024" y="1306011"/>
            <a:ext cx="7270601" cy="2785889"/>
          </a:xfrm>
        </p:spPr>
        <p:txBody>
          <a:bodyPr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Son colecciones concurrentes que ofrecen funcionalidades</a:t>
            </a: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similares pero con diferentes comportamientos y usos según el principio de orden en el que operan:</a:t>
            </a:r>
          </a:p>
          <a:p>
            <a:pPr algn="ctr"/>
            <a:endParaRPr lang="es-ES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FIFO </a:t>
            </a:r>
            <a:r>
              <a:rPr lang="es-ES" sz="1600" dirty="0">
                <a:latin typeface="Consolas" panose="020B0609020204030204" pitchFamily="49" charset="0"/>
              </a:rPr>
              <a:t>			</a:t>
            </a:r>
            <a:r>
              <a:rPr lang="es-E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LIFO</a:t>
            </a:r>
            <a:endParaRPr lang="es-ES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		Para </a:t>
            </a:r>
            <a:r>
              <a:rPr lang="es-ES" sz="1600" dirty="0" err="1">
                <a:latin typeface="Consolas" panose="020B0609020204030204" pitchFamily="49" charset="0"/>
              </a:rPr>
              <a:t>ConcurrentQueue</a:t>
            </a:r>
            <a:r>
              <a:rPr lang="es-ES" sz="1600" dirty="0">
                <a:latin typeface="Consolas" panose="020B0609020204030204" pitchFamily="49" charset="0"/>
              </a:rPr>
              <a:t> 		Para </a:t>
            </a:r>
            <a:r>
              <a:rPr lang="es-ES" sz="1600" dirty="0" err="1">
                <a:latin typeface="Consolas" panose="020B0609020204030204" pitchFamily="49" charset="0"/>
              </a:rPr>
              <a:t>ConcurrentStack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La elección entre ellos depende de las necesidades del problema que se esté abordando.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endParaRPr lang="es-419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2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2CF99-2F14-4DDD-82AE-503893BA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 del repositorio en GitHub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A3DE16-3299-4777-85BA-93ED025B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207" y="1664551"/>
            <a:ext cx="6324067" cy="1814397"/>
          </a:xfrm>
        </p:spPr>
        <p:txBody>
          <a:bodyPr/>
          <a:lstStyle/>
          <a:p>
            <a:r>
              <a:rPr lang="es-419" dirty="0"/>
              <a:t>https://github.com/Facundo-lesteyme/Ej-ConcurrentStack/tree/master</a:t>
            </a:r>
          </a:p>
        </p:txBody>
      </p:sp>
    </p:spTree>
    <p:extLst>
      <p:ext uri="{BB962C8B-B14F-4D97-AF65-F5344CB8AC3E}">
        <p14:creationId xmlns:p14="http://schemas.microsoft.com/office/powerpoint/2010/main" val="306658704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446</Words>
  <Application>Microsoft Office PowerPoint</Application>
  <PresentationFormat>Presentación en pantalla (16:9)</PresentationFormat>
  <Paragraphs>44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Comfortaa</vt:lpstr>
      <vt:lpstr>Source Code Pro</vt:lpstr>
      <vt:lpstr>Source Code Pro Medium</vt:lpstr>
      <vt:lpstr>Consolas</vt:lpstr>
      <vt:lpstr>gg sans</vt:lpstr>
      <vt:lpstr>Fira Code</vt:lpstr>
      <vt:lpstr>Arial</vt:lpstr>
      <vt:lpstr>Bebas Neue</vt:lpstr>
      <vt:lpstr>Introduction to Java Programming for High School by Slidesgo</vt:lpstr>
      <vt:lpstr>ConcurrentQueue&lt;T&gt;  &amp;&amp;  Concurrent Stack&lt;T&gt;</vt:lpstr>
      <vt:lpstr>ConcurrentStack&lt;T&gt; </vt:lpstr>
      <vt:lpstr>Funcionamiento</vt:lpstr>
      <vt:lpstr>Usos</vt:lpstr>
      <vt:lpstr>ConcurrentQueue&lt;T&gt; </vt:lpstr>
      <vt:lpstr>Funcionamiento</vt:lpstr>
      <vt:lpstr>Usos</vt:lpstr>
      <vt:lpstr>En resumen</vt:lpstr>
      <vt:lpstr>Link del repositorio 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dc:creator>Facundo Lesteymee</dc:creator>
  <cp:lastModifiedBy>Facundo Lesteyme</cp:lastModifiedBy>
  <cp:revision>16</cp:revision>
  <dcterms:modified xsi:type="dcterms:W3CDTF">2024-04-11T22:25:52Z</dcterms:modified>
</cp:coreProperties>
</file>