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5" r:id="rId9"/>
    <p:sldId id="266" r:id="rId10"/>
    <p:sldId id="267" r:id="rId11"/>
    <p:sldId id="268" r:id="rId12"/>
    <p:sldId id="273" r:id="rId13"/>
    <p:sldId id="272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4098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3218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29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9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375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5993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09516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1150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898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78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3025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362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43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8008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186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1895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42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808B-4D01-43B5-890C-4B7DFBC90D80}" type="datetimeFigureOut">
              <a:rPr lang="es-UY" smtClean="0"/>
              <a:t>9/11/2018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7FBF-0BC7-49A2-A38E-40CC24DB293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97867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47BF2-A9F0-467B-9770-9628DB2D9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s-UY" sz="8000" dirty="0"/>
              <a:t>S.I.S.G.E.VI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670377-E076-4EBF-AD3C-A72B289B8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s-UY" sz="4000" dirty="0"/>
              <a:t>RFL System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0F4B11DE-0C66-4444-8577-9A3EC6DD5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9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34C-A461-4BBA-BAD4-B5AB5FDC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4000" dirty="0"/>
              <a:t>Características de los equipos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61E23-FEF4-49A8-93FA-BD3B7CFC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Y" sz="2400" b="1" dirty="0">
                <a:effectLst/>
              </a:rPr>
              <a:t>Características básicas:</a:t>
            </a:r>
          </a:p>
          <a:p>
            <a:r>
              <a:rPr lang="es-UY" sz="2400" dirty="0">
                <a:effectLst/>
              </a:rPr>
              <a:t>Motherboard: ECS/Gigabyte H110</a:t>
            </a:r>
          </a:p>
          <a:p>
            <a:r>
              <a:rPr lang="es-UY" sz="2400" dirty="0">
                <a:effectLst/>
              </a:rPr>
              <a:t>Memoria: 4 GB de RAM DDR4</a:t>
            </a:r>
          </a:p>
          <a:p>
            <a:r>
              <a:rPr lang="es-UY" sz="2400" dirty="0">
                <a:effectLst/>
              </a:rPr>
              <a:t>Micro: Intel Celeron G3900</a:t>
            </a:r>
          </a:p>
          <a:p>
            <a:r>
              <a:rPr lang="es-UY" sz="2400" dirty="0">
                <a:effectLst/>
              </a:rPr>
              <a:t>Disco: Disco duro 1 TB WD Blue</a:t>
            </a:r>
          </a:p>
          <a:p>
            <a:r>
              <a:rPr lang="es-UY" sz="2400" dirty="0"/>
              <a:t>Periféricos incluidos</a:t>
            </a:r>
          </a:p>
        </p:txBody>
      </p:sp>
      <p:pic>
        <p:nvPicPr>
          <p:cNvPr id="4" name="Imagen 3" descr="C:\Users\Admin\AppData\Local\Microsoft\Windows\INetCache\Content.Word\Screenshot_3.png">
            <a:extLst>
              <a:ext uri="{FF2B5EF4-FFF2-40B4-BE49-F238E27FC236}">
                <a16:creationId xmlns:a16="http://schemas.microsoft.com/office/drawing/2014/main" id="{A1A4B2D7-2C1D-4A2A-9C0F-0443AFB2E3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44" y="2096064"/>
            <a:ext cx="4542055" cy="3695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Marcador de contenido 6">
            <a:extLst>
              <a:ext uri="{FF2B5EF4-FFF2-40B4-BE49-F238E27FC236}">
                <a16:creationId xmlns:a16="http://schemas.microsoft.com/office/drawing/2014/main" id="{BFA7AABD-A323-4193-BCAF-133CE1A0D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34C-A461-4BBA-BAD4-B5AB5FDC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4000" dirty="0"/>
              <a:t>Características de los equipos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61E23-FEF4-49A8-93FA-BD3B7CFC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Y" sz="2400" b="1" dirty="0">
                <a:effectLst/>
              </a:rPr>
              <a:t>Características básicas:</a:t>
            </a:r>
          </a:p>
          <a:p>
            <a:r>
              <a:rPr lang="es-UY" sz="2400" dirty="0">
                <a:effectLst/>
              </a:rPr>
              <a:t>Memoria: 8 GB de RAM DDR4</a:t>
            </a:r>
          </a:p>
          <a:p>
            <a:r>
              <a:rPr lang="es-UY" sz="2400" dirty="0">
                <a:effectLst/>
              </a:rPr>
              <a:t>Micro: Intel® Xeon® E3-1225</a:t>
            </a:r>
          </a:p>
          <a:p>
            <a:r>
              <a:rPr lang="es-UY" sz="2400" dirty="0">
                <a:effectLst/>
              </a:rPr>
              <a:t>Disco: Disco duro 2 TB NLSAS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755045-FFAC-49AA-AB98-C6266D81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473242"/>
            <a:ext cx="5585240" cy="5585240"/>
          </a:xfrm>
          <a:prstGeom prst="rect">
            <a:avLst/>
          </a:prstGeom>
        </p:spPr>
      </p:pic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E6C5CE47-ED65-4D15-9C86-1F7DE3BFA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3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D2847-D672-4A10-BEE5-77449692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83" y="71285"/>
            <a:ext cx="10353761" cy="1326321"/>
          </a:xfrm>
        </p:spPr>
        <p:txBody>
          <a:bodyPr>
            <a:normAutofit/>
          </a:bodyPr>
          <a:lstStyle/>
          <a:p>
            <a:r>
              <a:rPr lang="es-UY" sz="4000" dirty="0"/>
              <a:t>SOFTWARE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42E590-599E-4BA2-B22A-CE003F14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3" y="1397605"/>
            <a:ext cx="3855207" cy="2168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EED97E-C18F-4863-9CC2-FA9D75CC9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31" y="1397606"/>
            <a:ext cx="3855206" cy="2168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BBAEDC-14C2-49CA-9F44-7EB5DE232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45" y="4107669"/>
            <a:ext cx="4085236" cy="1981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58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33DA-0F0B-4468-B261-B8C0340B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094"/>
            <a:ext cx="10353761" cy="1326321"/>
          </a:xfrm>
        </p:spPr>
        <p:txBody>
          <a:bodyPr>
            <a:normAutofit/>
          </a:bodyPr>
          <a:lstStyle/>
          <a:p>
            <a:r>
              <a:rPr lang="es-UY" sz="4000" dirty="0"/>
              <a:t>ESQUEMA DE INTERCONEXION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45BEB2-6BFC-4370-A264-F3F2FDB8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917" r="50622" b="79132"/>
          <a:stretch/>
        </p:blipFill>
        <p:spPr>
          <a:xfrm>
            <a:off x="919118" y="1285006"/>
            <a:ext cx="10353761" cy="5258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03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64BE6-8DDC-445F-A882-3BD74AD6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9978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s-UY" sz="5400" dirty="0"/>
              <a:t>Precio para una sucursal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B1DBE-A27B-4AF2-A032-65CA78F2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5" y="1236996"/>
            <a:ext cx="10353762" cy="4938158"/>
          </a:xfrm>
        </p:spPr>
        <p:txBody>
          <a:bodyPr>
            <a:normAutofit lnSpcReduction="10000"/>
          </a:bodyPr>
          <a:lstStyle/>
          <a:p>
            <a:r>
              <a:rPr lang="es-UY" sz="2800" dirty="0"/>
              <a:t>Precio del sistema completo</a:t>
            </a:r>
          </a:p>
          <a:p>
            <a:pPr lvl="1"/>
            <a:r>
              <a:rPr lang="es-UY" sz="2400" dirty="0"/>
              <a:t>Equipamiento informático: U$S 13.977 + IVA</a:t>
            </a:r>
          </a:p>
          <a:p>
            <a:pPr lvl="1"/>
            <a:r>
              <a:rPr lang="es-UY" sz="2400" dirty="0"/>
              <a:t>Software SISGEVI (Sin código): U$S 8.400</a:t>
            </a:r>
          </a:p>
          <a:p>
            <a:pPr lvl="1"/>
            <a:r>
              <a:rPr lang="es-UY" sz="2400" dirty="0"/>
              <a:t>Windows 10 Home + Paquete de oficina: U$S 5.800 + IVA</a:t>
            </a:r>
          </a:p>
          <a:p>
            <a:pPr lvl="1"/>
            <a:r>
              <a:rPr lang="es-UY" sz="2400" dirty="0"/>
              <a:t>Hardware de red: U$S 2.836 + IVA</a:t>
            </a:r>
          </a:p>
          <a:p>
            <a:pPr lvl="1"/>
            <a:r>
              <a:rPr lang="es-UY" sz="2400" dirty="0"/>
              <a:t>Capacitación gratis para 10 personas</a:t>
            </a:r>
          </a:p>
          <a:p>
            <a:r>
              <a:rPr lang="es-UY" sz="2800" dirty="0"/>
              <a:t>Mano de obra U$S 150</a:t>
            </a:r>
          </a:p>
          <a:p>
            <a:pPr marL="0" indent="0">
              <a:buNone/>
            </a:pPr>
            <a:r>
              <a:rPr lang="en-US" sz="2800" dirty="0">
                <a:effectLst/>
              </a:rPr>
              <a:t>PRECIO TOTAL: U$S 31.163</a:t>
            </a:r>
          </a:p>
          <a:p>
            <a:pPr marL="0" indent="0">
              <a:buNone/>
            </a:pPr>
            <a:r>
              <a:rPr lang="en-US" sz="2800" dirty="0">
                <a:effectLst/>
              </a:rPr>
              <a:t>PRECIO SIN MAQUINAS: U$S 22.883 (Se descuenta U$S 8280)</a:t>
            </a:r>
          </a:p>
          <a:p>
            <a:pPr marL="0" indent="0">
              <a:buNone/>
            </a:pPr>
            <a:endParaRPr lang="es-UY" dirty="0">
              <a:effectLst/>
            </a:endParaRPr>
          </a:p>
          <a:p>
            <a:pPr marL="0" indent="0">
              <a:buNone/>
            </a:pPr>
            <a:endParaRPr lang="es-UY" sz="3200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16131F00-4A55-488A-A53F-F8EEE1B0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0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BE23F-EDFA-4855-8A81-3B477C4D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17311"/>
            <a:ext cx="10353761" cy="1326321"/>
          </a:xfrm>
        </p:spPr>
        <p:txBody>
          <a:bodyPr>
            <a:normAutofit/>
          </a:bodyPr>
          <a:lstStyle/>
          <a:p>
            <a:r>
              <a:rPr lang="es-UY" sz="6000" dirty="0"/>
              <a:t>¡Gracias!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FC69EF3F-4D6A-439E-B6EE-AA11ABCC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DE8C2364-9A9A-42CF-87E6-E2455A58DE81}"/>
              </a:ext>
            </a:extLst>
          </p:cNvPr>
          <p:cNvSpPr txBox="1">
            <a:spLocks/>
          </p:cNvSpPr>
          <p:nvPr/>
        </p:nvSpPr>
        <p:spPr>
          <a:xfrm>
            <a:off x="1595269" y="3602038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UY" sz="4000" dirty="0"/>
              <a:t>RFL System</a:t>
            </a:r>
          </a:p>
        </p:txBody>
      </p:sp>
    </p:spTree>
    <p:extLst>
      <p:ext uri="{BB962C8B-B14F-4D97-AF65-F5344CB8AC3E}">
        <p14:creationId xmlns:p14="http://schemas.microsoft.com/office/powerpoint/2010/main" val="7541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7C244-D6F3-4D11-91FB-DE1C5C72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sz="5400" dirty="0"/>
              <a:t>Nuestra empresa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388AF7-2630-49E3-9DF1-03D16D68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22" y="2096064"/>
            <a:ext cx="4501378" cy="3936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6635FFD-8114-411E-B622-A9345F5D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4400" dirty="0"/>
              <a:t>Quienes somos</a:t>
            </a:r>
          </a:p>
          <a:p>
            <a:r>
              <a:rPr lang="es-UY" sz="4400" dirty="0"/>
              <a:t>Visión</a:t>
            </a:r>
          </a:p>
          <a:p>
            <a:r>
              <a:rPr lang="es-UY" sz="4400" dirty="0"/>
              <a:t>Misión</a:t>
            </a:r>
          </a:p>
          <a:p>
            <a:r>
              <a:rPr lang="es-UY" sz="4400" dirty="0"/>
              <a:t>Objetivos</a:t>
            </a:r>
          </a:p>
        </p:txBody>
      </p:sp>
      <p:pic>
        <p:nvPicPr>
          <p:cNvPr id="11" name="Marcador de contenido 6">
            <a:extLst>
              <a:ext uri="{FF2B5EF4-FFF2-40B4-BE49-F238E27FC236}">
                <a16:creationId xmlns:a16="http://schemas.microsoft.com/office/drawing/2014/main" id="{B8C629D7-ED23-44B0-AEF5-45245379D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0B50-0CF8-42AC-AA21-DAA08E34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7" y="609600"/>
            <a:ext cx="10924672" cy="1326321"/>
          </a:xfrm>
        </p:spPr>
        <p:txBody>
          <a:bodyPr>
            <a:normAutofit/>
          </a:bodyPr>
          <a:lstStyle/>
          <a:p>
            <a:r>
              <a:rPr lang="es-UY" sz="5400" dirty="0"/>
              <a:t>ANTEPROYECTO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654AF-4412-42A6-9959-34AA150C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4400" dirty="0"/>
              <a:t>Entrevistas</a:t>
            </a:r>
          </a:p>
          <a:p>
            <a:r>
              <a:rPr lang="es-UY" sz="4400" dirty="0"/>
              <a:t>Formularios</a:t>
            </a:r>
          </a:p>
          <a:p>
            <a:r>
              <a:rPr lang="es-UY" sz="4400" dirty="0"/>
              <a:t>Determinación de requerimientos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4F9EE39B-03D4-4612-ABA5-CCF580C1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8BD24-6EFC-4598-91C4-775B197E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3612"/>
            <a:ext cx="10353761" cy="1326321"/>
          </a:xfrm>
        </p:spPr>
        <p:txBody>
          <a:bodyPr>
            <a:normAutofit/>
          </a:bodyPr>
          <a:lstStyle/>
          <a:p>
            <a:r>
              <a:rPr lang="es-UY" sz="5400" dirty="0"/>
              <a:t>Gestión de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2E562-D6AD-4B21-9638-B1314E58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120" y="2115413"/>
            <a:ext cx="5797199" cy="3695136"/>
          </a:xfrm>
        </p:spPr>
        <p:txBody>
          <a:bodyPr>
            <a:normAutofit/>
          </a:bodyPr>
          <a:lstStyle/>
          <a:p>
            <a:r>
              <a:rPr lang="es-UY" sz="3600" dirty="0"/>
              <a:t>Documentación:</a:t>
            </a:r>
          </a:p>
          <a:p>
            <a:pPr lvl="1"/>
            <a:r>
              <a:rPr lang="es-UY" sz="3200" dirty="0"/>
              <a:t>Ciclo de vida de proyecto</a:t>
            </a:r>
          </a:p>
          <a:p>
            <a:pPr lvl="1"/>
            <a:r>
              <a:rPr lang="es-UY" sz="3200" dirty="0"/>
              <a:t>Planificación</a:t>
            </a:r>
          </a:p>
          <a:p>
            <a:pPr lvl="1"/>
            <a:r>
              <a:rPr lang="es-UY" sz="3200" dirty="0"/>
              <a:t>Gestión y control</a:t>
            </a:r>
          </a:p>
          <a:p>
            <a:pPr lvl="1"/>
            <a:r>
              <a:rPr lang="es-UY" sz="3200" dirty="0"/>
              <a:t>Diagrama de Gantt</a:t>
            </a:r>
          </a:p>
          <a:p>
            <a:endParaRPr lang="es-UY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1B4375-AA10-4032-80D0-441139664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3" t="52302" r="10252" b="428"/>
          <a:stretch/>
        </p:blipFill>
        <p:spPr>
          <a:xfrm>
            <a:off x="443181" y="2068580"/>
            <a:ext cx="5533701" cy="3423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C8B58DD-FA61-423F-A0DB-C2F954825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9E220-2F65-4B02-BE39-1DBD861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1812"/>
            <a:ext cx="10353761" cy="1326321"/>
          </a:xfrm>
        </p:spPr>
        <p:txBody>
          <a:bodyPr>
            <a:normAutofit/>
          </a:bodyPr>
          <a:lstStyle/>
          <a:p>
            <a:r>
              <a:rPr lang="es-UY" sz="5400" dirty="0"/>
              <a:t>Análisis Y DISEÑO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74D47F-5E7E-4186-A6C0-9F83B23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29" b="35791"/>
          <a:stretch/>
        </p:blipFill>
        <p:spPr>
          <a:xfrm>
            <a:off x="713855" y="1757630"/>
            <a:ext cx="3539363" cy="18351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B5C71F7-2D16-41D6-B5C2-9825DFB90431}"/>
              </a:ext>
            </a:extLst>
          </p:cNvPr>
          <p:cNvSpPr txBox="1">
            <a:spLocks/>
          </p:cNvSpPr>
          <p:nvPr/>
        </p:nvSpPr>
        <p:spPr>
          <a:xfrm>
            <a:off x="417817" y="1192534"/>
            <a:ext cx="1664984" cy="625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UY" sz="2400" dirty="0"/>
              <a:t>M.E.R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97F45E-222B-4218-B7BB-2CBAC99C8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8" b="1"/>
          <a:stretch/>
        </p:blipFill>
        <p:spPr>
          <a:xfrm>
            <a:off x="6260073" y="1862199"/>
            <a:ext cx="5012807" cy="1749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1A3572A-412B-4101-B71A-CDECDD2B0069}"/>
              </a:ext>
            </a:extLst>
          </p:cNvPr>
          <p:cNvSpPr txBox="1">
            <a:spLocks/>
          </p:cNvSpPr>
          <p:nvPr/>
        </p:nvSpPr>
        <p:spPr>
          <a:xfrm>
            <a:off x="5879074" y="1310380"/>
            <a:ext cx="4632856" cy="79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UY" sz="2400" dirty="0"/>
              <a:t>Diagrama de flujo de datos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EF65949-9E7A-4337-9CFE-87AA8489B3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6"/>
          <a:stretch/>
        </p:blipFill>
        <p:spPr>
          <a:xfrm>
            <a:off x="6522114" y="4533221"/>
            <a:ext cx="4098488" cy="2004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A9415B4-53BD-4774-8D9C-1D1EBE14795C}"/>
              </a:ext>
            </a:extLst>
          </p:cNvPr>
          <p:cNvSpPr txBox="1">
            <a:spLocks/>
          </p:cNvSpPr>
          <p:nvPr/>
        </p:nvSpPr>
        <p:spPr>
          <a:xfrm>
            <a:off x="6095999" y="4027000"/>
            <a:ext cx="2894529" cy="79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UY" sz="2400" dirty="0"/>
              <a:t>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655148-E6A3-42F4-9467-7A7B10F83C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" b="8005"/>
          <a:stretch/>
        </p:blipFill>
        <p:spPr>
          <a:xfrm>
            <a:off x="697866" y="4552539"/>
            <a:ext cx="2817687" cy="1985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AA1093C-3105-4631-8E74-4D87A49D49A6}"/>
              </a:ext>
            </a:extLst>
          </p:cNvPr>
          <p:cNvSpPr txBox="1">
            <a:spLocks/>
          </p:cNvSpPr>
          <p:nvPr/>
        </p:nvSpPr>
        <p:spPr>
          <a:xfrm>
            <a:off x="417817" y="3993302"/>
            <a:ext cx="4871381" cy="79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UY" sz="2400" dirty="0"/>
              <a:t>Diagrama Nassi-Shneiderman</a:t>
            </a:r>
          </a:p>
          <a:p>
            <a:pPr marL="0" indent="0" algn="ctr">
              <a:buNone/>
            </a:pPr>
            <a:endParaRPr lang="es-UY" sz="2400" dirty="0"/>
          </a:p>
        </p:txBody>
      </p:sp>
    </p:spTree>
    <p:extLst>
      <p:ext uri="{BB962C8B-B14F-4D97-AF65-F5344CB8AC3E}">
        <p14:creationId xmlns:p14="http://schemas.microsoft.com/office/powerpoint/2010/main" val="22593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74D47F-5E7E-4186-A6C0-9F83B23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509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9E9A25-D31F-4343-A4FB-F45460DB6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8" b="1"/>
          <a:stretch/>
        </p:blipFill>
        <p:spPr>
          <a:xfrm>
            <a:off x="0" y="1459684"/>
            <a:ext cx="12192000" cy="42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D675D-470E-46AC-BB5D-E45B9EF4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1537455"/>
            <a:ext cx="11405935" cy="4796098"/>
          </a:xfrm>
        </p:spPr>
        <p:txBody>
          <a:bodyPr>
            <a:normAutofit/>
          </a:bodyPr>
          <a:lstStyle/>
          <a:p>
            <a:r>
              <a:rPr lang="es-UY" sz="3200" dirty="0"/>
              <a:t>Aplicación: Visual.NET </a:t>
            </a:r>
          </a:p>
          <a:p>
            <a:r>
              <a:rPr lang="es-UY" sz="3200" dirty="0"/>
              <a:t>Ambiente del cliente: Windows 10</a:t>
            </a:r>
          </a:p>
          <a:p>
            <a:r>
              <a:rPr lang="es-UY" sz="3200" dirty="0"/>
              <a:t>Almacenamiento: Informix</a:t>
            </a:r>
          </a:p>
          <a:p>
            <a:r>
              <a:rPr lang="es-UY" sz="3200" dirty="0"/>
              <a:t>Ambiente del Servidor: SuSE Linux Enterprise Server 12 </a:t>
            </a:r>
          </a:p>
          <a:p>
            <a:pPr marL="0" indent="0">
              <a:buNone/>
            </a:pPr>
            <a:endParaRPr lang="es-UY" sz="4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4E757D-E535-4478-9D9F-FA3CCB4F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1134"/>
            <a:ext cx="10353761" cy="1326321"/>
          </a:xfrm>
        </p:spPr>
        <p:txBody>
          <a:bodyPr>
            <a:normAutofit/>
          </a:bodyPr>
          <a:lstStyle/>
          <a:p>
            <a:r>
              <a:rPr lang="es-UY" sz="5400" dirty="0"/>
              <a:t>desarrollo</a:t>
            </a:r>
          </a:p>
        </p:txBody>
      </p:sp>
      <p:pic>
        <p:nvPicPr>
          <p:cNvPr id="6" name="Marcador de contenido 6">
            <a:extLst>
              <a:ext uri="{FF2B5EF4-FFF2-40B4-BE49-F238E27FC236}">
                <a16:creationId xmlns:a16="http://schemas.microsoft.com/office/drawing/2014/main" id="{2CF20CF3-8F73-405B-9653-C885728C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2420E-D664-4AB4-B919-E9F70B3F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184484"/>
            <a:ext cx="10828421" cy="1590736"/>
          </a:xfrm>
        </p:spPr>
        <p:txBody>
          <a:bodyPr>
            <a:normAutofit/>
          </a:bodyPr>
          <a:lstStyle/>
          <a:p>
            <a:r>
              <a:rPr lang="es-UY" sz="4400" dirty="0"/>
              <a:t>implementación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E3E46-8090-46C5-9EB4-65EE3613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75220"/>
            <a:ext cx="10353762" cy="4898296"/>
          </a:xfrm>
        </p:spPr>
        <p:txBody>
          <a:bodyPr>
            <a:normAutofit lnSpcReduction="10000"/>
          </a:bodyPr>
          <a:lstStyle/>
          <a:p>
            <a:r>
              <a:rPr lang="es-UY" sz="3200" dirty="0"/>
              <a:t>Gestión</a:t>
            </a:r>
          </a:p>
          <a:p>
            <a:pPr lvl="1"/>
            <a:r>
              <a:rPr lang="es-UY" sz="2800" dirty="0"/>
              <a:t>Usuarios (Administrativos, Gerentes y Asesores)</a:t>
            </a:r>
          </a:p>
          <a:p>
            <a:pPr lvl="1"/>
            <a:r>
              <a:rPr lang="es-UY" sz="2800" dirty="0"/>
              <a:t>Grupos</a:t>
            </a:r>
          </a:p>
          <a:p>
            <a:r>
              <a:rPr lang="es-UY" sz="3200" dirty="0"/>
              <a:t>Scripts</a:t>
            </a:r>
          </a:p>
          <a:p>
            <a:pPr lvl="1"/>
            <a:r>
              <a:rPr lang="es-UY" sz="2800" dirty="0"/>
              <a:t>Interactivos y automáticos</a:t>
            </a:r>
          </a:p>
          <a:p>
            <a:r>
              <a:rPr lang="es-UY" sz="3200" dirty="0"/>
              <a:t>Respaldos</a:t>
            </a:r>
          </a:p>
          <a:p>
            <a:pPr lvl="1"/>
            <a:r>
              <a:rPr lang="es-UY" sz="2800" dirty="0"/>
              <a:t>Base de datos</a:t>
            </a:r>
          </a:p>
          <a:p>
            <a:pPr lvl="1"/>
            <a:r>
              <a:rPr lang="es-UY" sz="2800" dirty="0"/>
              <a:t>Información de usuarios</a:t>
            </a:r>
          </a:p>
          <a:p>
            <a:pPr marL="457200" lvl="1" indent="0">
              <a:buNone/>
            </a:pPr>
            <a:endParaRPr lang="es-UY" dirty="0"/>
          </a:p>
          <a:p>
            <a:endParaRPr lang="es-UY" dirty="0"/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53FD37AC-07C6-4EBD-8880-AE0A60E00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31" y="5492308"/>
            <a:ext cx="1365692" cy="13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415</TotalTime>
  <Words>267</Words>
  <Application>Microsoft Office PowerPoint</Application>
  <PresentationFormat>Panorámica</PresentationFormat>
  <Paragraphs>62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S.I.S.G.E.VI</vt:lpstr>
      <vt:lpstr>Nuestra empresa</vt:lpstr>
      <vt:lpstr>ANTEPROYECTO</vt:lpstr>
      <vt:lpstr>Gestión de proyecto</vt:lpstr>
      <vt:lpstr>Análisis Y DISEÑO</vt:lpstr>
      <vt:lpstr>Presentación de PowerPoint</vt:lpstr>
      <vt:lpstr>Presentación de PowerPoint</vt:lpstr>
      <vt:lpstr>desarrollo</vt:lpstr>
      <vt:lpstr>implementación del servidor</vt:lpstr>
      <vt:lpstr>Características de los equipos</vt:lpstr>
      <vt:lpstr>Características de los equipos</vt:lpstr>
      <vt:lpstr>SOFTWARE</vt:lpstr>
      <vt:lpstr>ESQUEMA DE INTERCONEXION</vt:lpstr>
      <vt:lpstr>Precio para una sucursal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S.I.S.G.E.VI</dc:title>
  <dc:creator>facundo.l12391@gmail.com</dc:creator>
  <cp:lastModifiedBy>facundo.l12391@gmail.com</cp:lastModifiedBy>
  <cp:revision>33</cp:revision>
  <dcterms:created xsi:type="dcterms:W3CDTF">2018-11-07T02:23:59Z</dcterms:created>
  <dcterms:modified xsi:type="dcterms:W3CDTF">2018-11-10T06:15:51Z</dcterms:modified>
</cp:coreProperties>
</file>