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825603b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825603b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825603b8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825603b8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825603b8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825603b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837e3691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837e369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837e369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837e369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837e369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837e369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837e3691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837e3691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827bc93d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827bc93d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837e3691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837e3691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8256038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8256038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8710b4cc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8710b4cc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8710b4c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8710b4c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8710b4c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8710b4c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837e3691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837e3691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825603b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825603b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607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D9D9D9"/>
                </a:solidFill>
                <a:latin typeface="Merriweather"/>
                <a:ea typeface="Merriweather"/>
                <a:cs typeface="Merriweather"/>
                <a:sym typeface="Merriweather"/>
              </a:rPr>
              <a:t>Análisis web: DEXTER.</a:t>
            </a:r>
            <a:endParaRPr sz="21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52100" y="3924925"/>
            <a:ext cx="34707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217">
                <a:latin typeface="Arial"/>
                <a:ea typeface="Arial"/>
                <a:cs typeface="Arial"/>
                <a:sym typeface="Arial"/>
              </a:rPr>
              <a:t>Lencinas, Santiago Agustín.</a:t>
            </a:r>
            <a:endParaRPr sz="12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217">
                <a:latin typeface="Arial"/>
                <a:ea typeface="Arial"/>
                <a:cs typeface="Arial"/>
                <a:sym typeface="Arial"/>
              </a:rPr>
              <a:t>León, Facundo Gabriel.</a:t>
            </a:r>
            <a:endParaRPr sz="12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217">
                <a:latin typeface="Arial"/>
                <a:ea typeface="Arial"/>
                <a:cs typeface="Arial"/>
                <a:sym typeface="Arial"/>
              </a:rPr>
              <a:t>Moyano, Jonathan Ramón.</a:t>
            </a:r>
            <a:endParaRPr sz="12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217">
                <a:latin typeface="Arial"/>
                <a:ea typeface="Arial"/>
                <a:cs typeface="Arial"/>
                <a:sym typeface="Arial"/>
              </a:rPr>
              <a:t>Perri, Ariadna Antonella.</a:t>
            </a:r>
            <a:endParaRPr sz="12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689025" y="2307675"/>
            <a:ext cx="5013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Tecnicatura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Universitaria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 Web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u="sng">
                <a:latin typeface="Merriweather"/>
                <a:ea typeface="Merriweather"/>
                <a:cs typeface="Merriweather"/>
                <a:sym typeface="Merriweather"/>
              </a:rPr>
              <a:t>Grillas y Diseños de Pantalla de Inicio</a:t>
            </a:r>
            <a:endParaRPr sz="36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75" y="373775"/>
            <a:ext cx="7727452" cy="41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725" y="375350"/>
            <a:ext cx="3742802" cy="381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100" y="393750"/>
            <a:ext cx="1743575" cy="377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u="sng">
                <a:latin typeface="Merriweather"/>
                <a:ea typeface="Merriweather"/>
                <a:cs typeface="Merriweather"/>
                <a:sym typeface="Merriweather"/>
              </a:rPr>
              <a:t>Grillas y Diseños de </a:t>
            </a:r>
            <a:r>
              <a:rPr lang="es" sz="3600" u="sng">
                <a:latin typeface="Merriweather"/>
                <a:ea typeface="Merriweather"/>
                <a:cs typeface="Merriweather"/>
                <a:sym typeface="Merriweather"/>
              </a:rPr>
              <a:t>Página</a:t>
            </a:r>
            <a:r>
              <a:rPr lang="es" sz="3600" u="sng">
                <a:latin typeface="Merriweather"/>
                <a:ea typeface="Merriweather"/>
                <a:cs typeface="Merriweather"/>
                <a:sym typeface="Merriweather"/>
              </a:rPr>
              <a:t> Interna</a:t>
            </a:r>
            <a:endParaRPr sz="36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50" y="534325"/>
            <a:ext cx="7610250" cy="40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923" y="152400"/>
            <a:ext cx="2588478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450" y="152400"/>
            <a:ext cx="409527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D9D9D9"/>
                </a:solidFill>
              </a:rPr>
              <a:t>En las siguientes slides se mostrará el paso a paso del análisis de la página Dexter, elegida por los integrantes del grupo, para realizar el trabajo.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825" y="2819575"/>
            <a:ext cx="6841749" cy="16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297500" y="251800"/>
            <a:ext cx="54303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Introducción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Dexter tiene el objetivo de “Ser el retailer líder en ventas y en servicio al cliente, siendo siempre cercano al consumidor.”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350350"/>
            <a:ext cx="54960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Objetivo del Sitio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2542350"/>
            <a:ext cx="70389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" sz="1302"/>
              <a:t>Llamando la atención de los consumidores con productos de calidad, trabajando con marcas reconocidas a nivel mundial, hablando a través del deporte y de la moda, transmitiendo inspiración e innovación</a:t>
            </a:r>
            <a:endParaRPr sz="130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488" y="1375425"/>
            <a:ext cx="34032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Por demanda: satisface una necesidad existente en el mercado de artículos deportivos y moda deportiva, ofreciendo a los usuarios una plataforma accesible para adquirir productos de manera conveniente. </a:t>
            </a:r>
            <a:endParaRPr/>
          </a:p>
        </p:txBody>
      </p:sp>
      <p:sp>
        <p:nvSpPr>
          <p:cNvPr id="156" name="Google Shape;156;p16"/>
          <p:cNvSpPr txBox="1"/>
          <p:nvPr>
            <p:ph idx="2" type="body"/>
          </p:nvPr>
        </p:nvSpPr>
        <p:spPr>
          <a:xfrm>
            <a:off x="4933213" y="1375425"/>
            <a:ext cx="34032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Por posibilidad: el sitio web también surge al ver una oportunidad de vender sus productos sin la necesidad de que el cliente tenga que ir a una sucursal.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297525" y="3713400"/>
            <a:ext cx="70389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funciona como una tienda en línea oficial que representa a la marca Dexter, proporcionando información general sobre su actividad y facilitando la compra de productos directamente a los consumidores.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297525" y="536475"/>
            <a:ext cx="687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Por Demanda o Posibilidad: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297500" y="3021600"/>
            <a:ext cx="67989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Modelo o Tipo del Sitio:</a:t>
            </a:r>
            <a:endParaRPr sz="3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Merriweather"/>
                <a:ea typeface="Merriweather"/>
                <a:cs typeface="Merriweather"/>
                <a:sym typeface="Merriweather"/>
              </a:rPr>
              <a:t>Usabilidad</a:t>
            </a:r>
            <a:endParaRPr/>
          </a:p>
        </p:txBody>
      </p:sp>
      <p:sp>
        <p:nvSpPr>
          <p:cNvPr id="165" name="Google Shape;165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La usabilidad es alta, con un proceso de compra sencillo, filtros eficientes para productos y descripciones detalladas que nos ayudan a tomar decisiones.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50" y="1567538"/>
            <a:ext cx="4628421" cy="27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Merriweather"/>
                <a:ea typeface="Merriweather"/>
                <a:cs typeface="Merriweather"/>
                <a:sym typeface="Merriweather"/>
              </a:rPr>
              <a:t>Experiencia de Usuario</a:t>
            </a:r>
            <a:endParaRPr/>
          </a:p>
        </p:txBody>
      </p:sp>
      <p:sp>
        <p:nvSpPr>
          <p:cNvPr id="172" name="Google Shape;172;p18"/>
          <p:cNvSpPr txBox="1"/>
          <p:nvPr>
            <p:ph idx="2" type="body"/>
          </p:nvPr>
        </p:nvSpPr>
        <p:spPr>
          <a:xfrm>
            <a:off x="5577975" y="1494225"/>
            <a:ext cx="3403200" cy="32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La experiencia de usuario es positiva, con una interfaz amigable, tiempos de carga rápidos en general, y un diseño atractivo que nos mantiene interesados.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98" y="1434050"/>
            <a:ext cx="51073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592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Merriweather"/>
                <a:ea typeface="Merriweather"/>
                <a:cs typeface="Merriweather"/>
                <a:sym typeface="Merriweather"/>
              </a:rPr>
              <a:t>Arquitectura de la I</a:t>
            </a:r>
            <a:r>
              <a:rPr lang="es" sz="3600">
                <a:latin typeface="Merriweather"/>
                <a:ea typeface="Merriweather"/>
                <a:cs typeface="Merriweather"/>
                <a:sym typeface="Merriweather"/>
              </a:rPr>
              <a:t>nformación</a:t>
            </a:r>
            <a:endParaRPr/>
          </a:p>
        </p:txBody>
      </p:sp>
      <p:sp>
        <p:nvSpPr>
          <p:cNvPr id="179" name="Google Shape;179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La arquitectura de la información está bien estructurada, con categorías claramente definidas y un sistema de búsqueda eficaz que facilita la localización de productos específicos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0" y="1992113"/>
            <a:ext cx="4628420" cy="206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u="sng"/>
              <a:t>Mapa de la Red de Links de la P</a:t>
            </a:r>
            <a:r>
              <a:rPr lang="es" sz="3600" u="sng"/>
              <a:t>ágina</a:t>
            </a:r>
            <a:r>
              <a:rPr lang="es" sz="3600" u="sng"/>
              <a:t> Web</a:t>
            </a:r>
            <a:endParaRPr sz="36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25" y="566800"/>
            <a:ext cx="8601577" cy="36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