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  <a:srgbClr val="6699FF"/>
    <a:srgbClr val="01AFE1"/>
    <a:srgbClr val="0199FF"/>
    <a:srgbClr val="00CCFF"/>
    <a:srgbClr val="07C8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15666B-13B2-45BE-8DEA-F10EECCAD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5A9F91-F12F-4464-87D5-B9FD0FF09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13396-E27F-4219-BE48-EACF61034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8167-904B-4B39-8748-47CE54FE1FE3}" type="datetimeFigureOut">
              <a:rPr lang="es-MX" smtClean="0"/>
              <a:t>29/11/2020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CAFDDA-5AA5-4154-9C07-3BEF463D4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8C7838-3931-4D70-A2E3-10FABAE60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8090-CFC7-4B17-82CD-3FA4FD2E66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8446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F11AC0-C600-4000-8665-4F24F0B14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5DADB08-E533-4693-AE69-9EDEDF836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79343F-8477-47C7-8747-C762907CA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8167-904B-4B39-8748-47CE54FE1FE3}" type="datetimeFigureOut">
              <a:rPr lang="es-MX" smtClean="0"/>
              <a:t>29/11/2020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A016B3-03DF-4869-9D30-0FBBC1AE1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726439-D98D-4077-B9FB-8C470BD41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8090-CFC7-4B17-82CD-3FA4FD2E66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162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D987F57-64C8-4C12-B0AF-9D7588B0E7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DAE19B8-6CF4-47EB-B0C3-7BCB3BB8F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CEFD97-1630-4FAC-936D-EE9A8B311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8167-904B-4B39-8748-47CE54FE1FE3}" type="datetimeFigureOut">
              <a:rPr lang="es-MX" smtClean="0"/>
              <a:t>29/11/2020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4158E7-0A0C-49F3-A955-871C224CC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E9C4EE-539A-4B86-8E86-4C188F7ED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8090-CFC7-4B17-82CD-3FA4FD2E66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9120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7EC69E-13C2-4458-ADA0-A4A5F71A9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F6FA9F-5871-477D-8EE9-34A605B67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5B1C67-3E31-44A9-A4D2-D29359D45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8167-904B-4B39-8748-47CE54FE1FE3}" type="datetimeFigureOut">
              <a:rPr lang="es-MX" smtClean="0"/>
              <a:t>29/11/2020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2DA094-0602-486D-BAD3-A250825C0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409D3F-9204-4854-BC96-208519315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8090-CFC7-4B17-82CD-3FA4FD2E66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4246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633536-7295-4DB8-A903-6B0059F82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B0A5D4-41D8-47EF-B092-328420B9B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053A9E-8578-4347-9FE6-ACBF195E8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8167-904B-4B39-8748-47CE54FE1FE3}" type="datetimeFigureOut">
              <a:rPr lang="es-MX" smtClean="0"/>
              <a:t>29/11/2020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C0192A-6BF2-44B6-92ED-D41CE02B2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BAA535-7AA0-4AB6-83E5-DF9D53B09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8090-CFC7-4B17-82CD-3FA4FD2E66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5950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8C01BA-9317-476B-B4FE-EA40687B5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16B6B1-4B04-412E-A7A2-FE033D05F6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7014B7-30C8-43A1-A449-745CA8201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06466A-B581-450B-8E9C-3D91B812C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8167-904B-4B39-8748-47CE54FE1FE3}" type="datetimeFigureOut">
              <a:rPr lang="es-MX" smtClean="0"/>
              <a:t>29/11/2020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F5ECDC-F809-4649-A15A-885E54D5A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9050FC-CE77-4F97-87AA-C894F6E26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8090-CFC7-4B17-82CD-3FA4FD2E66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9441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A44A34-4E91-401E-BF5D-E03FB714E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A19188-9EB6-4284-A2FE-769F7ADD3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04E20BE-C109-49A0-B6C7-CEA49317A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301649-A5A7-4D90-AAE8-7E2A94B21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D6A9AD6-E5B6-45C2-B077-FA0BCD8FEF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B2435B-6804-4B17-A61F-2F144F13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8167-904B-4B39-8748-47CE54FE1FE3}" type="datetimeFigureOut">
              <a:rPr lang="es-MX" smtClean="0"/>
              <a:t>29/11/2020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84BE55E-D0C6-4F11-A6FE-B1517D1F3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37CA0C3-FC5A-47FC-B150-99DD47E8D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8090-CFC7-4B17-82CD-3FA4FD2E66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7897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61459D-8EB7-4C75-81DF-76DC990D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2B09161-9324-4D5F-9EBB-9426B9BAE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8167-904B-4B39-8748-47CE54FE1FE3}" type="datetimeFigureOut">
              <a:rPr lang="es-MX" smtClean="0"/>
              <a:t>29/11/2020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9B1DB4-2804-48B2-86CA-CE029CD71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BD04D77-3C20-4AD0-A885-A233F8540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8090-CFC7-4B17-82CD-3FA4FD2E66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2931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8CE8419-5A0B-4D45-9078-B2C85D4E5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8167-904B-4B39-8748-47CE54FE1FE3}" type="datetimeFigureOut">
              <a:rPr lang="es-MX" smtClean="0"/>
              <a:t>29/11/2020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C11D9CF-7564-4902-B17A-AF107EB00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35F9E40-2201-45DC-B7D9-A87300312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8090-CFC7-4B17-82CD-3FA4FD2E66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6409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6F7AAD-E36B-4E82-9E5D-38D69DDC9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6D1BD1-47BB-4F8B-A037-5DA8B0614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E07CDD5-5F44-43EB-BAD7-82C302D72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8C7085-8C0A-4237-9DC9-63E8B069A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8167-904B-4B39-8748-47CE54FE1FE3}" type="datetimeFigureOut">
              <a:rPr lang="es-MX" smtClean="0"/>
              <a:t>29/11/2020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51368D-9517-4E26-BF17-B6CBE3018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AB019B-302E-4B9B-B413-A8F8B8570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8090-CFC7-4B17-82CD-3FA4FD2E66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2051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2133F0-6BED-4BBB-AF0B-89116B2D2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665DD2-1769-484F-B360-201841C794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4BD0B2-E224-4699-B50C-C37963632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A0FD15-9C3D-46B7-AB27-E56D778D7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8167-904B-4B39-8748-47CE54FE1FE3}" type="datetimeFigureOut">
              <a:rPr lang="es-MX" smtClean="0"/>
              <a:t>29/11/2020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EE38BE3-5353-4778-B633-99573683C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516873-6538-475F-BD96-427C74A39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8090-CFC7-4B17-82CD-3FA4FD2E66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032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146E8D6-A7C6-4238-AC5A-B8F4577BF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D29974-ABEB-4114-9807-AFC25CD70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57E1C8-9B4D-4C58-A93A-433610A55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98167-904B-4B39-8748-47CE54FE1FE3}" type="datetimeFigureOut">
              <a:rPr lang="es-MX" smtClean="0"/>
              <a:t>29/11/2020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21107F-1395-44AD-8376-233D80133A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799E1A-1443-4B8D-B589-0DBDFD128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8090-CFC7-4B17-82CD-3FA4FD2E66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3527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2FFB44-AE4B-49C5-A4A7-3E30CE7B3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90438"/>
            <a:ext cx="9144000" cy="1219524"/>
          </a:xfrm>
        </p:spPr>
        <p:txBody>
          <a:bodyPr/>
          <a:lstStyle/>
          <a:p>
            <a:r>
              <a:rPr lang="es-MX" dirty="0">
                <a:solidFill>
                  <a:srgbClr val="FFC000"/>
                </a:solidFill>
              </a:rPr>
              <a:t>Reporte de Personal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51BC50-DED1-4811-B05A-4A08743F0F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05393"/>
            <a:ext cx="9144000" cy="1655762"/>
          </a:xfrm>
        </p:spPr>
        <p:txBody>
          <a:bodyPr>
            <a:normAutofit/>
          </a:bodyPr>
          <a:lstStyle/>
          <a:p>
            <a:r>
              <a:rPr lang="es-MX" sz="4400" dirty="0">
                <a:solidFill>
                  <a:srgbClr val="FFC000"/>
                </a:solidFill>
              </a:rPr>
              <a:t>Posteos en Facebook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9ADBDE5-3855-4C8C-AF1C-762499246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5" y="3685011"/>
            <a:ext cx="27622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818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10F79D-579F-43F7-9109-3ED23160B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77638"/>
          </a:xfrm>
        </p:spPr>
        <p:txBody>
          <a:bodyPr/>
          <a:lstStyle/>
          <a:p>
            <a:r>
              <a:rPr lang="es-MX" dirty="0"/>
              <a:t>Información de la página de Facebook</a:t>
            </a:r>
            <a:br>
              <a:rPr lang="es-MX" dirty="0"/>
            </a:br>
            <a:r>
              <a:rPr lang="es-MX" sz="2400" dirty="0"/>
              <a:t>Creado en marzo del 2012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3B2729-FC87-47E1-ABA3-4D20B69E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868" y="2255078"/>
            <a:ext cx="9927277" cy="3847090"/>
          </a:xfrm>
        </p:spPr>
        <p:txBody>
          <a:bodyPr/>
          <a:lstStyle/>
          <a:p>
            <a:r>
              <a:rPr lang="es-MX" dirty="0"/>
              <a:t>            Me gustas: 3.191.539</a:t>
            </a:r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           Fotos: 4367</a:t>
            </a:r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           Posteos: 708</a:t>
            </a:r>
          </a:p>
        </p:txBody>
      </p:sp>
      <p:grpSp>
        <p:nvGrpSpPr>
          <p:cNvPr id="4" name="Google Shape;631;p41">
            <a:extLst>
              <a:ext uri="{FF2B5EF4-FFF2-40B4-BE49-F238E27FC236}">
                <a16:creationId xmlns:a16="http://schemas.microsoft.com/office/drawing/2014/main" id="{5F959FBE-6B64-4AB5-BC9E-CD6CE1B18F4C}"/>
              </a:ext>
            </a:extLst>
          </p:cNvPr>
          <p:cNvGrpSpPr/>
          <p:nvPr/>
        </p:nvGrpSpPr>
        <p:grpSpPr>
          <a:xfrm>
            <a:off x="1244867" y="3771901"/>
            <a:ext cx="526783" cy="457956"/>
            <a:chOff x="1247825" y="322750"/>
            <a:chExt cx="443300" cy="369000"/>
          </a:xfrm>
        </p:grpSpPr>
        <p:sp>
          <p:nvSpPr>
            <p:cNvPr id="5" name="Google Shape;632;p41">
              <a:extLst>
                <a:ext uri="{FF2B5EF4-FFF2-40B4-BE49-F238E27FC236}">
                  <a16:creationId xmlns:a16="http://schemas.microsoft.com/office/drawing/2014/main" id="{0DBC9AC9-8BAA-48AD-9CED-E9EE0F3DF570}"/>
                </a:ext>
              </a:extLst>
            </p:cNvPr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33;p41">
              <a:extLst>
                <a:ext uri="{FF2B5EF4-FFF2-40B4-BE49-F238E27FC236}">
                  <a16:creationId xmlns:a16="http://schemas.microsoft.com/office/drawing/2014/main" id="{9720CF67-7508-4B31-8D3C-C4A9DC81442F}"/>
                </a:ext>
              </a:extLst>
            </p:cNvPr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34;p41">
              <a:extLst>
                <a:ext uri="{FF2B5EF4-FFF2-40B4-BE49-F238E27FC236}">
                  <a16:creationId xmlns:a16="http://schemas.microsoft.com/office/drawing/2014/main" id="{472BB87F-31E8-4A1B-9FC6-953B5920C45C}"/>
                </a:ext>
              </a:extLst>
            </p:cNvPr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35;p41">
              <a:extLst>
                <a:ext uri="{FF2B5EF4-FFF2-40B4-BE49-F238E27FC236}">
                  <a16:creationId xmlns:a16="http://schemas.microsoft.com/office/drawing/2014/main" id="{9276EAFD-B0AD-4ECC-8BA3-65BA0C92262C}"/>
                </a:ext>
              </a:extLst>
            </p:cNvPr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36;p41">
              <a:extLst>
                <a:ext uri="{FF2B5EF4-FFF2-40B4-BE49-F238E27FC236}">
                  <a16:creationId xmlns:a16="http://schemas.microsoft.com/office/drawing/2014/main" id="{81272CE6-937E-46E9-8232-1C671071F1E2}"/>
                </a:ext>
              </a:extLst>
            </p:cNvPr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693;p41">
            <a:extLst>
              <a:ext uri="{FF2B5EF4-FFF2-40B4-BE49-F238E27FC236}">
                <a16:creationId xmlns:a16="http://schemas.microsoft.com/office/drawing/2014/main" id="{B160FFEB-DF58-4029-B554-49D73BC42035}"/>
              </a:ext>
            </a:extLst>
          </p:cNvPr>
          <p:cNvGrpSpPr/>
          <p:nvPr/>
        </p:nvGrpSpPr>
        <p:grpSpPr>
          <a:xfrm>
            <a:off x="1229535" y="5287810"/>
            <a:ext cx="704040" cy="560540"/>
            <a:chOff x="2594050" y="1631825"/>
            <a:chExt cx="439625" cy="439625"/>
          </a:xfrm>
        </p:grpSpPr>
        <p:sp>
          <p:nvSpPr>
            <p:cNvPr id="11" name="Google Shape;694;p41">
              <a:extLst>
                <a:ext uri="{FF2B5EF4-FFF2-40B4-BE49-F238E27FC236}">
                  <a16:creationId xmlns:a16="http://schemas.microsoft.com/office/drawing/2014/main" id="{A4C2C9F7-F47E-4A25-A655-AB435A594CBE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95;p41">
              <a:extLst>
                <a:ext uri="{FF2B5EF4-FFF2-40B4-BE49-F238E27FC236}">
                  <a16:creationId xmlns:a16="http://schemas.microsoft.com/office/drawing/2014/main" id="{1A1612DC-4630-4A2F-A4CB-B14A8CAF8E73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96;p41">
              <a:extLst>
                <a:ext uri="{FF2B5EF4-FFF2-40B4-BE49-F238E27FC236}">
                  <a16:creationId xmlns:a16="http://schemas.microsoft.com/office/drawing/2014/main" id="{0E12CABE-F71C-4426-B775-76F74DC270FE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97;p41">
              <a:extLst>
                <a:ext uri="{FF2B5EF4-FFF2-40B4-BE49-F238E27FC236}">
                  <a16:creationId xmlns:a16="http://schemas.microsoft.com/office/drawing/2014/main" id="{8C09F575-EF16-4E8E-8A5D-79F3CA2C9B68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759;p41">
            <a:extLst>
              <a:ext uri="{FF2B5EF4-FFF2-40B4-BE49-F238E27FC236}">
                <a16:creationId xmlns:a16="http://schemas.microsoft.com/office/drawing/2014/main" id="{E00F2A07-9DCC-4D25-9277-EAADD43094FF}"/>
              </a:ext>
            </a:extLst>
          </p:cNvPr>
          <p:cNvGrpSpPr/>
          <p:nvPr/>
        </p:nvGrpSpPr>
        <p:grpSpPr>
          <a:xfrm>
            <a:off x="1289583" y="2184304"/>
            <a:ext cx="595101" cy="577914"/>
            <a:chOff x="5972700" y="2330200"/>
            <a:chExt cx="411625" cy="387275"/>
          </a:xfrm>
        </p:grpSpPr>
        <p:sp>
          <p:nvSpPr>
            <p:cNvPr id="16" name="Google Shape;760;p41">
              <a:extLst>
                <a:ext uri="{FF2B5EF4-FFF2-40B4-BE49-F238E27FC236}">
                  <a16:creationId xmlns:a16="http://schemas.microsoft.com/office/drawing/2014/main" id="{3E62789F-5EEA-4B62-92EB-C127D6A58DEA}"/>
                </a:ext>
              </a:extLst>
            </p:cNvPr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61;p41">
              <a:extLst>
                <a:ext uri="{FF2B5EF4-FFF2-40B4-BE49-F238E27FC236}">
                  <a16:creationId xmlns:a16="http://schemas.microsoft.com/office/drawing/2014/main" id="{08D593E9-61A5-4753-A134-E360F91C6F75}"/>
                </a:ext>
              </a:extLst>
            </p:cNvPr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0791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4463DF-FF63-45BD-99D2-73BE2074F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Temas principales de los </a:t>
            </a:r>
            <a:r>
              <a:rPr lang="es-MX" dirty="0" err="1"/>
              <a:t>posteos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550270-5F7C-4C4B-90A7-A3369BDBB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s-MX" dirty="0"/>
              <a:t>Club Personal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MX" dirty="0"/>
              <a:t>App Personal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MX" dirty="0"/>
              <a:t>Tu saldo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MX" dirty="0"/>
              <a:t>Saldo gratis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MX" dirty="0"/>
              <a:t>Beneficios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MX" dirty="0"/>
              <a:t>Fibertel y Cablevisión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MX" dirty="0"/>
              <a:t>Personal </a:t>
            </a:r>
            <a:r>
              <a:rPr lang="es-MX" dirty="0" err="1"/>
              <a:t>Fest</a:t>
            </a:r>
            <a:endParaRPr lang="es-MX" dirty="0"/>
          </a:p>
          <a:p>
            <a:pPr>
              <a:buFont typeface="Wingdings" panose="05000000000000000000" pitchFamily="2" charset="2"/>
              <a:buChar char="ü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68843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3C43F4-4815-4099-9F70-C4609B9FF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50 Palabras más comunes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1F5C9B7-B75A-4E2C-A8E5-385753962F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3"/>
          <a:stretch/>
        </p:blipFill>
        <p:spPr>
          <a:xfrm>
            <a:off x="733425" y="1828799"/>
            <a:ext cx="10058399" cy="4772025"/>
          </a:xfrm>
        </p:spPr>
      </p:pic>
    </p:spTree>
    <p:extLst>
      <p:ext uri="{BB962C8B-B14F-4D97-AF65-F5344CB8AC3E}">
        <p14:creationId xmlns:p14="http://schemas.microsoft.com/office/powerpoint/2010/main" val="4054142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D95A85-53C8-4425-8BDC-162569EC7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Emoji y conjunto de palabras mas usadas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B50E50D-B8D2-4CFA-80EB-BF46BBE3C2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088" y="1690688"/>
            <a:ext cx="1947862" cy="4566477"/>
          </a:xfrm>
        </p:spPr>
      </p:pic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D8F27A1D-39FC-4742-B09F-DC6B4AB73316}"/>
              </a:ext>
            </a:extLst>
          </p:cNvPr>
          <p:cNvSpPr txBox="1">
            <a:spLocks/>
          </p:cNvSpPr>
          <p:nvPr/>
        </p:nvSpPr>
        <p:spPr>
          <a:xfrm>
            <a:off x="3933825" y="1690688"/>
            <a:ext cx="7419975" cy="48021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s-MX" altLang="es-MX" dirty="0">
                <a:latin typeface="Arial Unicode MS"/>
              </a:rPr>
              <a:t>C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uenta </a:t>
            </a:r>
            <a:r>
              <a:rPr kumimoji="0" lang="es-MX" altLang="es-MX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ly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bit mi app http </a:t>
            </a:r>
            <a:r>
              <a:rPr kumimoji="0" lang="es-MX" altLang="es-MX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mirá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s-MX" altLang="es-MX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clubpersonal</a:t>
            </a:r>
            <a:endParaRPr kumimoji="0" lang="es-MX" altLang="es-MX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>
              <a:buNone/>
            </a:pP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s-MX" dirty="0"/>
          </a:p>
          <a:p>
            <a:pPr>
              <a:buFont typeface="Wingdings" panose="05000000000000000000" pitchFamily="2" charset="2"/>
              <a:buChar char="v"/>
            </a:pPr>
            <a:r>
              <a:rPr lang="es-MX" dirty="0" err="1">
                <a:latin typeface="Arial Unicode MS"/>
              </a:rPr>
              <a:t>Credito</a:t>
            </a:r>
            <a:r>
              <a:rPr lang="es-MX" dirty="0">
                <a:latin typeface="Arial Unicode MS"/>
              </a:rPr>
              <a:t> casa 24 fácil</a:t>
            </a:r>
          </a:p>
          <a:p>
            <a:pPr marL="0" indent="0">
              <a:buNone/>
            </a:pPr>
            <a:endParaRPr lang="es-MX" dirty="0">
              <a:latin typeface="Arial Unicode MS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s-MX" dirty="0" err="1">
                <a:latin typeface="Arial Unicode MS"/>
              </a:rPr>
              <a:t>Clubpersonal</a:t>
            </a:r>
            <a:r>
              <a:rPr lang="es-MX" dirty="0">
                <a:latin typeface="Arial Unicode MS"/>
              </a:rPr>
              <a:t> si </a:t>
            </a:r>
            <a:r>
              <a:rPr lang="es-MX" dirty="0" err="1">
                <a:latin typeface="Arial Unicode MS"/>
              </a:rPr>
              <a:t>tenes</a:t>
            </a:r>
            <a:r>
              <a:rPr lang="es-MX" dirty="0">
                <a:latin typeface="Arial Unicode MS"/>
              </a:rPr>
              <a:t> puntos gratis</a:t>
            </a:r>
          </a:p>
          <a:p>
            <a:pPr marL="0" indent="0">
              <a:buNone/>
            </a:pPr>
            <a:endParaRPr lang="es-MX" dirty="0">
              <a:latin typeface="Arial Unicode MS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s-MX" altLang="es-MX" dirty="0">
                <a:latin typeface="Arial Unicode MS"/>
              </a:rPr>
              <a:t>App </a:t>
            </a:r>
            <a:r>
              <a:rPr lang="es-MX" altLang="es-MX" dirty="0" err="1">
                <a:latin typeface="Arial Unicode MS"/>
              </a:rPr>
              <a:t>mipersonal</a:t>
            </a:r>
            <a:r>
              <a:rPr lang="es-MX" altLang="es-MX" dirty="0">
                <a:latin typeface="Arial Unicode MS"/>
              </a:rPr>
              <a:t> </a:t>
            </a:r>
            <a:r>
              <a:rPr lang="es-MX" altLang="es-MX" dirty="0" err="1">
                <a:latin typeface="Arial Unicode MS"/>
              </a:rPr>
              <a:t>descargá</a:t>
            </a:r>
            <a:r>
              <a:rPr lang="es-MX" altLang="es-MX" dirty="0">
                <a:latin typeface="Arial Unicode MS"/>
              </a:rPr>
              <a:t> gratis </a:t>
            </a:r>
            <a:r>
              <a:rPr lang="es-MX" altLang="es-MX" dirty="0" err="1">
                <a:latin typeface="Arial Unicode MS"/>
              </a:rPr>
              <a:t>clubpersonal</a:t>
            </a:r>
            <a:r>
              <a:rPr lang="es-MX" altLang="es-MX" dirty="0">
                <a:latin typeface="Arial Unicode MS"/>
              </a:rPr>
              <a:t> compra descuento aprovecha seguí navegando </a:t>
            </a:r>
          </a:p>
          <a:p>
            <a:pPr marL="0" indent="0">
              <a:buNone/>
            </a:pPr>
            <a:endParaRPr lang="es-MX" dirty="0">
              <a:latin typeface="Arial Unicode MS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s-MX" altLang="es-MX" dirty="0">
                <a:latin typeface="Arial Unicode MS"/>
              </a:rPr>
              <a:t>personal gigas </a:t>
            </a:r>
            <a:r>
              <a:rPr lang="es-MX" altLang="es-MX" dirty="0" err="1">
                <a:latin typeface="Arial Unicode MS"/>
              </a:rPr>
              <a:t>tenés</a:t>
            </a:r>
            <a:r>
              <a:rPr lang="es-MX" altLang="es-MX" dirty="0">
                <a:latin typeface="Arial Unicode MS"/>
              </a:rPr>
              <a:t> equipo ya total protección </a:t>
            </a:r>
          </a:p>
        </p:txBody>
      </p:sp>
    </p:spTree>
    <p:extLst>
      <p:ext uri="{BB962C8B-B14F-4D97-AF65-F5344CB8AC3E}">
        <p14:creationId xmlns:p14="http://schemas.microsoft.com/office/powerpoint/2010/main" val="547397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D0D493-8872-488F-AE5A-FD5A08B42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C269F2-A1F8-46A5-A03A-917A23CC2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Podemos ver que la mayoría de los </a:t>
            </a:r>
            <a:r>
              <a:rPr lang="es-MX" dirty="0" err="1"/>
              <a:t>posteos</a:t>
            </a:r>
            <a:r>
              <a:rPr lang="es-MX" dirty="0"/>
              <a:t> de Personal centran su mensaje en la aplicación como vía para direccionar y centralizar la comunicación con sus clientes.</a:t>
            </a:r>
          </a:p>
          <a:p>
            <a:r>
              <a:rPr lang="es-MX" dirty="0"/>
              <a:t>El uso de Facebook por parte de personal es reforzar la aplicación y los beneficios que esta trae.</a:t>
            </a:r>
          </a:p>
        </p:txBody>
      </p:sp>
    </p:spTree>
    <p:extLst>
      <p:ext uri="{BB962C8B-B14F-4D97-AF65-F5344CB8AC3E}">
        <p14:creationId xmlns:p14="http://schemas.microsoft.com/office/powerpoint/2010/main" val="10842454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</TotalTime>
  <Words>144</Words>
  <Application>Microsoft Office PowerPoint</Application>
  <PresentationFormat>Panorámica</PresentationFormat>
  <Paragraphs>32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Arial Unicode MS</vt:lpstr>
      <vt:lpstr>Calibri</vt:lpstr>
      <vt:lpstr>Calibri Light</vt:lpstr>
      <vt:lpstr>Wingdings</vt:lpstr>
      <vt:lpstr>Tema de Office</vt:lpstr>
      <vt:lpstr>Reporte de Personal</vt:lpstr>
      <vt:lpstr>Información de la página de Facebook Creado en marzo del 2012</vt:lpstr>
      <vt:lpstr>Temas principales de los posteos</vt:lpstr>
      <vt:lpstr>50 Palabras más comunes</vt:lpstr>
      <vt:lpstr>Emoji y conjunto de palabras mas usadas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Reporte de Personal</dc:title>
  <dc:creator>usuario</dc:creator>
  <cp:lastModifiedBy>usuario</cp:lastModifiedBy>
  <cp:revision>7</cp:revision>
  <dcterms:created xsi:type="dcterms:W3CDTF">2020-11-29T22:27:47Z</dcterms:created>
  <dcterms:modified xsi:type="dcterms:W3CDTF">2020-11-30T02:06:54Z</dcterms:modified>
</cp:coreProperties>
</file>