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63" r:id="rId2"/>
    <p:sldId id="257" r:id="rId3"/>
    <p:sldId id="564" r:id="rId4"/>
    <p:sldId id="565" r:id="rId5"/>
  </p:sldIdLst>
  <p:sldSz cx="9144000" cy="5143500" type="screen16x9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1B5513B-86FA-4ACA-AC16-046FFF908A55}">
          <p14:sldIdLst>
            <p14:sldId id="563"/>
            <p14:sldId id="257"/>
            <p14:sldId id="564"/>
            <p14:sldId id="5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calUser" initials="L" lastIdx="1" clrIdx="0"/>
  <p:cmAuthor id="2" name="Romero, Ariel" initials="RA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6374" autoAdjust="0"/>
  </p:normalViewPr>
  <p:slideViewPr>
    <p:cSldViewPr snapToGrid="0" snapToObjects="1">
      <p:cViewPr varScale="1">
        <p:scale>
          <a:sx n="95" d="100"/>
          <a:sy n="95" d="100"/>
        </p:scale>
        <p:origin x="1092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3D0AB-C491-3A43-A77F-CA156045E86A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FF9DC-5658-464A-8612-7C05E5E50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75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49E5B-BF5C-7C44-BE32-9BADF53318A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5E7FD-F6BD-CC4C-B851-34957CC2F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4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eensue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6178"/>
          </a:xfrm>
          <a:prstGeom prst="rect">
            <a:avLst/>
          </a:prstGeom>
        </p:spPr>
      </p:pic>
      <p:sp>
        <p:nvSpPr>
          <p:cNvPr id="7" name="Title 11"/>
          <p:cNvSpPr>
            <a:spLocks noGrp="1"/>
          </p:cNvSpPr>
          <p:nvPr>
            <p:ph type="title" hasCustomPrompt="1"/>
          </p:nvPr>
        </p:nvSpPr>
        <p:spPr>
          <a:xfrm>
            <a:off x="365273" y="402554"/>
            <a:ext cx="6551435" cy="423339"/>
          </a:xfrm>
        </p:spPr>
        <p:txBody>
          <a:bodyPr>
            <a:noAutofit/>
          </a:bodyPr>
          <a:lstStyle>
            <a:lvl1pPr>
              <a:defRPr sz="26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Click to insert Title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65269" y="846205"/>
            <a:ext cx="6551435" cy="297183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insert subtitle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5276" y="1264335"/>
            <a:ext cx="3602213" cy="222251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3" name="Picture 12" descr="CL_4Colors_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43" y="4291221"/>
            <a:ext cx="1965128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6" y="0"/>
            <a:ext cx="9148576" cy="5166178"/>
          </a:xfrm>
          <a:prstGeom prst="rect">
            <a:avLst/>
          </a:prstGeom>
        </p:spPr>
      </p:pic>
      <p:sp>
        <p:nvSpPr>
          <p:cNvPr id="7" name="Title 11"/>
          <p:cNvSpPr>
            <a:spLocks noGrp="1"/>
          </p:cNvSpPr>
          <p:nvPr>
            <p:ph type="title" hasCustomPrompt="1"/>
          </p:nvPr>
        </p:nvSpPr>
        <p:spPr>
          <a:xfrm>
            <a:off x="490010" y="561689"/>
            <a:ext cx="6551435" cy="423339"/>
          </a:xfrm>
        </p:spPr>
        <p:txBody>
          <a:bodyPr>
            <a:noAutofit/>
          </a:bodyPr>
          <a:lstStyle>
            <a:lvl1pPr>
              <a:defRPr sz="26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Click to insert Title 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490009" y="1005340"/>
            <a:ext cx="6551435" cy="297183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insert subtitle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90016" y="1378113"/>
            <a:ext cx="3602213" cy="222251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3" name="Picture 12" descr="CL_4Colors_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43" y="4291221"/>
            <a:ext cx="1965128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8" y="7"/>
            <a:ext cx="9147471" cy="5154839"/>
          </a:xfrm>
          <a:prstGeom prst="rect">
            <a:avLst/>
          </a:prstGeom>
        </p:spPr>
      </p:pic>
      <p:sp>
        <p:nvSpPr>
          <p:cNvPr id="10" name="Title 11"/>
          <p:cNvSpPr>
            <a:spLocks noGrp="1"/>
          </p:cNvSpPr>
          <p:nvPr>
            <p:ph type="title" hasCustomPrompt="1"/>
          </p:nvPr>
        </p:nvSpPr>
        <p:spPr>
          <a:xfrm>
            <a:off x="2144040" y="715811"/>
            <a:ext cx="6551435" cy="423339"/>
          </a:xfrm>
        </p:spPr>
        <p:txBody>
          <a:bodyPr>
            <a:noAutofit/>
          </a:bodyPr>
          <a:lstStyle>
            <a:lvl1pPr algn="r">
              <a:defRPr sz="26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Click to insert Title 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144037" y="1159463"/>
            <a:ext cx="6551435" cy="297183"/>
          </a:xfrm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insert subtitle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093264" y="1543579"/>
            <a:ext cx="3602213" cy="222251"/>
          </a:xfrm>
        </p:spPr>
        <p:txBody>
          <a:bodyPr>
            <a:noAutofit/>
          </a:bodyPr>
          <a:lstStyle>
            <a:lvl1pPr marL="0" indent="0" algn="r">
              <a:buNone/>
              <a:defRPr sz="1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insert date</a:t>
            </a:r>
          </a:p>
        </p:txBody>
      </p:sp>
      <p:pic>
        <p:nvPicPr>
          <p:cNvPr id="13" name="Picture 12" descr="CL_4Colors_IN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43" y="4291221"/>
            <a:ext cx="1965128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7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028" y="624418"/>
            <a:ext cx="8218309" cy="381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028" y="1019479"/>
            <a:ext cx="8218309" cy="292100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8337" y="4547345"/>
            <a:ext cx="357787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0380" y="1365250"/>
            <a:ext cx="8217957" cy="3143250"/>
          </a:xfrm>
        </p:spPr>
        <p:txBody>
          <a:bodyPr>
            <a:normAutofit/>
          </a:bodyPr>
          <a:lstStyle>
            <a:lvl1pPr>
              <a:defRPr sz="1400">
                <a:solidFill>
                  <a:srgbClr val="616365"/>
                </a:solidFill>
              </a:defRPr>
            </a:lvl1pPr>
            <a:lvl2pPr>
              <a:defRPr sz="1400">
                <a:solidFill>
                  <a:srgbClr val="616365"/>
                </a:solidFill>
              </a:defRPr>
            </a:lvl2pPr>
            <a:lvl3pPr>
              <a:defRPr sz="1400">
                <a:solidFill>
                  <a:srgbClr val="616365"/>
                </a:solidFill>
              </a:defRPr>
            </a:lvl3pPr>
            <a:lvl4pPr>
              <a:defRPr sz="1400">
                <a:solidFill>
                  <a:srgbClr val="616365"/>
                </a:solidFill>
              </a:defRPr>
            </a:lvl4pPr>
            <a:lvl5pPr>
              <a:defRPr sz="1400">
                <a:solidFill>
                  <a:srgbClr val="616365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61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8337" y="4547345"/>
            <a:ext cx="357787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1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4719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4719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8337" y="4547345"/>
            <a:ext cx="357787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4719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641854" y="1200150"/>
            <a:ext cx="4044951" cy="334719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8337" y="4547345"/>
            <a:ext cx="357787" cy="215444"/>
          </a:xfrm>
          <a:prstGeom prst="rect">
            <a:avLst/>
          </a:prstGeom>
        </p:spPr>
        <p:txBody>
          <a:bodyPr/>
          <a:lstStyle/>
          <a:p>
            <a:fld id="{E8426E17-A512-5942-8FB4-5BB12954E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612737"/>
            <a:ext cx="6644931" cy="404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9912"/>
            <a:ext cx="8229600" cy="3386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814422"/>
            <a:ext cx="9155340" cy="339284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4675" y="4553626"/>
            <a:ext cx="357127" cy="21544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800" b="1">
                <a:solidFill>
                  <a:srgbClr val="616365"/>
                </a:solidFill>
              </a:defRPr>
            </a:lvl1pPr>
          </a:lstStyle>
          <a:p>
            <a:fld id="{563F86AE-5688-474D-817A-3E7824F2C9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8398" y="4598980"/>
            <a:ext cx="21178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800" dirty="0">
                <a:solidFill>
                  <a:schemeClr val="bg2"/>
                </a:solidFill>
              </a:rPr>
              <a:t>© 2017 </a:t>
            </a:r>
            <a:r>
              <a:rPr lang="en-US" sz="800" dirty="0" err="1">
                <a:solidFill>
                  <a:schemeClr val="bg2"/>
                </a:solidFill>
              </a:rPr>
              <a:t>CenturyLink</a:t>
            </a:r>
            <a:r>
              <a:rPr lang="en-US" sz="800" dirty="0">
                <a:solidFill>
                  <a:schemeClr val="bg2"/>
                </a:solidFill>
              </a:rPr>
              <a:t>. All Rights Reserved. </a:t>
            </a:r>
          </a:p>
        </p:txBody>
      </p:sp>
      <p:pic>
        <p:nvPicPr>
          <p:cNvPr id="11" name="Picture 10" descr="CL_4Colors_INT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851" y="193549"/>
            <a:ext cx="1441092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1" r:id="rId3"/>
    <p:sldLayoutId id="2147483649" r:id="rId4"/>
    <p:sldLayoutId id="2147483650" r:id="rId5"/>
    <p:sldLayoutId id="2147483652" r:id="rId6"/>
    <p:sldLayoutId id="2147483662" r:id="rId7"/>
  </p:sldLayoutIdLst>
  <p:hf hdr="0" ftr="0" dt="0"/>
  <p:txStyles>
    <p:titleStyle>
      <a:lvl1pPr algn="l" defTabSz="457178" rtl="0" eaLnBrk="1" latinLnBrk="0" hangingPunct="1"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457178" rtl="0" eaLnBrk="1" latinLnBrk="0" hangingPunct="1">
        <a:spcBef>
          <a:spcPct val="20000"/>
        </a:spcBef>
        <a:buClr>
          <a:srgbClr val="008000"/>
        </a:buClr>
        <a:buSzPct val="100000"/>
        <a:buFont typeface="Arial"/>
        <a:buChar char="•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742913" indent="-285736" algn="l" defTabSz="457178" rtl="0" eaLnBrk="1" latinLnBrk="0" hangingPunct="1">
        <a:spcBef>
          <a:spcPct val="20000"/>
        </a:spcBef>
        <a:buClr>
          <a:srgbClr val="008000"/>
        </a:buClr>
        <a:buSzPct val="80000"/>
        <a:buFont typeface="Lucida Grande"/>
        <a:buChar char="‣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2pPr>
      <a:lvl3pPr marL="1200090" indent="-285736" algn="l" defTabSz="457178" rtl="0" eaLnBrk="1" latinLnBrk="0" hangingPunct="1">
        <a:spcBef>
          <a:spcPct val="20000"/>
        </a:spcBef>
        <a:buClr>
          <a:srgbClr val="008000"/>
        </a:buClr>
        <a:buSzPct val="100000"/>
        <a:buFont typeface="Lucida Grande"/>
        <a:buChar char="-"/>
        <a:defRPr sz="1600" b="0" kern="1200">
          <a:solidFill>
            <a:schemeClr val="tx2"/>
          </a:solidFill>
          <a:latin typeface="+mn-lt"/>
          <a:ea typeface="+mn-ea"/>
          <a:cs typeface="+mn-cs"/>
        </a:defRPr>
      </a:lvl3pPr>
      <a:lvl4pPr marL="1371532" indent="0" algn="l" defTabSz="457178" rtl="0" eaLnBrk="1" latinLnBrk="0" hangingPunct="1">
        <a:spcBef>
          <a:spcPct val="20000"/>
        </a:spcBef>
        <a:buClr>
          <a:srgbClr val="008000"/>
        </a:buClr>
        <a:buSzPct val="100000"/>
        <a:buFont typeface="Arial"/>
        <a:buNone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4pPr>
      <a:lvl5pPr marL="2057297" indent="-228588" algn="l" defTabSz="457178" rtl="0" eaLnBrk="1" latinLnBrk="0" hangingPunct="1">
        <a:spcBef>
          <a:spcPct val="20000"/>
        </a:spcBef>
        <a:buClr>
          <a:srgbClr val="008000"/>
        </a:buClr>
        <a:buSzPct val="100000"/>
        <a:buFont typeface="Arial"/>
        <a:buChar char="•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0.10.7.244/vropsapi/service.asmx?wsd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EFB068-A5AD-4210-98EF-17A6DDA81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010" y="561689"/>
            <a:ext cx="7202877" cy="2181511"/>
          </a:xfrm>
        </p:spPr>
        <p:txBody>
          <a:bodyPr/>
          <a:lstStyle/>
          <a:p>
            <a:r>
              <a:rPr lang="es-AR" dirty="0"/>
              <a:t>IT Finance Support – Mapa de aplicaciones</a:t>
            </a:r>
          </a:p>
        </p:txBody>
      </p:sp>
    </p:spTree>
    <p:extLst>
      <p:ext uri="{BB962C8B-B14F-4D97-AF65-F5344CB8AC3E}">
        <p14:creationId xmlns:p14="http://schemas.microsoft.com/office/powerpoint/2010/main" val="249587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DFE1749-1FA4-4016-A347-3E6F5759B2EC}"/>
              </a:ext>
            </a:extLst>
          </p:cNvPr>
          <p:cNvGrpSpPr/>
          <p:nvPr/>
        </p:nvGrpSpPr>
        <p:grpSpPr>
          <a:xfrm>
            <a:off x="7824160" y="2923533"/>
            <a:ext cx="954062" cy="415348"/>
            <a:chOff x="3565525" y="775139"/>
            <a:chExt cx="1031620" cy="55379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D7AFFA-73FC-4AD7-95B1-FFFD626DF535}"/>
                </a:ext>
              </a:extLst>
            </p:cNvPr>
            <p:cNvSpPr txBox="1"/>
            <p:nvPr/>
          </p:nvSpPr>
          <p:spPr>
            <a:xfrm>
              <a:off x="3582891" y="775139"/>
              <a:ext cx="1014254" cy="26674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 err="1"/>
                <a:t>ClientVMWare</a:t>
              </a:r>
              <a:endParaRPr lang="es-CO" sz="700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4B496DC-ED35-4195-B6CC-7451196DA982}"/>
                </a:ext>
              </a:extLst>
            </p:cNvPr>
            <p:cNvSpPr txBox="1"/>
            <p:nvPr/>
          </p:nvSpPr>
          <p:spPr>
            <a:xfrm>
              <a:off x="3565525" y="1062196"/>
              <a:ext cx="1014254" cy="26674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 err="1"/>
                <a:t>arbue-commonUI</a:t>
              </a:r>
              <a:endParaRPr lang="es-CO" sz="700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90A51F6-C75D-47F9-BBF6-54B820AABA38}"/>
              </a:ext>
            </a:extLst>
          </p:cNvPr>
          <p:cNvGrpSpPr/>
          <p:nvPr/>
        </p:nvGrpSpPr>
        <p:grpSpPr>
          <a:xfrm>
            <a:off x="7824161" y="2229797"/>
            <a:ext cx="938002" cy="614726"/>
            <a:chOff x="3565525" y="815975"/>
            <a:chExt cx="1014254" cy="819634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FF9A09-BA0C-4FCF-B4AA-5199A03C9DB2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6674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/>
                <a:t>DEC3 - </a:t>
              </a:r>
              <a:r>
                <a:rPr lang="es-CO" sz="700" dirty="0" err="1"/>
                <a:t>PxQ</a:t>
              </a:r>
              <a:endParaRPr lang="es-CO" sz="700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4655404-E611-4C28-9DB9-80EFEC65D3CC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553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700" dirty="0"/>
                <a:t>10.48.52.128:BTCH</a:t>
              </a:r>
              <a:endParaRPr lang="es-CO" sz="700" dirty="0"/>
            </a:p>
            <a:p>
              <a:endParaRPr lang="es-CO" sz="700" dirty="0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35C33D-B65C-40C1-9029-799816C5E2A5}"/>
              </a:ext>
            </a:extLst>
          </p:cNvPr>
          <p:cNvSpPr txBox="1"/>
          <p:nvPr/>
        </p:nvSpPr>
        <p:spPr>
          <a:xfrm>
            <a:off x="4096089" y="2984936"/>
            <a:ext cx="1025471" cy="30777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700" dirty="0" err="1"/>
              <a:t>Inet-usage-client</a:t>
            </a:r>
            <a:r>
              <a:rPr lang="es-CO" sz="700" dirty="0"/>
              <a:t> (</a:t>
            </a:r>
            <a:r>
              <a:rPr lang="es-CO" sz="700" dirty="0" err="1"/>
              <a:t>intertet</a:t>
            </a:r>
            <a:r>
              <a:rPr lang="es-CO" sz="700" dirty="0"/>
              <a:t> cliente WS)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CFB168E-FF04-420C-AE3C-F70F2A63378F}"/>
              </a:ext>
            </a:extLst>
          </p:cNvPr>
          <p:cNvSpPr txBox="1"/>
          <p:nvPr/>
        </p:nvSpPr>
        <p:spPr>
          <a:xfrm>
            <a:off x="4087679" y="3302807"/>
            <a:ext cx="1025471" cy="2000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700" dirty="0" err="1"/>
              <a:t>arbue-docker-finance</a:t>
            </a:r>
            <a:endParaRPr lang="es-CO" sz="700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433783D-212E-4F73-980D-D3E462049EA0}"/>
              </a:ext>
            </a:extLst>
          </p:cNvPr>
          <p:cNvGrpSpPr/>
          <p:nvPr/>
        </p:nvGrpSpPr>
        <p:grpSpPr>
          <a:xfrm>
            <a:off x="800812" y="658258"/>
            <a:ext cx="1107972" cy="568560"/>
            <a:chOff x="3565525" y="815975"/>
            <a:chExt cx="1014254" cy="758080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3D72D3E-8129-4B0B-98CE-EE8C762E5B0A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7699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50" dirty="0"/>
                <a:t>TEC - GUI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F374F2D-BF5D-4229-9617-01A8D47D5636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49244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Servidor: </a:t>
              </a:r>
              <a:r>
                <a:rPr lang="es-CO" sz="600" dirty="0" err="1"/>
                <a:t>arbue-docker-finance</a:t>
              </a:r>
              <a:endParaRPr lang="es-CO" sz="600" dirty="0"/>
            </a:p>
            <a:p>
              <a:r>
                <a:rPr lang="es-CO" sz="600" dirty="0"/>
                <a:t>Interfaz Grafica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03E9640-A8C2-4825-836C-E502FA115528}"/>
              </a:ext>
            </a:extLst>
          </p:cNvPr>
          <p:cNvGrpSpPr/>
          <p:nvPr/>
        </p:nvGrpSpPr>
        <p:grpSpPr>
          <a:xfrm>
            <a:off x="769620" y="1588042"/>
            <a:ext cx="1068318" cy="507005"/>
            <a:chOff x="3565525" y="815975"/>
            <a:chExt cx="1014254" cy="676007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F9B59D8-7444-4541-B153-63C773D67FC9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6674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/>
                <a:t>UEXE-Raw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D85718C7-027A-4F1F-93A4-0912C12FC286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41037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 err="1"/>
                <a:t>arbue-docker-finance</a:t>
              </a:r>
              <a:endParaRPr lang="es-CO" sz="700" dirty="0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AD829E9-CEC4-4BDE-B817-DDB74CABE11C}"/>
              </a:ext>
            </a:extLst>
          </p:cNvPr>
          <p:cNvGrpSpPr/>
          <p:nvPr/>
        </p:nvGrpSpPr>
        <p:grpSpPr>
          <a:xfrm>
            <a:off x="1910452" y="1588043"/>
            <a:ext cx="1039383" cy="507005"/>
            <a:chOff x="3565525" y="815975"/>
            <a:chExt cx="1014254" cy="676007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17190DE-A663-4E80-BA0E-10237DC0554E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41037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/>
                <a:t>UEXE-</a:t>
              </a:r>
              <a:r>
                <a:rPr lang="es-CO" sz="700" dirty="0" err="1"/>
                <a:t>Collaboration</a:t>
              </a:r>
              <a:endParaRPr lang="es-CO" sz="700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9901B0CA-70AB-4814-859C-44F520AFF6CA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41037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 err="1"/>
                <a:t>arbue-docker-finance</a:t>
              </a:r>
              <a:endParaRPr lang="es-CO" sz="700" dirty="0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4784543-1A1A-4E5C-98FC-351834A58783}"/>
              </a:ext>
            </a:extLst>
          </p:cNvPr>
          <p:cNvGrpSpPr/>
          <p:nvPr/>
        </p:nvGrpSpPr>
        <p:grpSpPr>
          <a:xfrm>
            <a:off x="3008636" y="1588043"/>
            <a:ext cx="1056183" cy="507005"/>
            <a:chOff x="3565525" y="815975"/>
            <a:chExt cx="1014254" cy="676007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8396475-247D-45C3-857E-0C39B06CB850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41037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/>
                <a:t>UEXE-</a:t>
              </a:r>
              <a:r>
                <a:rPr lang="es-CO" sz="700" dirty="0" err="1"/>
                <a:t>Interconnetion</a:t>
              </a:r>
              <a:endParaRPr lang="es-CO" sz="700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03BAF785-B498-47C8-BA14-0AC9E8407DC9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41037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 err="1"/>
                <a:t>arbue-docker-finance</a:t>
              </a:r>
              <a:endParaRPr lang="es-CO" sz="700" dirty="0"/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5DEEB73-3609-4531-80C8-0420EC13CF56}"/>
              </a:ext>
            </a:extLst>
          </p:cNvPr>
          <p:cNvSpPr txBox="1"/>
          <p:nvPr/>
        </p:nvSpPr>
        <p:spPr>
          <a:xfrm>
            <a:off x="4176019" y="2214972"/>
            <a:ext cx="1096312" cy="41549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700" dirty="0" err="1"/>
              <a:t>Inet</a:t>
            </a:r>
            <a:r>
              <a:rPr lang="es-CO" sz="700" dirty="0"/>
              <a:t>-</a:t>
            </a:r>
            <a:r>
              <a:rPr lang="es-CO" sz="700" dirty="0" err="1"/>
              <a:t>usage</a:t>
            </a:r>
            <a:r>
              <a:rPr lang="es-CO" sz="700" dirty="0"/>
              <a:t>-rating (Internet)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8DF2D04-0099-4C3F-A542-B654DFD3CDEA}"/>
              </a:ext>
            </a:extLst>
          </p:cNvPr>
          <p:cNvSpPr txBox="1"/>
          <p:nvPr/>
        </p:nvSpPr>
        <p:spPr>
          <a:xfrm>
            <a:off x="4175328" y="2523965"/>
            <a:ext cx="1096312" cy="30777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700" dirty="0" err="1"/>
              <a:t>arbue-docker-finance</a:t>
            </a:r>
            <a:endParaRPr lang="es-CO" sz="70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6DC441B-0C93-4BD3-B36F-6FFA37857A4D}"/>
              </a:ext>
            </a:extLst>
          </p:cNvPr>
          <p:cNvGrpSpPr/>
          <p:nvPr/>
        </p:nvGrpSpPr>
        <p:grpSpPr>
          <a:xfrm>
            <a:off x="5540449" y="1588043"/>
            <a:ext cx="1056182" cy="507005"/>
            <a:chOff x="3565525" y="815975"/>
            <a:chExt cx="1014254" cy="676007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B52D275-916E-457B-9688-E2B1D81150AC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6674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/>
                <a:t>UEXE-DEC1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BEE8088E-3714-4A38-843D-1E3F018CF9C8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41037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 err="1"/>
                <a:t>arbue-docker-finance</a:t>
              </a:r>
              <a:endParaRPr lang="es-CO" sz="700" dirty="0"/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A3FA9B2B-6B53-4FBB-8959-7E252AA2982E}"/>
              </a:ext>
            </a:extLst>
          </p:cNvPr>
          <p:cNvGrpSpPr/>
          <p:nvPr/>
        </p:nvGrpSpPr>
        <p:grpSpPr>
          <a:xfrm>
            <a:off x="6808676" y="1560699"/>
            <a:ext cx="1138984" cy="531300"/>
            <a:chOff x="3565525" y="815975"/>
            <a:chExt cx="1014255" cy="708399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F24F08B3-9D8C-41CC-9161-81E9A916558F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6674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/>
                <a:t>UEXE-DEC3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99230A5-B2AF-425C-8685-CEBBEC9FE016}"/>
                </a:ext>
              </a:extLst>
            </p:cNvPr>
            <p:cNvSpPr txBox="1"/>
            <p:nvPr/>
          </p:nvSpPr>
          <p:spPr>
            <a:xfrm>
              <a:off x="3565526" y="1114005"/>
              <a:ext cx="1014254" cy="41036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 err="1"/>
                <a:t>arbue-docker-finance</a:t>
              </a:r>
              <a:endParaRPr lang="es-CO" sz="700" dirty="0"/>
            </a:p>
          </p:txBody>
        </p:sp>
      </p:grpSp>
      <p:sp>
        <p:nvSpPr>
          <p:cNvPr id="3" name="Cilindro 2">
            <a:extLst>
              <a:ext uri="{FF2B5EF4-FFF2-40B4-BE49-F238E27FC236}">
                <a16:creationId xmlns:a16="http://schemas.microsoft.com/office/drawing/2014/main" id="{34C06A03-358C-40B7-B062-449E470E68A6}"/>
              </a:ext>
            </a:extLst>
          </p:cNvPr>
          <p:cNvSpPr/>
          <p:nvPr/>
        </p:nvSpPr>
        <p:spPr>
          <a:xfrm>
            <a:off x="315216" y="4229690"/>
            <a:ext cx="1109244" cy="453143"/>
          </a:xfrm>
          <a:prstGeom prst="ca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COMMONP.TEC</a:t>
            </a:r>
          </a:p>
        </p:txBody>
      </p:sp>
      <p:sp>
        <p:nvSpPr>
          <p:cNvPr id="42" name="Cilindro 41">
            <a:extLst>
              <a:ext uri="{FF2B5EF4-FFF2-40B4-BE49-F238E27FC236}">
                <a16:creationId xmlns:a16="http://schemas.microsoft.com/office/drawing/2014/main" id="{4F86DEB7-B4C3-4E7D-BA4F-E3D23EB8E58A}"/>
              </a:ext>
            </a:extLst>
          </p:cNvPr>
          <p:cNvSpPr/>
          <p:nvPr/>
        </p:nvSpPr>
        <p:spPr>
          <a:xfrm>
            <a:off x="1563171" y="4257037"/>
            <a:ext cx="1386664" cy="453143"/>
          </a:xfrm>
          <a:prstGeom prst="ca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COMMONP.COMMON</a:t>
            </a: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E0B247BA-F7D0-4C51-8448-4CC1B7E9E874}"/>
              </a:ext>
            </a:extLst>
          </p:cNvPr>
          <p:cNvCxnSpPr>
            <a:cxnSpLocks/>
            <a:stCxn id="23" idx="1"/>
            <a:endCxn id="3" idx="1"/>
          </p:cNvCxnSpPr>
          <p:nvPr/>
        </p:nvCxnSpPr>
        <p:spPr>
          <a:xfrm rot="10800000" flipH="1" flipV="1">
            <a:off x="800812" y="1042152"/>
            <a:ext cx="69026" cy="3187538"/>
          </a:xfrm>
          <a:prstGeom prst="bentConnector4">
            <a:avLst>
              <a:gd name="adj1" fmla="val -331180"/>
              <a:gd name="adj2" fmla="val 52897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35DD51BE-CD1B-41E3-9A5E-A925F40B2167}"/>
              </a:ext>
            </a:extLst>
          </p:cNvPr>
          <p:cNvCxnSpPr>
            <a:cxnSpLocks/>
            <a:stCxn id="23" idx="1"/>
            <a:endCxn id="42" idx="1"/>
          </p:cNvCxnSpPr>
          <p:nvPr/>
        </p:nvCxnSpPr>
        <p:spPr>
          <a:xfrm rot="10800000" flipH="1" flipV="1">
            <a:off x="800811" y="1042151"/>
            <a:ext cx="1455691" cy="3214885"/>
          </a:xfrm>
          <a:prstGeom prst="bentConnector4">
            <a:avLst>
              <a:gd name="adj1" fmla="val -15704"/>
              <a:gd name="adj2" fmla="val 52872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ilindro 63">
            <a:extLst>
              <a:ext uri="{FF2B5EF4-FFF2-40B4-BE49-F238E27FC236}">
                <a16:creationId xmlns:a16="http://schemas.microsoft.com/office/drawing/2014/main" id="{862961FC-DDC8-4F04-A18E-9D403A678EEC}"/>
              </a:ext>
            </a:extLst>
          </p:cNvPr>
          <p:cNvSpPr/>
          <p:nvPr/>
        </p:nvSpPr>
        <p:spPr>
          <a:xfrm>
            <a:off x="4017373" y="3595108"/>
            <a:ext cx="3162300" cy="453143"/>
          </a:xfrm>
          <a:prstGeom prst="ca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COMMONP.EOP</a:t>
            </a:r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00D4DD78-EA2E-4FFD-ACC7-897264503830}"/>
              </a:ext>
            </a:extLst>
          </p:cNvPr>
          <p:cNvCxnSpPr>
            <a:cxnSpLocks/>
            <a:stCxn id="26" idx="2"/>
            <a:endCxn id="64" idx="2"/>
          </p:cNvCxnSpPr>
          <p:nvPr/>
        </p:nvCxnSpPr>
        <p:spPr>
          <a:xfrm rot="16200000" flipH="1">
            <a:off x="1797260" y="1601566"/>
            <a:ext cx="1726633" cy="2713594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5691C990-A272-4A3C-9325-2CE870D2C358}"/>
              </a:ext>
            </a:extLst>
          </p:cNvPr>
          <p:cNvCxnSpPr>
            <a:cxnSpLocks/>
            <a:stCxn id="29" idx="2"/>
            <a:endCxn id="64" idx="2"/>
          </p:cNvCxnSpPr>
          <p:nvPr/>
        </p:nvCxnSpPr>
        <p:spPr>
          <a:xfrm rot="16200000" flipH="1">
            <a:off x="2360442" y="2164749"/>
            <a:ext cx="1726632" cy="1587229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FE4FBD1D-B66B-4F3E-87EA-EA310A036E54}"/>
              </a:ext>
            </a:extLst>
          </p:cNvPr>
          <p:cNvCxnSpPr>
            <a:cxnSpLocks/>
            <a:stCxn id="32" idx="2"/>
            <a:endCxn id="64" idx="2"/>
          </p:cNvCxnSpPr>
          <p:nvPr/>
        </p:nvCxnSpPr>
        <p:spPr>
          <a:xfrm rot="16200000" flipH="1">
            <a:off x="2913734" y="2718041"/>
            <a:ext cx="1726632" cy="480645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ADDAF9B-A7BA-4FBF-9F5A-7945BEA82106}"/>
              </a:ext>
            </a:extLst>
          </p:cNvPr>
          <p:cNvCxnSpPr>
            <a:cxnSpLocks/>
            <a:stCxn id="35" idx="2"/>
            <a:endCxn id="64" idx="2"/>
          </p:cNvCxnSpPr>
          <p:nvPr/>
        </p:nvCxnSpPr>
        <p:spPr>
          <a:xfrm rot="5400000">
            <a:off x="3875460" y="2973656"/>
            <a:ext cx="989938" cy="706111"/>
          </a:xfrm>
          <a:prstGeom prst="bentConnector4">
            <a:avLst>
              <a:gd name="adj1" fmla="val 7766"/>
              <a:gd name="adj2" fmla="val 132375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8C85E913-83A7-4F6F-B62A-8F48D61AF425}"/>
              </a:ext>
            </a:extLst>
          </p:cNvPr>
          <p:cNvCxnSpPr>
            <a:cxnSpLocks/>
            <a:stCxn id="38" idx="2"/>
            <a:endCxn id="64" idx="1"/>
          </p:cNvCxnSpPr>
          <p:nvPr/>
        </p:nvCxnSpPr>
        <p:spPr>
          <a:xfrm rot="5400000">
            <a:off x="5083502" y="2610070"/>
            <a:ext cx="1500060" cy="470017"/>
          </a:xfrm>
          <a:prstGeom prst="bentConnector3">
            <a:avLst>
              <a:gd name="adj1" fmla="val 13425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AABD82F1-6842-43FE-B3B4-256B793E9C52}"/>
              </a:ext>
            </a:extLst>
          </p:cNvPr>
          <p:cNvCxnSpPr>
            <a:cxnSpLocks/>
            <a:stCxn id="41" idx="2"/>
            <a:endCxn id="64" idx="4"/>
          </p:cNvCxnSpPr>
          <p:nvPr/>
        </p:nvCxnSpPr>
        <p:spPr>
          <a:xfrm rot="5400000">
            <a:off x="6414081" y="2857591"/>
            <a:ext cx="1729681" cy="198496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5FE240B1-E55C-4A88-9E17-0EC04670DF0D}"/>
              </a:ext>
            </a:extLst>
          </p:cNvPr>
          <p:cNvCxnSpPr>
            <a:cxnSpLocks/>
            <a:stCxn id="16" idx="1"/>
            <a:endCxn id="64" idx="4"/>
          </p:cNvCxnSpPr>
          <p:nvPr/>
        </p:nvCxnSpPr>
        <p:spPr>
          <a:xfrm rot="10800000" flipV="1">
            <a:off x="7179673" y="2636774"/>
            <a:ext cx="644488" cy="1184906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094252FB-223A-49B4-B82F-E179ED693977}"/>
              </a:ext>
            </a:extLst>
          </p:cNvPr>
          <p:cNvCxnSpPr>
            <a:cxnSpLocks/>
            <a:stCxn id="7" idx="1"/>
            <a:endCxn id="64" idx="4"/>
          </p:cNvCxnSpPr>
          <p:nvPr/>
        </p:nvCxnSpPr>
        <p:spPr>
          <a:xfrm rot="10800000" flipV="1">
            <a:off x="7179673" y="3238854"/>
            <a:ext cx="644488" cy="582826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83647706-2D20-4BE7-9B18-F55EC2F78C69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5400000">
            <a:off x="1148677" y="1381921"/>
            <a:ext cx="361224" cy="51019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89909E83-E286-4111-80E5-71A575A11FBE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rot="16200000" flipH="1">
            <a:off x="1711859" y="869757"/>
            <a:ext cx="361225" cy="1075346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7AA5BDF9-0209-4DC7-82BE-DE156206F2ED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 rot="16200000" flipH="1">
            <a:off x="2265151" y="316465"/>
            <a:ext cx="361225" cy="2181930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AEC0D130-40AC-43CB-9B6A-C2F136B8D46D}"/>
              </a:ext>
            </a:extLst>
          </p:cNvPr>
          <p:cNvCxnSpPr>
            <a:cxnSpLocks/>
            <a:stCxn id="23" idx="2"/>
            <a:endCxn id="71" idx="0"/>
          </p:cNvCxnSpPr>
          <p:nvPr/>
        </p:nvCxnSpPr>
        <p:spPr>
          <a:xfrm rot="16200000" flipH="1">
            <a:off x="2855927" y="-274311"/>
            <a:ext cx="346364" cy="3348622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C06B7FA5-1AC7-4F03-BB73-D1A055662502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rot="16200000" flipH="1">
            <a:off x="3531057" y="-949441"/>
            <a:ext cx="361225" cy="4713742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A106E46A-CE65-4AE0-A63D-4732EEA678A8}"/>
              </a:ext>
            </a:extLst>
          </p:cNvPr>
          <p:cNvCxnSpPr>
            <a:cxnSpLocks/>
            <a:stCxn id="23" idx="2"/>
            <a:endCxn id="40" idx="0"/>
          </p:cNvCxnSpPr>
          <p:nvPr/>
        </p:nvCxnSpPr>
        <p:spPr>
          <a:xfrm rot="16200000" flipH="1">
            <a:off x="4199543" y="-1617927"/>
            <a:ext cx="333881" cy="6023370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ocadillo nube: nube 125">
            <a:extLst>
              <a:ext uri="{FF2B5EF4-FFF2-40B4-BE49-F238E27FC236}">
                <a16:creationId xmlns:a16="http://schemas.microsoft.com/office/drawing/2014/main" id="{5BDBB2CA-9E7B-479B-AFA6-8E3357A9E6E6}"/>
              </a:ext>
            </a:extLst>
          </p:cNvPr>
          <p:cNvSpPr/>
          <p:nvPr/>
        </p:nvSpPr>
        <p:spPr>
          <a:xfrm>
            <a:off x="3696236" y="4397704"/>
            <a:ext cx="1066392" cy="338205"/>
          </a:xfrm>
          <a:prstGeom prst="cloudCallout">
            <a:avLst>
              <a:gd name="adj1" fmla="val 38427"/>
              <a:gd name="adj2" fmla="val -151542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Telefonía</a:t>
            </a:r>
            <a:endParaRPr lang="es-CO" sz="1350" dirty="0"/>
          </a:p>
        </p:txBody>
      </p:sp>
      <p:sp>
        <p:nvSpPr>
          <p:cNvPr id="127" name="Bocadillo nube: nube 126">
            <a:extLst>
              <a:ext uri="{FF2B5EF4-FFF2-40B4-BE49-F238E27FC236}">
                <a16:creationId xmlns:a16="http://schemas.microsoft.com/office/drawing/2014/main" id="{F64F98CB-0E4D-4006-8DF6-DA1E04104907}"/>
              </a:ext>
            </a:extLst>
          </p:cNvPr>
          <p:cNvSpPr/>
          <p:nvPr/>
        </p:nvSpPr>
        <p:spPr>
          <a:xfrm>
            <a:off x="7824161" y="4044620"/>
            <a:ext cx="847725" cy="338205"/>
          </a:xfrm>
          <a:prstGeom prst="cloudCallout">
            <a:avLst>
              <a:gd name="adj1" fmla="val -10720"/>
              <a:gd name="adj2" fmla="val -244481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VM </a:t>
            </a:r>
            <a:r>
              <a:rPr lang="es-CO" sz="825" dirty="0" err="1"/>
              <a:t>Ware</a:t>
            </a:r>
            <a:endParaRPr lang="es-CO" sz="1350" dirty="0"/>
          </a:p>
        </p:txBody>
      </p:sp>
      <p:sp>
        <p:nvSpPr>
          <p:cNvPr id="128" name="Bocadillo nube: nube 127">
            <a:extLst>
              <a:ext uri="{FF2B5EF4-FFF2-40B4-BE49-F238E27FC236}">
                <a16:creationId xmlns:a16="http://schemas.microsoft.com/office/drawing/2014/main" id="{A29ED0CC-4225-4C77-9998-A0FDEBE75DDA}"/>
              </a:ext>
            </a:extLst>
          </p:cNvPr>
          <p:cNvSpPr/>
          <p:nvPr/>
        </p:nvSpPr>
        <p:spPr>
          <a:xfrm>
            <a:off x="2578623" y="2863542"/>
            <a:ext cx="847725" cy="429172"/>
          </a:xfrm>
          <a:prstGeom prst="cloudCallout">
            <a:avLst>
              <a:gd name="adj1" fmla="val 125959"/>
              <a:gd name="adj2" fmla="val 3880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700" dirty="0"/>
              <a:t>OSSDB</a:t>
            </a:r>
          </a:p>
        </p:txBody>
      </p:sp>
      <p:sp>
        <p:nvSpPr>
          <p:cNvPr id="129" name="Bocadillo nube: nube 128">
            <a:extLst>
              <a:ext uri="{FF2B5EF4-FFF2-40B4-BE49-F238E27FC236}">
                <a16:creationId xmlns:a16="http://schemas.microsoft.com/office/drawing/2014/main" id="{09F81903-3206-42BE-B015-4E0F8555DD1B}"/>
              </a:ext>
            </a:extLst>
          </p:cNvPr>
          <p:cNvSpPr/>
          <p:nvPr/>
        </p:nvSpPr>
        <p:spPr>
          <a:xfrm>
            <a:off x="5857291" y="3120256"/>
            <a:ext cx="1192786" cy="297527"/>
          </a:xfrm>
          <a:prstGeom prst="cloudCallout">
            <a:avLst>
              <a:gd name="adj1" fmla="val -17880"/>
              <a:gd name="adj2" fmla="val -11419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700" dirty="0"/>
              <a:t>Cloud </a:t>
            </a:r>
            <a:r>
              <a:rPr lang="es-CO" sz="700" dirty="0" err="1"/>
              <a:t>Perfomance</a:t>
            </a:r>
            <a:endParaRPr lang="es-CO" sz="700" dirty="0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EDBECBA9-5531-4F6D-B45A-9B98B85C1AC9}"/>
              </a:ext>
            </a:extLst>
          </p:cNvPr>
          <p:cNvSpPr/>
          <p:nvPr/>
        </p:nvSpPr>
        <p:spPr>
          <a:xfrm>
            <a:off x="1908784" y="755564"/>
            <a:ext cx="2331087" cy="21358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CO" sz="788" dirty="0"/>
              <a:t>http://arbue-docker-finance:5080/tec/login.xhtml</a:t>
            </a: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41C0678-5EAA-4894-A2E5-B4EEE458A17D}"/>
              </a:ext>
            </a:extLst>
          </p:cNvPr>
          <p:cNvGrpSpPr/>
          <p:nvPr/>
        </p:nvGrpSpPr>
        <p:grpSpPr>
          <a:xfrm>
            <a:off x="5965537" y="2443395"/>
            <a:ext cx="1064212" cy="555016"/>
            <a:chOff x="3565526" y="815975"/>
            <a:chExt cx="1021965" cy="740021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295AFB16-C765-4255-8C72-D478CE33F2A1}"/>
                </a:ext>
              </a:extLst>
            </p:cNvPr>
            <p:cNvSpPr txBox="1"/>
            <p:nvPr/>
          </p:nvSpPr>
          <p:spPr>
            <a:xfrm>
              <a:off x="3565526" y="815975"/>
              <a:ext cx="1014254" cy="41036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/>
                <a:t>Cliente DEC1 –IAAS PROD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A79B6ED6-F1C4-4E74-B48E-BA23D3A7E10E}"/>
                </a:ext>
              </a:extLst>
            </p:cNvPr>
            <p:cNvSpPr txBox="1"/>
            <p:nvPr/>
          </p:nvSpPr>
          <p:spPr>
            <a:xfrm>
              <a:off x="3573237" y="1145627"/>
              <a:ext cx="1014254" cy="41036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/>
                <a:t>ARATSWVDEC01</a:t>
              </a:r>
            </a:p>
          </p:txBody>
        </p:sp>
      </p:grp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2B5796FE-5238-4368-80F1-2BAE8500533F}"/>
              </a:ext>
            </a:extLst>
          </p:cNvPr>
          <p:cNvCxnSpPr>
            <a:cxnSpLocks/>
            <a:stCxn id="62" idx="1"/>
            <a:endCxn id="64" idx="1"/>
          </p:cNvCxnSpPr>
          <p:nvPr/>
        </p:nvCxnSpPr>
        <p:spPr>
          <a:xfrm rot="10800000" flipV="1">
            <a:off x="5598523" y="2844522"/>
            <a:ext cx="375044" cy="750585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AFB60AD2-CDAB-4641-86EC-179C81F79BE9}"/>
              </a:ext>
            </a:extLst>
          </p:cNvPr>
          <p:cNvCxnSpPr>
            <a:cxnSpLocks/>
            <a:stCxn id="20" idx="1"/>
            <a:endCxn id="64" idx="2"/>
          </p:cNvCxnSpPr>
          <p:nvPr/>
        </p:nvCxnSpPr>
        <p:spPr>
          <a:xfrm rot="10800000" flipV="1">
            <a:off x="4017373" y="3402834"/>
            <a:ext cx="70306" cy="418845"/>
          </a:xfrm>
          <a:prstGeom prst="bentConnector3">
            <a:avLst>
              <a:gd name="adj1" fmla="val 425150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4E316A7-9BA8-4792-B384-9A5224860B7A}"/>
              </a:ext>
            </a:extLst>
          </p:cNvPr>
          <p:cNvSpPr/>
          <p:nvPr/>
        </p:nvSpPr>
        <p:spPr>
          <a:xfrm>
            <a:off x="4920543" y="643747"/>
            <a:ext cx="1822935" cy="707886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CO" sz="800" b="1" dirty="0"/>
              <a:t>Servidor / IP</a:t>
            </a:r>
          </a:p>
          <a:p>
            <a:r>
              <a:rPr lang="es-CO" sz="800" dirty="0" err="1"/>
              <a:t>arbue-docker-finance</a:t>
            </a:r>
            <a:r>
              <a:rPr lang="es-CO" sz="800" dirty="0"/>
              <a:t>: 10.48.53.104</a:t>
            </a:r>
          </a:p>
          <a:p>
            <a:r>
              <a:rPr lang="es-CO" sz="800" dirty="0" err="1"/>
              <a:t>Commop</a:t>
            </a:r>
            <a:r>
              <a:rPr lang="es-CO" sz="800" dirty="0"/>
              <a:t> .10.48.52,85</a:t>
            </a:r>
          </a:p>
          <a:p>
            <a:r>
              <a:rPr lang="en-US" sz="800" dirty="0" err="1"/>
              <a:t>PxQ</a:t>
            </a:r>
            <a:r>
              <a:rPr lang="en-US" sz="800" dirty="0"/>
              <a:t> DEC3 – 10.48.52.128:BTCH</a:t>
            </a:r>
            <a:endParaRPr lang="es-CO" sz="800" dirty="0"/>
          </a:p>
          <a:p>
            <a:r>
              <a:rPr lang="en-US" sz="800" dirty="0"/>
              <a:t>arbue-commonui1 : 10.48.52.58 </a:t>
            </a:r>
            <a:endParaRPr lang="es-CO" sz="800" dirty="0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7F4C97AA-BF0D-4193-AD20-36D77902701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>
            <a:off x="8293162" y="2844523"/>
            <a:ext cx="16059" cy="79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o 69">
            <a:extLst>
              <a:ext uri="{FF2B5EF4-FFF2-40B4-BE49-F238E27FC236}">
                <a16:creationId xmlns:a16="http://schemas.microsoft.com/office/drawing/2014/main" id="{8870C352-5C49-40BD-B546-88B5AFAD4B2B}"/>
              </a:ext>
            </a:extLst>
          </p:cNvPr>
          <p:cNvGrpSpPr/>
          <p:nvPr/>
        </p:nvGrpSpPr>
        <p:grpSpPr>
          <a:xfrm>
            <a:off x="4175328" y="1573182"/>
            <a:ext cx="1056183" cy="507005"/>
            <a:chOff x="3565525" y="815975"/>
            <a:chExt cx="1014254" cy="676007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BA71B2FD-D66B-4F17-8B70-3530BB5088D0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6674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/>
                <a:t>UEXE-Internet</a:t>
              </a: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C42450FB-AD0C-46CD-8BD9-958A9A06BE44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41037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00" dirty="0" err="1"/>
                <a:t>arbue-docker-finance</a:t>
              </a:r>
              <a:endParaRPr lang="es-CO" sz="700" dirty="0"/>
            </a:p>
          </p:txBody>
        </p:sp>
      </p:grp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4E2E0A57-65AB-4DF4-AFEC-BF2506904BF1}"/>
              </a:ext>
            </a:extLst>
          </p:cNvPr>
          <p:cNvCxnSpPr>
            <a:cxnSpLocks/>
            <a:stCxn id="72" idx="2"/>
            <a:endCxn id="34" idx="0"/>
          </p:cNvCxnSpPr>
          <p:nvPr/>
        </p:nvCxnSpPr>
        <p:spPr>
          <a:xfrm rot="16200000" flipH="1">
            <a:off x="4646405" y="2137201"/>
            <a:ext cx="134785" cy="20755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7CEB5FA-255F-43D6-A2EF-2EFA35DBBFE5}"/>
              </a:ext>
            </a:extLst>
          </p:cNvPr>
          <p:cNvSpPr txBox="1"/>
          <p:nvPr/>
        </p:nvSpPr>
        <p:spPr>
          <a:xfrm>
            <a:off x="0" y="9525"/>
            <a:ext cx="33718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100" dirty="0"/>
              <a:t>Ambiente de Producción</a:t>
            </a:r>
            <a:endParaRPr lang="es-CO" sz="1350" dirty="0"/>
          </a:p>
        </p:txBody>
      </p:sp>
    </p:spTree>
    <p:extLst>
      <p:ext uri="{BB962C8B-B14F-4D97-AF65-F5344CB8AC3E}">
        <p14:creationId xmlns:p14="http://schemas.microsoft.com/office/powerpoint/2010/main" val="273670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DFE1749-1FA4-4016-A347-3E6F5759B2EC}"/>
              </a:ext>
            </a:extLst>
          </p:cNvPr>
          <p:cNvGrpSpPr/>
          <p:nvPr/>
        </p:nvGrpSpPr>
        <p:grpSpPr>
          <a:xfrm>
            <a:off x="7824161" y="2954160"/>
            <a:ext cx="760691" cy="369332"/>
            <a:chOff x="3565525" y="815975"/>
            <a:chExt cx="1014254" cy="492442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2D7AFFA-73FC-4AD7-95B1-FFFD626DF535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ClientVMWare</a:t>
              </a:r>
              <a:endParaRPr lang="es-CO" sz="600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4B496DC-ED35-4195-B6CC-7451196DA982}"/>
                </a:ext>
              </a:extLst>
            </p:cNvPr>
            <p:cNvSpPr txBox="1"/>
            <p:nvPr/>
          </p:nvSpPr>
          <p:spPr>
            <a:xfrm>
              <a:off x="3565525" y="1062196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jcrm</a:t>
              </a:r>
              <a:r>
                <a:rPr lang="es-CO" sz="600" dirty="0"/>
                <a:t>-pre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7EC2D69-84E0-4F11-82DF-1FF3440209C7}"/>
              </a:ext>
            </a:extLst>
          </p:cNvPr>
          <p:cNvSpPr txBox="1"/>
          <p:nvPr/>
        </p:nvSpPr>
        <p:spPr>
          <a:xfrm>
            <a:off x="3003075" y="40072"/>
            <a:ext cx="33718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100" dirty="0"/>
              <a:t>Ambiente de Pruebas</a:t>
            </a:r>
            <a:endParaRPr lang="es-CO" sz="1350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90A51F6-C75D-47F9-BBF6-54B820AABA38}"/>
              </a:ext>
            </a:extLst>
          </p:cNvPr>
          <p:cNvGrpSpPr/>
          <p:nvPr/>
        </p:nvGrpSpPr>
        <p:grpSpPr>
          <a:xfrm>
            <a:off x="7830961" y="1999966"/>
            <a:ext cx="1099793" cy="583199"/>
            <a:chOff x="3565525" y="563924"/>
            <a:chExt cx="1016253" cy="542618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FF9A09-BA0C-4FCF-B4AA-5199A03C9DB2}"/>
                </a:ext>
              </a:extLst>
            </p:cNvPr>
            <p:cNvSpPr txBox="1"/>
            <p:nvPr/>
          </p:nvSpPr>
          <p:spPr>
            <a:xfrm>
              <a:off x="3565525" y="563924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DEC3-PxQ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44655404-E611-4C28-9DB9-80EFEC65D3CC}"/>
                </a:ext>
              </a:extLst>
            </p:cNvPr>
            <p:cNvSpPr txBox="1"/>
            <p:nvPr/>
          </p:nvSpPr>
          <p:spPr>
            <a:xfrm>
              <a:off x="3567524" y="820181"/>
              <a:ext cx="1014254" cy="28636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jcrm</a:t>
              </a:r>
              <a:r>
                <a:rPr lang="es-CO" sz="600" dirty="0"/>
                <a:t>-pre</a:t>
              </a:r>
            </a:p>
            <a:p>
              <a:endParaRPr lang="es-CO" sz="800" dirty="0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35C33D-B65C-40C1-9029-799816C5E2A5}"/>
              </a:ext>
            </a:extLst>
          </p:cNvPr>
          <p:cNvSpPr txBox="1"/>
          <p:nvPr/>
        </p:nvSpPr>
        <p:spPr>
          <a:xfrm>
            <a:off x="4096104" y="2916936"/>
            <a:ext cx="1025471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600" dirty="0" err="1"/>
              <a:t>Inet-usage-client</a:t>
            </a:r>
            <a:r>
              <a:rPr lang="es-CO" sz="600" dirty="0"/>
              <a:t> (</a:t>
            </a:r>
            <a:r>
              <a:rPr lang="es-CO" sz="600" dirty="0" err="1"/>
              <a:t>intertet</a:t>
            </a:r>
            <a:r>
              <a:rPr lang="es-CO" sz="600" dirty="0"/>
              <a:t> cliente WS)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CFB168E-FF04-420C-AE3C-F70F2A63378F}"/>
              </a:ext>
            </a:extLst>
          </p:cNvPr>
          <p:cNvSpPr txBox="1"/>
          <p:nvPr/>
        </p:nvSpPr>
        <p:spPr>
          <a:xfrm>
            <a:off x="4102295" y="3193936"/>
            <a:ext cx="1025471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O" sz="600" dirty="0" err="1"/>
              <a:t>arbue</a:t>
            </a:r>
            <a:r>
              <a:rPr lang="es-CO" sz="600" dirty="0"/>
              <a:t>-</a:t>
            </a:r>
            <a:r>
              <a:rPr lang="es-CO" sz="600" dirty="0" err="1"/>
              <a:t>docker</a:t>
            </a:r>
            <a:r>
              <a:rPr lang="es-CO" sz="600" dirty="0"/>
              <a:t>-</a:t>
            </a:r>
            <a:r>
              <a:rPr lang="es-CO" sz="600" dirty="0" err="1"/>
              <a:t>finance</a:t>
            </a:r>
            <a:r>
              <a:rPr lang="es-CO" sz="600" dirty="0"/>
              <a:t>-Pre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433783D-212E-4F73-980D-D3E462049EA0}"/>
              </a:ext>
            </a:extLst>
          </p:cNvPr>
          <p:cNvGrpSpPr/>
          <p:nvPr/>
        </p:nvGrpSpPr>
        <p:grpSpPr>
          <a:xfrm>
            <a:off x="769968" y="648862"/>
            <a:ext cx="1107972" cy="568560"/>
            <a:chOff x="3565525" y="815975"/>
            <a:chExt cx="1014254" cy="758080"/>
          </a:xfrm>
        </p:grpSpPr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43D72D3E-8129-4B0B-98CE-EE8C762E5B0A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7699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750" dirty="0"/>
                <a:t>TEC - GUI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F374F2D-BF5D-4229-9617-01A8D47D5636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492443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Servidor: </a:t>
              </a:r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docker</a:t>
              </a:r>
              <a:r>
                <a:rPr lang="es-CO" sz="600" dirty="0"/>
                <a:t>-</a:t>
              </a:r>
              <a:r>
                <a:rPr lang="es-CO" sz="600" dirty="0" err="1"/>
                <a:t>finance</a:t>
              </a:r>
              <a:r>
                <a:rPr lang="es-CO" sz="600" dirty="0"/>
                <a:t>-Pre</a:t>
              </a:r>
            </a:p>
            <a:p>
              <a:r>
                <a:rPr lang="es-CO" sz="600" dirty="0"/>
                <a:t>Interfaz Grafica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003E9640-A8C2-4825-836C-E502FA115528}"/>
              </a:ext>
            </a:extLst>
          </p:cNvPr>
          <p:cNvGrpSpPr/>
          <p:nvPr/>
        </p:nvGrpSpPr>
        <p:grpSpPr>
          <a:xfrm>
            <a:off x="740912" y="1588043"/>
            <a:ext cx="865820" cy="476227"/>
            <a:chOff x="3565525" y="815975"/>
            <a:chExt cx="1014254" cy="634969"/>
          </a:xfrm>
        </p:grpSpPr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F9B59D8-7444-4541-B153-63C773D67FC9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UEXE-Raw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D85718C7-027A-4F1F-93A4-0912C12FC286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3693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docker</a:t>
              </a:r>
              <a:r>
                <a:rPr lang="es-CO" sz="600" dirty="0"/>
                <a:t>-</a:t>
              </a:r>
              <a:r>
                <a:rPr lang="es-CO" sz="600" dirty="0" err="1"/>
                <a:t>finance</a:t>
              </a:r>
              <a:r>
                <a:rPr lang="es-CO" sz="600" dirty="0"/>
                <a:t>-Pre</a:t>
              </a:r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AD829E9-CEC4-4BDE-B817-DDB74CABE11C}"/>
              </a:ext>
            </a:extLst>
          </p:cNvPr>
          <p:cNvGrpSpPr/>
          <p:nvPr/>
        </p:nvGrpSpPr>
        <p:grpSpPr>
          <a:xfrm>
            <a:off x="1910452" y="1588044"/>
            <a:ext cx="926129" cy="476227"/>
            <a:chOff x="3565525" y="815975"/>
            <a:chExt cx="1014254" cy="634969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17190DE-A663-4E80-BA0E-10237DC0554E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3693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UEXE-</a:t>
              </a:r>
              <a:r>
                <a:rPr lang="es-CO" sz="600" dirty="0" err="1"/>
                <a:t>Collaboration</a:t>
              </a:r>
              <a:endParaRPr lang="es-CO" sz="600" dirty="0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9901B0CA-70AB-4814-859C-44F520AFF6CA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3693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docker</a:t>
              </a:r>
              <a:r>
                <a:rPr lang="es-CO" sz="600" dirty="0"/>
                <a:t>-</a:t>
              </a:r>
              <a:r>
                <a:rPr lang="es-CO" sz="600" dirty="0" err="1"/>
                <a:t>finance</a:t>
              </a:r>
              <a:r>
                <a:rPr lang="es-CO" sz="600" dirty="0"/>
                <a:t>-Pre</a:t>
              </a:r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04784543-1A1A-4E5C-98FC-351834A58783}"/>
              </a:ext>
            </a:extLst>
          </p:cNvPr>
          <p:cNvGrpSpPr/>
          <p:nvPr/>
        </p:nvGrpSpPr>
        <p:grpSpPr>
          <a:xfrm>
            <a:off x="3008636" y="1588044"/>
            <a:ext cx="954428" cy="476227"/>
            <a:chOff x="3565525" y="815975"/>
            <a:chExt cx="1014254" cy="634969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8396475-247D-45C3-857E-0C39B06CB850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3693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UEXE-</a:t>
              </a:r>
              <a:r>
                <a:rPr lang="es-CO" sz="600" dirty="0" err="1"/>
                <a:t>Interconnetion</a:t>
              </a:r>
              <a:endParaRPr lang="es-CO" sz="600" dirty="0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03BAF785-B498-47C8-BA14-0AC9E8407DC9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3693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docker</a:t>
              </a:r>
              <a:r>
                <a:rPr lang="es-CO" sz="600" dirty="0"/>
                <a:t>-</a:t>
              </a:r>
              <a:r>
                <a:rPr lang="es-CO" sz="600" dirty="0" err="1"/>
                <a:t>finance</a:t>
              </a:r>
              <a:r>
                <a:rPr lang="es-CO" sz="600" dirty="0"/>
                <a:t>-Pre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DD3495BE-4475-48A6-8FBC-7A540E7CFB6E}"/>
              </a:ext>
            </a:extLst>
          </p:cNvPr>
          <p:cNvGrpSpPr/>
          <p:nvPr/>
        </p:nvGrpSpPr>
        <p:grpSpPr>
          <a:xfrm>
            <a:off x="4272498" y="2215762"/>
            <a:ext cx="861845" cy="562284"/>
            <a:chOff x="4205367" y="1588044"/>
            <a:chExt cx="861845" cy="562284"/>
          </a:xfrm>
        </p:grpSpPr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C5DEEB73-3609-4531-80C8-0420EC13CF56}"/>
                </a:ext>
              </a:extLst>
            </p:cNvPr>
            <p:cNvSpPr txBox="1"/>
            <p:nvPr/>
          </p:nvSpPr>
          <p:spPr>
            <a:xfrm>
              <a:off x="4205367" y="1588044"/>
              <a:ext cx="861632" cy="27699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Inet</a:t>
              </a:r>
              <a:r>
                <a:rPr lang="es-CO" sz="600" dirty="0"/>
                <a:t>-</a:t>
              </a:r>
              <a:r>
                <a:rPr lang="es-CO" sz="600" dirty="0" err="1"/>
                <a:t>usage</a:t>
              </a:r>
              <a:r>
                <a:rPr lang="es-CO" sz="600" dirty="0"/>
                <a:t>-rating (Internet)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58DF2D04-0099-4C3F-A542-B654DFD3CDEA}"/>
                </a:ext>
              </a:extLst>
            </p:cNvPr>
            <p:cNvSpPr txBox="1"/>
            <p:nvPr/>
          </p:nvSpPr>
          <p:spPr>
            <a:xfrm>
              <a:off x="4205580" y="1873329"/>
              <a:ext cx="861632" cy="276999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docker</a:t>
              </a:r>
              <a:r>
                <a:rPr lang="es-CO" sz="600" dirty="0"/>
                <a:t>-</a:t>
              </a:r>
              <a:r>
                <a:rPr lang="es-CO" sz="600" dirty="0" err="1"/>
                <a:t>finance</a:t>
              </a:r>
              <a:r>
                <a:rPr lang="es-CO" sz="600" dirty="0"/>
                <a:t>-Pre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6DC441B-0C93-4BD3-B36F-6FFA37857A4D}"/>
              </a:ext>
            </a:extLst>
          </p:cNvPr>
          <p:cNvGrpSpPr/>
          <p:nvPr/>
        </p:nvGrpSpPr>
        <p:grpSpPr>
          <a:xfrm>
            <a:off x="5835939" y="1588044"/>
            <a:ext cx="760691" cy="476227"/>
            <a:chOff x="3565525" y="815975"/>
            <a:chExt cx="1014254" cy="634969"/>
          </a:xfrm>
        </p:grpSpPr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3B52D275-916E-457B-9688-E2B1D81150AC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UEXE-DEC1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BEE8088E-3714-4A38-843D-1E3F018CF9C8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36933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docker</a:t>
              </a:r>
              <a:r>
                <a:rPr lang="es-CO" sz="600" dirty="0"/>
                <a:t>-</a:t>
              </a:r>
              <a:r>
                <a:rPr lang="es-CO" sz="600" dirty="0" err="1"/>
                <a:t>finance</a:t>
              </a:r>
              <a:r>
                <a:rPr lang="es-CO" sz="600" dirty="0"/>
                <a:t>-Pre</a:t>
              </a:r>
            </a:p>
          </p:txBody>
        </p: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A3FA9B2B-6B53-4FBB-8959-7E252AA2982E}"/>
              </a:ext>
            </a:extLst>
          </p:cNvPr>
          <p:cNvGrpSpPr/>
          <p:nvPr/>
        </p:nvGrpSpPr>
        <p:grpSpPr>
          <a:xfrm>
            <a:off x="6808676" y="1560699"/>
            <a:ext cx="760692" cy="500521"/>
            <a:chOff x="3565525" y="815975"/>
            <a:chExt cx="1014255" cy="667361"/>
          </a:xfrm>
        </p:grpSpPr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F24F08B3-9D8C-41CC-9161-81E9A916558F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UEXE-DEC3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999230A5-B2AF-425C-8685-CEBBEC9FE016}"/>
                </a:ext>
              </a:extLst>
            </p:cNvPr>
            <p:cNvSpPr txBox="1"/>
            <p:nvPr/>
          </p:nvSpPr>
          <p:spPr>
            <a:xfrm>
              <a:off x="3565526" y="1114005"/>
              <a:ext cx="1014254" cy="36933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docker</a:t>
              </a:r>
              <a:r>
                <a:rPr lang="es-CO" sz="600" dirty="0"/>
                <a:t>-</a:t>
              </a:r>
              <a:r>
                <a:rPr lang="es-CO" sz="600" dirty="0" err="1"/>
                <a:t>finance</a:t>
              </a:r>
              <a:r>
                <a:rPr lang="es-CO" sz="600" dirty="0"/>
                <a:t>-Pre</a:t>
              </a:r>
            </a:p>
          </p:txBody>
        </p:sp>
      </p:grpSp>
      <p:sp>
        <p:nvSpPr>
          <p:cNvPr id="3" name="Cilindro 2">
            <a:extLst>
              <a:ext uri="{FF2B5EF4-FFF2-40B4-BE49-F238E27FC236}">
                <a16:creationId xmlns:a16="http://schemas.microsoft.com/office/drawing/2014/main" id="{34C06A03-358C-40B7-B062-449E470E68A6}"/>
              </a:ext>
            </a:extLst>
          </p:cNvPr>
          <p:cNvSpPr/>
          <p:nvPr/>
        </p:nvSpPr>
        <p:spPr>
          <a:xfrm>
            <a:off x="334635" y="4174514"/>
            <a:ext cx="1109244" cy="453143"/>
          </a:xfrm>
          <a:prstGeom prst="ca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COMMONPR.TEC</a:t>
            </a:r>
          </a:p>
        </p:txBody>
      </p:sp>
      <p:sp>
        <p:nvSpPr>
          <p:cNvPr id="42" name="Cilindro 41">
            <a:extLst>
              <a:ext uri="{FF2B5EF4-FFF2-40B4-BE49-F238E27FC236}">
                <a16:creationId xmlns:a16="http://schemas.microsoft.com/office/drawing/2014/main" id="{4F86DEB7-B4C3-4E7D-BA4F-E3D23EB8E58A}"/>
              </a:ext>
            </a:extLst>
          </p:cNvPr>
          <p:cNvSpPr/>
          <p:nvPr/>
        </p:nvSpPr>
        <p:spPr>
          <a:xfrm>
            <a:off x="1559248" y="4183459"/>
            <a:ext cx="1449388" cy="453143"/>
          </a:xfrm>
          <a:prstGeom prst="ca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COMMONPR.COMMON</a:t>
            </a: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E0B247BA-F7D0-4C51-8448-4CC1B7E9E874}"/>
              </a:ext>
            </a:extLst>
          </p:cNvPr>
          <p:cNvCxnSpPr>
            <a:cxnSpLocks/>
            <a:stCxn id="23" idx="1"/>
            <a:endCxn id="3" idx="1"/>
          </p:cNvCxnSpPr>
          <p:nvPr/>
        </p:nvCxnSpPr>
        <p:spPr>
          <a:xfrm rot="10800000" flipH="1" flipV="1">
            <a:off x="769967" y="1032756"/>
            <a:ext cx="119289" cy="3141758"/>
          </a:xfrm>
          <a:prstGeom prst="bentConnector4">
            <a:avLst>
              <a:gd name="adj1" fmla="val -191635"/>
              <a:gd name="adj2" fmla="val 52939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35DD51BE-CD1B-41E3-9A5E-A925F40B2167}"/>
              </a:ext>
            </a:extLst>
          </p:cNvPr>
          <p:cNvCxnSpPr>
            <a:cxnSpLocks/>
            <a:stCxn id="23" idx="1"/>
            <a:endCxn id="42" idx="1"/>
          </p:cNvCxnSpPr>
          <p:nvPr/>
        </p:nvCxnSpPr>
        <p:spPr>
          <a:xfrm rot="10800000" flipH="1" flipV="1">
            <a:off x="769968" y="1032755"/>
            <a:ext cx="1513974" cy="3150703"/>
          </a:xfrm>
          <a:prstGeom prst="bentConnector4">
            <a:avLst>
              <a:gd name="adj1" fmla="val -15099"/>
              <a:gd name="adj2" fmla="val 52931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ilindro 63">
            <a:extLst>
              <a:ext uri="{FF2B5EF4-FFF2-40B4-BE49-F238E27FC236}">
                <a16:creationId xmlns:a16="http://schemas.microsoft.com/office/drawing/2014/main" id="{862961FC-DDC8-4F04-A18E-9D403A678EEC}"/>
              </a:ext>
            </a:extLst>
          </p:cNvPr>
          <p:cNvSpPr/>
          <p:nvPr/>
        </p:nvSpPr>
        <p:spPr>
          <a:xfrm>
            <a:off x="4017373" y="3595108"/>
            <a:ext cx="3162300" cy="453143"/>
          </a:xfrm>
          <a:prstGeom prst="ca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COMMONPR.EOP</a:t>
            </a:r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00D4DD78-EA2E-4FFD-ACC7-897264503830}"/>
              </a:ext>
            </a:extLst>
          </p:cNvPr>
          <p:cNvCxnSpPr>
            <a:stCxn id="26" idx="2"/>
            <a:endCxn id="64" idx="2"/>
          </p:cNvCxnSpPr>
          <p:nvPr/>
        </p:nvCxnSpPr>
        <p:spPr>
          <a:xfrm rot="16200000" flipH="1">
            <a:off x="1716892" y="1521199"/>
            <a:ext cx="1757410" cy="2843551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5691C990-A272-4A3C-9325-2CE870D2C358}"/>
              </a:ext>
            </a:extLst>
          </p:cNvPr>
          <p:cNvCxnSpPr>
            <a:stCxn id="29" idx="2"/>
            <a:endCxn id="64" idx="2"/>
          </p:cNvCxnSpPr>
          <p:nvPr/>
        </p:nvCxnSpPr>
        <p:spPr>
          <a:xfrm rot="16200000" flipH="1">
            <a:off x="2316741" y="2121047"/>
            <a:ext cx="1757409" cy="1643856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FE4FBD1D-B66B-4F3E-87EA-EA310A036E54}"/>
              </a:ext>
            </a:extLst>
          </p:cNvPr>
          <p:cNvCxnSpPr>
            <a:stCxn id="32" idx="2"/>
            <a:endCxn id="64" idx="2"/>
          </p:cNvCxnSpPr>
          <p:nvPr/>
        </p:nvCxnSpPr>
        <p:spPr>
          <a:xfrm rot="16200000" flipH="1">
            <a:off x="2872907" y="2677213"/>
            <a:ext cx="1757409" cy="531523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1ADDAF9B-A7BA-4FBF-9F5A-7945BEA82106}"/>
              </a:ext>
            </a:extLst>
          </p:cNvPr>
          <p:cNvCxnSpPr>
            <a:stCxn id="35" idx="2"/>
            <a:endCxn id="64" idx="2"/>
          </p:cNvCxnSpPr>
          <p:nvPr/>
        </p:nvCxnSpPr>
        <p:spPr>
          <a:xfrm rot="5400000">
            <a:off x="3838633" y="2956786"/>
            <a:ext cx="1043634" cy="686154"/>
          </a:xfrm>
          <a:prstGeom prst="bentConnector4">
            <a:avLst>
              <a:gd name="adj1" fmla="val 6289"/>
              <a:gd name="adj2" fmla="val 133316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8C85E913-83A7-4F6F-B62A-8F48D61AF425}"/>
              </a:ext>
            </a:extLst>
          </p:cNvPr>
          <p:cNvCxnSpPr>
            <a:cxnSpLocks/>
            <a:stCxn id="38" idx="2"/>
            <a:endCxn id="64" idx="1"/>
          </p:cNvCxnSpPr>
          <p:nvPr/>
        </p:nvCxnSpPr>
        <p:spPr>
          <a:xfrm rot="5400000">
            <a:off x="5141986" y="2520808"/>
            <a:ext cx="1530837" cy="617762"/>
          </a:xfrm>
          <a:prstGeom prst="bentConnector3">
            <a:avLst>
              <a:gd name="adj1" fmla="val 12667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AABD82F1-6842-43FE-B3B4-256B793E9C52}"/>
              </a:ext>
            </a:extLst>
          </p:cNvPr>
          <p:cNvCxnSpPr>
            <a:cxnSpLocks/>
            <a:stCxn id="41" idx="2"/>
            <a:endCxn id="64" idx="4"/>
          </p:cNvCxnSpPr>
          <p:nvPr/>
        </p:nvCxnSpPr>
        <p:spPr>
          <a:xfrm rot="5400000">
            <a:off x="6304118" y="2936775"/>
            <a:ext cx="1760460" cy="9350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: angular 110">
            <a:extLst>
              <a:ext uri="{FF2B5EF4-FFF2-40B4-BE49-F238E27FC236}">
                <a16:creationId xmlns:a16="http://schemas.microsoft.com/office/drawing/2014/main" id="{5FE240B1-E55C-4A88-9E17-0EC04670DF0D}"/>
              </a:ext>
            </a:extLst>
          </p:cNvPr>
          <p:cNvCxnSpPr>
            <a:stCxn id="16" idx="1"/>
            <a:endCxn id="64" idx="4"/>
          </p:cNvCxnSpPr>
          <p:nvPr/>
        </p:nvCxnSpPr>
        <p:spPr>
          <a:xfrm rot="10800000" flipV="1">
            <a:off x="7179674" y="2429276"/>
            <a:ext cx="653451" cy="1392403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r 112">
            <a:extLst>
              <a:ext uri="{FF2B5EF4-FFF2-40B4-BE49-F238E27FC236}">
                <a16:creationId xmlns:a16="http://schemas.microsoft.com/office/drawing/2014/main" id="{094252FB-223A-49B4-B82F-E179ED693977}"/>
              </a:ext>
            </a:extLst>
          </p:cNvPr>
          <p:cNvCxnSpPr>
            <a:stCxn id="7" idx="1"/>
            <a:endCxn id="64" idx="4"/>
          </p:cNvCxnSpPr>
          <p:nvPr/>
        </p:nvCxnSpPr>
        <p:spPr>
          <a:xfrm rot="10800000" flipV="1">
            <a:off x="7179673" y="3231158"/>
            <a:ext cx="644488" cy="590521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83647706-2D20-4BE7-9B18-F55EC2F78C69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5400000">
            <a:off x="1063578" y="1327666"/>
            <a:ext cx="370621" cy="150132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89909E83-E286-4111-80E5-71A575A11FBE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 rot="16200000" flipH="1">
            <a:off x="1663424" y="877951"/>
            <a:ext cx="370622" cy="1049563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7AA5BDF9-0209-4DC7-82BE-DE156206F2ED}"/>
              </a:ext>
            </a:extLst>
          </p:cNvPr>
          <p:cNvCxnSpPr>
            <a:stCxn id="23" idx="2"/>
            <a:endCxn id="31" idx="0"/>
          </p:cNvCxnSpPr>
          <p:nvPr/>
        </p:nvCxnSpPr>
        <p:spPr>
          <a:xfrm rot="16200000" flipH="1">
            <a:off x="2219591" y="321785"/>
            <a:ext cx="370622" cy="2161896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AEC0D130-40AC-43CB-9B6A-C2F136B8D46D}"/>
              </a:ext>
            </a:extLst>
          </p:cNvPr>
          <p:cNvCxnSpPr>
            <a:cxnSpLocks/>
            <a:stCxn id="23" idx="2"/>
            <a:endCxn id="66" idx="0"/>
          </p:cNvCxnSpPr>
          <p:nvPr/>
        </p:nvCxnSpPr>
        <p:spPr>
          <a:xfrm rot="16200000" flipH="1">
            <a:off x="2835807" y="-294431"/>
            <a:ext cx="355761" cy="3379466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C06B7FA5-1AC7-4F03-BB73-D1A055662502}"/>
              </a:ext>
            </a:extLst>
          </p:cNvPr>
          <p:cNvCxnSpPr>
            <a:stCxn id="23" idx="2"/>
            <a:endCxn id="37" idx="0"/>
          </p:cNvCxnSpPr>
          <p:nvPr/>
        </p:nvCxnSpPr>
        <p:spPr>
          <a:xfrm rot="16200000" flipH="1">
            <a:off x="3584808" y="-1043433"/>
            <a:ext cx="370622" cy="4892331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A106E46A-CE65-4AE0-A63D-4732EEA678A8}"/>
              </a:ext>
            </a:extLst>
          </p:cNvPr>
          <p:cNvCxnSpPr>
            <a:stCxn id="23" idx="2"/>
            <a:endCxn id="40" idx="0"/>
          </p:cNvCxnSpPr>
          <p:nvPr/>
        </p:nvCxnSpPr>
        <p:spPr>
          <a:xfrm rot="16200000" flipH="1">
            <a:off x="4084850" y="-1543474"/>
            <a:ext cx="343277" cy="5865068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Bocadillo nube: nube 125">
            <a:extLst>
              <a:ext uri="{FF2B5EF4-FFF2-40B4-BE49-F238E27FC236}">
                <a16:creationId xmlns:a16="http://schemas.microsoft.com/office/drawing/2014/main" id="{5BDBB2CA-9E7B-479B-AFA6-8E3357A9E6E6}"/>
              </a:ext>
            </a:extLst>
          </p:cNvPr>
          <p:cNvSpPr/>
          <p:nvPr/>
        </p:nvSpPr>
        <p:spPr>
          <a:xfrm>
            <a:off x="3696236" y="4397704"/>
            <a:ext cx="1066392" cy="338205"/>
          </a:xfrm>
          <a:prstGeom prst="cloudCallout">
            <a:avLst>
              <a:gd name="adj1" fmla="val 48431"/>
              <a:gd name="adj2" fmla="val -15379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Telefonía</a:t>
            </a:r>
            <a:endParaRPr lang="es-CO" sz="1350" dirty="0"/>
          </a:p>
        </p:txBody>
      </p:sp>
      <p:sp>
        <p:nvSpPr>
          <p:cNvPr id="127" name="Bocadillo nube: nube 126">
            <a:extLst>
              <a:ext uri="{FF2B5EF4-FFF2-40B4-BE49-F238E27FC236}">
                <a16:creationId xmlns:a16="http://schemas.microsoft.com/office/drawing/2014/main" id="{F64F98CB-0E4D-4006-8DF6-DA1E04104907}"/>
              </a:ext>
            </a:extLst>
          </p:cNvPr>
          <p:cNvSpPr/>
          <p:nvPr/>
        </p:nvSpPr>
        <p:spPr>
          <a:xfrm>
            <a:off x="7824161" y="4044620"/>
            <a:ext cx="847725" cy="338205"/>
          </a:xfrm>
          <a:prstGeom prst="cloudCallout">
            <a:avLst>
              <a:gd name="adj1" fmla="val -10720"/>
              <a:gd name="adj2" fmla="val -244481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825" dirty="0"/>
              <a:t>VM </a:t>
            </a:r>
            <a:r>
              <a:rPr lang="es-CO" sz="825" dirty="0" err="1"/>
              <a:t>Ware</a:t>
            </a:r>
            <a:endParaRPr lang="es-CO" sz="1350" dirty="0"/>
          </a:p>
        </p:txBody>
      </p:sp>
      <p:sp>
        <p:nvSpPr>
          <p:cNvPr id="128" name="Bocadillo nube: nube 127">
            <a:extLst>
              <a:ext uri="{FF2B5EF4-FFF2-40B4-BE49-F238E27FC236}">
                <a16:creationId xmlns:a16="http://schemas.microsoft.com/office/drawing/2014/main" id="{A29ED0CC-4225-4C77-9998-A0FDEBE75DDA}"/>
              </a:ext>
            </a:extLst>
          </p:cNvPr>
          <p:cNvSpPr/>
          <p:nvPr/>
        </p:nvSpPr>
        <p:spPr>
          <a:xfrm>
            <a:off x="2436878" y="3099916"/>
            <a:ext cx="847725" cy="338205"/>
          </a:xfrm>
          <a:prstGeom prst="cloudCallout">
            <a:avLst>
              <a:gd name="adj1" fmla="val 146633"/>
              <a:gd name="adj2" fmla="val -4929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00" dirty="0"/>
              <a:t>OSSDB</a:t>
            </a:r>
          </a:p>
        </p:txBody>
      </p:sp>
      <p:sp>
        <p:nvSpPr>
          <p:cNvPr id="129" name="Bocadillo nube: nube 128">
            <a:extLst>
              <a:ext uri="{FF2B5EF4-FFF2-40B4-BE49-F238E27FC236}">
                <a16:creationId xmlns:a16="http://schemas.microsoft.com/office/drawing/2014/main" id="{09F81903-3206-42BE-B015-4E0F8555DD1B}"/>
              </a:ext>
            </a:extLst>
          </p:cNvPr>
          <p:cNvSpPr/>
          <p:nvPr/>
        </p:nvSpPr>
        <p:spPr>
          <a:xfrm>
            <a:off x="5857291" y="3120256"/>
            <a:ext cx="1192786" cy="297527"/>
          </a:xfrm>
          <a:prstGeom prst="cloudCallout">
            <a:avLst>
              <a:gd name="adj1" fmla="val -17880"/>
              <a:gd name="adj2" fmla="val -114195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00" dirty="0"/>
              <a:t>Cloud </a:t>
            </a:r>
            <a:r>
              <a:rPr lang="es-CO" sz="600" dirty="0" err="1"/>
              <a:t>Perfomance</a:t>
            </a:r>
            <a:endParaRPr lang="es-CO" sz="600" dirty="0"/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EDBECBA9-5531-4F6D-B45A-9B98B85C1AC9}"/>
              </a:ext>
            </a:extLst>
          </p:cNvPr>
          <p:cNvSpPr/>
          <p:nvPr/>
        </p:nvSpPr>
        <p:spPr>
          <a:xfrm>
            <a:off x="1877940" y="836008"/>
            <a:ext cx="1965603" cy="21358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CO" sz="788" dirty="0"/>
              <a:t>http://10.48.41.111:5080/tec/login.xhtml</a:t>
            </a: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41C0678-5EAA-4894-A2E5-B4EEE458A17D}"/>
              </a:ext>
            </a:extLst>
          </p:cNvPr>
          <p:cNvGrpSpPr/>
          <p:nvPr/>
        </p:nvGrpSpPr>
        <p:grpSpPr>
          <a:xfrm>
            <a:off x="5965536" y="2443394"/>
            <a:ext cx="1204785" cy="383894"/>
            <a:chOff x="3565525" y="815975"/>
            <a:chExt cx="1014254" cy="511858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295AFB16-C765-4255-8C72-D478CE33F2A1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Cliente DEC1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A79B6ED6-F1C4-4E74-B48E-BA23D3A7E10E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ARTLPWBILL248</a:t>
              </a:r>
            </a:p>
          </p:txBody>
        </p:sp>
      </p:grp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2B5796FE-5238-4368-80F1-2BAE8500533F}"/>
              </a:ext>
            </a:extLst>
          </p:cNvPr>
          <p:cNvCxnSpPr>
            <a:cxnSpLocks/>
            <a:stCxn id="62" idx="1"/>
            <a:endCxn id="64" idx="1"/>
          </p:cNvCxnSpPr>
          <p:nvPr/>
        </p:nvCxnSpPr>
        <p:spPr>
          <a:xfrm rot="10800000" flipV="1">
            <a:off x="5598524" y="2734954"/>
            <a:ext cx="367013" cy="860153"/>
          </a:xfrm>
          <a:prstGeom prst="bentConnector2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AFB60AD2-CDAB-4641-86EC-179C81F79BE9}"/>
              </a:ext>
            </a:extLst>
          </p:cNvPr>
          <p:cNvCxnSpPr>
            <a:cxnSpLocks/>
            <a:stCxn id="20" idx="1"/>
            <a:endCxn id="64" idx="2"/>
          </p:cNvCxnSpPr>
          <p:nvPr/>
        </p:nvCxnSpPr>
        <p:spPr>
          <a:xfrm rot="10800000" flipV="1">
            <a:off x="4017373" y="3332436"/>
            <a:ext cx="84922" cy="489244"/>
          </a:xfrm>
          <a:prstGeom prst="bentConnector3">
            <a:avLst>
              <a:gd name="adj1" fmla="val 369188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64E316A7-9BA8-4792-B384-9A5224860B7A}"/>
              </a:ext>
            </a:extLst>
          </p:cNvPr>
          <p:cNvSpPr/>
          <p:nvPr/>
        </p:nvSpPr>
        <p:spPr>
          <a:xfrm>
            <a:off x="4803000" y="724516"/>
            <a:ext cx="2005677" cy="46166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CO" sz="800" dirty="0" err="1"/>
              <a:t>arbue</a:t>
            </a:r>
            <a:r>
              <a:rPr lang="es-CO" sz="800" dirty="0"/>
              <a:t>-</a:t>
            </a:r>
            <a:r>
              <a:rPr lang="es-CO" sz="800" dirty="0" err="1"/>
              <a:t>docker</a:t>
            </a:r>
            <a:r>
              <a:rPr lang="es-CO" sz="800" dirty="0"/>
              <a:t>-</a:t>
            </a:r>
            <a:r>
              <a:rPr lang="es-CO" sz="800" dirty="0" err="1"/>
              <a:t>finance</a:t>
            </a:r>
            <a:r>
              <a:rPr lang="es-CO" sz="800" dirty="0"/>
              <a:t>-pre: 10.48.41.111</a:t>
            </a:r>
          </a:p>
          <a:p>
            <a:r>
              <a:rPr lang="es-CO" sz="800" dirty="0" err="1"/>
              <a:t>Commopr</a:t>
            </a:r>
            <a:r>
              <a:rPr lang="es-CO" sz="800" dirty="0"/>
              <a:t> .10.48.41,62:1531</a:t>
            </a:r>
          </a:p>
          <a:p>
            <a:r>
              <a:rPr lang="es-CO" sz="800" dirty="0" err="1"/>
              <a:t>arbue</a:t>
            </a:r>
            <a:r>
              <a:rPr lang="es-CO" sz="800" dirty="0"/>
              <a:t>-</a:t>
            </a:r>
            <a:r>
              <a:rPr lang="es-CO" sz="800" dirty="0" err="1"/>
              <a:t>jcrm</a:t>
            </a:r>
            <a:r>
              <a:rPr lang="es-CO" sz="800" dirty="0"/>
              <a:t>-pre: 10.48.41.23</a:t>
            </a: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4453AF73-4300-4B23-97F4-01B775E2A816}"/>
              </a:ext>
            </a:extLst>
          </p:cNvPr>
          <p:cNvGrpSpPr/>
          <p:nvPr/>
        </p:nvGrpSpPr>
        <p:grpSpPr>
          <a:xfrm>
            <a:off x="4175328" y="1573183"/>
            <a:ext cx="1056183" cy="383894"/>
            <a:chOff x="3565525" y="815975"/>
            <a:chExt cx="1014254" cy="511858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362274F9-1AC2-4035-8616-0AB93412BD28}"/>
                </a:ext>
              </a:extLst>
            </p:cNvPr>
            <p:cNvSpPr txBox="1"/>
            <p:nvPr/>
          </p:nvSpPr>
          <p:spPr>
            <a:xfrm>
              <a:off x="3565525" y="815975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/>
                <a:t>UEXE-Internet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01CC9C9C-6831-484B-8E65-C7541D751FEB}"/>
                </a:ext>
              </a:extLst>
            </p:cNvPr>
            <p:cNvSpPr txBox="1"/>
            <p:nvPr/>
          </p:nvSpPr>
          <p:spPr>
            <a:xfrm>
              <a:off x="3565525" y="1081612"/>
              <a:ext cx="1014254" cy="246221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CO" sz="600" dirty="0" err="1"/>
                <a:t>arbue</a:t>
              </a:r>
              <a:r>
                <a:rPr lang="es-CO" sz="600" dirty="0"/>
                <a:t>-</a:t>
              </a:r>
              <a:r>
                <a:rPr lang="es-CO" sz="600" dirty="0" err="1"/>
                <a:t>docker</a:t>
              </a:r>
              <a:r>
                <a:rPr lang="es-CO" sz="600" dirty="0"/>
                <a:t>-</a:t>
              </a:r>
              <a:r>
                <a:rPr lang="es-CO" sz="600" dirty="0" err="1"/>
                <a:t>finance</a:t>
              </a:r>
              <a:r>
                <a:rPr lang="es-CO" sz="600" dirty="0"/>
                <a:t>-pre</a:t>
              </a:r>
            </a:p>
          </p:txBody>
        </p:sp>
      </p:grp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BA4C20B7-535C-48CD-950A-608E1C586B64}"/>
              </a:ext>
            </a:extLst>
          </p:cNvPr>
          <p:cNvCxnSpPr>
            <a:cxnSpLocks/>
            <a:stCxn id="67" idx="2"/>
            <a:endCxn id="34" idx="0"/>
          </p:cNvCxnSpPr>
          <p:nvPr/>
        </p:nvCxnSpPr>
        <p:spPr>
          <a:xfrm rot="5400000">
            <a:off x="4574025" y="2086366"/>
            <a:ext cx="258685" cy="106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EA305-B7EB-4464-95B6-3A65E99D2489}"/>
              </a:ext>
            </a:extLst>
          </p:cNvPr>
          <p:cNvSpPr/>
          <p:nvPr/>
        </p:nvSpPr>
        <p:spPr>
          <a:xfrm>
            <a:off x="6063341" y="4531479"/>
            <a:ext cx="2877150" cy="1935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http://10.48.41.23:9001/manager/html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E9C75F-1BBF-4F7D-89F3-CA12A94978B2}"/>
              </a:ext>
            </a:extLst>
          </p:cNvPr>
          <p:cNvCxnSpPr/>
          <p:nvPr/>
        </p:nvCxnSpPr>
        <p:spPr>
          <a:xfrm flipV="1">
            <a:off x="7345345" y="3444754"/>
            <a:ext cx="478816" cy="105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477C674-846D-4A51-BCF1-DFDCA685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000" y="-769151"/>
            <a:ext cx="4341000" cy="1999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n-US" sz="1000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10.48.41.88</a:t>
            </a:r>
            <a:endParaRPr kumimoji="0" lang="es-A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D083D4-4DD1-4774-9FBB-728AAFB3CE07}"/>
              </a:ext>
            </a:extLst>
          </p:cNvPr>
          <p:cNvSpPr/>
          <p:nvPr/>
        </p:nvSpPr>
        <p:spPr>
          <a:xfrm>
            <a:off x="7806785" y="2522187"/>
            <a:ext cx="1290465" cy="2746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arbue-commobatch</a:t>
            </a:r>
            <a:endParaRPr 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68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E7EA-13A3-4D4A-BADD-FB70F7CA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Integraciones por servicios web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Produccion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933C-68C2-41DD-B0B0-947E046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6E17-A512-5942-8FB4-5BB12954EF98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93D15A-F339-43D0-82CE-B4B658456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AR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hlinkClick r:id="rId2"/>
              </a:rPr>
              <a:t>http://10.10.7.244/vropsapi/service.asmx?wsdl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A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 API es la expuesta por la plataforma </a:t>
            </a:r>
            <a:r>
              <a:rPr kumimoji="0" lang="es-AR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VMWare</a:t>
            </a:r>
            <a:r>
              <a:rPr kumimoji="0" lang="es-A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 cual se usa los siguientes servicios</a:t>
            </a:r>
            <a:endParaRPr kumimoji="0" lang="es-AR" altLang="en-US" sz="10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s-AR" altLang="en-US" sz="1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GetUtilizationReportWithCrmIdResultGetWorkflowExecutionStatusResultGetWorkflowExecutionResultResult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L | Level3">
      <a:dk1>
        <a:srgbClr val="000000"/>
      </a:dk1>
      <a:lt1>
        <a:sysClr val="window" lastClr="FFFFFF"/>
      </a:lt1>
      <a:dk2>
        <a:srgbClr val="616365"/>
      </a:dk2>
      <a:lt2>
        <a:srgbClr val="9A9B9C"/>
      </a:lt2>
      <a:accent1>
        <a:srgbClr val="00853F"/>
      </a:accent1>
      <a:accent2>
        <a:srgbClr val="8CC43F"/>
      </a:accent2>
      <a:accent3>
        <a:srgbClr val="284E36"/>
      </a:accent3>
      <a:accent4>
        <a:srgbClr val="34B233"/>
      </a:accent4>
      <a:accent5>
        <a:srgbClr val="0098DB"/>
      </a:accent5>
      <a:accent6>
        <a:srgbClr val="FFA02F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28714</TotalTime>
  <Words>222</Words>
  <Application>Microsoft Office PowerPoint</Application>
  <PresentationFormat>On-screen Show (16:9)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Courier New</vt:lpstr>
      <vt:lpstr>Lucida Grande</vt:lpstr>
      <vt:lpstr>Office Theme</vt:lpstr>
      <vt:lpstr>IT Finance Support – Mapa de aplicaciones</vt:lpstr>
      <vt:lpstr>PowerPoint Presentation</vt:lpstr>
      <vt:lpstr>PowerPoint Presentation</vt:lpstr>
      <vt:lpstr>Integraciones por servicios web (Produccion)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NextGen</dc:title>
  <dc:creator>Yelitza Rivera</dc:creator>
  <cp:lastModifiedBy>Facundo Kogan</cp:lastModifiedBy>
  <cp:revision>404</cp:revision>
  <dcterms:created xsi:type="dcterms:W3CDTF">2018-07-31T15:12:32Z</dcterms:created>
  <dcterms:modified xsi:type="dcterms:W3CDTF">2021-10-28T15:46:53Z</dcterms:modified>
</cp:coreProperties>
</file>