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4"/>
    <p:sldMasterId id="2147484045" r:id="rId5"/>
    <p:sldMasterId id="2147484062" r:id="rId6"/>
  </p:sldMasterIdLst>
  <p:notesMasterIdLst>
    <p:notesMasterId r:id="rId22"/>
  </p:notesMasterIdLst>
  <p:sldIdLst>
    <p:sldId id="1830142909" r:id="rId7"/>
    <p:sldId id="1830142910" r:id="rId8"/>
    <p:sldId id="2134805442" r:id="rId9"/>
    <p:sldId id="2134805435" r:id="rId10"/>
    <p:sldId id="2134805429" r:id="rId11"/>
    <p:sldId id="2134805443" r:id="rId12"/>
    <p:sldId id="2134805444" r:id="rId13"/>
    <p:sldId id="2134805446" r:id="rId14"/>
    <p:sldId id="2134805445" r:id="rId15"/>
    <p:sldId id="1830142911" r:id="rId16"/>
    <p:sldId id="2134805436" r:id="rId17"/>
    <p:sldId id="2134805437" r:id="rId18"/>
    <p:sldId id="2134805438" r:id="rId19"/>
    <p:sldId id="2134805439" r:id="rId20"/>
    <p:sldId id="2134805441" r:id="rId2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Quoting DIA/HSIP" id="{62C52604-CF09-4EC4-B5C7-004C0F8B955E}">
          <p14:sldIdLst>
            <p14:sldId id="1830142909"/>
          </p14:sldIdLst>
        </p14:section>
        <p14:section name="Overview" id="{4CCC8EEA-90A5-491D-B9FE-A9646415B45D}">
          <p14:sldIdLst>
            <p14:sldId id="1830142910"/>
            <p14:sldId id="2134805442"/>
            <p14:sldId id="2134805435"/>
            <p14:sldId id="2134805429"/>
          </p14:sldIdLst>
        </p14:section>
        <p14:section name="Comm &amp; Impacts" id="{B94F27A4-E6F1-4B0C-96B2-40B5EA133F73}">
          <p14:sldIdLst>
            <p14:sldId id="2134805443"/>
            <p14:sldId id="2134805444"/>
            <p14:sldId id="2134805446"/>
            <p14:sldId id="2134805445"/>
          </p14:sldIdLst>
        </p14:section>
        <p14:section name="Scenarios" id="{0E9FB760-6BA2-498D-8BC1-13BC9ED8757F}">
          <p14:sldIdLst>
            <p14:sldId id="1830142911"/>
            <p14:sldId id="2134805436"/>
            <p14:sldId id="2134805437"/>
            <p14:sldId id="2134805438"/>
            <p14:sldId id="2134805439"/>
          </p14:sldIdLst>
        </p14:section>
        <p14:section name="LATAM BAN AM Updates" id="{B71EC0BD-6466-4EC2-95B9-ADDBE4E55AF2}">
          <p14:sldIdLst>
            <p14:sldId id="213480544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Bouza, Facundo" initials="BF" lastIdx="1" clrIdx="6">
    <p:extLst>
      <p:ext uri="{19B8F6BF-5375-455C-9EA6-DF929625EA0E}">
        <p15:presenceInfo xmlns:p15="http://schemas.microsoft.com/office/powerpoint/2012/main" userId="Bouza, Facundo" providerId="None"/>
      </p:ext>
    </p:extLst>
  </p:cmAuthor>
  <p:cmAuthor id="1" name="Matias Di Benedetto" initials="MDB" lastIdx="6" clrIdx="0">
    <p:extLst>
      <p:ext uri="{19B8F6BF-5375-455C-9EA6-DF929625EA0E}">
        <p15:presenceInfo xmlns:p15="http://schemas.microsoft.com/office/powerpoint/2012/main" userId="Matias Di Benedetto" providerId="None"/>
      </p:ext>
    </p:extLst>
  </p:cmAuthor>
  <p:cmAuthor id="2" name="Castro, Mariela" initials="CM" lastIdx="6" clrIdx="1">
    <p:extLst>
      <p:ext uri="{19B8F6BF-5375-455C-9EA6-DF929625EA0E}">
        <p15:presenceInfo xmlns:p15="http://schemas.microsoft.com/office/powerpoint/2012/main" userId="S::mariela.castro@centurylink.com::b08a69ae-cde6-400a-9602-63a20d3e8038" providerId="AD"/>
      </p:ext>
    </p:extLst>
  </p:cmAuthor>
  <p:cmAuthor id="3" name="María L Gonzalez" initials="MLG" lastIdx="10" clrIdx="2">
    <p:extLst>
      <p:ext uri="{19B8F6BF-5375-455C-9EA6-DF929625EA0E}">
        <p15:presenceInfo xmlns:p15="http://schemas.microsoft.com/office/powerpoint/2012/main" userId="S::Maria.L.Gonzalez@ar.ey.com::a74f0328-b42c-487e-b534-cdff6b6be498" providerId="AD"/>
      </p:ext>
    </p:extLst>
  </p:cmAuthor>
  <p:cmAuthor id="4" name="Eugenia" initials="E" lastIdx="4" clrIdx="3">
    <p:extLst>
      <p:ext uri="{19B8F6BF-5375-455C-9EA6-DF929625EA0E}">
        <p15:presenceInfo xmlns:p15="http://schemas.microsoft.com/office/powerpoint/2012/main" userId="S::eugenia.aventin@centurylink.com::37ecd5e2-2c98-498e-a60e-da5dfcb6c9e5" providerId="AD"/>
      </p:ext>
    </p:extLst>
  </p:cmAuthor>
  <p:cmAuthor id="5" name="Maria Laura Gonzalez" initials="MLG" lastIdx="23" clrIdx="4">
    <p:extLst>
      <p:ext uri="{19B8F6BF-5375-455C-9EA6-DF929625EA0E}">
        <p15:presenceInfo xmlns:p15="http://schemas.microsoft.com/office/powerpoint/2012/main" userId="Maria Laura Gonzalez" providerId="None"/>
      </p:ext>
    </p:extLst>
  </p:cmAuthor>
  <p:cmAuthor id="6" name="Aldeco Martinez, Mariana" initials="AMM" lastIdx="4" clrIdx="5">
    <p:extLst>
      <p:ext uri="{19B8F6BF-5375-455C-9EA6-DF929625EA0E}">
        <p15:presenceInfo xmlns:p15="http://schemas.microsoft.com/office/powerpoint/2012/main" userId="Aldeco Martinez, Maria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6EED5"/>
    <a:srgbClr val="0075C9"/>
    <a:srgbClr val="38C6F3"/>
    <a:srgbClr val="F6F6F6"/>
    <a:srgbClr val="595959"/>
    <a:srgbClr val="DAF7EA"/>
    <a:srgbClr val="F8CBAD"/>
    <a:srgbClr val="EDF3F1"/>
    <a:srgbClr val="5983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21B047-4D96-4EB9-95B6-8DA6F0942441}" v="53" dt="2021-03-02T22:03:37.4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83" autoAdjust="0"/>
    <p:restoredTop sz="93817" autoAdjust="0"/>
  </p:normalViewPr>
  <p:slideViewPr>
    <p:cSldViewPr snapToGrid="0">
      <p:cViewPr varScale="1">
        <p:scale>
          <a:sx n="116" d="100"/>
          <a:sy n="116" d="100"/>
        </p:scale>
        <p:origin x="126" y="28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F21A8-C13E-43BC-89E3-5BD85C0CEADF}" type="datetimeFigureOut">
              <a:rPr lang="es-AR" smtClean="0"/>
              <a:t>22/11/2021</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C9E01C-6EF3-44AD-8FFA-BB128F8095E1}" type="slidenum">
              <a:rPr lang="es-AR" smtClean="0"/>
              <a:t>‹#›</a:t>
            </a:fld>
            <a:endParaRPr lang="es-AR"/>
          </a:p>
        </p:txBody>
      </p:sp>
    </p:spTree>
    <p:extLst>
      <p:ext uri="{BB962C8B-B14F-4D97-AF65-F5344CB8AC3E}">
        <p14:creationId xmlns:p14="http://schemas.microsoft.com/office/powerpoint/2010/main" val="3251330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296729-F8F0-F644-A7CA-E981330DE0F0}"/>
              </a:ext>
            </a:extLst>
          </p:cNvPr>
          <p:cNvPicPr>
            <a:picLocks/>
          </p:cNvPicPr>
          <p:nvPr userDrawn="1"/>
        </p:nvPicPr>
        <p:blipFill>
          <a:blip r:embed="rId2"/>
          <a:srcRect/>
          <a:stretch/>
        </p:blipFill>
        <p:spPr>
          <a:xfrm>
            <a:off x="0" y="0"/>
            <a:ext cx="12192000" cy="6864096"/>
          </a:xfrm>
          <a:prstGeom prst="rect">
            <a:avLst/>
          </a:prstGeom>
        </p:spPr>
      </p:pic>
      <p:sp>
        <p:nvSpPr>
          <p:cNvPr id="9" name="Rectangle 8">
            <a:extLst>
              <a:ext uri="{FF2B5EF4-FFF2-40B4-BE49-F238E27FC236}">
                <a16:creationId xmlns:a16="http://schemas.microsoft.com/office/drawing/2014/main" id="{5622F5B9-E8AE-5E4A-9FEC-3BADFF3419CC}"/>
              </a:ext>
            </a:extLst>
          </p:cNvPr>
          <p:cNvSpPr/>
          <p:nvPr userDrawn="1"/>
        </p:nvSpPr>
        <p:spPr>
          <a:xfrm>
            <a:off x="1" y="1"/>
            <a:ext cx="186367" cy="6857999"/>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Subtitle 2"/>
          <p:cNvSpPr>
            <a:spLocks noGrp="1"/>
          </p:cNvSpPr>
          <p:nvPr>
            <p:ph type="subTitle" idx="1"/>
          </p:nvPr>
        </p:nvSpPr>
        <p:spPr>
          <a:xfrm>
            <a:off x="843176" y="3214917"/>
            <a:ext cx="10573384" cy="1655763"/>
          </a:xfrm>
        </p:spPr>
        <p:txBody>
          <a:bodyPr>
            <a:normAutofit/>
          </a:bodyPr>
          <a:lstStyle>
            <a:lvl1pPr marL="0" indent="0" algn="l">
              <a:buNone/>
              <a:defRPr sz="1867"/>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332679" y="6088723"/>
            <a:ext cx="2743200" cy="365125"/>
          </a:xfrm>
          <a:prstGeom prst="rect">
            <a:avLst/>
          </a:prstGeom>
        </p:spPr>
        <p:txBody>
          <a:bodyPr/>
          <a:lstStyle>
            <a:lvl1pPr>
              <a:defRPr sz="1400">
                <a:solidFill>
                  <a:schemeClr val="bg2">
                    <a:lumMod val="50000"/>
                  </a:schemeClr>
                </a:solidFill>
              </a:defRPr>
            </a:lvl1pPr>
          </a:lstStyle>
          <a:p>
            <a:fld id="{C764DE79-268F-4C1A-8933-263129D2AF90}" type="datetimeFigureOut">
              <a:rPr lang="en-US" smtClean="0"/>
              <a:pPr/>
              <a:t>11/22/2021</a:t>
            </a:fld>
            <a:endParaRPr lang="en-US"/>
          </a:p>
        </p:txBody>
      </p:sp>
      <p:sp>
        <p:nvSpPr>
          <p:cNvPr id="14" name="Title 13">
            <a:extLst>
              <a:ext uri="{FF2B5EF4-FFF2-40B4-BE49-F238E27FC236}">
                <a16:creationId xmlns:a16="http://schemas.microsoft.com/office/drawing/2014/main" id="{DEF26EBB-8E7B-D146-A34C-3C1CEB98AF5C}"/>
              </a:ext>
            </a:extLst>
          </p:cNvPr>
          <p:cNvSpPr>
            <a:spLocks noGrp="1"/>
          </p:cNvSpPr>
          <p:nvPr>
            <p:ph type="title"/>
          </p:nvPr>
        </p:nvSpPr>
        <p:spPr>
          <a:xfrm>
            <a:off x="809308" y="1475830"/>
            <a:ext cx="10573384" cy="1678909"/>
          </a:xfrm>
        </p:spPr>
        <p:txBody>
          <a:bodyPr anchor="b">
            <a:noAutofit/>
          </a:bodyPr>
          <a:lstStyle>
            <a:lvl1pPr>
              <a:defRPr sz="4267"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10" name="Rectangle 9">
            <a:extLst>
              <a:ext uri="{FF2B5EF4-FFF2-40B4-BE49-F238E27FC236}">
                <a16:creationId xmlns:a16="http://schemas.microsoft.com/office/drawing/2014/main" id="{043F06DF-BB04-9045-8705-DC28E84E80BB}"/>
              </a:ext>
            </a:extLst>
          </p:cNvPr>
          <p:cNvSpPr/>
          <p:nvPr userDrawn="1"/>
        </p:nvSpPr>
        <p:spPr>
          <a:xfrm>
            <a:off x="423269" y="6554876"/>
            <a:ext cx="3969203" cy="215444"/>
          </a:xfrm>
          <a:prstGeom prst="rect">
            <a:avLst/>
          </a:prstGeom>
        </p:spPr>
        <p:txBody>
          <a:bodyPr wrap="square" lIns="0">
            <a:spAutoFit/>
          </a:bodyPr>
          <a:lstStyle/>
          <a:p>
            <a:r>
              <a:rPr lang="en-US" sz="800">
                <a:solidFill>
                  <a:schemeClr val="bg1">
                    <a:lumMod val="50000"/>
                  </a:schemeClr>
                </a:solidFill>
                <a:latin typeface="Arial" panose="020B0604020202020204" pitchFamily="34" charset="0"/>
                <a:cs typeface="Arial" panose="020B0604020202020204" pitchFamily="34" charset="0"/>
              </a:rPr>
              <a:t>© 2020 Lumen Technologies. All Rights Reserved. </a:t>
            </a:r>
          </a:p>
        </p:txBody>
      </p:sp>
      <p:pic>
        <p:nvPicPr>
          <p:cNvPr id="11" name="Picture 10" descr="A picture containing clock&#10;&#10;Description automatically generated">
            <a:extLst>
              <a:ext uri="{FF2B5EF4-FFF2-40B4-BE49-F238E27FC236}">
                <a16:creationId xmlns:a16="http://schemas.microsoft.com/office/drawing/2014/main" id="{89D8B107-0A5A-8441-8B74-1B24E7BB3332}"/>
              </a:ext>
            </a:extLst>
          </p:cNvPr>
          <p:cNvPicPr>
            <a:picLocks noChangeAspect="1"/>
          </p:cNvPicPr>
          <p:nvPr userDrawn="1"/>
        </p:nvPicPr>
        <p:blipFill>
          <a:blip r:embed="rId3"/>
          <a:stretch>
            <a:fillRect/>
          </a:stretch>
        </p:blipFill>
        <p:spPr>
          <a:xfrm>
            <a:off x="9664761" y="6005582"/>
            <a:ext cx="2137832" cy="567180"/>
          </a:xfrm>
          <a:prstGeom prst="rect">
            <a:avLst/>
          </a:prstGeom>
        </p:spPr>
      </p:pic>
    </p:spTree>
    <p:extLst>
      <p:ext uri="{BB962C8B-B14F-4D97-AF65-F5344CB8AC3E}">
        <p14:creationId xmlns:p14="http://schemas.microsoft.com/office/powerpoint/2010/main" val="383699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1"/>
            <a:ext cx="10972800" cy="823912"/>
          </a:xfrm>
        </p:spPr>
        <p:txBody>
          <a:bodyPr/>
          <a:lstStyle/>
          <a:p>
            <a:r>
              <a:rPr lang="en-US"/>
              <a:t>Click to edit Master title style</a:t>
            </a:r>
          </a:p>
        </p:txBody>
      </p:sp>
      <p:sp>
        <p:nvSpPr>
          <p:cNvPr id="3" name="Text Placeholder 2"/>
          <p:cNvSpPr>
            <a:spLocks noGrp="1"/>
          </p:cNvSpPr>
          <p:nvPr>
            <p:ph type="body" idx="1"/>
          </p:nvPr>
        </p:nvSpPr>
        <p:spPr>
          <a:xfrm>
            <a:off x="609600" y="1361376"/>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207543"/>
            <a:ext cx="5157787" cy="3982120"/>
          </a:xfrm>
        </p:spPr>
        <p:txBody>
          <a:body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399213" y="1361376"/>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99213" y="2207544"/>
            <a:ext cx="5183188" cy="3982120"/>
          </a:xfrm>
        </p:spPr>
        <p:txBody>
          <a:bodyPr/>
          <a:lstStyle/>
          <a:p>
            <a:pPr lvl="0"/>
            <a:r>
              <a:rPr lang="en-US"/>
              <a:t>Click to edit Master text styles</a:t>
            </a:r>
          </a:p>
          <a:p>
            <a:pPr lvl="1"/>
            <a:r>
              <a:rPr lang="en-US"/>
              <a:t>Second level</a:t>
            </a:r>
          </a:p>
          <a:p>
            <a:pPr lvl="2"/>
            <a:r>
              <a:rPr lang="en-US"/>
              <a:t>Third level</a:t>
            </a:r>
          </a:p>
        </p:txBody>
      </p:sp>
      <p:sp>
        <p:nvSpPr>
          <p:cNvPr id="8" name="Slide Number Placeholder 5">
            <a:extLst>
              <a:ext uri="{FF2B5EF4-FFF2-40B4-BE49-F238E27FC236}">
                <a16:creationId xmlns:a16="http://schemas.microsoft.com/office/drawing/2014/main" id="{F3F4A597-5E1F-1F46-B0A3-DFC4E708EFF8}"/>
              </a:ext>
            </a:extLst>
          </p:cNvPr>
          <p:cNvSpPr>
            <a:spLocks noGrp="1"/>
          </p:cNvSpPr>
          <p:nvPr>
            <p:ph type="sldNum" sz="quarter" idx="10"/>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63951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4760" y="272020"/>
            <a:ext cx="10972800" cy="834963"/>
          </a:xfrm>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61BFAEFA-C930-344D-8094-90C929E41702}"/>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516204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1B57F51-CB43-2E4B-A9DA-19B7710F55FF}"/>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4257894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DC3B6-45A0-8242-92C8-3ECAB27A2DA8}"/>
              </a:ext>
            </a:extLst>
          </p:cNvPr>
          <p:cNvSpPr/>
          <p:nvPr userDrawn="1"/>
        </p:nvSpPr>
        <p:spPr>
          <a:xfrm>
            <a:off x="0" y="0"/>
            <a:ext cx="12192000" cy="24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solidFill>
            </a:endParaRPr>
          </a:p>
        </p:txBody>
      </p:sp>
      <p:sp>
        <p:nvSpPr>
          <p:cNvPr id="5" name="Rectangle 4">
            <a:extLst>
              <a:ext uri="{FF2B5EF4-FFF2-40B4-BE49-F238E27FC236}">
                <a16:creationId xmlns:a16="http://schemas.microsoft.com/office/drawing/2014/main" id="{13DC30AD-B46C-2D47-8898-A25FD2603CE9}"/>
              </a:ext>
            </a:extLst>
          </p:cNvPr>
          <p:cNvSpPr/>
          <p:nvPr userDrawn="1"/>
        </p:nvSpPr>
        <p:spPr>
          <a:xfrm>
            <a:off x="1" y="0"/>
            <a:ext cx="29980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solidFill>
            </a:endParaRPr>
          </a:p>
        </p:txBody>
      </p:sp>
      <p:sp>
        <p:nvSpPr>
          <p:cNvPr id="6" name="Title 1">
            <a:extLst>
              <a:ext uri="{FF2B5EF4-FFF2-40B4-BE49-F238E27FC236}">
                <a16:creationId xmlns:a16="http://schemas.microsoft.com/office/drawing/2014/main" id="{3156A892-D42B-F94C-A306-4A6E49A13A1E}"/>
              </a:ext>
            </a:extLst>
          </p:cNvPr>
          <p:cNvSpPr>
            <a:spLocks noGrp="1"/>
          </p:cNvSpPr>
          <p:nvPr>
            <p:ph type="title"/>
          </p:nvPr>
        </p:nvSpPr>
        <p:spPr>
          <a:xfrm>
            <a:off x="609600" y="487680"/>
            <a:ext cx="10972800" cy="834963"/>
          </a:xfrm>
        </p:spPr>
        <p:txBody>
          <a:bodyPr/>
          <a:lstStyle/>
          <a:p>
            <a:r>
              <a:rPr lang="en-US"/>
              <a:t>Click to edit Master title style</a:t>
            </a:r>
          </a:p>
        </p:txBody>
      </p:sp>
      <p:sp>
        <p:nvSpPr>
          <p:cNvPr id="8" name="Slide Number Placeholder 5">
            <a:extLst>
              <a:ext uri="{FF2B5EF4-FFF2-40B4-BE49-F238E27FC236}">
                <a16:creationId xmlns:a16="http://schemas.microsoft.com/office/drawing/2014/main" id="{E865BCC9-3271-D040-98FE-4E6BE8C16FBF}"/>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07745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217DD6-7104-014F-8F28-477049DAA9E3}"/>
              </a:ext>
            </a:extLst>
          </p:cNvPr>
          <p:cNvSpPr/>
          <p:nvPr userDrawn="1"/>
        </p:nvSpPr>
        <p:spPr>
          <a:xfrm>
            <a:off x="1" y="0"/>
            <a:ext cx="50167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492984" y="1249180"/>
            <a:ext cx="6172200" cy="4627928"/>
          </a:xfrm>
        </p:spPr>
        <p:txBody>
          <a:bodyPr>
            <a:normAutofit/>
          </a:bodyPr>
          <a:lstStyle>
            <a:lvl1pPr>
              <a:defRPr sz="2133"/>
            </a:lvl1pPr>
            <a:lvl2pPr>
              <a:defRPr sz="1867"/>
            </a:lvl2pPr>
            <a:lvl3pPr>
              <a:defRPr sz="1867"/>
            </a:lvl3pPr>
            <a:lvl4pPr>
              <a:defRPr sz="1867"/>
            </a:lvl4pPr>
            <a:lvl5pPr>
              <a:defRPr sz="1867"/>
            </a:lvl5pPr>
            <a:lvl6pPr>
              <a:defRPr sz="2000"/>
            </a:lvl6pPr>
            <a:lvl7pPr>
              <a:defRPr sz="2000"/>
            </a:lvl7pPr>
            <a:lvl8pPr>
              <a:defRPr sz="2000"/>
            </a:lvl8pPr>
            <a:lvl9pPr>
              <a:defRPr sz="2000"/>
            </a:lvl9pPr>
          </a:lstStyle>
          <a:p>
            <a:pPr lvl="0"/>
            <a:r>
              <a:rPr lang="en-US"/>
              <a:t>Click to edit Master text styles</a:t>
            </a:r>
          </a:p>
        </p:txBody>
      </p:sp>
      <p:sp>
        <p:nvSpPr>
          <p:cNvPr id="4" name="Text Placeholder 3"/>
          <p:cNvSpPr>
            <a:spLocks noGrp="1"/>
          </p:cNvSpPr>
          <p:nvPr>
            <p:ph type="body" sz="half" idx="2"/>
          </p:nvPr>
        </p:nvSpPr>
        <p:spPr>
          <a:xfrm>
            <a:off x="839788" y="2514601"/>
            <a:ext cx="3932237" cy="3354388"/>
          </a:xfrm>
        </p:spPr>
        <p:txBody>
          <a:bodyPr>
            <a:normAutofit/>
          </a:bodyPr>
          <a:lstStyle>
            <a:lvl1pPr marL="160863" indent="-160863">
              <a:buClr>
                <a:schemeClr val="tx1"/>
              </a:buClr>
              <a:buFont typeface="Arial" panose="020B0604020202020204" pitchFamily="34" charset="0"/>
              <a:buChar char="•"/>
              <a:tabLst/>
              <a:defRPr sz="2133"/>
            </a:lvl1pPr>
            <a:lvl2pPr marL="311143" indent="-150280">
              <a:buFont typeface="Monaco" pitchFamily="2" charset="77"/>
              <a:buChar char="⎻"/>
              <a:tabLst/>
              <a:defRPr sz="1867"/>
            </a:lvl2pPr>
            <a:lvl3pPr marL="463539" indent="-152396">
              <a:buFont typeface="Arial" panose="020B0604020202020204" pitchFamily="34" charset="0"/>
              <a:buChar char="•"/>
              <a:tabLst/>
              <a:defRPr sz="1867"/>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a:p>
            <a:pPr lvl="1"/>
            <a:r>
              <a:rPr lang="en-US"/>
              <a:t>Second level</a:t>
            </a:r>
          </a:p>
          <a:p>
            <a:pPr lvl="2"/>
            <a:r>
              <a:rPr lang="en-US"/>
              <a:t>Third level</a:t>
            </a:r>
          </a:p>
        </p:txBody>
      </p:sp>
      <p:sp>
        <p:nvSpPr>
          <p:cNvPr id="9" name="Rectangle 8">
            <a:extLst>
              <a:ext uri="{FF2B5EF4-FFF2-40B4-BE49-F238E27FC236}">
                <a16:creationId xmlns:a16="http://schemas.microsoft.com/office/drawing/2014/main" id="{EEA91F93-C01C-3B40-83BD-D7131A565B4B}"/>
              </a:ext>
            </a:extLst>
          </p:cNvPr>
          <p:cNvSpPr/>
          <p:nvPr userDrawn="1"/>
        </p:nvSpPr>
        <p:spPr>
          <a:xfrm>
            <a:off x="5016709" y="0"/>
            <a:ext cx="7175292" cy="369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Text Placeholder 5">
            <a:extLst>
              <a:ext uri="{FF2B5EF4-FFF2-40B4-BE49-F238E27FC236}">
                <a16:creationId xmlns:a16="http://schemas.microsoft.com/office/drawing/2014/main" id="{6BEE385D-A04C-384D-B8EE-DB7785726ABC}"/>
              </a:ext>
            </a:extLst>
          </p:cNvPr>
          <p:cNvSpPr>
            <a:spLocks noGrp="1"/>
          </p:cNvSpPr>
          <p:nvPr>
            <p:ph type="body" sz="quarter" idx="13"/>
          </p:nvPr>
        </p:nvSpPr>
        <p:spPr>
          <a:xfrm>
            <a:off x="840318" y="2057400"/>
            <a:ext cx="3932767" cy="357717"/>
          </a:xfrm>
        </p:spPr>
        <p:txBody>
          <a:bodyPr/>
          <a:lstStyle>
            <a:lvl1pPr marL="0" indent="0">
              <a:buFontTx/>
              <a:buNone/>
              <a:defRPr/>
            </a:lvl1pPr>
          </a:lstStyle>
          <a:p>
            <a:pPr lvl="0"/>
            <a:r>
              <a:rPr lang="en-US"/>
              <a:t>Click to edit Master text styles</a:t>
            </a:r>
          </a:p>
        </p:txBody>
      </p:sp>
      <p:sp>
        <p:nvSpPr>
          <p:cNvPr id="10" name="Rectangle 9">
            <a:extLst>
              <a:ext uri="{FF2B5EF4-FFF2-40B4-BE49-F238E27FC236}">
                <a16:creationId xmlns:a16="http://schemas.microsoft.com/office/drawing/2014/main" id="{60D09CA6-8E1B-9A49-AD55-A9E640A55953}"/>
              </a:ext>
            </a:extLst>
          </p:cNvPr>
          <p:cNvSpPr/>
          <p:nvPr userDrawn="1"/>
        </p:nvSpPr>
        <p:spPr>
          <a:xfrm>
            <a:off x="882968" y="6450379"/>
            <a:ext cx="3969203" cy="215444"/>
          </a:xfrm>
          <a:prstGeom prst="rect">
            <a:avLst/>
          </a:prstGeom>
        </p:spPr>
        <p:txBody>
          <a:bodyPr wrap="square" lIns="0">
            <a:spAutoFit/>
          </a:bodyPr>
          <a:lstStyle/>
          <a:p>
            <a:r>
              <a:rPr lang="en-US" sz="800">
                <a:solidFill>
                  <a:schemeClr val="tx1">
                    <a:lumMod val="95000"/>
                    <a:lumOff val="5000"/>
                  </a:schemeClr>
                </a:solidFill>
                <a:latin typeface="Arial" panose="020B0604020202020204" pitchFamily="34" charset="0"/>
                <a:cs typeface="Arial" panose="020B0604020202020204" pitchFamily="34" charset="0"/>
              </a:rPr>
              <a:t>© 2020 Lumen Technologies. All Rights Reserved. </a:t>
            </a:r>
          </a:p>
        </p:txBody>
      </p:sp>
      <p:sp>
        <p:nvSpPr>
          <p:cNvPr id="11" name="Slide Number Placeholder 5">
            <a:extLst>
              <a:ext uri="{FF2B5EF4-FFF2-40B4-BE49-F238E27FC236}">
                <a16:creationId xmlns:a16="http://schemas.microsoft.com/office/drawing/2014/main" id="{D27F29D1-5F39-5E47-815B-6248C04B72FC}"/>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tx1"/>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3986562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1" name="Chart Placeholder 10">
            <a:extLst>
              <a:ext uri="{FF2B5EF4-FFF2-40B4-BE49-F238E27FC236}">
                <a16:creationId xmlns:a16="http://schemas.microsoft.com/office/drawing/2014/main" id="{2E83CD8B-8BEE-8D48-AE97-E2F3695C91B3}"/>
              </a:ext>
            </a:extLst>
          </p:cNvPr>
          <p:cNvSpPr>
            <a:spLocks noGrp="1"/>
          </p:cNvSpPr>
          <p:nvPr>
            <p:ph type="chart" sz="quarter" idx="13" hasCustomPrompt="1"/>
          </p:nvPr>
        </p:nvSpPr>
        <p:spPr>
          <a:xfrm>
            <a:off x="5183188" y="984783"/>
            <a:ext cx="6169024" cy="4884205"/>
          </a:xfrm>
        </p:spPr>
        <p:txBody>
          <a:bodyPr/>
          <a:lstStyle>
            <a:lvl1pPr marL="0" marR="0" indent="0" algn="l" defTabSz="914377" rtl="0" eaLnBrk="1" fontAlgn="auto" latinLnBrk="0" hangingPunct="1">
              <a:lnSpc>
                <a:spcPct val="90000"/>
              </a:lnSpc>
              <a:spcBef>
                <a:spcPts val="1000"/>
              </a:spcBef>
              <a:spcAft>
                <a:spcPts val="0"/>
              </a:spcAft>
              <a:buClr>
                <a:schemeClr val="accent3"/>
              </a:buClr>
              <a:buSzPct val="100000"/>
              <a:buFontTx/>
              <a:buNone/>
              <a:tabLst/>
              <a:defRPr/>
            </a:lvl1pPr>
          </a:lstStyle>
          <a:p>
            <a:pPr marL="228594" marR="0" lvl="0" indent="-228594" algn="l" defTabSz="914377" rtl="0" eaLnBrk="1" fontAlgn="auto" latinLnBrk="0" hangingPunct="1">
              <a:lnSpc>
                <a:spcPct val="90000"/>
              </a:lnSpc>
              <a:spcBef>
                <a:spcPts val="1000"/>
              </a:spcBef>
              <a:spcAft>
                <a:spcPts val="0"/>
              </a:spcAft>
              <a:buClr>
                <a:schemeClr val="accent3"/>
              </a:buClr>
              <a:buSzPct val="100000"/>
              <a:buFont typeface="Arial" panose="020B0604020202020204" pitchFamily="34" charset="0"/>
              <a:buChar char="•"/>
              <a:tabLst/>
              <a:defRPr/>
            </a:pPr>
            <a:r>
              <a:rPr lang="en-US"/>
              <a:t>Click icon to add picture</a:t>
            </a:r>
          </a:p>
          <a:p>
            <a:endParaRPr lang="en-US"/>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6" name="Slide Number Placeholder 5">
            <a:extLst>
              <a:ext uri="{FF2B5EF4-FFF2-40B4-BE49-F238E27FC236}">
                <a16:creationId xmlns:a16="http://schemas.microsoft.com/office/drawing/2014/main" id="{432CC082-6E87-6B43-8C43-0AE08D2B218B}"/>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4154179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F1E5326-C8BD-9F4C-AF4B-21554AC59F4A}"/>
              </a:ext>
            </a:extLst>
          </p:cNvPr>
          <p:cNvSpPr>
            <a:spLocks noGrp="1"/>
          </p:cNvSpPr>
          <p:nvPr>
            <p:ph sz="half" idx="1"/>
          </p:nvPr>
        </p:nvSpPr>
        <p:spPr>
          <a:xfrm>
            <a:off x="5183188" y="984783"/>
            <a:ext cx="6169024" cy="4884205"/>
          </a:xfrm>
        </p:spPr>
        <p:txBody>
          <a:bodyPr/>
          <a:lstStyle/>
          <a:p>
            <a:pPr lvl="0"/>
            <a:r>
              <a:rPr lang="en-US"/>
              <a:t>Click to edit Master text styles</a:t>
            </a:r>
          </a:p>
          <a:p>
            <a:pPr lvl="1"/>
            <a:r>
              <a:rPr lang="en-US"/>
              <a:t>Second level</a:t>
            </a:r>
          </a:p>
          <a:p>
            <a:pPr lvl="2"/>
            <a:r>
              <a:rPr lang="en-US"/>
              <a:t>Third level</a:t>
            </a: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8" name="Slide Number Placeholder 5">
            <a:extLst>
              <a:ext uri="{FF2B5EF4-FFF2-40B4-BE49-F238E27FC236}">
                <a16:creationId xmlns:a16="http://schemas.microsoft.com/office/drawing/2014/main" id="{0524FA6A-E544-F346-B19B-6E4FDBD9FD4C}"/>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910698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296729-F8F0-F644-A7CA-E981330DE0F0}"/>
              </a:ext>
            </a:extLst>
          </p:cNvPr>
          <p:cNvPicPr>
            <a:picLocks/>
          </p:cNvPicPr>
          <p:nvPr userDrawn="1"/>
        </p:nvPicPr>
        <p:blipFill>
          <a:blip r:embed="rId2"/>
          <a:srcRect/>
          <a:stretch/>
        </p:blipFill>
        <p:spPr>
          <a:xfrm>
            <a:off x="0" y="0"/>
            <a:ext cx="12192000" cy="6864096"/>
          </a:xfrm>
          <a:prstGeom prst="rect">
            <a:avLst/>
          </a:prstGeom>
        </p:spPr>
      </p:pic>
      <p:sp>
        <p:nvSpPr>
          <p:cNvPr id="9" name="Rectangle 8">
            <a:extLst>
              <a:ext uri="{FF2B5EF4-FFF2-40B4-BE49-F238E27FC236}">
                <a16:creationId xmlns:a16="http://schemas.microsoft.com/office/drawing/2014/main" id="{5622F5B9-E8AE-5E4A-9FEC-3BADFF3419CC}"/>
              </a:ext>
            </a:extLst>
          </p:cNvPr>
          <p:cNvSpPr/>
          <p:nvPr userDrawn="1"/>
        </p:nvSpPr>
        <p:spPr>
          <a:xfrm>
            <a:off x="1" y="1"/>
            <a:ext cx="186367" cy="6857999"/>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Subtitle 2"/>
          <p:cNvSpPr>
            <a:spLocks noGrp="1"/>
          </p:cNvSpPr>
          <p:nvPr>
            <p:ph type="subTitle" idx="1"/>
          </p:nvPr>
        </p:nvSpPr>
        <p:spPr>
          <a:xfrm>
            <a:off x="843176" y="3214917"/>
            <a:ext cx="10573384" cy="1655763"/>
          </a:xfrm>
        </p:spPr>
        <p:txBody>
          <a:bodyPr>
            <a:normAutofit/>
          </a:bodyPr>
          <a:lstStyle>
            <a:lvl1pPr marL="0" indent="0" algn="l">
              <a:buNone/>
              <a:defRPr sz="1867"/>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332679" y="6088723"/>
            <a:ext cx="2743200" cy="365125"/>
          </a:xfrm>
          <a:prstGeom prst="rect">
            <a:avLst/>
          </a:prstGeom>
        </p:spPr>
        <p:txBody>
          <a:bodyPr/>
          <a:lstStyle>
            <a:lvl1pPr>
              <a:defRPr sz="1400">
                <a:solidFill>
                  <a:schemeClr val="bg2">
                    <a:lumMod val="50000"/>
                  </a:schemeClr>
                </a:solidFill>
              </a:defRPr>
            </a:lvl1pPr>
          </a:lstStyle>
          <a:p>
            <a:fld id="{C764DE79-268F-4C1A-8933-263129D2AF90}" type="datetimeFigureOut">
              <a:rPr lang="en-US" smtClean="0"/>
              <a:pPr/>
              <a:t>11/22/2021</a:t>
            </a:fld>
            <a:endParaRPr lang="en-US"/>
          </a:p>
        </p:txBody>
      </p:sp>
      <p:sp>
        <p:nvSpPr>
          <p:cNvPr id="14" name="Title 13">
            <a:extLst>
              <a:ext uri="{FF2B5EF4-FFF2-40B4-BE49-F238E27FC236}">
                <a16:creationId xmlns:a16="http://schemas.microsoft.com/office/drawing/2014/main" id="{DEF26EBB-8E7B-D146-A34C-3C1CEB98AF5C}"/>
              </a:ext>
            </a:extLst>
          </p:cNvPr>
          <p:cNvSpPr>
            <a:spLocks noGrp="1"/>
          </p:cNvSpPr>
          <p:nvPr>
            <p:ph type="title"/>
          </p:nvPr>
        </p:nvSpPr>
        <p:spPr>
          <a:xfrm>
            <a:off x="809308" y="1475830"/>
            <a:ext cx="10573384" cy="1678909"/>
          </a:xfrm>
        </p:spPr>
        <p:txBody>
          <a:bodyPr anchor="b">
            <a:noAutofit/>
          </a:bodyPr>
          <a:lstStyle>
            <a:lvl1pPr>
              <a:defRPr sz="4267"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10" name="Rectangle 9">
            <a:extLst>
              <a:ext uri="{FF2B5EF4-FFF2-40B4-BE49-F238E27FC236}">
                <a16:creationId xmlns:a16="http://schemas.microsoft.com/office/drawing/2014/main" id="{043F06DF-BB04-9045-8705-DC28E84E80BB}"/>
              </a:ext>
            </a:extLst>
          </p:cNvPr>
          <p:cNvSpPr/>
          <p:nvPr userDrawn="1"/>
        </p:nvSpPr>
        <p:spPr>
          <a:xfrm>
            <a:off x="423269" y="6554876"/>
            <a:ext cx="3969203" cy="215444"/>
          </a:xfrm>
          <a:prstGeom prst="rect">
            <a:avLst/>
          </a:prstGeom>
        </p:spPr>
        <p:txBody>
          <a:bodyPr wrap="square" lIns="0">
            <a:spAutoFit/>
          </a:bodyPr>
          <a:lstStyle/>
          <a:p>
            <a:r>
              <a:rPr lang="en-US" sz="800">
                <a:solidFill>
                  <a:schemeClr val="bg1">
                    <a:lumMod val="50000"/>
                  </a:schemeClr>
                </a:solidFill>
                <a:latin typeface="Arial" panose="020B0604020202020204" pitchFamily="34" charset="0"/>
                <a:cs typeface="Arial" panose="020B0604020202020204" pitchFamily="34" charset="0"/>
              </a:rPr>
              <a:t>© 2020 Lumen Technologies. All Rights Reserved. </a:t>
            </a:r>
          </a:p>
        </p:txBody>
      </p:sp>
      <p:pic>
        <p:nvPicPr>
          <p:cNvPr id="11" name="Picture 10" descr="A picture containing clock&#10;&#10;Description automatically generated">
            <a:extLst>
              <a:ext uri="{FF2B5EF4-FFF2-40B4-BE49-F238E27FC236}">
                <a16:creationId xmlns:a16="http://schemas.microsoft.com/office/drawing/2014/main" id="{89D8B107-0A5A-8441-8B74-1B24E7BB3332}"/>
              </a:ext>
            </a:extLst>
          </p:cNvPr>
          <p:cNvPicPr>
            <a:picLocks noChangeAspect="1"/>
          </p:cNvPicPr>
          <p:nvPr userDrawn="1"/>
        </p:nvPicPr>
        <p:blipFill>
          <a:blip r:embed="rId3"/>
          <a:stretch>
            <a:fillRect/>
          </a:stretch>
        </p:blipFill>
        <p:spPr>
          <a:xfrm>
            <a:off x="9664761" y="6005582"/>
            <a:ext cx="2137832" cy="567180"/>
          </a:xfrm>
          <a:prstGeom prst="rect">
            <a:avLst/>
          </a:prstGeom>
        </p:spPr>
      </p:pic>
    </p:spTree>
    <p:extLst>
      <p:ext uri="{BB962C8B-B14F-4D97-AF65-F5344CB8AC3E}">
        <p14:creationId xmlns:p14="http://schemas.microsoft.com/office/powerpoint/2010/main" val="552489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2A0788-7D24-EA42-B749-97146BB8D636}"/>
              </a:ext>
            </a:extLst>
          </p:cNvPr>
          <p:cNvSpPr/>
          <p:nvPr userDrawn="1"/>
        </p:nvSpPr>
        <p:spPr>
          <a:xfrm>
            <a:off x="0" y="5905229"/>
            <a:ext cx="12192000" cy="952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622F5B9-E8AE-5E4A-9FEC-3BADFF3419CC}"/>
              </a:ext>
            </a:extLst>
          </p:cNvPr>
          <p:cNvSpPr/>
          <p:nvPr userDrawn="1"/>
        </p:nvSpPr>
        <p:spPr>
          <a:xfrm>
            <a:off x="0" y="0"/>
            <a:ext cx="12192000" cy="6006256"/>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Subtitle 2"/>
          <p:cNvSpPr>
            <a:spLocks noGrp="1"/>
          </p:cNvSpPr>
          <p:nvPr>
            <p:ph type="subTitle" idx="1"/>
          </p:nvPr>
        </p:nvSpPr>
        <p:spPr>
          <a:xfrm>
            <a:off x="596469" y="4321285"/>
            <a:ext cx="10955951" cy="1215083"/>
          </a:xfrm>
        </p:spPr>
        <p:txBody>
          <a:bodyPr>
            <a:normAutofit/>
          </a:bodyPr>
          <a:lstStyle>
            <a:lvl1pPr marL="0" indent="0" algn="l">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596468" y="5606659"/>
            <a:ext cx="2743200" cy="365125"/>
          </a:xfrm>
          <a:prstGeom prst="rect">
            <a:avLst/>
          </a:prstGeom>
        </p:spPr>
        <p:txBody>
          <a:bodyPr/>
          <a:lstStyle>
            <a:lvl1pPr>
              <a:defRPr sz="1200">
                <a:solidFill>
                  <a:schemeClr val="tx1"/>
                </a:solidFill>
              </a:defRPr>
            </a:lvl1pPr>
          </a:lstStyle>
          <a:p>
            <a:fld id="{C764DE79-268F-4C1A-8933-263129D2AF90}" type="datetimeFigureOut">
              <a:rPr lang="en-US" smtClean="0"/>
              <a:pPr/>
              <a:t>11/22/2021</a:t>
            </a:fld>
            <a:endParaRPr lang="en-US"/>
          </a:p>
        </p:txBody>
      </p:sp>
      <p:sp>
        <p:nvSpPr>
          <p:cNvPr id="6" name="Rectangle 5">
            <a:extLst>
              <a:ext uri="{FF2B5EF4-FFF2-40B4-BE49-F238E27FC236}">
                <a16:creationId xmlns:a16="http://schemas.microsoft.com/office/drawing/2014/main" id="{35A8BB51-8CB8-0545-B2A0-7D418A467FBE}"/>
              </a:ext>
            </a:extLst>
          </p:cNvPr>
          <p:cNvSpPr/>
          <p:nvPr userDrawn="1"/>
        </p:nvSpPr>
        <p:spPr>
          <a:xfrm>
            <a:off x="689548" y="5935208"/>
            <a:ext cx="9448800" cy="73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3">
            <a:extLst>
              <a:ext uri="{FF2B5EF4-FFF2-40B4-BE49-F238E27FC236}">
                <a16:creationId xmlns:a16="http://schemas.microsoft.com/office/drawing/2014/main" id="{1E1AB0EF-45BD-FF4B-8AD5-430631598F0F}"/>
              </a:ext>
            </a:extLst>
          </p:cNvPr>
          <p:cNvSpPr>
            <a:spLocks noGrp="1"/>
          </p:cNvSpPr>
          <p:nvPr>
            <p:ph type="title"/>
          </p:nvPr>
        </p:nvSpPr>
        <p:spPr>
          <a:xfrm>
            <a:off x="537137" y="2604507"/>
            <a:ext cx="10972800" cy="1678909"/>
          </a:xfrm>
        </p:spPr>
        <p:txBody>
          <a:bodyPr anchor="t">
            <a:noAutofit/>
          </a:bodyPr>
          <a:lstStyle>
            <a:lvl1pPr>
              <a:defRPr sz="56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10" name="Rectangle 9">
            <a:extLst>
              <a:ext uri="{FF2B5EF4-FFF2-40B4-BE49-F238E27FC236}">
                <a16:creationId xmlns:a16="http://schemas.microsoft.com/office/drawing/2014/main" id="{25FE8C9A-A69F-7D4D-AFF6-2F358AD86049}"/>
              </a:ext>
            </a:extLst>
          </p:cNvPr>
          <p:cNvSpPr/>
          <p:nvPr userDrawn="1"/>
        </p:nvSpPr>
        <p:spPr>
          <a:xfrm>
            <a:off x="423269" y="6536315"/>
            <a:ext cx="3969203" cy="215444"/>
          </a:xfrm>
          <a:prstGeom prst="rect">
            <a:avLst/>
          </a:prstGeom>
        </p:spPr>
        <p:txBody>
          <a:bodyPr wrap="square" lIns="0">
            <a:spAutoFit/>
          </a:bodyPr>
          <a:lstStyle/>
          <a:p>
            <a:r>
              <a:rPr lang="en-US" sz="800">
                <a:solidFill>
                  <a:schemeClr val="bg1">
                    <a:lumMod val="50000"/>
                  </a:schemeClr>
                </a:solidFill>
                <a:latin typeface="Arial" panose="020B0604020202020204" pitchFamily="34" charset="0"/>
                <a:cs typeface="Arial" panose="020B0604020202020204" pitchFamily="34" charset="0"/>
              </a:rPr>
              <a:t>© 2020 Lumen Technologies. All Rights Reserved. </a:t>
            </a:r>
          </a:p>
        </p:txBody>
      </p:sp>
      <p:pic>
        <p:nvPicPr>
          <p:cNvPr id="11" name="Picture 10" descr="A picture containing clock&#10;&#10;Description automatically generated">
            <a:extLst>
              <a:ext uri="{FF2B5EF4-FFF2-40B4-BE49-F238E27FC236}">
                <a16:creationId xmlns:a16="http://schemas.microsoft.com/office/drawing/2014/main" id="{74DE31DD-2F1A-404A-99D9-7764CA1F94C5}"/>
              </a:ext>
            </a:extLst>
          </p:cNvPr>
          <p:cNvPicPr>
            <a:picLocks noChangeAspect="1"/>
          </p:cNvPicPr>
          <p:nvPr userDrawn="1"/>
        </p:nvPicPr>
        <p:blipFill>
          <a:blip r:embed="rId2"/>
          <a:stretch>
            <a:fillRect/>
          </a:stretch>
        </p:blipFill>
        <p:spPr>
          <a:xfrm>
            <a:off x="10025804" y="6168154"/>
            <a:ext cx="2137832" cy="567180"/>
          </a:xfrm>
          <a:prstGeom prst="rect">
            <a:avLst/>
          </a:prstGeom>
        </p:spPr>
      </p:pic>
    </p:spTree>
    <p:extLst>
      <p:ext uri="{BB962C8B-B14F-4D97-AF65-F5344CB8AC3E}">
        <p14:creationId xmlns:p14="http://schemas.microsoft.com/office/powerpoint/2010/main" val="593497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ri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2A0788-7D24-EA42-B749-97146BB8D636}"/>
              </a:ext>
            </a:extLst>
          </p:cNvPr>
          <p:cNvSpPr/>
          <p:nvPr userDrawn="1"/>
        </p:nvSpPr>
        <p:spPr>
          <a:xfrm>
            <a:off x="0" y="5905229"/>
            <a:ext cx="12192000" cy="952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622F5B9-E8AE-5E4A-9FEC-3BADFF3419CC}"/>
              </a:ext>
            </a:extLst>
          </p:cNvPr>
          <p:cNvSpPr/>
          <p:nvPr userDrawn="1"/>
        </p:nvSpPr>
        <p:spPr>
          <a:xfrm flipV="1">
            <a:off x="-745" y="5921826"/>
            <a:ext cx="12192000" cy="936172"/>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Subtitle 2"/>
          <p:cNvSpPr>
            <a:spLocks noGrp="1"/>
          </p:cNvSpPr>
          <p:nvPr>
            <p:ph type="subTitle" idx="1"/>
          </p:nvPr>
        </p:nvSpPr>
        <p:spPr>
          <a:xfrm>
            <a:off x="596469" y="4321286"/>
            <a:ext cx="10955951" cy="910556"/>
          </a:xfrm>
        </p:spPr>
        <p:txBody>
          <a:bodyPr>
            <a:normAutofit/>
          </a:bodyPr>
          <a:lstStyle>
            <a:lvl1pPr marL="0" indent="0" algn="l">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596468" y="5243703"/>
            <a:ext cx="2743200" cy="365125"/>
          </a:xfrm>
          <a:prstGeom prst="rect">
            <a:avLst/>
          </a:prstGeom>
        </p:spPr>
        <p:txBody>
          <a:bodyPr/>
          <a:lstStyle>
            <a:lvl1pPr>
              <a:defRPr sz="1200">
                <a:solidFill>
                  <a:schemeClr val="tx1"/>
                </a:solidFill>
              </a:defRPr>
            </a:lvl1pPr>
          </a:lstStyle>
          <a:p>
            <a:fld id="{C764DE79-268F-4C1A-8933-263129D2AF90}" type="datetimeFigureOut">
              <a:rPr lang="en-US" smtClean="0"/>
              <a:pPr/>
              <a:t>11/22/2021</a:t>
            </a:fld>
            <a:endParaRPr lang="en-US"/>
          </a:p>
        </p:txBody>
      </p:sp>
      <p:sp>
        <p:nvSpPr>
          <p:cNvPr id="6" name="Rectangle 5">
            <a:extLst>
              <a:ext uri="{FF2B5EF4-FFF2-40B4-BE49-F238E27FC236}">
                <a16:creationId xmlns:a16="http://schemas.microsoft.com/office/drawing/2014/main" id="{35A8BB51-8CB8-0545-B2A0-7D418A467FBE}"/>
              </a:ext>
            </a:extLst>
          </p:cNvPr>
          <p:cNvSpPr/>
          <p:nvPr userDrawn="1"/>
        </p:nvSpPr>
        <p:spPr>
          <a:xfrm>
            <a:off x="624175" y="5921825"/>
            <a:ext cx="9448800" cy="73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3">
            <a:extLst>
              <a:ext uri="{FF2B5EF4-FFF2-40B4-BE49-F238E27FC236}">
                <a16:creationId xmlns:a16="http://schemas.microsoft.com/office/drawing/2014/main" id="{1E1AB0EF-45BD-FF4B-8AD5-430631598F0F}"/>
              </a:ext>
            </a:extLst>
          </p:cNvPr>
          <p:cNvSpPr>
            <a:spLocks noGrp="1"/>
          </p:cNvSpPr>
          <p:nvPr>
            <p:ph type="title"/>
          </p:nvPr>
        </p:nvSpPr>
        <p:spPr>
          <a:xfrm>
            <a:off x="537137" y="2604507"/>
            <a:ext cx="10972800" cy="1678909"/>
          </a:xfrm>
        </p:spPr>
        <p:txBody>
          <a:bodyPr anchor="t">
            <a:noAutofit/>
          </a:bodyPr>
          <a:lstStyle>
            <a:lvl1pPr>
              <a:defRPr sz="56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5" name="Rectangle 4">
            <a:extLst>
              <a:ext uri="{FF2B5EF4-FFF2-40B4-BE49-F238E27FC236}">
                <a16:creationId xmlns:a16="http://schemas.microsoft.com/office/drawing/2014/main" id="{E8943EAC-1D41-8344-80F2-D3514B8FECD8}"/>
              </a:ext>
            </a:extLst>
          </p:cNvPr>
          <p:cNvSpPr/>
          <p:nvPr userDrawn="1"/>
        </p:nvSpPr>
        <p:spPr>
          <a:xfrm>
            <a:off x="0" y="1"/>
            <a:ext cx="12192000" cy="348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a:extLst>
              <a:ext uri="{FF2B5EF4-FFF2-40B4-BE49-F238E27FC236}">
                <a16:creationId xmlns:a16="http://schemas.microsoft.com/office/drawing/2014/main" id="{1F444D97-6684-5741-8E58-3D3D708E76CF}"/>
              </a:ext>
            </a:extLst>
          </p:cNvPr>
          <p:cNvSpPr/>
          <p:nvPr userDrawn="1"/>
        </p:nvSpPr>
        <p:spPr>
          <a:xfrm>
            <a:off x="412384" y="6544199"/>
            <a:ext cx="3969203" cy="215444"/>
          </a:xfrm>
          <a:prstGeom prst="rect">
            <a:avLst/>
          </a:prstGeom>
        </p:spPr>
        <p:txBody>
          <a:bodyPr wrap="square" lIns="0">
            <a:spAutoFit/>
          </a:bodyPr>
          <a:lstStyle/>
          <a:p>
            <a:r>
              <a:rPr lang="en-US" sz="800" b="0" i="0" kern="1200">
                <a:solidFill>
                  <a:schemeClr val="tx1">
                    <a:lumMod val="95000"/>
                    <a:lumOff val="5000"/>
                  </a:schemeClr>
                </a:solidFill>
                <a:effectLst/>
                <a:latin typeface="Arial" panose="020B0604020202020204" pitchFamily="34" charset="0"/>
                <a:ea typeface="+mn-ea"/>
                <a:cs typeface="Arial" panose="020B0604020202020204" pitchFamily="34" charset="0"/>
              </a:rPr>
              <a:t>© 2020 Lumen Technologies. All Rights Reserved.</a:t>
            </a:r>
            <a:r>
              <a:rPr lang="en-US" sz="800">
                <a:solidFill>
                  <a:schemeClr val="tx1">
                    <a:lumMod val="95000"/>
                    <a:lumOff val="5000"/>
                  </a:schemeClr>
                </a:solidFill>
                <a:latin typeface="Arial" panose="020B0604020202020204" pitchFamily="34" charset="0"/>
                <a:cs typeface="Arial" panose="020B0604020202020204" pitchFamily="34" charset="0"/>
              </a:rPr>
              <a:t> </a:t>
            </a:r>
          </a:p>
        </p:txBody>
      </p:sp>
      <p:pic>
        <p:nvPicPr>
          <p:cNvPr id="8" name="Picture 7" descr="A picture containing drawing&#10;&#10;Description automatically generated">
            <a:extLst>
              <a:ext uri="{FF2B5EF4-FFF2-40B4-BE49-F238E27FC236}">
                <a16:creationId xmlns:a16="http://schemas.microsoft.com/office/drawing/2014/main" id="{F6DD24DA-8431-3249-81A4-4F58F469C9A6}"/>
              </a:ext>
            </a:extLst>
          </p:cNvPr>
          <p:cNvPicPr>
            <a:picLocks noChangeAspect="1"/>
          </p:cNvPicPr>
          <p:nvPr userDrawn="1"/>
        </p:nvPicPr>
        <p:blipFill>
          <a:blip r:embed="rId2"/>
          <a:stretch>
            <a:fillRect/>
          </a:stretch>
        </p:blipFill>
        <p:spPr>
          <a:xfrm>
            <a:off x="9997441" y="6167141"/>
            <a:ext cx="2189833" cy="580976"/>
          </a:xfrm>
          <a:prstGeom prst="rect">
            <a:avLst/>
          </a:prstGeom>
        </p:spPr>
      </p:pic>
    </p:spTree>
    <p:extLst>
      <p:ext uri="{BB962C8B-B14F-4D97-AF65-F5344CB8AC3E}">
        <p14:creationId xmlns:p14="http://schemas.microsoft.com/office/powerpoint/2010/main" val="406290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Al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2A0788-7D24-EA42-B749-97146BB8D636}"/>
              </a:ext>
            </a:extLst>
          </p:cNvPr>
          <p:cNvSpPr/>
          <p:nvPr userDrawn="1"/>
        </p:nvSpPr>
        <p:spPr>
          <a:xfrm>
            <a:off x="0" y="5905229"/>
            <a:ext cx="12192000" cy="952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622F5B9-E8AE-5E4A-9FEC-3BADFF3419CC}"/>
              </a:ext>
            </a:extLst>
          </p:cNvPr>
          <p:cNvSpPr/>
          <p:nvPr userDrawn="1"/>
        </p:nvSpPr>
        <p:spPr>
          <a:xfrm>
            <a:off x="0" y="0"/>
            <a:ext cx="12192000" cy="6006256"/>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Subtitle 2"/>
          <p:cNvSpPr>
            <a:spLocks noGrp="1"/>
          </p:cNvSpPr>
          <p:nvPr>
            <p:ph type="subTitle" idx="1"/>
          </p:nvPr>
        </p:nvSpPr>
        <p:spPr>
          <a:xfrm>
            <a:off x="596469" y="4321285"/>
            <a:ext cx="10955951" cy="1215083"/>
          </a:xfrm>
        </p:spPr>
        <p:txBody>
          <a:bodyPr>
            <a:normAutofit/>
          </a:bodyPr>
          <a:lstStyle>
            <a:lvl1pPr marL="0" indent="0" algn="l">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596468" y="5606659"/>
            <a:ext cx="2743200" cy="365125"/>
          </a:xfrm>
          <a:prstGeom prst="rect">
            <a:avLst/>
          </a:prstGeom>
        </p:spPr>
        <p:txBody>
          <a:bodyPr/>
          <a:lstStyle>
            <a:lvl1pPr>
              <a:defRPr sz="1200">
                <a:solidFill>
                  <a:schemeClr val="tx1"/>
                </a:solidFill>
              </a:defRPr>
            </a:lvl1pPr>
          </a:lstStyle>
          <a:p>
            <a:fld id="{C764DE79-268F-4C1A-8933-263129D2AF90}" type="datetimeFigureOut">
              <a:rPr lang="en-US" smtClean="0"/>
              <a:pPr/>
              <a:t>11/22/2021</a:t>
            </a:fld>
            <a:endParaRPr lang="en-US"/>
          </a:p>
        </p:txBody>
      </p:sp>
      <p:sp>
        <p:nvSpPr>
          <p:cNvPr id="6" name="Rectangle 5">
            <a:extLst>
              <a:ext uri="{FF2B5EF4-FFF2-40B4-BE49-F238E27FC236}">
                <a16:creationId xmlns:a16="http://schemas.microsoft.com/office/drawing/2014/main" id="{35A8BB51-8CB8-0545-B2A0-7D418A467FBE}"/>
              </a:ext>
            </a:extLst>
          </p:cNvPr>
          <p:cNvSpPr/>
          <p:nvPr userDrawn="1"/>
        </p:nvSpPr>
        <p:spPr>
          <a:xfrm>
            <a:off x="689548" y="5935208"/>
            <a:ext cx="9448800" cy="73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3">
            <a:extLst>
              <a:ext uri="{FF2B5EF4-FFF2-40B4-BE49-F238E27FC236}">
                <a16:creationId xmlns:a16="http://schemas.microsoft.com/office/drawing/2014/main" id="{1E1AB0EF-45BD-FF4B-8AD5-430631598F0F}"/>
              </a:ext>
            </a:extLst>
          </p:cNvPr>
          <p:cNvSpPr>
            <a:spLocks noGrp="1"/>
          </p:cNvSpPr>
          <p:nvPr>
            <p:ph type="title"/>
          </p:nvPr>
        </p:nvSpPr>
        <p:spPr>
          <a:xfrm>
            <a:off x="537137" y="2604507"/>
            <a:ext cx="10972800" cy="1678909"/>
          </a:xfrm>
        </p:spPr>
        <p:txBody>
          <a:bodyPr anchor="t">
            <a:noAutofit/>
          </a:bodyPr>
          <a:lstStyle>
            <a:lvl1pPr>
              <a:defRPr sz="56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10" name="Rectangle 9">
            <a:extLst>
              <a:ext uri="{FF2B5EF4-FFF2-40B4-BE49-F238E27FC236}">
                <a16:creationId xmlns:a16="http://schemas.microsoft.com/office/drawing/2014/main" id="{25FE8C9A-A69F-7D4D-AFF6-2F358AD86049}"/>
              </a:ext>
            </a:extLst>
          </p:cNvPr>
          <p:cNvSpPr/>
          <p:nvPr userDrawn="1"/>
        </p:nvSpPr>
        <p:spPr>
          <a:xfrm>
            <a:off x="423269" y="6536315"/>
            <a:ext cx="3969203" cy="215444"/>
          </a:xfrm>
          <a:prstGeom prst="rect">
            <a:avLst/>
          </a:prstGeom>
        </p:spPr>
        <p:txBody>
          <a:bodyPr wrap="square" lIns="0">
            <a:spAutoFit/>
          </a:bodyPr>
          <a:lstStyle/>
          <a:p>
            <a:r>
              <a:rPr lang="en-US" sz="800">
                <a:solidFill>
                  <a:schemeClr val="bg1">
                    <a:lumMod val="50000"/>
                  </a:schemeClr>
                </a:solidFill>
                <a:latin typeface="Arial" panose="020B0604020202020204" pitchFamily="34" charset="0"/>
                <a:cs typeface="Arial" panose="020B0604020202020204" pitchFamily="34" charset="0"/>
              </a:rPr>
              <a:t>© 2020 Lumen Technologies. All Rights Reserved. </a:t>
            </a:r>
          </a:p>
        </p:txBody>
      </p:sp>
      <p:pic>
        <p:nvPicPr>
          <p:cNvPr id="11" name="Picture 10" descr="A picture containing clock&#10;&#10;Description automatically generated">
            <a:extLst>
              <a:ext uri="{FF2B5EF4-FFF2-40B4-BE49-F238E27FC236}">
                <a16:creationId xmlns:a16="http://schemas.microsoft.com/office/drawing/2014/main" id="{74DE31DD-2F1A-404A-99D9-7764CA1F94C5}"/>
              </a:ext>
            </a:extLst>
          </p:cNvPr>
          <p:cNvPicPr>
            <a:picLocks noChangeAspect="1"/>
          </p:cNvPicPr>
          <p:nvPr userDrawn="1"/>
        </p:nvPicPr>
        <p:blipFill>
          <a:blip r:embed="rId2"/>
          <a:stretch>
            <a:fillRect/>
          </a:stretch>
        </p:blipFill>
        <p:spPr>
          <a:xfrm>
            <a:off x="10025804" y="6168154"/>
            <a:ext cx="2137832" cy="567180"/>
          </a:xfrm>
          <a:prstGeom prst="rect">
            <a:avLst/>
          </a:prstGeom>
        </p:spPr>
      </p:pic>
    </p:spTree>
    <p:extLst>
      <p:ext uri="{BB962C8B-B14F-4D97-AF65-F5344CB8AC3E}">
        <p14:creationId xmlns:p14="http://schemas.microsoft.com/office/powerpoint/2010/main" val="506234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96640FD5-23D4-E148-9D14-43D71CA8D42C}"/>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590945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
            <a:ext cx="10972797" cy="834963"/>
          </a:xfrm>
        </p:spPr>
        <p:txBody>
          <a:bodyPr/>
          <a:lstStyle/>
          <a:p>
            <a:r>
              <a:rPr lang="en-US"/>
              <a:t>Click to edit Master title style</a:t>
            </a:r>
          </a:p>
        </p:txBody>
      </p:sp>
      <p:sp>
        <p:nvSpPr>
          <p:cNvPr id="3" name="Content Placeholder 2"/>
          <p:cNvSpPr>
            <a:spLocks noGrp="1"/>
          </p:cNvSpPr>
          <p:nvPr>
            <p:ph idx="1"/>
          </p:nvPr>
        </p:nvSpPr>
        <p:spPr>
          <a:xfrm>
            <a:off x="609600" y="2090370"/>
            <a:ext cx="7010400" cy="4091276"/>
          </a:xfrm>
        </p:spPr>
        <p:txBody>
          <a:bodyPr/>
          <a:lstStyle/>
          <a:p>
            <a:pPr lvl="0"/>
            <a:r>
              <a:rPr lang="en-US"/>
              <a:t>Click to edit Master text styles</a:t>
            </a:r>
          </a:p>
          <a:p>
            <a:pPr lvl="1"/>
            <a:r>
              <a:rPr lang="en-US"/>
              <a:t>Second level</a:t>
            </a:r>
          </a:p>
          <a:p>
            <a:pPr lvl="2"/>
            <a:r>
              <a:rPr lang="en-US"/>
              <a:t>Third level</a:t>
            </a:r>
          </a:p>
        </p:txBody>
      </p:sp>
      <p:sp>
        <p:nvSpPr>
          <p:cNvPr id="7" name="Text Placeholder 6">
            <a:extLst>
              <a:ext uri="{FF2B5EF4-FFF2-40B4-BE49-F238E27FC236}">
                <a16:creationId xmlns:a16="http://schemas.microsoft.com/office/drawing/2014/main" id="{206AFD79-82E1-C143-90F1-03BA0E48C07E}"/>
              </a:ext>
            </a:extLst>
          </p:cNvPr>
          <p:cNvSpPr>
            <a:spLocks noGrp="1"/>
          </p:cNvSpPr>
          <p:nvPr>
            <p:ph type="body" sz="quarter" idx="13"/>
          </p:nvPr>
        </p:nvSpPr>
        <p:spPr>
          <a:xfrm>
            <a:off x="609600" y="1464299"/>
            <a:ext cx="7010401" cy="448733"/>
          </a:xfrm>
        </p:spPr>
        <p:txBody>
          <a:bodyPr>
            <a:noAutofit/>
          </a:bodyPr>
          <a:lstStyle>
            <a:lvl1pPr marL="0" indent="0">
              <a:buNone/>
              <a:defRPr sz="2400">
                <a:solidFill>
                  <a:srgbClr val="0075C9"/>
                </a:solidFill>
              </a:defRPr>
            </a:lvl1pPr>
          </a:lstStyle>
          <a:p>
            <a:pPr lvl="0"/>
            <a:r>
              <a:rPr lang="en-US"/>
              <a:t>Click to edit Master text styles</a:t>
            </a:r>
          </a:p>
        </p:txBody>
      </p:sp>
      <p:sp>
        <p:nvSpPr>
          <p:cNvPr id="5" name="Picture Placeholder 4">
            <a:extLst>
              <a:ext uri="{FF2B5EF4-FFF2-40B4-BE49-F238E27FC236}">
                <a16:creationId xmlns:a16="http://schemas.microsoft.com/office/drawing/2014/main" id="{825E2E8B-6BA6-E640-B0AC-85154381703E}"/>
              </a:ext>
            </a:extLst>
          </p:cNvPr>
          <p:cNvSpPr>
            <a:spLocks noGrp="1"/>
          </p:cNvSpPr>
          <p:nvPr>
            <p:ph type="pic" sz="quarter" idx="14"/>
          </p:nvPr>
        </p:nvSpPr>
        <p:spPr>
          <a:xfrm>
            <a:off x="7932786" y="1464300"/>
            <a:ext cx="3649615" cy="3562217"/>
          </a:xfrm>
        </p:spPr>
        <p:txBody>
          <a:bodyPr/>
          <a:lstStyle/>
          <a:p>
            <a:endParaRPr lang="en-US"/>
          </a:p>
        </p:txBody>
      </p:sp>
      <p:sp>
        <p:nvSpPr>
          <p:cNvPr id="8" name="Slide Number Placeholder 5">
            <a:extLst>
              <a:ext uri="{FF2B5EF4-FFF2-40B4-BE49-F238E27FC236}">
                <a16:creationId xmlns:a16="http://schemas.microsoft.com/office/drawing/2014/main" id="{6E5C4D1F-DEC8-104F-A4DD-73A8A0E013EE}"/>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30276011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and 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
            <a:ext cx="10972797" cy="834963"/>
          </a:xfrm>
        </p:spPr>
        <p:txBody>
          <a:bodyPr/>
          <a:lstStyle/>
          <a:p>
            <a:r>
              <a:rPr lang="en-US"/>
              <a:t>Click to edit Master title style</a:t>
            </a:r>
          </a:p>
        </p:txBody>
      </p:sp>
      <p:sp>
        <p:nvSpPr>
          <p:cNvPr id="3" name="Content Placeholder 2"/>
          <p:cNvSpPr>
            <a:spLocks noGrp="1"/>
          </p:cNvSpPr>
          <p:nvPr>
            <p:ph idx="1"/>
          </p:nvPr>
        </p:nvSpPr>
        <p:spPr>
          <a:xfrm>
            <a:off x="609600" y="2090370"/>
            <a:ext cx="10972800" cy="4091276"/>
          </a:xfrm>
        </p:spPr>
        <p:txBody>
          <a:bodyPr/>
          <a:lstStyle/>
          <a:p>
            <a:pPr lvl="0"/>
            <a:r>
              <a:rPr lang="en-US"/>
              <a:t>Click to edit Master text styles</a:t>
            </a:r>
          </a:p>
          <a:p>
            <a:pPr lvl="1"/>
            <a:r>
              <a:rPr lang="en-US"/>
              <a:t>Second level</a:t>
            </a:r>
          </a:p>
          <a:p>
            <a:pPr lvl="2"/>
            <a:r>
              <a:rPr lang="en-US"/>
              <a:t>Third level</a:t>
            </a:r>
          </a:p>
        </p:txBody>
      </p:sp>
      <p:sp>
        <p:nvSpPr>
          <p:cNvPr id="7" name="Text Placeholder 6">
            <a:extLst>
              <a:ext uri="{FF2B5EF4-FFF2-40B4-BE49-F238E27FC236}">
                <a16:creationId xmlns:a16="http://schemas.microsoft.com/office/drawing/2014/main" id="{206AFD79-82E1-C143-90F1-03BA0E48C07E}"/>
              </a:ext>
            </a:extLst>
          </p:cNvPr>
          <p:cNvSpPr>
            <a:spLocks noGrp="1"/>
          </p:cNvSpPr>
          <p:nvPr>
            <p:ph type="body" sz="quarter" idx="13"/>
          </p:nvPr>
        </p:nvSpPr>
        <p:spPr>
          <a:xfrm>
            <a:off x="609599" y="1464299"/>
            <a:ext cx="10972799" cy="448733"/>
          </a:xfrm>
        </p:spPr>
        <p:txBody>
          <a:bodyPr>
            <a:noAutofit/>
          </a:bodyPr>
          <a:lstStyle>
            <a:lvl1pPr marL="0" indent="0">
              <a:buNone/>
              <a:defRPr sz="2400">
                <a:solidFill>
                  <a:srgbClr val="0075C9"/>
                </a:solidFill>
              </a:defRPr>
            </a:lvl1pPr>
          </a:lstStyle>
          <a:p>
            <a:pPr lvl="0"/>
            <a:r>
              <a:rPr lang="en-US"/>
              <a:t>Click to edit Master text styles</a:t>
            </a:r>
          </a:p>
        </p:txBody>
      </p:sp>
      <p:sp>
        <p:nvSpPr>
          <p:cNvPr id="8" name="Slide Number Placeholder 5">
            <a:extLst>
              <a:ext uri="{FF2B5EF4-FFF2-40B4-BE49-F238E27FC236}">
                <a16:creationId xmlns:a16="http://schemas.microsoft.com/office/drawing/2014/main" id="{12815943-AE4F-064C-8525-BBDDBB2F5BCF}"/>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40822022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987A-82EB-D44E-9038-DC7BCDC8187D}"/>
              </a:ext>
            </a:extLst>
          </p:cNvPr>
          <p:cNvSpPr/>
          <p:nvPr userDrawn="1"/>
        </p:nvSpPr>
        <p:spPr>
          <a:xfrm>
            <a:off x="0" y="1"/>
            <a:ext cx="1218703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1D71307-B703-F04A-BB8F-78E96B9B0C0D}"/>
              </a:ext>
            </a:extLst>
          </p:cNvPr>
          <p:cNvSpPr/>
          <p:nvPr userDrawn="1"/>
        </p:nvSpPr>
        <p:spPr>
          <a:xfrm>
            <a:off x="0" y="1885014"/>
            <a:ext cx="239843" cy="3067985"/>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853440" y="2778456"/>
            <a:ext cx="10515600" cy="1301085"/>
          </a:xfrm>
        </p:spPr>
        <p:txBody>
          <a:bodyPr anchor="ctr">
            <a:noAutofit/>
          </a:bodyPr>
          <a:lstStyle>
            <a:lvl1pPr algn="ctr">
              <a:defRPr sz="4267"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7" name="Rectangle 6">
            <a:extLst>
              <a:ext uri="{FF2B5EF4-FFF2-40B4-BE49-F238E27FC236}">
                <a16:creationId xmlns:a16="http://schemas.microsoft.com/office/drawing/2014/main" id="{55243FAE-C295-9F4A-81C0-AF1DDD2CE7C2}"/>
              </a:ext>
            </a:extLst>
          </p:cNvPr>
          <p:cNvSpPr/>
          <p:nvPr userDrawn="1"/>
        </p:nvSpPr>
        <p:spPr>
          <a:xfrm>
            <a:off x="882968" y="6450379"/>
            <a:ext cx="3969203" cy="215444"/>
          </a:xfrm>
          <a:prstGeom prst="rect">
            <a:avLst/>
          </a:prstGeom>
        </p:spPr>
        <p:txBody>
          <a:bodyPr wrap="square" lIns="0">
            <a:spAutoFit/>
          </a:bodyPr>
          <a:lstStyle/>
          <a:p>
            <a:r>
              <a:rPr lang="en-US" sz="800">
                <a:solidFill>
                  <a:schemeClr val="bg1">
                    <a:lumMod val="50000"/>
                  </a:schemeClr>
                </a:solidFill>
                <a:latin typeface="Arial" panose="020B0604020202020204" pitchFamily="34" charset="0"/>
                <a:cs typeface="Arial" panose="020B0604020202020204" pitchFamily="34" charset="0"/>
              </a:rPr>
              <a:t>© 2020 Lumen Technologies. All Rights Reserved. </a:t>
            </a:r>
          </a:p>
        </p:txBody>
      </p:sp>
      <p:pic>
        <p:nvPicPr>
          <p:cNvPr id="8" name="Picture 7" descr="A picture containing clock&#10;&#10;Description automatically generated">
            <a:extLst>
              <a:ext uri="{FF2B5EF4-FFF2-40B4-BE49-F238E27FC236}">
                <a16:creationId xmlns:a16="http://schemas.microsoft.com/office/drawing/2014/main" id="{62F6D15D-53D4-3F40-A3CC-476CB2680B33}"/>
              </a:ext>
            </a:extLst>
          </p:cNvPr>
          <p:cNvPicPr>
            <a:picLocks noChangeAspect="1"/>
          </p:cNvPicPr>
          <p:nvPr userDrawn="1"/>
        </p:nvPicPr>
        <p:blipFill>
          <a:blip r:embed="rId2"/>
          <a:stretch>
            <a:fillRect/>
          </a:stretch>
        </p:blipFill>
        <p:spPr>
          <a:xfrm>
            <a:off x="9922883" y="6237970"/>
            <a:ext cx="2137832" cy="567180"/>
          </a:xfrm>
          <a:prstGeom prst="rect">
            <a:avLst/>
          </a:prstGeom>
        </p:spPr>
      </p:pic>
      <p:sp>
        <p:nvSpPr>
          <p:cNvPr id="11" name="Slide Number Placeholder 5">
            <a:extLst>
              <a:ext uri="{FF2B5EF4-FFF2-40B4-BE49-F238E27FC236}">
                <a16:creationId xmlns:a16="http://schemas.microsoft.com/office/drawing/2014/main" id="{5A933E5F-76F0-DF4B-94B7-2B41A2CCB269}"/>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1370212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987A-82EB-D44E-9038-DC7BCDC8187D}"/>
              </a:ext>
            </a:extLst>
          </p:cNvPr>
          <p:cNvSpPr/>
          <p:nvPr userDrawn="1"/>
        </p:nvSpPr>
        <p:spPr>
          <a:xfrm>
            <a:off x="0" y="1"/>
            <a:ext cx="1218703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1D71307-B703-F04A-BB8F-78E96B9B0C0D}"/>
              </a:ext>
            </a:extLst>
          </p:cNvPr>
          <p:cNvSpPr/>
          <p:nvPr userDrawn="1"/>
        </p:nvSpPr>
        <p:spPr>
          <a:xfrm>
            <a:off x="-1" y="0"/>
            <a:ext cx="12187033" cy="6858000"/>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835715" y="2498643"/>
            <a:ext cx="10515600" cy="1301085"/>
          </a:xfrm>
        </p:spPr>
        <p:txBody>
          <a:bodyPr anchor="ctr">
            <a:noAutofit/>
          </a:bodyPr>
          <a:lstStyle>
            <a:lvl1pPr algn="ctr">
              <a:defRPr sz="4267"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C4B0FB53-25B5-2246-80E1-D7D0211A0574}"/>
              </a:ext>
            </a:extLst>
          </p:cNvPr>
          <p:cNvSpPr/>
          <p:nvPr userDrawn="1"/>
        </p:nvSpPr>
        <p:spPr>
          <a:xfrm>
            <a:off x="882968" y="6450379"/>
            <a:ext cx="3969203" cy="215444"/>
          </a:xfrm>
          <a:prstGeom prst="rect">
            <a:avLst/>
          </a:prstGeom>
        </p:spPr>
        <p:txBody>
          <a:bodyPr wrap="square" lIns="0">
            <a:spAutoFit/>
          </a:bodyPr>
          <a:lstStyle/>
          <a:p>
            <a:r>
              <a:rPr lang="en-US" sz="800">
                <a:solidFill>
                  <a:schemeClr val="tx1">
                    <a:lumMod val="95000"/>
                    <a:lumOff val="5000"/>
                  </a:schemeClr>
                </a:solidFill>
                <a:latin typeface="Arial" panose="020B0604020202020204" pitchFamily="34" charset="0"/>
                <a:cs typeface="Arial" panose="020B0604020202020204" pitchFamily="34" charset="0"/>
              </a:rPr>
              <a:t>© 2020 Lumen Technologies. All Rights Reserved. </a:t>
            </a:r>
          </a:p>
        </p:txBody>
      </p:sp>
      <p:pic>
        <p:nvPicPr>
          <p:cNvPr id="7" name="Picture 6" descr="A picture containing drawing&#10;&#10;Description automatically generated">
            <a:extLst>
              <a:ext uri="{FF2B5EF4-FFF2-40B4-BE49-F238E27FC236}">
                <a16:creationId xmlns:a16="http://schemas.microsoft.com/office/drawing/2014/main" id="{EF7ADD47-AB10-294D-8E2F-DCAABCBB8F52}"/>
              </a:ext>
            </a:extLst>
          </p:cNvPr>
          <p:cNvPicPr>
            <a:picLocks noChangeAspect="1"/>
          </p:cNvPicPr>
          <p:nvPr userDrawn="1"/>
        </p:nvPicPr>
        <p:blipFill>
          <a:blip r:embed="rId2"/>
          <a:stretch>
            <a:fillRect/>
          </a:stretch>
        </p:blipFill>
        <p:spPr>
          <a:xfrm>
            <a:off x="9920994" y="6237571"/>
            <a:ext cx="2189833" cy="580976"/>
          </a:xfrm>
          <a:prstGeom prst="rect">
            <a:avLst/>
          </a:prstGeom>
        </p:spPr>
      </p:pic>
      <p:sp>
        <p:nvSpPr>
          <p:cNvPr id="10" name="Slide Number Placeholder 5">
            <a:extLst>
              <a:ext uri="{FF2B5EF4-FFF2-40B4-BE49-F238E27FC236}">
                <a16:creationId xmlns:a16="http://schemas.microsoft.com/office/drawing/2014/main" id="{751932C2-B47E-164D-8378-7CABAAA1ABE3}"/>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tx1"/>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0391470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825625"/>
            <a:ext cx="5410200" cy="4351339"/>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p:txBody>
      </p:sp>
      <p:sp>
        <p:nvSpPr>
          <p:cNvPr id="6" name="Slide Number Placeholder 5">
            <a:extLst>
              <a:ext uri="{FF2B5EF4-FFF2-40B4-BE49-F238E27FC236}">
                <a16:creationId xmlns:a16="http://schemas.microsoft.com/office/drawing/2014/main" id="{FE544C97-B411-F444-ADCB-A3BBEBEAA37F}"/>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5298871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1"/>
            <a:ext cx="10972800" cy="823912"/>
          </a:xfrm>
        </p:spPr>
        <p:txBody>
          <a:bodyPr/>
          <a:lstStyle/>
          <a:p>
            <a:r>
              <a:rPr lang="en-US"/>
              <a:t>Click to edit Master title style</a:t>
            </a:r>
          </a:p>
        </p:txBody>
      </p:sp>
      <p:sp>
        <p:nvSpPr>
          <p:cNvPr id="3" name="Text Placeholder 2"/>
          <p:cNvSpPr>
            <a:spLocks noGrp="1"/>
          </p:cNvSpPr>
          <p:nvPr>
            <p:ph type="body" idx="1"/>
          </p:nvPr>
        </p:nvSpPr>
        <p:spPr>
          <a:xfrm>
            <a:off x="609600" y="1361376"/>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207543"/>
            <a:ext cx="5157787" cy="3982120"/>
          </a:xfrm>
        </p:spPr>
        <p:txBody>
          <a:body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399213" y="1361376"/>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99213" y="2207544"/>
            <a:ext cx="5183188" cy="3982120"/>
          </a:xfrm>
        </p:spPr>
        <p:txBody>
          <a:bodyPr/>
          <a:lstStyle/>
          <a:p>
            <a:pPr lvl="0"/>
            <a:r>
              <a:rPr lang="en-US"/>
              <a:t>Click to edit Master text styles</a:t>
            </a:r>
          </a:p>
          <a:p>
            <a:pPr lvl="1"/>
            <a:r>
              <a:rPr lang="en-US"/>
              <a:t>Second level</a:t>
            </a:r>
          </a:p>
          <a:p>
            <a:pPr lvl="2"/>
            <a:r>
              <a:rPr lang="en-US"/>
              <a:t>Third level</a:t>
            </a:r>
          </a:p>
        </p:txBody>
      </p:sp>
      <p:sp>
        <p:nvSpPr>
          <p:cNvPr id="8" name="Slide Number Placeholder 5">
            <a:extLst>
              <a:ext uri="{FF2B5EF4-FFF2-40B4-BE49-F238E27FC236}">
                <a16:creationId xmlns:a16="http://schemas.microsoft.com/office/drawing/2014/main" id="{F3F4A597-5E1F-1F46-B0A3-DFC4E708EFF8}"/>
              </a:ext>
            </a:extLst>
          </p:cNvPr>
          <p:cNvSpPr>
            <a:spLocks noGrp="1"/>
          </p:cNvSpPr>
          <p:nvPr>
            <p:ph type="sldNum" sz="quarter" idx="10"/>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779235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61BFAEFA-C930-344D-8094-90C929E41702}"/>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9488143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1B57F51-CB43-2E4B-A9DA-19B7710F55FF}"/>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2941569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DC3B6-45A0-8242-92C8-3ECAB27A2DA8}"/>
              </a:ext>
            </a:extLst>
          </p:cNvPr>
          <p:cNvSpPr/>
          <p:nvPr userDrawn="1"/>
        </p:nvSpPr>
        <p:spPr>
          <a:xfrm>
            <a:off x="0" y="0"/>
            <a:ext cx="12192000" cy="24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solidFill>
            </a:endParaRPr>
          </a:p>
        </p:txBody>
      </p:sp>
      <p:sp>
        <p:nvSpPr>
          <p:cNvPr id="5" name="Rectangle 4">
            <a:extLst>
              <a:ext uri="{FF2B5EF4-FFF2-40B4-BE49-F238E27FC236}">
                <a16:creationId xmlns:a16="http://schemas.microsoft.com/office/drawing/2014/main" id="{13DC30AD-B46C-2D47-8898-A25FD2603CE9}"/>
              </a:ext>
            </a:extLst>
          </p:cNvPr>
          <p:cNvSpPr/>
          <p:nvPr userDrawn="1"/>
        </p:nvSpPr>
        <p:spPr>
          <a:xfrm>
            <a:off x="1" y="0"/>
            <a:ext cx="29980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solidFill>
            </a:endParaRPr>
          </a:p>
        </p:txBody>
      </p:sp>
      <p:sp>
        <p:nvSpPr>
          <p:cNvPr id="6" name="Title 1">
            <a:extLst>
              <a:ext uri="{FF2B5EF4-FFF2-40B4-BE49-F238E27FC236}">
                <a16:creationId xmlns:a16="http://schemas.microsoft.com/office/drawing/2014/main" id="{3156A892-D42B-F94C-A306-4A6E49A13A1E}"/>
              </a:ext>
            </a:extLst>
          </p:cNvPr>
          <p:cNvSpPr>
            <a:spLocks noGrp="1"/>
          </p:cNvSpPr>
          <p:nvPr>
            <p:ph type="title"/>
          </p:nvPr>
        </p:nvSpPr>
        <p:spPr>
          <a:xfrm>
            <a:off x="609600" y="487680"/>
            <a:ext cx="10972800" cy="834963"/>
          </a:xfrm>
        </p:spPr>
        <p:txBody>
          <a:bodyPr/>
          <a:lstStyle/>
          <a:p>
            <a:r>
              <a:rPr lang="en-US"/>
              <a:t>Click to edit Master title style</a:t>
            </a:r>
          </a:p>
        </p:txBody>
      </p:sp>
      <p:sp>
        <p:nvSpPr>
          <p:cNvPr id="8" name="Slide Number Placeholder 5">
            <a:extLst>
              <a:ext uri="{FF2B5EF4-FFF2-40B4-BE49-F238E27FC236}">
                <a16:creationId xmlns:a16="http://schemas.microsoft.com/office/drawing/2014/main" id="{E865BCC9-3271-D040-98FE-4E6BE8C16FBF}"/>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56639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ri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2A0788-7D24-EA42-B749-97146BB8D636}"/>
              </a:ext>
            </a:extLst>
          </p:cNvPr>
          <p:cNvSpPr/>
          <p:nvPr userDrawn="1"/>
        </p:nvSpPr>
        <p:spPr>
          <a:xfrm>
            <a:off x="0" y="5905229"/>
            <a:ext cx="12192000" cy="952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622F5B9-E8AE-5E4A-9FEC-3BADFF3419CC}"/>
              </a:ext>
            </a:extLst>
          </p:cNvPr>
          <p:cNvSpPr/>
          <p:nvPr userDrawn="1"/>
        </p:nvSpPr>
        <p:spPr>
          <a:xfrm flipV="1">
            <a:off x="-745" y="5921826"/>
            <a:ext cx="12192000" cy="936172"/>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Subtitle 2"/>
          <p:cNvSpPr>
            <a:spLocks noGrp="1"/>
          </p:cNvSpPr>
          <p:nvPr>
            <p:ph type="subTitle" idx="1"/>
          </p:nvPr>
        </p:nvSpPr>
        <p:spPr>
          <a:xfrm>
            <a:off x="596469" y="4321286"/>
            <a:ext cx="10955951" cy="910556"/>
          </a:xfrm>
        </p:spPr>
        <p:txBody>
          <a:bodyPr>
            <a:normAutofit/>
          </a:bodyPr>
          <a:lstStyle>
            <a:lvl1pPr marL="0" indent="0" algn="l">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596468" y="5243703"/>
            <a:ext cx="2743200" cy="365125"/>
          </a:xfrm>
          <a:prstGeom prst="rect">
            <a:avLst/>
          </a:prstGeom>
        </p:spPr>
        <p:txBody>
          <a:bodyPr/>
          <a:lstStyle>
            <a:lvl1pPr>
              <a:defRPr sz="1200">
                <a:solidFill>
                  <a:schemeClr val="tx1"/>
                </a:solidFill>
              </a:defRPr>
            </a:lvl1pPr>
          </a:lstStyle>
          <a:p>
            <a:fld id="{C764DE79-268F-4C1A-8933-263129D2AF90}" type="datetimeFigureOut">
              <a:rPr lang="en-US" smtClean="0"/>
              <a:pPr/>
              <a:t>11/22/2021</a:t>
            </a:fld>
            <a:endParaRPr lang="en-US"/>
          </a:p>
        </p:txBody>
      </p:sp>
      <p:sp>
        <p:nvSpPr>
          <p:cNvPr id="6" name="Rectangle 5">
            <a:extLst>
              <a:ext uri="{FF2B5EF4-FFF2-40B4-BE49-F238E27FC236}">
                <a16:creationId xmlns:a16="http://schemas.microsoft.com/office/drawing/2014/main" id="{35A8BB51-8CB8-0545-B2A0-7D418A467FBE}"/>
              </a:ext>
            </a:extLst>
          </p:cNvPr>
          <p:cNvSpPr/>
          <p:nvPr userDrawn="1"/>
        </p:nvSpPr>
        <p:spPr>
          <a:xfrm>
            <a:off x="624175" y="5921825"/>
            <a:ext cx="9448800" cy="73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3">
            <a:extLst>
              <a:ext uri="{FF2B5EF4-FFF2-40B4-BE49-F238E27FC236}">
                <a16:creationId xmlns:a16="http://schemas.microsoft.com/office/drawing/2014/main" id="{1E1AB0EF-45BD-FF4B-8AD5-430631598F0F}"/>
              </a:ext>
            </a:extLst>
          </p:cNvPr>
          <p:cNvSpPr>
            <a:spLocks noGrp="1"/>
          </p:cNvSpPr>
          <p:nvPr>
            <p:ph type="title"/>
          </p:nvPr>
        </p:nvSpPr>
        <p:spPr>
          <a:xfrm>
            <a:off x="537137" y="2604507"/>
            <a:ext cx="10972800" cy="1678909"/>
          </a:xfrm>
        </p:spPr>
        <p:txBody>
          <a:bodyPr anchor="t">
            <a:noAutofit/>
          </a:bodyPr>
          <a:lstStyle>
            <a:lvl1pPr>
              <a:defRPr sz="56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5" name="Rectangle 4">
            <a:extLst>
              <a:ext uri="{FF2B5EF4-FFF2-40B4-BE49-F238E27FC236}">
                <a16:creationId xmlns:a16="http://schemas.microsoft.com/office/drawing/2014/main" id="{E8943EAC-1D41-8344-80F2-D3514B8FECD8}"/>
              </a:ext>
            </a:extLst>
          </p:cNvPr>
          <p:cNvSpPr/>
          <p:nvPr userDrawn="1"/>
        </p:nvSpPr>
        <p:spPr>
          <a:xfrm>
            <a:off x="0" y="1"/>
            <a:ext cx="12192000" cy="348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a:extLst>
              <a:ext uri="{FF2B5EF4-FFF2-40B4-BE49-F238E27FC236}">
                <a16:creationId xmlns:a16="http://schemas.microsoft.com/office/drawing/2014/main" id="{1F444D97-6684-5741-8E58-3D3D708E76CF}"/>
              </a:ext>
            </a:extLst>
          </p:cNvPr>
          <p:cNvSpPr/>
          <p:nvPr userDrawn="1"/>
        </p:nvSpPr>
        <p:spPr>
          <a:xfrm>
            <a:off x="412384" y="6544199"/>
            <a:ext cx="3969203" cy="215444"/>
          </a:xfrm>
          <a:prstGeom prst="rect">
            <a:avLst/>
          </a:prstGeom>
        </p:spPr>
        <p:txBody>
          <a:bodyPr wrap="square" lIns="0">
            <a:spAutoFit/>
          </a:bodyPr>
          <a:lstStyle/>
          <a:p>
            <a:r>
              <a:rPr lang="en-US" sz="800" b="0" i="0" kern="1200">
                <a:solidFill>
                  <a:schemeClr val="tx1">
                    <a:lumMod val="95000"/>
                    <a:lumOff val="5000"/>
                  </a:schemeClr>
                </a:solidFill>
                <a:effectLst/>
                <a:latin typeface="Arial" panose="020B0604020202020204" pitchFamily="34" charset="0"/>
                <a:ea typeface="+mn-ea"/>
                <a:cs typeface="Arial" panose="020B0604020202020204" pitchFamily="34" charset="0"/>
              </a:rPr>
              <a:t>© 2020 Lumen Technologies. All Rights Reserved.</a:t>
            </a:r>
            <a:r>
              <a:rPr lang="en-US" sz="800">
                <a:solidFill>
                  <a:schemeClr val="tx1">
                    <a:lumMod val="95000"/>
                    <a:lumOff val="5000"/>
                  </a:schemeClr>
                </a:solidFill>
                <a:latin typeface="Arial" panose="020B0604020202020204" pitchFamily="34" charset="0"/>
                <a:cs typeface="Arial" panose="020B0604020202020204" pitchFamily="34" charset="0"/>
              </a:rPr>
              <a:t> </a:t>
            </a:r>
          </a:p>
        </p:txBody>
      </p:sp>
      <p:pic>
        <p:nvPicPr>
          <p:cNvPr id="8" name="Picture 7" descr="A picture containing drawing&#10;&#10;Description automatically generated">
            <a:extLst>
              <a:ext uri="{FF2B5EF4-FFF2-40B4-BE49-F238E27FC236}">
                <a16:creationId xmlns:a16="http://schemas.microsoft.com/office/drawing/2014/main" id="{F6DD24DA-8431-3249-81A4-4F58F469C9A6}"/>
              </a:ext>
            </a:extLst>
          </p:cNvPr>
          <p:cNvPicPr>
            <a:picLocks noChangeAspect="1"/>
          </p:cNvPicPr>
          <p:nvPr userDrawn="1"/>
        </p:nvPicPr>
        <p:blipFill>
          <a:blip r:embed="rId2"/>
          <a:stretch>
            <a:fillRect/>
          </a:stretch>
        </p:blipFill>
        <p:spPr>
          <a:xfrm>
            <a:off x="9997441" y="6167141"/>
            <a:ext cx="2189833" cy="580976"/>
          </a:xfrm>
          <a:prstGeom prst="rect">
            <a:avLst/>
          </a:prstGeom>
        </p:spPr>
      </p:pic>
    </p:spTree>
    <p:extLst>
      <p:ext uri="{BB962C8B-B14F-4D97-AF65-F5344CB8AC3E}">
        <p14:creationId xmlns:p14="http://schemas.microsoft.com/office/powerpoint/2010/main" val="22511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217DD6-7104-014F-8F28-477049DAA9E3}"/>
              </a:ext>
            </a:extLst>
          </p:cNvPr>
          <p:cNvSpPr/>
          <p:nvPr userDrawn="1"/>
        </p:nvSpPr>
        <p:spPr>
          <a:xfrm>
            <a:off x="1" y="0"/>
            <a:ext cx="50167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492984" y="1249180"/>
            <a:ext cx="6172200" cy="4627928"/>
          </a:xfrm>
        </p:spPr>
        <p:txBody>
          <a:bodyPr>
            <a:normAutofit/>
          </a:bodyPr>
          <a:lstStyle>
            <a:lvl1pPr>
              <a:defRPr sz="2133"/>
            </a:lvl1pPr>
            <a:lvl2pPr>
              <a:defRPr sz="1867"/>
            </a:lvl2pPr>
            <a:lvl3pPr>
              <a:defRPr sz="1867"/>
            </a:lvl3pPr>
            <a:lvl4pPr>
              <a:defRPr sz="1867"/>
            </a:lvl4pPr>
            <a:lvl5pPr>
              <a:defRPr sz="1867"/>
            </a:lvl5pPr>
            <a:lvl6pPr>
              <a:defRPr sz="2000"/>
            </a:lvl6pPr>
            <a:lvl7pPr>
              <a:defRPr sz="2000"/>
            </a:lvl7pPr>
            <a:lvl8pPr>
              <a:defRPr sz="2000"/>
            </a:lvl8pPr>
            <a:lvl9pPr>
              <a:defRPr sz="2000"/>
            </a:lvl9pPr>
          </a:lstStyle>
          <a:p>
            <a:pPr lvl="0"/>
            <a:r>
              <a:rPr lang="en-US"/>
              <a:t>Click to edit Master text styles</a:t>
            </a:r>
          </a:p>
        </p:txBody>
      </p:sp>
      <p:sp>
        <p:nvSpPr>
          <p:cNvPr id="4" name="Text Placeholder 3"/>
          <p:cNvSpPr>
            <a:spLocks noGrp="1"/>
          </p:cNvSpPr>
          <p:nvPr>
            <p:ph type="body" sz="half" idx="2"/>
          </p:nvPr>
        </p:nvSpPr>
        <p:spPr>
          <a:xfrm>
            <a:off x="839788" y="2514601"/>
            <a:ext cx="3932237" cy="3354388"/>
          </a:xfrm>
        </p:spPr>
        <p:txBody>
          <a:bodyPr>
            <a:normAutofit/>
          </a:bodyPr>
          <a:lstStyle>
            <a:lvl1pPr marL="160863" indent="-160863">
              <a:buClr>
                <a:schemeClr val="tx1"/>
              </a:buClr>
              <a:buFont typeface="Arial" panose="020B0604020202020204" pitchFamily="34" charset="0"/>
              <a:buChar char="•"/>
              <a:tabLst/>
              <a:defRPr sz="2133"/>
            </a:lvl1pPr>
            <a:lvl2pPr marL="311143" indent="-150280">
              <a:buFont typeface="Monaco" pitchFamily="2" charset="77"/>
              <a:buChar char="⎻"/>
              <a:tabLst/>
              <a:defRPr sz="1867"/>
            </a:lvl2pPr>
            <a:lvl3pPr marL="463539" indent="-152396">
              <a:buFont typeface="Arial" panose="020B0604020202020204" pitchFamily="34" charset="0"/>
              <a:buChar char="•"/>
              <a:tabLst/>
              <a:defRPr sz="1867"/>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a:p>
            <a:pPr lvl="1"/>
            <a:r>
              <a:rPr lang="en-US"/>
              <a:t>Second level</a:t>
            </a:r>
          </a:p>
          <a:p>
            <a:pPr lvl="2"/>
            <a:r>
              <a:rPr lang="en-US"/>
              <a:t>Third level</a:t>
            </a:r>
          </a:p>
        </p:txBody>
      </p:sp>
      <p:sp>
        <p:nvSpPr>
          <p:cNvPr id="9" name="Rectangle 8">
            <a:extLst>
              <a:ext uri="{FF2B5EF4-FFF2-40B4-BE49-F238E27FC236}">
                <a16:creationId xmlns:a16="http://schemas.microsoft.com/office/drawing/2014/main" id="{EEA91F93-C01C-3B40-83BD-D7131A565B4B}"/>
              </a:ext>
            </a:extLst>
          </p:cNvPr>
          <p:cNvSpPr/>
          <p:nvPr userDrawn="1"/>
        </p:nvSpPr>
        <p:spPr>
          <a:xfrm>
            <a:off x="5016709" y="0"/>
            <a:ext cx="7175292" cy="369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Text Placeholder 5">
            <a:extLst>
              <a:ext uri="{FF2B5EF4-FFF2-40B4-BE49-F238E27FC236}">
                <a16:creationId xmlns:a16="http://schemas.microsoft.com/office/drawing/2014/main" id="{6BEE385D-A04C-384D-B8EE-DB7785726ABC}"/>
              </a:ext>
            </a:extLst>
          </p:cNvPr>
          <p:cNvSpPr>
            <a:spLocks noGrp="1"/>
          </p:cNvSpPr>
          <p:nvPr>
            <p:ph type="body" sz="quarter" idx="13"/>
          </p:nvPr>
        </p:nvSpPr>
        <p:spPr>
          <a:xfrm>
            <a:off x="840318" y="2057400"/>
            <a:ext cx="3932767" cy="357717"/>
          </a:xfrm>
        </p:spPr>
        <p:txBody>
          <a:bodyPr/>
          <a:lstStyle>
            <a:lvl1pPr marL="0" indent="0">
              <a:buFontTx/>
              <a:buNone/>
              <a:defRPr/>
            </a:lvl1pPr>
          </a:lstStyle>
          <a:p>
            <a:pPr lvl="0"/>
            <a:r>
              <a:rPr lang="en-US"/>
              <a:t>Click to edit Master text styles</a:t>
            </a:r>
          </a:p>
        </p:txBody>
      </p:sp>
      <p:sp>
        <p:nvSpPr>
          <p:cNvPr id="10" name="Rectangle 9">
            <a:extLst>
              <a:ext uri="{FF2B5EF4-FFF2-40B4-BE49-F238E27FC236}">
                <a16:creationId xmlns:a16="http://schemas.microsoft.com/office/drawing/2014/main" id="{60D09CA6-8E1B-9A49-AD55-A9E640A55953}"/>
              </a:ext>
            </a:extLst>
          </p:cNvPr>
          <p:cNvSpPr/>
          <p:nvPr userDrawn="1"/>
        </p:nvSpPr>
        <p:spPr>
          <a:xfrm>
            <a:off x="882968" y="6450379"/>
            <a:ext cx="3969203" cy="215444"/>
          </a:xfrm>
          <a:prstGeom prst="rect">
            <a:avLst/>
          </a:prstGeom>
        </p:spPr>
        <p:txBody>
          <a:bodyPr wrap="square" lIns="0">
            <a:spAutoFit/>
          </a:bodyPr>
          <a:lstStyle/>
          <a:p>
            <a:r>
              <a:rPr lang="en-US" sz="800">
                <a:solidFill>
                  <a:schemeClr val="tx1">
                    <a:lumMod val="95000"/>
                    <a:lumOff val="5000"/>
                  </a:schemeClr>
                </a:solidFill>
                <a:latin typeface="Arial" panose="020B0604020202020204" pitchFamily="34" charset="0"/>
                <a:cs typeface="Arial" panose="020B0604020202020204" pitchFamily="34" charset="0"/>
              </a:rPr>
              <a:t>© 2020 Lumen Technologies. All Rights Reserved. </a:t>
            </a:r>
          </a:p>
        </p:txBody>
      </p:sp>
      <p:sp>
        <p:nvSpPr>
          <p:cNvPr id="11" name="Slide Number Placeholder 5">
            <a:extLst>
              <a:ext uri="{FF2B5EF4-FFF2-40B4-BE49-F238E27FC236}">
                <a16:creationId xmlns:a16="http://schemas.microsoft.com/office/drawing/2014/main" id="{D27F29D1-5F39-5E47-815B-6248C04B72FC}"/>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tx1"/>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342827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Chart Placeholder 10">
            <a:extLst>
              <a:ext uri="{FF2B5EF4-FFF2-40B4-BE49-F238E27FC236}">
                <a16:creationId xmlns:a16="http://schemas.microsoft.com/office/drawing/2014/main" id="{2E83CD8B-8BEE-8D48-AE97-E2F3695C91B3}"/>
              </a:ext>
            </a:extLst>
          </p:cNvPr>
          <p:cNvSpPr>
            <a:spLocks noGrp="1"/>
          </p:cNvSpPr>
          <p:nvPr>
            <p:ph type="chart" sz="quarter" idx="13" hasCustomPrompt="1"/>
          </p:nvPr>
        </p:nvSpPr>
        <p:spPr>
          <a:xfrm>
            <a:off x="5183188" y="984783"/>
            <a:ext cx="6169024" cy="4884205"/>
          </a:xfrm>
        </p:spPr>
        <p:txBody>
          <a:bodyPr/>
          <a:lstStyle>
            <a:lvl1pPr marL="0" marR="0" indent="0" algn="l" defTabSz="914377" rtl="0" eaLnBrk="1" fontAlgn="auto" latinLnBrk="0" hangingPunct="1">
              <a:lnSpc>
                <a:spcPct val="90000"/>
              </a:lnSpc>
              <a:spcBef>
                <a:spcPts val="1000"/>
              </a:spcBef>
              <a:spcAft>
                <a:spcPts val="0"/>
              </a:spcAft>
              <a:buClr>
                <a:schemeClr val="accent3"/>
              </a:buClr>
              <a:buSzPct val="100000"/>
              <a:buFontTx/>
              <a:buNone/>
              <a:tabLst/>
              <a:defRPr/>
            </a:lvl1pPr>
          </a:lstStyle>
          <a:p>
            <a:pPr marL="228594" marR="0" lvl="0" indent="-228594" algn="l" defTabSz="914377" rtl="0" eaLnBrk="1" fontAlgn="auto" latinLnBrk="0" hangingPunct="1">
              <a:lnSpc>
                <a:spcPct val="90000"/>
              </a:lnSpc>
              <a:spcBef>
                <a:spcPts val="1000"/>
              </a:spcBef>
              <a:spcAft>
                <a:spcPts val="0"/>
              </a:spcAft>
              <a:buClr>
                <a:schemeClr val="accent3"/>
              </a:buClr>
              <a:buSzPct val="100000"/>
              <a:buFont typeface="Arial" panose="020B0604020202020204" pitchFamily="34" charset="0"/>
              <a:buChar char="•"/>
              <a:tabLst/>
              <a:defRPr/>
            </a:pPr>
            <a:r>
              <a:rPr lang="en-US"/>
              <a:t>Click icon to add picture</a:t>
            </a:r>
          </a:p>
          <a:p>
            <a:endParaRPr lang="en-US"/>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6" name="Slide Number Placeholder 5">
            <a:extLst>
              <a:ext uri="{FF2B5EF4-FFF2-40B4-BE49-F238E27FC236}">
                <a16:creationId xmlns:a16="http://schemas.microsoft.com/office/drawing/2014/main" id="{432CC082-6E87-6B43-8C43-0AE08D2B218B}"/>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300584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F1E5326-C8BD-9F4C-AF4B-21554AC59F4A}"/>
              </a:ext>
            </a:extLst>
          </p:cNvPr>
          <p:cNvSpPr>
            <a:spLocks noGrp="1"/>
          </p:cNvSpPr>
          <p:nvPr>
            <p:ph sz="half" idx="1"/>
          </p:nvPr>
        </p:nvSpPr>
        <p:spPr>
          <a:xfrm>
            <a:off x="5183188" y="984783"/>
            <a:ext cx="6169024" cy="4884205"/>
          </a:xfrm>
        </p:spPr>
        <p:txBody>
          <a:bodyPr/>
          <a:lstStyle/>
          <a:p>
            <a:pPr lvl="0"/>
            <a:r>
              <a:rPr lang="en-US"/>
              <a:t>Click to edit Master text styles</a:t>
            </a:r>
          </a:p>
          <a:p>
            <a:pPr lvl="1"/>
            <a:r>
              <a:rPr lang="en-US"/>
              <a:t>Second level</a:t>
            </a:r>
          </a:p>
          <a:p>
            <a:pPr lvl="2"/>
            <a:r>
              <a:rPr lang="en-US"/>
              <a:t>Third level</a:t>
            </a: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8" name="Slide Number Placeholder 5">
            <a:extLst>
              <a:ext uri="{FF2B5EF4-FFF2-40B4-BE49-F238E27FC236}">
                <a16:creationId xmlns:a16="http://schemas.microsoft.com/office/drawing/2014/main" id="{0524FA6A-E544-F346-B19B-6E4FDBD9FD4C}"/>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37646913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Placeholder 5">
            <a:extLst>
              <a:ext uri="{FF2B5EF4-FFF2-40B4-BE49-F238E27FC236}">
                <a16:creationId xmlns:a16="http://schemas.microsoft.com/office/drawing/2014/main" id="{ECA86D46-3F1E-436F-A49A-A1429841A39B}"/>
              </a:ext>
            </a:extLst>
          </p:cNvPr>
          <p:cNvSpPr>
            <a:spLocks noGrp="1"/>
          </p:cNvSpPr>
          <p:nvPr>
            <p:ph type="title"/>
          </p:nvPr>
        </p:nvSpPr>
        <p:spPr>
          <a:xfrm>
            <a:off x="838194" y="5059673"/>
            <a:ext cx="10515600" cy="1325563"/>
          </a:xfrm>
          <a:prstGeom prst="rect">
            <a:avLst/>
          </a:prstGeom>
        </p:spPr>
        <p:txBody>
          <a:bodyPr vert="horz" lIns="91440" tIns="45720" rIns="91440" bIns="45720" rtlCol="0" anchor="ctr">
            <a:normAutofit/>
          </a:bodyPr>
          <a:lstStyle/>
          <a:p>
            <a:r>
              <a:rPr lang="en-US"/>
              <a:t>Click to edit Master title style</a:t>
            </a:r>
            <a:endParaRPr lang="es-AR"/>
          </a:p>
        </p:txBody>
      </p:sp>
      <p:sp>
        <p:nvSpPr>
          <p:cNvPr id="3" name="Date Placeholder 13">
            <a:extLst>
              <a:ext uri="{FF2B5EF4-FFF2-40B4-BE49-F238E27FC236}">
                <a16:creationId xmlns:a16="http://schemas.microsoft.com/office/drawing/2014/main" id="{A24F2061-E4DC-4B37-A27C-1EA67F2701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r>
              <a:rPr lang="es-AR"/>
              <a:t>30/01/2020</a:t>
            </a:r>
          </a:p>
        </p:txBody>
      </p:sp>
    </p:spTree>
    <p:extLst>
      <p:ext uri="{BB962C8B-B14F-4D97-AF65-F5344CB8AC3E}">
        <p14:creationId xmlns:p14="http://schemas.microsoft.com/office/powerpoint/2010/main" val="31018614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21" name="Rectangle 20"/>
          <p:cNvSpPr/>
          <p:nvPr userDrawn="1"/>
        </p:nvSpPr>
        <p:spPr>
          <a:xfrm rot="10800000">
            <a:off x="0" y="0"/>
            <a:ext cx="12192000" cy="694944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rial" panose="020B0604020202020204" pitchFamily="34" charset="0"/>
            </a:endParaRPr>
          </a:p>
        </p:txBody>
      </p:sp>
      <p:pic>
        <p:nvPicPr>
          <p:cNvPr id="12" name="Picture 11">
            <a:extLst>
              <a:ext uri="{FF2B5EF4-FFF2-40B4-BE49-F238E27FC236}">
                <a16:creationId xmlns:a16="http://schemas.microsoft.com/office/drawing/2014/main" id="{171190D7-81BA-4146-8F73-6C09FD9DE61F}"/>
              </a:ext>
            </a:extLst>
          </p:cNvPr>
          <p:cNvPicPr>
            <a:picLocks noChangeAspect="1"/>
          </p:cNvPicPr>
          <p:nvPr userDrawn="1"/>
        </p:nvPicPr>
        <p:blipFill>
          <a:blip r:embed="rId2"/>
          <a:stretch>
            <a:fillRect/>
          </a:stretch>
        </p:blipFill>
        <p:spPr>
          <a:xfrm>
            <a:off x="-8089" y="9293"/>
            <a:ext cx="12192000" cy="6858000"/>
          </a:xfrm>
          <a:prstGeom prst="rect">
            <a:avLst/>
          </a:prstGeom>
        </p:spPr>
      </p:pic>
      <p:sp>
        <p:nvSpPr>
          <p:cNvPr id="2" name="Title 1"/>
          <p:cNvSpPr>
            <a:spLocks noGrp="1"/>
          </p:cNvSpPr>
          <p:nvPr userDrawn="1">
            <p:ph type="ctrTitle" hasCustomPrompt="1"/>
          </p:nvPr>
        </p:nvSpPr>
        <p:spPr>
          <a:xfrm>
            <a:off x="886135" y="3177509"/>
            <a:ext cx="10986891" cy="879475"/>
          </a:xfrm>
          <a:prstGeom prst="rect">
            <a:avLst/>
          </a:prstGeom>
        </p:spPr>
        <p:txBody>
          <a:bodyPr anchor="ctr">
            <a:noAutofit/>
          </a:bodyPr>
          <a:lstStyle>
            <a:lvl1pPr algn="l">
              <a:defRPr sz="3733" b="1" baseline="0">
                <a:solidFill>
                  <a:schemeClr val="tx2"/>
                </a:solidFill>
                <a:latin typeface="Arial" panose="020B0604020202020204" pitchFamily="34" charset="0"/>
                <a:cs typeface="Arial" panose="020B0604020202020204" pitchFamily="34" charset="0"/>
              </a:defRPr>
            </a:lvl1pPr>
          </a:lstStyle>
          <a:p>
            <a:r>
              <a:rPr lang="en-US"/>
              <a:t>Section Title</a:t>
            </a:r>
          </a:p>
        </p:txBody>
      </p:sp>
      <p:grpSp>
        <p:nvGrpSpPr>
          <p:cNvPr id="10" name="Group 9">
            <a:extLst>
              <a:ext uri="{FF2B5EF4-FFF2-40B4-BE49-F238E27FC236}">
                <a16:creationId xmlns:a16="http://schemas.microsoft.com/office/drawing/2014/main" id="{5B3F66D0-9D36-4EAF-9C37-624C7E62179E}"/>
              </a:ext>
            </a:extLst>
          </p:cNvPr>
          <p:cNvGrpSpPr/>
          <p:nvPr userDrawn="1"/>
        </p:nvGrpSpPr>
        <p:grpSpPr>
          <a:xfrm>
            <a:off x="886135" y="4147464"/>
            <a:ext cx="11308879" cy="60961"/>
            <a:chOff x="671425" y="3124245"/>
            <a:chExt cx="8481659" cy="45721"/>
          </a:xfrm>
        </p:grpSpPr>
        <p:sp>
          <p:nvSpPr>
            <p:cNvPr id="11" name="Rectangle 10">
              <a:extLst>
                <a:ext uri="{FF2B5EF4-FFF2-40B4-BE49-F238E27FC236}">
                  <a16:creationId xmlns:a16="http://schemas.microsoft.com/office/drawing/2014/main" id="{80320FCC-DDCB-4484-ABC1-C4A0EEF2F47A}"/>
                </a:ext>
              </a:extLst>
            </p:cNvPr>
            <p:cNvSpPr/>
            <p:nvPr userDrawn="1"/>
          </p:nvSpPr>
          <p:spPr>
            <a:xfrm rot="10800000" flipV="1">
              <a:off x="4715300" y="3124246"/>
              <a:ext cx="4437784" cy="45720"/>
            </a:xfrm>
            <a:prstGeom prst="rect">
              <a:avLst/>
            </a:prstGeom>
            <a:solidFill>
              <a:srgbClr val="48D59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rial" panose="020B0604020202020204" pitchFamily="34" charset="0"/>
              </a:endParaRPr>
            </a:p>
          </p:txBody>
        </p:sp>
        <p:sp>
          <p:nvSpPr>
            <p:cNvPr id="13" name="Rectangle 12">
              <a:extLst>
                <a:ext uri="{FF2B5EF4-FFF2-40B4-BE49-F238E27FC236}">
                  <a16:creationId xmlns:a16="http://schemas.microsoft.com/office/drawing/2014/main" id="{F3C478C9-232B-4E15-832A-30139AA54637}"/>
                </a:ext>
              </a:extLst>
            </p:cNvPr>
            <p:cNvSpPr/>
            <p:nvPr userDrawn="1"/>
          </p:nvSpPr>
          <p:spPr>
            <a:xfrm rot="10800000" flipV="1">
              <a:off x="671425" y="3124245"/>
              <a:ext cx="2013041" cy="45720"/>
            </a:xfrm>
            <a:prstGeom prst="rect">
              <a:avLst/>
            </a:prstGeom>
            <a:solidFill>
              <a:srgbClr val="001E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rial" panose="020B0604020202020204" pitchFamily="34" charset="0"/>
              </a:endParaRPr>
            </a:p>
          </p:txBody>
        </p:sp>
        <p:sp>
          <p:nvSpPr>
            <p:cNvPr id="15" name="Rectangle 14">
              <a:extLst>
                <a:ext uri="{FF2B5EF4-FFF2-40B4-BE49-F238E27FC236}">
                  <a16:creationId xmlns:a16="http://schemas.microsoft.com/office/drawing/2014/main" id="{85FA8CE5-63FE-4D7A-BF41-92A40BA33C15}"/>
                </a:ext>
              </a:extLst>
            </p:cNvPr>
            <p:cNvSpPr/>
            <p:nvPr userDrawn="1"/>
          </p:nvSpPr>
          <p:spPr>
            <a:xfrm rot="10800000" flipV="1">
              <a:off x="2702257" y="3124245"/>
              <a:ext cx="2013043" cy="45720"/>
            </a:xfrm>
            <a:prstGeom prst="rect">
              <a:avLst/>
            </a:prstGeom>
            <a:solidFill>
              <a:srgbClr val="0047B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rial" panose="020B0604020202020204" pitchFamily="34" charset="0"/>
              </a:endParaRPr>
            </a:p>
          </p:txBody>
        </p:sp>
      </p:grpSp>
      <p:pic>
        <p:nvPicPr>
          <p:cNvPr id="19" name="Picture 18">
            <a:extLst>
              <a:ext uri="{FF2B5EF4-FFF2-40B4-BE49-F238E27FC236}">
                <a16:creationId xmlns:a16="http://schemas.microsoft.com/office/drawing/2014/main" id="{78C9AEA6-AECB-478B-A575-53F9135BA290}"/>
              </a:ext>
            </a:extLst>
          </p:cNvPr>
          <p:cNvPicPr>
            <a:picLocks noChangeAspect="1"/>
          </p:cNvPicPr>
          <p:nvPr userDrawn="1"/>
        </p:nvPicPr>
        <p:blipFill>
          <a:blip r:embed="rId3"/>
          <a:stretch>
            <a:fillRect/>
          </a:stretch>
        </p:blipFill>
        <p:spPr>
          <a:xfrm>
            <a:off x="9717076" y="358791"/>
            <a:ext cx="1877197" cy="441956"/>
          </a:xfrm>
          <a:prstGeom prst="rect">
            <a:avLst/>
          </a:prstGeom>
        </p:spPr>
      </p:pic>
    </p:spTree>
    <p:extLst>
      <p:ext uri="{BB962C8B-B14F-4D97-AF65-F5344CB8AC3E}">
        <p14:creationId xmlns:p14="http://schemas.microsoft.com/office/powerpoint/2010/main" val="142381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296729-F8F0-F644-A7CA-E981330DE0F0}"/>
              </a:ext>
            </a:extLst>
          </p:cNvPr>
          <p:cNvPicPr>
            <a:picLocks/>
          </p:cNvPicPr>
          <p:nvPr userDrawn="1"/>
        </p:nvPicPr>
        <p:blipFill>
          <a:blip r:embed="rId2"/>
          <a:srcRect/>
          <a:stretch/>
        </p:blipFill>
        <p:spPr>
          <a:xfrm>
            <a:off x="0" y="0"/>
            <a:ext cx="12192000" cy="6864096"/>
          </a:xfrm>
          <a:prstGeom prst="rect">
            <a:avLst/>
          </a:prstGeom>
        </p:spPr>
      </p:pic>
      <p:sp>
        <p:nvSpPr>
          <p:cNvPr id="9" name="Rectangle 8">
            <a:extLst>
              <a:ext uri="{FF2B5EF4-FFF2-40B4-BE49-F238E27FC236}">
                <a16:creationId xmlns:a16="http://schemas.microsoft.com/office/drawing/2014/main" id="{5622F5B9-E8AE-5E4A-9FEC-3BADFF3419CC}"/>
              </a:ext>
            </a:extLst>
          </p:cNvPr>
          <p:cNvSpPr/>
          <p:nvPr userDrawn="1"/>
        </p:nvSpPr>
        <p:spPr>
          <a:xfrm>
            <a:off x="1" y="1"/>
            <a:ext cx="186367" cy="6857999"/>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Subtitle 2"/>
          <p:cNvSpPr>
            <a:spLocks noGrp="1"/>
          </p:cNvSpPr>
          <p:nvPr>
            <p:ph type="subTitle" idx="1"/>
          </p:nvPr>
        </p:nvSpPr>
        <p:spPr>
          <a:xfrm>
            <a:off x="843176" y="3214917"/>
            <a:ext cx="10573384" cy="1655763"/>
          </a:xfrm>
        </p:spPr>
        <p:txBody>
          <a:bodyPr>
            <a:normAutofit/>
          </a:bodyPr>
          <a:lstStyle>
            <a:lvl1pPr marL="0" indent="0" algn="l">
              <a:buNone/>
              <a:defRPr sz="1867"/>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332679" y="6088723"/>
            <a:ext cx="2743200" cy="365125"/>
          </a:xfrm>
          <a:prstGeom prst="rect">
            <a:avLst/>
          </a:prstGeom>
        </p:spPr>
        <p:txBody>
          <a:bodyPr/>
          <a:lstStyle>
            <a:lvl1pPr>
              <a:defRPr sz="1400">
                <a:solidFill>
                  <a:schemeClr val="bg2">
                    <a:lumMod val="50000"/>
                  </a:schemeClr>
                </a:solidFill>
              </a:defRPr>
            </a:lvl1pPr>
          </a:lstStyle>
          <a:p>
            <a:fld id="{C764DE79-268F-4C1A-8933-263129D2AF90}" type="datetimeFigureOut">
              <a:rPr lang="en-US" smtClean="0"/>
              <a:pPr/>
              <a:t>11/22/2021</a:t>
            </a:fld>
            <a:endParaRPr lang="en-US"/>
          </a:p>
        </p:txBody>
      </p:sp>
      <p:sp>
        <p:nvSpPr>
          <p:cNvPr id="14" name="Title 13">
            <a:extLst>
              <a:ext uri="{FF2B5EF4-FFF2-40B4-BE49-F238E27FC236}">
                <a16:creationId xmlns:a16="http://schemas.microsoft.com/office/drawing/2014/main" id="{DEF26EBB-8E7B-D146-A34C-3C1CEB98AF5C}"/>
              </a:ext>
            </a:extLst>
          </p:cNvPr>
          <p:cNvSpPr>
            <a:spLocks noGrp="1"/>
          </p:cNvSpPr>
          <p:nvPr>
            <p:ph type="title"/>
          </p:nvPr>
        </p:nvSpPr>
        <p:spPr>
          <a:xfrm>
            <a:off x="809308" y="1475830"/>
            <a:ext cx="10573384" cy="1678909"/>
          </a:xfrm>
        </p:spPr>
        <p:txBody>
          <a:bodyPr anchor="b">
            <a:noAutofit/>
          </a:bodyPr>
          <a:lstStyle>
            <a:lvl1pPr>
              <a:defRPr sz="4267"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10" name="Rectangle 9">
            <a:extLst>
              <a:ext uri="{FF2B5EF4-FFF2-40B4-BE49-F238E27FC236}">
                <a16:creationId xmlns:a16="http://schemas.microsoft.com/office/drawing/2014/main" id="{043F06DF-BB04-9045-8705-DC28E84E80BB}"/>
              </a:ext>
            </a:extLst>
          </p:cNvPr>
          <p:cNvSpPr/>
          <p:nvPr userDrawn="1"/>
        </p:nvSpPr>
        <p:spPr>
          <a:xfrm>
            <a:off x="423269" y="6554876"/>
            <a:ext cx="3969203" cy="215444"/>
          </a:xfrm>
          <a:prstGeom prst="rect">
            <a:avLst/>
          </a:prstGeom>
        </p:spPr>
        <p:txBody>
          <a:bodyPr wrap="square" lIns="0">
            <a:spAutoFit/>
          </a:bodyPr>
          <a:lstStyle/>
          <a:p>
            <a:r>
              <a:rPr lang="es-419" sz="800" noProof="0">
                <a:solidFill>
                  <a:schemeClr val="bg1">
                    <a:lumMod val="50000"/>
                  </a:schemeClr>
                </a:solidFill>
                <a:latin typeface="Arial" panose="020B0604020202020204" pitchFamily="34" charset="0"/>
                <a:cs typeface="Arial" panose="020B0604020202020204" pitchFamily="34" charset="0"/>
              </a:rPr>
              <a:t>© 2020 Lumen Technologies. Todos los Derechos Reservados. </a:t>
            </a:r>
          </a:p>
        </p:txBody>
      </p:sp>
      <p:pic>
        <p:nvPicPr>
          <p:cNvPr id="5" name="Picture 10">
            <a:extLst>
              <a:ext uri="{FF2B5EF4-FFF2-40B4-BE49-F238E27FC236}">
                <a16:creationId xmlns:a16="http://schemas.microsoft.com/office/drawing/2014/main" id="{F32030FF-C153-4862-903F-EB416CAE425F}"/>
              </a:ext>
            </a:extLst>
          </p:cNvPr>
          <p:cNvPicPr/>
          <p:nvPr userDrawn="1"/>
        </p:nvPicPr>
        <p:blipFill>
          <a:blip r:embed="rId3"/>
          <a:stretch>
            <a:fillRect/>
          </a:stretch>
        </p:blipFill>
        <p:spPr>
          <a:xfrm>
            <a:off x="9659519" y="5990564"/>
            <a:ext cx="2131200" cy="608753"/>
          </a:xfrm>
          <a:prstGeom prst="rect">
            <a:avLst/>
          </a:prstGeom>
        </p:spPr>
      </p:pic>
    </p:spTree>
    <p:extLst>
      <p:ext uri="{BB962C8B-B14F-4D97-AF65-F5344CB8AC3E}">
        <p14:creationId xmlns:p14="http://schemas.microsoft.com/office/powerpoint/2010/main" val="2029660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2A0788-7D24-EA42-B749-97146BB8D636}"/>
              </a:ext>
            </a:extLst>
          </p:cNvPr>
          <p:cNvSpPr/>
          <p:nvPr userDrawn="1"/>
        </p:nvSpPr>
        <p:spPr>
          <a:xfrm>
            <a:off x="0" y="5905229"/>
            <a:ext cx="12192000" cy="952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622F5B9-E8AE-5E4A-9FEC-3BADFF3419CC}"/>
              </a:ext>
            </a:extLst>
          </p:cNvPr>
          <p:cNvSpPr/>
          <p:nvPr userDrawn="1"/>
        </p:nvSpPr>
        <p:spPr>
          <a:xfrm>
            <a:off x="0" y="0"/>
            <a:ext cx="12192000" cy="6006256"/>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Subtitle 2"/>
          <p:cNvSpPr>
            <a:spLocks noGrp="1"/>
          </p:cNvSpPr>
          <p:nvPr>
            <p:ph type="subTitle" idx="1"/>
          </p:nvPr>
        </p:nvSpPr>
        <p:spPr>
          <a:xfrm>
            <a:off x="596469" y="4321285"/>
            <a:ext cx="10955951" cy="1215083"/>
          </a:xfrm>
        </p:spPr>
        <p:txBody>
          <a:bodyPr>
            <a:normAutofit/>
          </a:bodyPr>
          <a:lstStyle>
            <a:lvl1pPr marL="0" indent="0" algn="l">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596468" y="5606659"/>
            <a:ext cx="2743200" cy="365125"/>
          </a:xfrm>
          <a:prstGeom prst="rect">
            <a:avLst/>
          </a:prstGeom>
        </p:spPr>
        <p:txBody>
          <a:bodyPr/>
          <a:lstStyle>
            <a:lvl1pPr>
              <a:defRPr sz="1200">
                <a:solidFill>
                  <a:schemeClr val="tx1"/>
                </a:solidFill>
              </a:defRPr>
            </a:lvl1pPr>
          </a:lstStyle>
          <a:p>
            <a:fld id="{C764DE79-268F-4C1A-8933-263129D2AF90}" type="datetimeFigureOut">
              <a:rPr lang="en-US" smtClean="0"/>
              <a:pPr/>
              <a:t>11/22/2021</a:t>
            </a:fld>
            <a:endParaRPr lang="en-US"/>
          </a:p>
        </p:txBody>
      </p:sp>
      <p:sp>
        <p:nvSpPr>
          <p:cNvPr id="6" name="Rectangle 5">
            <a:extLst>
              <a:ext uri="{FF2B5EF4-FFF2-40B4-BE49-F238E27FC236}">
                <a16:creationId xmlns:a16="http://schemas.microsoft.com/office/drawing/2014/main" id="{35A8BB51-8CB8-0545-B2A0-7D418A467FBE}"/>
              </a:ext>
            </a:extLst>
          </p:cNvPr>
          <p:cNvSpPr/>
          <p:nvPr userDrawn="1"/>
        </p:nvSpPr>
        <p:spPr>
          <a:xfrm>
            <a:off x="689548" y="5935208"/>
            <a:ext cx="9448800" cy="73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3">
            <a:extLst>
              <a:ext uri="{FF2B5EF4-FFF2-40B4-BE49-F238E27FC236}">
                <a16:creationId xmlns:a16="http://schemas.microsoft.com/office/drawing/2014/main" id="{1E1AB0EF-45BD-FF4B-8AD5-430631598F0F}"/>
              </a:ext>
            </a:extLst>
          </p:cNvPr>
          <p:cNvSpPr>
            <a:spLocks noGrp="1"/>
          </p:cNvSpPr>
          <p:nvPr>
            <p:ph type="title"/>
          </p:nvPr>
        </p:nvSpPr>
        <p:spPr>
          <a:xfrm>
            <a:off x="537137" y="2604507"/>
            <a:ext cx="10972800" cy="1678909"/>
          </a:xfrm>
        </p:spPr>
        <p:txBody>
          <a:bodyPr anchor="t">
            <a:noAutofit/>
          </a:bodyPr>
          <a:lstStyle>
            <a:lvl1pPr>
              <a:defRPr sz="56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10" name="Rectangle 9">
            <a:extLst>
              <a:ext uri="{FF2B5EF4-FFF2-40B4-BE49-F238E27FC236}">
                <a16:creationId xmlns:a16="http://schemas.microsoft.com/office/drawing/2014/main" id="{25FE8C9A-A69F-7D4D-AFF6-2F358AD86049}"/>
              </a:ext>
            </a:extLst>
          </p:cNvPr>
          <p:cNvSpPr/>
          <p:nvPr userDrawn="1"/>
        </p:nvSpPr>
        <p:spPr>
          <a:xfrm>
            <a:off x="423269" y="6536315"/>
            <a:ext cx="3969203" cy="215444"/>
          </a:xfrm>
          <a:prstGeom prst="rect">
            <a:avLst/>
          </a:prstGeom>
        </p:spPr>
        <p:txBody>
          <a:bodyPr wrap="square" lIns="0">
            <a:spAutoFit/>
          </a:bodyPr>
          <a:lstStyle/>
          <a:p>
            <a:r>
              <a:rPr lang="es-419" sz="800" noProof="0">
                <a:solidFill>
                  <a:schemeClr val="bg1">
                    <a:lumMod val="50000"/>
                  </a:schemeClr>
                </a:solidFill>
                <a:latin typeface="Arial" panose="020B0604020202020204" pitchFamily="34" charset="0"/>
                <a:cs typeface="Arial" panose="020B0604020202020204" pitchFamily="34" charset="0"/>
              </a:rPr>
              <a:t>© 2020 Lumen Technologies. Todos los Derechos Reservados. </a:t>
            </a:r>
          </a:p>
        </p:txBody>
      </p:sp>
      <p:pic>
        <p:nvPicPr>
          <p:cNvPr id="5" name="Picture 10">
            <a:extLst>
              <a:ext uri="{FF2B5EF4-FFF2-40B4-BE49-F238E27FC236}">
                <a16:creationId xmlns:a16="http://schemas.microsoft.com/office/drawing/2014/main" id="{6902F873-F347-4CCB-BA32-96FC489A7888}"/>
              </a:ext>
            </a:extLst>
          </p:cNvPr>
          <p:cNvPicPr/>
          <p:nvPr userDrawn="1"/>
        </p:nvPicPr>
        <p:blipFill>
          <a:blip r:embed="rId2"/>
          <a:stretch>
            <a:fillRect/>
          </a:stretch>
        </p:blipFill>
        <p:spPr>
          <a:xfrm>
            <a:off x="10017323" y="6136336"/>
            <a:ext cx="2131200" cy="608753"/>
          </a:xfrm>
          <a:prstGeom prst="rect">
            <a:avLst/>
          </a:prstGeom>
        </p:spPr>
      </p:pic>
    </p:spTree>
    <p:extLst>
      <p:ext uri="{BB962C8B-B14F-4D97-AF65-F5344CB8AC3E}">
        <p14:creationId xmlns:p14="http://schemas.microsoft.com/office/powerpoint/2010/main" val="244739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ri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2A0788-7D24-EA42-B749-97146BB8D636}"/>
              </a:ext>
            </a:extLst>
          </p:cNvPr>
          <p:cNvSpPr/>
          <p:nvPr userDrawn="1"/>
        </p:nvSpPr>
        <p:spPr>
          <a:xfrm>
            <a:off x="0" y="5905229"/>
            <a:ext cx="12192000" cy="952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622F5B9-E8AE-5E4A-9FEC-3BADFF3419CC}"/>
              </a:ext>
            </a:extLst>
          </p:cNvPr>
          <p:cNvSpPr/>
          <p:nvPr userDrawn="1"/>
        </p:nvSpPr>
        <p:spPr>
          <a:xfrm flipV="1">
            <a:off x="0" y="5921826"/>
            <a:ext cx="12192000" cy="936172"/>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Subtitle 2"/>
          <p:cNvSpPr>
            <a:spLocks noGrp="1"/>
          </p:cNvSpPr>
          <p:nvPr>
            <p:ph type="subTitle" idx="1"/>
          </p:nvPr>
        </p:nvSpPr>
        <p:spPr>
          <a:xfrm>
            <a:off x="596469" y="4321286"/>
            <a:ext cx="10955951" cy="910556"/>
          </a:xfrm>
        </p:spPr>
        <p:txBody>
          <a:bodyPr>
            <a:normAutofit/>
          </a:bodyPr>
          <a:lstStyle>
            <a:lvl1pPr marL="0" indent="0" algn="l">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596468" y="5243703"/>
            <a:ext cx="2743200" cy="365125"/>
          </a:xfrm>
          <a:prstGeom prst="rect">
            <a:avLst/>
          </a:prstGeom>
        </p:spPr>
        <p:txBody>
          <a:bodyPr/>
          <a:lstStyle>
            <a:lvl1pPr>
              <a:defRPr sz="1200">
                <a:solidFill>
                  <a:schemeClr val="tx1"/>
                </a:solidFill>
              </a:defRPr>
            </a:lvl1pPr>
          </a:lstStyle>
          <a:p>
            <a:fld id="{C764DE79-268F-4C1A-8933-263129D2AF90}" type="datetimeFigureOut">
              <a:rPr lang="en-US" smtClean="0"/>
              <a:pPr/>
              <a:t>11/22/2021</a:t>
            </a:fld>
            <a:endParaRPr lang="en-US"/>
          </a:p>
        </p:txBody>
      </p:sp>
      <p:sp>
        <p:nvSpPr>
          <p:cNvPr id="6" name="Rectangle 5">
            <a:extLst>
              <a:ext uri="{FF2B5EF4-FFF2-40B4-BE49-F238E27FC236}">
                <a16:creationId xmlns:a16="http://schemas.microsoft.com/office/drawing/2014/main" id="{35A8BB51-8CB8-0545-B2A0-7D418A467FBE}"/>
              </a:ext>
            </a:extLst>
          </p:cNvPr>
          <p:cNvSpPr/>
          <p:nvPr userDrawn="1"/>
        </p:nvSpPr>
        <p:spPr>
          <a:xfrm>
            <a:off x="610036" y="5921956"/>
            <a:ext cx="9456000" cy="73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3">
            <a:extLst>
              <a:ext uri="{FF2B5EF4-FFF2-40B4-BE49-F238E27FC236}">
                <a16:creationId xmlns:a16="http://schemas.microsoft.com/office/drawing/2014/main" id="{1E1AB0EF-45BD-FF4B-8AD5-430631598F0F}"/>
              </a:ext>
            </a:extLst>
          </p:cNvPr>
          <p:cNvSpPr>
            <a:spLocks noGrp="1"/>
          </p:cNvSpPr>
          <p:nvPr>
            <p:ph type="title"/>
          </p:nvPr>
        </p:nvSpPr>
        <p:spPr>
          <a:xfrm>
            <a:off x="537137" y="2604507"/>
            <a:ext cx="10972800" cy="1678909"/>
          </a:xfrm>
        </p:spPr>
        <p:txBody>
          <a:bodyPr anchor="t">
            <a:noAutofit/>
          </a:bodyPr>
          <a:lstStyle>
            <a:lvl1pPr>
              <a:defRPr sz="56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5" name="Rectangle 4">
            <a:extLst>
              <a:ext uri="{FF2B5EF4-FFF2-40B4-BE49-F238E27FC236}">
                <a16:creationId xmlns:a16="http://schemas.microsoft.com/office/drawing/2014/main" id="{E8943EAC-1D41-8344-80F2-D3514B8FECD8}"/>
              </a:ext>
            </a:extLst>
          </p:cNvPr>
          <p:cNvSpPr/>
          <p:nvPr userDrawn="1"/>
        </p:nvSpPr>
        <p:spPr>
          <a:xfrm>
            <a:off x="0" y="1"/>
            <a:ext cx="12192000" cy="348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a:extLst>
              <a:ext uri="{FF2B5EF4-FFF2-40B4-BE49-F238E27FC236}">
                <a16:creationId xmlns:a16="http://schemas.microsoft.com/office/drawing/2014/main" id="{1F444D97-6684-5741-8E58-3D3D708E76CF}"/>
              </a:ext>
            </a:extLst>
          </p:cNvPr>
          <p:cNvSpPr/>
          <p:nvPr userDrawn="1"/>
        </p:nvSpPr>
        <p:spPr>
          <a:xfrm>
            <a:off x="412384" y="6544199"/>
            <a:ext cx="3969203" cy="215444"/>
          </a:xfrm>
          <a:prstGeom prst="rect">
            <a:avLst/>
          </a:prstGeom>
        </p:spPr>
        <p:txBody>
          <a:bodyPr wrap="square" lIns="0">
            <a:spAutoFit/>
          </a:bodyPr>
          <a:lstStyle/>
          <a:p>
            <a:r>
              <a:rPr lang="es-419" sz="800" b="0" i="0" kern="1200" noProof="0">
                <a:solidFill>
                  <a:schemeClr val="tx1">
                    <a:lumMod val="95000"/>
                    <a:lumOff val="5000"/>
                  </a:schemeClr>
                </a:solidFill>
                <a:effectLst/>
                <a:latin typeface="Arial" panose="020B0604020202020204" pitchFamily="34" charset="0"/>
                <a:ea typeface="+mn-ea"/>
                <a:cs typeface="Arial" panose="020B0604020202020204" pitchFamily="34" charset="0"/>
              </a:rPr>
              <a:t>© 2020 Lumen Technologies. Todos los Derechos Reservados.</a:t>
            </a:r>
            <a:r>
              <a:rPr lang="es-419" sz="800" noProof="0">
                <a:solidFill>
                  <a:schemeClr val="tx1">
                    <a:lumMod val="95000"/>
                    <a:lumOff val="5000"/>
                  </a:schemeClr>
                </a:solidFill>
                <a:latin typeface="Arial" panose="020B0604020202020204" pitchFamily="34" charset="0"/>
                <a:cs typeface="Arial" panose="020B0604020202020204" pitchFamily="34" charset="0"/>
              </a:rPr>
              <a:t> </a:t>
            </a:r>
          </a:p>
        </p:txBody>
      </p:sp>
      <p:pic>
        <p:nvPicPr>
          <p:cNvPr id="16" name="Imagem 15" descr="Uma imagem contendo desenho&#10;&#10;Descrição gerada automaticamente">
            <a:extLst>
              <a:ext uri="{FF2B5EF4-FFF2-40B4-BE49-F238E27FC236}">
                <a16:creationId xmlns:a16="http://schemas.microsoft.com/office/drawing/2014/main" id="{47BB4A19-B172-4F89-807E-419A0927ED60}"/>
              </a:ext>
            </a:extLst>
          </p:cNvPr>
          <p:cNvPicPr>
            <a:picLocks noChangeAspect="1"/>
          </p:cNvPicPr>
          <p:nvPr userDrawn="1"/>
        </p:nvPicPr>
        <p:blipFill>
          <a:blip r:embed="rId2"/>
          <a:stretch>
            <a:fillRect/>
          </a:stretch>
        </p:blipFill>
        <p:spPr>
          <a:xfrm>
            <a:off x="10023312" y="6148340"/>
            <a:ext cx="2181939" cy="563953"/>
          </a:xfrm>
          <a:prstGeom prst="rect">
            <a:avLst/>
          </a:prstGeom>
        </p:spPr>
      </p:pic>
    </p:spTree>
    <p:extLst>
      <p:ext uri="{BB962C8B-B14F-4D97-AF65-F5344CB8AC3E}">
        <p14:creationId xmlns:p14="http://schemas.microsoft.com/office/powerpoint/2010/main" val="4787741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0679320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
            <a:ext cx="10972797" cy="834963"/>
          </a:xfrm>
        </p:spPr>
        <p:txBody>
          <a:bodyPr/>
          <a:lstStyle/>
          <a:p>
            <a:r>
              <a:rPr lang="en-US"/>
              <a:t>Click to edit Master title style</a:t>
            </a:r>
          </a:p>
        </p:txBody>
      </p:sp>
      <p:sp>
        <p:nvSpPr>
          <p:cNvPr id="3" name="Content Placeholder 2"/>
          <p:cNvSpPr>
            <a:spLocks noGrp="1"/>
          </p:cNvSpPr>
          <p:nvPr>
            <p:ph idx="1"/>
          </p:nvPr>
        </p:nvSpPr>
        <p:spPr>
          <a:xfrm>
            <a:off x="609600" y="2090370"/>
            <a:ext cx="7010400" cy="4091276"/>
          </a:xfrm>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16AF6406-B3F2-AD48-99A2-24C88CF40A2E}" type="slidenum">
              <a:rPr lang="en-US" smtClean="0"/>
              <a:t>‹#›</a:t>
            </a:fld>
            <a:endParaRPr lang="en-US"/>
          </a:p>
        </p:txBody>
      </p:sp>
      <p:sp>
        <p:nvSpPr>
          <p:cNvPr id="7" name="Text Placeholder 6">
            <a:extLst>
              <a:ext uri="{FF2B5EF4-FFF2-40B4-BE49-F238E27FC236}">
                <a16:creationId xmlns:a16="http://schemas.microsoft.com/office/drawing/2014/main" id="{206AFD79-82E1-C143-90F1-03BA0E48C07E}"/>
              </a:ext>
            </a:extLst>
          </p:cNvPr>
          <p:cNvSpPr>
            <a:spLocks noGrp="1"/>
          </p:cNvSpPr>
          <p:nvPr>
            <p:ph type="body" sz="quarter" idx="13"/>
          </p:nvPr>
        </p:nvSpPr>
        <p:spPr>
          <a:xfrm>
            <a:off x="609600" y="1464299"/>
            <a:ext cx="7010401" cy="448733"/>
          </a:xfrm>
        </p:spPr>
        <p:txBody>
          <a:bodyPr>
            <a:noAutofit/>
          </a:bodyPr>
          <a:lstStyle>
            <a:lvl1pPr marL="0" indent="0">
              <a:buNone/>
              <a:defRPr sz="2400">
                <a:solidFill>
                  <a:srgbClr val="0075C9"/>
                </a:solidFill>
              </a:defRPr>
            </a:lvl1pPr>
          </a:lstStyle>
          <a:p>
            <a:pPr lvl="0"/>
            <a:r>
              <a:rPr lang="en-US"/>
              <a:t>Click to edit Master text styles</a:t>
            </a:r>
          </a:p>
        </p:txBody>
      </p:sp>
      <p:sp>
        <p:nvSpPr>
          <p:cNvPr id="5" name="Picture Placeholder 4">
            <a:extLst>
              <a:ext uri="{FF2B5EF4-FFF2-40B4-BE49-F238E27FC236}">
                <a16:creationId xmlns:a16="http://schemas.microsoft.com/office/drawing/2014/main" id="{825E2E8B-6BA6-E640-B0AC-85154381703E}"/>
              </a:ext>
            </a:extLst>
          </p:cNvPr>
          <p:cNvSpPr>
            <a:spLocks noGrp="1"/>
          </p:cNvSpPr>
          <p:nvPr>
            <p:ph type="pic" sz="quarter" idx="14"/>
          </p:nvPr>
        </p:nvSpPr>
        <p:spPr>
          <a:xfrm>
            <a:off x="7932786" y="1464300"/>
            <a:ext cx="3649615" cy="3562217"/>
          </a:xfrm>
        </p:spPr>
        <p:txBody>
          <a:bodyPr/>
          <a:lstStyle/>
          <a:p>
            <a:endParaRPr lang="en-US"/>
          </a:p>
        </p:txBody>
      </p:sp>
    </p:spTree>
    <p:extLst>
      <p:ext uri="{BB962C8B-B14F-4D97-AF65-F5344CB8AC3E}">
        <p14:creationId xmlns:p14="http://schemas.microsoft.com/office/powerpoint/2010/main" val="102393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96640FD5-23D4-E148-9D14-43D71CA8D42C}"/>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2583601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itle and 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
            <a:ext cx="10972797" cy="834963"/>
          </a:xfrm>
        </p:spPr>
        <p:txBody>
          <a:bodyPr/>
          <a:lstStyle/>
          <a:p>
            <a:r>
              <a:rPr lang="en-US"/>
              <a:t>Click to edit Master title style</a:t>
            </a:r>
          </a:p>
        </p:txBody>
      </p:sp>
      <p:sp>
        <p:nvSpPr>
          <p:cNvPr id="3" name="Content Placeholder 2"/>
          <p:cNvSpPr>
            <a:spLocks noGrp="1"/>
          </p:cNvSpPr>
          <p:nvPr>
            <p:ph idx="1"/>
          </p:nvPr>
        </p:nvSpPr>
        <p:spPr>
          <a:xfrm>
            <a:off x="609600" y="2090370"/>
            <a:ext cx="10972800" cy="4091276"/>
          </a:xfrm>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16AF6406-B3F2-AD48-99A2-24C88CF40A2E}" type="slidenum">
              <a:rPr lang="en-US" smtClean="0"/>
              <a:t>‹#›</a:t>
            </a:fld>
            <a:endParaRPr lang="en-US"/>
          </a:p>
        </p:txBody>
      </p:sp>
      <p:sp>
        <p:nvSpPr>
          <p:cNvPr id="7" name="Text Placeholder 6">
            <a:extLst>
              <a:ext uri="{FF2B5EF4-FFF2-40B4-BE49-F238E27FC236}">
                <a16:creationId xmlns:a16="http://schemas.microsoft.com/office/drawing/2014/main" id="{206AFD79-82E1-C143-90F1-03BA0E48C07E}"/>
              </a:ext>
            </a:extLst>
          </p:cNvPr>
          <p:cNvSpPr>
            <a:spLocks noGrp="1"/>
          </p:cNvSpPr>
          <p:nvPr>
            <p:ph type="body" sz="quarter" idx="13"/>
          </p:nvPr>
        </p:nvSpPr>
        <p:spPr>
          <a:xfrm>
            <a:off x="609599" y="1464299"/>
            <a:ext cx="10972799" cy="448733"/>
          </a:xfrm>
        </p:spPr>
        <p:txBody>
          <a:bodyPr>
            <a:noAutofit/>
          </a:bodyPr>
          <a:lstStyle>
            <a:lvl1pPr marL="0" indent="0">
              <a:buNone/>
              <a:defRPr sz="2400">
                <a:solidFill>
                  <a:srgbClr val="0075C9"/>
                </a:solidFill>
              </a:defRPr>
            </a:lvl1pPr>
          </a:lstStyle>
          <a:p>
            <a:pPr lvl="0"/>
            <a:r>
              <a:rPr lang="en-US"/>
              <a:t>Click to edit Master text styles</a:t>
            </a:r>
          </a:p>
        </p:txBody>
      </p:sp>
    </p:spTree>
    <p:extLst>
      <p:ext uri="{BB962C8B-B14F-4D97-AF65-F5344CB8AC3E}">
        <p14:creationId xmlns:p14="http://schemas.microsoft.com/office/powerpoint/2010/main" val="42595333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987A-82EB-D44E-9038-DC7BCDC8187D}"/>
              </a:ext>
            </a:extLst>
          </p:cNvPr>
          <p:cNvSpPr/>
          <p:nvPr userDrawn="1"/>
        </p:nvSpPr>
        <p:spPr>
          <a:xfrm>
            <a:off x="0" y="1"/>
            <a:ext cx="1218703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1D71307-B703-F04A-BB8F-78E96B9B0C0D}"/>
              </a:ext>
            </a:extLst>
          </p:cNvPr>
          <p:cNvSpPr/>
          <p:nvPr userDrawn="1"/>
        </p:nvSpPr>
        <p:spPr>
          <a:xfrm>
            <a:off x="0" y="1885014"/>
            <a:ext cx="239843" cy="3067985"/>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853440" y="2778456"/>
            <a:ext cx="10515600" cy="1301085"/>
          </a:xfrm>
        </p:spPr>
        <p:txBody>
          <a:bodyPr anchor="ctr">
            <a:noAutofit/>
          </a:bodyPr>
          <a:lstStyle>
            <a:lvl1pPr algn="ctr">
              <a:defRPr sz="4267"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7" name="Rectangle 6">
            <a:extLst>
              <a:ext uri="{FF2B5EF4-FFF2-40B4-BE49-F238E27FC236}">
                <a16:creationId xmlns:a16="http://schemas.microsoft.com/office/drawing/2014/main" id="{55243FAE-C295-9F4A-81C0-AF1DDD2CE7C2}"/>
              </a:ext>
            </a:extLst>
          </p:cNvPr>
          <p:cNvSpPr/>
          <p:nvPr userDrawn="1"/>
        </p:nvSpPr>
        <p:spPr>
          <a:xfrm>
            <a:off x="882968" y="6450379"/>
            <a:ext cx="3969203" cy="215444"/>
          </a:xfrm>
          <a:prstGeom prst="rect">
            <a:avLst/>
          </a:prstGeom>
        </p:spPr>
        <p:txBody>
          <a:bodyPr wrap="square" lIns="0">
            <a:spAutoFit/>
          </a:bodyPr>
          <a:lstStyle/>
          <a:p>
            <a:r>
              <a:rPr lang="es-419" sz="800" noProof="0">
                <a:solidFill>
                  <a:schemeClr val="bg1">
                    <a:lumMod val="50000"/>
                  </a:schemeClr>
                </a:solidFill>
                <a:latin typeface="Arial" panose="020B0604020202020204" pitchFamily="34" charset="0"/>
                <a:cs typeface="Arial" panose="020B0604020202020204" pitchFamily="34" charset="0"/>
              </a:rPr>
              <a:t>© 2020 Lumen Technologies. Todos los Derechos Reservados. </a:t>
            </a:r>
          </a:p>
        </p:txBody>
      </p:sp>
      <p:pic>
        <p:nvPicPr>
          <p:cNvPr id="3" name="Picture 10">
            <a:extLst>
              <a:ext uri="{FF2B5EF4-FFF2-40B4-BE49-F238E27FC236}">
                <a16:creationId xmlns:a16="http://schemas.microsoft.com/office/drawing/2014/main" id="{2BA800AD-9FFE-41A3-9744-92C78A2E3803}"/>
              </a:ext>
            </a:extLst>
          </p:cNvPr>
          <p:cNvPicPr/>
          <p:nvPr userDrawn="1"/>
        </p:nvPicPr>
        <p:blipFill>
          <a:blip r:embed="rId2"/>
          <a:stretch>
            <a:fillRect/>
          </a:stretch>
        </p:blipFill>
        <p:spPr>
          <a:xfrm>
            <a:off x="9871551" y="6215848"/>
            <a:ext cx="2131200" cy="608753"/>
          </a:xfrm>
          <a:prstGeom prst="rect">
            <a:avLst/>
          </a:prstGeom>
        </p:spPr>
      </p:pic>
      <p:sp>
        <p:nvSpPr>
          <p:cNvPr id="8" name="Slide Number Placeholder 5">
            <a:extLst>
              <a:ext uri="{FF2B5EF4-FFF2-40B4-BE49-F238E27FC236}">
                <a16:creationId xmlns:a16="http://schemas.microsoft.com/office/drawing/2014/main" id="{4B37D1FF-D4D5-422E-82FB-047E4F808240}"/>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5270910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987A-82EB-D44E-9038-DC7BCDC8187D}"/>
              </a:ext>
            </a:extLst>
          </p:cNvPr>
          <p:cNvSpPr/>
          <p:nvPr userDrawn="1"/>
        </p:nvSpPr>
        <p:spPr>
          <a:xfrm>
            <a:off x="0" y="1"/>
            <a:ext cx="1218703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1D71307-B703-F04A-BB8F-78E96B9B0C0D}"/>
              </a:ext>
            </a:extLst>
          </p:cNvPr>
          <p:cNvSpPr/>
          <p:nvPr userDrawn="1"/>
        </p:nvSpPr>
        <p:spPr>
          <a:xfrm>
            <a:off x="-1" y="0"/>
            <a:ext cx="12187033" cy="6858000"/>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835715" y="2498643"/>
            <a:ext cx="10515600" cy="1301085"/>
          </a:xfrm>
        </p:spPr>
        <p:txBody>
          <a:bodyPr anchor="ctr">
            <a:noAutofit/>
          </a:bodyPr>
          <a:lstStyle>
            <a:lvl1pPr algn="ctr">
              <a:defRPr sz="4267"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C4B0FB53-25B5-2246-80E1-D7D0211A0574}"/>
              </a:ext>
            </a:extLst>
          </p:cNvPr>
          <p:cNvSpPr/>
          <p:nvPr userDrawn="1"/>
        </p:nvSpPr>
        <p:spPr>
          <a:xfrm>
            <a:off x="882968" y="6450379"/>
            <a:ext cx="3969203" cy="215444"/>
          </a:xfrm>
          <a:prstGeom prst="rect">
            <a:avLst/>
          </a:prstGeom>
        </p:spPr>
        <p:txBody>
          <a:bodyPr wrap="square" lIns="0">
            <a:spAutoFit/>
          </a:bodyPr>
          <a:lstStyle/>
          <a:p>
            <a:r>
              <a:rPr lang="es-419" sz="800" noProof="0">
                <a:solidFill>
                  <a:schemeClr val="tx1">
                    <a:lumMod val="95000"/>
                    <a:lumOff val="5000"/>
                  </a:schemeClr>
                </a:solidFill>
                <a:latin typeface="Arial" panose="020B0604020202020204" pitchFamily="34" charset="0"/>
                <a:cs typeface="Arial" panose="020B0604020202020204" pitchFamily="34" charset="0"/>
              </a:rPr>
              <a:t>© 2020 Lumen Technologies. Todos los Derechos Reservados. </a:t>
            </a:r>
          </a:p>
        </p:txBody>
      </p:sp>
      <p:pic>
        <p:nvPicPr>
          <p:cNvPr id="4" name="Imagem 3" descr="Uma imagem contendo desenho, placa&#10;&#10;Descrição gerada automaticamente">
            <a:extLst>
              <a:ext uri="{FF2B5EF4-FFF2-40B4-BE49-F238E27FC236}">
                <a16:creationId xmlns:a16="http://schemas.microsoft.com/office/drawing/2014/main" id="{B05C0BBC-069E-4124-9303-1A97A77A4D69}"/>
              </a:ext>
            </a:extLst>
          </p:cNvPr>
          <p:cNvPicPr>
            <a:picLocks noChangeAspect="1"/>
          </p:cNvPicPr>
          <p:nvPr userDrawn="1"/>
        </p:nvPicPr>
        <p:blipFill>
          <a:blip r:embed="rId2"/>
          <a:stretch>
            <a:fillRect/>
          </a:stretch>
        </p:blipFill>
        <p:spPr>
          <a:xfrm>
            <a:off x="9885847" y="6241440"/>
            <a:ext cx="2239893" cy="578899"/>
          </a:xfrm>
          <a:prstGeom prst="rect">
            <a:avLst/>
          </a:prstGeom>
        </p:spPr>
      </p:pic>
      <p:sp>
        <p:nvSpPr>
          <p:cNvPr id="8" name="Slide Number Placeholder 5">
            <a:extLst>
              <a:ext uri="{FF2B5EF4-FFF2-40B4-BE49-F238E27FC236}">
                <a16:creationId xmlns:a16="http://schemas.microsoft.com/office/drawing/2014/main" id="{165F0B12-5CEE-4552-B64C-E99D77F76157}"/>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tx1"/>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41327344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825625"/>
            <a:ext cx="5410200" cy="4351339"/>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p>
            <a:fld id="{16AF6406-B3F2-AD48-99A2-24C88CF40A2E}" type="slidenum">
              <a:rPr lang="en-US" smtClean="0"/>
              <a:t>‹#›</a:t>
            </a:fld>
            <a:endParaRPr lang="en-US"/>
          </a:p>
        </p:txBody>
      </p:sp>
    </p:spTree>
    <p:extLst>
      <p:ext uri="{BB962C8B-B14F-4D97-AF65-F5344CB8AC3E}">
        <p14:creationId xmlns:p14="http://schemas.microsoft.com/office/powerpoint/2010/main" val="30869638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1"/>
            <a:ext cx="10972800" cy="823912"/>
          </a:xfrm>
        </p:spPr>
        <p:txBody>
          <a:bodyPr/>
          <a:lstStyle/>
          <a:p>
            <a:r>
              <a:rPr lang="en-US"/>
              <a:t>Click to edit Master title style</a:t>
            </a:r>
          </a:p>
        </p:txBody>
      </p:sp>
      <p:sp>
        <p:nvSpPr>
          <p:cNvPr id="3" name="Text Placeholder 2"/>
          <p:cNvSpPr>
            <a:spLocks noGrp="1"/>
          </p:cNvSpPr>
          <p:nvPr>
            <p:ph type="body" idx="1"/>
          </p:nvPr>
        </p:nvSpPr>
        <p:spPr>
          <a:xfrm>
            <a:off x="609600" y="1361376"/>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207543"/>
            <a:ext cx="5157787" cy="3982120"/>
          </a:xfrm>
        </p:spPr>
        <p:txBody>
          <a:body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399213" y="1361376"/>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99213" y="2207544"/>
            <a:ext cx="5183188" cy="3982120"/>
          </a:xfrm>
        </p:spPr>
        <p:txBody>
          <a:body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16AF6406-B3F2-AD48-99A2-24C88CF40A2E}" type="slidenum">
              <a:rPr lang="en-US" smtClean="0"/>
              <a:t>‹#›</a:t>
            </a:fld>
            <a:endParaRPr lang="en-US"/>
          </a:p>
        </p:txBody>
      </p:sp>
    </p:spTree>
    <p:extLst>
      <p:ext uri="{BB962C8B-B14F-4D97-AF65-F5344CB8AC3E}">
        <p14:creationId xmlns:p14="http://schemas.microsoft.com/office/powerpoint/2010/main" val="1265567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16AF6406-B3F2-AD48-99A2-24C88CF40A2E}" type="slidenum">
              <a:rPr lang="en-US" smtClean="0"/>
              <a:t>‹#›</a:t>
            </a:fld>
            <a:endParaRPr lang="en-US"/>
          </a:p>
        </p:txBody>
      </p:sp>
    </p:spTree>
    <p:extLst>
      <p:ext uri="{BB962C8B-B14F-4D97-AF65-F5344CB8AC3E}">
        <p14:creationId xmlns:p14="http://schemas.microsoft.com/office/powerpoint/2010/main" val="26477784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6AF6406-B3F2-AD48-99A2-24C88CF40A2E}" type="slidenum">
              <a:rPr lang="en-US" smtClean="0"/>
              <a:t>‹#›</a:t>
            </a:fld>
            <a:endParaRPr lang="en-US"/>
          </a:p>
        </p:txBody>
      </p:sp>
    </p:spTree>
    <p:extLst>
      <p:ext uri="{BB962C8B-B14F-4D97-AF65-F5344CB8AC3E}">
        <p14:creationId xmlns:p14="http://schemas.microsoft.com/office/powerpoint/2010/main" val="34818769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43724" y="6392223"/>
            <a:ext cx="529683" cy="365125"/>
          </a:xfrm>
        </p:spPr>
        <p:txBody>
          <a:bodyPr/>
          <a:lstStyle/>
          <a:p>
            <a:fld id="{16AF6406-B3F2-AD48-99A2-24C88CF40A2E}" type="slidenum">
              <a:rPr lang="en-US" smtClean="0"/>
              <a:t>‹#›</a:t>
            </a:fld>
            <a:endParaRPr lang="en-US"/>
          </a:p>
        </p:txBody>
      </p:sp>
      <p:sp>
        <p:nvSpPr>
          <p:cNvPr id="3" name="Rectangle 2">
            <a:extLst>
              <a:ext uri="{FF2B5EF4-FFF2-40B4-BE49-F238E27FC236}">
                <a16:creationId xmlns:a16="http://schemas.microsoft.com/office/drawing/2014/main" id="{7E1DC3B6-45A0-8242-92C8-3ECAB27A2DA8}"/>
              </a:ext>
            </a:extLst>
          </p:cNvPr>
          <p:cNvSpPr/>
          <p:nvPr userDrawn="1"/>
        </p:nvSpPr>
        <p:spPr>
          <a:xfrm>
            <a:off x="0" y="0"/>
            <a:ext cx="12192000" cy="24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solidFill>
            </a:endParaRPr>
          </a:p>
        </p:txBody>
      </p:sp>
      <p:sp>
        <p:nvSpPr>
          <p:cNvPr id="5" name="Rectangle 4">
            <a:extLst>
              <a:ext uri="{FF2B5EF4-FFF2-40B4-BE49-F238E27FC236}">
                <a16:creationId xmlns:a16="http://schemas.microsoft.com/office/drawing/2014/main" id="{13DC30AD-B46C-2D47-8898-A25FD2603CE9}"/>
              </a:ext>
            </a:extLst>
          </p:cNvPr>
          <p:cNvSpPr/>
          <p:nvPr userDrawn="1"/>
        </p:nvSpPr>
        <p:spPr>
          <a:xfrm>
            <a:off x="1" y="0"/>
            <a:ext cx="29980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solidFill>
            </a:endParaRPr>
          </a:p>
        </p:txBody>
      </p:sp>
      <p:sp>
        <p:nvSpPr>
          <p:cNvPr id="6" name="Title 1">
            <a:extLst>
              <a:ext uri="{FF2B5EF4-FFF2-40B4-BE49-F238E27FC236}">
                <a16:creationId xmlns:a16="http://schemas.microsoft.com/office/drawing/2014/main" id="{3156A892-D42B-F94C-A306-4A6E49A13A1E}"/>
              </a:ext>
            </a:extLst>
          </p:cNvPr>
          <p:cNvSpPr>
            <a:spLocks noGrp="1"/>
          </p:cNvSpPr>
          <p:nvPr>
            <p:ph type="title"/>
          </p:nvPr>
        </p:nvSpPr>
        <p:spPr>
          <a:xfrm>
            <a:off x="609600" y="487680"/>
            <a:ext cx="10972800" cy="834963"/>
          </a:xfrm>
        </p:spPr>
        <p:txBody>
          <a:bodyPr/>
          <a:lstStyle/>
          <a:p>
            <a:r>
              <a:rPr lang="en-US"/>
              <a:t>Click to edit Master title style</a:t>
            </a:r>
          </a:p>
        </p:txBody>
      </p:sp>
    </p:spTree>
    <p:extLst>
      <p:ext uri="{BB962C8B-B14F-4D97-AF65-F5344CB8AC3E}">
        <p14:creationId xmlns:p14="http://schemas.microsoft.com/office/powerpoint/2010/main" val="29321163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217DD6-7104-014F-8F28-477049DAA9E3}"/>
              </a:ext>
            </a:extLst>
          </p:cNvPr>
          <p:cNvSpPr/>
          <p:nvPr userDrawn="1"/>
        </p:nvSpPr>
        <p:spPr>
          <a:xfrm>
            <a:off x="1" y="0"/>
            <a:ext cx="50167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492984" y="1249180"/>
            <a:ext cx="6172200" cy="4627928"/>
          </a:xfrm>
        </p:spPr>
        <p:txBody>
          <a:bodyPr>
            <a:normAutofit/>
          </a:bodyPr>
          <a:lstStyle>
            <a:lvl1pPr>
              <a:defRPr sz="2133"/>
            </a:lvl1pPr>
            <a:lvl2pPr>
              <a:defRPr sz="1867"/>
            </a:lvl2pPr>
            <a:lvl3pPr>
              <a:defRPr sz="1867"/>
            </a:lvl3pPr>
            <a:lvl4pPr>
              <a:defRPr sz="1867"/>
            </a:lvl4pPr>
            <a:lvl5pPr>
              <a:defRPr sz="1867"/>
            </a:lvl5pPr>
            <a:lvl6pPr>
              <a:defRPr sz="2000"/>
            </a:lvl6pPr>
            <a:lvl7pPr>
              <a:defRPr sz="2000"/>
            </a:lvl7pPr>
            <a:lvl8pPr>
              <a:defRPr sz="2000"/>
            </a:lvl8pPr>
            <a:lvl9pPr>
              <a:defRPr sz="2000"/>
            </a:lvl9pPr>
          </a:lstStyle>
          <a:p>
            <a:pPr lvl="0"/>
            <a:r>
              <a:rPr lang="en-US"/>
              <a:t>Click to edit Master text styles</a:t>
            </a:r>
          </a:p>
        </p:txBody>
      </p:sp>
      <p:sp>
        <p:nvSpPr>
          <p:cNvPr id="4" name="Text Placeholder 3"/>
          <p:cNvSpPr>
            <a:spLocks noGrp="1"/>
          </p:cNvSpPr>
          <p:nvPr>
            <p:ph type="body" sz="half" idx="2"/>
          </p:nvPr>
        </p:nvSpPr>
        <p:spPr>
          <a:xfrm>
            <a:off x="839788" y="2514601"/>
            <a:ext cx="3932237" cy="3354388"/>
          </a:xfrm>
        </p:spPr>
        <p:txBody>
          <a:bodyPr>
            <a:normAutofit/>
          </a:bodyPr>
          <a:lstStyle>
            <a:lvl1pPr marL="160863" indent="-160863">
              <a:buClr>
                <a:schemeClr val="tx1"/>
              </a:buClr>
              <a:buFont typeface="Arial" panose="020B0604020202020204" pitchFamily="34" charset="0"/>
              <a:buChar char="•"/>
              <a:tabLst/>
              <a:defRPr sz="2133"/>
            </a:lvl1pPr>
            <a:lvl2pPr marL="311143" indent="-150280">
              <a:buFont typeface="Monaco" pitchFamily="2" charset="77"/>
              <a:buChar char="⎻"/>
              <a:tabLst/>
              <a:defRPr sz="1867"/>
            </a:lvl2pPr>
            <a:lvl3pPr marL="463539" indent="-152396">
              <a:buFont typeface="Arial" panose="020B0604020202020204" pitchFamily="34" charset="0"/>
              <a:buChar char="•"/>
              <a:tabLst/>
              <a:defRPr sz="1867"/>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tx1">
                    <a:lumMod val="95000"/>
                    <a:lumOff val="5000"/>
                  </a:schemeClr>
                </a:solidFill>
              </a:defRPr>
            </a:lvl1pPr>
          </a:lstStyle>
          <a:p>
            <a:fld id="{16AF6406-B3F2-AD48-99A2-24C88CF40A2E}" type="slidenum">
              <a:rPr lang="en-US" smtClean="0"/>
              <a:pPr/>
              <a:t>‹#›</a:t>
            </a:fld>
            <a:endParaRPr lang="en-US"/>
          </a:p>
        </p:txBody>
      </p:sp>
      <p:sp>
        <p:nvSpPr>
          <p:cNvPr id="9" name="Rectangle 8">
            <a:extLst>
              <a:ext uri="{FF2B5EF4-FFF2-40B4-BE49-F238E27FC236}">
                <a16:creationId xmlns:a16="http://schemas.microsoft.com/office/drawing/2014/main" id="{EEA91F93-C01C-3B40-83BD-D7131A565B4B}"/>
              </a:ext>
            </a:extLst>
          </p:cNvPr>
          <p:cNvSpPr/>
          <p:nvPr userDrawn="1"/>
        </p:nvSpPr>
        <p:spPr>
          <a:xfrm>
            <a:off x="5016709" y="0"/>
            <a:ext cx="7175292" cy="369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Text Placeholder 5">
            <a:extLst>
              <a:ext uri="{FF2B5EF4-FFF2-40B4-BE49-F238E27FC236}">
                <a16:creationId xmlns:a16="http://schemas.microsoft.com/office/drawing/2014/main" id="{6BEE385D-A04C-384D-B8EE-DB7785726ABC}"/>
              </a:ext>
            </a:extLst>
          </p:cNvPr>
          <p:cNvSpPr>
            <a:spLocks noGrp="1"/>
          </p:cNvSpPr>
          <p:nvPr>
            <p:ph type="body" sz="quarter" idx="13"/>
          </p:nvPr>
        </p:nvSpPr>
        <p:spPr>
          <a:xfrm>
            <a:off x="840318" y="2057400"/>
            <a:ext cx="3932767" cy="357717"/>
          </a:xfrm>
        </p:spPr>
        <p:txBody>
          <a:bodyPr/>
          <a:lstStyle>
            <a:lvl1pPr marL="0" indent="0">
              <a:buFontTx/>
              <a:buNone/>
              <a:defRPr/>
            </a:lvl1pPr>
          </a:lstStyle>
          <a:p>
            <a:pPr lvl="0"/>
            <a:r>
              <a:rPr lang="en-US"/>
              <a:t>Click to edit Master text styles</a:t>
            </a:r>
          </a:p>
        </p:txBody>
      </p:sp>
      <p:sp>
        <p:nvSpPr>
          <p:cNvPr id="10" name="Rectangle 9">
            <a:extLst>
              <a:ext uri="{FF2B5EF4-FFF2-40B4-BE49-F238E27FC236}">
                <a16:creationId xmlns:a16="http://schemas.microsoft.com/office/drawing/2014/main" id="{60D09CA6-8E1B-9A49-AD55-A9E640A55953}"/>
              </a:ext>
            </a:extLst>
          </p:cNvPr>
          <p:cNvSpPr/>
          <p:nvPr userDrawn="1"/>
        </p:nvSpPr>
        <p:spPr>
          <a:xfrm>
            <a:off x="882968" y="6450379"/>
            <a:ext cx="3969203" cy="215444"/>
          </a:xfrm>
          <a:prstGeom prst="rect">
            <a:avLst/>
          </a:prstGeom>
        </p:spPr>
        <p:txBody>
          <a:bodyPr wrap="square" lIns="0">
            <a:spAutoFit/>
          </a:bodyPr>
          <a:lstStyle/>
          <a:p>
            <a:r>
              <a:rPr lang="es-419" sz="800" noProof="0">
                <a:solidFill>
                  <a:schemeClr val="tx1">
                    <a:lumMod val="95000"/>
                    <a:lumOff val="5000"/>
                  </a:schemeClr>
                </a:solidFill>
                <a:latin typeface="Arial" panose="020B0604020202020204" pitchFamily="34" charset="0"/>
                <a:cs typeface="Arial" panose="020B0604020202020204" pitchFamily="34" charset="0"/>
              </a:rPr>
              <a:t>© 2020 Lumen Technologies. Todos los Derechos Reservados. </a:t>
            </a:r>
          </a:p>
        </p:txBody>
      </p:sp>
    </p:spTree>
    <p:extLst>
      <p:ext uri="{BB962C8B-B14F-4D97-AF65-F5344CB8AC3E}">
        <p14:creationId xmlns:p14="http://schemas.microsoft.com/office/powerpoint/2010/main" val="13097132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Chart Placeholder 10">
            <a:extLst>
              <a:ext uri="{FF2B5EF4-FFF2-40B4-BE49-F238E27FC236}">
                <a16:creationId xmlns:a16="http://schemas.microsoft.com/office/drawing/2014/main" id="{2E83CD8B-8BEE-8D48-AE97-E2F3695C91B3}"/>
              </a:ext>
            </a:extLst>
          </p:cNvPr>
          <p:cNvSpPr>
            <a:spLocks noGrp="1"/>
          </p:cNvSpPr>
          <p:nvPr>
            <p:ph type="chart" sz="quarter" idx="13" hasCustomPrompt="1"/>
          </p:nvPr>
        </p:nvSpPr>
        <p:spPr>
          <a:xfrm>
            <a:off x="5183188" y="984783"/>
            <a:ext cx="6169024" cy="4884205"/>
          </a:xfrm>
        </p:spPr>
        <p:txBody>
          <a:bodyPr/>
          <a:lstStyle>
            <a:lvl1pPr marL="0" marR="0" indent="0" algn="l" defTabSz="914377" rtl="0" eaLnBrk="1" fontAlgn="auto" latinLnBrk="0" hangingPunct="1">
              <a:lnSpc>
                <a:spcPct val="90000"/>
              </a:lnSpc>
              <a:spcBef>
                <a:spcPts val="1000"/>
              </a:spcBef>
              <a:spcAft>
                <a:spcPts val="0"/>
              </a:spcAft>
              <a:buClr>
                <a:schemeClr val="accent3"/>
              </a:buClr>
              <a:buSzPct val="100000"/>
              <a:buFontTx/>
              <a:buNone/>
              <a:tabLst/>
              <a:defRPr/>
            </a:lvl1pPr>
          </a:lstStyle>
          <a:p>
            <a:pPr marL="228594" marR="0" lvl="0" indent="-228594" algn="l" defTabSz="914377" rtl="0" eaLnBrk="1" fontAlgn="auto" latinLnBrk="0" hangingPunct="1">
              <a:lnSpc>
                <a:spcPct val="90000"/>
              </a:lnSpc>
              <a:spcBef>
                <a:spcPts val="1000"/>
              </a:spcBef>
              <a:spcAft>
                <a:spcPts val="0"/>
              </a:spcAft>
              <a:buClr>
                <a:schemeClr val="accent3"/>
              </a:buClr>
              <a:buSzPct val="100000"/>
              <a:buFont typeface="Arial" panose="020B0604020202020204" pitchFamily="34" charset="0"/>
              <a:buChar char="•"/>
              <a:tabLst/>
              <a:defRPr/>
            </a:pPr>
            <a:r>
              <a:rPr lang="en-US"/>
              <a:t>Click icon to add picture</a:t>
            </a:r>
          </a:p>
          <a:p>
            <a:endParaRPr lang="en-US"/>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16AF6406-B3F2-AD48-99A2-24C88CF40A2E}" type="slidenum">
              <a:rPr lang="en-US" smtClean="0"/>
              <a:t>‹#›</a:t>
            </a:fld>
            <a:endParaRPr lang="en-US"/>
          </a:p>
        </p:txBody>
      </p:sp>
    </p:spTree>
    <p:extLst>
      <p:ext uri="{BB962C8B-B14F-4D97-AF65-F5344CB8AC3E}">
        <p14:creationId xmlns:p14="http://schemas.microsoft.com/office/powerpoint/2010/main" val="4009108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
            <a:ext cx="10972797" cy="834963"/>
          </a:xfrm>
        </p:spPr>
        <p:txBody>
          <a:bodyPr/>
          <a:lstStyle/>
          <a:p>
            <a:r>
              <a:rPr lang="en-US"/>
              <a:t>Click to edit Master title style</a:t>
            </a:r>
          </a:p>
        </p:txBody>
      </p:sp>
      <p:sp>
        <p:nvSpPr>
          <p:cNvPr id="3" name="Content Placeholder 2"/>
          <p:cNvSpPr>
            <a:spLocks noGrp="1"/>
          </p:cNvSpPr>
          <p:nvPr>
            <p:ph idx="1"/>
          </p:nvPr>
        </p:nvSpPr>
        <p:spPr>
          <a:xfrm>
            <a:off x="609600" y="2090370"/>
            <a:ext cx="7010400" cy="4091276"/>
          </a:xfrm>
        </p:spPr>
        <p:txBody>
          <a:bodyPr/>
          <a:lstStyle/>
          <a:p>
            <a:pPr lvl="0"/>
            <a:r>
              <a:rPr lang="en-US"/>
              <a:t>Click to edit Master text styles</a:t>
            </a:r>
          </a:p>
          <a:p>
            <a:pPr lvl="1"/>
            <a:r>
              <a:rPr lang="en-US"/>
              <a:t>Second level</a:t>
            </a:r>
          </a:p>
          <a:p>
            <a:pPr lvl="2"/>
            <a:r>
              <a:rPr lang="en-US"/>
              <a:t>Third level</a:t>
            </a:r>
          </a:p>
        </p:txBody>
      </p:sp>
      <p:sp>
        <p:nvSpPr>
          <p:cNvPr id="7" name="Text Placeholder 6">
            <a:extLst>
              <a:ext uri="{FF2B5EF4-FFF2-40B4-BE49-F238E27FC236}">
                <a16:creationId xmlns:a16="http://schemas.microsoft.com/office/drawing/2014/main" id="{206AFD79-82E1-C143-90F1-03BA0E48C07E}"/>
              </a:ext>
            </a:extLst>
          </p:cNvPr>
          <p:cNvSpPr>
            <a:spLocks noGrp="1"/>
          </p:cNvSpPr>
          <p:nvPr>
            <p:ph type="body" sz="quarter" idx="13"/>
          </p:nvPr>
        </p:nvSpPr>
        <p:spPr>
          <a:xfrm>
            <a:off x="609600" y="1464299"/>
            <a:ext cx="7010401" cy="448733"/>
          </a:xfrm>
        </p:spPr>
        <p:txBody>
          <a:bodyPr>
            <a:noAutofit/>
          </a:bodyPr>
          <a:lstStyle>
            <a:lvl1pPr marL="0" indent="0">
              <a:buNone/>
              <a:defRPr sz="2400">
                <a:solidFill>
                  <a:srgbClr val="0075C9"/>
                </a:solidFill>
              </a:defRPr>
            </a:lvl1pPr>
          </a:lstStyle>
          <a:p>
            <a:pPr lvl="0"/>
            <a:r>
              <a:rPr lang="en-US"/>
              <a:t>Click to edit Master text styles</a:t>
            </a:r>
          </a:p>
        </p:txBody>
      </p:sp>
      <p:sp>
        <p:nvSpPr>
          <p:cNvPr id="5" name="Picture Placeholder 4">
            <a:extLst>
              <a:ext uri="{FF2B5EF4-FFF2-40B4-BE49-F238E27FC236}">
                <a16:creationId xmlns:a16="http://schemas.microsoft.com/office/drawing/2014/main" id="{825E2E8B-6BA6-E640-B0AC-85154381703E}"/>
              </a:ext>
            </a:extLst>
          </p:cNvPr>
          <p:cNvSpPr>
            <a:spLocks noGrp="1"/>
          </p:cNvSpPr>
          <p:nvPr>
            <p:ph type="pic" sz="quarter" idx="14"/>
          </p:nvPr>
        </p:nvSpPr>
        <p:spPr>
          <a:xfrm>
            <a:off x="7932786" y="1464300"/>
            <a:ext cx="3649615" cy="3562217"/>
          </a:xfrm>
        </p:spPr>
        <p:txBody>
          <a:bodyPr/>
          <a:lstStyle/>
          <a:p>
            <a:endParaRPr lang="en-US"/>
          </a:p>
        </p:txBody>
      </p:sp>
      <p:sp>
        <p:nvSpPr>
          <p:cNvPr id="8" name="Slide Number Placeholder 5">
            <a:extLst>
              <a:ext uri="{FF2B5EF4-FFF2-40B4-BE49-F238E27FC236}">
                <a16:creationId xmlns:a16="http://schemas.microsoft.com/office/drawing/2014/main" id="{6E5C4D1F-DEC8-104F-A4DD-73A8A0E013EE}"/>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35424720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F1E5326-C8BD-9F4C-AF4B-21554AC59F4A}"/>
              </a:ext>
            </a:extLst>
          </p:cNvPr>
          <p:cNvSpPr>
            <a:spLocks noGrp="1"/>
          </p:cNvSpPr>
          <p:nvPr>
            <p:ph sz="half" idx="1"/>
          </p:nvPr>
        </p:nvSpPr>
        <p:spPr>
          <a:xfrm>
            <a:off x="5183188" y="984783"/>
            <a:ext cx="6169024" cy="4884205"/>
          </a:xfrm>
        </p:spPr>
        <p:txBody>
          <a:bodyPr/>
          <a:lstStyle/>
          <a:p>
            <a:pPr lvl="0"/>
            <a:r>
              <a:rPr lang="en-US"/>
              <a:t>Click to edit Master text styles</a:t>
            </a:r>
          </a:p>
          <a:p>
            <a:pPr lvl="1"/>
            <a:r>
              <a:rPr lang="en-US"/>
              <a:t>Second level</a:t>
            </a:r>
          </a:p>
          <a:p>
            <a:pPr lvl="2"/>
            <a:r>
              <a:rPr lang="en-US"/>
              <a:t>Third level</a:t>
            </a: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16AF6406-B3F2-AD48-99A2-24C88CF40A2E}" type="slidenum">
              <a:rPr lang="en-US" smtClean="0"/>
              <a:t>‹#›</a:t>
            </a:fld>
            <a:endParaRPr lang="en-US"/>
          </a:p>
        </p:txBody>
      </p:sp>
    </p:spTree>
    <p:extLst>
      <p:ext uri="{BB962C8B-B14F-4D97-AF65-F5344CB8AC3E}">
        <p14:creationId xmlns:p14="http://schemas.microsoft.com/office/powerpoint/2010/main" val="37433596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2565-8E95-41A1-8B09-96CE87192162}"/>
              </a:ext>
            </a:extLst>
          </p:cNvPr>
          <p:cNvSpPr>
            <a:spLocks noGrp="1"/>
          </p:cNvSpPr>
          <p:nvPr>
            <p:ph type="title"/>
          </p:nvPr>
        </p:nvSpPr>
        <p:spPr>
          <a:xfrm>
            <a:off x="616227" y="487680"/>
            <a:ext cx="11009303" cy="731520"/>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EA14B1CF-9211-45F4-9074-98470BB3BABD}"/>
              </a:ext>
            </a:extLst>
          </p:cNvPr>
          <p:cNvSpPr>
            <a:spLocks noGrp="1"/>
          </p:cNvSpPr>
          <p:nvPr>
            <p:ph type="sldNum" sz="quarter" idx="11"/>
          </p:nvPr>
        </p:nvSpPr>
        <p:spPr/>
        <p:txBody>
          <a:bodyPr/>
          <a:lstStyle/>
          <a:p>
            <a:fld id="{185C2901-FBA6-BB4C-9E37-0DE277938E89}" type="slidenum">
              <a:rPr lang="en-US" smtClean="0"/>
              <a:pPr/>
              <a:t>‹#›</a:t>
            </a:fld>
            <a:endParaRPr lang="en-US"/>
          </a:p>
        </p:txBody>
      </p:sp>
      <p:sp>
        <p:nvSpPr>
          <p:cNvPr id="6" name="Text Placeholder 5">
            <a:extLst>
              <a:ext uri="{FF2B5EF4-FFF2-40B4-BE49-F238E27FC236}">
                <a16:creationId xmlns:a16="http://schemas.microsoft.com/office/drawing/2014/main" id="{30BE94AC-E1DB-44E5-83E6-66965E8A6C88}"/>
              </a:ext>
            </a:extLst>
          </p:cNvPr>
          <p:cNvSpPr>
            <a:spLocks noGrp="1"/>
          </p:cNvSpPr>
          <p:nvPr>
            <p:ph type="body" sz="quarter" idx="12"/>
          </p:nvPr>
        </p:nvSpPr>
        <p:spPr>
          <a:xfrm>
            <a:off x="609600" y="1449763"/>
            <a:ext cx="5234432" cy="44030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5">
            <a:extLst>
              <a:ext uri="{FF2B5EF4-FFF2-40B4-BE49-F238E27FC236}">
                <a16:creationId xmlns:a16="http://schemas.microsoft.com/office/drawing/2014/main" id="{11CC50BD-0295-4220-B5A4-7C78DC369C78}"/>
              </a:ext>
            </a:extLst>
          </p:cNvPr>
          <p:cNvSpPr>
            <a:spLocks noGrp="1"/>
          </p:cNvSpPr>
          <p:nvPr>
            <p:ph type="body" sz="quarter" idx="13"/>
          </p:nvPr>
        </p:nvSpPr>
        <p:spPr>
          <a:xfrm>
            <a:off x="6347968" y="1449763"/>
            <a:ext cx="5234432" cy="44030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854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Title Placeholder 16">
            <a:extLst>
              <a:ext uri="{FF2B5EF4-FFF2-40B4-BE49-F238E27FC236}">
                <a16:creationId xmlns:a16="http://schemas.microsoft.com/office/drawing/2014/main" id="{F2CD58D7-8658-4C9F-A9C9-08BDB3205B9C}"/>
              </a:ext>
            </a:extLst>
          </p:cNvPr>
          <p:cNvSpPr>
            <a:spLocks noGrp="1"/>
          </p:cNvSpPr>
          <p:nvPr>
            <p:ph type="title"/>
          </p:nvPr>
        </p:nvSpPr>
        <p:spPr>
          <a:xfrm>
            <a:off x="668518" y="111986"/>
            <a:ext cx="10869890" cy="631739"/>
          </a:xfrm>
          <a:prstGeom prst="rect">
            <a:avLst/>
          </a:prstGeom>
        </p:spPr>
        <p:txBody>
          <a:bodyPr vert="horz" lIns="91440" tIns="45720" rIns="91440" bIns="45720" rtlCol="0" anchor="ctr">
            <a:normAutofit/>
          </a:bodyPr>
          <a:lstStyle/>
          <a:p>
            <a:r>
              <a:rPr lang="en-US"/>
              <a:t>Click to edit Master title style</a:t>
            </a:r>
            <a:endParaRPr lang="es-AR"/>
          </a:p>
        </p:txBody>
      </p:sp>
    </p:spTree>
    <p:extLst>
      <p:ext uri="{BB962C8B-B14F-4D97-AF65-F5344CB8AC3E}">
        <p14:creationId xmlns:p14="http://schemas.microsoft.com/office/powerpoint/2010/main" val="17440741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6">
            <a:extLst>
              <a:ext uri="{FF2B5EF4-FFF2-40B4-BE49-F238E27FC236}">
                <a16:creationId xmlns:a16="http://schemas.microsoft.com/office/drawing/2014/main" id="{3CEA050A-3509-439B-8E07-05478445AFFF}"/>
              </a:ext>
            </a:extLst>
          </p:cNvPr>
          <p:cNvSpPr>
            <a:spLocks noGrp="1"/>
          </p:cNvSpPr>
          <p:nvPr>
            <p:ph type="title"/>
          </p:nvPr>
        </p:nvSpPr>
        <p:spPr>
          <a:xfrm>
            <a:off x="668518" y="111986"/>
            <a:ext cx="10869890" cy="631739"/>
          </a:xfrm>
          <a:prstGeom prst="rect">
            <a:avLst/>
          </a:prstGeom>
        </p:spPr>
        <p:txBody>
          <a:bodyPr vert="horz" lIns="91440" tIns="45720" rIns="91440" bIns="45720" rtlCol="0" anchor="ctr">
            <a:normAutofit/>
          </a:bodyPr>
          <a:lstStyle/>
          <a:p>
            <a:r>
              <a:rPr lang="en-US"/>
              <a:t>Click to edit Master title style</a:t>
            </a:r>
            <a:endParaRPr lang="es-AR"/>
          </a:p>
        </p:txBody>
      </p:sp>
    </p:spTree>
    <p:extLst>
      <p:ext uri="{BB962C8B-B14F-4D97-AF65-F5344CB8AC3E}">
        <p14:creationId xmlns:p14="http://schemas.microsoft.com/office/powerpoint/2010/main" val="23995307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F44F-F6D2-47E6-B742-B32785705C54}"/>
              </a:ext>
            </a:extLst>
          </p:cNvPr>
          <p:cNvSpPr>
            <a:spLocks noGrp="1"/>
          </p:cNvSpPr>
          <p:nvPr>
            <p:ph type="title"/>
          </p:nvPr>
        </p:nvSpPr>
        <p:spPr/>
        <p:txBody>
          <a:bodyPr/>
          <a:lstStyle/>
          <a:p>
            <a:r>
              <a:rPr lang="en-US"/>
              <a:t>Click to edit Master title style</a:t>
            </a:r>
            <a:endParaRPr lang="es-AR"/>
          </a:p>
        </p:txBody>
      </p:sp>
      <p:sp>
        <p:nvSpPr>
          <p:cNvPr id="3" name="Content Placeholder 2">
            <a:extLst>
              <a:ext uri="{FF2B5EF4-FFF2-40B4-BE49-F238E27FC236}">
                <a16:creationId xmlns:a16="http://schemas.microsoft.com/office/drawing/2014/main" id="{A9013A94-EDEF-4F89-9EB6-4930F60D69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E70276F7-9454-414D-A0D8-6E0769800A7D}"/>
              </a:ext>
            </a:extLst>
          </p:cNvPr>
          <p:cNvSpPr>
            <a:spLocks noGrp="1"/>
          </p:cNvSpPr>
          <p:nvPr>
            <p:ph type="dt" sz="half" idx="10"/>
          </p:nvPr>
        </p:nvSpPr>
        <p:spPr/>
        <p:txBody>
          <a:bodyPr/>
          <a:lstStyle/>
          <a:p>
            <a:fld id="{D4C827D8-AC1C-46B3-8177-25FE5693AD32}" type="datetimeFigureOut">
              <a:rPr lang="es-AR" smtClean="0"/>
              <a:t>22/11/2021</a:t>
            </a:fld>
            <a:endParaRPr lang="es-AR"/>
          </a:p>
        </p:txBody>
      </p:sp>
      <p:sp>
        <p:nvSpPr>
          <p:cNvPr id="5" name="Footer Placeholder 4">
            <a:extLst>
              <a:ext uri="{FF2B5EF4-FFF2-40B4-BE49-F238E27FC236}">
                <a16:creationId xmlns:a16="http://schemas.microsoft.com/office/drawing/2014/main" id="{D313EA23-D5A0-440D-88AE-170AE7047B23}"/>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03F32E58-6E08-4EE3-9C7E-2A652DAC7E35}"/>
              </a:ext>
            </a:extLst>
          </p:cNvPr>
          <p:cNvSpPr>
            <a:spLocks noGrp="1"/>
          </p:cNvSpPr>
          <p:nvPr>
            <p:ph type="sldNum" sz="quarter" idx="12"/>
          </p:nvPr>
        </p:nvSpPr>
        <p:spPr/>
        <p:txBody>
          <a:bodyPr/>
          <a:lstStyle/>
          <a:p>
            <a:fld id="{21977993-C706-4B68-9531-1213CB9020E5}" type="slidenum">
              <a:rPr lang="es-AR" smtClean="0"/>
              <a:t>‹#›</a:t>
            </a:fld>
            <a:endParaRPr lang="es-AR"/>
          </a:p>
        </p:txBody>
      </p:sp>
    </p:spTree>
    <p:extLst>
      <p:ext uri="{BB962C8B-B14F-4D97-AF65-F5344CB8AC3E}">
        <p14:creationId xmlns:p14="http://schemas.microsoft.com/office/powerpoint/2010/main" val="16727900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Placeholder 5">
            <a:extLst>
              <a:ext uri="{FF2B5EF4-FFF2-40B4-BE49-F238E27FC236}">
                <a16:creationId xmlns:a16="http://schemas.microsoft.com/office/drawing/2014/main" id="{ECA86D46-3F1E-436F-A49A-A1429841A39B}"/>
              </a:ext>
            </a:extLst>
          </p:cNvPr>
          <p:cNvSpPr>
            <a:spLocks noGrp="1"/>
          </p:cNvSpPr>
          <p:nvPr>
            <p:ph type="title"/>
          </p:nvPr>
        </p:nvSpPr>
        <p:spPr>
          <a:xfrm>
            <a:off x="838194" y="5059673"/>
            <a:ext cx="10515600" cy="1325563"/>
          </a:xfrm>
          <a:prstGeom prst="rect">
            <a:avLst/>
          </a:prstGeom>
        </p:spPr>
        <p:txBody>
          <a:bodyPr vert="horz" lIns="91440" tIns="45720" rIns="91440" bIns="45720" rtlCol="0" anchor="ctr">
            <a:normAutofit/>
          </a:bodyPr>
          <a:lstStyle/>
          <a:p>
            <a:r>
              <a:rPr lang="en-US"/>
              <a:t>Click to edit Master title style</a:t>
            </a:r>
            <a:endParaRPr lang="es-AR"/>
          </a:p>
        </p:txBody>
      </p:sp>
      <p:sp>
        <p:nvSpPr>
          <p:cNvPr id="3" name="Date Placeholder 13">
            <a:extLst>
              <a:ext uri="{FF2B5EF4-FFF2-40B4-BE49-F238E27FC236}">
                <a16:creationId xmlns:a16="http://schemas.microsoft.com/office/drawing/2014/main" id="{A24F2061-E4DC-4B37-A27C-1EA67F2701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r>
              <a:rPr lang="es-AR"/>
              <a:t>30/01/2020</a:t>
            </a:r>
          </a:p>
        </p:txBody>
      </p:sp>
    </p:spTree>
    <p:extLst>
      <p:ext uri="{BB962C8B-B14F-4D97-AF65-F5344CB8AC3E}">
        <p14:creationId xmlns:p14="http://schemas.microsoft.com/office/powerpoint/2010/main" val="3264725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04238"/>
            <a:ext cx="11122365" cy="969468"/>
          </a:xfrm>
        </p:spPr>
        <p:txBody>
          <a:bodyPr/>
          <a:lstStyle/>
          <a:p>
            <a:r>
              <a:rPr lang="en-US"/>
              <a:t>Click to edit Master title style</a:t>
            </a:r>
          </a:p>
        </p:txBody>
      </p:sp>
      <p:sp>
        <p:nvSpPr>
          <p:cNvPr id="3" name="Content Placeholder 2"/>
          <p:cNvSpPr>
            <a:spLocks noGrp="1"/>
          </p:cNvSpPr>
          <p:nvPr>
            <p:ph idx="1"/>
          </p:nvPr>
        </p:nvSpPr>
        <p:spPr/>
        <p:txBody>
          <a:bodyPr/>
          <a:lstStyle>
            <a:lvl1pPr>
              <a:lnSpc>
                <a:spcPct val="100000"/>
              </a:lnSpc>
              <a:spcAft>
                <a:spcPts val="1200"/>
              </a:spcAft>
              <a:defRPr/>
            </a:lvl1pPr>
            <a:lvl2pPr>
              <a:lnSpc>
                <a:spcPct val="100000"/>
              </a:lnSpc>
              <a:spcAft>
                <a:spcPts val="1200"/>
              </a:spcAft>
              <a:defRPr/>
            </a:lvl2pPr>
            <a:lvl3pPr>
              <a:lnSpc>
                <a:spcPct val="100000"/>
              </a:lnSpc>
              <a:spcAft>
                <a:spcPts val="1200"/>
              </a:spcAft>
              <a:defRPr/>
            </a:lvl3pPr>
            <a:lvl4pPr>
              <a:lnSpc>
                <a:spcPct val="100000"/>
              </a:lnSpc>
              <a:spcAft>
                <a:spcPts val="1200"/>
              </a:spcAft>
              <a:defRPr/>
            </a:lvl4pPr>
            <a:lvl5pPr>
              <a:lnSpc>
                <a:spcPct val="100000"/>
              </a:lnSpc>
              <a:spcAft>
                <a:spcPts val="12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81187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Opening Pag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28416" y="1336261"/>
            <a:ext cx="10972800" cy="4457997"/>
          </a:xfrm>
        </p:spPr>
        <p:txBody>
          <a:bodyPr/>
          <a:lstStyle>
            <a:lvl2pPr marL="0" indent="0">
              <a:defRPr/>
            </a:lvl2pPr>
            <a:lvl3pPr marL="0" indent="0">
              <a:defRPr/>
            </a:lvl3pPr>
            <a:lvl4pPr marL="0" indent="0">
              <a:defRPr/>
            </a:lvl4pPr>
            <a:lvl5pPr marL="0" inden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6"/>
          <p:cNvSpPr>
            <a:spLocks noGrp="1"/>
          </p:cNvSpPr>
          <p:nvPr>
            <p:ph type="title"/>
          </p:nvPr>
        </p:nvSpPr>
        <p:spPr>
          <a:xfrm>
            <a:off x="633120" y="505257"/>
            <a:ext cx="10972800" cy="458777"/>
          </a:xfrm>
        </p:spPr>
        <p:txBody>
          <a:bodyPr/>
          <a:lstStyle>
            <a:lvl1pPr>
              <a:defRPr b="1"/>
            </a:lvl1pPr>
          </a:lstStyle>
          <a:p>
            <a:r>
              <a:rPr lang="en-US"/>
              <a:t>Click to edit Master title style</a:t>
            </a:r>
          </a:p>
        </p:txBody>
      </p:sp>
      <p:sp>
        <p:nvSpPr>
          <p:cNvPr id="9" name="Text Placeholder 2"/>
          <p:cNvSpPr>
            <a:spLocks noGrp="1"/>
          </p:cNvSpPr>
          <p:nvPr>
            <p:ph type="body" sz="quarter" idx="13"/>
          </p:nvPr>
        </p:nvSpPr>
        <p:spPr>
          <a:xfrm>
            <a:off x="633123" y="371737"/>
            <a:ext cx="4657372" cy="367478"/>
          </a:xfrm>
        </p:spPr>
        <p:txBody>
          <a:bodyPr anchor="b"/>
          <a:lstStyle>
            <a:lvl1pPr>
              <a:defRPr sz="778" b="0"/>
            </a:lvl1pPr>
            <a:lvl2pPr>
              <a:defRPr sz="778"/>
            </a:lvl2pPr>
            <a:lvl3pPr>
              <a:defRPr sz="778"/>
            </a:lvl3pPr>
            <a:lvl4pPr>
              <a:defRPr sz="778"/>
            </a:lvl4pPr>
            <a:lvl5pPr>
              <a:defRPr sz="778"/>
            </a:lvl5pPr>
          </a:lstStyle>
          <a:p>
            <a:pPr lvl="0"/>
            <a:r>
              <a:rPr lang="en-US"/>
              <a:t>Click to edit Master text styles</a:t>
            </a:r>
          </a:p>
        </p:txBody>
      </p:sp>
      <p:sp>
        <p:nvSpPr>
          <p:cNvPr id="6" name="Slide Number Placeholder 4"/>
          <p:cNvSpPr>
            <a:spLocks noGrp="1"/>
          </p:cNvSpPr>
          <p:nvPr>
            <p:ph type="sldNum" sz="quarter" idx="14"/>
          </p:nvPr>
        </p:nvSpPr>
        <p:spPr>
          <a:xfrm>
            <a:off x="609131" y="6331149"/>
            <a:ext cx="2612908" cy="161726"/>
          </a:xfrm>
          <a:prstGeom prst="rect">
            <a:avLst/>
          </a:prstGeom>
        </p:spPr>
        <p:txBody>
          <a:bodyPr/>
          <a:lstStyle>
            <a:lvl1pPr>
              <a:defRPr/>
            </a:lvl1pPr>
          </a:lstStyle>
          <a:p>
            <a:pPr>
              <a:defRPr/>
            </a:pPr>
            <a:fld id="{BE4D775E-3888-4108-A47B-4426E0892D6B}" type="slidenum">
              <a:rPr lang="en-US"/>
              <a:pPr>
                <a:defRPr/>
              </a:pPr>
              <a:t>‹#›</a:t>
            </a:fld>
            <a:endParaRPr lang="en-US"/>
          </a:p>
        </p:txBody>
      </p:sp>
    </p:spTree>
    <p:extLst>
      <p:ext uri="{BB962C8B-B14F-4D97-AF65-F5344CB8AC3E}">
        <p14:creationId xmlns:p14="http://schemas.microsoft.com/office/powerpoint/2010/main" val="1978159309"/>
      </p:ext>
    </p:extLst>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462A-86A3-43FF-BA08-E4EED2A7E91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AR"/>
          </a:p>
        </p:txBody>
      </p:sp>
      <p:sp>
        <p:nvSpPr>
          <p:cNvPr id="3" name="Date Placeholder 2">
            <a:extLst>
              <a:ext uri="{FF2B5EF4-FFF2-40B4-BE49-F238E27FC236}">
                <a16:creationId xmlns:a16="http://schemas.microsoft.com/office/drawing/2014/main" id="{0526F321-2005-4153-9090-BCA7B1C30DA0}"/>
              </a:ext>
            </a:extLst>
          </p:cNvPr>
          <p:cNvSpPr>
            <a:spLocks noGrp="1"/>
          </p:cNvSpPr>
          <p:nvPr>
            <p:ph type="dt" sz="half" idx="10"/>
          </p:nvPr>
        </p:nvSpPr>
        <p:spPr>
          <a:xfrm>
            <a:off x="838200" y="6356350"/>
            <a:ext cx="2743200" cy="365125"/>
          </a:xfrm>
          <a:prstGeom prst="rect">
            <a:avLst/>
          </a:prstGeom>
        </p:spPr>
        <p:txBody>
          <a:bodyPr/>
          <a:lstStyle/>
          <a:p>
            <a:fld id="{79093DC2-C65D-407A-8F9B-B68D52B728A7}" type="datetimeFigureOut">
              <a:rPr lang="es-AR" smtClean="0"/>
              <a:t>22/11/2021</a:t>
            </a:fld>
            <a:endParaRPr lang="es-AR"/>
          </a:p>
        </p:txBody>
      </p:sp>
      <p:sp>
        <p:nvSpPr>
          <p:cNvPr id="4" name="Footer Placeholder 3">
            <a:extLst>
              <a:ext uri="{FF2B5EF4-FFF2-40B4-BE49-F238E27FC236}">
                <a16:creationId xmlns:a16="http://schemas.microsoft.com/office/drawing/2014/main" id="{0DCC14AD-1942-4829-9EDE-DD7CAB1256E0}"/>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5" name="Slide Number Placeholder 4">
            <a:extLst>
              <a:ext uri="{FF2B5EF4-FFF2-40B4-BE49-F238E27FC236}">
                <a16:creationId xmlns:a16="http://schemas.microsoft.com/office/drawing/2014/main" id="{676876EC-41B2-40E7-9A7B-8A55B20D115B}"/>
              </a:ext>
            </a:extLst>
          </p:cNvPr>
          <p:cNvSpPr>
            <a:spLocks noGrp="1"/>
          </p:cNvSpPr>
          <p:nvPr>
            <p:ph type="sldNum" sz="quarter" idx="12"/>
          </p:nvPr>
        </p:nvSpPr>
        <p:spPr>
          <a:xfrm>
            <a:off x="8610600" y="6356350"/>
            <a:ext cx="2743200" cy="365125"/>
          </a:xfrm>
          <a:prstGeom prst="rect">
            <a:avLst/>
          </a:prstGeom>
        </p:spPr>
        <p:txBody>
          <a:bodyPr/>
          <a:lstStyle/>
          <a:p>
            <a:fld id="{E419E7C9-EE5E-4AF2-9C77-1EFA96ED4004}" type="slidenum">
              <a:rPr lang="es-AR" smtClean="0"/>
              <a:t>‹#›</a:t>
            </a:fld>
            <a:endParaRPr lang="es-AR"/>
          </a:p>
        </p:txBody>
      </p:sp>
    </p:spTree>
    <p:extLst>
      <p:ext uri="{BB962C8B-B14F-4D97-AF65-F5344CB8AC3E}">
        <p14:creationId xmlns:p14="http://schemas.microsoft.com/office/powerpoint/2010/main" val="24020871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3530-4959-4F6C-9C95-6293721283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AR"/>
          </a:p>
        </p:txBody>
      </p:sp>
      <p:sp>
        <p:nvSpPr>
          <p:cNvPr id="3" name="Subtitle 2">
            <a:extLst>
              <a:ext uri="{FF2B5EF4-FFF2-40B4-BE49-F238E27FC236}">
                <a16:creationId xmlns:a16="http://schemas.microsoft.com/office/drawing/2014/main" id="{5891D384-4E7F-4393-A148-AB0F43B37D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AR"/>
          </a:p>
        </p:txBody>
      </p:sp>
      <p:sp>
        <p:nvSpPr>
          <p:cNvPr id="4" name="Date Placeholder 3">
            <a:extLst>
              <a:ext uri="{FF2B5EF4-FFF2-40B4-BE49-F238E27FC236}">
                <a16:creationId xmlns:a16="http://schemas.microsoft.com/office/drawing/2014/main" id="{8FD4193E-38EE-4011-8668-159AA3A3A3CF}"/>
              </a:ext>
            </a:extLst>
          </p:cNvPr>
          <p:cNvSpPr>
            <a:spLocks noGrp="1"/>
          </p:cNvSpPr>
          <p:nvPr>
            <p:ph type="dt" sz="half" idx="10"/>
          </p:nvPr>
        </p:nvSpPr>
        <p:spPr/>
        <p:txBody>
          <a:bodyPr/>
          <a:lstStyle/>
          <a:p>
            <a:fld id="{D4A34F2B-A560-4711-9F00-6CE3C7CE4272}" type="datetimeFigureOut">
              <a:rPr lang="es-AR" smtClean="0"/>
              <a:t>22/11/2021</a:t>
            </a:fld>
            <a:endParaRPr lang="es-AR"/>
          </a:p>
        </p:txBody>
      </p:sp>
      <p:sp>
        <p:nvSpPr>
          <p:cNvPr id="5" name="Footer Placeholder 4">
            <a:extLst>
              <a:ext uri="{FF2B5EF4-FFF2-40B4-BE49-F238E27FC236}">
                <a16:creationId xmlns:a16="http://schemas.microsoft.com/office/drawing/2014/main" id="{C2B1B50A-920F-4024-B520-3F00F59F476B}"/>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7BE83C92-0954-4246-B339-9AC0940F3750}"/>
              </a:ext>
            </a:extLst>
          </p:cNvPr>
          <p:cNvSpPr>
            <a:spLocks noGrp="1"/>
          </p:cNvSpPr>
          <p:nvPr>
            <p:ph type="sldNum" sz="quarter" idx="12"/>
          </p:nvPr>
        </p:nvSpPr>
        <p:spPr/>
        <p:txBody>
          <a:bodyPr/>
          <a:lstStyle/>
          <a:p>
            <a:fld id="{F984A2A5-8DB7-42EE-AD39-E61AEA968C03}" type="slidenum">
              <a:rPr lang="es-AR" smtClean="0"/>
              <a:t>‹#›</a:t>
            </a:fld>
            <a:endParaRPr lang="es-AR"/>
          </a:p>
        </p:txBody>
      </p:sp>
    </p:spTree>
    <p:extLst>
      <p:ext uri="{BB962C8B-B14F-4D97-AF65-F5344CB8AC3E}">
        <p14:creationId xmlns:p14="http://schemas.microsoft.com/office/powerpoint/2010/main" val="169273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
            <a:ext cx="10972797" cy="834963"/>
          </a:xfrm>
        </p:spPr>
        <p:txBody>
          <a:bodyPr/>
          <a:lstStyle/>
          <a:p>
            <a:r>
              <a:rPr lang="en-US"/>
              <a:t>Click to edit Master title style</a:t>
            </a:r>
          </a:p>
        </p:txBody>
      </p:sp>
      <p:sp>
        <p:nvSpPr>
          <p:cNvPr id="3" name="Content Placeholder 2"/>
          <p:cNvSpPr>
            <a:spLocks noGrp="1"/>
          </p:cNvSpPr>
          <p:nvPr>
            <p:ph idx="1"/>
          </p:nvPr>
        </p:nvSpPr>
        <p:spPr>
          <a:xfrm>
            <a:off x="609600" y="2090370"/>
            <a:ext cx="10972800" cy="4091276"/>
          </a:xfrm>
        </p:spPr>
        <p:txBody>
          <a:bodyPr/>
          <a:lstStyle/>
          <a:p>
            <a:pPr lvl="0"/>
            <a:r>
              <a:rPr lang="en-US"/>
              <a:t>Click to edit Master text styles</a:t>
            </a:r>
          </a:p>
          <a:p>
            <a:pPr lvl="1"/>
            <a:r>
              <a:rPr lang="en-US"/>
              <a:t>Second level</a:t>
            </a:r>
          </a:p>
          <a:p>
            <a:pPr lvl="2"/>
            <a:r>
              <a:rPr lang="en-US"/>
              <a:t>Third level</a:t>
            </a:r>
          </a:p>
        </p:txBody>
      </p:sp>
      <p:sp>
        <p:nvSpPr>
          <p:cNvPr id="7" name="Text Placeholder 6">
            <a:extLst>
              <a:ext uri="{FF2B5EF4-FFF2-40B4-BE49-F238E27FC236}">
                <a16:creationId xmlns:a16="http://schemas.microsoft.com/office/drawing/2014/main" id="{206AFD79-82E1-C143-90F1-03BA0E48C07E}"/>
              </a:ext>
            </a:extLst>
          </p:cNvPr>
          <p:cNvSpPr>
            <a:spLocks noGrp="1"/>
          </p:cNvSpPr>
          <p:nvPr>
            <p:ph type="body" sz="quarter" idx="13"/>
          </p:nvPr>
        </p:nvSpPr>
        <p:spPr>
          <a:xfrm>
            <a:off x="609599" y="1464299"/>
            <a:ext cx="10972799" cy="448733"/>
          </a:xfrm>
        </p:spPr>
        <p:txBody>
          <a:bodyPr>
            <a:noAutofit/>
          </a:bodyPr>
          <a:lstStyle>
            <a:lvl1pPr marL="0" indent="0">
              <a:buNone/>
              <a:defRPr sz="2400">
                <a:solidFill>
                  <a:srgbClr val="0075C9"/>
                </a:solidFill>
              </a:defRPr>
            </a:lvl1pPr>
          </a:lstStyle>
          <a:p>
            <a:pPr lvl="0"/>
            <a:r>
              <a:rPr lang="en-US"/>
              <a:t>Click to edit Master text styles</a:t>
            </a:r>
          </a:p>
        </p:txBody>
      </p:sp>
      <p:sp>
        <p:nvSpPr>
          <p:cNvPr id="8" name="Slide Number Placeholder 5">
            <a:extLst>
              <a:ext uri="{FF2B5EF4-FFF2-40B4-BE49-F238E27FC236}">
                <a16:creationId xmlns:a16="http://schemas.microsoft.com/office/drawing/2014/main" id="{12815943-AE4F-064C-8525-BBDDBB2F5BCF}"/>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96101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987A-82EB-D44E-9038-DC7BCDC8187D}"/>
              </a:ext>
            </a:extLst>
          </p:cNvPr>
          <p:cNvSpPr/>
          <p:nvPr userDrawn="1"/>
        </p:nvSpPr>
        <p:spPr>
          <a:xfrm>
            <a:off x="0" y="1"/>
            <a:ext cx="1218703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1D71307-B703-F04A-BB8F-78E96B9B0C0D}"/>
              </a:ext>
            </a:extLst>
          </p:cNvPr>
          <p:cNvSpPr/>
          <p:nvPr userDrawn="1"/>
        </p:nvSpPr>
        <p:spPr>
          <a:xfrm>
            <a:off x="0" y="1885014"/>
            <a:ext cx="239843" cy="3067985"/>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853440" y="2778456"/>
            <a:ext cx="10515600" cy="1301085"/>
          </a:xfrm>
        </p:spPr>
        <p:txBody>
          <a:bodyPr anchor="ctr">
            <a:noAutofit/>
          </a:bodyPr>
          <a:lstStyle>
            <a:lvl1pPr algn="ctr">
              <a:defRPr sz="4267"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7" name="Rectangle 6">
            <a:extLst>
              <a:ext uri="{FF2B5EF4-FFF2-40B4-BE49-F238E27FC236}">
                <a16:creationId xmlns:a16="http://schemas.microsoft.com/office/drawing/2014/main" id="{55243FAE-C295-9F4A-81C0-AF1DDD2CE7C2}"/>
              </a:ext>
            </a:extLst>
          </p:cNvPr>
          <p:cNvSpPr/>
          <p:nvPr userDrawn="1"/>
        </p:nvSpPr>
        <p:spPr>
          <a:xfrm>
            <a:off x="882968" y="6450379"/>
            <a:ext cx="3969203" cy="215444"/>
          </a:xfrm>
          <a:prstGeom prst="rect">
            <a:avLst/>
          </a:prstGeom>
        </p:spPr>
        <p:txBody>
          <a:bodyPr wrap="square" lIns="0">
            <a:spAutoFit/>
          </a:bodyPr>
          <a:lstStyle/>
          <a:p>
            <a:r>
              <a:rPr lang="en-US" sz="800">
                <a:solidFill>
                  <a:schemeClr val="bg1">
                    <a:lumMod val="50000"/>
                  </a:schemeClr>
                </a:solidFill>
                <a:latin typeface="Arial" panose="020B0604020202020204" pitchFamily="34" charset="0"/>
                <a:cs typeface="Arial" panose="020B0604020202020204" pitchFamily="34" charset="0"/>
              </a:rPr>
              <a:t>© 2020 Lumen Technologies. All Rights Reserved. </a:t>
            </a:r>
          </a:p>
        </p:txBody>
      </p:sp>
      <p:pic>
        <p:nvPicPr>
          <p:cNvPr id="8" name="Picture 7" descr="A picture containing clock&#10;&#10;Description automatically generated">
            <a:extLst>
              <a:ext uri="{FF2B5EF4-FFF2-40B4-BE49-F238E27FC236}">
                <a16:creationId xmlns:a16="http://schemas.microsoft.com/office/drawing/2014/main" id="{62F6D15D-53D4-3F40-A3CC-476CB2680B33}"/>
              </a:ext>
            </a:extLst>
          </p:cNvPr>
          <p:cNvPicPr>
            <a:picLocks noChangeAspect="1"/>
          </p:cNvPicPr>
          <p:nvPr userDrawn="1"/>
        </p:nvPicPr>
        <p:blipFill>
          <a:blip r:embed="rId2"/>
          <a:stretch>
            <a:fillRect/>
          </a:stretch>
        </p:blipFill>
        <p:spPr>
          <a:xfrm>
            <a:off x="9922883" y="6237970"/>
            <a:ext cx="2137832" cy="567180"/>
          </a:xfrm>
          <a:prstGeom prst="rect">
            <a:avLst/>
          </a:prstGeom>
        </p:spPr>
      </p:pic>
      <p:sp>
        <p:nvSpPr>
          <p:cNvPr id="11" name="Slide Number Placeholder 5">
            <a:extLst>
              <a:ext uri="{FF2B5EF4-FFF2-40B4-BE49-F238E27FC236}">
                <a16:creationId xmlns:a16="http://schemas.microsoft.com/office/drawing/2014/main" id="{5A933E5F-76F0-DF4B-94B7-2B41A2CCB269}"/>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355985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ction Header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987A-82EB-D44E-9038-DC7BCDC8187D}"/>
              </a:ext>
            </a:extLst>
          </p:cNvPr>
          <p:cNvSpPr/>
          <p:nvPr userDrawn="1"/>
        </p:nvSpPr>
        <p:spPr>
          <a:xfrm>
            <a:off x="0" y="1"/>
            <a:ext cx="1218703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1D71307-B703-F04A-BB8F-78E96B9B0C0D}"/>
              </a:ext>
            </a:extLst>
          </p:cNvPr>
          <p:cNvSpPr/>
          <p:nvPr userDrawn="1"/>
        </p:nvSpPr>
        <p:spPr>
          <a:xfrm>
            <a:off x="-1" y="0"/>
            <a:ext cx="12187033" cy="6858000"/>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835715" y="2498643"/>
            <a:ext cx="10515600" cy="1301085"/>
          </a:xfrm>
        </p:spPr>
        <p:txBody>
          <a:bodyPr anchor="ctr">
            <a:noAutofit/>
          </a:bodyPr>
          <a:lstStyle>
            <a:lvl1pPr algn="ctr">
              <a:defRPr sz="4267"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C4B0FB53-25B5-2246-80E1-D7D0211A0574}"/>
              </a:ext>
            </a:extLst>
          </p:cNvPr>
          <p:cNvSpPr/>
          <p:nvPr userDrawn="1"/>
        </p:nvSpPr>
        <p:spPr>
          <a:xfrm>
            <a:off x="882968" y="6450379"/>
            <a:ext cx="3969203" cy="215444"/>
          </a:xfrm>
          <a:prstGeom prst="rect">
            <a:avLst/>
          </a:prstGeom>
        </p:spPr>
        <p:txBody>
          <a:bodyPr wrap="square" lIns="0">
            <a:spAutoFit/>
          </a:bodyPr>
          <a:lstStyle/>
          <a:p>
            <a:r>
              <a:rPr lang="en-US" sz="800">
                <a:solidFill>
                  <a:schemeClr val="tx1">
                    <a:lumMod val="95000"/>
                    <a:lumOff val="5000"/>
                  </a:schemeClr>
                </a:solidFill>
                <a:latin typeface="Arial" panose="020B0604020202020204" pitchFamily="34" charset="0"/>
                <a:cs typeface="Arial" panose="020B0604020202020204" pitchFamily="34" charset="0"/>
              </a:rPr>
              <a:t>© 2020 Lumen Technologies. All Rights Reserved. </a:t>
            </a:r>
          </a:p>
        </p:txBody>
      </p:sp>
      <p:pic>
        <p:nvPicPr>
          <p:cNvPr id="7" name="Picture 6" descr="A picture containing drawing&#10;&#10;Description automatically generated">
            <a:extLst>
              <a:ext uri="{FF2B5EF4-FFF2-40B4-BE49-F238E27FC236}">
                <a16:creationId xmlns:a16="http://schemas.microsoft.com/office/drawing/2014/main" id="{EF7ADD47-AB10-294D-8E2F-DCAABCBB8F52}"/>
              </a:ext>
            </a:extLst>
          </p:cNvPr>
          <p:cNvPicPr>
            <a:picLocks noChangeAspect="1"/>
          </p:cNvPicPr>
          <p:nvPr userDrawn="1"/>
        </p:nvPicPr>
        <p:blipFill>
          <a:blip r:embed="rId2"/>
          <a:stretch>
            <a:fillRect/>
          </a:stretch>
        </p:blipFill>
        <p:spPr>
          <a:xfrm>
            <a:off x="9920994" y="6237571"/>
            <a:ext cx="2189833" cy="580976"/>
          </a:xfrm>
          <a:prstGeom prst="rect">
            <a:avLst/>
          </a:prstGeom>
        </p:spPr>
      </p:pic>
      <p:sp>
        <p:nvSpPr>
          <p:cNvPr id="10" name="Slide Number Placeholder 5">
            <a:extLst>
              <a:ext uri="{FF2B5EF4-FFF2-40B4-BE49-F238E27FC236}">
                <a16:creationId xmlns:a16="http://schemas.microsoft.com/office/drawing/2014/main" id="{751932C2-B47E-164D-8378-7CABAAA1ABE3}"/>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tx1"/>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8662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825625"/>
            <a:ext cx="5410200" cy="4351339"/>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p:txBody>
      </p:sp>
      <p:sp>
        <p:nvSpPr>
          <p:cNvPr id="6" name="Slide Number Placeholder 5">
            <a:extLst>
              <a:ext uri="{FF2B5EF4-FFF2-40B4-BE49-F238E27FC236}">
                <a16:creationId xmlns:a16="http://schemas.microsoft.com/office/drawing/2014/main" id="{FE544C97-B411-F444-ADCB-A3BBEBEAA37F}"/>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81832843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6.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image" Target="../media/image10.png"/><Relationship Id="rId5" Type="http://schemas.openxmlformats.org/officeDocument/2006/relationships/slideLayout" Target="../slideLayouts/slideLayout56.xml"/><Relationship Id="rId10" Type="http://schemas.openxmlformats.org/officeDocument/2006/relationships/image" Target="../media/image9.png"/><Relationship Id="rId4" Type="http://schemas.openxmlformats.org/officeDocument/2006/relationships/slideLayout" Target="../slideLayouts/slideLayout55.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87680"/>
            <a:ext cx="10972800" cy="8349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599" y="1555103"/>
            <a:ext cx="10972799" cy="44800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8" name="Rectangle 7">
            <a:extLst>
              <a:ext uri="{FF2B5EF4-FFF2-40B4-BE49-F238E27FC236}">
                <a16:creationId xmlns:a16="http://schemas.microsoft.com/office/drawing/2014/main" id="{AB95BD6C-304F-6F4F-9AFA-F523AC7C70A4}"/>
              </a:ext>
            </a:extLst>
          </p:cNvPr>
          <p:cNvSpPr/>
          <p:nvPr userDrawn="1"/>
        </p:nvSpPr>
        <p:spPr>
          <a:xfrm>
            <a:off x="0" y="0"/>
            <a:ext cx="12192000" cy="2478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B050AEAA-E9B2-FB44-A85F-75D7146FAACD}"/>
              </a:ext>
            </a:extLst>
          </p:cNvPr>
          <p:cNvSpPr/>
          <p:nvPr userDrawn="1"/>
        </p:nvSpPr>
        <p:spPr>
          <a:xfrm>
            <a:off x="882968" y="6450379"/>
            <a:ext cx="3969203" cy="215444"/>
          </a:xfrm>
          <a:prstGeom prst="rect">
            <a:avLst/>
          </a:prstGeom>
        </p:spPr>
        <p:txBody>
          <a:bodyPr wrap="square" lIns="0">
            <a:spAutoFit/>
          </a:bodyPr>
          <a:lstStyle/>
          <a:p>
            <a:r>
              <a:rPr lang="en-US" sz="800">
                <a:solidFill>
                  <a:schemeClr val="bg1">
                    <a:lumMod val="50000"/>
                  </a:schemeClr>
                </a:solidFill>
                <a:latin typeface="Arial" panose="020B0604020202020204" pitchFamily="34" charset="0"/>
                <a:cs typeface="Arial" panose="020B0604020202020204" pitchFamily="34" charset="0"/>
              </a:rPr>
              <a:t>© 2020 Lumen Technologies. All Rights Reserved. </a:t>
            </a:r>
          </a:p>
        </p:txBody>
      </p:sp>
      <p:pic>
        <p:nvPicPr>
          <p:cNvPr id="5" name="Picture 4" descr="A picture containing clock&#10;&#10;Description automatically generated">
            <a:extLst>
              <a:ext uri="{FF2B5EF4-FFF2-40B4-BE49-F238E27FC236}">
                <a16:creationId xmlns:a16="http://schemas.microsoft.com/office/drawing/2014/main" id="{380401D8-6A50-264D-AD48-DCB690ADCB12}"/>
              </a:ext>
            </a:extLst>
          </p:cNvPr>
          <p:cNvPicPr>
            <a:picLocks noChangeAspect="1"/>
          </p:cNvPicPr>
          <p:nvPr userDrawn="1"/>
        </p:nvPicPr>
        <p:blipFill>
          <a:blip r:embed="rId36"/>
          <a:stretch>
            <a:fillRect/>
          </a:stretch>
        </p:blipFill>
        <p:spPr>
          <a:xfrm>
            <a:off x="9922883" y="6237970"/>
            <a:ext cx="2137832" cy="567180"/>
          </a:xfrm>
          <a:prstGeom prst="rect">
            <a:avLst/>
          </a:prstGeom>
        </p:spPr>
      </p:pic>
      <p:sp>
        <p:nvSpPr>
          <p:cNvPr id="9" name="Slide Number Placeholder 5">
            <a:extLst>
              <a:ext uri="{FF2B5EF4-FFF2-40B4-BE49-F238E27FC236}">
                <a16:creationId xmlns:a16="http://schemas.microsoft.com/office/drawing/2014/main" id="{95ED3AEA-2592-574C-845C-D50182E18060}"/>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892583737"/>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3994" r:id="rId17"/>
    <p:sldLayoutId id="2147483995" r:id="rId18"/>
    <p:sldLayoutId id="2147483996" r:id="rId19"/>
    <p:sldLayoutId id="2147483997" r:id="rId20"/>
    <p:sldLayoutId id="2147483998" r:id="rId21"/>
    <p:sldLayoutId id="2147483999" r:id="rId22"/>
    <p:sldLayoutId id="2147484000" r:id="rId23"/>
    <p:sldLayoutId id="2147484001" r:id="rId24"/>
    <p:sldLayoutId id="2147484002" r:id="rId25"/>
    <p:sldLayoutId id="2147484003" r:id="rId26"/>
    <p:sldLayoutId id="2147484004" r:id="rId27"/>
    <p:sldLayoutId id="2147484005" r:id="rId28"/>
    <p:sldLayoutId id="2147484006" r:id="rId29"/>
    <p:sldLayoutId id="2147484007" r:id="rId30"/>
    <p:sldLayoutId id="2147484008" r:id="rId31"/>
    <p:sldLayoutId id="2147484009" r:id="rId32"/>
    <p:sldLayoutId id="2147484022" r:id="rId33"/>
    <p:sldLayoutId id="2147484026" r:id="rId34"/>
  </p:sldLayoutIdLst>
  <p:txStyles>
    <p:titleStyle>
      <a:lvl1pPr algn="l" defTabSz="914377"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33"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867"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867"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4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4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87680"/>
            <a:ext cx="10972800" cy="8349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599" y="1555103"/>
            <a:ext cx="10972799" cy="44800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4"/>
          </p:nvPr>
        </p:nvSpPr>
        <p:spPr>
          <a:xfrm>
            <a:off x="349805" y="639874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
        <p:nvSpPr>
          <p:cNvPr id="8" name="Rectangle 7">
            <a:extLst>
              <a:ext uri="{FF2B5EF4-FFF2-40B4-BE49-F238E27FC236}">
                <a16:creationId xmlns:a16="http://schemas.microsoft.com/office/drawing/2014/main" id="{AB95BD6C-304F-6F4F-9AFA-F523AC7C70A4}"/>
              </a:ext>
            </a:extLst>
          </p:cNvPr>
          <p:cNvSpPr/>
          <p:nvPr userDrawn="1"/>
        </p:nvSpPr>
        <p:spPr>
          <a:xfrm>
            <a:off x="0" y="0"/>
            <a:ext cx="12192000" cy="2478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B050AEAA-E9B2-FB44-A85F-75D7146FAACD}"/>
              </a:ext>
            </a:extLst>
          </p:cNvPr>
          <p:cNvSpPr/>
          <p:nvPr userDrawn="1"/>
        </p:nvSpPr>
        <p:spPr>
          <a:xfrm>
            <a:off x="882968" y="6450379"/>
            <a:ext cx="3969203" cy="215444"/>
          </a:xfrm>
          <a:prstGeom prst="rect">
            <a:avLst/>
          </a:prstGeom>
        </p:spPr>
        <p:txBody>
          <a:bodyPr wrap="square" lIns="0">
            <a:spAutoFit/>
          </a:bodyPr>
          <a:lstStyle/>
          <a:p>
            <a:r>
              <a:rPr lang="es-419" sz="800" noProof="0">
                <a:solidFill>
                  <a:schemeClr val="bg1">
                    <a:lumMod val="50000"/>
                  </a:schemeClr>
                </a:solidFill>
                <a:latin typeface="Arial" panose="020B0604020202020204" pitchFamily="34" charset="0"/>
                <a:cs typeface="Arial" panose="020B0604020202020204" pitchFamily="34" charset="0"/>
              </a:rPr>
              <a:t>© 2020 Lumen Technologies. Todos los Derechos Reservados. </a:t>
            </a:r>
          </a:p>
        </p:txBody>
      </p:sp>
      <p:pic>
        <p:nvPicPr>
          <p:cNvPr id="4" name="Picture 10">
            <a:extLst>
              <a:ext uri="{FF2B5EF4-FFF2-40B4-BE49-F238E27FC236}">
                <a16:creationId xmlns:a16="http://schemas.microsoft.com/office/drawing/2014/main" id="{408F0D42-15FE-4050-9674-29B763E0AA45}"/>
              </a:ext>
            </a:extLst>
          </p:cNvPr>
          <p:cNvPicPr/>
          <p:nvPr userDrawn="1"/>
        </p:nvPicPr>
        <p:blipFill>
          <a:blip r:embed="rId19"/>
          <a:stretch>
            <a:fillRect/>
          </a:stretch>
        </p:blipFill>
        <p:spPr>
          <a:xfrm>
            <a:off x="9871551" y="6215848"/>
            <a:ext cx="2131200" cy="608753"/>
          </a:xfrm>
          <a:prstGeom prst="rect">
            <a:avLst/>
          </a:prstGeom>
        </p:spPr>
      </p:pic>
    </p:spTree>
    <p:extLst>
      <p:ext uri="{BB962C8B-B14F-4D97-AF65-F5344CB8AC3E}">
        <p14:creationId xmlns:p14="http://schemas.microsoft.com/office/powerpoint/2010/main" val="1237924816"/>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 id="2147484059" r:id="rId14"/>
    <p:sldLayoutId id="2147484060" r:id="rId15"/>
    <p:sldLayoutId id="2147484061" r:id="rId16"/>
    <p:sldLayoutId id="2147484071" r:id="rId17"/>
  </p:sldLayoutIdLst>
  <p:txStyles>
    <p:titleStyle>
      <a:lvl1pPr algn="l" defTabSz="914377"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33"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867"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867"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4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4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4B03D1E4-72CE-4FFC-8103-E18BAF1848CF}"/>
              </a:ext>
            </a:extLst>
          </p:cNvPr>
          <p:cNvPicPr>
            <a:picLocks noChangeAspect="1"/>
          </p:cNvPicPr>
          <p:nvPr userDrawn="1"/>
        </p:nvPicPr>
        <p:blipFill rotWithShape="1">
          <a:blip r:embed="rId10">
            <a:duotone>
              <a:prstClr val="black"/>
              <a:srgbClr val="98E8C6">
                <a:tint val="45000"/>
                <a:satMod val="400000"/>
              </a:srgbClr>
            </a:duotone>
            <a:extLst>
              <a:ext uri="{28A0092B-C50C-407E-A947-70E740481C1C}">
                <a14:useLocalDpi xmlns:a14="http://schemas.microsoft.com/office/drawing/2010/main" val="0"/>
              </a:ext>
            </a:extLst>
          </a:blip>
          <a:srcRect/>
          <a:stretch/>
        </p:blipFill>
        <p:spPr>
          <a:xfrm>
            <a:off x="0" y="1"/>
            <a:ext cx="12192000" cy="861774"/>
          </a:xfrm>
          <a:prstGeom prst="rect">
            <a:avLst/>
          </a:prstGeom>
        </p:spPr>
      </p:pic>
      <p:sp>
        <p:nvSpPr>
          <p:cNvPr id="8" name="Rectangle: Rounded Corners 7">
            <a:extLst>
              <a:ext uri="{FF2B5EF4-FFF2-40B4-BE49-F238E27FC236}">
                <a16:creationId xmlns:a16="http://schemas.microsoft.com/office/drawing/2014/main" id="{D0D80FF5-18E8-4F68-8F1B-696325469F8A}"/>
              </a:ext>
            </a:extLst>
          </p:cNvPr>
          <p:cNvSpPr/>
          <p:nvPr userDrawn="1"/>
        </p:nvSpPr>
        <p:spPr>
          <a:xfrm>
            <a:off x="482600" y="111986"/>
            <a:ext cx="11188700" cy="631739"/>
          </a:xfrm>
          <a:prstGeom prst="roundRect">
            <a:avLst/>
          </a:prstGeom>
          <a:solidFill>
            <a:schemeClr val="bg1">
              <a:lumMod val="9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A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0510745A-BB20-4220-A38C-D46BE95503D3}"/>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585381" y="6274710"/>
            <a:ext cx="1371641" cy="443590"/>
          </a:xfrm>
          <a:prstGeom prst="rect">
            <a:avLst/>
          </a:prstGeom>
        </p:spPr>
      </p:pic>
      <p:grpSp>
        <p:nvGrpSpPr>
          <p:cNvPr id="11" name="Group 10">
            <a:extLst>
              <a:ext uri="{FF2B5EF4-FFF2-40B4-BE49-F238E27FC236}">
                <a16:creationId xmlns:a16="http://schemas.microsoft.com/office/drawing/2014/main" id="{E56836F0-DFF9-4BE7-97AD-6B894B26B758}"/>
              </a:ext>
            </a:extLst>
          </p:cNvPr>
          <p:cNvGrpSpPr/>
          <p:nvPr userDrawn="1"/>
        </p:nvGrpSpPr>
        <p:grpSpPr>
          <a:xfrm>
            <a:off x="-785" y="6795643"/>
            <a:ext cx="12192785" cy="62357"/>
            <a:chOff x="27496" y="4863142"/>
            <a:chExt cx="12164504" cy="64008"/>
          </a:xfrm>
        </p:grpSpPr>
        <p:sp>
          <p:nvSpPr>
            <p:cNvPr id="12" name="Freeform 119">
              <a:extLst>
                <a:ext uri="{FF2B5EF4-FFF2-40B4-BE49-F238E27FC236}">
                  <a16:creationId xmlns:a16="http://schemas.microsoft.com/office/drawing/2014/main" id="{51454450-D896-499B-9089-5B64DD71E4CE}"/>
                </a:ext>
              </a:extLst>
            </p:cNvPr>
            <p:cNvSpPr/>
            <p:nvPr/>
          </p:nvSpPr>
          <p:spPr>
            <a:xfrm>
              <a:off x="27496" y="4863142"/>
              <a:ext cx="12164504" cy="64008"/>
            </a:xfrm>
            <a:custGeom>
              <a:avLst/>
              <a:gdLst/>
              <a:ahLst/>
              <a:cxnLst/>
              <a:rect l="0" t="0" r="0" b="0"/>
              <a:pathLst>
                <a:path w="9150095" h="64008">
                  <a:moveTo>
                    <a:pt x="0" y="64008"/>
                  </a:moveTo>
                  <a:lnTo>
                    <a:pt x="9150095" y="64008"/>
                  </a:lnTo>
                  <a:lnTo>
                    <a:pt x="9150095" y="0"/>
                  </a:lnTo>
                  <a:lnTo>
                    <a:pt x="0" y="0"/>
                  </a:lnTo>
                  <a:lnTo>
                    <a:pt x="0" y="64008"/>
                  </a:lnTo>
                  <a:close/>
                </a:path>
              </a:pathLst>
            </a:custGeom>
            <a:solidFill>
              <a:srgbClr val="48D597">
                <a:alpha val="100000"/>
              </a:srgbClr>
            </a:solidFill>
            <a:ln w="12700" cap="flat" cmpd="sng" algn="ctr">
              <a:noFill/>
              <a:prstDash val="soli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AR" sz="1800" b="0" i="0" u="none" strike="noStrike" kern="0" cap="none" spc="0" normalizeH="0" baseline="0" noProof="0">
                <a:ln>
                  <a:noFill/>
                </a:ln>
                <a:solidFill>
                  <a:prstClr val="white"/>
                </a:solidFill>
                <a:effectLst/>
                <a:uLnTx/>
                <a:uFillTx/>
                <a:latin typeface="Calibri"/>
                <a:ea typeface="+mn-ea"/>
                <a:cs typeface="+mn-cs"/>
              </a:endParaRPr>
            </a:p>
          </p:txBody>
        </p:sp>
        <p:sp>
          <p:nvSpPr>
            <p:cNvPr id="13" name="Freeform 120">
              <a:extLst>
                <a:ext uri="{FF2B5EF4-FFF2-40B4-BE49-F238E27FC236}">
                  <a16:creationId xmlns:a16="http://schemas.microsoft.com/office/drawing/2014/main" id="{646C5D3C-2A20-469A-B582-89EA04FA7B05}"/>
                </a:ext>
              </a:extLst>
            </p:cNvPr>
            <p:cNvSpPr/>
            <p:nvPr/>
          </p:nvSpPr>
          <p:spPr>
            <a:xfrm>
              <a:off x="27496" y="4863142"/>
              <a:ext cx="1024127" cy="64008"/>
            </a:xfrm>
            <a:custGeom>
              <a:avLst/>
              <a:gdLst/>
              <a:ahLst/>
              <a:cxnLst/>
              <a:rect l="0" t="0" r="0" b="0"/>
              <a:pathLst>
                <a:path w="1024127" h="64008">
                  <a:moveTo>
                    <a:pt x="0" y="64008"/>
                  </a:moveTo>
                  <a:lnTo>
                    <a:pt x="1024127" y="64008"/>
                  </a:lnTo>
                  <a:lnTo>
                    <a:pt x="1024127" y="0"/>
                  </a:lnTo>
                  <a:lnTo>
                    <a:pt x="0" y="0"/>
                  </a:lnTo>
                  <a:lnTo>
                    <a:pt x="0" y="64008"/>
                  </a:lnTo>
                  <a:close/>
                </a:path>
              </a:pathLst>
            </a:custGeom>
            <a:solidFill>
              <a:srgbClr val="001E60">
                <a:alpha val="100000"/>
              </a:srgbClr>
            </a:solidFill>
            <a:ln w="12700" cap="flat" cmpd="sng" algn="ctr">
              <a:noFill/>
              <a:prstDash val="solid"/>
            </a:ln>
            <a:effectLst/>
          </p:spPr>
        </p:sp>
        <p:sp>
          <p:nvSpPr>
            <p:cNvPr id="14" name="Freeform 121">
              <a:extLst>
                <a:ext uri="{FF2B5EF4-FFF2-40B4-BE49-F238E27FC236}">
                  <a16:creationId xmlns:a16="http://schemas.microsoft.com/office/drawing/2014/main" id="{1F6CCD04-B233-4769-ACC6-3F503939C67A}"/>
                </a:ext>
              </a:extLst>
            </p:cNvPr>
            <p:cNvSpPr/>
            <p:nvPr/>
          </p:nvSpPr>
          <p:spPr>
            <a:xfrm>
              <a:off x="1051623" y="4863142"/>
              <a:ext cx="1787652" cy="64008"/>
            </a:xfrm>
            <a:custGeom>
              <a:avLst/>
              <a:gdLst/>
              <a:ahLst/>
              <a:cxnLst/>
              <a:rect l="0" t="0" r="0" b="0"/>
              <a:pathLst>
                <a:path w="1787652" h="64008">
                  <a:moveTo>
                    <a:pt x="0" y="64008"/>
                  </a:moveTo>
                  <a:lnTo>
                    <a:pt x="1787652" y="64008"/>
                  </a:lnTo>
                  <a:lnTo>
                    <a:pt x="1787652" y="0"/>
                  </a:lnTo>
                  <a:lnTo>
                    <a:pt x="0" y="0"/>
                  </a:lnTo>
                  <a:lnTo>
                    <a:pt x="0" y="64008"/>
                  </a:lnTo>
                  <a:close/>
                </a:path>
              </a:pathLst>
            </a:custGeom>
            <a:solidFill>
              <a:srgbClr val="0047BB">
                <a:alpha val="100000"/>
              </a:srgbClr>
            </a:solidFill>
            <a:ln w="12700" cap="flat" cmpd="sng" algn="ctr">
              <a:noFill/>
              <a:prstDash val="solid"/>
            </a:ln>
            <a:effectLst/>
          </p:spPr>
        </p:sp>
      </p:grpSp>
      <p:sp>
        <p:nvSpPr>
          <p:cNvPr id="17" name="Title Placeholder 16">
            <a:extLst>
              <a:ext uri="{FF2B5EF4-FFF2-40B4-BE49-F238E27FC236}">
                <a16:creationId xmlns:a16="http://schemas.microsoft.com/office/drawing/2014/main" id="{D98EB822-8D2B-4C52-B0D3-DD1D147E9BA5}"/>
              </a:ext>
            </a:extLst>
          </p:cNvPr>
          <p:cNvSpPr>
            <a:spLocks noGrp="1"/>
          </p:cNvSpPr>
          <p:nvPr>
            <p:ph type="title"/>
          </p:nvPr>
        </p:nvSpPr>
        <p:spPr>
          <a:xfrm>
            <a:off x="668518" y="111986"/>
            <a:ext cx="10869890" cy="631739"/>
          </a:xfrm>
          <a:prstGeom prst="rect">
            <a:avLst/>
          </a:prstGeom>
        </p:spPr>
        <p:txBody>
          <a:bodyPr vert="horz" lIns="91440" tIns="45720" rIns="91440" bIns="45720" rtlCol="0" anchor="ctr">
            <a:normAutofit/>
          </a:bodyPr>
          <a:lstStyle/>
          <a:p>
            <a:r>
              <a:rPr lang="en-US"/>
              <a:t>Click to edit Master title style</a:t>
            </a:r>
            <a:endParaRPr lang="es-AR"/>
          </a:p>
        </p:txBody>
      </p:sp>
    </p:spTree>
    <p:extLst>
      <p:ext uri="{BB962C8B-B14F-4D97-AF65-F5344CB8AC3E}">
        <p14:creationId xmlns:p14="http://schemas.microsoft.com/office/powerpoint/2010/main" val="2517144422"/>
      </p:ext>
    </p:extLst>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Lst>
  <p:txStyles>
    <p:titleStyle>
      <a:lvl1pPr algn="l" defTabSz="9144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6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hyperlink" Target="https://library.level3.com/sec/GSL/gsl/GSLLibrary/International%20sold%20HSIP%20and%20DIA%20into%20LATAM%20-%20Quoting%20Guidance.pptx" TargetMode="Externa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hyperlink" Target="https://library.level3.com/sec/GSL/gsl/GSLLibrary/International%20sold%20HSIP%20and%20DIA%20into%20LATAM%20-%20Quoting%20Guidance.pptx" TargetMode="Externa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B00FB9-292A-4828-B071-EBE9B0403663}"/>
              </a:ext>
            </a:extLst>
          </p:cNvPr>
          <p:cNvSpPr>
            <a:spLocks noGrp="1"/>
          </p:cNvSpPr>
          <p:nvPr>
            <p:ph type="title"/>
          </p:nvPr>
        </p:nvSpPr>
        <p:spPr/>
        <p:txBody>
          <a:bodyPr/>
          <a:lstStyle/>
          <a:p>
            <a:r>
              <a:rPr lang="en-US" sz="4400" dirty="0">
                <a:solidFill>
                  <a:schemeClr val="tx1">
                    <a:lumMod val="75000"/>
                    <a:lumOff val="25000"/>
                  </a:schemeClr>
                </a:solidFill>
              </a:rPr>
              <a:t>Global Customer Account Alignment</a:t>
            </a:r>
            <a:br>
              <a:rPr lang="en-US" sz="4400" dirty="0">
                <a:solidFill>
                  <a:schemeClr val="tx1">
                    <a:lumMod val="75000"/>
                    <a:lumOff val="25000"/>
                  </a:schemeClr>
                </a:solidFill>
              </a:rPr>
            </a:br>
            <a:br>
              <a:rPr lang="en-US" sz="3600" dirty="0">
                <a:solidFill>
                  <a:schemeClr val="tx1">
                    <a:lumMod val="75000"/>
                    <a:lumOff val="25000"/>
                  </a:schemeClr>
                </a:solidFill>
              </a:rPr>
            </a:br>
            <a:r>
              <a:rPr lang="en-US" sz="3600" dirty="0">
                <a:solidFill>
                  <a:schemeClr val="tx1">
                    <a:lumMod val="75000"/>
                    <a:lumOff val="25000"/>
                  </a:schemeClr>
                </a:solidFill>
              </a:rPr>
              <a:t>Impacts, Communication Plan, Scenarios</a:t>
            </a:r>
            <a:endParaRPr lang="en-US" sz="4400" dirty="0">
              <a:solidFill>
                <a:schemeClr val="tx1">
                  <a:lumMod val="75000"/>
                  <a:lumOff val="25000"/>
                </a:schemeClr>
              </a:solidFill>
            </a:endParaRPr>
          </a:p>
        </p:txBody>
      </p:sp>
    </p:spTree>
    <p:extLst>
      <p:ext uri="{BB962C8B-B14F-4D97-AF65-F5344CB8AC3E}">
        <p14:creationId xmlns:p14="http://schemas.microsoft.com/office/powerpoint/2010/main" val="4275074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0737FE-0934-4352-93B7-7D8394E66B76}"/>
              </a:ext>
            </a:extLst>
          </p:cNvPr>
          <p:cNvSpPr>
            <a:spLocks noGrp="1"/>
          </p:cNvSpPr>
          <p:nvPr>
            <p:ph type="title"/>
          </p:nvPr>
        </p:nvSpPr>
        <p:spPr>
          <a:xfrm>
            <a:off x="609600" y="360680"/>
            <a:ext cx="10972800" cy="1722120"/>
          </a:xfrm>
        </p:spPr>
        <p:txBody>
          <a:bodyPr>
            <a:normAutofit fontScale="90000"/>
          </a:bodyPr>
          <a:lstStyle/>
          <a:p>
            <a:r>
              <a:rPr lang="en-US" dirty="0"/>
              <a:t>Scenario 1: NA customer requesting </a:t>
            </a:r>
            <a:r>
              <a:rPr lang="en-US" u="sng" dirty="0"/>
              <a:t>global DIA in Brazil </a:t>
            </a:r>
            <a:r>
              <a:rPr lang="en-US" dirty="0"/>
              <a:t>with billing in USD</a:t>
            </a:r>
            <a:br>
              <a:rPr lang="en-US" dirty="0"/>
            </a:br>
            <a:r>
              <a:rPr lang="en-US" sz="1800" u="sng" dirty="0"/>
              <a:t>Assumptions: </a:t>
            </a:r>
            <a:br>
              <a:rPr lang="en-US" sz="1800" dirty="0"/>
            </a:br>
            <a:r>
              <a:rPr lang="en-US" sz="1800" dirty="0"/>
              <a:t>Account headquarters is in the United States</a:t>
            </a:r>
            <a:br>
              <a:rPr lang="en-US" sz="1800" dirty="0"/>
            </a:br>
            <a:r>
              <a:rPr lang="en-US" sz="1800" dirty="0"/>
              <a:t>Waiver has been obtained from LATAM Tax to invoice outside of Brazil</a:t>
            </a:r>
            <a:br>
              <a:rPr lang="en-US" sz="1800" dirty="0"/>
            </a:br>
            <a:r>
              <a:rPr lang="en-US" sz="1800" dirty="0"/>
              <a:t>This same process applies if customer account is headquartered in EMEA or APAC</a:t>
            </a:r>
          </a:p>
        </p:txBody>
      </p:sp>
      <p:sp>
        <p:nvSpPr>
          <p:cNvPr id="6" name="Rectangle 5">
            <a:extLst>
              <a:ext uri="{FF2B5EF4-FFF2-40B4-BE49-F238E27FC236}">
                <a16:creationId xmlns:a16="http://schemas.microsoft.com/office/drawing/2014/main" id="{D6BDE3CE-9794-4383-9DDF-5E5F3E41334B}"/>
              </a:ext>
            </a:extLst>
          </p:cNvPr>
          <p:cNvSpPr/>
          <p:nvPr/>
        </p:nvSpPr>
        <p:spPr>
          <a:xfrm>
            <a:off x="2579157" y="3014134"/>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Assign LATAM B-end AM to customer account</a:t>
            </a:r>
          </a:p>
          <a:p>
            <a:pPr algn="ctr"/>
            <a:r>
              <a:rPr lang="en-US" sz="800" dirty="0"/>
              <a:t>(If applicable)</a:t>
            </a:r>
          </a:p>
        </p:txBody>
      </p:sp>
      <p:sp>
        <p:nvSpPr>
          <p:cNvPr id="8" name="Rectangle 7">
            <a:extLst>
              <a:ext uri="{FF2B5EF4-FFF2-40B4-BE49-F238E27FC236}">
                <a16:creationId xmlns:a16="http://schemas.microsoft.com/office/drawing/2014/main" id="{93795634-F01D-4EC5-ACA1-DA538FE23C3B}"/>
              </a:ext>
            </a:extLst>
          </p:cNvPr>
          <p:cNvSpPr/>
          <p:nvPr/>
        </p:nvSpPr>
        <p:spPr>
          <a:xfrm>
            <a:off x="4109505" y="3014134"/>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SM Quote</a:t>
            </a:r>
          </a:p>
        </p:txBody>
      </p:sp>
      <p:sp>
        <p:nvSpPr>
          <p:cNvPr id="9" name="Rectangle 8">
            <a:extLst>
              <a:ext uri="{FF2B5EF4-FFF2-40B4-BE49-F238E27FC236}">
                <a16:creationId xmlns:a16="http://schemas.microsoft.com/office/drawing/2014/main" id="{0038C907-59F4-4E54-9BF1-119045CBF73C}"/>
              </a:ext>
            </a:extLst>
          </p:cNvPr>
          <p:cNvSpPr/>
          <p:nvPr/>
        </p:nvSpPr>
        <p:spPr>
          <a:xfrm>
            <a:off x="7245350" y="3014134"/>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Submit Quote to Order </a:t>
            </a:r>
          </a:p>
          <a:p>
            <a:pPr algn="ctr"/>
            <a:r>
              <a:rPr lang="en-US" sz="800" dirty="0"/>
              <a:t>(SwIFT)</a:t>
            </a:r>
          </a:p>
        </p:txBody>
      </p:sp>
      <p:sp>
        <p:nvSpPr>
          <p:cNvPr id="10" name="Rectangle 9">
            <a:extLst>
              <a:ext uri="{FF2B5EF4-FFF2-40B4-BE49-F238E27FC236}">
                <a16:creationId xmlns:a16="http://schemas.microsoft.com/office/drawing/2014/main" id="{97F9CED3-3F8E-4C7A-AE6D-DC9C0CA06B3A}"/>
              </a:ext>
            </a:extLst>
          </p:cNvPr>
          <p:cNvSpPr/>
          <p:nvPr/>
        </p:nvSpPr>
        <p:spPr>
          <a:xfrm>
            <a:off x="8826500" y="3014134"/>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Process Order</a:t>
            </a:r>
          </a:p>
          <a:p>
            <a:pPr algn="ctr"/>
            <a:r>
              <a:rPr lang="en-US" sz="800" dirty="0"/>
              <a:t>(SwIFT, BPMS)</a:t>
            </a:r>
          </a:p>
        </p:txBody>
      </p:sp>
      <p:sp>
        <p:nvSpPr>
          <p:cNvPr id="12" name="Rectangle 11">
            <a:extLst>
              <a:ext uri="{FF2B5EF4-FFF2-40B4-BE49-F238E27FC236}">
                <a16:creationId xmlns:a16="http://schemas.microsoft.com/office/drawing/2014/main" id="{F769EE30-26B1-4DF9-9D89-11BAF7829DF7}"/>
              </a:ext>
            </a:extLst>
          </p:cNvPr>
          <p:cNvSpPr/>
          <p:nvPr/>
        </p:nvSpPr>
        <p:spPr>
          <a:xfrm>
            <a:off x="5664200" y="3014134"/>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Create/Assign BAN</a:t>
            </a:r>
          </a:p>
        </p:txBody>
      </p:sp>
      <p:sp>
        <p:nvSpPr>
          <p:cNvPr id="13" name="Rectangle 12">
            <a:extLst>
              <a:ext uri="{FF2B5EF4-FFF2-40B4-BE49-F238E27FC236}">
                <a16:creationId xmlns:a16="http://schemas.microsoft.com/office/drawing/2014/main" id="{CC1FC5CA-BE69-424D-AB4F-FE9541897B9F}"/>
              </a:ext>
            </a:extLst>
          </p:cNvPr>
          <p:cNvSpPr/>
          <p:nvPr/>
        </p:nvSpPr>
        <p:spPr>
          <a:xfrm>
            <a:off x="10407650" y="3014134"/>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Invoice Customer</a:t>
            </a:r>
          </a:p>
          <a:p>
            <a:pPr algn="ctr"/>
            <a:r>
              <a:rPr lang="en-US" sz="800" dirty="0"/>
              <a:t>(Kenan)</a:t>
            </a:r>
          </a:p>
        </p:txBody>
      </p:sp>
      <p:sp>
        <p:nvSpPr>
          <p:cNvPr id="14" name="Arrow: Right 13">
            <a:extLst>
              <a:ext uri="{FF2B5EF4-FFF2-40B4-BE49-F238E27FC236}">
                <a16:creationId xmlns:a16="http://schemas.microsoft.com/office/drawing/2014/main" id="{91F4C313-0FEA-4BD3-B4B4-7688FEE85D8B}"/>
              </a:ext>
            </a:extLst>
          </p:cNvPr>
          <p:cNvSpPr/>
          <p:nvPr/>
        </p:nvSpPr>
        <p:spPr>
          <a:xfrm>
            <a:off x="3832225" y="3200400"/>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5C3F4908-DE75-455F-AA7B-4B9D883AAC67}"/>
              </a:ext>
            </a:extLst>
          </p:cNvPr>
          <p:cNvSpPr/>
          <p:nvPr/>
        </p:nvSpPr>
        <p:spPr>
          <a:xfrm>
            <a:off x="5340345" y="3200399"/>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CE07057B-8356-4AE7-9E9E-4C155F0CDC86}"/>
              </a:ext>
            </a:extLst>
          </p:cNvPr>
          <p:cNvSpPr/>
          <p:nvPr/>
        </p:nvSpPr>
        <p:spPr>
          <a:xfrm>
            <a:off x="6919390" y="3200398"/>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FA455BF2-FA05-456E-8BA0-1255EBC47FB6}"/>
              </a:ext>
            </a:extLst>
          </p:cNvPr>
          <p:cNvSpPr/>
          <p:nvPr/>
        </p:nvSpPr>
        <p:spPr>
          <a:xfrm>
            <a:off x="8496296" y="3200398"/>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6B6E373B-D181-4908-B331-0FF9DB947ED5}"/>
              </a:ext>
            </a:extLst>
          </p:cNvPr>
          <p:cNvSpPr/>
          <p:nvPr/>
        </p:nvSpPr>
        <p:spPr>
          <a:xfrm>
            <a:off x="10081690" y="3200397"/>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croll: Horizontal 19">
            <a:extLst>
              <a:ext uri="{FF2B5EF4-FFF2-40B4-BE49-F238E27FC236}">
                <a16:creationId xmlns:a16="http://schemas.microsoft.com/office/drawing/2014/main" id="{4B67767D-2180-46BD-8C33-CEDB6829097C}"/>
              </a:ext>
            </a:extLst>
          </p:cNvPr>
          <p:cNvSpPr/>
          <p:nvPr/>
        </p:nvSpPr>
        <p:spPr>
          <a:xfrm>
            <a:off x="3860805" y="4123268"/>
            <a:ext cx="3852334" cy="115146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 Creation/Management Process Remains Business as Usual</a:t>
            </a:r>
          </a:p>
        </p:txBody>
      </p:sp>
      <p:sp>
        <p:nvSpPr>
          <p:cNvPr id="21" name="Rectangle 20">
            <a:extLst>
              <a:ext uri="{FF2B5EF4-FFF2-40B4-BE49-F238E27FC236}">
                <a16:creationId xmlns:a16="http://schemas.microsoft.com/office/drawing/2014/main" id="{31C8A66D-B61B-4C86-A920-C16197704102}"/>
              </a:ext>
            </a:extLst>
          </p:cNvPr>
          <p:cNvSpPr/>
          <p:nvPr/>
        </p:nvSpPr>
        <p:spPr>
          <a:xfrm>
            <a:off x="1079498" y="3014134"/>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NA customer account is owned by NA account manager</a:t>
            </a:r>
          </a:p>
        </p:txBody>
      </p:sp>
      <p:sp>
        <p:nvSpPr>
          <p:cNvPr id="22" name="Arrow: Right 21">
            <a:extLst>
              <a:ext uri="{FF2B5EF4-FFF2-40B4-BE49-F238E27FC236}">
                <a16:creationId xmlns:a16="http://schemas.microsoft.com/office/drawing/2014/main" id="{1EFC91A6-8D6B-4141-A540-AF395BD04322}"/>
              </a:ext>
            </a:extLst>
          </p:cNvPr>
          <p:cNvSpPr/>
          <p:nvPr/>
        </p:nvSpPr>
        <p:spPr>
          <a:xfrm>
            <a:off x="2290233" y="3200396"/>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65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0737FE-0934-4352-93B7-7D8394E66B76}"/>
              </a:ext>
            </a:extLst>
          </p:cNvPr>
          <p:cNvSpPr>
            <a:spLocks noGrp="1"/>
          </p:cNvSpPr>
          <p:nvPr>
            <p:ph type="title"/>
          </p:nvPr>
        </p:nvSpPr>
        <p:spPr>
          <a:xfrm>
            <a:off x="80431" y="386077"/>
            <a:ext cx="12051253" cy="1804247"/>
          </a:xfrm>
        </p:spPr>
        <p:txBody>
          <a:bodyPr>
            <a:normAutofit fontScale="90000"/>
          </a:bodyPr>
          <a:lstStyle/>
          <a:p>
            <a:r>
              <a:rPr lang="en-US" dirty="0"/>
              <a:t>Scenario 2: NA customer requesting </a:t>
            </a:r>
            <a:r>
              <a:rPr lang="en-US" u="sng" dirty="0"/>
              <a:t>global DIA in Brazil </a:t>
            </a:r>
            <a:r>
              <a:rPr lang="en-US" dirty="0"/>
              <a:t>with billing in Brazil</a:t>
            </a:r>
            <a:br>
              <a:rPr lang="en-US" dirty="0"/>
            </a:br>
            <a:r>
              <a:rPr lang="en-US" sz="1800" u="sng" dirty="0"/>
              <a:t>Assumptions: </a:t>
            </a:r>
            <a:br>
              <a:rPr lang="en-US" sz="1800" dirty="0"/>
            </a:br>
            <a:r>
              <a:rPr lang="en-US" sz="1800" dirty="0"/>
              <a:t>Account headquarters is in the United States</a:t>
            </a:r>
            <a:br>
              <a:rPr lang="en-US" sz="1800" dirty="0"/>
            </a:br>
            <a:r>
              <a:rPr lang="en-US" sz="1800" dirty="0"/>
              <a:t>Customer has a legal entity in Brazil and requires invoicing in Brazil</a:t>
            </a:r>
            <a:br>
              <a:rPr lang="en-US" sz="1800" dirty="0"/>
            </a:br>
            <a:r>
              <a:rPr lang="en-US" sz="1800" dirty="0"/>
              <a:t>Quoting is in Scenario Manager</a:t>
            </a:r>
            <a:br>
              <a:rPr lang="en-US" sz="1800" dirty="0"/>
            </a:br>
            <a:r>
              <a:rPr lang="en-US" sz="1800" dirty="0"/>
              <a:t>This same process applies if customer account is headquartered in EMEA or APAC</a:t>
            </a:r>
          </a:p>
        </p:txBody>
      </p:sp>
      <p:sp>
        <p:nvSpPr>
          <p:cNvPr id="6" name="Rectangle 5">
            <a:extLst>
              <a:ext uri="{FF2B5EF4-FFF2-40B4-BE49-F238E27FC236}">
                <a16:creationId xmlns:a16="http://schemas.microsoft.com/office/drawing/2014/main" id="{D6BDE3CE-9794-4383-9DDF-5E5F3E41334B}"/>
              </a:ext>
            </a:extLst>
          </p:cNvPr>
          <p:cNvSpPr/>
          <p:nvPr/>
        </p:nvSpPr>
        <p:spPr>
          <a:xfrm>
            <a:off x="3122071" y="3276602"/>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Assign LATAM B-end AM to LATAM customer account</a:t>
            </a:r>
          </a:p>
        </p:txBody>
      </p:sp>
      <p:sp>
        <p:nvSpPr>
          <p:cNvPr id="8" name="Rectangle 7">
            <a:extLst>
              <a:ext uri="{FF2B5EF4-FFF2-40B4-BE49-F238E27FC236}">
                <a16:creationId xmlns:a16="http://schemas.microsoft.com/office/drawing/2014/main" id="{93795634-F01D-4EC5-ACA1-DA538FE23C3B}"/>
              </a:ext>
            </a:extLst>
          </p:cNvPr>
          <p:cNvSpPr/>
          <p:nvPr/>
        </p:nvSpPr>
        <p:spPr>
          <a:xfrm>
            <a:off x="4651370" y="3272369"/>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SM Quote</a:t>
            </a:r>
          </a:p>
          <a:p>
            <a:pPr algn="ctr"/>
            <a:r>
              <a:rPr lang="en-US" sz="800" b="1" dirty="0"/>
              <a:t>on LATAM account</a:t>
            </a:r>
          </a:p>
        </p:txBody>
      </p:sp>
      <p:sp>
        <p:nvSpPr>
          <p:cNvPr id="9" name="Rectangle 8">
            <a:extLst>
              <a:ext uri="{FF2B5EF4-FFF2-40B4-BE49-F238E27FC236}">
                <a16:creationId xmlns:a16="http://schemas.microsoft.com/office/drawing/2014/main" id="{0038C907-59F4-4E54-9BF1-119045CBF73C}"/>
              </a:ext>
            </a:extLst>
          </p:cNvPr>
          <p:cNvSpPr/>
          <p:nvPr/>
        </p:nvSpPr>
        <p:spPr>
          <a:xfrm>
            <a:off x="9376833" y="3272365"/>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Submit Order</a:t>
            </a:r>
          </a:p>
          <a:p>
            <a:pPr algn="ctr"/>
            <a:r>
              <a:rPr lang="en-US" sz="800" dirty="0"/>
              <a:t>(SwIFT, BPMS)</a:t>
            </a:r>
          </a:p>
        </p:txBody>
      </p:sp>
      <p:sp>
        <p:nvSpPr>
          <p:cNvPr id="12" name="Rectangle 11">
            <a:extLst>
              <a:ext uri="{FF2B5EF4-FFF2-40B4-BE49-F238E27FC236}">
                <a16:creationId xmlns:a16="http://schemas.microsoft.com/office/drawing/2014/main" id="{F769EE30-26B1-4DF9-9D89-11BAF7829DF7}"/>
              </a:ext>
            </a:extLst>
          </p:cNvPr>
          <p:cNvSpPr/>
          <p:nvPr/>
        </p:nvSpPr>
        <p:spPr>
          <a:xfrm>
            <a:off x="6208181" y="3251198"/>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Submit LEXM Shell BAN</a:t>
            </a:r>
          </a:p>
        </p:txBody>
      </p:sp>
      <p:sp>
        <p:nvSpPr>
          <p:cNvPr id="13" name="Rectangle 12">
            <a:extLst>
              <a:ext uri="{FF2B5EF4-FFF2-40B4-BE49-F238E27FC236}">
                <a16:creationId xmlns:a16="http://schemas.microsoft.com/office/drawing/2014/main" id="{CC1FC5CA-BE69-424D-AB4F-FE9541897B9F}"/>
              </a:ext>
            </a:extLst>
          </p:cNvPr>
          <p:cNvSpPr/>
          <p:nvPr/>
        </p:nvSpPr>
        <p:spPr>
          <a:xfrm>
            <a:off x="10929418" y="3225808"/>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Invoice Customer</a:t>
            </a:r>
          </a:p>
          <a:p>
            <a:pPr algn="ctr"/>
            <a:r>
              <a:rPr lang="en-US" sz="800" dirty="0"/>
              <a:t>(Kenan)</a:t>
            </a:r>
          </a:p>
        </p:txBody>
      </p:sp>
      <p:sp>
        <p:nvSpPr>
          <p:cNvPr id="14" name="Arrow: Right 13">
            <a:extLst>
              <a:ext uri="{FF2B5EF4-FFF2-40B4-BE49-F238E27FC236}">
                <a16:creationId xmlns:a16="http://schemas.microsoft.com/office/drawing/2014/main" id="{91F4C313-0FEA-4BD3-B4B4-7688FEE85D8B}"/>
              </a:ext>
            </a:extLst>
          </p:cNvPr>
          <p:cNvSpPr/>
          <p:nvPr/>
        </p:nvSpPr>
        <p:spPr>
          <a:xfrm>
            <a:off x="2833158" y="3462869"/>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5C3F4908-DE75-455F-AA7B-4B9D883AAC67}"/>
              </a:ext>
            </a:extLst>
          </p:cNvPr>
          <p:cNvSpPr/>
          <p:nvPr/>
        </p:nvSpPr>
        <p:spPr>
          <a:xfrm>
            <a:off x="4341278" y="3462868"/>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6A9ECE80-38B0-40DD-81CA-F0193EF8EA40}"/>
              </a:ext>
            </a:extLst>
          </p:cNvPr>
          <p:cNvSpPr/>
          <p:nvPr/>
        </p:nvSpPr>
        <p:spPr>
          <a:xfrm>
            <a:off x="5875866" y="3462868"/>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FA455BF2-FA05-456E-8BA0-1255EBC47FB6}"/>
              </a:ext>
            </a:extLst>
          </p:cNvPr>
          <p:cNvSpPr/>
          <p:nvPr/>
        </p:nvSpPr>
        <p:spPr>
          <a:xfrm>
            <a:off x="7463361" y="3462867"/>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6B6E373B-D181-4908-B331-0FF9DB947ED5}"/>
              </a:ext>
            </a:extLst>
          </p:cNvPr>
          <p:cNvSpPr/>
          <p:nvPr/>
        </p:nvSpPr>
        <p:spPr>
          <a:xfrm>
            <a:off x="9040288" y="3462866"/>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1C8A66D-B61B-4C86-A920-C16197704102}"/>
              </a:ext>
            </a:extLst>
          </p:cNvPr>
          <p:cNvSpPr/>
          <p:nvPr/>
        </p:nvSpPr>
        <p:spPr>
          <a:xfrm>
            <a:off x="80431" y="3276603"/>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NA customer account is owned by NA account manager</a:t>
            </a:r>
          </a:p>
        </p:txBody>
      </p:sp>
      <p:sp>
        <p:nvSpPr>
          <p:cNvPr id="22" name="Arrow: Right 21">
            <a:extLst>
              <a:ext uri="{FF2B5EF4-FFF2-40B4-BE49-F238E27FC236}">
                <a16:creationId xmlns:a16="http://schemas.microsoft.com/office/drawing/2014/main" id="{1EFC91A6-8D6B-4141-A540-AF395BD04322}"/>
              </a:ext>
            </a:extLst>
          </p:cNvPr>
          <p:cNvSpPr/>
          <p:nvPr/>
        </p:nvSpPr>
        <p:spPr>
          <a:xfrm>
            <a:off x="1299633" y="3462865"/>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658863B-DD2F-4A30-9681-C7B32314DA17}"/>
              </a:ext>
            </a:extLst>
          </p:cNvPr>
          <p:cNvSpPr/>
          <p:nvPr/>
        </p:nvSpPr>
        <p:spPr>
          <a:xfrm>
            <a:off x="1601251" y="3276602"/>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NA account owner creates LATAM customer account</a:t>
            </a:r>
          </a:p>
        </p:txBody>
      </p:sp>
      <p:sp>
        <p:nvSpPr>
          <p:cNvPr id="24" name="Rectangle 23">
            <a:extLst>
              <a:ext uri="{FF2B5EF4-FFF2-40B4-BE49-F238E27FC236}">
                <a16:creationId xmlns:a16="http://schemas.microsoft.com/office/drawing/2014/main" id="{CB612792-9644-4749-AF81-A692599A24B8}"/>
              </a:ext>
            </a:extLst>
          </p:cNvPr>
          <p:cNvSpPr/>
          <p:nvPr/>
        </p:nvSpPr>
        <p:spPr>
          <a:xfrm>
            <a:off x="7793555" y="3251198"/>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LATAM Order Desk &amp; Billing Prod Create BAN, Tax Profile</a:t>
            </a:r>
          </a:p>
          <a:p>
            <a:pPr algn="ctr"/>
            <a:r>
              <a:rPr lang="en-US" sz="800" dirty="0"/>
              <a:t>(AM)</a:t>
            </a:r>
          </a:p>
        </p:txBody>
      </p:sp>
      <p:sp>
        <p:nvSpPr>
          <p:cNvPr id="26" name="Arrow: Right 25">
            <a:extLst>
              <a:ext uri="{FF2B5EF4-FFF2-40B4-BE49-F238E27FC236}">
                <a16:creationId xmlns:a16="http://schemas.microsoft.com/office/drawing/2014/main" id="{DA4A3F72-818C-49CF-B10C-AF961E10D7AE}"/>
              </a:ext>
            </a:extLst>
          </p:cNvPr>
          <p:cNvSpPr/>
          <p:nvPr/>
        </p:nvSpPr>
        <p:spPr>
          <a:xfrm>
            <a:off x="10621430" y="3462864"/>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tar: 5 Points 3">
            <a:extLst>
              <a:ext uri="{FF2B5EF4-FFF2-40B4-BE49-F238E27FC236}">
                <a16:creationId xmlns:a16="http://schemas.microsoft.com/office/drawing/2014/main" id="{4C4DDD7E-0546-47A1-8119-8F7B1F4AD30D}"/>
              </a:ext>
            </a:extLst>
          </p:cNvPr>
          <p:cNvSpPr/>
          <p:nvPr/>
        </p:nvSpPr>
        <p:spPr>
          <a:xfrm>
            <a:off x="1993366" y="2819402"/>
            <a:ext cx="418035" cy="406406"/>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5 Points 26">
            <a:extLst>
              <a:ext uri="{FF2B5EF4-FFF2-40B4-BE49-F238E27FC236}">
                <a16:creationId xmlns:a16="http://schemas.microsoft.com/office/drawing/2014/main" id="{483F9B77-946F-4720-922F-6D0067FFC60C}"/>
              </a:ext>
            </a:extLst>
          </p:cNvPr>
          <p:cNvSpPr/>
          <p:nvPr/>
        </p:nvSpPr>
        <p:spPr>
          <a:xfrm>
            <a:off x="6600296" y="2819402"/>
            <a:ext cx="418035" cy="406406"/>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tar: 5 Points 27">
            <a:extLst>
              <a:ext uri="{FF2B5EF4-FFF2-40B4-BE49-F238E27FC236}">
                <a16:creationId xmlns:a16="http://schemas.microsoft.com/office/drawing/2014/main" id="{5A7D584D-1E9C-40A4-8A08-BA5A097A448C}"/>
              </a:ext>
            </a:extLst>
          </p:cNvPr>
          <p:cNvSpPr/>
          <p:nvPr/>
        </p:nvSpPr>
        <p:spPr>
          <a:xfrm>
            <a:off x="8185670" y="2819402"/>
            <a:ext cx="418035" cy="406406"/>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82F3B37-1684-4E72-A915-86EB17510925}"/>
              </a:ext>
            </a:extLst>
          </p:cNvPr>
          <p:cNvSpPr txBox="1"/>
          <p:nvPr/>
        </p:nvSpPr>
        <p:spPr>
          <a:xfrm>
            <a:off x="1561590" y="3886196"/>
            <a:ext cx="4252386" cy="2374938"/>
          </a:xfrm>
          <a:custGeom>
            <a:avLst/>
            <a:gdLst>
              <a:gd name="connsiteX0" fmla="*/ 0 w 4252386"/>
              <a:gd name="connsiteY0" fmla="*/ 0 h 2374938"/>
              <a:gd name="connsiteX1" fmla="*/ 692531 w 4252386"/>
              <a:gd name="connsiteY1" fmla="*/ 0 h 2374938"/>
              <a:gd name="connsiteX2" fmla="*/ 1342539 w 4252386"/>
              <a:gd name="connsiteY2" fmla="*/ 0 h 2374938"/>
              <a:gd name="connsiteX3" fmla="*/ 1950023 w 4252386"/>
              <a:gd name="connsiteY3" fmla="*/ 0 h 2374938"/>
              <a:gd name="connsiteX4" fmla="*/ 2557506 w 4252386"/>
              <a:gd name="connsiteY4" fmla="*/ 0 h 2374938"/>
              <a:gd name="connsiteX5" fmla="*/ 3250038 w 4252386"/>
              <a:gd name="connsiteY5" fmla="*/ 0 h 2374938"/>
              <a:gd name="connsiteX6" fmla="*/ 4252386 w 4252386"/>
              <a:gd name="connsiteY6" fmla="*/ 0 h 2374938"/>
              <a:gd name="connsiteX7" fmla="*/ 4252386 w 4252386"/>
              <a:gd name="connsiteY7" fmla="*/ 522486 h 2374938"/>
              <a:gd name="connsiteX8" fmla="*/ 4252386 w 4252386"/>
              <a:gd name="connsiteY8" fmla="*/ 1139970 h 2374938"/>
              <a:gd name="connsiteX9" fmla="*/ 4252386 w 4252386"/>
              <a:gd name="connsiteY9" fmla="*/ 1662457 h 2374938"/>
              <a:gd name="connsiteX10" fmla="*/ 4252386 w 4252386"/>
              <a:gd name="connsiteY10" fmla="*/ 2374938 h 2374938"/>
              <a:gd name="connsiteX11" fmla="*/ 3729950 w 4252386"/>
              <a:gd name="connsiteY11" fmla="*/ 2374938 h 2374938"/>
              <a:gd name="connsiteX12" fmla="*/ 3037419 w 4252386"/>
              <a:gd name="connsiteY12" fmla="*/ 2374938 h 2374938"/>
              <a:gd name="connsiteX13" fmla="*/ 2472459 w 4252386"/>
              <a:gd name="connsiteY13" fmla="*/ 2374938 h 2374938"/>
              <a:gd name="connsiteX14" fmla="*/ 1779927 w 4252386"/>
              <a:gd name="connsiteY14" fmla="*/ 2374938 h 2374938"/>
              <a:gd name="connsiteX15" fmla="*/ 1257491 w 4252386"/>
              <a:gd name="connsiteY15" fmla="*/ 2374938 h 2374938"/>
              <a:gd name="connsiteX16" fmla="*/ 777579 w 4252386"/>
              <a:gd name="connsiteY16" fmla="*/ 2374938 h 2374938"/>
              <a:gd name="connsiteX17" fmla="*/ 0 w 4252386"/>
              <a:gd name="connsiteY17" fmla="*/ 2374938 h 2374938"/>
              <a:gd name="connsiteX18" fmla="*/ 0 w 4252386"/>
              <a:gd name="connsiteY18" fmla="*/ 1757454 h 2374938"/>
              <a:gd name="connsiteX19" fmla="*/ 0 w 4252386"/>
              <a:gd name="connsiteY19" fmla="*/ 1234968 h 2374938"/>
              <a:gd name="connsiteX20" fmla="*/ 0 w 4252386"/>
              <a:gd name="connsiteY20" fmla="*/ 593735 h 2374938"/>
              <a:gd name="connsiteX21" fmla="*/ 0 w 4252386"/>
              <a:gd name="connsiteY21" fmla="*/ 0 h 2374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2386" h="2374938" fill="none" extrusionOk="0">
                <a:moveTo>
                  <a:pt x="0" y="0"/>
                </a:moveTo>
                <a:cubicBezTo>
                  <a:pt x="194178" y="-15210"/>
                  <a:pt x="447961" y="28022"/>
                  <a:pt x="692531" y="0"/>
                </a:cubicBezTo>
                <a:cubicBezTo>
                  <a:pt x="937101" y="-28022"/>
                  <a:pt x="1093461" y="-5350"/>
                  <a:pt x="1342539" y="0"/>
                </a:cubicBezTo>
                <a:cubicBezTo>
                  <a:pt x="1591617" y="5350"/>
                  <a:pt x="1826438" y="12052"/>
                  <a:pt x="1950023" y="0"/>
                </a:cubicBezTo>
                <a:cubicBezTo>
                  <a:pt x="2073608" y="-12052"/>
                  <a:pt x="2350751" y="2621"/>
                  <a:pt x="2557506" y="0"/>
                </a:cubicBezTo>
                <a:cubicBezTo>
                  <a:pt x="2764261" y="-2621"/>
                  <a:pt x="2979426" y="-9115"/>
                  <a:pt x="3250038" y="0"/>
                </a:cubicBezTo>
                <a:cubicBezTo>
                  <a:pt x="3520650" y="9115"/>
                  <a:pt x="3821946" y="-47793"/>
                  <a:pt x="4252386" y="0"/>
                </a:cubicBezTo>
                <a:cubicBezTo>
                  <a:pt x="4228780" y="119921"/>
                  <a:pt x="4243176" y="294854"/>
                  <a:pt x="4252386" y="522486"/>
                </a:cubicBezTo>
                <a:cubicBezTo>
                  <a:pt x="4261596" y="750118"/>
                  <a:pt x="4228108" y="888559"/>
                  <a:pt x="4252386" y="1139970"/>
                </a:cubicBezTo>
                <a:cubicBezTo>
                  <a:pt x="4276664" y="1391381"/>
                  <a:pt x="4258726" y="1466035"/>
                  <a:pt x="4252386" y="1662457"/>
                </a:cubicBezTo>
                <a:cubicBezTo>
                  <a:pt x="4246046" y="1858879"/>
                  <a:pt x="4234503" y="2190219"/>
                  <a:pt x="4252386" y="2374938"/>
                </a:cubicBezTo>
                <a:cubicBezTo>
                  <a:pt x="4140358" y="2381193"/>
                  <a:pt x="3884319" y="2397291"/>
                  <a:pt x="3729950" y="2374938"/>
                </a:cubicBezTo>
                <a:cubicBezTo>
                  <a:pt x="3575581" y="2352585"/>
                  <a:pt x="3234178" y="2367220"/>
                  <a:pt x="3037419" y="2374938"/>
                </a:cubicBezTo>
                <a:cubicBezTo>
                  <a:pt x="2840660" y="2382656"/>
                  <a:pt x="2739928" y="2364899"/>
                  <a:pt x="2472459" y="2374938"/>
                </a:cubicBezTo>
                <a:cubicBezTo>
                  <a:pt x="2204990" y="2384977"/>
                  <a:pt x="2011647" y="2373522"/>
                  <a:pt x="1779927" y="2374938"/>
                </a:cubicBezTo>
                <a:cubicBezTo>
                  <a:pt x="1548207" y="2376354"/>
                  <a:pt x="1431712" y="2400558"/>
                  <a:pt x="1257491" y="2374938"/>
                </a:cubicBezTo>
                <a:cubicBezTo>
                  <a:pt x="1083270" y="2349318"/>
                  <a:pt x="878968" y="2373833"/>
                  <a:pt x="777579" y="2374938"/>
                </a:cubicBezTo>
                <a:cubicBezTo>
                  <a:pt x="676190" y="2376043"/>
                  <a:pt x="182595" y="2385356"/>
                  <a:pt x="0" y="2374938"/>
                </a:cubicBezTo>
                <a:cubicBezTo>
                  <a:pt x="-15860" y="2161758"/>
                  <a:pt x="19120" y="1993103"/>
                  <a:pt x="0" y="1757454"/>
                </a:cubicBezTo>
                <a:cubicBezTo>
                  <a:pt x="-19120" y="1521805"/>
                  <a:pt x="2805" y="1359659"/>
                  <a:pt x="0" y="1234968"/>
                </a:cubicBezTo>
                <a:cubicBezTo>
                  <a:pt x="-2805" y="1110277"/>
                  <a:pt x="9692" y="834947"/>
                  <a:pt x="0" y="593735"/>
                </a:cubicBezTo>
                <a:cubicBezTo>
                  <a:pt x="-9692" y="352523"/>
                  <a:pt x="6289" y="285572"/>
                  <a:pt x="0" y="0"/>
                </a:cubicBezTo>
                <a:close/>
              </a:path>
              <a:path w="4252386" h="2374938" stroke="0" extrusionOk="0">
                <a:moveTo>
                  <a:pt x="0" y="0"/>
                </a:moveTo>
                <a:cubicBezTo>
                  <a:pt x="253108" y="1643"/>
                  <a:pt x="347520" y="8075"/>
                  <a:pt x="564960" y="0"/>
                </a:cubicBezTo>
                <a:cubicBezTo>
                  <a:pt x="782400" y="-8075"/>
                  <a:pt x="825152" y="-18071"/>
                  <a:pt x="1044872" y="0"/>
                </a:cubicBezTo>
                <a:cubicBezTo>
                  <a:pt x="1264592" y="18071"/>
                  <a:pt x="1536407" y="326"/>
                  <a:pt x="1737403" y="0"/>
                </a:cubicBezTo>
                <a:cubicBezTo>
                  <a:pt x="1938399" y="-326"/>
                  <a:pt x="2131054" y="-16179"/>
                  <a:pt x="2302363" y="0"/>
                </a:cubicBezTo>
                <a:cubicBezTo>
                  <a:pt x="2473672" y="16179"/>
                  <a:pt x="2621649" y="17881"/>
                  <a:pt x="2867323" y="0"/>
                </a:cubicBezTo>
                <a:cubicBezTo>
                  <a:pt x="3112997" y="-17881"/>
                  <a:pt x="3388516" y="-19959"/>
                  <a:pt x="3559855" y="0"/>
                </a:cubicBezTo>
                <a:cubicBezTo>
                  <a:pt x="3731194" y="19959"/>
                  <a:pt x="3989947" y="-3045"/>
                  <a:pt x="4252386" y="0"/>
                </a:cubicBezTo>
                <a:cubicBezTo>
                  <a:pt x="4261854" y="303346"/>
                  <a:pt x="4228402" y="458290"/>
                  <a:pt x="4252386" y="641233"/>
                </a:cubicBezTo>
                <a:cubicBezTo>
                  <a:pt x="4276370" y="824176"/>
                  <a:pt x="4233778" y="1063222"/>
                  <a:pt x="4252386" y="1187469"/>
                </a:cubicBezTo>
                <a:cubicBezTo>
                  <a:pt x="4270994" y="1311716"/>
                  <a:pt x="4258943" y="1470340"/>
                  <a:pt x="4252386" y="1733705"/>
                </a:cubicBezTo>
                <a:cubicBezTo>
                  <a:pt x="4245829" y="1997070"/>
                  <a:pt x="4275660" y="2122976"/>
                  <a:pt x="4252386" y="2374938"/>
                </a:cubicBezTo>
                <a:cubicBezTo>
                  <a:pt x="3980950" y="2383428"/>
                  <a:pt x="3923968" y="2351985"/>
                  <a:pt x="3602378" y="2374938"/>
                </a:cubicBezTo>
                <a:cubicBezTo>
                  <a:pt x="3280788" y="2397891"/>
                  <a:pt x="3214565" y="2400842"/>
                  <a:pt x="2909847" y="2374938"/>
                </a:cubicBezTo>
                <a:cubicBezTo>
                  <a:pt x="2605129" y="2349034"/>
                  <a:pt x="2417807" y="2343144"/>
                  <a:pt x="2217316" y="2374938"/>
                </a:cubicBezTo>
                <a:cubicBezTo>
                  <a:pt x="2016825" y="2406732"/>
                  <a:pt x="1921258" y="2397760"/>
                  <a:pt x="1694880" y="2374938"/>
                </a:cubicBezTo>
                <a:cubicBezTo>
                  <a:pt x="1468502" y="2352116"/>
                  <a:pt x="1273978" y="2355672"/>
                  <a:pt x="1087396" y="2374938"/>
                </a:cubicBezTo>
                <a:cubicBezTo>
                  <a:pt x="900814" y="2394204"/>
                  <a:pt x="430196" y="2353451"/>
                  <a:pt x="0" y="2374938"/>
                </a:cubicBezTo>
                <a:cubicBezTo>
                  <a:pt x="-12823" y="2131174"/>
                  <a:pt x="7019" y="1983653"/>
                  <a:pt x="0" y="1781204"/>
                </a:cubicBezTo>
                <a:cubicBezTo>
                  <a:pt x="-7019" y="1578755"/>
                  <a:pt x="-10890" y="1458439"/>
                  <a:pt x="0" y="1234968"/>
                </a:cubicBezTo>
                <a:cubicBezTo>
                  <a:pt x="10890" y="1011497"/>
                  <a:pt x="26306" y="814327"/>
                  <a:pt x="0" y="688732"/>
                </a:cubicBezTo>
                <a:cubicBezTo>
                  <a:pt x="-26306" y="563137"/>
                  <a:pt x="-1909" y="188200"/>
                  <a:pt x="0" y="0"/>
                </a:cubicBezTo>
                <a:close/>
              </a:path>
            </a:pathLst>
          </a:custGeom>
          <a:ln>
            <a:solidFill>
              <a:schemeClr val="accent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vert="horz" wrap="square" lIns="91440" tIns="45720" rIns="91440" bIns="45720" rtlCol="0" anchor="b">
            <a:noAutofit/>
          </a:bodyPr>
          <a:lstStyle/>
          <a:p>
            <a:pPr algn="l"/>
            <a:r>
              <a:rPr lang="en-US" sz="1000" dirty="0"/>
              <a:t>NA account owner must create LATAM customer account when invoicing in LATAM.</a:t>
            </a:r>
          </a:p>
          <a:p>
            <a:pPr algn="l"/>
            <a:endParaRPr lang="en-US" sz="1000" dirty="0"/>
          </a:p>
          <a:p>
            <a:pPr algn="l"/>
            <a:r>
              <a:rPr lang="en-US" sz="1000" dirty="0"/>
              <a:t>NA account owner will work with LATAM AM to get any necessary legal information needed to process the account &amp; submit billing account request</a:t>
            </a:r>
          </a:p>
          <a:p>
            <a:pPr algn="l"/>
            <a:endParaRPr lang="en-US" sz="1000" dirty="0"/>
          </a:p>
          <a:p>
            <a:pPr algn="l"/>
            <a:r>
              <a:rPr lang="en-US" sz="1000" dirty="0"/>
              <a:t>NA account owner must let Customer Hierarchy know that LOB must be aligned to sold region and LATAM account should align to same ultimate customer as the global account.</a:t>
            </a:r>
          </a:p>
          <a:p>
            <a:pPr algn="l"/>
            <a:endParaRPr lang="en-US" sz="1000" dirty="0"/>
          </a:p>
          <a:p>
            <a:pPr algn="l"/>
            <a:r>
              <a:rPr lang="en-US" sz="1000" dirty="0"/>
              <a:t>Customer Hierarchy requires legal documents proving the LATAM legal entity.</a:t>
            </a:r>
          </a:p>
          <a:p>
            <a:pPr algn="l"/>
            <a:endParaRPr lang="en-US" sz="1000" dirty="0"/>
          </a:p>
          <a:p>
            <a:pPr algn="l"/>
            <a:r>
              <a:rPr lang="en-US" sz="1000" dirty="0"/>
              <a:t>Quote &amp; Order must be processed against the LATAM customer account</a:t>
            </a:r>
          </a:p>
        </p:txBody>
      </p:sp>
      <p:sp>
        <p:nvSpPr>
          <p:cNvPr id="29" name="TextBox 28">
            <a:extLst>
              <a:ext uri="{FF2B5EF4-FFF2-40B4-BE49-F238E27FC236}">
                <a16:creationId xmlns:a16="http://schemas.microsoft.com/office/drawing/2014/main" id="{D36A228A-21C9-4772-A6DC-FBB7A9E2A4A2}"/>
              </a:ext>
            </a:extLst>
          </p:cNvPr>
          <p:cNvSpPr txBox="1"/>
          <p:nvPr/>
        </p:nvSpPr>
        <p:spPr>
          <a:xfrm>
            <a:off x="6306057" y="3964943"/>
            <a:ext cx="2689764" cy="1772917"/>
          </a:xfrm>
          <a:custGeom>
            <a:avLst/>
            <a:gdLst>
              <a:gd name="connsiteX0" fmla="*/ 0 w 2689764"/>
              <a:gd name="connsiteY0" fmla="*/ 0 h 1772917"/>
              <a:gd name="connsiteX1" fmla="*/ 726236 w 2689764"/>
              <a:gd name="connsiteY1" fmla="*/ 0 h 1772917"/>
              <a:gd name="connsiteX2" fmla="*/ 1425575 w 2689764"/>
              <a:gd name="connsiteY2" fmla="*/ 0 h 1772917"/>
              <a:gd name="connsiteX3" fmla="*/ 2689764 w 2689764"/>
              <a:gd name="connsiteY3" fmla="*/ 0 h 1772917"/>
              <a:gd name="connsiteX4" fmla="*/ 2689764 w 2689764"/>
              <a:gd name="connsiteY4" fmla="*/ 537785 h 1772917"/>
              <a:gd name="connsiteX5" fmla="*/ 2689764 w 2689764"/>
              <a:gd name="connsiteY5" fmla="*/ 1164215 h 1772917"/>
              <a:gd name="connsiteX6" fmla="*/ 2689764 w 2689764"/>
              <a:gd name="connsiteY6" fmla="*/ 1772917 h 1772917"/>
              <a:gd name="connsiteX7" fmla="*/ 2071118 w 2689764"/>
              <a:gd name="connsiteY7" fmla="*/ 1772917 h 1772917"/>
              <a:gd name="connsiteX8" fmla="*/ 1425575 w 2689764"/>
              <a:gd name="connsiteY8" fmla="*/ 1772917 h 1772917"/>
              <a:gd name="connsiteX9" fmla="*/ 833827 w 2689764"/>
              <a:gd name="connsiteY9" fmla="*/ 1772917 h 1772917"/>
              <a:gd name="connsiteX10" fmla="*/ 0 w 2689764"/>
              <a:gd name="connsiteY10" fmla="*/ 1772917 h 1772917"/>
              <a:gd name="connsiteX11" fmla="*/ 0 w 2689764"/>
              <a:gd name="connsiteY11" fmla="*/ 1164215 h 1772917"/>
              <a:gd name="connsiteX12" fmla="*/ 0 w 2689764"/>
              <a:gd name="connsiteY12" fmla="*/ 626431 h 1772917"/>
              <a:gd name="connsiteX13" fmla="*/ 0 w 2689764"/>
              <a:gd name="connsiteY13" fmla="*/ 0 h 1772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89764" h="1772917" fill="none" extrusionOk="0">
                <a:moveTo>
                  <a:pt x="0" y="0"/>
                </a:moveTo>
                <a:cubicBezTo>
                  <a:pt x="166331" y="-1729"/>
                  <a:pt x="523752" y="16840"/>
                  <a:pt x="726236" y="0"/>
                </a:cubicBezTo>
                <a:cubicBezTo>
                  <a:pt x="928720" y="-16840"/>
                  <a:pt x="1246276" y="4207"/>
                  <a:pt x="1425575" y="0"/>
                </a:cubicBezTo>
                <a:cubicBezTo>
                  <a:pt x="1604874" y="-4207"/>
                  <a:pt x="2269579" y="7339"/>
                  <a:pt x="2689764" y="0"/>
                </a:cubicBezTo>
                <a:cubicBezTo>
                  <a:pt x="2711782" y="231862"/>
                  <a:pt x="2702749" y="298843"/>
                  <a:pt x="2689764" y="537785"/>
                </a:cubicBezTo>
                <a:cubicBezTo>
                  <a:pt x="2676779" y="776728"/>
                  <a:pt x="2705775" y="977396"/>
                  <a:pt x="2689764" y="1164215"/>
                </a:cubicBezTo>
                <a:cubicBezTo>
                  <a:pt x="2673754" y="1351034"/>
                  <a:pt x="2667994" y="1478474"/>
                  <a:pt x="2689764" y="1772917"/>
                </a:cubicBezTo>
                <a:cubicBezTo>
                  <a:pt x="2562421" y="1786416"/>
                  <a:pt x="2258906" y="1786832"/>
                  <a:pt x="2071118" y="1772917"/>
                </a:cubicBezTo>
                <a:cubicBezTo>
                  <a:pt x="1883330" y="1759002"/>
                  <a:pt x="1724595" y="1800520"/>
                  <a:pt x="1425575" y="1772917"/>
                </a:cubicBezTo>
                <a:cubicBezTo>
                  <a:pt x="1126555" y="1745314"/>
                  <a:pt x="1128541" y="1797077"/>
                  <a:pt x="833827" y="1772917"/>
                </a:cubicBezTo>
                <a:cubicBezTo>
                  <a:pt x="539113" y="1748757"/>
                  <a:pt x="171661" y="1799026"/>
                  <a:pt x="0" y="1772917"/>
                </a:cubicBezTo>
                <a:cubicBezTo>
                  <a:pt x="-4390" y="1538525"/>
                  <a:pt x="15374" y="1333409"/>
                  <a:pt x="0" y="1164215"/>
                </a:cubicBezTo>
                <a:cubicBezTo>
                  <a:pt x="-15374" y="995021"/>
                  <a:pt x="-18242" y="761699"/>
                  <a:pt x="0" y="626431"/>
                </a:cubicBezTo>
                <a:cubicBezTo>
                  <a:pt x="18242" y="491163"/>
                  <a:pt x="-18415" y="302725"/>
                  <a:pt x="0" y="0"/>
                </a:cubicBezTo>
                <a:close/>
              </a:path>
              <a:path w="2689764" h="1772917" stroke="0" extrusionOk="0">
                <a:moveTo>
                  <a:pt x="0" y="0"/>
                </a:moveTo>
                <a:cubicBezTo>
                  <a:pt x="294910" y="27005"/>
                  <a:pt x="413235" y="-26012"/>
                  <a:pt x="645543" y="0"/>
                </a:cubicBezTo>
                <a:cubicBezTo>
                  <a:pt x="877851" y="26012"/>
                  <a:pt x="1021998" y="20208"/>
                  <a:pt x="1237291" y="0"/>
                </a:cubicBezTo>
                <a:cubicBezTo>
                  <a:pt x="1452584" y="-20208"/>
                  <a:pt x="1764307" y="-15995"/>
                  <a:pt x="1963528" y="0"/>
                </a:cubicBezTo>
                <a:cubicBezTo>
                  <a:pt x="2162749" y="15995"/>
                  <a:pt x="2452357" y="-22168"/>
                  <a:pt x="2689764" y="0"/>
                </a:cubicBezTo>
                <a:cubicBezTo>
                  <a:pt x="2661146" y="139177"/>
                  <a:pt x="2700609" y="401502"/>
                  <a:pt x="2689764" y="573243"/>
                </a:cubicBezTo>
                <a:cubicBezTo>
                  <a:pt x="2678919" y="744984"/>
                  <a:pt x="2689630" y="853860"/>
                  <a:pt x="2689764" y="1128757"/>
                </a:cubicBezTo>
                <a:cubicBezTo>
                  <a:pt x="2689898" y="1403654"/>
                  <a:pt x="2714819" y="1462551"/>
                  <a:pt x="2689764" y="1772917"/>
                </a:cubicBezTo>
                <a:cubicBezTo>
                  <a:pt x="2412814" y="1757322"/>
                  <a:pt x="2308928" y="1745607"/>
                  <a:pt x="2017323" y="1772917"/>
                </a:cubicBezTo>
                <a:cubicBezTo>
                  <a:pt x="1725718" y="1800227"/>
                  <a:pt x="1613959" y="1746729"/>
                  <a:pt x="1425575" y="1772917"/>
                </a:cubicBezTo>
                <a:cubicBezTo>
                  <a:pt x="1237191" y="1799105"/>
                  <a:pt x="1083861" y="1765322"/>
                  <a:pt x="753134" y="1772917"/>
                </a:cubicBezTo>
                <a:cubicBezTo>
                  <a:pt x="422407" y="1780512"/>
                  <a:pt x="192966" y="1741518"/>
                  <a:pt x="0" y="1772917"/>
                </a:cubicBezTo>
                <a:cubicBezTo>
                  <a:pt x="-3217" y="1638221"/>
                  <a:pt x="-6356" y="1412380"/>
                  <a:pt x="0" y="1199674"/>
                </a:cubicBezTo>
                <a:cubicBezTo>
                  <a:pt x="6356" y="986968"/>
                  <a:pt x="474" y="867834"/>
                  <a:pt x="0" y="626431"/>
                </a:cubicBezTo>
                <a:cubicBezTo>
                  <a:pt x="-474" y="385028"/>
                  <a:pt x="-5176" y="131493"/>
                  <a:pt x="0" y="0"/>
                </a:cubicBezTo>
                <a:close/>
              </a:path>
            </a:pathLst>
          </a:custGeom>
          <a:ln>
            <a:solidFill>
              <a:schemeClr val="accent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vert="horz" wrap="square" lIns="91440" tIns="45720" rIns="91440" bIns="45720" rtlCol="0" anchor="b">
            <a:noAutofit/>
          </a:bodyPr>
          <a:lstStyle/>
          <a:p>
            <a:pPr algn="l"/>
            <a:r>
              <a:rPr lang="en-US" sz="1000" dirty="0"/>
              <a:t>NA account owner will submit LATAM BAN request in the AM application.</a:t>
            </a:r>
          </a:p>
          <a:p>
            <a:pPr algn="l"/>
            <a:endParaRPr lang="en-US" sz="1000" dirty="0"/>
          </a:p>
          <a:p>
            <a:pPr algn="l"/>
            <a:r>
              <a:rPr lang="en-US" sz="1000" dirty="0"/>
              <a:t>LATAM Order Desk &amp; Billing Production will create the BAN &amp; Tax Profile. LATAM AM will be assigned to the Brazil BAN for compensation (if applicable).</a:t>
            </a:r>
          </a:p>
          <a:p>
            <a:pPr algn="l"/>
            <a:endParaRPr lang="en-US" sz="1000" dirty="0"/>
          </a:p>
          <a:p>
            <a:pPr algn="l"/>
            <a:r>
              <a:rPr lang="en-US" sz="1000" dirty="0"/>
              <a:t>NA account owner will have to work with the LATAM Order Desk to answer any questions about the legal billing entity in Brazil</a:t>
            </a:r>
          </a:p>
        </p:txBody>
      </p:sp>
      <p:sp>
        <p:nvSpPr>
          <p:cNvPr id="30" name="Star: 5 Points 29">
            <a:extLst>
              <a:ext uri="{FF2B5EF4-FFF2-40B4-BE49-F238E27FC236}">
                <a16:creationId xmlns:a16="http://schemas.microsoft.com/office/drawing/2014/main" id="{9A7291C3-0BBB-4177-81B2-9EBFDD7192AE}"/>
              </a:ext>
            </a:extLst>
          </p:cNvPr>
          <p:cNvSpPr/>
          <p:nvPr/>
        </p:nvSpPr>
        <p:spPr>
          <a:xfrm>
            <a:off x="5030246" y="2819402"/>
            <a:ext cx="418035" cy="406406"/>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060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0737FE-0934-4352-93B7-7D8394E66B76}"/>
              </a:ext>
            </a:extLst>
          </p:cNvPr>
          <p:cNvSpPr>
            <a:spLocks noGrp="1"/>
          </p:cNvSpPr>
          <p:nvPr>
            <p:ph type="title"/>
          </p:nvPr>
        </p:nvSpPr>
        <p:spPr>
          <a:xfrm>
            <a:off x="80431" y="386077"/>
            <a:ext cx="12051253" cy="1804247"/>
          </a:xfrm>
        </p:spPr>
        <p:txBody>
          <a:bodyPr>
            <a:normAutofit fontScale="90000"/>
          </a:bodyPr>
          <a:lstStyle/>
          <a:p>
            <a:r>
              <a:rPr lang="en-US" dirty="0"/>
              <a:t>Scenario 3: NA customer requesting </a:t>
            </a:r>
            <a:r>
              <a:rPr lang="en-US" u="sng" dirty="0"/>
              <a:t>Ethersphere in Brazil </a:t>
            </a:r>
            <a:r>
              <a:rPr lang="en-US" dirty="0"/>
              <a:t>with billing in Brazil</a:t>
            </a:r>
            <a:br>
              <a:rPr lang="en-US" dirty="0"/>
            </a:br>
            <a:r>
              <a:rPr lang="en-US" sz="1800" u="sng" dirty="0"/>
              <a:t>Assumptions: </a:t>
            </a:r>
            <a:br>
              <a:rPr lang="en-US" sz="1800" dirty="0"/>
            </a:br>
            <a:r>
              <a:rPr lang="en-US" sz="1800" dirty="0"/>
              <a:t>Account headquarters is in the United States</a:t>
            </a:r>
            <a:br>
              <a:rPr lang="en-US" sz="1800" dirty="0"/>
            </a:br>
            <a:r>
              <a:rPr lang="en-US" sz="1800" dirty="0"/>
              <a:t>Customer has a legal entity in Brazil and requires invoicing in Brazil</a:t>
            </a:r>
            <a:br>
              <a:rPr lang="en-US" sz="1800" dirty="0"/>
            </a:br>
            <a:r>
              <a:rPr lang="en-US" sz="1800" dirty="0"/>
              <a:t>Quoting is in IFO</a:t>
            </a:r>
            <a:br>
              <a:rPr lang="en-US" sz="1800" dirty="0"/>
            </a:br>
            <a:r>
              <a:rPr lang="en-US" sz="1800" dirty="0"/>
              <a:t>This same process applies if customer account is headquartered in EMEA or APAC</a:t>
            </a:r>
          </a:p>
        </p:txBody>
      </p:sp>
      <p:sp>
        <p:nvSpPr>
          <p:cNvPr id="6" name="Rectangle 5">
            <a:extLst>
              <a:ext uri="{FF2B5EF4-FFF2-40B4-BE49-F238E27FC236}">
                <a16:creationId xmlns:a16="http://schemas.microsoft.com/office/drawing/2014/main" id="{D6BDE3CE-9794-4383-9DDF-5E5F3E41334B}"/>
              </a:ext>
            </a:extLst>
          </p:cNvPr>
          <p:cNvSpPr/>
          <p:nvPr/>
        </p:nvSpPr>
        <p:spPr>
          <a:xfrm>
            <a:off x="3122071" y="3115734"/>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Assign LATAM B-end AM to LATAM customer account</a:t>
            </a:r>
          </a:p>
        </p:txBody>
      </p:sp>
      <p:sp>
        <p:nvSpPr>
          <p:cNvPr id="8" name="Rectangle 7">
            <a:extLst>
              <a:ext uri="{FF2B5EF4-FFF2-40B4-BE49-F238E27FC236}">
                <a16:creationId xmlns:a16="http://schemas.microsoft.com/office/drawing/2014/main" id="{93795634-F01D-4EC5-ACA1-DA538FE23C3B}"/>
              </a:ext>
            </a:extLst>
          </p:cNvPr>
          <p:cNvSpPr/>
          <p:nvPr/>
        </p:nvSpPr>
        <p:spPr>
          <a:xfrm>
            <a:off x="4651370" y="3111501"/>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IFO Quote on </a:t>
            </a:r>
            <a:r>
              <a:rPr lang="en-US" sz="800" b="1" dirty="0"/>
              <a:t>NA account</a:t>
            </a:r>
          </a:p>
          <a:p>
            <a:pPr algn="ctr"/>
            <a:r>
              <a:rPr lang="en-US" sz="800" b="1" dirty="0"/>
              <a:t>(BAU)</a:t>
            </a:r>
          </a:p>
        </p:txBody>
      </p:sp>
      <p:sp>
        <p:nvSpPr>
          <p:cNvPr id="9" name="Rectangle 8">
            <a:extLst>
              <a:ext uri="{FF2B5EF4-FFF2-40B4-BE49-F238E27FC236}">
                <a16:creationId xmlns:a16="http://schemas.microsoft.com/office/drawing/2014/main" id="{0038C907-59F4-4E54-9BF1-119045CBF73C}"/>
              </a:ext>
            </a:extLst>
          </p:cNvPr>
          <p:cNvSpPr/>
          <p:nvPr/>
        </p:nvSpPr>
        <p:spPr>
          <a:xfrm>
            <a:off x="7793555" y="3090329"/>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Submit Order</a:t>
            </a:r>
          </a:p>
          <a:p>
            <a:pPr algn="ctr"/>
            <a:r>
              <a:rPr lang="en-US" sz="800" dirty="0"/>
              <a:t>(EON)</a:t>
            </a:r>
          </a:p>
        </p:txBody>
      </p:sp>
      <p:sp>
        <p:nvSpPr>
          <p:cNvPr id="12" name="Rectangle 11">
            <a:extLst>
              <a:ext uri="{FF2B5EF4-FFF2-40B4-BE49-F238E27FC236}">
                <a16:creationId xmlns:a16="http://schemas.microsoft.com/office/drawing/2014/main" id="{F769EE30-26B1-4DF9-9D89-11BAF7829DF7}"/>
              </a:ext>
            </a:extLst>
          </p:cNvPr>
          <p:cNvSpPr/>
          <p:nvPr/>
        </p:nvSpPr>
        <p:spPr>
          <a:xfrm>
            <a:off x="6208181" y="3090330"/>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Submit LEXM shell BAN</a:t>
            </a:r>
          </a:p>
          <a:p>
            <a:pPr algn="ctr"/>
            <a:r>
              <a:rPr lang="en-US" sz="800" dirty="0"/>
              <a:t>(BAU)</a:t>
            </a:r>
          </a:p>
        </p:txBody>
      </p:sp>
      <p:sp>
        <p:nvSpPr>
          <p:cNvPr id="13" name="Rectangle 12">
            <a:extLst>
              <a:ext uri="{FF2B5EF4-FFF2-40B4-BE49-F238E27FC236}">
                <a16:creationId xmlns:a16="http://schemas.microsoft.com/office/drawing/2014/main" id="{CC1FC5CA-BE69-424D-AB4F-FE9541897B9F}"/>
              </a:ext>
            </a:extLst>
          </p:cNvPr>
          <p:cNvSpPr/>
          <p:nvPr/>
        </p:nvSpPr>
        <p:spPr>
          <a:xfrm>
            <a:off x="9366250" y="3090329"/>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Receive Siebel 8 order, Assign to existing LATAM account</a:t>
            </a:r>
          </a:p>
        </p:txBody>
      </p:sp>
      <p:sp>
        <p:nvSpPr>
          <p:cNvPr id="14" name="Arrow: Right 13">
            <a:extLst>
              <a:ext uri="{FF2B5EF4-FFF2-40B4-BE49-F238E27FC236}">
                <a16:creationId xmlns:a16="http://schemas.microsoft.com/office/drawing/2014/main" id="{91F4C313-0FEA-4BD3-B4B4-7688FEE85D8B}"/>
              </a:ext>
            </a:extLst>
          </p:cNvPr>
          <p:cNvSpPr/>
          <p:nvPr/>
        </p:nvSpPr>
        <p:spPr>
          <a:xfrm>
            <a:off x="2833158" y="3302001"/>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5C3F4908-DE75-455F-AA7B-4B9D883AAC67}"/>
              </a:ext>
            </a:extLst>
          </p:cNvPr>
          <p:cNvSpPr/>
          <p:nvPr/>
        </p:nvSpPr>
        <p:spPr>
          <a:xfrm>
            <a:off x="4341278" y="3302000"/>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6A9ECE80-38B0-40DD-81CA-F0193EF8EA40}"/>
              </a:ext>
            </a:extLst>
          </p:cNvPr>
          <p:cNvSpPr/>
          <p:nvPr/>
        </p:nvSpPr>
        <p:spPr>
          <a:xfrm>
            <a:off x="5875866" y="3302000"/>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FA455BF2-FA05-456E-8BA0-1255EBC47FB6}"/>
              </a:ext>
            </a:extLst>
          </p:cNvPr>
          <p:cNvSpPr/>
          <p:nvPr/>
        </p:nvSpPr>
        <p:spPr>
          <a:xfrm>
            <a:off x="7463361" y="3301999"/>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6B6E373B-D181-4908-B331-0FF9DB947ED5}"/>
              </a:ext>
            </a:extLst>
          </p:cNvPr>
          <p:cNvSpPr/>
          <p:nvPr/>
        </p:nvSpPr>
        <p:spPr>
          <a:xfrm>
            <a:off x="9040288" y="3301998"/>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1C8A66D-B61B-4C86-A920-C16197704102}"/>
              </a:ext>
            </a:extLst>
          </p:cNvPr>
          <p:cNvSpPr/>
          <p:nvPr/>
        </p:nvSpPr>
        <p:spPr>
          <a:xfrm>
            <a:off x="80431" y="3115735"/>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NA customer account is owned by NA account manager</a:t>
            </a:r>
          </a:p>
        </p:txBody>
      </p:sp>
      <p:sp>
        <p:nvSpPr>
          <p:cNvPr id="22" name="Arrow: Right 21">
            <a:extLst>
              <a:ext uri="{FF2B5EF4-FFF2-40B4-BE49-F238E27FC236}">
                <a16:creationId xmlns:a16="http://schemas.microsoft.com/office/drawing/2014/main" id="{1EFC91A6-8D6B-4141-A540-AF395BD04322}"/>
              </a:ext>
            </a:extLst>
          </p:cNvPr>
          <p:cNvSpPr/>
          <p:nvPr/>
        </p:nvSpPr>
        <p:spPr>
          <a:xfrm>
            <a:off x="1299633" y="3301997"/>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658863B-DD2F-4A30-9681-C7B32314DA17}"/>
              </a:ext>
            </a:extLst>
          </p:cNvPr>
          <p:cNvSpPr/>
          <p:nvPr/>
        </p:nvSpPr>
        <p:spPr>
          <a:xfrm>
            <a:off x="1601251" y="3115734"/>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NA account owner creates LATAM customer account</a:t>
            </a:r>
          </a:p>
        </p:txBody>
      </p:sp>
      <p:sp>
        <p:nvSpPr>
          <p:cNvPr id="24" name="Rectangle 23">
            <a:extLst>
              <a:ext uri="{FF2B5EF4-FFF2-40B4-BE49-F238E27FC236}">
                <a16:creationId xmlns:a16="http://schemas.microsoft.com/office/drawing/2014/main" id="{CB612792-9644-4749-AF81-A692599A24B8}"/>
              </a:ext>
            </a:extLst>
          </p:cNvPr>
          <p:cNvSpPr/>
          <p:nvPr/>
        </p:nvSpPr>
        <p:spPr>
          <a:xfrm>
            <a:off x="10929418" y="3090329"/>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LATAM Order Desk &amp; Billing Prod Create BAN, Tax Profile</a:t>
            </a:r>
          </a:p>
          <a:p>
            <a:pPr algn="ctr"/>
            <a:r>
              <a:rPr lang="en-US" sz="800" dirty="0"/>
              <a:t>(AM)</a:t>
            </a:r>
          </a:p>
        </p:txBody>
      </p:sp>
      <p:sp>
        <p:nvSpPr>
          <p:cNvPr id="26" name="Arrow: Right 25">
            <a:extLst>
              <a:ext uri="{FF2B5EF4-FFF2-40B4-BE49-F238E27FC236}">
                <a16:creationId xmlns:a16="http://schemas.microsoft.com/office/drawing/2014/main" id="{DA4A3F72-818C-49CF-B10C-AF961E10D7AE}"/>
              </a:ext>
            </a:extLst>
          </p:cNvPr>
          <p:cNvSpPr/>
          <p:nvPr/>
        </p:nvSpPr>
        <p:spPr>
          <a:xfrm>
            <a:off x="10621430" y="3301996"/>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tar: 5 Points 3">
            <a:extLst>
              <a:ext uri="{FF2B5EF4-FFF2-40B4-BE49-F238E27FC236}">
                <a16:creationId xmlns:a16="http://schemas.microsoft.com/office/drawing/2014/main" id="{4C4DDD7E-0546-47A1-8119-8F7B1F4AD30D}"/>
              </a:ext>
            </a:extLst>
          </p:cNvPr>
          <p:cNvSpPr/>
          <p:nvPr/>
        </p:nvSpPr>
        <p:spPr>
          <a:xfrm>
            <a:off x="1993366" y="2658534"/>
            <a:ext cx="418035" cy="406406"/>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tar: 5 Points 27">
            <a:extLst>
              <a:ext uri="{FF2B5EF4-FFF2-40B4-BE49-F238E27FC236}">
                <a16:creationId xmlns:a16="http://schemas.microsoft.com/office/drawing/2014/main" id="{5A7D584D-1E9C-40A4-8A08-BA5A097A448C}"/>
              </a:ext>
            </a:extLst>
          </p:cNvPr>
          <p:cNvSpPr/>
          <p:nvPr/>
        </p:nvSpPr>
        <p:spPr>
          <a:xfrm>
            <a:off x="9758365" y="2596716"/>
            <a:ext cx="418035" cy="406406"/>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82F3B37-1684-4E72-A915-86EB17510925}"/>
              </a:ext>
            </a:extLst>
          </p:cNvPr>
          <p:cNvSpPr txBox="1"/>
          <p:nvPr/>
        </p:nvSpPr>
        <p:spPr>
          <a:xfrm>
            <a:off x="80431" y="3772753"/>
            <a:ext cx="4432302" cy="2595889"/>
          </a:xfrm>
          <a:custGeom>
            <a:avLst/>
            <a:gdLst>
              <a:gd name="connsiteX0" fmla="*/ 0 w 4432302"/>
              <a:gd name="connsiteY0" fmla="*/ 0 h 2595889"/>
              <a:gd name="connsiteX1" fmla="*/ 721832 w 4432302"/>
              <a:gd name="connsiteY1" fmla="*/ 0 h 2595889"/>
              <a:gd name="connsiteX2" fmla="*/ 1399341 w 4432302"/>
              <a:gd name="connsiteY2" fmla="*/ 0 h 2595889"/>
              <a:gd name="connsiteX3" fmla="*/ 2032527 w 4432302"/>
              <a:gd name="connsiteY3" fmla="*/ 0 h 2595889"/>
              <a:gd name="connsiteX4" fmla="*/ 2665713 w 4432302"/>
              <a:gd name="connsiteY4" fmla="*/ 0 h 2595889"/>
              <a:gd name="connsiteX5" fmla="*/ 3387545 w 4432302"/>
              <a:gd name="connsiteY5" fmla="*/ 0 h 2595889"/>
              <a:gd name="connsiteX6" fmla="*/ 4432302 w 4432302"/>
              <a:gd name="connsiteY6" fmla="*/ 0 h 2595889"/>
              <a:gd name="connsiteX7" fmla="*/ 4432302 w 4432302"/>
              <a:gd name="connsiteY7" fmla="*/ 571096 h 2595889"/>
              <a:gd name="connsiteX8" fmla="*/ 4432302 w 4432302"/>
              <a:gd name="connsiteY8" fmla="*/ 1246027 h 2595889"/>
              <a:gd name="connsiteX9" fmla="*/ 4432302 w 4432302"/>
              <a:gd name="connsiteY9" fmla="*/ 1817122 h 2595889"/>
              <a:gd name="connsiteX10" fmla="*/ 4432302 w 4432302"/>
              <a:gd name="connsiteY10" fmla="*/ 2595889 h 2595889"/>
              <a:gd name="connsiteX11" fmla="*/ 3887762 w 4432302"/>
              <a:gd name="connsiteY11" fmla="*/ 2595889 h 2595889"/>
              <a:gd name="connsiteX12" fmla="*/ 3165930 w 4432302"/>
              <a:gd name="connsiteY12" fmla="*/ 2595889 h 2595889"/>
              <a:gd name="connsiteX13" fmla="*/ 2577067 w 4432302"/>
              <a:gd name="connsiteY13" fmla="*/ 2595889 h 2595889"/>
              <a:gd name="connsiteX14" fmla="*/ 1855235 w 4432302"/>
              <a:gd name="connsiteY14" fmla="*/ 2595889 h 2595889"/>
              <a:gd name="connsiteX15" fmla="*/ 1310695 w 4432302"/>
              <a:gd name="connsiteY15" fmla="*/ 2595889 h 2595889"/>
              <a:gd name="connsiteX16" fmla="*/ 810478 w 4432302"/>
              <a:gd name="connsiteY16" fmla="*/ 2595889 h 2595889"/>
              <a:gd name="connsiteX17" fmla="*/ 0 w 4432302"/>
              <a:gd name="connsiteY17" fmla="*/ 2595889 h 2595889"/>
              <a:gd name="connsiteX18" fmla="*/ 0 w 4432302"/>
              <a:gd name="connsiteY18" fmla="*/ 1920958 h 2595889"/>
              <a:gd name="connsiteX19" fmla="*/ 0 w 4432302"/>
              <a:gd name="connsiteY19" fmla="*/ 1349862 h 2595889"/>
              <a:gd name="connsiteX20" fmla="*/ 0 w 4432302"/>
              <a:gd name="connsiteY20" fmla="*/ 648972 h 2595889"/>
              <a:gd name="connsiteX21" fmla="*/ 0 w 4432302"/>
              <a:gd name="connsiteY21" fmla="*/ 0 h 2595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32302" h="2595889" fill="none" extrusionOk="0">
                <a:moveTo>
                  <a:pt x="0" y="0"/>
                </a:moveTo>
                <a:cubicBezTo>
                  <a:pt x="338564" y="10633"/>
                  <a:pt x="529057" y="-24973"/>
                  <a:pt x="721832" y="0"/>
                </a:cubicBezTo>
                <a:cubicBezTo>
                  <a:pt x="914607" y="24973"/>
                  <a:pt x="1154444" y="-6878"/>
                  <a:pt x="1399341" y="0"/>
                </a:cubicBezTo>
                <a:cubicBezTo>
                  <a:pt x="1644238" y="6878"/>
                  <a:pt x="1877276" y="-2599"/>
                  <a:pt x="2032527" y="0"/>
                </a:cubicBezTo>
                <a:cubicBezTo>
                  <a:pt x="2187778" y="2599"/>
                  <a:pt x="2437080" y="-9350"/>
                  <a:pt x="2665713" y="0"/>
                </a:cubicBezTo>
                <a:cubicBezTo>
                  <a:pt x="2894346" y="9350"/>
                  <a:pt x="3032577" y="20034"/>
                  <a:pt x="3387545" y="0"/>
                </a:cubicBezTo>
                <a:cubicBezTo>
                  <a:pt x="3742513" y="-20034"/>
                  <a:pt x="4012277" y="-32447"/>
                  <a:pt x="4432302" y="0"/>
                </a:cubicBezTo>
                <a:cubicBezTo>
                  <a:pt x="4455478" y="230119"/>
                  <a:pt x="4452764" y="353360"/>
                  <a:pt x="4432302" y="571096"/>
                </a:cubicBezTo>
                <a:cubicBezTo>
                  <a:pt x="4411840" y="788832"/>
                  <a:pt x="4430592" y="1092010"/>
                  <a:pt x="4432302" y="1246027"/>
                </a:cubicBezTo>
                <a:cubicBezTo>
                  <a:pt x="4434012" y="1400044"/>
                  <a:pt x="4456174" y="1653763"/>
                  <a:pt x="4432302" y="1817122"/>
                </a:cubicBezTo>
                <a:cubicBezTo>
                  <a:pt x="4408430" y="1980482"/>
                  <a:pt x="4430651" y="2240925"/>
                  <a:pt x="4432302" y="2595889"/>
                </a:cubicBezTo>
                <a:cubicBezTo>
                  <a:pt x="4209958" y="2571002"/>
                  <a:pt x="4153786" y="2570639"/>
                  <a:pt x="3887762" y="2595889"/>
                </a:cubicBezTo>
                <a:cubicBezTo>
                  <a:pt x="3621738" y="2621139"/>
                  <a:pt x="3469601" y="2622516"/>
                  <a:pt x="3165930" y="2595889"/>
                </a:cubicBezTo>
                <a:cubicBezTo>
                  <a:pt x="2862259" y="2569262"/>
                  <a:pt x="2827041" y="2586101"/>
                  <a:pt x="2577067" y="2595889"/>
                </a:cubicBezTo>
                <a:cubicBezTo>
                  <a:pt x="2327093" y="2605677"/>
                  <a:pt x="2093890" y="2596544"/>
                  <a:pt x="1855235" y="2595889"/>
                </a:cubicBezTo>
                <a:cubicBezTo>
                  <a:pt x="1616580" y="2595234"/>
                  <a:pt x="1517612" y="2610351"/>
                  <a:pt x="1310695" y="2595889"/>
                </a:cubicBezTo>
                <a:cubicBezTo>
                  <a:pt x="1103778" y="2581427"/>
                  <a:pt x="933977" y="2576403"/>
                  <a:pt x="810478" y="2595889"/>
                </a:cubicBezTo>
                <a:cubicBezTo>
                  <a:pt x="686979" y="2615375"/>
                  <a:pt x="269371" y="2565046"/>
                  <a:pt x="0" y="2595889"/>
                </a:cubicBezTo>
                <a:cubicBezTo>
                  <a:pt x="2708" y="2300788"/>
                  <a:pt x="-19100" y="2170993"/>
                  <a:pt x="0" y="1920958"/>
                </a:cubicBezTo>
                <a:cubicBezTo>
                  <a:pt x="19100" y="1670923"/>
                  <a:pt x="-15575" y="1596388"/>
                  <a:pt x="0" y="1349862"/>
                </a:cubicBezTo>
                <a:cubicBezTo>
                  <a:pt x="15575" y="1103336"/>
                  <a:pt x="-23660" y="976714"/>
                  <a:pt x="0" y="648972"/>
                </a:cubicBezTo>
                <a:cubicBezTo>
                  <a:pt x="23660" y="321230"/>
                  <a:pt x="-31257" y="143742"/>
                  <a:pt x="0" y="0"/>
                </a:cubicBezTo>
                <a:close/>
              </a:path>
              <a:path w="4432302" h="2595889" stroke="0" extrusionOk="0">
                <a:moveTo>
                  <a:pt x="0" y="0"/>
                </a:moveTo>
                <a:cubicBezTo>
                  <a:pt x="294204" y="28092"/>
                  <a:pt x="435760" y="1309"/>
                  <a:pt x="588863" y="0"/>
                </a:cubicBezTo>
                <a:cubicBezTo>
                  <a:pt x="741966" y="-1309"/>
                  <a:pt x="942668" y="-20645"/>
                  <a:pt x="1089080" y="0"/>
                </a:cubicBezTo>
                <a:cubicBezTo>
                  <a:pt x="1235492" y="20645"/>
                  <a:pt x="1585755" y="4067"/>
                  <a:pt x="1810912" y="0"/>
                </a:cubicBezTo>
                <a:cubicBezTo>
                  <a:pt x="2036069" y="-4067"/>
                  <a:pt x="2249997" y="1950"/>
                  <a:pt x="2399775" y="0"/>
                </a:cubicBezTo>
                <a:cubicBezTo>
                  <a:pt x="2549553" y="-1950"/>
                  <a:pt x="2800845" y="9618"/>
                  <a:pt x="2988638" y="0"/>
                </a:cubicBezTo>
                <a:cubicBezTo>
                  <a:pt x="3176431" y="-9618"/>
                  <a:pt x="3564069" y="-14943"/>
                  <a:pt x="3710470" y="0"/>
                </a:cubicBezTo>
                <a:cubicBezTo>
                  <a:pt x="3856871" y="14943"/>
                  <a:pt x="4265444" y="-20217"/>
                  <a:pt x="4432302" y="0"/>
                </a:cubicBezTo>
                <a:cubicBezTo>
                  <a:pt x="4406375" y="313375"/>
                  <a:pt x="4422243" y="392860"/>
                  <a:pt x="4432302" y="700890"/>
                </a:cubicBezTo>
                <a:cubicBezTo>
                  <a:pt x="4442362" y="1008920"/>
                  <a:pt x="4409861" y="1052947"/>
                  <a:pt x="4432302" y="1297945"/>
                </a:cubicBezTo>
                <a:cubicBezTo>
                  <a:pt x="4454743" y="1542944"/>
                  <a:pt x="4441544" y="1620806"/>
                  <a:pt x="4432302" y="1894999"/>
                </a:cubicBezTo>
                <a:cubicBezTo>
                  <a:pt x="4423060" y="2169192"/>
                  <a:pt x="4436546" y="2261718"/>
                  <a:pt x="4432302" y="2595889"/>
                </a:cubicBezTo>
                <a:cubicBezTo>
                  <a:pt x="4290111" y="2565392"/>
                  <a:pt x="4029916" y="2577724"/>
                  <a:pt x="3754793" y="2595889"/>
                </a:cubicBezTo>
                <a:cubicBezTo>
                  <a:pt x="3479670" y="2614054"/>
                  <a:pt x="3390702" y="2564449"/>
                  <a:pt x="3032961" y="2595889"/>
                </a:cubicBezTo>
                <a:cubicBezTo>
                  <a:pt x="2675220" y="2627329"/>
                  <a:pt x="2564937" y="2623322"/>
                  <a:pt x="2311129" y="2595889"/>
                </a:cubicBezTo>
                <a:cubicBezTo>
                  <a:pt x="2057321" y="2568456"/>
                  <a:pt x="1981408" y="2600813"/>
                  <a:pt x="1766589" y="2595889"/>
                </a:cubicBezTo>
                <a:cubicBezTo>
                  <a:pt x="1551770" y="2590965"/>
                  <a:pt x="1367263" y="2616424"/>
                  <a:pt x="1133403" y="2595889"/>
                </a:cubicBezTo>
                <a:cubicBezTo>
                  <a:pt x="899543" y="2575354"/>
                  <a:pt x="295561" y="2588469"/>
                  <a:pt x="0" y="2595889"/>
                </a:cubicBezTo>
                <a:cubicBezTo>
                  <a:pt x="-17577" y="2326507"/>
                  <a:pt x="-27279" y="2238993"/>
                  <a:pt x="0" y="1946917"/>
                </a:cubicBezTo>
                <a:cubicBezTo>
                  <a:pt x="27279" y="1654841"/>
                  <a:pt x="-8526" y="1498347"/>
                  <a:pt x="0" y="1349862"/>
                </a:cubicBezTo>
                <a:cubicBezTo>
                  <a:pt x="8526" y="1201378"/>
                  <a:pt x="8709" y="1024872"/>
                  <a:pt x="0" y="752808"/>
                </a:cubicBezTo>
                <a:cubicBezTo>
                  <a:pt x="-8709" y="480744"/>
                  <a:pt x="-12392" y="337505"/>
                  <a:pt x="0" y="0"/>
                </a:cubicBezTo>
                <a:close/>
              </a:path>
            </a:pathLst>
          </a:custGeom>
          <a:ln>
            <a:solidFill>
              <a:schemeClr val="accent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vert="horz" wrap="square" lIns="91440" tIns="45720" rIns="91440" bIns="45720" rtlCol="0" anchor="b">
            <a:noAutofit/>
          </a:bodyPr>
          <a:lstStyle/>
          <a:p>
            <a:pPr algn="l"/>
            <a:r>
              <a:rPr lang="en-US" sz="1000" dirty="0"/>
              <a:t>NA account owner must create LATAM customer account when invoicing in LATAM.</a:t>
            </a:r>
          </a:p>
          <a:p>
            <a:pPr algn="l"/>
            <a:endParaRPr lang="en-US" sz="1000" dirty="0"/>
          </a:p>
          <a:p>
            <a:pPr algn="l"/>
            <a:r>
              <a:rPr lang="en-US" sz="1000" u="sng" dirty="0"/>
              <a:t>In this scenario the LATAM account is needed for the Siebel 8 B-end order.</a:t>
            </a:r>
          </a:p>
          <a:p>
            <a:pPr algn="l"/>
            <a:endParaRPr lang="en-US" sz="1000" u="sng" dirty="0"/>
          </a:p>
          <a:p>
            <a:pPr algn="l"/>
            <a:r>
              <a:rPr lang="en-US" sz="1000" dirty="0"/>
              <a:t>NA account owner will work with LATAM AM to get any necessary legal information needed to process the account &amp; submit billing account request</a:t>
            </a:r>
          </a:p>
          <a:p>
            <a:pPr algn="l"/>
            <a:endParaRPr lang="en-US" sz="1000" dirty="0"/>
          </a:p>
          <a:p>
            <a:r>
              <a:rPr lang="en-US" sz="1000" dirty="0"/>
              <a:t>NA account owner must let Customer Hierarchy know that LOB must be aligned to sold region and LATAM account should align to same ultimate customer as the global account.</a:t>
            </a:r>
          </a:p>
          <a:p>
            <a:pPr algn="l"/>
            <a:endParaRPr lang="en-US" sz="1000" dirty="0"/>
          </a:p>
          <a:p>
            <a:pPr algn="l"/>
            <a:r>
              <a:rPr lang="en-US" sz="1000" dirty="0"/>
              <a:t>Customer Hierarchy requires legal documents proving the LATAM legal entity.</a:t>
            </a:r>
          </a:p>
          <a:p>
            <a:pPr algn="l"/>
            <a:endParaRPr lang="en-US" sz="1000" dirty="0"/>
          </a:p>
          <a:p>
            <a:pPr algn="l"/>
            <a:r>
              <a:rPr lang="en-US" sz="1000" dirty="0"/>
              <a:t>IFO quote &amp; EON order must be processed on the NA customer account.</a:t>
            </a:r>
          </a:p>
        </p:txBody>
      </p:sp>
      <p:sp>
        <p:nvSpPr>
          <p:cNvPr id="29" name="TextBox 28">
            <a:extLst>
              <a:ext uri="{FF2B5EF4-FFF2-40B4-BE49-F238E27FC236}">
                <a16:creationId xmlns:a16="http://schemas.microsoft.com/office/drawing/2014/main" id="{D36A228A-21C9-4772-A6DC-FBB7A9E2A4A2}"/>
              </a:ext>
            </a:extLst>
          </p:cNvPr>
          <p:cNvSpPr txBox="1"/>
          <p:nvPr/>
        </p:nvSpPr>
        <p:spPr>
          <a:xfrm>
            <a:off x="9366250" y="3722788"/>
            <a:ext cx="2740027" cy="2505302"/>
          </a:xfrm>
          <a:custGeom>
            <a:avLst/>
            <a:gdLst>
              <a:gd name="connsiteX0" fmla="*/ 0 w 2740027"/>
              <a:gd name="connsiteY0" fmla="*/ 0 h 2505302"/>
              <a:gd name="connsiteX1" fmla="*/ 685007 w 2740027"/>
              <a:gd name="connsiteY1" fmla="*/ 0 h 2505302"/>
              <a:gd name="connsiteX2" fmla="*/ 1397414 w 2740027"/>
              <a:gd name="connsiteY2" fmla="*/ 0 h 2505302"/>
              <a:gd name="connsiteX3" fmla="*/ 2000220 w 2740027"/>
              <a:gd name="connsiteY3" fmla="*/ 0 h 2505302"/>
              <a:gd name="connsiteX4" fmla="*/ 2740027 w 2740027"/>
              <a:gd name="connsiteY4" fmla="*/ 0 h 2505302"/>
              <a:gd name="connsiteX5" fmla="*/ 2740027 w 2740027"/>
              <a:gd name="connsiteY5" fmla="*/ 651379 h 2505302"/>
              <a:gd name="connsiteX6" fmla="*/ 2740027 w 2740027"/>
              <a:gd name="connsiteY6" fmla="*/ 1227598 h 2505302"/>
              <a:gd name="connsiteX7" fmla="*/ 2740027 w 2740027"/>
              <a:gd name="connsiteY7" fmla="*/ 1853923 h 2505302"/>
              <a:gd name="connsiteX8" fmla="*/ 2740027 w 2740027"/>
              <a:gd name="connsiteY8" fmla="*/ 2505302 h 2505302"/>
              <a:gd name="connsiteX9" fmla="*/ 2137221 w 2740027"/>
              <a:gd name="connsiteY9" fmla="*/ 2505302 h 2505302"/>
              <a:gd name="connsiteX10" fmla="*/ 1424814 w 2740027"/>
              <a:gd name="connsiteY10" fmla="*/ 2505302 h 2505302"/>
              <a:gd name="connsiteX11" fmla="*/ 794608 w 2740027"/>
              <a:gd name="connsiteY11" fmla="*/ 2505302 h 2505302"/>
              <a:gd name="connsiteX12" fmla="*/ 0 w 2740027"/>
              <a:gd name="connsiteY12" fmla="*/ 2505302 h 2505302"/>
              <a:gd name="connsiteX13" fmla="*/ 0 w 2740027"/>
              <a:gd name="connsiteY13" fmla="*/ 1904030 h 2505302"/>
              <a:gd name="connsiteX14" fmla="*/ 0 w 2740027"/>
              <a:gd name="connsiteY14" fmla="*/ 1277704 h 2505302"/>
              <a:gd name="connsiteX15" fmla="*/ 0 w 2740027"/>
              <a:gd name="connsiteY15" fmla="*/ 626326 h 2505302"/>
              <a:gd name="connsiteX16" fmla="*/ 0 w 2740027"/>
              <a:gd name="connsiteY16" fmla="*/ 0 h 250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40027" h="2505302" fill="none" extrusionOk="0">
                <a:moveTo>
                  <a:pt x="0" y="0"/>
                </a:moveTo>
                <a:cubicBezTo>
                  <a:pt x="321101" y="195"/>
                  <a:pt x="511852" y="-26167"/>
                  <a:pt x="685007" y="0"/>
                </a:cubicBezTo>
                <a:cubicBezTo>
                  <a:pt x="858162" y="26167"/>
                  <a:pt x="1059186" y="11616"/>
                  <a:pt x="1397414" y="0"/>
                </a:cubicBezTo>
                <a:cubicBezTo>
                  <a:pt x="1735642" y="-11616"/>
                  <a:pt x="1790797" y="-29249"/>
                  <a:pt x="2000220" y="0"/>
                </a:cubicBezTo>
                <a:cubicBezTo>
                  <a:pt x="2209643" y="29249"/>
                  <a:pt x="2538648" y="36169"/>
                  <a:pt x="2740027" y="0"/>
                </a:cubicBezTo>
                <a:cubicBezTo>
                  <a:pt x="2730949" y="305118"/>
                  <a:pt x="2731925" y="429848"/>
                  <a:pt x="2740027" y="651379"/>
                </a:cubicBezTo>
                <a:cubicBezTo>
                  <a:pt x="2748129" y="872910"/>
                  <a:pt x="2729333" y="1068660"/>
                  <a:pt x="2740027" y="1227598"/>
                </a:cubicBezTo>
                <a:cubicBezTo>
                  <a:pt x="2750721" y="1386536"/>
                  <a:pt x="2742244" y="1614189"/>
                  <a:pt x="2740027" y="1853923"/>
                </a:cubicBezTo>
                <a:cubicBezTo>
                  <a:pt x="2737810" y="2093657"/>
                  <a:pt x="2718486" y="2277480"/>
                  <a:pt x="2740027" y="2505302"/>
                </a:cubicBezTo>
                <a:cubicBezTo>
                  <a:pt x="2519088" y="2532761"/>
                  <a:pt x="2269644" y="2512189"/>
                  <a:pt x="2137221" y="2505302"/>
                </a:cubicBezTo>
                <a:cubicBezTo>
                  <a:pt x="2004798" y="2498415"/>
                  <a:pt x="1585688" y="2511477"/>
                  <a:pt x="1424814" y="2505302"/>
                </a:cubicBezTo>
                <a:cubicBezTo>
                  <a:pt x="1263940" y="2499127"/>
                  <a:pt x="1019135" y="2479276"/>
                  <a:pt x="794608" y="2505302"/>
                </a:cubicBezTo>
                <a:cubicBezTo>
                  <a:pt x="570081" y="2531328"/>
                  <a:pt x="306970" y="2540681"/>
                  <a:pt x="0" y="2505302"/>
                </a:cubicBezTo>
                <a:cubicBezTo>
                  <a:pt x="14705" y="2258830"/>
                  <a:pt x="8820" y="2203713"/>
                  <a:pt x="0" y="1904030"/>
                </a:cubicBezTo>
                <a:cubicBezTo>
                  <a:pt x="-8820" y="1604347"/>
                  <a:pt x="17768" y="1563283"/>
                  <a:pt x="0" y="1277704"/>
                </a:cubicBezTo>
                <a:cubicBezTo>
                  <a:pt x="-17768" y="992125"/>
                  <a:pt x="-31816" y="901624"/>
                  <a:pt x="0" y="626326"/>
                </a:cubicBezTo>
                <a:cubicBezTo>
                  <a:pt x="31816" y="351028"/>
                  <a:pt x="-17088" y="234527"/>
                  <a:pt x="0" y="0"/>
                </a:cubicBezTo>
                <a:close/>
              </a:path>
              <a:path w="2740027" h="2505302" stroke="0" extrusionOk="0">
                <a:moveTo>
                  <a:pt x="0" y="0"/>
                </a:moveTo>
                <a:cubicBezTo>
                  <a:pt x="263739" y="11934"/>
                  <a:pt x="364007" y="-14746"/>
                  <a:pt x="657606" y="0"/>
                </a:cubicBezTo>
                <a:cubicBezTo>
                  <a:pt x="951205" y="14746"/>
                  <a:pt x="1085835" y="27744"/>
                  <a:pt x="1260412" y="0"/>
                </a:cubicBezTo>
                <a:cubicBezTo>
                  <a:pt x="1434989" y="-27744"/>
                  <a:pt x="1824030" y="18499"/>
                  <a:pt x="2000220" y="0"/>
                </a:cubicBezTo>
                <a:cubicBezTo>
                  <a:pt x="2176410" y="-18499"/>
                  <a:pt x="2525154" y="-398"/>
                  <a:pt x="2740027" y="0"/>
                </a:cubicBezTo>
                <a:cubicBezTo>
                  <a:pt x="2719565" y="171493"/>
                  <a:pt x="2714016" y="375278"/>
                  <a:pt x="2740027" y="601272"/>
                </a:cubicBezTo>
                <a:cubicBezTo>
                  <a:pt x="2766038" y="827266"/>
                  <a:pt x="2741237" y="1004883"/>
                  <a:pt x="2740027" y="1177492"/>
                </a:cubicBezTo>
                <a:cubicBezTo>
                  <a:pt x="2738817" y="1350101"/>
                  <a:pt x="2766929" y="1548914"/>
                  <a:pt x="2740027" y="1803817"/>
                </a:cubicBezTo>
                <a:cubicBezTo>
                  <a:pt x="2713125" y="2058721"/>
                  <a:pt x="2724377" y="2180176"/>
                  <a:pt x="2740027" y="2505302"/>
                </a:cubicBezTo>
                <a:cubicBezTo>
                  <a:pt x="2546246" y="2512877"/>
                  <a:pt x="2368534" y="2506012"/>
                  <a:pt x="2109821" y="2505302"/>
                </a:cubicBezTo>
                <a:cubicBezTo>
                  <a:pt x="1851108" y="2504592"/>
                  <a:pt x="1708896" y="2514953"/>
                  <a:pt x="1424814" y="2505302"/>
                </a:cubicBezTo>
                <a:cubicBezTo>
                  <a:pt x="1140732" y="2495651"/>
                  <a:pt x="890857" y="2478447"/>
                  <a:pt x="739807" y="2505302"/>
                </a:cubicBezTo>
                <a:cubicBezTo>
                  <a:pt x="588757" y="2532157"/>
                  <a:pt x="311136" y="2537799"/>
                  <a:pt x="0" y="2505302"/>
                </a:cubicBezTo>
                <a:cubicBezTo>
                  <a:pt x="24624" y="2188894"/>
                  <a:pt x="25537" y="2159607"/>
                  <a:pt x="0" y="1828870"/>
                </a:cubicBezTo>
                <a:cubicBezTo>
                  <a:pt x="-25537" y="1498133"/>
                  <a:pt x="9568" y="1474571"/>
                  <a:pt x="0" y="1152439"/>
                </a:cubicBezTo>
                <a:cubicBezTo>
                  <a:pt x="-9568" y="830307"/>
                  <a:pt x="-33603" y="519924"/>
                  <a:pt x="0" y="0"/>
                </a:cubicBezTo>
                <a:close/>
              </a:path>
            </a:pathLst>
          </a:custGeom>
          <a:ln>
            <a:solidFill>
              <a:schemeClr val="accent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vert="horz" wrap="square" lIns="91440" tIns="45720" rIns="91440" bIns="45720" rtlCol="0" anchor="b">
            <a:noAutofit/>
          </a:bodyPr>
          <a:lstStyle/>
          <a:p>
            <a:pPr algn="l"/>
            <a:r>
              <a:rPr lang="en-US" sz="1000" dirty="0"/>
              <a:t>LATAM Order Desk will receive the B-end Siebel 8 order and will assign the order to the LATAM account that was created by the NA account owner.  There should not be a need to ask LATAM Sales to create an account.</a:t>
            </a:r>
          </a:p>
          <a:p>
            <a:pPr algn="l"/>
            <a:endParaRPr lang="en-US" sz="1000" dirty="0"/>
          </a:p>
          <a:p>
            <a:pPr algn="l"/>
            <a:r>
              <a:rPr lang="en-US" sz="1000" dirty="0"/>
              <a:t>If LATAM account doesn’t exist, LATAM Order Desk should contact NA account manager on the EON order.</a:t>
            </a:r>
          </a:p>
          <a:p>
            <a:pPr algn="l"/>
            <a:endParaRPr lang="en-US" sz="1000" dirty="0"/>
          </a:p>
          <a:p>
            <a:pPr algn="l"/>
            <a:r>
              <a:rPr lang="en-US" sz="1000" dirty="0"/>
              <a:t>LATAM Order Desk will create a LATAM BAN or select an existing one if applicable to assign to the Siebel 8 order.</a:t>
            </a:r>
          </a:p>
          <a:p>
            <a:pPr algn="l"/>
            <a:endParaRPr lang="en-US" sz="1000" dirty="0"/>
          </a:p>
          <a:p>
            <a:pPr algn="l"/>
            <a:r>
              <a:rPr lang="en-US" sz="1000" dirty="0"/>
              <a:t>Customer will invoice on services and BAN assigned in Siebel 8.</a:t>
            </a:r>
          </a:p>
        </p:txBody>
      </p:sp>
      <p:sp>
        <p:nvSpPr>
          <p:cNvPr id="25" name="Star: 5 Points 24">
            <a:extLst>
              <a:ext uri="{FF2B5EF4-FFF2-40B4-BE49-F238E27FC236}">
                <a16:creationId xmlns:a16="http://schemas.microsoft.com/office/drawing/2014/main" id="{28FF40D2-2650-4492-BE6A-A21656240EC3}"/>
              </a:ext>
            </a:extLst>
          </p:cNvPr>
          <p:cNvSpPr/>
          <p:nvPr/>
        </p:nvSpPr>
        <p:spPr>
          <a:xfrm>
            <a:off x="3514186" y="2605186"/>
            <a:ext cx="418035" cy="406406"/>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505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0737FE-0934-4352-93B7-7D8394E66B76}"/>
              </a:ext>
            </a:extLst>
          </p:cNvPr>
          <p:cNvSpPr>
            <a:spLocks noGrp="1"/>
          </p:cNvSpPr>
          <p:nvPr>
            <p:ph type="title"/>
          </p:nvPr>
        </p:nvSpPr>
        <p:spPr>
          <a:xfrm>
            <a:off x="0" y="284480"/>
            <a:ext cx="12090400" cy="1874520"/>
          </a:xfrm>
        </p:spPr>
        <p:txBody>
          <a:bodyPr>
            <a:normAutofit fontScale="90000"/>
          </a:bodyPr>
          <a:lstStyle/>
          <a:p>
            <a:r>
              <a:rPr lang="en-US" dirty="0"/>
              <a:t>Scenario 4: NA customer requesting </a:t>
            </a:r>
            <a:r>
              <a:rPr lang="en-US" u="sng" dirty="0"/>
              <a:t>Ethersphere in Brazil </a:t>
            </a:r>
            <a:r>
              <a:rPr lang="en-US" dirty="0"/>
              <a:t>with billing in USD</a:t>
            </a:r>
            <a:br>
              <a:rPr lang="en-US" dirty="0"/>
            </a:br>
            <a:r>
              <a:rPr lang="en-US" sz="1800" u="sng" dirty="0"/>
              <a:t>Assumptions: </a:t>
            </a:r>
            <a:br>
              <a:rPr lang="en-US" sz="1800" dirty="0"/>
            </a:br>
            <a:r>
              <a:rPr lang="en-US" sz="1800" dirty="0"/>
              <a:t>Account headquarters is in the United States</a:t>
            </a:r>
            <a:br>
              <a:rPr lang="en-US" sz="1800" dirty="0"/>
            </a:br>
            <a:r>
              <a:rPr lang="en-US" sz="1800" dirty="0"/>
              <a:t>Waiver has been obtained from LATAM Tax to invoice outside of Brazil</a:t>
            </a:r>
            <a:br>
              <a:rPr lang="en-US" sz="1800" dirty="0"/>
            </a:br>
            <a:r>
              <a:rPr lang="en-US" sz="1800" dirty="0"/>
              <a:t>Quoting is in IFO</a:t>
            </a:r>
            <a:br>
              <a:rPr lang="en-US" sz="1800" dirty="0"/>
            </a:br>
            <a:r>
              <a:rPr lang="en-US" sz="1800" dirty="0"/>
              <a:t>This same process applies if customer account is headquartered in EMEA or APAC</a:t>
            </a:r>
          </a:p>
        </p:txBody>
      </p:sp>
      <p:sp>
        <p:nvSpPr>
          <p:cNvPr id="6" name="Rectangle 5">
            <a:extLst>
              <a:ext uri="{FF2B5EF4-FFF2-40B4-BE49-F238E27FC236}">
                <a16:creationId xmlns:a16="http://schemas.microsoft.com/office/drawing/2014/main" id="{D6BDE3CE-9794-4383-9DDF-5E5F3E41334B}"/>
              </a:ext>
            </a:extLst>
          </p:cNvPr>
          <p:cNvSpPr/>
          <p:nvPr/>
        </p:nvSpPr>
        <p:spPr>
          <a:xfrm>
            <a:off x="2579157" y="3014134"/>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Assign LATAM B-end AM to customer account</a:t>
            </a:r>
          </a:p>
          <a:p>
            <a:pPr algn="ctr"/>
            <a:r>
              <a:rPr lang="en-US" sz="800" dirty="0"/>
              <a:t>(If applicable)</a:t>
            </a:r>
          </a:p>
        </p:txBody>
      </p:sp>
      <p:sp>
        <p:nvSpPr>
          <p:cNvPr id="8" name="Rectangle 7">
            <a:extLst>
              <a:ext uri="{FF2B5EF4-FFF2-40B4-BE49-F238E27FC236}">
                <a16:creationId xmlns:a16="http://schemas.microsoft.com/office/drawing/2014/main" id="{93795634-F01D-4EC5-ACA1-DA538FE23C3B}"/>
              </a:ext>
            </a:extLst>
          </p:cNvPr>
          <p:cNvSpPr/>
          <p:nvPr/>
        </p:nvSpPr>
        <p:spPr>
          <a:xfrm>
            <a:off x="4109505" y="3014134"/>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IFO Quote</a:t>
            </a:r>
          </a:p>
        </p:txBody>
      </p:sp>
      <p:sp>
        <p:nvSpPr>
          <p:cNvPr id="9" name="Rectangle 8">
            <a:extLst>
              <a:ext uri="{FF2B5EF4-FFF2-40B4-BE49-F238E27FC236}">
                <a16:creationId xmlns:a16="http://schemas.microsoft.com/office/drawing/2014/main" id="{0038C907-59F4-4E54-9BF1-119045CBF73C}"/>
              </a:ext>
            </a:extLst>
          </p:cNvPr>
          <p:cNvSpPr/>
          <p:nvPr/>
        </p:nvSpPr>
        <p:spPr>
          <a:xfrm>
            <a:off x="7245350" y="3014134"/>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Submit Order</a:t>
            </a:r>
          </a:p>
          <a:p>
            <a:pPr algn="ctr"/>
            <a:r>
              <a:rPr lang="en-US" sz="800" dirty="0"/>
              <a:t>(EON)</a:t>
            </a:r>
          </a:p>
        </p:txBody>
      </p:sp>
      <p:sp>
        <p:nvSpPr>
          <p:cNvPr id="10" name="Rectangle 9">
            <a:extLst>
              <a:ext uri="{FF2B5EF4-FFF2-40B4-BE49-F238E27FC236}">
                <a16:creationId xmlns:a16="http://schemas.microsoft.com/office/drawing/2014/main" id="{97F9CED3-3F8E-4C7A-AE6D-DC9C0CA06B3A}"/>
              </a:ext>
            </a:extLst>
          </p:cNvPr>
          <p:cNvSpPr/>
          <p:nvPr/>
        </p:nvSpPr>
        <p:spPr>
          <a:xfrm>
            <a:off x="8826500" y="3014134"/>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Process Order</a:t>
            </a:r>
          </a:p>
          <a:p>
            <a:pPr algn="ctr"/>
            <a:r>
              <a:rPr lang="en-US" sz="800" dirty="0"/>
              <a:t>(EON &gt; Siebel 8)</a:t>
            </a:r>
          </a:p>
        </p:txBody>
      </p:sp>
      <p:sp>
        <p:nvSpPr>
          <p:cNvPr id="12" name="Rectangle 11">
            <a:extLst>
              <a:ext uri="{FF2B5EF4-FFF2-40B4-BE49-F238E27FC236}">
                <a16:creationId xmlns:a16="http://schemas.microsoft.com/office/drawing/2014/main" id="{F769EE30-26B1-4DF9-9D89-11BAF7829DF7}"/>
              </a:ext>
            </a:extLst>
          </p:cNvPr>
          <p:cNvSpPr/>
          <p:nvPr/>
        </p:nvSpPr>
        <p:spPr>
          <a:xfrm>
            <a:off x="5664200" y="3014134"/>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Submit LEXM BAN Request</a:t>
            </a:r>
          </a:p>
        </p:txBody>
      </p:sp>
      <p:sp>
        <p:nvSpPr>
          <p:cNvPr id="13" name="Rectangle 12">
            <a:extLst>
              <a:ext uri="{FF2B5EF4-FFF2-40B4-BE49-F238E27FC236}">
                <a16:creationId xmlns:a16="http://schemas.microsoft.com/office/drawing/2014/main" id="{CC1FC5CA-BE69-424D-AB4F-FE9541897B9F}"/>
              </a:ext>
            </a:extLst>
          </p:cNvPr>
          <p:cNvSpPr/>
          <p:nvPr/>
        </p:nvSpPr>
        <p:spPr>
          <a:xfrm>
            <a:off x="10407650" y="3014134"/>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Invoice Customer</a:t>
            </a:r>
          </a:p>
          <a:p>
            <a:pPr algn="ctr"/>
            <a:r>
              <a:rPr lang="en-US" sz="800" dirty="0"/>
              <a:t>(Kenan)</a:t>
            </a:r>
          </a:p>
        </p:txBody>
      </p:sp>
      <p:sp>
        <p:nvSpPr>
          <p:cNvPr id="14" name="Arrow: Right 13">
            <a:extLst>
              <a:ext uri="{FF2B5EF4-FFF2-40B4-BE49-F238E27FC236}">
                <a16:creationId xmlns:a16="http://schemas.microsoft.com/office/drawing/2014/main" id="{91F4C313-0FEA-4BD3-B4B4-7688FEE85D8B}"/>
              </a:ext>
            </a:extLst>
          </p:cNvPr>
          <p:cNvSpPr/>
          <p:nvPr/>
        </p:nvSpPr>
        <p:spPr>
          <a:xfrm>
            <a:off x="3832225" y="3200400"/>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5C3F4908-DE75-455F-AA7B-4B9D883AAC67}"/>
              </a:ext>
            </a:extLst>
          </p:cNvPr>
          <p:cNvSpPr/>
          <p:nvPr/>
        </p:nvSpPr>
        <p:spPr>
          <a:xfrm>
            <a:off x="5340345" y="3200399"/>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CE07057B-8356-4AE7-9E9E-4C155F0CDC86}"/>
              </a:ext>
            </a:extLst>
          </p:cNvPr>
          <p:cNvSpPr/>
          <p:nvPr/>
        </p:nvSpPr>
        <p:spPr>
          <a:xfrm>
            <a:off x="6919390" y="3200398"/>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FA455BF2-FA05-456E-8BA0-1255EBC47FB6}"/>
              </a:ext>
            </a:extLst>
          </p:cNvPr>
          <p:cNvSpPr/>
          <p:nvPr/>
        </p:nvSpPr>
        <p:spPr>
          <a:xfrm>
            <a:off x="8496296" y="3200398"/>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6B6E373B-D181-4908-B331-0FF9DB947ED5}"/>
              </a:ext>
            </a:extLst>
          </p:cNvPr>
          <p:cNvSpPr/>
          <p:nvPr/>
        </p:nvSpPr>
        <p:spPr>
          <a:xfrm>
            <a:off x="10081690" y="3200397"/>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croll: Horizontal 19">
            <a:extLst>
              <a:ext uri="{FF2B5EF4-FFF2-40B4-BE49-F238E27FC236}">
                <a16:creationId xmlns:a16="http://schemas.microsoft.com/office/drawing/2014/main" id="{4B67767D-2180-46BD-8C33-CEDB6829097C}"/>
              </a:ext>
            </a:extLst>
          </p:cNvPr>
          <p:cNvSpPr/>
          <p:nvPr/>
        </p:nvSpPr>
        <p:spPr>
          <a:xfrm>
            <a:off x="3860805" y="4123268"/>
            <a:ext cx="3852334" cy="115146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 Creation/Management Process Remains Business as Usual</a:t>
            </a:r>
          </a:p>
        </p:txBody>
      </p:sp>
      <p:sp>
        <p:nvSpPr>
          <p:cNvPr id="21" name="Rectangle 20">
            <a:extLst>
              <a:ext uri="{FF2B5EF4-FFF2-40B4-BE49-F238E27FC236}">
                <a16:creationId xmlns:a16="http://schemas.microsoft.com/office/drawing/2014/main" id="{31C8A66D-B61B-4C86-A920-C16197704102}"/>
              </a:ext>
            </a:extLst>
          </p:cNvPr>
          <p:cNvSpPr/>
          <p:nvPr/>
        </p:nvSpPr>
        <p:spPr>
          <a:xfrm>
            <a:off x="1079498" y="3014134"/>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NA customer account is owned by NA account manager</a:t>
            </a:r>
          </a:p>
        </p:txBody>
      </p:sp>
      <p:sp>
        <p:nvSpPr>
          <p:cNvPr id="22" name="Arrow: Right 21">
            <a:extLst>
              <a:ext uri="{FF2B5EF4-FFF2-40B4-BE49-F238E27FC236}">
                <a16:creationId xmlns:a16="http://schemas.microsoft.com/office/drawing/2014/main" id="{1EFC91A6-8D6B-4141-A540-AF395BD04322}"/>
              </a:ext>
            </a:extLst>
          </p:cNvPr>
          <p:cNvSpPr/>
          <p:nvPr/>
        </p:nvSpPr>
        <p:spPr>
          <a:xfrm>
            <a:off x="2290233" y="3200396"/>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DF0A88F-C877-46DF-B467-9590F1A7A8EE}"/>
              </a:ext>
            </a:extLst>
          </p:cNvPr>
          <p:cNvSpPr txBox="1"/>
          <p:nvPr/>
        </p:nvSpPr>
        <p:spPr>
          <a:xfrm>
            <a:off x="8850316" y="3759200"/>
            <a:ext cx="2740027" cy="1376689"/>
          </a:xfrm>
          <a:custGeom>
            <a:avLst/>
            <a:gdLst>
              <a:gd name="connsiteX0" fmla="*/ 0 w 2740027"/>
              <a:gd name="connsiteY0" fmla="*/ 0 h 1376689"/>
              <a:gd name="connsiteX1" fmla="*/ 657606 w 2740027"/>
              <a:gd name="connsiteY1" fmla="*/ 0 h 1376689"/>
              <a:gd name="connsiteX2" fmla="*/ 1342613 w 2740027"/>
              <a:gd name="connsiteY2" fmla="*/ 0 h 1376689"/>
              <a:gd name="connsiteX3" fmla="*/ 2055020 w 2740027"/>
              <a:gd name="connsiteY3" fmla="*/ 0 h 1376689"/>
              <a:gd name="connsiteX4" fmla="*/ 2740027 w 2740027"/>
              <a:gd name="connsiteY4" fmla="*/ 0 h 1376689"/>
              <a:gd name="connsiteX5" fmla="*/ 2740027 w 2740027"/>
              <a:gd name="connsiteY5" fmla="*/ 702111 h 1376689"/>
              <a:gd name="connsiteX6" fmla="*/ 2740027 w 2740027"/>
              <a:gd name="connsiteY6" fmla="*/ 1376689 h 1376689"/>
              <a:gd name="connsiteX7" fmla="*/ 2000220 w 2740027"/>
              <a:gd name="connsiteY7" fmla="*/ 1376689 h 1376689"/>
              <a:gd name="connsiteX8" fmla="*/ 1260412 w 2740027"/>
              <a:gd name="connsiteY8" fmla="*/ 1376689 h 1376689"/>
              <a:gd name="connsiteX9" fmla="*/ 0 w 2740027"/>
              <a:gd name="connsiteY9" fmla="*/ 1376689 h 1376689"/>
              <a:gd name="connsiteX10" fmla="*/ 0 w 2740027"/>
              <a:gd name="connsiteY10" fmla="*/ 702111 h 1376689"/>
              <a:gd name="connsiteX11" fmla="*/ 0 w 2740027"/>
              <a:gd name="connsiteY11" fmla="*/ 0 h 1376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0027" h="1376689" fill="none" extrusionOk="0">
                <a:moveTo>
                  <a:pt x="0" y="0"/>
                </a:moveTo>
                <a:cubicBezTo>
                  <a:pt x="185205" y="4797"/>
                  <a:pt x="496058" y="-3695"/>
                  <a:pt x="657606" y="0"/>
                </a:cubicBezTo>
                <a:cubicBezTo>
                  <a:pt x="819154" y="3695"/>
                  <a:pt x="1120151" y="-21473"/>
                  <a:pt x="1342613" y="0"/>
                </a:cubicBezTo>
                <a:cubicBezTo>
                  <a:pt x="1565075" y="21473"/>
                  <a:pt x="1863845" y="-17990"/>
                  <a:pt x="2055020" y="0"/>
                </a:cubicBezTo>
                <a:cubicBezTo>
                  <a:pt x="2246195" y="17990"/>
                  <a:pt x="2566872" y="-26167"/>
                  <a:pt x="2740027" y="0"/>
                </a:cubicBezTo>
                <a:cubicBezTo>
                  <a:pt x="2760107" y="349050"/>
                  <a:pt x="2759481" y="424000"/>
                  <a:pt x="2740027" y="702111"/>
                </a:cubicBezTo>
                <a:cubicBezTo>
                  <a:pt x="2720573" y="980222"/>
                  <a:pt x="2748998" y="1088367"/>
                  <a:pt x="2740027" y="1376689"/>
                </a:cubicBezTo>
                <a:cubicBezTo>
                  <a:pt x="2488958" y="1342534"/>
                  <a:pt x="2242213" y="1389356"/>
                  <a:pt x="2000220" y="1376689"/>
                </a:cubicBezTo>
                <a:cubicBezTo>
                  <a:pt x="1758227" y="1364022"/>
                  <a:pt x="1509708" y="1408125"/>
                  <a:pt x="1260412" y="1376689"/>
                </a:cubicBezTo>
                <a:cubicBezTo>
                  <a:pt x="1011116" y="1345253"/>
                  <a:pt x="536996" y="1356513"/>
                  <a:pt x="0" y="1376689"/>
                </a:cubicBezTo>
                <a:cubicBezTo>
                  <a:pt x="10015" y="1209621"/>
                  <a:pt x="10044" y="841594"/>
                  <a:pt x="0" y="702111"/>
                </a:cubicBezTo>
                <a:cubicBezTo>
                  <a:pt x="-10044" y="562628"/>
                  <a:pt x="24635" y="157358"/>
                  <a:pt x="0" y="0"/>
                </a:cubicBezTo>
                <a:close/>
              </a:path>
              <a:path w="2740027" h="1376689" stroke="0" extrusionOk="0">
                <a:moveTo>
                  <a:pt x="0" y="0"/>
                </a:moveTo>
                <a:cubicBezTo>
                  <a:pt x="263739" y="11934"/>
                  <a:pt x="364007" y="-14746"/>
                  <a:pt x="657606" y="0"/>
                </a:cubicBezTo>
                <a:cubicBezTo>
                  <a:pt x="951205" y="14746"/>
                  <a:pt x="1085835" y="27744"/>
                  <a:pt x="1260412" y="0"/>
                </a:cubicBezTo>
                <a:cubicBezTo>
                  <a:pt x="1434989" y="-27744"/>
                  <a:pt x="1824030" y="18499"/>
                  <a:pt x="2000220" y="0"/>
                </a:cubicBezTo>
                <a:cubicBezTo>
                  <a:pt x="2176410" y="-18499"/>
                  <a:pt x="2525154" y="-398"/>
                  <a:pt x="2740027" y="0"/>
                </a:cubicBezTo>
                <a:cubicBezTo>
                  <a:pt x="2771352" y="331213"/>
                  <a:pt x="2762492" y="493257"/>
                  <a:pt x="2740027" y="674578"/>
                </a:cubicBezTo>
                <a:cubicBezTo>
                  <a:pt x="2717562" y="855899"/>
                  <a:pt x="2761020" y="1221932"/>
                  <a:pt x="2740027" y="1376689"/>
                </a:cubicBezTo>
                <a:cubicBezTo>
                  <a:pt x="2476403" y="1388834"/>
                  <a:pt x="2315354" y="1392280"/>
                  <a:pt x="2055020" y="1376689"/>
                </a:cubicBezTo>
                <a:cubicBezTo>
                  <a:pt x="1794686" y="1361098"/>
                  <a:pt x="1553861" y="1405619"/>
                  <a:pt x="1315213" y="1376689"/>
                </a:cubicBezTo>
                <a:cubicBezTo>
                  <a:pt x="1076565" y="1347759"/>
                  <a:pt x="885725" y="1370974"/>
                  <a:pt x="712407" y="1376689"/>
                </a:cubicBezTo>
                <a:cubicBezTo>
                  <a:pt x="539089" y="1382404"/>
                  <a:pt x="321934" y="1348187"/>
                  <a:pt x="0" y="1376689"/>
                </a:cubicBezTo>
                <a:cubicBezTo>
                  <a:pt x="-5514" y="1108028"/>
                  <a:pt x="32570" y="903320"/>
                  <a:pt x="0" y="688345"/>
                </a:cubicBezTo>
                <a:cubicBezTo>
                  <a:pt x="-32570" y="473370"/>
                  <a:pt x="-19240" y="193643"/>
                  <a:pt x="0" y="0"/>
                </a:cubicBezTo>
                <a:close/>
              </a:path>
            </a:pathLst>
          </a:custGeom>
          <a:ln>
            <a:solidFill>
              <a:schemeClr val="accent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vert="horz" wrap="square" lIns="91440" tIns="45720" rIns="91440" bIns="45720" rtlCol="0" anchor="b">
            <a:noAutofit/>
          </a:bodyPr>
          <a:lstStyle/>
          <a:p>
            <a:pPr algn="l"/>
            <a:r>
              <a:rPr lang="en-US" sz="1000" dirty="0"/>
              <a:t>LATAM Order Desk will receive the B-end Siebel 8 order and will assign the order to an intercompany account &amp; BAN.  This is a $0 order in Siebel 8 and used only for provisioning the service.</a:t>
            </a:r>
          </a:p>
          <a:p>
            <a:pPr algn="l"/>
            <a:endParaRPr lang="en-US" sz="1000" dirty="0"/>
          </a:p>
          <a:p>
            <a:pPr algn="l"/>
            <a:r>
              <a:rPr lang="en-US" sz="1000" dirty="0"/>
              <a:t>The customer will invoice off the EON order &amp; LEXM BAN assigned in EON.</a:t>
            </a:r>
          </a:p>
        </p:txBody>
      </p:sp>
    </p:spTree>
    <p:extLst>
      <p:ext uri="{BB962C8B-B14F-4D97-AF65-F5344CB8AC3E}">
        <p14:creationId xmlns:p14="http://schemas.microsoft.com/office/powerpoint/2010/main" val="436555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0737FE-0934-4352-93B7-7D8394E66B76}"/>
              </a:ext>
            </a:extLst>
          </p:cNvPr>
          <p:cNvSpPr>
            <a:spLocks noGrp="1"/>
          </p:cNvSpPr>
          <p:nvPr>
            <p:ph type="title"/>
          </p:nvPr>
        </p:nvSpPr>
        <p:spPr>
          <a:xfrm>
            <a:off x="110066" y="284479"/>
            <a:ext cx="11980333" cy="1857587"/>
          </a:xfrm>
        </p:spPr>
        <p:txBody>
          <a:bodyPr>
            <a:normAutofit fontScale="90000"/>
          </a:bodyPr>
          <a:lstStyle/>
          <a:p>
            <a:r>
              <a:rPr lang="en-US" dirty="0"/>
              <a:t>Scenario 5: LATAM AM quotes regional product on Global Account.</a:t>
            </a:r>
            <a:br>
              <a:rPr lang="en-US" dirty="0"/>
            </a:br>
            <a:r>
              <a:rPr lang="en-US" sz="1800" u="sng" dirty="0"/>
              <a:t>Assumptions: </a:t>
            </a:r>
            <a:br>
              <a:rPr lang="en-US" sz="1800" dirty="0"/>
            </a:br>
            <a:r>
              <a:rPr lang="en-US" sz="1800" dirty="0"/>
              <a:t>Account headquarters is in the United States</a:t>
            </a:r>
            <a:br>
              <a:rPr lang="en-US" sz="1800" dirty="0"/>
            </a:br>
            <a:r>
              <a:rPr lang="en-US" sz="1800" dirty="0"/>
              <a:t>LATAM account is owned by NA</a:t>
            </a:r>
            <a:br>
              <a:rPr lang="en-US" sz="1800" dirty="0"/>
            </a:br>
            <a:r>
              <a:rPr lang="en-US" sz="1800" dirty="0"/>
              <a:t>Quoting is in Siebel 8</a:t>
            </a:r>
          </a:p>
        </p:txBody>
      </p:sp>
      <p:sp>
        <p:nvSpPr>
          <p:cNvPr id="6" name="Rectangle 5">
            <a:extLst>
              <a:ext uri="{FF2B5EF4-FFF2-40B4-BE49-F238E27FC236}">
                <a16:creationId xmlns:a16="http://schemas.microsoft.com/office/drawing/2014/main" id="{D6BDE3CE-9794-4383-9DDF-5E5F3E41334B}"/>
              </a:ext>
            </a:extLst>
          </p:cNvPr>
          <p:cNvSpPr/>
          <p:nvPr/>
        </p:nvSpPr>
        <p:spPr>
          <a:xfrm>
            <a:off x="3772427" y="2836333"/>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LATAM AM engages LATAM Marketing/Comp to be added as B-end AM</a:t>
            </a:r>
          </a:p>
        </p:txBody>
      </p:sp>
      <p:sp>
        <p:nvSpPr>
          <p:cNvPr id="8" name="Rectangle 7">
            <a:extLst>
              <a:ext uri="{FF2B5EF4-FFF2-40B4-BE49-F238E27FC236}">
                <a16:creationId xmlns:a16="http://schemas.microsoft.com/office/drawing/2014/main" id="{93795634-F01D-4EC5-ACA1-DA538FE23C3B}"/>
              </a:ext>
            </a:extLst>
          </p:cNvPr>
          <p:cNvSpPr/>
          <p:nvPr/>
        </p:nvSpPr>
        <p:spPr>
          <a:xfrm>
            <a:off x="5446182" y="2844800"/>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Siebel 8 Quote</a:t>
            </a:r>
          </a:p>
        </p:txBody>
      </p:sp>
      <p:sp>
        <p:nvSpPr>
          <p:cNvPr id="10" name="Rectangle 9">
            <a:extLst>
              <a:ext uri="{FF2B5EF4-FFF2-40B4-BE49-F238E27FC236}">
                <a16:creationId xmlns:a16="http://schemas.microsoft.com/office/drawing/2014/main" id="{97F9CED3-3F8E-4C7A-AE6D-DC9C0CA06B3A}"/>
              </a:ext>
            </a:extLst>
          </p:cNvPr>
          <p:cNvSpPr/>
          <p:nvPr/>
        </p:nvSpPr>
        <p:spPr>
          <a:xfrm>
            <a:off x="7046907" y="2844800"/>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Process Order</a:t>
            </a:r>
          </a:p>
          <a:p>
            <a:pPr algn="ctr"/>
            <a:r>
              <a:rPr lang="en-US" sz="800" dirty="0"/>
              <a:t>(Siebel 8, Doku)</a:t>
            </a:r>
          </a:p>
        </p:txBody>
      </p:sp>
      <p:sp>
        <p:nvSpPr>
          <p:cNvPr id="13" name="Rectangle 12">
            <a:extLst>
              <a:ext uri="{FF2B5EF4-FFF2-40B4-BE49-F238E27FC236}">
                <a16:creationId xmlns:a16="http://schemas.microsoft.com/office/drawing/2014/main" id="{CC1FC5CA-BE69-424D-AB4F-FE9541897B9F}"/>
              </a:ext>
            </a:extLst>
          </p:cNvPr>
          <p:cNvSpPr/>
          <p:nvPr/>
        </p:nvSpPr>
        <p:spPr>
          <a:xfrm>
            <a:off x="8661413" y="2836333"/>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Invoice Customer</a:t>
            </a:r>
          </a:p>
          <a:p>
            <a:pPr algn="ctr"/>
            <a:r>
              <a:rPr lang="en-US" sz="800" dirty="0"/>
              <a:t>(Kenan)</a:t>
            </a:r>
          </a:p>
        </p:txBody>
      </p:sp>
      <p:sp>
        <p:nvSpPr>
          <p:cNvPr id="14" name="Arrow: Right 13">
            <a:extLst>
              <a:ext uri="{FF2B5EF4-FFF2-40B4-BE49-F238E27FC236}">
                <a16:creationId xmlns:a16="http://schemas.microsoft.com/office/drawing/2014/main" id="{91F4C313-0FEA-4BD3-B4B4-7688FEE85D8B}"/>
              </a:ext>
            </a:extLst>
          </p:cNvPr>
          <p:cNvSpPr/>
          <p:nvPr/>
        </p:nvSpPr>
        <p:spPr>
          <a:xfrm>
            <a:off x="5095872" y="3047999"/>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FA455BF2-FA05-456E-8BA0-1255EBC47FB6}"/>
              </a:ext>
            </a:extLst>
          </p:cNvPr>
          <p:cNvSpPr/>
          <p:nvPr/>
        </p:nvSpPr>
        <p:spPr>
          <a:xfrm>
            <a:off x="6726230" y="3047998"/>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6B6E373B-D181-4908-B331-0FF9DB947ED5}"/>
              </a:ext>
            </a:extLst>
          </p:cNvPr>
          <p:cNvSpPr/>
          <p:nvPr/>
        </p:nvSpPr>
        <p:spPr>
          <a:xfrm>
            <a:off x="8316653" y="3047997"/>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1C8A66D-B61B-4C86-A920-C16197704102}"/>
              </a:ext>
            </a:extLst>
          </p:cNvPr>
          <p:cNvSpPr/>
          <p:nvPr/>
        </p:nvSpPr>
        <p:spPr>
          <a:xfrm>
            <a:off x="2171702" y="2836333"/>
            <a:ext cx="1202266" cy="55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LATAM AM retrieves account in Salesforce</a:t>
            </a:r>
          </a:p>
        </p:txBody>
      </p:sp>
      <p:sp>
        <p:nvSpPr>
          <p:cNvPr id="22" name="Arrow: Right 21">
            <a:extLst>
              <a:ext uri="{FF2B5EF4-FFF2-40B4-BE49-F238E27FC236}">
                <a16:creationId xmlns:a16="http://schemas.microsoft.com/office/drawing/2014/main" id="{1EFC91A6-8D6B-4141-A540-AF395BD04322}"/>
              </a:ext>
            </a:extLst>
          </p:cNvPr>
          <p:cNvSpPr/>
          <p:nvPr/>
        </p:nvSpPr>
        <p:spPr>
          <a:xfrm>
            <a:off x="3442223" y="3022595"/>
            <a:ext cx="277280"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DF0A88F-C877-46DF-B467-9590F1A7A8EE}"/>
              </a:ext>
            </a:extLst>
          </p:cNvPr>
          <p:cNvSpPr txBox="1"/>
          <p:nvPr/>
        </p:nvSpPr>
        <p:spPr>
          <a:xfrm>
            <a:off x="2181745" y="3479804"/>
            <a:ext cx="2798235" cy="2418076"/>
          </a:xfrm>
          <a:custGeom>
            <a:avLst/>
            <a:gdLst>
              <a:gd name="connsiteX0" fmla="*/ 0 w 2798235"/>
              <a:gd name="connsiteY0" fmla="*/ 0 h 2418076"/>
              <a:gd name="connsiteX1" fmla="*/ 699559 w 2798235"/>
              <a:gd name="connsiteY1" fmla="*/ 0 h 2418076"/>
              <a:gd name="connsiteX2" fmla="*/ 1427100 w 2798235"/>
              <a:gd name="connsiteY2" fmla="*/ 0 h 2418076"/>
              <a:gd name="connsiteX3" fmla="*/ 2042712 w 2798235"/>
              <a:gd name="connsiteY3" fmla="*/ 0 h 2418076"/>
              <a:gd name="connsiteX4" fmla="*/ 2798235 w 2798235"/>
              <a:gd name="connsiteY4" fmla="*/ 0 h 2418076"/>
              <a:gd name="connsiteX5" fmla="*/ 2798235 w 2798235"/>
              <a:gd name="connsiteY5" fmla="*/ 628700 h 2418076"/>
              <a:gd name="connsiteX6" fmla="*/ 2798235 w 2798235"/>
              <a:gd name="connsiteY6" fmla="*/ 1184857 h 2418076"/>
              <a:gd name="connsiteX7" fmla="*/ 2798235 w 2798235"/>
              <a:gd name="connsiteY7" fmla="*/ 1789376 h 2418076"/>
              <a:gd name="connsiteX8" fmla="*/ 2798235 w 2798235"/>
              <a:gd name="connsiteY8" fmla="*/ 2418076 h 2418076"/>
              <a:gd name="connsiteX9" fmla="*/ 2182623 w 2798235"/>
              <a:gd name="connsiteY9" fmla="*/ 2418076 h 2418076"/>
              <a:gd name="connsiteX10" fmla="*/ 1455082 w 2798235"/>
              <a:gd name="connsiteY10" fmla="*/ 2418076 h 2418076"/>
              <a:gd name="connsiteX11" fmla="*/ 811488 w 2798235"/>
              <a:gd name="connsiteY11" fmla="*/ 2418076 h 2418076"/>
              <a:gd name="connsiteX12" fmla="*/ 0 w 2798235"/>
              <a:gd name="connsiteY12" fmla="*/ 2418076 h 2418076"/>
              <a:gd name="connsiteX13" fmla="*/ 0 w 2798235"/>
              <a:gd name="connsiteY13" fmla="*/ 1837738 h 2418076"/>
              <a:gd name="connsiteX14" fmla="*/ 0 w 2798235"/>
              <a:gd name="connsiteY14" fmla="*/ 1233219 h 2418076"/>
              <a:gd name="connsiteX15" fmla="*/ 0 w 2798235"/>
              <a:gd name="connsiteY15" fmla="*/ 604519 h 2418076"/>
              <a:gd name="connsiteX16" fmla="*/ 0 w 2798235"/>
              <a:gd name="connsiteY16" fmla="*/ 0 h 2418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8235" h="2418076" fill="none" extrusionOk="0">
                <a:moveTo>
                  <a:pt x="0" y="0"/>
                </a:moveTo>
                <a:cubicBezTo>
                  <a:pt x="178912" y="24426"/>
                  <a:pt x="510887" y="-13698"/>
                  <a:pt x="699559" y="0"/>
                </a:cubicBezTo>
                <a:cubicBezTo>
                  <a:pt x="888231" y="13698"/>
                  <a:pt x="1244136" y="-14069"/>
                  <a:pt x="1427100" y="0"/>
                </a:cubicBezTo>
                <a:cubicBezTo>
                  <a:pt x="1610064" y="14069"/>
                  <a:pt x="1855567" y="10072"/>
                  <a:pt x="2042712" y="0"/>
                </a:cubicBezTo>
                <a:cubicBezTo>
                  <a:pt x="2229857" y="-10072"/>
                  <a:pt x="2556180" y="13583"/>
                  <a:pt x="2798235" y="0"/>
                </a:cubicBezTo>
                <a:cubicBezTo>
                  <a:pt x="2772703" y="141127"/>
                  <a:pt x="2816183" y="318083"/>
                  <a:pt x="2798235" y="628700"/>
                </a:cubicBezTo>
                <a:cubicBezTo>
                  <a:pt x="2780287" y="939317"/>
                  <a:pt x="2777678" y="949501"/>
                  <a:pt x="2798235" y="1184857"/>
                </a:cubicBezTo>
                <a:cubicBezTo>
                  <a:pt x="2818792" y="1420213"/>
                  <a:pt x="2798655" y="1590553"/>
                  <a:pt x="2798235" y="1789376"/>
                </a:cubicBezTo>
                <a:cubicBezTo>
                  <a:pt x="2797815" y="1988199"/>
                  <a:pt x="2825966" y="2126164"/>
                  <a:pt x="2798235" y="2418076"/>
                </a:cubicBezTo>
                <a:cubicBezTo>
                  <a:pt x="2537191" y="2440730"/>
                  <a:pt x="2485666" y="2410083"/>
                  <a:pt x="2182623" y="2418076"/>
                </a:cubicBezTo>
                <a:cubicBezTo>
                  <a:pt x="1879580" y="2426069"/>
                  <a:pt x="1619425" y="2431548"/>
                  <a:pt x="1455082" y="2418076"/>
                </a:cubicBezTo>
                <a:cubicBezTo>
                  <a:pt x="1290739" y="2404604"/>
                  <a:pt x="971593" y="2426541"/>
                  <a:pt x="811488" y="2418076"/>
                </a:cubicBezTo>
                <a:cubicBezTo>
                  <a:pt x="651383" y="2409611"/>
                  <a:pt x="220778" y="2435616"/>
                  <a:pt x="0" y="2418076"/>
                </a:cubicBezTo>
                <a:cubicBezTo>
                  <a:pt x="-26485" y="2186383"/>
                  <a:pt x="20442" y="1985935"/>
                  <a:pt x="0" y="1837738"/>
                </a:cubicBezTo>
                <a:cubicBezTo>
                  <a:pt x="-20442" y="1689541"/>
                  <a:pt x="-887" y="1413491"/>
                  <a:pt x="0" y="1233219"/>
                </a:cubicBezTo>
                <a:cubicBezTo>
                  <a:pt x="887" y="1052947"/>
                  <a:pt x="29066" y="801298"/>
                  <a:pt x="0" y="604519"/>
                </a:cubicBezTo>
                <a:cubicBezTo>
                  <a:pt x="-29066" y="407740"/>
                  <a:pt x="8343" y="178553"/>
                  <a:pt x="0" y="0"/>
                </a:cubicBezTo>
                <a:close/>
              </a:path>
              <a:path w="2798235" h="2418076" stroke="0" extrusionOk="0">
                <a:moveTo>
                  <a:pt x="0" y="0"/>
                </a:moveTo>
                <a:cubicBezTo>
                  <a:pt x="155717" y="25256"/>
                  <a:pt x="444238" y="11632"/>
                  <a:pt x="671576" y="0"/>
                </a:cubicBezTo>
                <a:cubicBezTo>
                  <a:pt x="898914" y="-11632"/>
                  <a:pt x="1074122" y="-23739"/>
                  <a:pt x="1287188" y="0"/>
                </a:cubicBezTo>
                <a:cubicBezTo>
                  <a:pt x="1500254" y="23739"/>
                  <a:pt x="1757525" y="-24449"/>
                  <a:pt x="2042712" y="0"/>
                </a:cubicBezTo>
                <a:cubicBezTo>
                  <a:pt x="2327899" y="24449"/>
                  <a:pt x="2452336" y="-837"/>
                  <a:pt x="2798235" y="0"/>
                </a:cubicBezTo>
                <a:cubicBezTo>
                  <a:pt x="2781770" y="208909"/>
                  <a:pt x="2815454" y="413721"/>
                  <a:pt x="2798235" y="580338"/>
                </a:cubicBezTo>
                <a:cubicBezTo>
                  <a:pt x="2781016" y="746955"/>
                  <a:pt x="2805167" y="1024045"/>
                  <a:pt x="2798235" y="1136496"/>
                </a:cubicBezTo>
                <a:cubicBezTo>
                  <a:pt x="2791303" y="1248947"/>
                  <a:pt x="2800675" y="1504862"/>
                  <a:pt x="2798235" y="1741015"/>
                </a:cubicBezTo>
                <a:cubicBezTo>
                  <a:pt x="2795795" y="1977168"/>
                  <a:pt x="2816066" y="2180046"/>
                  <a:pt x="2798235" y="2418076"/>
                </a:cubicBezTo>
                <a:cubicBezTo>
                  <a:pt x="2621506" y="2387508"/>
                  <a:pt x="2346987" y="2422836"/>
                  <a:pt x="2154641" y="2418076"/>
                </a:cubicBezTo>
                <a:cubicBezTo>
                  <a:pt x="1962295" y="2413316"/>
                  <a:pt x="1696141" y="2399830"/>
                  <a:pt x="1455082" y="2418076"/>
                </a:cubicBezTo>
                <a:cubicBezTo>
                  <a:pt x="1214023" y="2436322"/>
                  <a:pt x="921808" y="2403784"/>
                  <a:pt x="755523" y="2418076"/>
                </a:cubicBezTo>
                <a:cubicBezTo>
                  <a:pt x="589238" y="2432368"/>
                  <a:pt x="217289" y="2438207"/>
                  <a:pt x="0" y="2418076"/>
                </a:cubicBezTo>
                <a:cubicBezTo>
                  <a:pt x="8598" y="2233016"/>
                  <a:pt x="-28971" y="2023874"/>
                  <a:pt x="0" y="1765195"/>
                </a:cubicBezTo>
                <a:cubicBezTo>
                  <a:pt x="28971" y="1506516"/>
                  <a:pt x="11081" y="1308128"/>
                  <a:pt x="0" y="1112315"/>
                </a:cubicBezTo>
                <a:cubicBezTo>
                  <a:pt x="-11081" y="916502"/>
                  <a:pt x="45742" y="246380"/>
                  <a:pt x="0" y="0"/>
                </a:cubicBezTo>
                <a:close/>
              </a:path>
            </a:pathLst>
          </a:custGeom>
          <a:ln>
            <a:solidFill>
              <a:schemeClr val="accent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vert="horz" wrap="square" lIns="91440" tIns="45720" rIns="91440" bIns="45720" rtlCol="0" anchor="b">
            <a:noAutofit/>
          </a:bodyPr>
          <a:lstStyle/>
          <a:p>
            <a:pPr algn="l"/>
            <a:r>
              <a:rPr lang="en-US" sz="1000" dirty="0"/>
              <a:t>LATAM AM must request to be added as the B-end AM to the LATAM account so that they will be able to create a Siebel 8 quote.</a:t>
            </a:r>
          </a:p>
          <a:p>
            <a:pPr algn="l"/>
            <a:r>
              <a:rPr lang="en-US" sz="1000" dirty="0"/>
              <a:t>LATAM B-end AM can only be populated by LATAM Marketing or Compensation team.</a:t>
            </a:r>
          </a:p>
          <a:p>
            <a:pPr algn="l"/>
            <a:endParaRPr lang="en-US" sz="1000" dirty="0"/>
          </a:p>
          <a:p>
            <a:pPr algn="l"/>
            <a:r>
              <a:rPr lang="en-US" sz="1000" dirty="0"/>
              <a:t>Siebel 8 will see that the LATAM AM is assigned as a LATAM B-end AM and will allow them to create a quote.</a:t>
            </a:r>
          </a:p>
          <a:p>
            <a:pPr algn="l"/>
            <a:endParaRPr lang="en-US" sz="1000" dirty="0"/>
          </a:p>
          <a:p>
            <a:pPr algn="l"/>
            <a:r>
              <a:rPr lang="en-US" sz="1000" dirty="0"/>
              <a:t>The LATAM B-end AM will be assigned as the “account owner” in Siebel 8.  If the NA AM is the account owner in Siebel 8 then a license is required even though that user will never access Siebel 8.</a:t>
            </a:r>
          </a:p>
        </p:txBody>
      </p:sp>
      <p:sp>
        <p:nvSpPr>
          <p:cNvPr id="24" name="Star: 5 Points 23">
            <a:extLst>
              <a:ext uri="{FF2B5EF4-FFF2-40B4-BE49-F238E27FC236}">
                <a16:creationId xmlns:a16="http://schemas.microsoft.com/office/drawing/2014/main" id="{88A19DD4-DFC4-4AEA-BD60-1EC8AA425873}"/>
              </a:ext>
            </a:extLst>
          </p:cNvPr>
          <p:cNvSpPr/>
          <p:nvPr/>
        </p:nvSpPr>
        <p:spPr>
          <a:xfrm>
            <a:off x="4101570" y="2345257"/>
            <a:ext cx="418035" cy="406406"/>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418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27F9-4F88-42C3-ADAB-3E07AB3E74A6}"/>
              </a:ext>
            </a:extLst>
          </p:cNvPr>
          <p:cNvSpPr>
            <a:spLocks noGrp="1"/>
          </p:cNvSpPr>
          <p:nvPr>
            <p:ph type="title"/>
          </p:nvPr>
        </p:nvSpPr>
        <p:spPr>
          <a:xfrm>
            <a:off x="836675" y="175607"/>
            <a:ext cx="10515600" cy="1133693"/>
          </a:xfrm>
        </p:spPr>
        <p:txBody>
          <a:bodyPr>
            <a:normAutofit/>
          </a:bodyPr>
          <a:lstStyle/>
          <a:p>
            <a:pPr algn="ctr"/>
            <a:r>
              <a:rPr lang="en-US" sz="4000" dirty="0"/>
              <a:t>LATAM BAN Account Manager Updates</a:t>
            </a:r>
          </a:p>
        </p:txBody>
      </p:sp>
      <p:sp>
        <p:nvSpPr>
          <p:cNvPr id="4" name="Content Placeholder 3">
            <a:extLst>
              <a:ext uri="{FF2B5EF4-FFF2-40B4-BE49-F238E27FC236}">
                <a16:creationId xmlns:a16="http://schemas.microsoft.com/office/drawing/2014/main" id="{CD11037E-599A-43CE-9040-2B8CC175E5A4}"/>
              </a:ext>
            </a:extLst>
          </p:cNvPr>
          <p:cNvSpPr>
            <a:spLocks noGrp="1"/>
          </p:cNvSpPr>
          <p:nvPr>
            <p:ph idx="1"/>
          </p:nvPr>
        </p:nvSpPr>
        <p:spPr/>
        <p:txBody>
          <a:bodyPr/>
          <a:lstStyle/>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rPr>
              <a:t>Current Process:</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Account Manager is manually assigned when a LATAM BAN is first created.  This is created with the B-end AM in LATAM.</a:t>
            </a:r>
            <a:endParaRPr lang="en-US" sz="18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If the Account Owner in Salesforce changes then the new Account Owner is updated on the BAN in AM</a:t>
            </a:r>
            <a:endParaRPr lang="en-US" sz="18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In a few cases, the account owner in Salesforce should not be the same account manager on the BAN.  Compensation team is manually updating these when they see this change.  Since this is a very small number of accounts they have accepted this manual update.</a:t>
            </a:r>
          </a:p>
          <a:p>
            <a:pPr marL="0" marR="0" lvl="0" indent="0">
              <a:spcBef>
                <a:spcPts val="0"/>
              </a:spcBef>
              <a:spcAft>
                <a:spcPts val="0"/>
              </a:spcAft>
              <a:buNone/>
            </a:pPr>
            <a:endParaRPr lang="en-US" sz="1800" b="1" dirty="0">
              <a:latin typeface="Calibri" panose="020F0502020204030204" pitchFamily="34" charset="0"/>
              <a:ea typeface="Calibri" panose="020F0502020204030204" pitchFamily="34" charset="0"/>
            </a:endParaRPr>
          </a:p>
          <a:p>
            <a:pPr marL="0" marR="0" lvl="0" indent="0">
              <a:spcBef>
                <a:spcPts val="0"/>
              </a:spcBef>
              <a:spcAft>
                <a:spcPts val="0"/>
              </a:spcAft>
              <a:buNone/>
            </a:pPr>
            <a:r>
              <a:rPr lang="en-US" sz="1800" b="1" dirty="0">
                <a:latin typeface="Calibri" panose="020F0502020204030204" pitchFamily="34" charset="0"/>
                <a:ea typeface="Calibri" panose="020F0502020204030204" pitchFamily="34" charset="0"/>
              </a:rPr>
              <a:t>Future Impacts:</a:t>
            </a:r>
            <a:endParaRPr lang="en-US" sz="1800" b="1"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The account owner in Salesforce for a global account could be updated to NA/EMEA/APAC and that person will now be the account manager on the LATAM BAN.  Compensation team will have a larger number of accounts to update manually so that the correct LATAM AM is on the BAN.</a:t>
            </a:r>
          </a:p>
          <a:p>
            <a:pPr marL="0" marR="0" lvl="0" indent="0">
              <a:spcBef>
                <a:spcPts val="0"/>
              </a:spcBef>
              <a:spcAft>
                <a:spcPts val="0"/>
              </a:spcAft>
              <a:buNone/>
            </a:pP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425893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64F76-C501-40C4-AF24-CA81384C6229}"/>
              </a:ext>
            </a:extLst>
          </p:cNvPr>
          <p:cNvSpPr>
            <a:spLocks noGrp="1"/>
          </p:cNvSpPr>
          <p:nvPr>
            <p:ph type="title"/>
          </p:nvPr>
        </p:nvSpPr>
        <p:spPr>
          <a:xfrm>
            <a:off x="995807" y="519018"/>
            <a:ext cx="10800079" cy="731520"/>
          </a:xfrm>
        </p:spPr>
        <p:txBody>
          <a:bodyPr>
            <a:normAutofit fontScale="90000"/>
          </a:bodyPr>
          <a:lstStyle/>
          <a:p>
            <a:r>
              <a:rPr lang="en-US" dirty="0">
                <a:cs typeface="Calibri" panose="020F0502020204030204" pitchFamily="34" charset="0"/>
              </a:rPr>
              <a:t>Global Customer Account Alignment:  What is it?</a:t>
            </a:r>
            <a:br>
              <a:rPr lang="en-US" dirty="0">
                <a:cs typeface="Calibri" panose="020F0502020204030204" pitchFamily="34" charset="0"/>
              </a:rPr>
            </a:br>
            <a:endParaRPr lang="en-US" dirty="0">
              <a:solidFill>
                <a:srgbClr val="0075C9"/>
              </a:solidFill>
              <a:cs typeface="Calibri" panose="020F0502020204030204" pitchFamily="34" charset="0"/>
            </a:endParaRPr>
          </a:p>
        </p:txBody>
      </p:sp>
      <p:sp>
        <p:nvSpPr>
          <p:cNvPr id="3" name="Slide Number Placeholder 2">
            <a:extLst>
              <a:ext uri="{FF2B5EF4-FFF2-40B4-BE49-F238E27FC236}">
                <a16:creationId xmlns:a16="http://schemas.microsoft.com/office/drawing/2014/main" id="{64DEEB6F-528C-405B-B708-5185C3309849}"/>
              </a:ext>
            </a:extLst>
          </p:cNvPr>
          <p:cNvSpPr>
            <a:spLocks noGrp="1"/>
          </p:cNvSpPr>
          <p:nvPr>
            <p:ph type="sldNum" sz="quarter" idx="11"/>
          </p:nvPr>
        </p:nvSpPr>
        <p:spPr>
          <a:xfrm>
            <a:off x="349805" y="6542433"/>
            <a:ext cx="529683" cy="365125"/>
          </a:xfrm>
        </p:spPr>
        <p:txBody>
          <a:bodyPr/>
          <a:lstStyle/>
          <a:p>
            <a:fld id="{185C2901-FBA6-BB4C-9E37-0DE277938E89}" type="slidenum">
              <a:rPr lang="en-US" smtClean="0">
                <a:latin typeface="Calibri" panose="020F0502020204030204" pitchFamily="34" charset="0"/>
                <a:cs typeface="Calibri" panose="020F0502020204030204" pitchFamily="34" charset="0"/>
              </a:rPr>
              <a:pPr/>
              <a:t>2</a:t>
            </a:fld>
            <a:endParaRPr lang="en-US">
              <a:latin typeface="Calibri" panose="020F0502020204030204"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C0F69562-38F1-43E6-A5F2-214B3EF082E9}"/>
              </a:ext>
            </a:extLst>
          </p:cNvPr>
          <p:cNvSpPr/>
          <p:nvPr/>
        </p:nvSpPr>
        <p:spPr>
          <a:xfrm>
            <a:off x="1169985" y="1261258"/>
            <a:ext cx="4009431" cy="461665"/>
          </a:xfrm>
          <a:prstGeom prst="rect">
            <a:avLst/>
          </a:prstGeom>
        </p:spPr>
        <p:txBody>
          <a:bodyPr wrap="none">
            <a:spAutoFit/>
          </a:bodyPr>
          <a:lstStyle/>
          <a:p>
            <a:r>
              <a:rPr lang="en-US" sz="2400" b="1" dirty="0">
                <a:solidFill>
                  <a:srgbClr val="0075C9"/>
                </a:solidFill>
              </a:rPr>
              <a:t>What is happening today?</a:t>
            </a:r>
          </a:p>
        </p:txBody>
      </p:sp>
      <p:sp>
        <p:nvSpPr>
          <p:cNvPr id="23" name="Oval 22">
            <a:extLst>
              <a:ext uri="{FF2B5EF4-FFF2-40B4-BE49-F238E27FC236}">
                <a16:creationId xmlns:a16="http://schemas.microsoft.com/office/drawing/2014/main" id="{1C497457-9F4F-4C12-B92B-60359C065BF0}"/>
              </a:ext>
            </a:extLst>
          </p:cNvPr>
          <p:cNvSpPr/>
          <p:nvPr/>
        </p:nvSpPr>
        <p:spPr>
          <a:xfrm>
            <a:off x="78567" y="1089671"/>
            <a:ext cx="912955" cy="912955"/>
          </a:xfrm>
          <a:prstGeom prst="ellipse">
            <a:avLst/>
          </a:prstGeom>
          <a:solidFill>
            <a:schemeClr val="bg2"/>
          </a:solidFill>
          <a:ln w="762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4" name="Picture 23" descr="A close up of a sign&#10;&#10;Description automatically generated">
            <a:extLst>
              <a:ext uri="{FF2B5EF4-FFF2-40B4-BE49-F238E27FC236}">
                <a16:creationId xmlns:a16="http://schemas.microsoft.com/office/drawing/2014/main" id="{7791B9E0-7F7B-47EF-B18C-1C9F3CCF2B1B}"/>
              </a:ext>
            </a:extLst>
          </p:cNvPr>
          <p:cNvPicPr>
            <a:picLocks noChangeAspect="1"/>
          </p:cNvPicPr>
          <p:nvPr/>
        </p:nvPicPr>
        <p:blipFill>
          <a:blip r:embed="rId2"/>
          <a:stretch>
            <a:fillRect/>
          </a:stretch>
        </p:blipFill>
        <p:spPr>
          <a:xfrm>
            <a:off x="279906" y="1296438"/>
            <a:ext cx="510277" cy="499420"/>
          </a:xfrm>
          <a:prstGeom prst="rect">
            <a:avLst/>
          </a:prstGeom>
        </p:spPr>
      </p:pic>
      <p:sp>
        <p:nvSpPr>
          <p:cNvPr id="25" name="Text Placeholder 4">
            <a:extLst>
              <a:ext uri="{FF2B5EF4-FFF2-40B4-BE49-F238E27FC236}">
                <a16:creationId xmlns:a16="http://schemas.microsoft.com/office/drawing/2014/main" id="{480FF86E-6620-44C7-857B-AD0E4303AB28}"/>
              </a:ext>
            </a:extLst>
          </p:cNvPr>
          <p:cNvSpPr txBox="1">
            <a:spLocks/>
          </p:cNvSpPr>
          <p:nvPr/>
        </p:nvSpPr>
        <p:spPr>
          <a:xfrm>
            <a:off x="731170" y="1929690"/>
            <a:ext cx="5307636" cy="4269267"/>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33"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867"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867"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4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4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latin typeface="+mj-lt"/>
                <a:cs typeface="Calibri" panose="020F0502020204030204" pitchFamily="34" charset="0"/>
              </a:rPr>
              <a:t>The LATAM South America customer account model varies from the global model.  The following clusters are impacted by the account alignment project.</a:t>
            </a:r>
          </a:p>
          <a:p>
            <a:pPr lvl="1" algn="just"/>
            <a:r>
              <a:rPr lang="en-US" sz="1134" dirty="0">
                <a:latin typeface="+mj-lt"/>
                <a:cs typeface="Calibri" panose="020F0502020204030204" pitchFamily="34" charset="0"/>
              </a:rPr>
              <a:t>Andean Cluster</a:t>
            </a:r>
          </a:p>
          <a:p>
            <a:pPr lvl="1" algn="just"/>
            <a:r>
              <a:rPr lang="en-US" sz="1134" dirty="0">
                <a:latin typeface="+mj-lt"/>
                <a:cs typeface="Calibri" panose="020F0502020204030204" pitchFamily="34" charset="0"/>
              </a:rPr>
              <a:t>Brazilian Cluster</a:t>
            </a:r>
          </a:p>
          <a:p>
            <a:pPr lvl="1" algn="just"/>
            <a:r>
              <a:rPr lang="en-US" sz="1134" dirty="0">
                <a:latin typeface="+mj-lt"/>
                <a:cs typeface="Calibri" panose="020F0502020204030204" pitchFamily="34" charset="0"/>
              </a:rPr>
              <a:t>Southern Cluster</a:t>
            </a:r>
          </a:p>
          <a:p>
            <a:pPr algn="just"/>
            <a:r>
              <a:rPr lang="en-US" sz="1400" dirty="0">
                <a:latin typeface="+mj-lt"/>
                <a:cs typeface="Calibri" panose="020F0502020204030204" pitchFamily="34" charset="0"/>
              </a:rPr>
              <a:t>The countries that make up these clusters use Siebel 8 and the current LATAM account model must be maintained in order to support quoting/ordering in Siebel 8.  Changes to the account hierarchy will have significant development impacts on Siebel 8 and other LATAM applications.</a:t>
            </a:r>
          </a:p>
          <a:p>
            <a:pPr algn="just"/>
            <a:r>
              <a:rPr lang="en-US" sz="1400" dirty="0">
                <a:latin typeface="+mj-lt"/>
                <a:cs typeface="Calibri" panose="020F0502020204030204" pitchFamily="34" charset="0"/>
              </a:rPr>
              <a:t>When customer has a legal entity (presence) in LATAM country then a separate customer account is created.  A LATAM BAN for invoicing in LATAM must be created against this customer account.</a:t>
            </a:r>
          </a:p>
          <a:p>
            <a:pPr algn="just"/>
            <a:r>
              <a:rPr lang="en-US" sz="1400" dirty="0">
                <a:latin typeface="+mj-lt"/>
                <a:cs typeface="Calibri" panose="020F0502020204030204" pitchFamily="34" charset="0"/>
              </a:rPr>
              <a:t>Currently, LATAM accounts that are associated to a global account headquartered in NA/EMEA/APAC are owned by a LATAM account manager.  The global account may be owned by a NA/EMEA/APAC account manager.</a:t>
            </a:r>
          </a:p>
          <a:p>
            <a:pPr algn="just"/>
            <a:endParaRPr lang="en-US" sz="1400" dirty="0">
              <a:latin typeface="+mj-lt"/>
              <a:cs typeface="Calibri" panose="020F0502020204030204" pitchFamily="34" charset="0"/>
            </a:endParaRPr>
          </a:p>
        </p:txBody>
      </p:sp>
      <p:sp>
        <p:nvSpPr>
          <p:cNvPr id="26" name="Text Placeholder 3">
            <a:extLst>
              <a:ext uri="{FF2B5EF4-FFF2-40B4-BE49-F238E27FC236}">
                <a16:creationId xmlns:a16="http://schemas.microsoft.com/office/drawing/2014/main" id="{BDF3ACA9-75E6-4710-AD74-D228BB2841E6}"/>
              </a:ext>
            </a:extLst>
          </p:cNvPr>
          <p:cNvSpPr>
            <a:spLocks noGrp="1"/>
          </p:cNvSpPr>
          <p:nvPr>
            <p:ph type="body" sz="quarter" idx="12"/>
          </p:nvPr>
        </p:nvSpPr>
        <p:spPr>
          <a:xfrm>
            <a:off x="6360416" y="2132736"/>
            <a:ext cx="5234432" cy="4206246"/>
          </a:xfrm>
          <a:solidFill>
            <a:schemeClr val="bg1"/>
          </a:solidFill>
        </p:spPr>
        <p:txBody>
          <a:bodyPr>
            <a:normAutofit lnSpcReduction="10000"/>
          </a:bodyPr>
          <a:lstStyle/>
          <a:p>
            <a:pPr algn="just"/>
            <a:r>
              <a:rPr lang="en-US" sz="1600" dirty="0">
                <a:latin typeface="+mj-lt"/>
                <a:cs typeface="Calibri" panose="020F0502020204030204" pitchFamily="34" charset="0"/>
              </a:rPr>
              <a:t>In alignment with new policies for global revenue accountability for all A end account owners and to reduce compensation &amp; reporting complexities we will be aligning all global customer accounts to a single account owner.  </a:t>
            </a:r>
          </a:p>
          <a:p>
            <a:pPr lvl="1" algn="just">
              <a:buFont typeface="Arial" panose="020B0604020202020204" pitchFamily="34" charset="0"/>
              <a:buChar char="•"/>
            </a:pPr>
            <a:r>
              <a:rPr lang="en-US" sz="1100" b="1" dirty="0">
                <a:latin typeface="+mj-lt"/>
                <a:cs typeface="Calibri" panose="020F0502020204030204" pitchFamily="34" charset="0"/>
              </a:rPr>
              <a:t>Example</a:t>
            </a:r>
            <a:r>
              <a:rPr lang="en-US" sz="1100" dirty="0">
                <a:latin typeface="+mj-lt"/>
                <a:cs typeface="Calibri" panose="020F0502020204030204" pitchFamily="34" charset="0"/>
              </a:rPr>
              <a:t>:  Ford USA, Ford Argentina and Ford Brazil would all have the same account owner based out of the United States where the Ford HQ is located.</a:t>
            </a:r>
          </a:p>
          <a:p>
            <a:pPr algn="just"/>
            <a:r>
              <a:rPr lang="en-US" sz="1600" dirty="0">
                <a:latin typeface="+mj-lt"/>
                <a:cs typeface="Calibri" panose="020F0502020204030204" pitchFamily="34" charset="0"/>
              </a:rPr>
              <a:t>The effort to align customer accounts to a single owner will begin on new accounts only.  All existing customer account ownership changes will either remain as-is or will be changed through the BAU account transfer processes.</a:t>
            </a:r>
          </a:p>
          <a:p>
            <a:pPr marL="0" indent="0" algn="just">
              <a:buNone/>
            </a:pPr>
            <a:endParaRPr lang="en-US" sz="1600" dirty="0">
              <a:latin typeface="+mj-lt"/>
              <a:cs typeface="Calibri" panose="020F0502020204030204" pitchFamily="34" charset="0"/>
            </a:endParaRPr>
          </a:p>
          <a:p>
            <a:pPr algn="just">
              <a:buFont typeface="Wingdings" panose="05000000000000000000" pitchFamily="2" charset="2"/>
              <a:buChar char="ü"/>
            </a:pPr>
            <a:r>
              <a:rPr lang="en-US" sz="1600" dirty="0">
                <a:solidFill>
                  <a:srgbClr val="FF0000"/>
                </a:solidFill>
                <a:latin typeface="+mj-lt"/>
                <a:cs typeface="Calibri" panose="020F0502020204030204" pitchFamily="34" charset="0"/>
              </a:rPr>
              <a:t>This does not apply for service/termination in Northern Cluster countries (Mexico, Panama, Costa Rica, Caribbean). These countries do not use Siebel 8.</a:t>
            </a:r>
          </a:p>
        </p:txBody>
      </p:sp>
      <p:sp>
        <p:nvSpPr>
          <p:cNvPr id="27" name="Rectangle 26">
            <a:extLst>
              <a:ext uri="{FF2B5EF4-FFF2-40B4-BE49-F238E27FC236}">
                <a16:creationId xmlns:a16="http://schemas.microsoft.com/office/drawing/2014/main" id="{ADD09581-E715-4487-834B-65A3AFE85C32}"/>
              </a:ext>
            </a:extLst>
          </p:cNvPr>
          <p:cNvSpPr/>
          <p:nvPr/>
        </p:nvSpPr>
        <p:spPr>
          <a:xfrm>
            <a:off x="7187418" y="1261258"/>
            <a:ext cx="2916183" cy="461665"/>
          </a:xfrm>
          <a:prstGeom prst="rect">
            <a:avLst/>
          </a:prstGeom>
        </p:spPr>
        <p:txBody>
          <a:bodyPr wrap="none">
            <a:spAutoFit/>
          </a:bodyPr>
          <a:lstStyle/>
          <a:p>
            <a:r>
              <a:rPr lang="en-US" sz="2400" b="1" dirty="0">
                <a:solidFill>
                  <a:srgbClr val="0075C9"/>
                </a:solidFill>
              </a:rPr>
              <a:t>What is changing?</a:t>
            </a:r>
          </a:p>
        </p:txBody>
      </p:sp>
      <p:sp>
        <p:nvSpPr>
          <p:cNvPr id="28" name="Oval 27">
            <a:extLst>
              <a:ext uri="{FF2B5EF4-FFF2-40B4-BE49-F238E27FC236}">
                <a16:creationId xmlns:a16="http://schemas.microsoft.com/office/drawing/2014/main" id="{81D4DE75-F0EC-4F73-90C7-31B0BC140279}"/>
              </a:ext>
            </a:extLst>
          </p:cNvPr>
          <p:cNvSpPr/>
          <p:nvPr/>
        </p:nvSpPr>
        <p:spPr>
          <a:xfrm>
            <a:off x="6096000" y="1089671"/>
            <a:ext cx="912955" cy="912955"/>
          </a:xfrm>
          <a:prstGeom prst="ellipse">
            <a:avLst/>
          </a:prstGeom>
          <a:solidFill>
            <a:schemeClr val="bg2"/>
          </a:solidFill>
          <a:ln w="762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descr="A close up of a sign&#10;&#10;Description automatically generated">
            <a:extLst>
              <a:ext uri="{FF2B5EF4-FFF2-40B4-BE49-F238E27FC236}">
                <a16:creationId xmlns:a16="http://schemas.microsoft.com/office/drawing/2014/main" id="{DD524CFF-88B9-4689-B230-EFBFDE182216}"/>
              </a:ext>
            </a:extLst>
          </p:cNvPr>
          <p:cNvPicPr>
            <a:picLocks noChangeAspect="1"/>
          </p:cNvPicPr>
          <p:nvPr/>
        </p:nvPicPr>
        <p:blipFill>
          <a:blip r:embed="rId2"/>
          <a:stretch>
            <a:fillRect/>
          </a:stretch>
        </p:blipFill>
        <p:spPr>
          <a:xfrm>
            <a:off x="6297339" y="1296438"/>
            <a:ext cx="510277" cy="499420"/>
          </a:xfrm>
          <a:prstGeom prst="rect">
            <a:avLst/>
          </a:prstGeom>
        </p:spPr>
      </p:pic>
    </p:spTree>
    <p:extLst>
      <p:ext uri="{BB962C8B-B14F-4D97-AF65-F5344CB8AC3E}">
        <p14:creationId xmlns:p14="http://schemas.microsoft.com/office/powerpoint/2010/main" val="357679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64F76-C501-40C4-AF24-CA81384C6229}"/>
              </a:ext>
            </a:extLst>
          </p:cNvPr>
          <p:cNvSpPr>
            <a:spLocks noGrp="1"/>
          </p:cNvSpPr>
          <p:nvPr>
            <p:ph type="title"/>
          </p:nvPr>
        </p:nvSpPr>
        <p:spPr>
          <a:xfrm>
            <a:off x="995807" y="519018"/>
            <a:ext cx="10800079" cy="731520"/>
          </a:xfrm>
        </p:spPr>
        <p:txBody>
          <a:bodyPr>
            <a:normAutofit fontScale="90000"/>
          </a:bodyPr>
          <a:lstStyle/>
          <a:p>
            <a:r>
              <a:rPr lang="en-US" dirty="0">
                <a:cs typeface="Calibri" panose="020F0502020204030204" pitchFamily="34" charset="0"/>
              </a:rPr>
              <a:t>Global Customer Account Alignment:  Impacts &amp; Benefits</a:t>
            </a:r>
            <a:br>
              <a:rPr lang="en-US" dirty="0">
                <a:cs typeface="Calibri" panose="020F0502020204030204" pitchFamily="34" charset="0"/>
              </a:rPr>
            </a:br>
            <a:endParaRPr lang="en-US" dirty="0">
              <a:solidFill>
                <a:srgbClr val="0075C9"/>
              </a:solidFill>
              <a:cs typeface="Calibri" panose="020F0502020204030204" pitchFamily="34" charset="0"/>
            </a:endParaRPr>
          </a:p>
        </p:txBody>
      </p:sp>
      <p:sp>
        <p:nvSpPr>
          <p:cNvPr id="3" name="Slide Number Placeholder 2">
            <a:extLst>
              <a:ext uri="{FF2B5EF4-FFF2-40B4-BE49-F238E27FC236}">
                <a16:creationId xmlns:a16="http://schemas.microsoft.com/office/drawing/2014/main" id="{64DEEB6F-528C-405B-B708-5185C3309849}"/>
              </a:ext>
            </a:extLst>
          </p:cNvPr>
          <p:cNvSpPr>
            <a:spLocks noGrp="1"/>
          </p:cNvSpPr>
          <p:nvPr>
            <p:ph type="sldNum" sz="quarter" idx="11"/>
          </p:nvPr>
        </p:nvSpPr>
        <p:spPr>
          <a:xfrm>
            <a:off x="349805" y="6542433"/>
            <a:ext cx="529683" cy="365125"/>
          </a:xfrm>
        </p:spPr>
        <p:txBody>
          <a:bodyPr/>
          <a:lstStyle/>
          <a:p>
            <a:fld id="{185C2901-FBA6-BB4C-9E37-0DE277938E89}" type="slidenum">
              <a:rPr lang="en-US" smtClean="0">
                <a:latin typeface="Calibri" panose="020F0502020204030204" pitchFamily="34" charset="0"/>
                <a:cs typeface="Calibri" panose="020F0502020204030204" pitchFamily="34" charset="0"/>
              </a:rPr>
              <a:pPr/>
              <a:t>3</a:t>
            </a:fld>
            <a:endParaRPr lang="en-US">
              <a:latin typeface="Calibri" panose="020F0502020204030204" pitchFamily="34" charset="0"/>
              <a:cs typeface="Calibri" panose="020F0502020204030204" pitchFamily="34" charset="0"/>
            </a:endParaRPr>
          </a:p>
        </p:txBody>
      </p:sp>
      <p:sp>
        <p:nvSpPr>
          <p:cNvPr id="13" name="Oval 12">
            <a:extLst>
              <a:ext uri="{FF2B5EF4-FFF2-40B4-BE49-F238E27FC236}">
                <a16:creationId xmlns:a16="http://schemas.microsoft.com/office/drawing/2014/main" id="{8D67AA0B-3861-431A-AD2E-C68E59AE5AC9}"/>
              </a:ext>
            </a:extLst>
          </p:cNvPr>
          <p:cNvSpPr/>
          <p:nvPr/>
        </p:nvSpPr>
        <p:spPr>
          <a:xfrm>
            <a:off x="265374" y="1026016"/>
            <a:ext cx="912955" cy="912955"/>
          </a:xfrm>
          <a:prstGeom prst="ellipse">
            <a:avLst/>
          </a:prstGeom>
          <a:solidFill>
            <a:schemeClr val="bg2"/>
          </a:solidFill>
          <a:ln w="762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FA64883F-F229-4459-B0BB-04A3B7F09339}"/>
              </a:ext>
            </a:extLst>
          </p:cNvPr>
          <p:cNvPicPr>
            <a:picLocks noChangeAspect="1"/>
          </p:cNvPicPr>
          <p:nvPr/>
        </p:nvPicPr>
        <p:blipFill>
          <a:blip r:embed="rId2"/>
          <a:stretch>
            <a:fillRect/>
          </a:stretch>
        </p:blipFill>
        <p:spPr>
          <a:xfrm>
            <a:off x="522300" y="1254435"/>
            <a:ext cx="399102" cy="456117"/>
          </a:xfrm>
          <a:prstGeom prst="rect">
            <a:avLst/>
          </a:prstGeom>
        </p:spPr>
      </p:pic>
      <p:sp>
        <p:nvSpPr>
          <p:cNvPr id="16" name="Rectangle 15">
            <a:extLst>
              <a:ext uri="{FF2B5EF4-FFF2-40B4-BE49-F238E27FC236}">
                <a16:creationId xmlns:a16="http://schemas.microsoft.com/office/drawing/2014/main" id="{5A98B975-6259-49E0-B4D5-D6113A816E58}"/>
              </a:ext>
            </a:extLst>
          </p:cNvPr>
          <p:cNvSpPr/>
          <p:nvPr/>
        </p:nvSpPr>
        <p:spPr>
          <a:xfrm>
            <a:off x="1320038" y="1197602"/>
            <a:ext cx="3483646" cy="461665"/>
          </a:xfrm>
          <a:prstGeom prst="rect">
            <a:avLst/>
          </a:prstGeom>
        </p:spPr>
        <p:txBody>
          <a:bodyPr wrap="none">
            <a:spAutoFit/>
          </a:bodyPr>
          <a:lstStyle/>
          <a:p>
            <a:r>
              <a:rPr lang="en-US" sz="2400" b="1" dirty="0">
                <a:solidFill>
                  <a:srgbClr val="0075C9"/>
                </a:solidFill>
              </a:rPr>
              <a:t>What are the benefits?</a:t>
            </a:r>
          </a:p>
        </p:txBody>
      </p:sp>
      <p:sp>
        <p:nvSpPr>
          <p:cNvPr id="18" name="Text Placeholder 3">
            <a:extLst>
              <a:ext uri="{FF2B5EF4-FFF2-40B4-BE49-F238E27FC236}">
                <a16:creationId xmlns:a16="http://schemas.microsoft.com/office/drawing/2014/main" id="{6188C500-9C80-4064-AA32-D701A3828BEA}"/>
              </a:ext>
            </a:extLst>
          </p:cNvPr>
          <p:cNvSpPr txBox="1">
            <a:spLocks/>
          </p:cNvSpPr>
          <p:nvPr/>
        </p:nvSpPr>
        <p:spPr>
          <a:xfrm>
            <a:off x="575521" y="2139334"/>
            <a:ext cx="5234432" cy="4199648"/>
          </a:xfrm>
          <a:prstGeom prst="rect">
            <a:avLst/>
          </a:prstGeom>
          <a:solidFill>
            <a:schemeClr val="bg1"/>
          </a:solidFill>
        </p:spPr>
        <p:txBody>
          <a:bodyPr vert="horz" lIns="91440" tIns="45720" rIns="91440" bIns="45720" rtlCol="0">
            <a:normAutofit/>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33"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867"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867"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4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4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ü"/>
            </a:pPr>
            <a:r>
              <a:rPr lang="en-US" sz="1400" dirty="0"/>
              <a:t>Aligns global accounts to a single owner which supports global revenue accountability</a:t>
            </a:r>
          </a:p>
          <a:p>
            <a:pPr>
              <a:lnSpc>
                <a:spcPct val="100000"/>
              </a:lnSpc>
              <a:buFont typeface="Wingdings" panose="05000000000000000000" pitchFamily="2" charset="2"/>
              <a:buChar char="ü"/>
            </a:pPr>
            <a:r>
              <a:rPr lang="en-US" sz="1400" dirty="0"/>
              <a:t>Allows LATAM Sales to create Siebel 8 quotes against accounts where they are not the main owner.  On a global account owned by another region the LATAM AM will be the ‘LATAM B-end AM’ on the Salesforce account team.</a:t>
            </a:r>
          </a:p>
          <a:p>
            <a:pPr>
              <a:lnSpc>
                <a:spcPct val="100000"/>
              </a:lnSpc>
              <a:buFont typeface="Wingdings" panose="05000000000000000000" pitchFamily="2" charset="2"/>
              <a:buChar char="ü"/>
            </a:pPr>
            <a:r>
              <a:rPr lang="en-US" sz="1400" dirty="0"/>
              <a:t>LATAM compensation model remains as-is</a:t>
            </a:r>
          </a:p>
          <a:p>
            <a:pPr>
              <a:lnSpc>
                <a:spcPct val="100000"/>
              </a:lnSpc>
              <a:buFont typeface="Wingdings" panose="05000000000000000000" pitchFamily="2" charset="2"/>
              <a:buChar char="ü"/>
            </a:pPr>
            <a:r>
              <a:rPr lang="en-US" sz="1400" dirty="0"/>
              <a:t>Minimal system impact because existing LATAM account hierarchy is maintained.</a:t>
            </a:r>
          </a:p>
        </p:txBody>
      </p:sp>
      <p:sp>
        <p:nvSpPr>
          <p:cNvPr id="20" name="Text Placeholder 4">
            <a:extLst>
              <a:ext uri="{FF2B5EF4-FFF2-40B4-BE49-F238E27FC236}">
                <a16:creationId xmlns:a16="http://schemas.microsoft.com/office/drawing/2014/main" id="{5EBD9ADC-C06B-4DF2-87FF-9224A97C601A}"/>
              </a:ext>
            </a:extLst>
          </p:cNvPr>
          <p:cNvSpPr txBox="1">
            <a:spLocks/>
          </p:cNvSpPr>
          <p:nvPr/>
        </p:nvSpPr>
        <p:spPr>
          <a:xfrm>
            <a:off x="6525881" y="1659267"/>
            <a:ext cx="5307636" cy="4580666"/>
          </a:xfrm>
          <a:prstGeom prst="rect">
            <a:avLst/>
          </a:prstGeom>
        </p:spPr>
        <p:txBody>
          <a:bodyPr>
            <a:normAutofit fontScale="92500"/>
          </a:bodyPr>
          <a:lst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33"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867"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867"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4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4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r>
              <a:rPr lang="en-US" sz="1600" b="1" dirty="0">
                <a:latin typeface="+mj-lt"/>
                <a:cs typeface="Calibri" panose="020F0502020204030204" pitchFamily="34" charset="0"/>
              </a:rPr>
              <a:t>Global Sales, LATAM Marketing, LATAM Compensation</a:t>
            </a:r>
          </a:p>
          <a:p>
            <a:pPr algn="just"/>
            <a:r>
              <a:rPr lang="en-US" sz="1400" dirty="0">
                <a:latin typeface="+mj-lt"/>
                <a:cs typeface="Calibri" panose="020F0502020204030204" pitchFamily="34" charset="0"/>
              </a:rPr>
              <a:t>Global Sales &amp; Marketing teams must work together when creating a new Salesforce customer account to ensure that any new account that is created has the same owner as the original HQ account.</a:t>
            </a:r>
          </a:p>
          <a:p>
            <a:pPr algn="just"/>
            <a:r>
              <a:rPr lang="en-US" sz="1400" dirty="0">
                <a:latin typeface="+mj-lt"/>
                <a:cs typeface="Calibri" panose="020F0502020204030204" pitchFamily="34" charset="0"/>
              </a:rPr>
              <a:t>NA/EMEA/APAC Sales teams will be responsible for creating &amp; owning LATAM customer accounts if a local account is required for invoicing.  They will work with LATAM Marketing &amp; Sales to obtain necessary legal documents &amp; information for account approval.</a:t>
            </a:r>
          </a:p>
          <a:p>
            <a:pPr algn="just"/>
            <a:r>
              <a:rPr lang="en-US" sz="1400" dirty="0">
                <a:latin typeface="+mj-lt"/>
                <a:cs typeface="Calibri" panose="020F0502020204030204" pitchFamily="34" charset="0"/>
              </a:rPr>
              <a:t>The supporting LATAM account manager should be added as the LATAM B-end AM in Salesforce. Global Sales will work with LATAM Marketing &amp; Compensation to coordinate B-end assignments.</a:t>
            </a:r>
          </a:p>
          <a:p>
            <a:pPr algn="just"/>
            <a:r>
              <a:rPr lang="en-US" sz="1400" dirty="0">
                <a:latin typeface="+mj-lt"/>
                <a:cs typeface="Calibri" panose="020F0502020204030204" pitchFamily="34" charset="0"/>
              </a:rPr>
              <a:t>LATAM Sales may have a customer account that is based in the LATAM region but is owned by someone outside of LATAM.</a:t>
            </a:r>
          </a:p>
          <a:p>
            <a:pPr marL="0" indent="0" algn="just">
              <a:buFont typeface="Arial" panose="020B0604020202020204" pitchFamily="34" charset="0"/>
              <a:buNone/>
            </a:pPr>
            <a:r>
              <a:rPr lang="en-US" sz="1600" b="1" dirty="0">
                <a:latin typeface="+mj-lt"/>
                <a:cs typeface="Calibri" panose="020F0502020204030204" pitchFamily="34" charset="0"/>
              </a:rPr>
              <a:t>LATAM Order Desk</a:t>
            </a:r>
          </a:p>
          <a:p>
            <a:pPr algn="just"/>
            <a:r>
              <a:rPr lang="en-US" sz="1400" dirty="0">
                <a:latin typeface="+mj-lt"/>
                <a:cs typeface="Calibri" panose="020F0502020204030204" pitchFamily="34" charset="0"/>
              </a:rPr>
              <a:t>The LATAM Order Desk should not have to ask LATAM Sales/Marketing to create accounts for B-end orders.  These will be created by the A end account owner.</a:t>
            </a:r>
          </a:p>
        </p:txBody>
      </p:sp>
      <p:sp>
        <p:nvSpPr>
          <p:cNvPr id="21" name="Oval 20">
            <a:extLst>
              <a:ext uri="{FF2B5EF4-FFF2-40B4-BE49-F238E27FC236}">
                <a16:creationId xmlns:a16="http://schemas.microsoft.com/office/drawing/2014/main" id="{AADDDB7E-7D07-4198-9E97-999B5620EACE}"/>
              </a:ext>
            </a:extLst>
          </p:cNvPr>
          <p:cNvSpPr/>
          <p:nvPr/>
        </p:nvSpPr>
        <p:spPr>
          <a:xfrm>
            <a:off x="5612927" y="1096178"/>
            <a:ext cx="912955" cy="912955"/>
          </a:xfrm>
          <a:prstGeom prst="ellipse">
            <a:avLst/>
          </a:prstGeom>
          <a:solidFill>
            <a:schemeClr val="bg2"/>
          </a:solidFill>
          <a:ln w="762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AEE8BC9E-2717-47B5-BC61-2D947A0CEE44}"/>
              </a:ext>
            </a:extLst>
          </p:cNvPr>
          <p:cNvPicPr>
            <a:picLocks noChangeAspect="1"/>
          </p:cNvPicPr>
          <p:nvPr/>
        </p:nvPicPr>
        <p:blipFill>
          <a:blip r:embed="rId2"/>
          <a:stretch>
            <a:fillRect/>
          </a:stretch>
        </p:blipFill>
        <p:spPr>
          <a:xfrm>
            <a:off x="5869853" y="1324597"/>
            <a:ext cx="399102" cy="456117"/>
          </a:xfrm>
          <a:prstGeom prst="rect">
            <a:avLst/>
          </a:prstGeom>
        </p:spPr>
      </p:pic>
      <p:sp>
        <p:nvSpPr>
          <p:cNvPr id="23" name="Rectangle 22">
            <a:extLst>
              <a:ext uri="{FF2B5EF4-FFF2-40B4-BE49-F238E27FC236}">
                <a16:creationId xmlns:a16="http://schemas.microsoft.com/office/drawing/2014/main" id="{5037A1A2-A6F1-48D2-A8A3-5035312BD665}"/>
              </a:ext>
            </a:extLst>
          </p:cNvPr>
          <p:cNvSpPr/>
          <p:nvPr/>
        </p:nvSpPr>
        <p:spPr>
          <a:xfrm>
            <a:off x="6667591" y="1267764"/>
            <a:ext cx="3704860" cy="461665"/>
          </a:xfrm>
          <a:prstGeom prst="rect">
            <a:avLst/>
          </a:prstGeom>
        </p:spPr>
        <p:txBody>
          <a:bodyPr wrap="none">
            <a:spAutoFit/>
          </a:bodyPr>
          <a:lstStyle/>
          <a:p>
            <a:r>
              <a:rPr lang="en-US" sz="2400" b="1" dirty="0">
                <a:solidFill>
                  <a:srgbClr val="0075C9"/>
                </a:solidFill>
              </a:rPr>
              <a:t>How does it impact me?</a:t>
            </a:r>
          </a:p>
        </p:txBody>
      </p:sp>
    </p:spTree>
    <p:extLst>
      <p:ext uri="{BB962C8B-B14F-4D97-AF65-F5344CB8AC3E}">
        <p14:creationId xmlns:p14="http://schemas.microsoft.com/office/powerpoint/2010/main" val="425990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F9E6F16-E449-4B8E-8467-686A1AF4282B}"/>
              </a:ext>
            </a:extLst>
          </p:cNvPr>
          <p:cNvSpPr/>
          <p:nvPr/>
        </p:nvSpPr>
        <p:spPr>
          <a:xfrm>
            <a:off x="5333749" y="2594034"/>
            <a:ext cx="2548430" cy="848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Ford USA</a:t>
            </a:r>
          </a:p>
          <a:p>
            <a:pPr algn="ctr"/>
            <a:r>
              <a:rPr lang="en-US" sz="1000" b="1" dirty="0">
                <a:solidFill>
                  <a:schemeClr val="tx1"/>
                </a:solidFill>
              </a:rPr>
              <a:t>HQ/Legal Address: </a:t>
            </a:r>
            <a:r>
              <a:rPr lang="en-US" sz="1000" dirty="0">
                <a:solidFill>
                  <a:schemeClr val="tx1"/>
                </a:solidFill>
              </a:rPr>
              <a:t>USA</a:t>
            </a:r>
          </a:p>
          <a:p>
            <a:pPr algn="ctr"/>
            <a:r>
              <a:rPr lang="en-US" sz="1000" b="1" dirty="0">
                <a:solidFill>
                  <a:schemeClr val="tx1"/>
                </a:solidFill>
                <a:highlight>
                  <a:srgbClr val="FFFF00"/>
                </a:highlight>
              </a:rPr>
              <a:t>Account Owner: </a:t>
            </a:r>
            <a:r>
              <a:rPr lang="en-US" sz="1000" dirty="0">
                <a:solidFill>
                  <a:schemeClr val="tx1"/>
                </a:solidFill>
                <a:highlight>
                  <a:srgbClr val="FFFF00"/>
                </a:highlight>
              </a:rPr>
              <a:t>USA</a:t>
            </a:r>
          </a:p>
        </p:txBody>
      </p:sp>
      <p:sp>
        <p:nvSpPr>
          <p:cNvPr id="2" name="Title 1">
            <a:extLst>
              <a:ext uri="{FF2B5EF4-FFF2-40B4-BE49-F238E27FC236}">
                <a16:creationId xmlns:a16="http://schemas.microsoft.com/office/drawing/2014/main" id="{5F1CB46B-43F7-482E-980F-6817E0291A7A}"/>
              </a:ext>
            </a:extLst>
          </p:cNvPr>
          <p:cNvSpPr>
            <a:spLocks noGrp="1"/>
          </p:cNvSpPr>
          <p:nvPr>
            <p:ph type="title"/>
          </p:nvPr>
        </p:nvSpPr>
        <p:spPr>
          <a:xfrm>
            <a:off x="0" y="292247"/>
            <a:ext cx="10972800" cy="392215"/>
          </a:xfrm>
        </p:spPr>
        <p:txBody>
          <a:bodyPr>
            <a:noAutofit/>
          </a:bodyPr>
          <a:lstStyle/>
          <a:p>
            <a:r>
              <a:rPr lang="en-US" sz="2800" dirty="0"/>
              <a:t>Customer Account Alignment - Example</a:t>
            </a:r>
          </a:p>
        </p:txBody>
      </p:sp>
      <p:sp>
        <p:nvSpPr>
          <p:cNvPr id="3" name="Rectangle 2">
            <a:extLst>
              <a:ext uri="{FF2B5EF4-FFF2-40B4-BE49-F238E27FC236}">
                <a16:creationId xmlns:a16="http://schemas.microsoft.com/office/drawing/2014/main" id="{D7A4F3C6-F0DF-42C5-B1E7-7EC7C6BF2BAF}"/>
              </a:ext>
            </a:extLst>
          </p:cNvPr>
          <p:cNvSpPr/>
          <p:nvPr/>
        </p:nvSpPr>
        <p:spPr>
          <a:xfrm>
            <a:off x="3131661" y="1322697"/>
            <a:ext cx="3279228" cy="6779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Ultimate Customer:</a:t>
            </a:r>
          </a:p>
          <a:p>
            <a:pPr algn="ctr"/>
            <a:r>
              <a:rPr lang="en-US" dirty="0">
                <a:solidFill>
                  <a:schemeClr val="tx1"/>
                </a:solidFill>
              </a:rPr>
              <a:t>Ford Motor Company</a:t>
            </a:r>
          </a:p>
        </p:txBody>
      </p:sp>
      <p:sp>
        <p:nvSpPr>
          <p:cNvPr id="37" name="Rectangle 36">
            <a:extLst>
              <a:ext uri="{FF2B5EF4-FFF2-40B4-BE49-F238E27FC236}">
                <a16:creationId xmlns:a16="http://schemas.microsoft.com/office/drawing/2014/main" id="{289437C9-0BCB-429C-8EA6-86413DCFA42C}"/>
              </a:ext>
            </a:extLst>
          </p:cNvPr>
          <p:cNvSpPr/>
          <p:nvPr/>
        </p:nvSpPr>
        <p:spPr>
          <a:xfrm>
            <a:off x="2582654" y="3023242"/>
            <a:ext cx="2548430" cy="1198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Ford Argentina</a:t>
            </a:r>
          </a:p>
          <a:p>
            <a:pPr algn="ctr"/>
            <a:r>
              <a:rPr lang="en-US" sz="1000" b="1" dirty="0">
                <a:solidFill>
                  <a:schemeClr val="tx1"/>
                </a:solidFill>
              </a:rPr>
              <a:t>Legal Address: </a:t>
            </a:r>
            <a:r>
              <a:rPr lang="en-US" sz="1000" dirty="0">
                <a:solidFill>
                  <a:schemeClr val="tx1"/>
                </a:solidFill>
              </a:rPr>
              <a:t>Argentina</a:t>
            </a:r>
          </a:p>
          <a:p>
            <a:pPr algn="ctr"/>
            <a:r>
              <a:rPr lang="en-US" sz="1000" b="1" dirty="0">
                <a:solidFill>
                  <a:schemeClr val="tx1"/>
                </a:solidFill>
                <a:highlight>
                  <a:srgbClr val="FFFF00"/>
                </a:highlight>
              </a:rPr>
              <a:t>Account Owner: </a:t>
            </a:r>
            <a:r>
              <a:rPr lang="en-US" sz="1000" dirty="0">
                <a:solidFill>
                  <a:srgbClr val="FF0000"/>
                </a:solidFill>
                <a:highlight>
                  <a:srgbClr val="FFFF00"/>
                </a:highlight>
              </a:rPr>
              <a:t>USA</a:t>
            </a:r>
          </a:p>
          <a:p>
            <a:pPr algn="ctr"/>
            <a:r>
              <a:rPr lang="en-US" sz="1000" b="1" dirty="0">
                <a:solidFill>
                  <a:schemeClr val="tx1"/>
                </a:solidFill>
                <a:highlight>
                  <a:srgbClr val="FFFF00"/>
                </a:highlight>
              </a:rPr>
              <a:t>LOB ID: </a:t>
            </a:r>
            <a:r>
              <a:rPr lang="en-US" sz="1000" dirty="0">
                <a:solidFill>
                  <a:srgbClr val="FF0000"/>
                </a:solidFill>
                <a:highlight>
                  <a:srgbClr val="FFFF00"/>
                </a:highlight>
              </a:rPr>
              <a:t>NA/USA</a:t>
            </a:r>
          </a:p>
          <a:p>
            <a:pPr algn="ctr"/>
            <a:r>
              <a:rPr lang="en-US" sz="1000" b="1" dirty="0">
                <a:solidFill>
                  <a:schemeClr val="tx1"/>
                </a:solidFill>
              </a:rPr>
              <a:t>LATAM B-End AM: </a:t>
            </a:r>
            <a:r>
              <a:rPr lang="en-US" sz="1000" dirty="0">
                <a:solidFill>
                  <a:srgbClr val="FF0000"/>
                </a:solidFill>
              </a:rPr>
              <a:t>LATAM</a:t>
            </a:r>
          </a:p>
          <a:p>
            <a:pPr algn="ctr"/>
            <a:r>
              <a:rPr lang="en-US" sz="1000" b="1" dirty="0">
                <a:solidFill>
                  <a:schemeClr val="tx1"/>
                </a:solidFill>
              </a:rPr>
              <a:t>Operating Unit: </a:t>
            </a:r>
            <a:r>
              <a:rPr lang="en-US" sz="1000" dirty="0">
                <a:solidFill>
                  <a:srgbClr val="FF0000"/>
                </a:solidFill>
              </a:rPr>
              <a:t>ARG</a:t>
            </a:r>
          </a:p>
        </p:txBody>
      </p:sp>
      <p:cxnSp>
        <p:nvCxnSpPr>
          <p:cNvPr id="8" name="Straight Arrow Connector 7">
            <a:extLst>
              <a:ext uri="{FF2B5EF4-FFF2-40B4-BE49-F238E27FC236}">
                <a16:creationId xmlns:a16="http://schemas.microsoft.com/office/drawing/2014/main" id="{184E44A1-47ED-4C66-A8FC-003506BAA5F6}"/>
              </a:ext>
            </a:extLst>
          </p:cNvPr>
          <p:cNvCxnSpPr>
            <a:cxnSpLocks/>
            <a:stCxn id="37" idx="0"/>
          </p:cNvCxnSpPr>
          <p:nvPr/>
        </p:nvCxnSpPr>
        <p:spPr>
          <a:xfrm flipV="1">
            <a:off x="3856869" y="2000616"/>
            <a:ext cx="0" cy="1022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1A0A283-1639-45A5-8103-8D6DC7242FB2}"/>
              </a:ext>
            </a:extLst>
          </p:cNvPr>
          <p:cNvCxnSpPr>
            <a:cxnSpLocks/>
          </p:cNvCxnSpPr>
          <p:nvPr/>
        </p:nvCxnSpPr>
        <p:spPr>
          <a:xfrm flipV="1">
            <a:off x="6045492" y="1989521"/>
            <a:ext cx="0" cy="604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E669E370-3036-472E-B51D-3D67440E2734}"/>
              </a:ext>
            </a:extLst>
          </p:cNvPr>
          <p:cNvSpPr/>
          <p:nvPr/>
        </p:nvSpPr>
        <p:spPr>
          <a:xfrm>
            <a:off x="4790331" y="3894833"/>
            <a:ext cx="1817633" cy="848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60000"/>
                    <a:lumOff val="40000"/>
                  </a:schemeClr>
                </a:solidFill>
              </a:rPr>
              <a:t>BAN: Ford Argentina</a:t>
            </a:r>
          </a:p>
          <a:p>
            <a:pPr algn="ctr"/>
            <a:r>
              <a:rPr lang="en-US" sz="1000" b="1" dirty="0">
                <a:solidFill>
                  <a:schemeClr val="tx1"/>
                </a:solidFill>
              </a:rPr>
              <a:t>HQ/Legal Address: </a:t>
            </a:r>
            <a:r>
              <a:rPr lang="en-US" sz="1000" dirty="0">
                <a:solidFill>
                  <a:srgbClr val="FF0000"/>
                </a:solidFill>
              </a:rPr>
              <a:t>USA</a:t>
            </a:r>
          </a:p>
          <a:p>
            <a:pPr algn="ctr"/>
            <a:r>
              <a:rPr lang="en-US" sz="1000" b="1" dirty="0">
                <a:solidFill>
                  <a:schemeClr val="tx1"/>
                </a:solidFill>
              </a:rPr>
              <a:t>Operating Unit: </a:t>
            </a:r>
            <a:r>
              <a:rPr lang="en-US" sz="1000" dirty="0">
                <a:solidFill>
                  <a:srgbClr val="FF0000"/>
                </a:solidFill>
              </a:rPr>
              <a:t>ARG</a:t>
            </a:r>
          </a:p>
          <a:p>
            <a:pPr algn="ctr"/>
            <a:r>
              <a:rPr lang="en-US" sz="1000" b="1" dirty="0">
                <a:solidFill>
                  <a:schemeClr val="tx1"/>
                </a:solidFill>
              </a:rPr>
              <a:t>Account Manager: </a:t>
            </a:r>
            <a:r>
              <a:rPr lang="en-US" sz="1000" dirty="0">
                <a:solidFill>
                  <a:srgbClr val="FF0000"/>
                </a:solidFill>
              </a:rPr>
              <a:t>ARG</a:t>
            </a:r>
          </a:p>
          <a:p>
            <a:pPr algn="ctr"/>
            <a:r>
              <a:rPr lang="en-US" sz="1000" b="1" dirty="0">
                <a:solidFill>
                  <a:schemeClr val="tx1"/>
                </a:solidFill>
              </a:rPr>
              <a:t>Currency</a:t>
            </a:r>
            <a:r>
              <a:rPr lang="en-US" sz="1000" dirty="0">
                <a:solidFill>
                  <a:srgbClr val="FF0000"/>
                </a:solidFill>
              </a:rPr>
              <a:t>: ARS</a:t>
            </a:r>
          </a:p>
        </p:txBody>
      </p:sp>
      <p:sp>
        <p:nvSpPr>
          <p:cNvPr id="57" name="Rectangle 56">
            <a:extLst>
              <a:ext uri="{FF2B5EF4-FFF2-40B4-BE49-F238E27FC236}">
                <a16:creationId xmlns:a16="http://schemas.microsoft.com/office/drawing/2014/main" id="{C3B0CB2D-2404-4E70-BD01-4D130E146395}"/>
              </a:ext>
            </a:extLst>
          </p:cNvPr>
          <p:cNvSpPr/>
          <p:nvPr/>
        </p:nvSpPr>
        <p:spPr>
          <a:xfrm>
            <a:off x="7504467" y="3191916"/>
            <a:ext cx="1817633" cy="848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60000"/>
                    <a:lumOff val="40000"/>
                  </a:schemeClr>
                </a:solidFill>
              </a:rPr>
              <a:t>BAN: Ford Canada</a:t>
            </a:r>
          </a:p>
          <a:p>
            <a:pPr algn="ctr"/>
            <a:r>
              <a:rPr lang="en-US" sz="1000" b="1" dirty="0">
                <a:solidFill>
                  <a:schemeClr val="tx1"/>
                </a:solidFill>
              </a:rPr>
              <a:t>Legal Address: </a:t>
            </a:r>
            <a:r>
              <a:rPr lang="en-US" sz="1000" dirty="0">
                <a:solidFill>
                  <a:schemeClr val="tx1"/>
                </a:solidFill>
              </a:rPr>
              <a:t>Canada</a:t>
            </a:r>
          </a:p>
          <a:p>
            <a:pPr algn="ctr"/>
            <a:r>
              <a:rPr lang="en-US" sz="1000" b="1" dirty="0">
                <a:solidFill>
                  <a:schemeClr val="tx1"/>
                </a:solidFill>
              </a:rPr>
              <a:t>Currency</a:t>
            </a:r>
            <a:r>
              <a:rPr lang="en-US" sz="1000" dirty="0">
                <a:solidFill>
                  <a:schemeClr val="tx1"/>
                </a:solidFill>
              </a:rPr>
              <a:t>: CAD</a:t>
            </a:r>
          </a:p>
        </p:txBody>
      </p:sp>
      <p:sp>
        <p:nvSpPr>
          <p:cNvPr id="58" name="Rectangle 57">
            <a:extLst>
              <a:ext uri="{FF2B5EF4-FFF2-40B4-BE49-F238E27FC236}">
                <a16:creationId xmlns:a16="http://schemas.microsoft.com/office/drawing/2014/main" id="{50AF450A-6DE8-42BB-9579-7DF2B980E371}"/>
              </a:ext>
            </a:extLst>
          </p:cNvPr>
          <p:cNvSpPr/>
          <p:nvPr/>
        </p:nvSpPr>
        <p:spPr>
          <a:xfrm>
            <a:off x="7504466" y="2164825"/>
            <a:ext cx="1817633" cy="8584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60000"/>
                    <a:lumOff val="40000"/>
                  </a:schemeClr>
                </a:solidFill>
              </a:rPr>
              <a:t>BAN: Ford USA</a:t>
            </a:r>
          </a:p>
          <a:p>
            <a:pPr algn="ctr"/>
            <a:r>
              <a:rPr lang="en-US" sz="1000" b="1" dirty="0">
                <a:solidFill>
                  <a:schemeClr val="tx1"/>
                </a:solidFill>
              </a:rPr>
              <a:t>Legal Address: </a:t>
            </a:r>
            <a:r>
              <a:rPr lang="en-US" sz="1000" dirty="0">
                <a:solidFill>
                  <a:schemeClr val="tx1"/>
                </a:solidFill>
              </a:rPr>
              <a:t>USA</a:t>
            </a:r>
          </a:p>
          <a:p>
            <a:pPr algn="ctr"/>
            <a:r>
              <a:rPr lang="en-US" sz="1000" b="1" dirty="0">
                <a:solidFill>
                  <a:schemeClr val="tx1"/>
                </a:solidFill>
              </a:rPr>
              <a:t>Currency</a:t>
            </a:r>
            <a:r>
              <a:rPr lang="en-US" sz="1000" dirty="0">
                <a:solidFill>
                  <a:schemeClr val="tx1"/>
                </a:solidFill>
              </a:rPr>
              <a:t>: USD</a:t>
            </a:r>
          </a:p>
        </p:txBody>
      </p:sp>
      <p:sp>
        <p:nvSpPr>
          <p:cNvPr id="14" name="Rectangle 13">
            <a:extLst>
              <a:ext uri="{FF2B5EF4-FFF2-40B4-BE49-F238E27FC236}">
                <a16:creationId xmlns:a16="http://schemas.microsoft.com/office/drawing/2014/main" id="{3D844409-0D64-4C68-A173-00631A80FB68}"/>
              </a:ext>
            </a:extLst>
          </p:cNvPr>
          <p:cNvSpPr/>
          <p:nvPr/>
        </p:nvSpPr>
        <p:spPr>
          <a:xfrm>
            <a:off x="2948052" y="5048506"/>
            <a:ext cx="1817633" cy="848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60000"/>
                    <a:lumOff val="40000"/>
                  </a:schemeClr>
                </a:solidFill>
              </a:rPr>
              <a:t>Siebel 8 Account</a:t>
            </a:r>
          </a:p>
          <a:p>
            <a:pPr algn="ctr"/>
            <a:r>
              <a:rPr lang="en-US" sz="1000" b="1" dirty="0">
                <a:solidFill>
                  <a:schemeClr val="tx1"/>
                </a:solidFill>
              </a:rPr>
              <a:t>Account Owner: </a:t>
            </a:r>
            <a:r>
              <a:rPr lang="en-US" sz="1000" dirty="0">
                <a:solidFill>
                  <a:srgbClr val="FF0000"/>
                </a:solidFill>
              </a:rPr>
              <a:t>LATAM</a:t>
            </a:r>
          </a:p>
          <a:p>
            <a:pPr algn="ctr"/>
            <a:r>
              <a:rPr lang="en-US" sz="1000" b="1" dirty="0">
                <a:solidFill>
                  <a:schemeClr val="tx1"/>
                </a:solidFill>
              </a:rPr>
              <a:t>Based on LATAM B-End AM assignment</a:t>
            </a:r>
          </a:p>
          <a:p>
            <a:pPr algn="ctr"/>
            <a:endParaRPr lang="en-US" sz="1000" dirty="0">
              <a:solidFill>
                <a:srgbClr val="FF0000"/>
              </a:solidFill>
            </a:endParaRPr>
          </a:p>
        </p:txBody>
      </p:sp>
      <p:cxnSp>
        <p:nvCxnSpPr>
          <p:cNvPr id="15" name="Straight Arrow Connector 14">
            <a:extLst>
              <a:ext uri="{FF2B5EF4-FFF2-40B4-BE49-F238E27FC236}">
                <a16:creationId xmlns:a16="http://schemas.microsoft.com/office/drawing/2014/main" id="{BDB56AB1-E6C2-4706-B9EF-8EAA58AD814B}"/>
              </a:ext>
            </a:extLst>
          </p:cNvPr>
          <p:cNvCxnSpPr>
            <a:cxnSpLocks/>
            <a:stCxn id="37" idx="2"/>
            <a:endCxn id="14" idx="0"/>
          </p:cNvCxnSpPr>
          <p:nvPr/>
        </p:nvCxnSpPr>
        <p:spPr>
          <a:xfrm>
            <a:off x="3856869" y="4222143"/>
            <a:ext cx="0" cy="826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596E1A3-02C8-4DC4-83A6-404FF4AB0678}"/>
              </a:ext>
            </a:extLst>
          </p:cNvPr>
          <p:cNvSpPr txBox="1"/>
          <p:nvPr/>
        </p:nvSpPr>
        <p:spPr>
          <a:xfrm>
            <a:off x="1346200" y="4367729"/>
            <a:ext cx="2158997" cy="570015"/>
          </a:xfrm>
          <a:prstGeom prst="rect">
            <a:avLst/>
          </a:prstGeom>
        </p:spPr>
        <p:txBody>
          <a:bodyPr vert="horz" wrap="square" lIns="91440" tIns="45720" rIns="91440" bIns="45720" rtlCol="0" anchor="b">
            <a:noAutofit/>
          </a:bodyPr>
          <a:lstStyle/>
          <a:p>
            <a:pPr algn="l"/>
            <a:r>
              <a:rPr lang="en-US" sz="1000" dirty="0"/>
              <a:t>LATAM Customer Accounts auto-replicate into Siebel 8.</a:t>
            </a:r>
          </a:p>
          <a:p>
            <a:pPr algn="l"/>
            <a:r>
              <a:rPr lang="en-US" sz="1000" dirty="0"/>
              <a:t>Accounts are read-only in Siebel 8.</a:t>
            </a:r>
          </a:p>
        </p:txBody>
      </p:sp>
    </p:spTree>
    <p:extLst>
      <p:ext uri="{BB962C8B-B14F-4D97-AF65-F5344CB8AC3E}">
        <p14:creationId xmlns:p14="http://schemas.microsoft.com/office/powerpoint/2010/main" val="72687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2ED6-B987-4FC6-9B14-E91A6F081D47}"/>
              </a:ext>
            </a:extLst>
          </p:cNvPr>
          <p:cNvSpPr>
            <a:spLocks noGrp="1"/>
          </p:cNvSpPr>
          <p:nvPr>
            <p:ph type="title"/>
          </p:nvPr>
        </p:nvSpPr>
        <p:spPr>
          <a:xfrm>
            <a:off x="55461" y="263439"/>
            <a:ext cx="10972800" cy="310102"/>
          </a:xfrm>
        </p:spPr>
        <p:txBody>
          <a:bodyPr>
            <a:noAutofit/>
          </a:bodyPr>
          <a:lstStyle/>
          <a:p>
            <a:r>
              <a:rPr lang="en-US" sz="2400" dirty="0"/>
              <a:t>Global Account Ownership &amp; Alignment by Process</a:t>
            </a:r>
          </a:p>
        </p:txBody>
      </p:sp>
      <p:graphicFrame>
        <p:nvGraphicFramePr>
          <p:cNvPr id="5" name="Table 29">
            <a:extLst>
              <a:ext uri="{FF2B5EF4-FFF2-40B4-BE49-F238E27FC236}">
                <a16:creationId xmlns:a16="http://schemas.microsoft.com/office/drawing/2014/main" id="{DCA4349C-7343-411C-8A55-2A83313F5C1E}"/>
              </a:ext>
            </a:extLst>
          </p:cNvPr>
          <p:cNvGraphicFramePr>
            <a:graphicFrameLocks noGrp="1"/>
          </p:cNvGraphicFramePr>
          <p:nvPr/>
        </p:nvGraphicFramePr>
        <p:xfrm>
          <a:off x="121025" y="1308758"/>
          <a:ext cx="11949949" cy="5979312"/>
        </p:xfrm>
        <a:graphic>
          <a:graphicData uri="http://schemas.openxmlformats.org/drawingml/2006/table">
            <a:tbl>
              <a:tblPr firstRow="1" bandRow="1">
                <a:tableStyleId>{5C22544A-7EE6-4342-B048-85BDC9FD1C3A}</a:tableStyleId>
              </a:tblPr>
              <a:tblGrid>
                <a:gridCol w="934189">
                  <a:extLst>
                    <a:ext uri="{9D8B030D-6E8A-4147-A177-3AD203B41FA5}">
                      <a16:colId xmlns:a16="http://schemas.microsoft.com/office/drawing/2014/main" val="1600143327"/>
                    </a:ext>
                  </a:extLst>
                </a:gridCol>
                <a:gridCol w="1281885">
                  <a:extLst>
                    <a:ext uri="{9D8B030D-6E8A-4147-A177-3AD203B41FA5}">
                      <a16:colId xmlns:a16="http://schemas.microsoft.com/office/drawing/2014/main" val="838160219"/>
                    </a:ext>
                  </a:extLst>
                </a:gridCol>
                <a:gridCol w="1198581">
                  <a:extLst>
                    <a:ext uri="{9D8B030D-6E8A-4147-A177-3AD203B41FA5}">
                      <a16:colId xmlns:a16="http://schemas.microsoft.com/office/drawing/2014/main" val="1215426621"/>
                    </a:ext>
                  </a:extLst>
                </a:gridCol>
                <a:gridCol w="1226567">
                  <a:extLst>
                    <a:ext uri="{9D8B030D-6E8A-4147-A177-3AD203B41FA5}">
                      <a16:colId xmlns:a16="http://schemas.microsoft.com/office/drawing/2014/main" val="3650857916"/>
                    </a:ext>
                  </a:extLst>
                </a:gridCol>
                <a:gridCol w="954156">
                  <a:extLst>
                    <a:ext uri="{9D8B030D-6E8A-4147-A177-3AD203B41FA5}">
                      <a16:colId xmlns:a16="http://schemas.microsoft.com/office/drawing/2014/main" val="3741125152"/>
                    </a:ext>
                  </a:extLst>
                </a:gridCol>
                <a:gridCol w="914400">
                  <a:extLst>
                    <a:ext uri="{9D8B030D-6E8A-4147-A177-3AD203B41FA5}">
                      <a16:colId xmlns:a16="http://schemas.microsoft.com/office/drawing/2014/main" val="666522960"/>
                    </a:ext>
                  </a:extLst>
                </a:gridCol>
                <a:gridCol w="842839">
                  <a:extLst>
                    <a:ext uri="{9D8B030D-6E8A-4147-A177-3AD203B41FA5}">
                      <a16:colId xmlns:a16="http://schemas.microsoft.com/office/drawing/2014/main" val="1613953685"/>
                    </a:ext>
                  </a:extLst>
                </a:gridCol>
                <a:gridCol w="850789">
                  <a:extLst>
                    <a:ext uri="{9D8B030D-6E8A-4147-A177-3AD203B41FA5}">
                      <a16:colId xmlns:a16="http://schemas.microsoft.com/office/drawing/2014/main" val="2002531111"/>
                    </a:ext>
                  </a:extLst>
                </a:gridCol>
                <a:gridCol w="891371">
                  <a:extLst>
                    <a:ext uri="{9D8B030D-6E8A-4147-A177-3AD203B41FA5}">
                      <a16:colId xmlns:a16="http://schemas.microsoft.com/office/drawing/2014/main" val="3364427170"/>
                    </a:ext>
                  </a:extLst>
                </a:gridCol>
                <a:gridCol w="993088">
                  <a:extLst>
                    <a:ext uri="{9D8B030D-6E8A-4147-A177-3AD203B41FA5}">
                      <a16:colId xmlns:a16="http://schemas.microsoft.com/office/drawing/2014/main" val="4018599544"/>
                    </a:ext>
                  </a:extLst>
                </a:gridCol>
                <a:gridCol w="787179">
                  <a:extLst>
                    <a:ext uri="{9D8B030D-6E8A-4147-A177-3AD203B41FA5}">
                      <a16:colId xmlns:a16="http://schemas.microsoft.com/office/drawing/2014/main" val="2497823559"/>
                    </a:ext>
                  </a:extLst>
                </a:gridCol>
                <a:gridCol w="1074905">
                  <a:extLst>
                    <a:ext uri="{9D8B030D-6E8A-4147-A177-3AD203B41FA5}">
                      <a16:colId xmlns:a16="http://schemas.microsoft.com/office/drawing/2014/main" val="657936438"/>
                    </a:ext>
                  </a:extLst>
                </a:gridCol>
              </a:tblGrid>
              <a:tr h="675792">
                <a:tc>
                  <a:txBody>
                    <a:bodyPr/>
                    <a:lstStyle/>
                    <a:p>
                      <a:r>
                        <a:rPr lang="en-US" sz="1000">
                          <a:solidFill>
                            <a:schemeClr val="tx1"/>
                          </a:solidFill>
                        </a:rPr>
                        <a:t>Application</a:t>
                      </a:r>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extLst>
                  <a:ext uri="{0D108BD9-81ED-4DB2-BD59-A6C34878D82A}">
                    <a16:rowId xmlns:a16="http://schemas.microsoft.com/office/drawing/2014/main" val="3139679897"/>
                  </a:ext>
                </a:extLst>
              </a:tr>
              <a:tr h="0">
                <a:tc>
                  <a:txBody>
                    <a:bodyPr/>
                    <a:lstStyle/>
                    <a:p>
                      <a:pPr marL="0" indent="0">
                        <a:buFont typeface="Arial" panose="020B0604020202020204" pitchFamily="34" charset="0"/>
                        <a:buNone/>
                      </a:pPr>
                      <a:r>
                        <a:rPr lang="en-US" sz="1000" b="1">
                          <a:solidFill>
                            <a:schemeClr val="tx1"/>
                          </a:solidFill>
                        </a:rPr>
                        <a:t>Process Impacts</a:t>
                      </a:r>
                    </a:p>
                  </a:txBody>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Global sales creates a local LATAM account when invoicing required in LATAM. </a:t>
                      </a:r>
                      <a:r>
                        <a:rPr lang="en-US" sz="800" i="1"/>
                        <a:t>This will include working with LATAM for legal documentation</a:t>
                      </a:r>
                      <a:r>
                        <a:rPr lang="en-US" sz="800"/>
                        <a:t>.</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LATAM account is owned by global AM. </a:t>
                      </a:r>
                      <a:r>
                        <a:rPr lang="en-US" sz="800" i="1"/>
                        <a:t>LATAM AM can be added as account team member by LATAM Mkt/Compensation</a:t>
                      </a:r>
                      <a:r>
                        <a:rPr lang="en-US" sz="800"/>
                        <a:t>.</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Global Sales must work with Customer Hierarchy to update LOB ID &amp; Ultimate Customer to align with global account/sold region</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If local entity approaches LATAM Sales they must work with global AM to get local account created.</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a:p>
                  </a:txBody>
                  <a:tcPr/>
                </a:tc>
                <a:tc>
                  <a:txBody>
                    <a:bodyPr/>
                    <a:lstStyle/>
                    <a:p>
                      <a:pPr marL="171450" indent="-171450">
                        <a:buFont typeface="Arial" panose="020B0604020202020204" pitchFamily="34" charset="0"/>
                        <a:buChar char="•"/>
                      </a:pPr>
                      <a:r>
                        <a:rPr lang="en-US" sz="800"/>
                        <a:t>LATAM OE should use local LATAM account that was created &amp; owned by global account owner.</a:t>
                      </a:r>
                    </a:p>
                    <a:p>
                      <a:endParaRPr lang="en-US" sz="800"/>
                    </a:p>
                  </a:txBody>
                  <a:tcPr/>
                </a:tc>
                <a:tc>
                  <a:txBody>
                    <a:bodyPr/>
                    <a:lstStyle/>
                    <a:p>
                      <a:pPr marL="171450" indent="-171450">
                        <a:buFont typeface="Arial" panose="020B0604020202020204" pitchFamily="34" charset="0"/>
                        <a:buChar char="•"/>
                      </a:pPr>
                      <a:r>
                        <a:rPr lang="en-US" sz="800"/>
                        <a:t>LATAM compensation will still need to monitor Account Manager assignment to make sure correct LATAM AM is assigned to BAN.</a:t>
                      </a:r>
                    </a:p>
                    <a:p>
                      <a:pPr marL="171450" indent="-171450">
                        <a:buFont typeface="Arial" panose="020B0604020202020204" pitchFamily="34" charset="0"/>
                        <a:buChar char="•"/>
                      </a:pPr>
                      <a:r>
                        <a:rPr lang="en-US" sz="800"/>
                        <a:t>This might be more volume for compensation team to manage.</a:t>
                      </a:r>
                    </a:p>
                  </a:txBody>
                  <a:tcPr/>
                </a:tc>
                <a:tc>
                  <a:txBody>
                    <a:bodyPr/>
                    <a:lstStyle/>
                    <a:p>
                      <a:pPr marL="171450" indent="-171450">
                        <a:buFont typeface="Arial" panose="020B0604020202020204" pitchFamily="34" charset="0"/>
                        <a:buChar char="•"/>
                      </a:pPr>
                      <a:r>
                        <a:rPr lang="en-US" sz="800"/>
                        <a:t>Doku displays main account owner, may not know LATAM owner</a:t>
                      </a:r>
                    </a:p>
                    <a:p>
                      <a:pPr marL="171450" indent="-171450">
                        <a:buFont typeface="Arial" panose="020B0604020202020204" pitchFamily="34" charset="0"/>
                        <a:buChar char="•"/>
                      </a:pPr>
                      <a:endParaRPr lang="en-US" sz="800"/>
                    </a:p>
                    <a:p>
                      <a:pPr marL="0" indent="0">
                        <a:buFont typeface="Arial" panose="020B0604020202020204" pitchFamily="34" charset="0"/>
                        <a:buNone/>
                      </a:pPr>
                      <a:endParaRPr lang="en-US" sz="800"/>
                    </a:p>
                  </a:txBody>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None</a:t>
                      </a:r>
                    </a:p>
                    <a:p>
                      <a:pPr marL="171450" indent="-171450">
                        <a:buFont typeface="Arial" panose="020B0604020202020204" pitchFamily="34" charset="0"/>
                        <a:buChar char="•"/>
                      </a:pPr>
                      <a:endParaRPr lang="en-US" sz="800"/>
                    </a:p>
                  </a:txBody>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None</a:t>
                      </a:r>
                    </a:p>
                    <a:p>
                      <a:pPr marL="0" indent="0">
                        <a:buFont typeface="Arial" panose="020B0604020202020204" pitchFamily="34" charset="0"/>
                        <a:buNone/>
                      </a:pPr>
                      <a:endParaRPr lang="en-US" sz="800"/>
                    </a:p>
                    <a:p>
                      <a:pPr marL="171450" indent="-171450">
                        <a:buFont typeface="Arial" panose="020B0604020202020204" pitchFamily="34" charset="0"/>
                        <a:buChar char="•"/>
                      </a:pPr>
                      <a:endParaRPr lang="en-US" sz="800"/>
                    </a:p>
                  </a:txBody>
                  <a:tcPr/>
                </a:tc>
                <a:tc>
                  <a:txBody>
                    <a:bodyPr/>
                    <a:lstStyle/>
                    <a:p>
                      <a:pPr marL="171450" lvl="0" indent="-171450">
                        <a:buFont typeface="Arial" panose="020B0604020202020204" pitchFamily="34" charset="0"/>
                        <a:buChar char="•"/>
                      </a:pPr>
                      <a:r>
                        <a:rPr lang="en-US" sz="800" kern="1200">
                          <a:solidFill>
                            <a:schemeClr val="dk1"/>
                          </a:solidFill>
                          <a:effectLst/>
                          <a:latin typeface="+mn-lt"/>
                          <a:ea typeface="+mn-ea"/>
                          <a:cs typeface="+mn-cs"/>
                        </a:rPr>
                        <a:t>None</a:t>
                      </a:r>
                    </a:p>
                    <a:p>
                      <a:pPr marL="171450" lvl="0" indent="-171450">
                        <a:buFont typeface="Arial" panose="020B0604020202020204" pitchFamily="34" charset="0"/>
                        <a:buChar char="•"/>
                      </a:pPr>
                      <a:endParaRPr lang="en-US" sz="800" kern="1200">
                        <a:solidFill>
                          <a:schemeClr val="dk1"/>
                        </a:solidFill>
                        <a:effectLst/>
                        <a:latin typeface="+mn-lt"/>
                        <a:ea typeface="+mn-ea"/>
                        <a:cs typeface="+mn-cs"/>
                      </a:endParaRPr>
                    </a:p>
                    <a:p>
                      <a:pPr marL="171450" indent="-171450">
                        <a:buFont typeface="Arial" panose="020B0604020202020204" pitchFamily="34" charset="0"/>
                        <a:buChar char="•"/>
                      </a:pPr>
                      <a:endParaRPr lang="en-US" sz="800"/>
                    </a:p>
                  </a:txBody>
                  <a:tcPr/>
                </a:tc>
                <a:tc>
                  <a:txBody>
                    <a:bodyPr/>
                    <a:lstStyle/>
                    <a:p>
                      <a:pPr marL="171450" indent="-171450">
                        <a:buFont typeface="Arial" panose="020B0604020202020204" pitchFamily="34" charset="0"/>
                        <a:buChar char="•"/>
                      </a:pPr>
                      <a:r>
                        <a:rPr lang="en-US" sz="800"/>
                        <a:t>None</a:t>
                      </a:r>
                    </a:p>
                    <a:p>
                      <a:pPr marL="0" indent="0">
                        <a:buFont typeface="Arial" panose="020B0604020202020204" pitchFamily="34" charset="0"/>
                        <a:buNone/>
                      </a:pPr>
                      <a:endParaRPr lang="en-US" sz="800"/>
                    </a:p>
                    <a:p>
                      <a:pPr marL="0" indent="0">
                        <a:buFont typeface="Arial" panose="020B0604020202020204" pitchFamily="34" charset="0"/>
                        <a:buNone/>
                      </a:pPr>
                      <a:endParaRPr lang="en-US" sz="800"/>
                    </a:p>
                    <a:p>
                      <a:pPr marL="171450" indent="-171450">
                        <a:buFont typeface="Arial" panose="020B0604020202020204" pitchFamily="34" charset="0"/>
                        <a:buChar char="•"/>
                      </a:pPr>
                      <a:endParaRPr lang="en-US" sz="800"/>
                    </a:p>
                  </a:txBody>
                  <a:tcPr/>
                </a:tc>
                <a:tc>
                  <a:txBody>
                    <a:bodyPr/>
                    <a:lstStyle/>
                    <a:p>
                      <a:pPr marL="171450" indent="-171450">
                        <a:buFont typeface="Arial" panose="020B0604020202020204" pitchFamily="34" charset="0"/>
                        <a:buChar char="•"/>
                      </a:pPr>
                      <a:r>
                        <a:rPr lang="en-US" sz="800"/>
                        <a:t>None</a:t>
                      </a:r>
                    </a:p>
                    <a:p>
                      <a:pPr marL="171450" indent="-171450">
                        <a:buFont typeface="Arial" panose="020B0604020202020204" pitchFamily="34" charset="0"/>
                        <a:buChar char="•"/>
                      </a:pPr>
                      <a:endParaRPr lang="en-US" sz="800"/>
                    </a:p>
                    <a:p>
                      <a:pPr marL="171450" indent="-171450">
                        <a:buFont typeface="Arial" panose="020B0604020202020204" pitchFamily="34" charset="0"/>
                        <a:buChar char="•"/>
                      </a:pPr>
                      <a:endParaRPr lang="en-US" sz="800"/>
                    </a:p>
                  </a:txBody>
                  <a:tcPr/>
                </a:tc>
                <a:tc>
                  <a:txBody>
                    <a:bodyPr/>
                    <a:lstStyle/>
                    <a:p>
                      <a:pPr marL="171450" indent="-171450">
                        <a:buFont typeface="Arial" panose="020B0604020202020204" pitchFamily="34" charset="0"/>
                        <a:buChar char="•"/>
                      </a:pPr>
                      <a:r>
                        <a:rPr lang="en-US" sz="800"/>
                        <a:t>None</a:t>
                      </a:r>
                    </a:p>
                    <a:p>
                      <a:pPr marL="171450" indent="-171450">
                        <a:buFont typeface="Arial" panose="020B0604020202020204" pitchFamily="34" charset="0"/>
                        <a:buChar char="•"/>
                      </a:pPr>
                      <a:endParaRPr lang="en-US" sz="800"/>
                    </a:p>
                  </a:txBody>
                  <a:tcPr/>
                </a:tc>
                <a:tc>
                  <a:txBody>
                    <a:body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a:p>
                    <a:p>
                      <a:pPr marL="171450" indent="-171450">
                        <a:buFont typeface="Arial" panose="020B0604020202020204" pitchFamily="34" charset="0"/>
                        <a:buChar char="•"/>
                      </a:pPr>
                      <a:r>
                        <a:rPr lang="en-US" sz="800"/>
                        <a:t>Compensation reporting – issue with Ultimate Customer alignment?</a:t>
                      </a:r>
                    </a:p>
                    <a:p>
                      <a:pPr marL="0" indent="0">
                        <a:buFont typeface="Arial" panose="020B0604020202020204" pitchFamily="34" charset="0"/>
                        <a:buNone/>
                      </a:pPr>
                      <a:endParaRPr lang="en-US" sz="800"/>
                    </a:p>
                    <a:p>
                      <a:pPr marL="171450" indent="-171450">
                        <a:buFont typeface="Arial" panose="020B0604020202020204" pitchFamily="34" charset="0"/>
                        <a:buChar char="•"/>
                      </a:pPr>
                      <a:r>
                        <a:rPr lang="en-US" sz="800"/>
                        <a:t>Pipeline &amp; Commercial Model reports</a:t>
                      </a:r>
                    </a:p>
                  </a:txBody>
                  <a:tcPr/>
                </a:tc>
                <a:extLst>
                  <a:ext uri="{0D108BD9-81ED-4DB2-BD59-A6C34878D82A}">
                    <a16:rowId xmlns:a16="http://schemas.microsoft.com/office/drawing/2014/main" val="2818943279"/>
                  </a:ext>
                </a:extLst>
              </a:tr>
              <a:tr h="1217739">
                <a:tc>
                  <a:txBody>
                    <a:bodyPr/>
                    <a:lstStyle/>
                    <a:p>
                      <a:pPr marL="0" indent="0">
                        <a:buFont typeface="Arial" panose="020B0604020202020204" pitchFamily="34" charset="0"/>
                        <a:buNone/>
                      </a:pPr>
                      <a:r>
                        <a:rPr lang="en-US" sz="1000" b="1">
                          <a:solidFill>
                            <a:schemeClr val="tx1"/>
                          </a:solidFill>
                        </a:rPr>
                        <a:t>System Impacts</a:t>
                      </a:r>
                    </a:p>
                  </a:txBody>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Confirm if Salesforce is sending B-end AM in information for Siebel 8 to use.</a:t>
                      </a:r>
                      <a:endParaRPr lang="en-US" sz="800">
                        <a:solidFill>
                          <a:srgbClr val="FF0000"/>
                        </a:solidFill>
                      </a:endParaRPr>
                    </a:p>
                  </a:txBody>
                  <a:tcPr/>
                </a:tc>
                <a:tc>
                  <a:txBody>
                    <a:bodyPr/>
                    <a:lstStyle/>
                    <a:p>
                      <a:pPr marL="171450" indent="-171450">
                        <a:buFont typeface="Arial" panose="020B0604020202020204" pitchFamily="34" charset="0"/>
                        <a:buChar char="•"/>
                      </a:pPr>
                      <a:r>
                        <a:rPr lang="en-US" sz="800"/>
                        <a:t>Allow LATAM AM to quote on global account.</a:t>
                      </a:r>
                    </a:p>
                    <a:p>
                      <a:pPr marL="171450" indent="-171450">
                        <a:buFont typeface="Arial" panose="020B0604020202020204" pitchFamily="34" charset="0"/>
                        <a:buChar char="•"/>
                      </a:pPr>
                      <a:r>
                        <a:rPr lang="en-US" sz="800"/>
                        <a:t>If LATAM B-end AM exists then assign as Siebel owner to avoid license issue.  Review with Juan Carlos.</a:t>
                      </a:r>
                    </a:p>
                  </a:txBody>
                  <a:tcPr/>
                </a:tc>
                <a:tc>
                  <a:txBody>
                    <a:bodyPr/>
                    <a:lstStyle/>
                    <a:p>
                      <a:pPr marL="171450" indent="-171450">
                        <a:buFont typeface="Arial" panose="020B0604020202020204" pitchFamily="34" charset="0"/>
                        <a:buChar char="•"/>
                      </a:pPr>
                      <a:endParaRPr lang="en-US" sz="800">
                        <a:solidFill>
                          <a:srgbClr val="FF0000"/>
                        </a:solidFill>
                      </a:endParaRPr>
                    </a:p>
                  </a:txBody>
                  <a:tcPr/>
                </a:tc>
                <a:tc>
                  <a:txBody>
                    <a:bodyPr/>
                    <a:lstStyle/>
                    <a:p>
                      <a:pPr marL="171450" indent="-171450">
                        <a:buFont typeface="Arial" panose="020B0604020202020204" pitchFamily="34" charset="0"/>
                        <a:buChar char="•"/>
                      </a:pPr>
                      <a:r>
                        <a:rPr lang="en-US" sz="800"/>
                        <a:t>None</a:t>
                      </a:r>
                    </a:p>
                  </a:txBody>
                  <a:tcPr/>
                </a:tc>
                <a:tc>
                  <a:txBody>
                    <a:bodyPr/>
                    <a:lstStyle/>
                    <a:p>
                      <a:pPr marL="171450" indent="-171450">
                        <a:buFont typeface="Arial" panose="020B0604020202020204" pitchFamily="34" charset="0"/>
                        <a:buChar char="•"/>
                      </a:pPr>
                      <a:r>
                        <a:rPr lang="en-US" sz="800"/>
                        <a:t>None</a:t>
                      </a:r>
                    </a:p>
                  </a:txBody>
                  <a:tcPr/>
                </a:tc>
                <a:tc>
                  <a:txBody>
                    <a:bodyPr/>
                    <a:lstStyle/>
                    <a:p>
                      <a:pPr marL="171450" indent="-171450">
                        <a:buFont typeface="Arial" panose="020B0604020202020204" pitchFamily="34" charset="0"/>
                        <a:buChar char="•"/>
                      </a:pPr>
                      <a:r>
                        <a:rPr lang="en-US" sz="800"/>
                        <a:t>None</a:t>
                      </a:r>
                    </a:p>
                  </a:txBody>
                  <a:tcPr/>
                </a:tc>
                <a:tc>
                  <a:txBody>
                    <a:bodyPr/>
                    <a:lstStyle/>
                    <a:p>
                      <a:pPr marL="171450" indent="-171450">
                        <a:buFont typeface="Arial" panose="020B0604020202020204" pitchFamily="34" charset="0"/>
                        <a:buChar char="•"/>
                      </a:pPr>
                      <a:r>
                        <a:rPr lang="en-US" sz="800"/>
                        <a:t>None</a:t>
                      </a:r>
                    </a:p>
                  </a:txBody>
                  <a:tcPr/>
                </a:tc>
                <a:tc>
                  <a:txBody>
                    <a:bodyPr/>
                    <a:lstStyle/>
                    <a:p>
                      <a:pPr marL="171450" indent="-171450">
                        <a:buFont typeface="Arial" panose="020B0604020202020204" pitchFamily="34" charset="0"/>
                        <a:buChar char="•"/>
                      </a:pPr>
                      <a:r>
                        <a:rPr lang="en-US" sz="800"/>
                        <a:t>None</a:t>
                      </a:r>
                    </a:p>
                  </a:txBody>
                  <a:tcPr/>
                </a:tc>
                <a:tc>
                  <a:txBody>
                    <a:bodyPr/>
                    <a:lstStyle/>
                    <a:p>
                      <a:pPr marL="171450" indent="-171450">
                        <a:buFont typeface="Arial" panose="020B0604020202020204" pitchFamily="34" charset="0"/>
                        <a:buChar char="•"/>
                      </a:pPr>
                      <a:endParaRPr lang="en-US" sz="800"/>
                    </a:p>
                  </a:txBody>
                  <a:tcPr/>
                </a:tc>
                <a:tc>
                  <a:txBody>
                    <a:bodyPr/>
                    <a:lstStyle/>
                    <a:p>
                      <a:pPr marL="171450" indent="-171450">
                        <a:buFont typeface="Arial" panose="020B0604020202020204" pitchFamily="34" charset="0"/>
                        <a:buChar char="•"/>
                      </a:pPr>
                      <a:r>
                        <a:rPr lang="en-US" sz="800"/>
                        <a:t>None</a:t>
                      </a:r>
                    </a:p>
                  </a:txBody>
                  <a:tcPr/>
                </a:tc>
                <a:tc>
                  <a:txBody>
                    <a:bodyPr/>
                    <a:lstStyle/>
                    <a:p>
                      <a:pPr marL="171450" indent="-171450">
                        <a:buFont typeface="Arial" panose="020B0604020202020204" pitchFamily="34" charset="0"/>
                        <a:buChar char="•"/>
                      </a:pPr>
                      <a:r>
                        <a:rPr lang="en-US" sz="800"/>
                        <a:t>LATAM B-end AM impact for compensation reporting and Siebel reporting</a:t>
                      </a:r>
                    </a:p>
                  </a:txBody>
                  <a:tcPr/>
                </a:tc>
                <a:extLst>
                  <a:ext uri="{0D108BD9-81ED-4DB2-BD59-A6C34878D82A}">
                    <a16:rowId xmlns:a16="http://schemas.microsoft.com/office/drawing/2014/main" val="3220071275"/>
                  </a:ext>
                </a:extLst>
              </a:tr>
            </a:tbl>
          </a:graphicData>
        </a:graphic>
      </p:graphicFrame>
      <p:sp>
        <p:nvSpPr>
          <p:cNvPr id="7" name="Flowchart: Magnetic Disk 6">
            <a:extLst>
              <a:ext uri="{FF2B5EF4-FFF2-40B4-BE49-F238E27FC236}">
                <a16:creationId xmlns:a16="http://schemas.microsoft.com/office/drawing/2014/main" id="{1C171641-EA46-4881-84C9-5C8CA6D0CFF9}"/>
              </a:ext>
            </a:extLst>
          </p:cNvPr>
          <p:cNvSpPr/>
          <p:nvPr/>
        </p:nvSpPr>
        <p:spPr>
          <a:xfrm>
            <a:off x="1358083" y="1405349"/>
            <a:ext cx="673049"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Salesforce</a:t>
            </a:r>
          </a:p>
        </p:txBody>
      </p:sp>
      <p:sp>
        <p:nvSpPr>
          <p:cNvPr id="9" name="Flowchart: Magnetic Disk 8">
            <a:extLst>
              <a:ext uri="{FF2B5EF4-FFF2-40B4-BE49-F238E27FC236}">
                <a16:creationId xmlns:a16="http://schemas.microsoft.com/office/drawing/2014/main" id="{B9BB48EB-3A70-44EC-BD32-69B9458F7678}"/>
              </a:ext>
            </a:extLst>
          </p:cNvPr>
          <p:cNvSpPr/>
          <p:nvPr/>
        </p:nvSpPr>
        <p:spPr>
          <a:xfrm>
            <a:off x="3840469" y="1449108"/>
            <a:ext cx="558693" cy="467221"/>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AM</a:t>
            </a:r>
          </a:p>
        </p:txBody>
      </p:sp>
      <p:sp>
        <p:nvSpPr>
          <p:cNvPr id="11" name="Flowchart: Magnetic Disk 10">
            <a:extLst>
              <a:ext uri="{FF2B5EF4-FFF2-40B4-BE49-F238E27FC236}">
                <a16:creationId xmlns:a16="http://schemas.microsoft.com/office/drawing/2014/main" id="{D2D3B33A-B911-46BA-9FE1-6A93C800C7D6}"/>
              </a:ext>
            </a:extLst>
          </p:cNvPr>
          <p:cNvSpPr/>
          <p:nvPr/>
        </p:nvSpPr>
        <p:spPr>
          <a:xfrm>
            <a:off x="2576916" y="1415331"/>
            <a:ext cx="558693" cy="467221"/>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Siebel 8</a:t>
            </a:r>
          </a:p>
        </p:txBody>
      </p:sp>
      <p:sp>
        <p:nvSpPr>
          <p:cNvPr id="13" name="Flowchart: Magnetic Disk 12">
            <a:extLst>
              <a:ext uri="{FF2B5EF4-FFF2-40B4-BE49-F238E27FC236}">
                <a16:creationId xmlns:a16="http://schemas.microsoft.com/office/drawing/2014/main" id="{5A46CD6E-BBCC-45FB-8941-CCBF21BFF0EE}"/>
              </a:ext>
            </a:extLst>
          </p:cNvPr>
          <p:cNvSpPr/>
          <p:nvPr/>
        </p:nvSpPr>
        <p:spPr>
          <a:xfrm>
            <a:off x="8537164" y="1405344"/>
            <a:ext cx="558692"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SES/</a:t>
            </a:r>
          </a:p>
          <a:p>
            <a:pPr algn="ctr"/>
            <a:r>
              <a:rPr lang="en-US" sz="800">
                <a:solidFill>
                  <a:schemeClr val="tx1"/>
                </a:solidFill>
              </a:rPr>
              <a:t>Kenan</a:t>
            </a:r>
          </a:p>
        </p:txBody>
      </p:sp>
      <p:sp>
        <p:nvSpPr>
          <p:cNvPr id="15" name="Flowchart: Magnetic Disk 14">
            <a:extLst>
              <a:ext uri="{FF2B5EF4-FFF2-40B4-BE49-F238E27FC236}">
                <a16:creationId xmlns:a16="http://schemas.microsoft.com/office/drawing/2014/main" id="{1A8DB1F2-2396-49B4-A295-185772479D03}"/>
              </a:ext>
            </a:extLst>
          </p:cNvPr>
          <p:cNvSpPr/>
          <p:nvPr/>
        </p:nvSpPr>
        <p:spPr>
          <a:xfrm>
            <a:off x="7665617" y="1424610"/>
            <a:ext cx="558692"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SAP</a:t>
            </a:r>
          </a:p>
        </p:txBody>
      </p:sp>
      <p:sp>
        <p:nvSpPr>
          <p:cNvPr id="17" name="Flowchart: Magnetic Disk 16">
            <a:extLst>
              <a:ext uri="{FF2B5EF4-FFF2-40B4-BE49-F238E27FC236}">
                <a16:creationId xmlns:a16="http://schemas.microsoft.com/office/drawing/2014/main" id="{9BE0937D-F814-4DE4-A6A5-6D4105484AC7}"/>
              </a:ext>
            </a:extLst>
          </p:cNvPr>
          <p:cNvSpPr/>
          <p:nvPr/>
        </p:nvSpPr>
        <p:spPr>
          <a:xfrm>
            <a:off x="9302827" y="1424610"/>
            <a:ext cx="814258"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Oracle/EBS</a:t>
            </a:r>
          </a:p>
        </p:txBody>
      </p:sp>
      <p:sp>
        <p:nvSpPr>
          <p:cNvPr id="19" name="Flowchart: Magnetic Disk 18">
            <a:extLst>
              <a:ext uri="{FF2B5EF4-FFF2-40B4-BE49-F238E27FC236}">
                <a16:creationId xmlns:a16="http://schemas.microsoft.com/office/drawing/2014/main" id="{0DD836A5-A46B-4C1A-A45B-D496980A1BB7}"/>
              </a:ext>
            </a:extLst>
          </p:cNvPr>
          <p:cNvSpPr/>
          <p:nvPr/>
        </p:nvSpPr>
        <p:spPr>
          <a:xfrm>
            <a:off x="11235782" y="1424610"/>
            <a:ext cx="744157" cy="467221"/>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DW/</a:t>
            </a:r>
          </a:p>
          <a:p>
            <a:pPr algn="ctr"/>
            <a:r>
              <a:rPr lang="en-US" sz="800">
                <a:solidFill>
                  <a:schemeClr val="tx1"/>
                </a:solidFill>
              </a:rPr>
              <a:t>Reporting</a:t>
            </a:r>
          </a:p>
        </p:txBody>
      </p:sp>
      <p:sp>
        <p:nvSpPr>
          <p:cNvPr id="21" name="Flowchart: Magnetic Disk 20">
            <a:extLst>
              <a:ext uri="{FF2B5EF4-FFF2-40B4-BE49-F238E27FC236}">
                <a16:creationId xmlns:a16="http://schemas.microsoft.com/office/drawing/2014/main" id="{BB51CDC6-AB75-4EA9-825D-F882C79D1192}"/>
              </a:ext>
            </a:extLst>
          </p:cNvPr>
          <p:cNvSpPr/>
          <p:nvPr/>
        </p:nvSpPr>
        <p:spPr>
          <a:xfrm>
            <a:off x="5018241" y="1449108"/>
            <a:ext cx="558692"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LATAM </a:t>
            </a:r>
          </a:p>
          <a:p>
            <a:pPr algn="ctr"/>
            <a:r>
              <a:rPr lang="en-US" sz="800">
                <a:solidFill>
                  <a:schemeClr val="tx1"/>
                </a:solidFill>
              </a:rPr>
              <a:t>systems</a:t>
            </a:r>
          </a:p>
        </p:txBody>
      </p:sp>
      <p:sp>
        <p:nvSpPr>
          <p:cNvPr id="23" name="Flowchart: Magnetic Disk 22">
            <a:extLst>
              <a:ext uri="{FF2B5EF4-FFF2-40B4-BE49-F238E27FC236}">
                <a16:creationId xmlns:a16="http://schemas.microsoft.com/office/drawing/2014/main" id="{F44D5092-5FB8-4F9E-8CF1-C186B4A3D444}"/>
              </a:ext>
            </a:extLst>
          </p:cNvPr>
          <p:cNvSpPr/>
          <p:nvPr/>
        </p:nvSpPr>
        <p:spPr>
          <a:xfrm>
            <a:off x="5968939" y="1449109"/>
            <a:ext cx="558692"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EON</a:t>
            </a:r>
          </a:p>
        </p:txBody>
      </p:sp>
      <p:sp>
        <p:nvSpPr>
          <p:cNvPr id="25" name="Flowchart: Magnetic Disk 24">
            <a:extLst>
              <a:ext uri="{FF2B5EF4-FFF2-40B4-BE49-F238E27FC236}">
                <a16:creationId xmlns:a16="http://schemas.microsoft.com/office/drawing/2014/main" id="{9D6A84CD-C8F8-46CC-BA06-B34B763942A0}"/>
              </a:ext>
            </a:extLst>
          </p:cNvPr>
          <p:cNvSpPr/>
          <p:nvPr/>
        </p:nvSpPr>
        <p:spPr>
          <a:xfrm>
            <a:off x="6840486" y="1449109"/>
            <a:ext cx="482094"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CDL/REDI</a:t>
            </a:r>
          </a:p>
        </p:txBody>
      </p:sp>
      <p:sp>
        <p:nvSpPr>
          <p:cNvPr id="27" name="Flowchart: Magnetic Disk 26">
            <a:extLst>
              <a:ext uri="{FF2B5EF4-FFF2-40B4-BE49-F238E27FC236}">
                <a16:creationId xmlns:a16="http://schemas.microsoft.com/office/drawing/2014/main" id="{1CBFF9CB-D1BA-46C5-9C18-859D5942CD3A}"/>
              </a:ext>
            </a:extLst>
          </p:cNvPr>
          <p:cNvSpPr/>
          <p:nvPr/>
        </p:nvSpPr>
        <p:spPr>
          <a:xfrm>
            <a:off x="10380470" y="1424610"/>
            <a:ext cx="558691"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Portal</a:t>
            </a:r>
          </a:p>
        </p:txBody>
      </p:sp>
      <p:sp>
        <p:nvSpPr>
          <p:cNvPr id="48" name="TextBox 47">
            <a:extLst>
              <a:ext uri="{FF2B5EF4-FFF2-40B4-BE49-F238E27FC236}">
                <a16:creationId xmlns:a16="http://schemas.microsoft.com/office/drawing/2014/main" id="{57273691-198C-4530-BC49-C921BA80DE99}"/>
              </a:ext>
            </a:extLst>
          </p:cNvPr>
          <p:cNvSpPr txBox="1"/>
          <p:nvPr/>
        </p:nvSpPr>
        <p:spPr>
          <a:xfrm>
            <a:off x="55461" y="824007"/>
            <a:ext cx="11328269" cy="500932"/>
          </a:xfrm>
          <a:prstGeom prst="rect">
            <a:avLst/>
          </a:prstGeom>
        </p:spPr>
        <p:txBody>
          <a:bodyPr vert="horz" wrap="square" lIns="91440" tIns="45720" rIns="91440" bIns="45720" rtlCol="0" anchor="b">
            <a:noAutofit/>
          </a:bodyPr>
          <a:lstStyle/>
          <a:p>
            <a:pPr marL="171450" indent="-171450" algn="l">
              <a:buFont typeface="Arial" panose="020B0604020202020204" pitchFamily="34" charset="0"/>
              <a:buChar char="•"/>
            </a:pPr>
            <a:r>
              <a:rPr lang="en-US" sz="1100" dirty="0"/>
              <a:t>For global DIA/HSIP we have communicated to Sales to create a LATAM account for quote/order </a:t>
            </a:r>
            <a:r>
              <a:rPr lang="en-US" sz="1100" u="sng" dirty="0"/>
              <a:t>when invoicing is required in LATAM</a:t>
            </a:r>
            <a:r>
              <a:rPr lang="en-US" sz="1100" dirty="0"/>
              <a:t>. </a:t>
            </a:r>
          </a:p>
          <a:p>
            <a:pPr marL="171450" indent="-171450" algn="l">
              <a:buFont typeface="Arial" panose="020B0604020202020204" pitchFamily="34" charset="0"/>
              <a:buChar char="•"/>
            </a:pPr>
            <a:r>
              <a:rPr lang="en-US" sz="1100" dirty="0"/>
              <a:t>Expand this communication to apply to EON &gt; Siebel 8 products so that LATAM order desk can assign B-end Siebel 8 order to global account owned by global AM.</a:t>
            </a:r>
          </a:p>
          <a:p>
            <a:pPr marL="171450" indent="-171450" algn="l">
              <a:buFont typeface="Arial" panose="020B0604020202020204" pitchFamily="34" charset="0"/>
              <a:buChar char="•"/>
            </a:pPr>
            <a:r>
              <a:rPr lang="en-US" sz="1100" dirty="0"/>
              <a:t>Maintains duplicate accounts but aligns </a:t>
            </a:r>
            <a:r>
              <a:rPr lang="en-US" sz="1100" u="sng" dirty="0"/>
              <a:t>all</a:t>
            </a:r>
            <a:r>
              <a:rPr lang="en-US" sz="1100" dirty="0"/>
              <a:t> accounts to a single global owner.</a:t>
            </a:r>
          </a:p>
          <a:p>
            <a:pPr marL="171450" indent="-171450" algn="l">
              <a:buFont typeface="Arial" panose="020B0604020202020204" pitchFamily="34" charset="0"/>
              <a:buChar char="•"/>
            </a:pPr>
            <a:r>
              <a:rPr lang="en-US" sz="1100" dirty="0"/>
              <a:t>Estimated Development LOE 2-3 sprints</a:t>
            </a:r>
          </a:p>
        </p:txBody>
      </p:sp>
    </p:spTree>
    <p:extLst>
      <p:ext uri="{BB962C8B-B14F-4D97-AF65-F5344CB8AC3E}">
        <p14:creationId xmlns:p14="http://schemas.microsoft.com/office/powerpoint/2010/main" val="22728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B5CE-BF0B-47B2-8503-E640E03BA1F6}"/>
              </a:ext>
            </a:extLst>
          </p:cNvPr>
          <p:cNvSpPr>
            <a:spLocks noGrp="1"/>
          </p:cNvSpPr>
          <p:nvPr>
            <p:ph type="title"/>
          </p:nvPr>
        </p:nvSpPr>
        <p:spPr>
          <a:xfrm>
            <a:off x="228600" y="198257"/>
            <a:ext cx="10972800" cy="487407"/>
          </a:xfrm>
        </p:spPr>
        <p:txBody>
          <a:bodyPr>
            <a:normAutofit fontScale="90000"/>
          </a:bodyPr>
          <a:lstStyle/>
          <a:p>
            <a:r>
              <a:rPr lang="en-US" dirty="0"/>
              <a:t>Communication Plan &amp; Impacts</a:t>
            </a:r>
          </a:p>
        </p:txBody>
      </p:sp>
      <p:graphicFrame>
        <p:nvGraphicFramePr>
          <p:cNvPr id="4" name="Table 4">
            <a:extLst>
              <a:ext uri="{FF2B5EF4-FFF2-40B4-BE49-F238E27FC236}">
                <a16:creationId xmlns:a16="http://schemas.microsoft.com/office/drawing/2014/main" id="{981F283F-8CE1-44E7-A251-1666A3135285}"/>
              </a:ext>
            </a:extLst>
          </p:cNvPr>
          <p:cNvGraphicFramePr>
            <a:graphicFrameLocks noGrp="1"/>
          </p:cNvGraphicFramePr>
          <p:nvPr>
            <p:ph idx="1"/>
            <p:extLst>
              <p:ext uri="{D42A27DB-BD31-4B8C-83A1-F6EECF244321}">
                <p14:modId xmlns:p14="http://schemas.microsoft.com/office/powerpoint/2010/main" val="3061943387"/>
              </p:ext>
            </p:extLst>
          </p:nvPr>
        </p:nvGraphicFramePr>
        <p:xfrm>
          <a:off x="118533" y="604806"/>
          <a:ext cx="11954933" cy="5503047"/>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962283065"/>
                    </a:ext>
                  </a:extLst>
                </a:gridCol>
                <a:gridCol w="1555690">
                  <a:extLst>
                    <a:ext uri="{9D8B030D-6E8A-4147-A177-3AD203B41FA5}">
                      <a16:colId xmlns:a16="http://schemas.microsoft.com/office/drawing/2014/main" val="3246488170"/>
                    </a:ext>
                  </a:extLst>
                </a:gridCol>
                <a:gridCol w="1519748">
                  <a:extLst>
                    <a:ext uri="{9D8B030D-6E8A-4147-A177-3AD203B41FA5}">
                      <a16:colId xmlns:a16="http://schemas.microsoft.com/office/drawing/2014/main" val="1861994337"/>
                    </a:ext>
                  </a:extLst>
                </a:gridCol>
                <a:gridCol w="4024309">
                  <a:extLst>
                    <a:ext uri="{9D8B030D-6E8A-4147-A177-3AD203B41FA5}">
                      <a16:colId xmlns:a16="http://schemas.microsoft.com/office/drawing/2014/main" val="1581134247"/>
                    </a:ext>
                  </a:extLst>
                </a:gridCol>
                <a:gridCol w="2609754">
                  <a:extLst>
                    <a:ext uri="{9D8B030D-6E8A-4147-A177-3AD203B41FA5}">
                      <a16:colId xmlns:a16="http://schemas.microsoft.com/office/drawing/2014/main" val="2910172515"/>
                    </a:ext>
                  </a:extLst>
                </a:gridCol>
                <a:gridCol w="1254832">
                  <a:extLst>
                    <a:ext uri="{9D8B030D-6E8A-4147-A177-3AD203B41FA5}">
                      <a16:colId xmlns:a16="http://schemas.microsoft.com/office/drawing/2014/main" val="644449888"/>
                    </a:ext>
                  </a:extLst>
                </a:gridCol>
              </a:tblGrid>
              <a:tr h="433768">
                <a:tc>
                  <a:txBody>
                    <a:bodyPr/>
                    <a:lstStyle/>
                    <a:p>
                      <a:r>
                        <a:rPr lang="en-US" dirty="0"/>
                        <a:t>Region</a:t>
                      </a:r>
                    </a:p>
                  </a:txBody>
                  <a:tcPr/>
                </a:tc>
                <a:tc>
                  <a:txBody>
                    <a:bodyPr/>
                    <a:lstStyle/>
                    <a:p>
                      <a:r>
                        <a:rPr lang="en-US" dirty="0"/>
                        <a:t>Team</a:t>
                      </a:r>
                    </a:p>
                  </a:txBody>
                  <a:tcPr/>
                </a:tc>
                <a:tc>
                  <a:txBody>
                    <a:bodyPr/>
                    <a:lstStyle/>
                    <a:p>
                      <a:r>
                        <a:rPr lang="en-US" dirty="0"/>
                        <a:t>Process</a:t>
                      </a:r>
                    </a:p>
                  </a:txBody>
                  <a:tcPr/>
                </a:tc>
                <a:tc>
                  <a:txBody>
                    <a:bodyPr/>
                    <a:lstStyle/>
                    <a:p>
                      <a:r>
                        <a:rPr lang="en-US" dirty="0"/>
                        <a:t>Impact</a:t>
                      </a:r>
                    </a:p>
                  </a:txBody>
                  <a:tcPr/>
                </a:tc>
                <a:tc>
                  <a:txBody>
                    <a:bodyPr/>
                    <a:lstStyle/>
                    <a:p>
                      <a:r>
                        <a:rPr lang="en-US" dirty="0"/>
                        <a:t>Training</a:t>
                      </a:r>
                    </a:p>
                  </a:txBody>
                  <a:tcPr/>
                </a:tc>
                <a:tc>
                  <a:txBody>
                    <a:bodyPr/>
                    <a:lstStyle/>
                    <a:p>
                      <a:r>
                        <a:rPr lang="en-US" dirty="0"/>
                        <a:t>Status</a:t>
                      </a:r>
                    </a:p>
                  </a:txBody>
                  <a:tcPr/>
                </a:tc>
                <a:extLst>
                  <a:ext uri="{0D108BD9-81ED-4DB2-BD59-A6C34878D82A}">
                    <a16:rowId xmlns:a16="http://schemas.microsoft.com/office/drawing/2014/main" val="2479558148"/>
                  </a:ext>
                </a:extLst>
              </a:tr>
              <a:tr h="790227">
                <a:tc>
                  <a:txBody>
                    <a:bodyPr/>
                    <a:lstStyle/>
                    <a:p>
                      <a:r>
                        <a:rPr lang="en-US" sz="900" dirty="0"/>
                        <a:t>Global</a:t>
                      </a:r>
                    </a:p>
                    <a:p>
                      <a:endParaRPr lang="en-US" sz="900" dirty="0"/>
                    </a:p>
                  </a:txBody>
                  <a:tcPr/>
                </a:tc>
                <a:tc>
                  <a:txBody>
                    <a:bodyPr/>
                    <a:lstStyle/>
                    <a:p>
                      <a:r>
                        <a:rPr lang="en-US" sz="900" dirty="0"/>
                        <a:t>Sales, Sales Support, SSA</a:t>
                      </a:r>
                    </a:p>
                  </a:txBody>
                  <a:tcPr/>
                </a:tc>
                <a:tc>
                  <a:txBody>
                    <a:bodyPr/>
                    <a:lstStyle/>
                    <a:p>
                      <a:r>
                        <a:rPr lang="en-US" sz="900" dirty="0"/>
                        <a:t>Creating LATAM Leads &amp; Accounts</a:t>
                      </a:r>
                    </a:p>
                  </a:txBody>
                  <a:tcPr/>
                </a:tc>
                <a:tc>
                  <a:txBody>
                    <a:bodyPr/>
                    <a:lstStyle/>
                    <a:p>
                      <a:r>
                        <a:rPr lang="en-US" sz="900" b="1" u="sng" dirty="0"/>
                        <a:t>Global DIA/HSIP Products: </a:t>
                      </a:r>
                      <a:r>
                        <a:rPr lang="en-US" sz="900" dirty="0"/>
                        <a:t>When invoicing is required in </a:t>
                      </a:r>
                      <a:r>
                        <a:rPr lang="en-US" sz="900" u="sng" dirty="0"/>
                        <a:t>LATAM South America</a:t>
                      </a:r>
                      <a:r>
                        <a:rPr lang="en-US" sz="900" dirty="0"/>
                        <a:t>, the owner of the HQ global account will create the LATAM customer account and be the owner.  Quotes for global DIA or HSIP products must be against the LATAM account. </a:t>
                      </a:r>
                    </a:p>
                    <a:p>
                      <a:endParaRPr lang="en-US" sz="900" dirty="0"/>
                    </a:p>
                  </a:txBody>
                  <a:tcPr/>
                </a:tc>
                <a:tc>
                  <a:txBody>
                    <a:bodyPr/>
                    <a:lstStyle/>
                    <a:p>
                      <a:r>
                        <a:rPr lang="en-US" sz="900" dirty="0"/>
                        <a:t>Understand two key fields for LATAM Leads.</a:t>
                      </a:r>
                    </a:p>
                    <a:p>
                      <a:r>
                        <a:rPr lang="en-US" sz="900" u="sng" dirty="0"/>
                        <a:t>Customer Type </a:t>
                      </a:r>
                      <a:r>
                        <a:rPr lang="en-US" sz="900" dirty="0"/>
                        <a:t>&amp; </a:t>
                      </a:r>
                      <a:r>
                        <a:rPr lang="en-US" sz="900" u="sng" dirty="0"/>
                        <a:t>Operating Unit</a:t>
                      </a:r>
                      <a:r>
                        <a:rPr lang="en-US" sz="900" dirty="0"/>
                        <a:t>. This is required to replicate correctly into Siebel 8.</a:t>
                      </a:r>
                    </a:p>
                    <a:p>
                      <a:r>
                        <a:rPr lang="en-US" sz="900" dirty="0"/>
                        <a:t>See </a:t>
                      </a:r>
                      <a:r>
                        <a:rPr lang="en-US" sz="900" dirty="0">
                          <a:hlinkClick r:id="rId2"/>
                        </a:rPr>
                        <a:t>DIA/HSIP Quoting Guidance </a:t>
                      </a:r>
                      <a:r>
                        <a:rPr lang="en-US" sz="900" dirty="0"/>
                        <a:t>slide 3-4.</a:t>
                      </a:r>
                    </a:p>
                  </a:txBody>
                  <a:tcPr/>
                </a:tc>
                <a:tc>
                  <a:txBody>
                    <a:bodyPr/>
                    <a:lstStyle/>
                    <a:p>
                      <a:r>
                        <a:rPr lang="en-US" sz="900" dirty="0"/>
                        <a:t>Exists on global DIA/HSIP quoting guidance. Refresh necessary.</a:t>
                      </a:r>
                    </a:p>
                  </a:txBody>
                  <a:tcPr/>
                </a:tc>
                <a:extLst>
                  <a:ext uri="{0D108BD9-81ED-4DB2-BD59-A6C34878D82A}">
                    <a16:rowId xmlns:a16="http://schemas.microsoft.com/office/drawing/2014/main" val="1263767032"/>
                  </a:ext>
                </a:extLst>
              </a:tr>
              <a:tr h="897466">
                <a:tc>
                  <a:txBody>
                    <a:bodyPr/>
                    <a:lstStyle/>
                    <a:p>
                      <a:r>
                        <a:rPr lang="en-US" sz="900" dirty="0"/>
                        <a:t>Global </a:t>
                      </a:r>
                    </a:p>
                  </a:txBody>
                  <a:tcPr/>
                </a:tc>
                <a:tc>
                  <a:txBody>
                    <a:bodyPr/>
                    <a:lstStyle/>
                    <a:p>
                      <a:r>
                        <a:rPr lang="en-US" sz="900" dirty="0"/>
                        <a:t>Sales, Sales Support, SSA</a:t>
                      </a:r>
                    </a:p>
                  </a:txBody>
                  <a:tcPr/>
                </a:tc>
                <a:tc>
                  <a:txBody>
                    <a:bodyPr/>
                    <a:lstStyle/>
                    <a:p>
                      <a:r>
                        <a:rPr lang="en-US" sz="900" b="0" dirty="0"/>
                        <a:t>Creating LATAM Leads &amp; Accounts</a:t>
                      </a:r>
                    </a:p>
                  </a:txBody>
                  <a:tcPr/>
                </a:tc>
                <a:tc>
                  <a:txBody>
                    <a:bodyPr/>
                    <a:lstStyle/>
                    <a:p>
                      <a:r>
                        <a:rPr lang="en-US" sz="900" b="1" dirty="0"/>
                        <a:t>EON &gt; Siebel 8 Products: </a:t>
                      </a:r>
                      <a:r>
                        <a:rPr lang="en-US" sz="900" b="0" dirty="0"/>
                        <a:t>When invoicing is required in LATAM, the owner of the HQ global account will create the LATAM customer account and be the owner.  Quotes will be created against the global account.  The LATAM account is specifically for the Siebel 8 order that the LATAM Order Desk will complete.</a:t>
                      </a:r>
                      <a:endParaRPr lang="en-US" sz="900" b="1" dirty="0"/>
                    </a:p>
                  </a:txBody>
                  <a:tcPr/>
                </a:tc>
                <a:tc>
                  <a:txBody>
                    <a:bodyPr/>
                    <a:lstStyle/>
                    <a:p>
                      <a:r>
                        <a:rPr lang="en-US" sz="900" dirty="0"/>
                        <a:t>Understand two key fields for LATAM Leads.</a:t>
                      </a:r>
                    </a:p>
                    <a:p>
                      <a:r>
                        <a:rPr lang="en-US" sz="900" u="sng" dirty="0"/>
                        <a:t>Customer Type </a:t>
                      </a:r>
                      <a:r>
                        <a:rPr lang="en-US" sz="900" dirty="0"/>
                        <a:t>&amp; </a:t>
                      </a:r>
                      <a:r>
                        <a:rPr lang="en-US" sz="900" u="sng" dirty="0"/>
                        <a:t>Operating Unit</a:t>
                      </a:r>
                      <a:r>
                        <a:rPr lang="en-US" sz="900" dirty="0"/>
                        <a:t>. This is required to replicate correctly into Siebel 8.</a:t>
                      </a:r>
                    </a:p>
                    <a:p>
                      <a:endParaRPr lang="en-US" sz="900" dirty="0"/>
                    </a:p>
                  </a:txBody>
                  <a:tcPr/>
                </a:tc>
                <a:tc>
                  <a:txBody>
                    <a:bodyPr/>
                    <a:lstStyle/>
                    <a:p>
                      <a:r>
                        <a:rPr lang="en-US" sz="900" dirty="0"/>
                        <a:t>NOT STARTED</a:t>
                      </a:r>
                    </a:p>
                  </a:txBody>
                  <a:tcPr/>
                </a:tc>
                <a:extLst>
                  <a:ext uri="{0D108BD9-81ED-4DB2-BD59-A6C34878D82A}">
                    <a16:rowId xmlns:a16="http://schemas.microsoft.com/office/drawing/2014/main" val="1670659470"/>
                  </a:ext>
                </a:extLst>
              </a:tr>
              <a:tr h="1049866">
                <a:tc>
                  <a:txBody>
                    <a:bodyPr/>
                    <a:lstStyle/>
                    <a:p>
                      <a:r>
                        <a:rPr lang="en-US" sz="900" dirty="0"/>
                        <a:t>Global</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00" dirty="0"/>
                        <a:t>Sales, Sales Support, SSA, LATAM Marketing/AM</a:t>
                      </a:r>
                    </a:p>
                  </a:txBody>
                  <a:tcPr/>
                </a:tc>
                <a:tc>
                  <a:txBody>
                    <a:bodyPr/>
                    <a:lstStyle/>
                    <a:p>
                      <a:pPr marL="0" indent="0">
                        <a:buFont typeface="Arial" panose="020B0604020202020204" pitchFamily="34" charset="0"/>
                        <a:buNone/>
                      </a:pPr>
                      <a:r>
                        <a:rPr lang="en-US" sz="900" dirty="0"/>
                        <a:t>Creating LATAM Account for B-end EON/Siebel 8 order – shell opportunity needed for acct approval</a:t>
                      </a:r>
                    </a:p>
                  </a:txBody>
                  <a:tcPr/>
                </a:tc>
                <a:tc>
                  <a:txBody>
                    <a:bodyPr/>
                    <a:lstStyle/>
                    <a:p>
                      <a:pPr marL="0" indent="0">
                        <a:buFont typeface="Arial" panose="020B0604020202020204" pitchFamily="34" charset="0"/>
                        <a:buNone/>
                      </a:pPr>
                      <a:r>
                        <a:rPr lang="en-US" sz="900" b="1" dirty="0"/>
                        <a:t>EON &gt; Siebel 8 Products: </a:t>
                      </a:r>
                      <a:r>
                        <a:rPr lang="en-US" sz="900" b="0" dirty="0"/>
                        <a:t>The LATAM account used for the Siebel 8 order requires a shell opportunity.  This is required for the LATAM Order Desk to associate the Siebel 8 order to this account/opportunity. Minimal info must be populated on the opportunity in order to send the account to Customer Hierarchy. </a:t>
                      </a:r>
                      <a:r>
                        <a:rPr lang="en-US" sz="900" b="0" u="sng" dirty="0"/>
                        <a:t>Acct must be approved to be selected in Siebel 8.</a:t>
                      </a:r>
                    </a:p>
                    <a:p>
                      <a:pPr marL="0" indent="0">
                        <a:buFont typeface="Arial" panose="020B0604020202020204" pitchFamily="34" charset="0"/>
                        <a:buNone/>
                      </a:pPr>
                      <a:r>
                        <a:rPr lang="en-US" sz="900" b="0" dirty="0"/>
                        <a:t>LATAM Mkt/Sales does this currently and we would move this to the global owner.</a:t>
                      </a:r>
                      <a:endParaRPr lang="en-US" sz="900" dirty="0"/>
                    </a:p>
                  </a:txBody>
                  <a:tcPr/>
                </a:tc>
                <a:tc>
                  <a:txBody>
                    <a:bodyPr/>
                    <a:lstStyle/>
                    <a:p>
                      <a:r>
                        <a:rPr lang="en-US" sz="900" dirty="0"/>
                        <a:t>Need process for Global AM and LATAM Mkt/AM to work together to create the </a:t>
                      </a:r>
                      <a:r>
                        <a:rPr lang="en-US" sz="900" dirty="0" err="1"/>
                        <a:t>oppty</a:t>
                      </a:r>
                      <a:r>
                        <a:rPr lang="en-US" sz="900" dirty="0"/>
                        <a:t> for the LATAM acct.</a:t>
                      </a:r>
                    </a:p>
                    <a:p>
                      <a:pPr marL="171450" indent="-171450">
                        <a:buFont typeface="Arial" panose="020B0604020202020204" pitchFamily="34" charset="0"/>
                        <a:buChar char="•"/>
                      </a:pPr>
                      <a:r>
                        <a:rPr lang="en-US" sz="900" dirty="0"/>
                        <a:t>Select Siebel product on </a:t>
                      </a:r>
                      <a:r>
                        <a:rPr lang="en-US" sz="900" dirty="0" err="1"/>
                        <a:t>oppty</a:t>
                      </a:r>
                      <a:endParaRPr lang="en-US" sz="900" dirty="0"/>
                    </a:p>
                    <a:p>
                      <a:pPr marL="171450" indent="-171450">
                        <a:buFont typeface="Arial" panose="020B0604020202020204" pitchFamily="34" charset="0"/>
                        <a:buChar char="•"/>
                      </a:pPr>
                      <a:r>
                        <a:rPr lang="en-US" sz="900" dirty="0"/>
                        <a:t>Enter close date less than 90 days out</a:t>
                      </a:r>
                    </a:p>
                    <a:p>
                      <a:pPr marL="171450" indent="-171450">
                        <a:buFont typeface="Arial" panose="020B0604020202020204" pitchFamily="34" charset="0"/>
                        <a:buChar char="•"/>
                      </a:pPr>
                      <a:r>
                        <a:rPr lang="en-US" sz="900" dirty="0"/>
                        <a:t>Apply MRC of $1 (Real MRC is on global </a:t>
                      </a:r>
                      <a:r>
                        <a:rPr lang="en-US" sz="900" dirty="0" err="1"/>
                        <a:t>opp</a:t>
                      </a:r>
                      <a:r>
                        <a:rPr lang="en-US" sz="900" dirty="0"/>
                        <a:t>)</a:t>
                      </a:r>
                    </a:p>
                    <a:p>
                      <a:pPr marL="171450" indent="-171450">
                        <a:buFont typeface="Arial" panose="020B0604020202020204" pitchFamily="34" charset="0"/>
                        <a:buChar char="•"/>
                      </a:pPr>
                      <a:r>
                        <a:rPr lang="en-US" sz="900" dirty="0"/>
                        <a:t>Update </a:t>
                      </a:r>
                      <a:r>
                        <a:rPr lang="en-US" sz="900" dirty="0" err="1"/>
                        <a:t>oppty</a:t>
                      </a:r>
                      <a:r>
                        <a:rPr lang="en-US" sz="900" dirty="0"/>
                        <a:t> status to Solution Defined</a:t>
                      </a:r>
                    </a:p>
                    <a:p>
                      <a:pPr marL="171450" indent="-171450">
                        <a:buFont typeface="Arial" panose="020B0604020202020204" pitchFamily="34" charset="0"/>
                        <a:buChar char="•"/>
                      </a:pPr>
                      <a:r>
                        <a:rPr lang="en-US" sz="900" dirty="0"/>
                        <a:t>Quote # will begin with SF on </a:t>
                      </a:r>
                      <a:r>
                        <a:rPr lang="en-US" sz="900" dirty="0" err="1"/>
                        <a:t>oppty</a:t>
                      </a:r>
                      <a:endParaRPr lang="en-US" sz="900" dirty="0"/>
                    </a:p>
                  </a:txBody>
                  <a:tcPr/>
                </a:tc>
                <a:tc>
                  <a:txBody>
                    <a:bodyPr/>
                    <a:lstStyle/>
                    <a:p>
                      <a:r>
                        <a:rPr lang="en-US" sz="900" dirty="0"/>
                        <a:t>NOT STARTED</a:t>
                      </a:r>
                    </a:p>
                  </a:txBody>
                  <a:tcPr/>
                </a:tc>
                <a:extLst>
                  <a:ext uri="{0D108BD9-81ED-4DB2-BD59-A6C34878D82A}">
                    <a16:rowId xmlns:a16="http://schemas.microsoft.com/office/drawing/2014/main" val="781615953"/>
                  </a:ext>
                </a:extLst>
              </a:tr>
              <a:tr h="1049866">
                <a:tc>
                  <a:txBody>
                    <a:bodyPr/>
                    <a:lstStyle/>
                    <a:p>
                      <a:r>
                        <a:rPr lang="en-US" sz="900" dirty="0"/>
                        <a:t>Global </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00" dirty="0"/>
                        <a:t>Sales, Sales Support, SSA, Customer Hierarchy</a:t>
                      </a:r>
                    </a:p>
                  </a:txBody>
                  <a:tcPr/>
                </a:tc>
                <a:tc>
                  <a:txBody>
                    <a:bodyPr/>
                    <a:lstStyle/>
                    <a:p>
                      <a:pPr marL="0" indent="0">
                        <a:buFont typeface="Arial" panose="020B0604020202020204" pitchFamily="34" charset="0"/>
                        <a:buNone/>
                      </a:pPr>
                      <a:r>
                        <a:rPr lang="en-US" sz="900" dirty="0"/>
                        <a:t>Managing LATAM customer accounts </a:t>
                      </a:r>
                    </a:p>
                  </a:txBody>
                  <a:tcPr/>
                </a:tc>
                <a:tc>
                  <a:txBody>
                    <a:bodyPr/>
                    <a:lstStyle/>
                    <a:p>
                      <a:pPr marL="171450" indent="-171450">
                        <a:buFont typeface="Arial" panose="020B0604020202020204" pitchFamily="34" charset="0"/>
                        <a:buChar char="•"/>
                      </a:pPr>
                      <a:r>
                        <a:rPr lang="en-US" sz="900" dirty="0"/>
                        <a:t>When a LATAM account is owned by a non-LATAM account owner the </a:t>
                      </a:r>
                      <a:r>
                        <a:rPr lang="en-US" sz="900" b="1" dirty="0"/>
                        <a:t>LOB ID </a:t>
                      </a:r>
                      <a:r>
                        <a:rPr lang="en-US" sz="900" dirty="0"/>
                        <a:t>and </a:t>
                      </a:r>
                      <a:r>
                        <a:rPr lang="en-US" sz="900" b="1" dirty="0"/>
                        <a:t>Ultimate Customer </a:t>
                      </a:r>
                      <a:r>
                        <a:rPr lang="en-US" sz="900" dirty="0"/>
                        <a:t>must be updated.  LOB should reflect sold-region and UC of the LATAM account should align to the global HQ account.</a:t>
                      </a:r>
                    </a:p>
                    <a:p>
                      <a:pPr marL="171450" indent="-171450">
                        <a:buFont typeface="Arial" panose="020B0604020202020204" pitchFamily="34" charset="0"/>
                        <a:buChar char="•"/>
                      </a:pPr>
                      <a:r>
                        <a:rPr lang="en-US" sz="900" b="1" u="none" dirty="0"/>
                        <a:t>Customer Hierarchy </a:t>
                      </a:r>
                      <a:r>
                        <a:rPr lang="en-US" sz="900" dirty="0"/>
                        <a:t>will see these requests coming from non-LATAM sales teams.</a:t>
                      </a:r>
                    </a:p>
                  </a:txBody>
                  <a:tcPr/>
                </a:tc>
                <a:tc>
                  <a:txBody>
                    <a:bodyPr/>
                    <a:lstStyle/>
                    <a:p>
                      <a:r>
                        <a:rPr lang="en-US" sz="900" dirty="0"/>
                        <a:t>Sales teams need to know how to communicate this to Customer Hierarchy.</a:t>
                      </a:r>
                    </a:p>
                    <a:p>
                      <a:endParaRPr lang="en-US" sz="900" dirty="0"/>
                    </a:p>
                  </a:txBody>
                  <a:tcPr/>
                </a:tc>
                <a:tc>
                  <a:txBody>
                    <a:bodyPr/>
                    <a:lstStyle/>
                    <a:p>
                      <a:r>
                        <a:rPr lang="en-US" sz="900" dirty="0"/>
                        <a:t>NOT STARTED</a:t>
                      </a:r>
                    </a:p>
                  </a:txBody>
                  <a:tcPr/>
                </a:tc>
                <a:extLst>
                  <a:ext uri="{0D108BD9-81ED-4DB2-BD59-A6C34878D82A}">
                    <a16:rowId xmlns:a16="http://schemas.microsoft.com/office/drawing/2014/main" val="928174047"/>
                  </a:ext>
                </a:extLst>
              </a:tr>
              <a:tr h="433768">
                <a:tc>
                  <a:txBody>
                    <a:bodyPr/>
                    <a:lstStyle/>
                    <a:p>
                      <a:r>
                        <a:rPr lang="en-US" sz="900" dirty="0"/>
                        <a:t>Global </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00" dirty="0"/>
                        <a:t>Sales, Sales Support, SSA, Marketing (LATAM)</a:t>
                      </a:r>
                    </a:p>
                  </a:txBody>
                  <a:tcPr/>
                </a:tc>
                <a:tc>
                  <a:txBody>
                    <a:bodyPr/>
                    <a:lstStyle/>
                    <a:p>
                      <a:r>
                        <a:rPr lang="en-US" sz="900" dirty="0"/>
                        <a:t>Obtain appropriate legal documentation to create LATAM accounts</a:t>
                      </a:r>
                    </a:p>
                  </a:txBody>
                  <a:tcPr/>
                </a:tc>
                <a:tc>
                  <a:txBody>
                    <a:bodyPr/>
                    <a:lstStyle/>
                    <a:p>
                      <a:r>
                        <a:rPr lang="en-US" sz="900" dirty="0"/>
                        <a:t>Customer Hierarchy often needs legal documentation to approve a LATAM customer account.  Global Sales will need to contact LATAM Marketing for assistance.  LATAM Marketing will determine B-end AM to help.</a:t>
                      </a:r>
                    </a:p>
                  </a:txBody>
                  <a:tcPr/>
                </a:tc>
                <a:tc>
                  <a:txBody>
                    <a:bodyPr/>
                    <a:lstStyle/>
                    <a:p>
                      <a:r>
                        <a:rPr lang="en-US" sz="900" dirty="0"/>
                        <a:t>Need clear guidance on who to contact in LATAM Marketing and response time.</a:t>
                      </a:r>
                    </a:p>
                  </a:txBody>
                  <a:tcPr/>
                </a:tc>
                <a:tc>
                  <a:txBody>
                    <a:bodyPr/>
                    <a:lstStyle/>
                    <a:p>
                      <a:r>
                        <a:rPr lang="en-US" sz="900" dirty="0"/>
                        <a:t>NOT STARTED</a:t>
                      </a:r>
                    </a:p>
                  </a:txBody>
                  <a:tcPr/>
                </a:tc>
                <a:extLst>
                  <a:ext uri="{0D108BD9-81ED-4DB2-BD59-A6C34878D82A}">
                    <a16:rowId xmlns:a16="http://schemas.microsoft.com/office/drawing/2014/main" val="3727895511"/>
                  </a:ext>
                </a:extLst>
              </a:tr>
              <a:tr h="433768">
                <a:tc>
                  <a:txBody>
                    <a:bodyPr/>
                    <a:lstStyle/>
                    <a:p>
                      <a:r>
                        <a:rPr lang="en-US" sz="900" dirty="0"/>
                        <a:t>Global </a:t>
                      </a:r>
                    </a:p>
                  </a:txBody>
                  <a:tcPr/>
                </a:tc>
                <a:tc>
                  <a:txBody>
                    <a:bodyPr/>
                    <a:lstStyle/>
                    <a:p>
                      <a:r>
                        <a:rPr lang="en-US" sz="900" dirty="0"/>
                        <a:t>Sales, Sales Support, SSA, LATAM Marketing, LATAM Compensation</a:t>
                      </a:r>
                    </a:p>
                  </a:txBody>
                  <a:tcPr/>
                </a:tc>
                <a:tc>
                  <a:txBody>
                    <a:bodyPr/>
                    <a:lstStyle/>
                    <a:p>
                      <a:r>
                        <a:rPr lang="en-US" sz="900" dirty="0"/>
                        <a:t>Assigning LATAM B-end AM to Salesforce account</a:t>
                      </a:r>
                    </a:p>
                  </a:txBody>
                  <a:tcPr/>
                </a:tc>
                <a:tc>
                  <a:txBody>
                    <a:bodyPr/>
                    <a:lstStyle/>
                    <a:p>
                      <a:r>
                        <a:rPr lang="en-US" sz="900" dirty="0"/>
                        <a:t>Global Sales will work with LATAM Marketing or Compensation to get the correct LATAM B-end AM assigned in Salesforce.  This field is controlled by the LATAM Marketing and Compensation teams.</a:t>
                      </a:r>
                    </a:p>
                  </a:txBody>
                  <a:tcPr/>
                </a:tc>
                <a:tc>
                  <a:txBody>
                    <a:bodyPr/>
                    <a:lstStyle/>
                    <a:p>
                      <a:r>
                        <a:rPr lang="en-US" sz="900" dirty="0"/>
                        <a:t>Global Sales, Marketing, Compensation need to know how to engage each other to get this completed and response time.</a:t>
                      </a:r>
                    </a:p>
                  </a:txBody>
                  <a:tcPr/>
                </a:tc>
                <a:tc>
                  <a:txBody>
                    <a:bodyPr/>
                    <a:lstStyle/>
                    <a:p>
                      <a:r>
                        <a:rPr lang="en-US" sz="900" dirty="0"/>
                        <a:t>NOT STARTED</a:t>
                      </a:r>
                    </a:p>
                  </a:txBody>
                  <a:tcPr/>
                </a:tc>
                <a:extLst>
                  <a:ext uri="{0D108BD9-81ED-4DB2-BD59-A6C34878D82A}">
                    <a16:rowId xmlns:a16="http://schemas.microsoft.com/office/drawing/2014/main" val="919874750"/>
                  </a:ext>
                </a:extLst>
              </a:tr>
            </a:tbl>
          </a:graphicData>
        </a:graphic>
      </p:graphicFrame>
    </p:spTree>
    <p:extLst>
      <p:ext uri="{BB962C8B-B14F-4D97-AF65-F5344CB8AC3E}">
        <p14:creationId xmlns:p14="http://schemas.microsoft.com/office/powerpoint/2010/main" val="3145887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6CB6-CCF5-405B-9C53-010E62BF7532}"/>
              </a:ext>
            </a:extLst>
          </p:cNvPr>
          <p:cNvSpPr>
            <a:spLocks noGrp="1"/>
          </p:cNvSpPr>
          <p:nvPr>
            <p:ph type="title"/>
          </p:nvPr>
        </p:nvSpPr>
        <p:spPr>
          <a:xfrm>
            <a:off x="380998" y="221677"/>
            <a:ext cx="10972800" cy="499774"/>
          </a:xfrm>
        </p:spPr>
        <p:txBody>
          <a:bodyPr>
            <a:normAutofit fontScale="90000"/>
          </a:bodyPr>
          <a:lstStyle/>
          <a:p>
            <a:r>
              <a:rPr lang="en-US" dirty="0"/>
              <a:t>Communication Plan &amp; Impacts</a:t>
            </a:r>
          </a:p>
        </p:txBody>
      </p:sp>
      <p:graphicFrame>
        <p:nvGraphicFramePr>
          <p:cNvPr id="4" name="Table 4">
            <a:extLst>
              <a:ext uri="{FF2B5EF4-FFF2-40B4-BE49-F238E27FC236}">
                <a16:creationId xmlns:a16="http://schemas.microsoft.com/office/drawing/2014/main" id="{3A245986-AC6D-486E-ACED-59C8390B32E2}"/>
              </a:ext>
            </a:extLst>
          </p:cNvPr>
          <p:cNvGraphicFramePr>
            <a:graphicFrameLocks noGrp="1"/>
          </p:cNvGraphicFramePr>
          <p:nvPr>
            <p:ph idx="1"/>
            <p:extLst>
              <p:ext uri="{D42A27DB-BD31-4B8C-83A1-F6EECF244321}">
                <p14:modId xmlns:p14="http://schemas.microsoft.com/office/powerpoint/2010/main" val="2078991794"/>
              </p:ext>
            </p:extLst>
          </p:nvPr>
        </p:nvGraphicFramePr>
        <p:xfrm>
          <a:off x="97368" y="602735"/>
          <a:ext cx="11997264" cy="5176520"/>
        </p:xfrm>
        <a:graphic>
          <a:graphicData uri="http://schemas.openxmlformats.org/drawingml/2006/table">
            <a:tbl>
              <a:tblPr firstRow="1" bandRow="1">
                <a:tableStyleId>{5C22544A-7EE6-4342-B048-85BDC9FD1C3A}</a:tableStyleId>
              </a:tblPr>
              <a:tblGrid>
                <a:gridCol w="1083735">
                  <a:extLst>
                    <a:ext uri="{9D8B030D-6E8A-4147-A177-3AD203B41FA5}">
                      <a16:colId xmlns:a16="http://schemas.microsoft.com/office/drawing/2014/main" val="3227259861"/>
                    </a:ext>
                  </a:extLst>
                </a:gridCol>
                <a:gridCol w="1388533">
                  <a:extLst>
                    <a:ext uri="{9D8B030D-6E8A-4147-A177-3AD203B41FA5}">
                      <a16:colId xmlns:a16="http://schemas.microsoft.com/office/drawing/2014/main" val="1741362911"/>
                    </a:ext>
                  </a:extLst>
                </a:gridCol>
                <a:gridCol w="2446867">
                  <a:extLst>
                    <a:ext uri="{9D8B030D-6E8A-4147-A177-3AD203B41FA5}">
                      <a16:colId xmlns:a16="http://schemas.microsoft.com/office/drawing/2014/main" val="241705128"/>
                    </a:ext>
                  </a:extLst>
                </a:gridCol>
                <a:gridCol w="3386666">
                  <a:extLst>
                    <a:ext uri="{9D8B030D-6E8A-4147-A177-3AD203B41FA5}">
                      <a16:colId xmlns:a16="http://schemas.microsoft.com/office/drawing/2014/main" val="3871854302"/>
                    </a:ext>
                  </a:extLst>
                </a:gridCol>
                <a:gridCol w="2311400">
                  <a:extLst>
                    <a:ext uri="{9D8B030D-6E8A-4147-A177-3AD203B41FA5}">
                      <a16:colId xmlns:a16="http://schemas.microsoft.com/office/drawing/2014/main" val="1074175845"/>
                    </a:ext>
                  </a:extLst>
                </a:gridCol>
                <a:gridCol w="1380063">
                  <a:extLst>
                    <a:ext uri="{9D8B030D-6E8A-4147-A177-3AD203B41FA5}">
                      <a16:colId xmlns:a16="http://schemas.microsoft.com/office/drawing/2014/main" val="3855648677"/>
                    </a:ext>
                  </a:extLst>
                </a:gridCol>
              </a:tblGrid>
              <a:tr h="370840">
                <a:tc>
                  <a:txBody>
                    <a:bodyPr/>
                    <a:lstStyle/>
                    <a:p>
                      <a:r>
                        <a:rPr lang="en-US" dirty="0"/>
                        <a:t>Region</a:t>
                      </a:r>
                    </a:p>
                  </a:txBody>
                  <a:tcPr/>
                </a:tc>
                <a:tc>
                  <a:txBody>
                    <a:bodyPr/>
                    <a:lstStyle/>
                    <a:p>
                      <a:r>
                        <a:rPr lang="en-US" dirty="0"/>
                        <a:t>Team</a:t>
                      </a:r>
                    </a:p>
                  </a:txBody>
                  <a:tcPr/>
                </a:tc>
                <a:tc>
                  <a:txBody>
                    <a:bodyPr/>
                    <a:lstStyle/>
                    <a:p>
                      <a:r>
                        <a:rPr lang="en-US" dirty="0"/>
                        <a:t>Process</a:t>
                      </a:r>
                    </a:p>
                  </a:txBody>
                  <a:tcPr/>
                </a:tc>
                <a:tc>
                  <a:txBody>
                    <a:bodyPr/>
                    <a:lstStyle/>
                    <a:p>
                      <a:r>
                        <a:rPr lang="en-US" dirty="0"/>
                        <a:t>Impact</a:t>
                      </a:r>
                    </a:p>
                  </a:txBody>
                  <a:tcPr/>
                </a:tc>
                <a:tc>
                  <a:txBody>
                    <a:bodyPr/>
                    <a:lstStyle/>
                    <a:p>
                      <a:r>
                        <a:rPr lang="en-US" dirty="0"/>
                        <a:t>Training</a:t>
                      </a:r>
                    </a:p>
                  </a:txBody>
                  <a:tcPr/>
                </a:tc>
                <a:tc>
                  <a:txBody>
                    <a:bodyPr/>
                    <a:lstStyle/>
                    <a:p>
                      <a:r>
                        <a:rPr lang="en-US" dirty="0"/>
                        <a:t>Status</a:t>
                      </a:r>
                    </a:p>
                  </a:txBody>
                  <a:tcPr/>
                </a:tc>
                <a:extLst>
                  <a:ext uri="{0D108BD9-81ED-4DB2-BD59-A6C34878D82A}">
                    <a16:rowId xmlns:a16="http://schemas.microsoft.com/office/drawing/2014/main" val="2924412720"/>
                  </a:ext>
                </a:extLst>
              </a:tr>
              <a:tr h="370840">
                <a:tc>
                  <a:txBody>
                    <a:bodyPr/>
                    <a:lstStyle/>
                    <a:p>
                      <a:r>
                        <a:rPr lang="en-US" sz="900" dirty="0"/>
                        <a:t>Global</a:t>
                      </a:r>
                    </a:p>
                  </a:txBody>
                  <a:tcPr/>
                </a:tc>
                <a:tc>
                  <a:txBody>
                    <a:bodyPr/>
                    <a:lstStyle/>
                    <a:p>
                      <a:r>
                        <a:rPr lang="en-US" sz="900" dirty="0"/>
                        <a:t>Sales, Sales Support, SSA, Marketing (LATAM), Comp (LATAM(</a:t>
                      </a:r>
                    </a:p>
                  </a:txBody>
                  <a:tcPr/>
                </a:tc>
                <a:tc>
                  <a:txBody>
                    <a:bodyPr/>
                    <a:lstStyle/>
                    <a:p>
                      <a:r>
                        <a:rPr lang="en-US" sz="900" dirty="0"/>
                        <a:t>GSP/Teaming</a:t>
                      </a:r>
                    </a:p>
                  </a:txBody>
                  <a:tcPr/>
                </a:tc>
                <a:tc>
                  <a:txBody>
                    <a:bodyPr/>
                    <a:lstStyle/>
                    <a:p>
                      <a:r>
                        <a:rPr lang="en-US" sz="900" b="1" u="sng" dirty="0"/>
                        <a:t>Global DIA/HSIP Products: </a:t>
                      </a:r>
                      <a:r>
                        <a:rPr lang="en-US" sz="900" b="0" u="none" dirty="0"/>
                        <a:t>Define GSP/Teaming policy for products quoted in global systems (no Siebel 8). If billing in LATAM, </a:t>
                      </a:r>
                      <a:r>
                        <a:rPr lang="en-US" sz="900" b="0" u="none" dirty="0" err="1"/>
                        <a:t>oppty</a:t>
                      </a:r>
                      <a:r>
                        <a:rPr lang="en-US" sz="900" b="0" u="none" dirty="0"/>
                        <a:t>/quote/order is on LATAM account. If billing outside LATAM, </a:t>
                      </a:r>
                      <a:r>
                        <a:rPr lang="en-US" sz="900" b="0" u="none" dirty="0" err="1"/>
                        <a:t>oppty</a:t>
                      </a:r>
                      <a:r>
                        <a:rPr lang="en-US" sz="900" b="0" u="none" dirty="0"/>
                        <a:t>/quote is on global account.</a:t>
                      </a:r>
                    </a:p>
                    <a:p>
                      <a:r>
                        <a:rPr lang="en-US" sz="900" b="1" u="sng" dirty="0"/>
                        <a:t>EON &gt; Siebel 8 Products: </a:t>
                      </a:r>
                      <a:r>
                        <a:rPr lang="en-US" sz="900" b="0" u="none" dirty="0"/>
                        <a:t>Define GSP/Teaming policy for products quoted/ordered in IFO/EON/Siebel 8.  IFO quote will be on global account and if billing in LATAM then order/invoicing will be on Siebel 8 order/LATAM account. If billing outside LATAM, Siebel 8 order is on intercompany acct and customer invoices on EON order.</a:t>
                      </a:r>
                      <a:endParaRPr lang="en-US" sz="900" u="sng" dirty="0"/>
                    </a:p>
                  </a:txBody>
                  <a:tcPr/>
                </a:tc>
                <a:tc>
                  <a:txBody>
                    <a:bodyPr/>
                    <a:lstStyle/>
                    <a:p>
                      <a:r>
                        <a:rPr lang="en-US" sz="900" dirty="0"/>
                        <a:t>Determine when global sales creates a teaming opportunity.  </a:t>
                      </a:r>
                    </a:p>
                    <a:p>
                      <a:r>
                        <a:rPr lang="en-US" sz="900" dirty="0"/>
                        <a:t>For DIA/HSIP this is straightforward as there will be a single account/</a:t>
                      </a:r>
                      <a:r>
                        <a:rPr lang="en-US" sz="900" dirty="0" err="1"/>
                        <a:t>oppty</a:t>
                      </a:r>
                      <a:r>
                        <a:rPr lang="en-US" sz="900" dirty="0"/>
                        <a:t>.</a:t>
                      </a:r>
                    </a:p>
                    <a:p>
                      <a:r>
                        <a:rPr lang="en-US" sz="900" dirty="0"/>
                        <a:t>For EON &gt; Siebel 8 products there could be a global account for IFO and then 2</a:t>
                      </a:r>
                      <a:r>
                        <a:rPr lang="en-US" sz="900" baseline="30000" dirty="0"/>
                        <a:t>nd</a:t>
                      </a:r>
                      <a:r>
                        <a:rPr lang="en-US" sz="900" dirty="0"/>
                        <a:t> acct for the Siebel 8 order that LATAM will work and invoice on.</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00" dirty="0"/>
                        <a:t>NOT STARTED</a:t>
                      </a:r>
                    </a:p>
                  </a:txBody>
                  <a:tcPr/>
                </a:tc>
                <a:extLst>
                  <a:ext uri="{0D108BD9-81ED-4DB2-BD59-A6C34878D82A}">
                    <a16:rowId xmlns:a16="http://schemas.microsoft.com/office/drawing/2014/main" val="4027264321"/>
                  </a:ext>
                </a:extLst>
              </a:tr>
              <a:tr h="370840">
                <a:tc>
                  <a:txBody>
                    <a:bodyPr/>
                    <a:lstStyle/>
                    <a:p>
                      <a:r>
                        <a:rPr lang="en-US" sz="900" dirty="0"/>
                        <a:t>NA/EMEA/APAC</a:t>
                      </a:r>
                    </a:p>
                  </a:txBody>
                  <a:tcPr/>
                </a:tc>
                <a:tc>
                  <a:txBody>
                    <a:bodyPr/>
                    <a:lstStyle/>
                    <a:p>
                      <a:r>
                        <a:rPr lang="en-US" sz="900" dirty="0"/>
                        <a:t>Compensation, Reporting, FP&amp;A????</a:t>
                      </a:r>
                    </a:p>
                  </a:txBody>
                  <a:tcPr/>
                </a:tc>
                <a:tc>
                  <a:txBody>
                    <a:bodyPr/>
                    <a:lstStyle/>
                    <a:p>
                      <a:r>
                        <a:rPr lang="en-US" sz="900" dirty="0"/>
                        <a:t>Policy Adherence</a:t>
                      </a:r>
                    </a:p>
                  </a:txBody>
                  <a:tcPr/>
                </a:tc>
                <a:tc>
                  <a:txBody>
                    <a:bodyPr/>
                    <a:lstStyle/>
                    <a:p>
                      <a:r>
                        <a:rPr lang="en-US" sz="900" dirty="0"/>
                        <a:t>Confirm all global teams understand new process &amp; policies and are following them.</a:t>
                      </a:r>
                    </a:p>
                  </a:txBody>
                  <a:tcPr/>
                </a:tc>
                <a:tc>
                  <a:txBody>
                    <a:bodyPr/>
                    <a:lstStyle/>
                    <a:p>
                      <a:endParaRPr lang="en-US" sz="900" dirty="0"/>
                    </a:p>
                  </a:txBody>
                  <a:tcPr/>
                </a:tc>
                <a:tc>
                  <a:txBody>
                    <a:bodyPr/>
                    <a:lstStyle/>
                    <a:p>
                      <a:r>
                        <a:rPr lang="en-US" sz="900" dirty="0"/>
                        <a:t>NOT STARTED</a:t>
                      </a:r>
                    </a:p>
                  </a:txBody>
                  <a:tcPr/>
                </a:tc>
                <a:extLst>
                  <a:ext uri="{0D108BD9-81ED-4DB2-BD59-A6C34878D82A}">
                    <a16:rowId xmlns:a16="http://schemas.microsoft.com/office/drawing/2014/main" val="313143575"/>
                  </a:ext>
                </a:extLst>
              </a:tr>
              <a:tr h="370840">
                <a:tc>
                  <a:txBody>
                    <a:bodyPr/>
                    <a:lstStyle/>
                    <a:p>
                      <a:r>
                        <a:rPr lang="en-US" sz="900" dirty="0"/>
                        <a:t>NA/EMEA/APAC</a:t>
                      </a:r>
                    </a:p>
                  </a:txBody>
                  <a:tcPr/>
                </a:tc>
                <a:tc>
                  <a:txBody>
                    <a:bodyPr/>
                    <a:lstStyle/>
                    <a:p>
                      <a:r>
                        <a:rPr lang="en-US" sz="900" dirty="0"/>
                        <a:t>Sales, Sales Support, SSA</a:t>
                      </a:r>
                    </a:p>
                  </a:txBody>
                  <a:tcPr/>
                </a:tc>
                <a:tc>
                  <a:txBody>
                    <a:bodyPr/>
                    <a:lstStyle/>
                    <a:p>
                      <a:r>
                        <a:rPr lang="en-US" sz="900" dirty="0"/>
                        <a:t>LATAM Billing Account Number (BAN) Creation in AM application </a:t>
                      </a:r>
                    </a:p>
                  </a:txBody>
                  <a:tcPr/>
                </a:tc>
                <a:tc>
                  <a:txBody>
                    <a:bodyPr/>
                    <a:lstStyle/>
                    <a:p>
                      <a:r>
                        <a:rPr lang="en-US" sz="900" b="1" u="sng" dirty="0"/>
                        <a:t>Global DIA/HSIP Products: </a:t>
                      </a:r>
                      <a:r>
                        <a:rPr lang="en-US" sz="900" b="0" u="none" dirty="0"/>
                        <a:t>Sales can submit a LATAM BAN request in the AM application.  They may need to work with LATAM Sales to obtain necessary legal documentation for the BAN to get created.</a:t>
                      </a:r>
                    </a:p>
                    <a:p>
                      <a:r>
                        <a:rPr lang="en-US" sz="900" b="1" u="sng" dirty="0"/>
                        <a:t>EON &gt; Siebel 8 Products:</a:t>
                      </a:r>
                      <a:r>
                        <a:rPr lang="en-US" sz="900" b="0" u="none" dirty="0"/>
                        <a:t> Sales will submit a request for a blue/LEXM BAN for EON – business as usual.</a:t>
                      </a:r>
                      <a:endParaRPr lang="en-US" sz="900" u="sng" dirty="0"/>
                    </a:p>
                  </a:txBody>
                  <a:tcPr/>
                </a:tc>
                <a:tc>
                  <a:txBody>
                    <a:bodyPr/>
                    <a:lstStyle/>
                    <a:p>
                      <a:r>
                        <a:rPr lang="en-US" sz="900" dirty="0"/>
                        <a:t>Global Sales needs to understand the end to end BAN creation process.  See </a:t>
                      </a:r>
                      <a:r>
                        <a:rPr lang="en-US" sz="900" dirty="0">
                          <a:hlinkClick r:id="rId2"/>
                        </a:rPr>
                        <a:t>DIA/HSIP Quoting Guidance</a:t>
                      </a:r>
                      <a:r>
                        <a:rPr lang="en-US" sz="900" dirty="0"/>
                        <a:t> Slide 6.</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00" dirty="0"/>
                        <a:t>Exists on global DIA/HSIP quoting guidance. Refresh necessary.</a:t>
                      </a:r>
                    </a:p>
                  </a:txBody>
                  <a:tcPr/>
                </a:tc>
                <a:extLst>
                  <a:ext uri="{0D108BD9-81ED-4DB2-BD59-A6C34878D82A}">
                    <a16:rowId xmlns:a16="http://schemas.microsoft.com/office/drawing/2014/main" val="2501323074"/>
                  </a:ext>
                </a:extLst>
              </a:tr>
              <a:tr h="370840">
                <a:tc>
                  <a:txBody>
                    <a:bodyPr/>
                    <a:lstStyle/>
                    <a:p>
                      <a:r>
                        <a:rPr lang="en-US" sz="900" dirty="0"/>
                        <a:t>LATAM</a:t>
                      </a:r>
                    </a:p>
                  </a:txBody>
                  <a:tcPr/>
                </a:tc>
                <a:tc>
                  <a:txBody>
                    <a:bodyPr/>
                    <a:lstStyle/>
                    <a:p>
                      <a:r>
                        <a:rPr lang="en-US" sz="900" dirty="0"/>
                        <a:t>Order Desk</a:t>
                      </a:r>
                    </a:p>
                  </a:txBody>
                  <a:tcPr/>
                </a:tc>
                <a:tc>
                  <a:txBody>
                    <a:bodyPr/>
                    <a:lstStyle/>
                    <a:p>
                      <a:r>
                        <a:rPr lang="en-US" sz="900" dirty="0"/>
                        <a:t>B-end order creation: EON to Siebel 8</a:t>
                      </a:r>
                    </a:p>
                  </a:txBody>
                  <a:tcPr/>
                </a:tc>
                <a:tc>
                  <a:txBody>
                    <a:bodyPr/>
                    <a:lstStyle/>
                    <a:p>
                      <a:r>
                        <a:rPr lang="en-US" sz="900" dirty="0"/>
                        <a:t>LATAM Order Desk will be able to assign the Siebel 8 order to the LATAM customer account that the global account owner created.  Currently they contact LATAM Mktg/Sales to create a new one.</a:t>
                      </a:r>
                    </a:p>
                    <a:p>
                      <a:r>
                        <a:rPr lang="en-US" sz="900" dirty="0"/>
                        <a:t>If invoicing outside LATAM, Order Desk will assign Siebel 8 order to intercompany account – business as usual</a:t>
                      </a:r>
                    </a:p>
                  </a:txBody>
                  <a:tcPr/>
                </a:tc>
                <a:tc>
                  <a:txBody>
                    <a:bodyPr/>
                    <a:lstStyle/>
                    <a:p>
                      <a:r>
                        <a:rPr lang="en-US" sz="900" dirty="0"/>
                        <a:t>LATAM Order Desk should know to look for an existing local LATAM account to assign the Siebel 8 order to.  If account does not exist, Order Desk should contact AM from EON order.  </a:t>
                      </a:r>
                      <a:r>
                        <a:rPr lang="en-US" sz="900" dirty="0">
                          <a:solidFill>
                            <a:srgbClr val="FF0000"/>
                          </a:solidFill>
                        </a:rPr>
                        <a:t>Validate that contact can be found on EON order.</a:t>
                      </a:r>
                    </a:p>
                  </a:txBody>
                  <a:tcPr/>
                </a:tc>
                <a:tc>
                  <a:txBody>
                    <a:bodyPr/>
                    <a:lstStyle/>
                    <a:p>
                      <a:r>
                        <a:rPr lang="en-US" sz="900" dirty="0"/>
                        <a:t>NOT STARTED</a:t>
                      </a:r>
                    </a:p>
                  </a:txBody>
                  <a:tcPr/>
                </a:tc>
                <a:extLst>
                  <a:ext uri="{0D108BD9-81ED-4DB2-BD59-A6C34878D82A}">
                    <a16:rowId xmlns:a16="http://schemas.microsoft.com/office/drawing/2014/main" val="2311879687"/>
                  </a:ext>
                </a:extLst>
              </a:tr>
              <a:tr h="370840">
                <a:tc>
                  <a:txBody>
                    <a:bodyPr/>
                    <a:lstStyle/>
                    <a:p>
                      <a:r>
                        <a:rPr lang="en-US" sz="900" dirty="0"/>
                        <a:t>LATAM</a:t>
                      </a:r>
                    </a:p>
                  </a:txBody>
                  <a:tcPr/>
                </a:tc>
                <a:tc>
                  <a:txBody>
                    <a:bodyPr/>
                    <a:lstStyle/>
                    <a:p>
                      <a:r>
                        <a:rPr lang="en-US" sz="900" dirty="0"/>
                        <a:t>Sales, Order Desk, Delivery Teams</a:t>
                      </a:r>
                    </a:p>
                  </a:txBody>
                  <a:tcPr/>
                </a:tc>
                <a:tc>
                  <a:txBody>
                    <a:bodyPr/>
                    <a:lstStyle/>
                    <a:p>
                      <a:r>
                        <a:rPr lang="en-US" sz="900" dirty="0"/>
                        <a:t>Contacting account owner about B-end order issue</a:t>
                      </a:r>
                    </a:p>
                  </a:txBody>
                  <a:tcPr/>
                </a:tc>
                <a:tc>
                  <a:txBody>
                    <a:bodyPr/>
                    <a:lstStyle/>
                    <a:p>
                      <a:r>
                        <a:rPr lang="en-US" sz="900" dirty="0"/>
                        <a:t>The owner on the LATAM account in Siebel will be the LATAM B-end AM from Salesforce, not the global owner.  This is to avoid licensing issues in Siebel 8.</a:t>
                      </a:r>
                    </a:p>
                  </a:txBody>
                  <a:tcPr/>
                </a:tc>
                <a:tc>
                  <a:txBody>
                    <a:bodyPr/>
                    <a:lstStyle/>
                    <a:p>
                      <a:r>
                        <a:rPr lang="en-US" sz="900" dirty="0"/>
                        <a:t>LATAM teams need to know that they will contact the LATAM AM who will then escalate the question to the global AM where necessary.  Manual process.</a:t>
                      </a:r>
                    </a:p>
                  </a:txBody>
                  <a:tcPr/>
                </a:tc>
                <a:tc>
                  <a:txBody>
                    <a:bodyPr/>
                    <a:lstStyle/>
                    <a:p>
                      <a:r>
                        <a:rPr lang="en-US" sz="900" dirty="0"/>
                        <a:t>NOT STARTED</a:t>
                      </a:r>
                    </a:p>
                  </a:txBody>
                  <a:tcPr/>
                </a:tc>
                <a:extLst>
                  <a:ext uri="{0D108BD9-81ED-4DB2-BD59-A6C34878D82A}">
                    <a16:rowId xmlns:a16="http://schemas.microsoft.com/office/drawing/2014/main" val="3213316590"/>
                  </a:ext>
                </a:extLst>
              </a:tr>
              <a:tr h="370840">
                <a:tc>
                  <a:txBody>
                    <a:bodyPr/>
                    <a:lstStyle/>
                    <a:p>
                      <a:r>
                        <a:rPr lang="en-US" sz="900" dirty="0"/>
                        <a:t>LATAM</a:t>
                      </a:r>
                    </a:p>
                  </a:txBody>
                  <a:tcPr/>
                </a:tc>
                <a:tc>
                  <a:txBody>
                    <a:bodyPr/>
                    <a:lstStyle/>
                    <a:p>
                      <a:r>
                        <a:rPr lang="en-US" sz="900" dirty="0"/>
                        <a:t>Marketing/Sales</a:t>
                      </a:r>
                    </a:p>
                  </a:txBody>
                  <a:tcPr/>
                </a:tc>
                <a:tc>
                  <a:txBody>
                    <a:bodyPr/>
                    <a:lstStyle/>
                    <a:p>
                      <a:r>
                        <a:rPr lang="en-US" sz="900" dirty="0"/>
                        <a:t>New local LATAM account creation</a:t>
                      </a:r>
                    </a:p>
                  </a:txBody>
                  <a:tcPr/>
                </a:tc>
                <a:tc>
                  <a:txBody>
                    <a:bodyPr/>
                    <a:lstStyle/>
                    <a:p>
                      <a:r>
                        <a:rPr lang="en-US" sz="900" dirty="0"/>
                        <a:t>LATAM Marketing &amp; AMs should verify if a global account exists first.  If so, global owner should create the LATAM account.</a:t>
                      </a:r>
                    </a:p>
                  </a:txBody>
                  <a:tcPr/>
                </a:tc>
                <a:tc>
                  <a:txBody>
                    <a:bodyPr/>
                    <a:lstStyle/>
                    <a:p>
                      <a:r>
                        <a:rPr lang="en-US" sz="900" dirty="0"/>
                        <a:t>Need process to contact global owner to create LATAM account when needed</a:t>
                      </a:r>
                    </a:p>
                  </a:txBody>
                  <a:tcPr/>
                </a:tc>
                <a:tc>
                  <a:txBody>
                    <a:bodyPr/>
                    <a:lstStyle/>
                    <a:p>
                      <a:r>
                        <a:rPr lang="en-US" sz="900" dirty="0"/>
                        <a:t>NOT STARTED</a:t>
                      </a:r>
                    </a:p>
                  </a:txBody>
                  <a:tcPr/>
                </a:tc>
                <a:extLst>
                  <a:ext uri="{0D108BD9-81ED-4DB2-BD59-A6C34878D82A}">
                    <a16:rowId xmlns:a16="http://schemas.microsoft.com/office/drawing/2014/main" val="1152314149"/>
                  </a:ext>
                </a:extLst>
              </a:tr>
            </a:tbl>
          </a:graphicData>
        </a:graphic>
      </p:graphicFrame>
    </p:spTree>
    <p:extLst>
      <p:ext uri="{BB962C8B-B14F-4D97-AF65-F5344CB8AC3E}">
        <p14:creationId xmlns:p14="http://schemas.microsoft.com/office/powerpoint/2010/main" val="139553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0420-7144-4C20-B701-251759B7CCC1}"/>
              </a:ext>
            </a:extLst>
          </p:cNvPr>
          <p:cNvSpPr>
            <a:spLocks noGrp="1"/>
          </p:cNvSpPr>
          <p:nvPr>
            <p:ph type="title"/>
          </p:nvPr>
        </p:nvSpPr>
        <p:spPr>
          <a:xfrm>
            <a:off x="609600" y="424936"/>
            <a:ext cx="10972800" cy="499774"/>
          </a:xfrm>
        </p:spPr>
        <p:txBody>
          <a:bodyPr>
            <a:normAutofit fontScale="90000"/>
          </a:bodyPr>
          <a:lstStyle/>
          <a:p>
            <a:r>
              <a:rPr lang="en-US" dirty="0"/>
              <a:t>Communication Plan &amp; Impacts</a:t>
            </a:r>
          </a:p>
        </p:txBody>
      </p:sp>
      <p:graphicFrame>
        <p:nvGraphicFramePr>
          <p:cNvPr id="4" name="Table 4">
            <a:extLst>
              <a:ext uri="{FF2B5EF4-FFF2-40B4-BE49-F238E27FC236}">
                <a16:creationId xmlns:a16="http://schemas.microsoft.com/office/drawing/2014/main" id="{E9BAC97F-FACC-4FC6-AE25-632DEE8C6AAC}"/>
              </a:ext>
            </a:extLst>
          </p:cNvPr>
          <p:cNvGraphicFramePr>
            <a:graphicFrameLocks noGrp="1"/>
          </p:cNvGraphicFramePr>
          <p:nvPr>
            <p:ph idx="1"/>
            <p:extLst>
              <p:ext uri="{D42A27DB-BD31-4B8C-83A1-F6EECF244321}">
                <p14:modId xmlns:p14="http://schemas.microsoft.com/office/powerpoint/2010/main" val="2049511854"/>
              </p:ext>
            </p:extLst>
          </p:nvPr>
        </p:nvGraphicFramePr>
        <p:xfrm>
          <a:off x="609600" y="1555750"/>
          <a:ext cx="10972800" cy="3799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510499110"/>
                    </a:ext>
                  </a:extLst>
                </a:gridCol>
                <a:gridCol w="1828800">
                  <a:extLst>
                    <a:ext uri="{9D8B030D-6E8A-4147-A177-3AD203B41FA5}">
                      <a16:colId xmlns:a16="http://schemas.microsoft.com/office/drawing/2014/main" val="64380479"/>
                    </a:ext>
                  </a:extLst>
                </a:gridCol>
                <a:gridCol w="1828800">
                  <a:extLst>
                    <a:ext uri="{9D8B030D-6E8A-4147-A177-3AD203B41FA5}">
                      <a16:colId xmlns:a16="http://schemas.microsoft.com/office/drawing/2014/main" val="3475634227"/>
                    </a:ext>
                  </a:extLst>
                </a:gridCol>
                <a:gridCol w="1828800">
                  <a:extLst>
                    <a:ext uri="{9D8B030D-6E8A-4147-A177-3AD203B41FA5}">
                      <a16:colId xmlns:a16="http://schemas.microsoft.com/office/drawing/2014/main" val="2650093395"/>
                    </a:ext>
                  </a:extLst>
                </a:gridCol>
                <a:gridCol w="1828800">
                  <a:extLst>
                    <a:ext uri="{9D8B030D-6E8A-4147-A177-3AD203B41FA5}">
                      <a16:colId xmlns:a16="http://schemas.microsoft.com/office/drawing/2014/main" val="1178537737"/>
                    </a:ext>
                  </a:extLst>
                </a:gridCol>
                <a:gridCol w="1828800">
                  <a:extLst>
                    <a:ext uri="{9D8B030D-6E8A-4147-A177-3AD203B41FA5}">
                      <a16:colId xmlns:a16="http://schemas.microsoft.com/office/drawing/2014/main" val="1700365588"/>
                    </a:ext>
                  </a:extLst>
                </a:gridCol>
              </a:tblGrid>
              <a:tr h="370840">
                <a:tc>
                  <a:txBody>
                    <a:bodyPr/>
                    <a:lstStyle/>
                    <a:p>
                      <a:r>
                        <a:rPr lang="en-US" dirty="0"/>
                        <a:t>Region</a:t>
                      </a:r>
                    </a:p>
                  </a:txBody>
                  <a:tcPr/>
                </a:tc>
                <a:tc>
                  <a:txBody>
                    <a:bodyPr/>
                    <a:lstStyle/>
                    <a:p>
                      <a:r>
                        <a:rPr lang="en-US" dirty="0"/>
                        <a:t>Team</a:t>
                      </a:r>
                    </a:p>
                  </a:txBody>
                  <a:tcPr/>
                </a:tc>
                <a:tc>
                  <a:txBody>
                    <a:bodyPr/>
                    <a:lstStyle/>
                    <a:p>
                      <a:r>
                        <a:rPr lang="en-US" dirty="0"/>
                        <a:t>Process</a:t>
                      </a:r>
                    </a:p>
                  </a:txBody>
                  <a:tcPr/>
                </a:tc>
                <a:tc>
                  <a:txBody>
                    <a:bodyPr/>
                    <a:lstStyle/>
                    <a:p>
                      <a:r>
                        <a:rPr lang="en-US" dirty="0"/>
                        <a:t>Impact</a:t>
                      </a:r>
                    </a:p>
                  </a:txBody>
                  <a:tcPr/>
                </a:tc>
                <a:tc>
                  <a:txBody>
                    <a:bodyPr/>
                    <a:lstStyle/>
                    <a:p>
                      <a:r>
                        <a:rPr lang="en-US" dirty="0"/>
                        <a:t>Training</a:t>
                      </a:r>
                    </a:p>
                  </a:txBody>
                  <a:tcPr/>
                </a:tc>
                <a:tc>
                  <a:txBody>
                    <a:bodyPr/>
                    <a:lstStyle/>
                    <a:p>
                      <a:r>
                        <a:rPr lang="en-US" dirty="0"/>
                        <a:t>Status</a:t>
                      </a:r>
                    </a:p>
                  </a:txBody>
                  <a:tcPr/>
                </a:tc>
                <a:extLst>
                  <a:ext uri="{0D108BD9-81ED-4DB2-BD59-A6C34878D82A}">
                    <a16:rowId xmlns:a16="http://schemas.microsoft.com/office/drawing/2014/main" val="1276796329"/>
                  </a:ext>
                </a:extLst>
              </a:tr>
              <a:tr h="370840">
                <a:tc>
                  <a:txBody>
                    <a:bodyPr/>
                    <a:lstStyle/>
                    <a:p>
                      <a:r>
                        <a:rPr lang="en-US" sz="900" dirty="0"/>
                        <a:t>LATAM</a:t>
                      </a:r>
                    </a:p>
                  </a:txBody>
                  <a:tcPr/>
                </a:tc>
                <a:tc>
                  <a:txBody>
                    <a:bodyPr/>
                    <a:lstStyle/>
                    <a:p>
                      <a:r>
                        <a:rPr lang="en-US" sz="900" dirty="0"/>
                        <a:t>Compensation, Reporting</a:t>
                      </a:r>
                    </a:p>
                  </a:txBody>
                  <a:tcPr/>
                </a:tc>
                <a:tc>
                  <a:txBody>
                    <a:bodyPr/>
                    <a:lstStyle/>
                    <a:p>
                      <a:r>
                        <a:rPr lang="en-US" sz="900" dirty="0"/>
                        <a:t>LATAM Account Manager assignment on LATAM BANs</a:t>
                      </a:r>
                    </a:p>
                  </a:txBody>
                  <a:tcPr/>
                </a:tc>
                <a:tc>
                  <a:txBody>
                    <a:bodyPr/>
                    <a:lstStyle/>
                    <a:p>
                      <a:r>
                        <a:rPr lang="en-US" sz="900" dirty="0"/>
                        <a:t>Compensation team will may have more manual updates to make to correct the Account Manager assignment on LATAM BANs in AM.  See slide 15.</a:t>
                      </a:r>
                    </a:p>
                  </a:txBody>
                  <a:tcPr/>
                </a:tc>
                <a:tc>
                  <a:txBody>
                    <a:bodyPr/>
                    <a:lstStyle/>
                    <a:p>
                      <a:r>
                        <a:rPr lang="en-US" sz="900" dirty="0">
                          <a:solidFill>
                            <a:srgbClr val="000000"/>
                          </a:solidFill>
                        </a:rPr>
                        <a:t>Notify Comp &amp; Reporting of new solution and that more manual updates may be required.</a:t>
                      </a:r>
                    </a:p>
                    <a:p>
                      <a:r>
                        <a:rPr lang="en-US" sz="900" dirty="0">
                          <a:solidFill>
                            <a:srgbClr val="000000"/>
                          </a:solidFill>
                        </a:rPr>
                        <a:t>LATAM Comp needs to know when we move account owners from LATAM owners to NA/EMEA/APAC so they can update the AM assignment on the BAN back to the LATAM AM.</a:t>
                      </a:r>
                    </a:p>
                  </a:txBody>
                  <a:tcPr/>
                </a:tc>
                <a:tc>
                  <a:txBody>
                    <a:bodyPr/>
                    <a:lstStyle/>
                    <a:p>
                      <a:r>
                        <a:rPr lang="en-US" sz="900" dirty="0"/>
                        <a:t>NOT STARTED</a:t>
                      </a:r>
                    </a:p>
                  </a:txBody>
                  <a:tcPr/>
                </a:tc>
                <a:extLst>
                  <a:ext uri="{0D108BD9-81ED-4DB2-BD59-A6C34878D82A}">
                    <a16:rowId xmlns:a16="http://schemas.microsoft.com/office/drawing/2014/main" val="3653660341"/>
                  </a:ext>
                </a:extLst>
              </a:tr>
              <a:tr h="370840">
                <a:tc>
                  <a:txBody>
                    <a:bodyPr/>
                    <a:lstStyle/>
                    <a:p>
                      <a:r>
                        <a:rPr lang="en-US" sz="900" dirty="0"/>
                        <a:t>LATAM</a:t>
                      </a:r>
                    </a:p>
                  </a:txBody>
                  <a:tcPr/>
                </a:tc>
                <a:tc>
                  <a:txBody>
                    <a:bodyPr/>
                    <a:lstStyle/>
                    <a:p>
                      <a:r>
                        <a:rPr lang="en-US" sz="900" dirty="0"/>
                        <a:t>Compensation</a:t>
                      </a:r>
                    </a:p>
                  </a:txBody>
                  <a:tcPr/>
                </a:tc>
                <a:tc>
                  <a:txBody>
                    <a:bodyPr/>
                    <a:lstStyle/>
                    <a:p>
                      <a:r>
                        <a:rPr lang="en-US" sz="900" dirty="0"/>
                        <a:t>Adding LATAM B-end to production accounts</a:t>
                      </a:r>
                    </a:p>
                  </a:txBody>
                  <a:tcPr/>
                </a:tc>
                <a:tc>
                  <a:txBody>
                    <a:bodyPr/>
                    <a:lstStyle/>
                    <a:p>
                      <a:r>
                        <a:rPr lang="en-US" sz="900" dirty="0"/>
                        <a:t>When existing production accounts are changed from a LATAM owner to NA/EMEA/APAC the LATAM AM needs to be added as the B-end to the account team.</a:t>
                      </a:r>
                    </a:p>
                  </a:txBody>
                  <a:tcPr/>
                </a:tc>
                <a:tc>
                  <a:txBody>
                    <a:bodyPr/>
                    <a:lstStyle/>
                    <a:p>
                      <a:r>
                        <a:rPr lang="en-US" sz="900" dirty="0">
                          <a:solidFill>
                            <a:srgbClr val="000000"/>
                          </a:solidFill>
                        </a:rPr>
                        <a:t>Include Compensation in the plan to update/transfer account ownership after Siebel 8 dev is complete and account alignment solution is ready to be implemented.</a:t>
                      </a:r>
                    </a:p>
                  </a:txBody>
                  <a:tcPr/>
                </a:tc>
                <a:tc>
                  <a:txBody>
                    <a:bodyPr/>
                    <a:lstStyle/>
                    <a:p>
                      <a:r>
                        <a:rPr lang="en-US" sz="900" dirty="0"/>
                        <a:t>NOT STARTED</a:t>
                      </a:r>
                    </a:p>
                  </a:txBody>
                  <a:tcPr/>
                </a:tc>
                <a:extLst>
                  <a:ext uri="{0D108BD9-81ED-4DB2-BD59-A6C34878D82A}">
                    <a16:rowId xmlns:a16="http://schemas.microsoft.com/office/drawing/2014/main" val="1406966857"/>
                  </a:ext>
                </a:extLst>
              </a:tr>
              <a:tr h="370840">
                <a:tc>
                  <a:txBody>
                    <a:bodyPr/>
                    <a:lstStyle/>
                    <a:p>
                      <a:r>
                        <a:rPr lang="en-US" sz="900" dirty="0"/>
                        <a:t>Global</a:t>
                      </a:r>
                    </a:p>
                  </a:txBody>
                  <a:tcPr/>
                </a:tc>
                <a:tc>
                  <a:txBody>
                    <a:bodyPr/>
                    <a:lstStyle/>
                    <a:p>
                      <a:r>
                        <a:rPr lang="en-US" sz="900" dirty="0"/>
                        <a:t>Sales, LATAM Comp, Salesforce</a:t>
                      </a:r>
                    </a:p>
                  </a:txBody>
                  <a:tcPr/>
                </a:tc>
                <a:tc>
                  <a:txBody>
                    <a:bodyPr/>
                    <a:lstStyle/>
                    <a:p>
                      <a:r>
                        <a:rPr lang="en-US" sz="900" dirty="0"/>
                        <a:t>Account Transfer of existing accounts in Salesforce</a:t>
                      </a:r>
                    </a:p>
                    <a:p>
                      <a:r>
                        <a:rPr lang="en-US" sz="900" dirty="0"/>
                        <a:t>Update of LATAM B-end AM</a:t>
                      </a:r>
                    </a:p>
                  </a:txBody>
                  <a:tcPr/>
                </a:tc>
                <a:tc>
                  <a:txBody>
                    <a:bodyPr/>
                    <a:lstStyle/>
                    <a:p>
                      <a:r>
                        <a:rPr lang="en-US" sz="900" dirty="0"/>
                        <a:t>Existing production accounts will need to be transferred from LATAM to non-LATAM ownership.</a:t>
                      </a:r>
                    </a:p>
                    <a:p>
                      <a:r>
                        <a:rPr lang="en-US" sz="900" dirty="0"/>
                        <a:t>LATAM B-end AM will need to be updated on all these accounts.</a:t>
                      </a:r>
                    </a:p>
                  </a:txBody>
                  <a:tcPr/>
                </a:tc>
                <a:tc>
                  <a:txBody>
                    <a:bodyPr/>
                    <a:lstStyle/>
                    <a:p>
                      <a:r>
                        <a:rPr lang="en-US" sz="900" dirty="0">
                          <a:solidFill>
                            <a:srgbClr val="000000"/>
                          </a:solidFill>
                        </a:rPr>
                        <a:t>If this will happen in bulk, then this needs to be a coordinated effort across all regions and with the Salesforce team.</a:t>
                      </a:r>
                    </a:p>
                  </a:txBody>
                  <a:tcPr/>
                </a:tc>
                <a:tc>
                  <a:txBody>
                    <a:bodyPr/>
                    <a:lstStyle/>
                    <a:p>
                      <a:r>
                        <a:rPr lang="en-US" sz="900" dirty="0"/>
                        <a:t>NOT STARTED</a:t>
                      </a:r>
                    </a:p>
                  </a:txBody>
                  <a:tcPr/>
                </a:tc>
                <a:extLst>
                  <a:ext uri="{0D108BD9-81ED-4DB2-BD59-A6C34878D82A}">
                    <a16:rowId xmlns:a16="http://schemas.microsoft.com/office/drawing/2014/main" val="3919984107"/>
                  </a:ext>
                </a:extLst>
              </a:tr>
            </a:tbl>
          </a:graphicData>
        </a:graphic>
      </p:graphicFrame>
    </p:spTree>
    <p:extLst>
      <p:ext uri="{BB962C8B-B14F-4D97-AF65-F5344CB8AC3E}">
        <p14:creationId xmlns:p14="http://schemas.microsoft.com/office/powerpoint/2010/main" val="3824140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00C4-1F69-4ED8-8B85-BC4891628197}"/>
              </a:ext>
            </a:extLst>
          </p:cNvPr>
          <p:cNvSpPr>
            <a:spLocks noGrp="1"/>
          </p:cNvSpPr>
          <p:nvPr>
            <p:ph type="title"/>
          </p:nvPr>
        </p:nvSpPr>
        <p:spPr>
          <a:xfrm>
            <a:off x="228598" y="201358"/>
            <a:ext cx="10972800" cy="526776"/>
          </a:xfrm>
        </p:spPr>
        <p:txBody>
          <a:bodyPr>
            <a:normAutofit fontScale="90000"/>
          </a:bodyPr>
          <a:lstStyle/>
          <a:p>
            <a:r>
              <a:rPr lang="en-US" dirty="0"/>
              <a:t>Contact Information</a:t>
            </a:r>
          </a:p>
        </p:txBody>
      </p:sp>
      <p:graphicFrame>
        <p:nvGraphicFramePr>
          <p:cNvPr id="4" name="Table 4">
            <a:extLst>
              <a:ext uri="{FF2B5EF4-FFF2-40B4-BE49-F238E27FC236}">
                <a16:creationId xmlns:a16="http://schemas.microsoft.com/office/drawing/2014/main" id="{C76ABCDD-90A4-47B6-946A-8C837FCE1DC2}"/>
              </a:ext>
            </a:extLst>
          </p:cNvPr>
          <p:cNvGraphicFramePr>
            <a:graphicFrameLocks noGrp="1"/>
          </p:cNvGraphicFramePr>
          <p:nvPr>
            <p:ph idx="1"/>
            <p:extLst>
              <p:ext uri="{D42A27DB-BD31-4B8C-83A1-F6EECF244321}">
                <p14:modId xmlns:p14="http://schemas.microsoft.com/office/powerpoint/2010/main" val="3184789489"/>
              </p:ext>
            </p:extLst>
          </p:nvPr>
        </p:nvGraphicFramePr>
        <p:xfrm>
          <a:off x="160866" y="643467"/>
          <a:ext cx="11734801" cy="5383065"/>
        </p:xfrm>
        <a:graphic>
          <a:graphicData uri="http://schemas.openxmlformats.org/drawingml/2006/table">
            <a:tbl>
              <a:tblPr firstRow="1" bandRow="1">
                <a:tableStyleId>{5C22544A-7EE6-4342-B048-85BDC9FD1C3A}</a:tableStyleId>
              </a:tblPr>
              <a:tblGrid>
                <a:gridCol w="1972734">
                  <a:extLst>
                    <a:ext uri="{9D8B030D-6E8A-4147-A177-3AD203B41FA5}">
                      <a16:colId xmlns:a16="http://schemas.microsoft.com/office/drawing/2014/main" val="138897354"/>
                    </a:ext>
                  </a:extLst>
                </a:gridCol>
                <a:gridCol w="2542508">
                  <a:extLst>
                    <a:ext uri="{9D8B030D-6E8A-4147-A177-3AD203B41FA5}">
                      <a16:colId xmlns:a16="http://schemas.microsoft.com/office/drawing/2014/main" val="2296735409"/>
                    </a:ext>
                  </a:extLst>
                </a:gridCol>
                <a:gridCol w="2342132">
                  <a:extLst>
                    <a:ext uri="{9D8B030D-6E8A-4147-A177-3AD203B41FA5}">
                      <a16:colId xmlns:a16="http://schemas.microsoft.com/office/drawing/2014/main" val="4211989458"/>
                    </a:ext>
                  </a:extLst>
                </a:gridCol>
                <a:gridCol w="4877427">
                  <a:extLst>
                    <a:ext uri="{9D8B030D-6E8A-4147-A177-3AD203B41FA5}">
                      <a16:colId xmlns:a16="http://schemas.microsoft.com/office/drawing/2014/main" val="3144107395"/>
                    </a:ext>
                  </a:extLst>
                </a:gridCol>
              </a:tblGrid>
              <a:tr h="359214">
                <a:tc>
                  <a:txBody>
                    <a:bodyPr/>
                    <a:lstStyle/>
                    <a:p>
                      <a:r>
                        <a:rPr lang="en-US" dirty="0"/>
                        <a:t>Team</a:t>
                      </a:r>
                    </a:p>
                  </a:txBody>
                  <a:tcPr/>
                </a:tc>
                <a:tc>
                  <a:txBody>
                    <a:bodyPr/>
                    <a:lstStyle/>
                    <a:p>
                      <a:r>
                        <a:rPr lang="en-US" dirty="0"/>
                        <a:t>Region</a:t>
                      </a:r>
                    </a:p>
                  </a:txBody>
                  <a:tcPr/>
                </a:tc>
                <a:tc>
                  <a:txBody>
                    <a:bodyPr/>
                    <a:lstStyle/>
                    <a:p>
                      <a:r>
                        <a:rPr lang="en-US" dirty="0"/>
                        <a:t>Name</a:t>
                      </a:r>
                    </a:p>
                  </a:txBody>
                  <a:tcPr/>
                </a:tc>
                <a:tc>
                  <a:txBody>
                    <a:bodyPr/>
                    <a:lstStyle/>
                    <a:p>
                      <a:r>
                        <a:rPr lang="en-US" dirty="0"/>
                        <a:t>Notes</a:t>
                      </a:r>
                    </a:p>
                  </a:txBody>
                  <a:tcPr/>
                </a:tc>
                <a:extLst>
                  <a:ext uri="{0D108BD9-81ED-4DB2-BD59-A6C34878D82A}">
                    <a16:rowId xmlns:a16="http://schemas.microsoft.com/office/drawing/2014/main" val="929171029"/>
                  </a:ext>
                </a:extLst>
              </a:tr>
              <a:tr h="235373">
                <a:tc>
                  <a:txBody>
                    <a:bodyPr/>
                    <a:lstStyle/>
                    <a:p>
                      <a:r>
                        <a:rPr lang="en-US" sz="800" baseline="0" dirty="0"/>
                        <a:t>Sales, CSM?</a:t>
                      </a:r>
                    </a:p>
                  </a:txBody>
                  <a:tcPr/>
                </a:tc>
                <a:tc>
                  <a:txBody>
                    <a:bodyPr/>
                    <a:lstStyle/>
                    <a:p>
                      <a:r>
                        <a:rPr lang="en-US" sz="800" baseline="0" dirty="0"/>
                        <a:t>NA</a:t>
                      </a:r>
                    </a:p>
                  </a:txBody>
                  <a:tcPr/>
                </a:tc>
                <a:tc>
                  <a:txBody>
                    <a:bodyPr/>
                    <a:lstStyle/>
                    <a:p>
                      <a:endParaRPr lang="en-US" sz="800" baseline="0" dirty="0"/>
                    </a:p>
                  </a:txBody>
                  <a:tcPr/>
                </a:tc>
                <a:tc>
                  <a:txBody>
                    <a:bodyPr/>
                    <a:lstStyle/>
                    <a:p>
                      <a:endParaRPr lang="en-US" sz="800" baseline="0" dirty="0"/>
                    </a:p>
                  </a:txBody>
                  <a:tcPr/>
                </a:tc>
                <a:extLst>
                  <a:ext uri="{0D108BD9-81ED-4DB2-BD59-A6C34878D82A}">
                    <a16:rowId xmlns:a16="http://schemas.microsoft.com/office/drawing/2014/main" val="4253912031"/>
                  </a:ext>
                </a:extLst>
              </a:tr>
              <a:tr h="237066">
                <a:tc>
                  <a:txBody>
                    <a:bodyPr/>
                    <a:lstStyle/>
                    <a:p>
                      <a:r>
                        <a:rPr lang="en-US" sz="800" baseline="0" dirty="0"/>
                        <a:t>Sales, CSM?</a:t>
                      </a:r>
                    </a:p>
                  </a:txBody>
                  <a:tcPr>
                    <a:lnB w="12700" cmpd="sng">
                      <a:noFill/>
                    </a:lnB>
                  </a:tcPr>
                </a:tc>
                <a:tc>
                  <a:txBody>
                    <a:bodyPr/>
                    <a:lstStyle/>
                    <a:p>
                      <a:r>
                        <a:rPr lang="en-US" sz="800" baseline="0" dirty="0"/>
                        <a:t>EMEA</a:t>
                      </a:r>
                    </a:p>
                  </a:txBody>
                  <a:tcPr>
                    <a:lnB w="12700" cmpd="sng">
                      <a:noFill/>
                    </a:lnB>
                  </a:tcPr>
                </a:tc>
                <a:tc>
                  <a:txBody>
                    <a:bodyPr/>
                    <a:lstStyle/>
                    <a:p>
                      <a:endParaRPr lang="en-US" sz="800" baseline="0" dirty="0"/>
                    </a:p>
                  </a:txBody>
                  <a:tcPr>
                    <a:lnB w="12700" cmpd="sng">
                      <a:noFill/>
                    </a:lnB>
                  </a:tcPr>
                </a:tc>
                <a:tc>
                  <a:txBody>
                    <a:bodyPr/>
                    <a:lstStyle/>
                    <a:p>
                      <a:endParaRPr lang="en-US" sz="800" baseline="0" dirty="0"/>
                    </a:p>
                  </a:txBody>
                  <a:tcPr>
                    <a:lnB w="12700" cmpd="sng">
                      <a:noFill/>
                    </a:lnB>
                  </a:tcPr>
                </a:tc>
                <a:extLst>
                  <a:ext uri="{0D108BD9-81ED-4DB2-BD59-A6C34878D82A}">
                    <a16:rowId xmlns:a16="http://schemas.microsoft.com/office/drawing/2014/main" val="682912855"/>
                  </a:ext>
                </a:extLst>
              </a:tr>
              <a:tr h="448734">
                <a:tc>
                  <a:txBody>
                    <a:bodyPr/>
                    <a:lstStyle/>
                    <a:p>
                      <a:r>
                        <a:rPr lang="en-US" sz="800" baseline="0" dirty="0"/>
                        <a:t>Sales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LATAM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Horacio Cardona</a:t>
                      </a:r>
                    </a:p>
                    <a:p>
                      <a:r>
                        <a:rPr lang="en-US" sz="800" baseline="0" dirty="0"/>
                        <a:t>Marcos Malfatti</a:t>
                      </a:r>
                    </a:p>
                    <a:p>
                      <a:r>
                        <a:rPr lang="en-US" sz="800" baseline="0" dirty="0"/>
                        <a:t>Luis Alberto Piccolo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800" baseline="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79519896"/>
                  </a:ext>
                </a:extLst>
              </a:tr>
              <a:tr h="359214">
                <a:tc>
                  <a:txBody>
                    <a:bodyPr/>
                    <a:lstStyle/>
                    <a:p>
                      <a:r>
                        <a:rPr lang="en-US" sz="800" baseline="0" dirty="0"/>
                        <a:t>Sales, CSM?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APAC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Ricky Chau</a:t>
                      </a:r>
                    </a:p>
                    <a:p>
                      <a:r>
                        <a:rPr lang="en-US" sz="800" baseline="0" dirty="0"/>
                        <a:t>Jordan Cheung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Ask if Jordan has any other contact suggestions.  Jordan’s team frequently handles sales into LATAM.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71320747"/>
                  </a:ext>
                </a:extLst>
              </a:tr>
              <a:tr h="359214">
                <a:tc>
                  <a:txBody>
                    <a:bodyPr/>
                    <a:lstStyle/>
                    <a:p>
                      <a:r>
                        <a:rPr lang="en-US" sz="800" baseline="0" dirty="0"/>
                        <a:t>Sales Support, Sales Enablement, Quote Desk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North America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Cheyenne Amidon</a:t>
                      </a:r>
                    </a:p>
                    <a:p>
                      <a:r>
                        <a:rPr lang="en-US" sz="800" baseline="0" dirty="0"/>
                        <a:t>John Malander</a:t>
                      </a:r>
                    </a:p>
                    <a:p>
                      <a:r>
                        <a:rPr lang="en-US" sz="800" baseline="0" dirty="0"/>
                        <a:t>Amy Scully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800" baseline="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1018524"/>
                  </a:ext>
                </a:extLst>
              </a:tr>
              <a:tr h="359214">
                <a:tc>
                  <a:txBody>
                    <a:bodyPr/>
                    <a:lstStyle/>
                    <a:p>
                      <a:r>
                        <a:rPr lang="en-US" sz="800" baseline="0" dirty="0"/>
                        <a:t>Sales Support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LATAM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Federico Kreutzer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Federico is aware of the proposal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75873267"/>
                  </a:ext>
                </a:extLst>
              </a:tr>
              <a:tr h="531439">
                <a:tc>
                  <a:txBody>
                    <a:bodyPr/>
                    <a:lstStyle/>
                    <a:p>
                      <a:r>
                        <a:rPr lang="en-US" sz="800" baseline="0" dirty="0"/>
                        <a:t>Sales Support (SSA)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EMEA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Pip Wilkins</a:t>
                      </a:r>
                    </a:p>
                    <a:p>
                      <a:r>
                        <a:rPr lang="en-US" sz="800" baseline="0" dirty="0"/>
                        <a:t>Jennie Prins</a:t>
                      </a:r>
                    </a:p>
                    <a:p>
                      <a:r>
                        <a:rPr lang="en-US" sz="800" baseline="0" dirty="0"/>
                        <a:t>Jacqui Williams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800" baseline="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6953219"/>
                  </a:ext>
                </a:extLst>
              </a:tr>
              <a:tr h="257200">
                <a:tc>
                  <a:txBody>
                    <a:bodyPr/>
                    <a:lstStyle/>
                    <a:p>
                      <a:r>
                        <a:rPr lang="en-US" sz="800" baseline="0" dirty="0"/>
                        <a:t>Sales Support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APAC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Not sure if APAC has this role.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7545562"/>
                  </a:ext>
                </a:extLst>
              </a:tr>
              <a:tr h="531439">
                <a:tc>
                  <a:txBody>
                    <a:bodyPr/>
                    <a:lstStyle/>
                    <a:p>
                      <a:r>
                        <a:rPr lang="en-US" sz="800" baseline="0" dirty="0"/>
                        <a:t>Marketing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LATAM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Emilio Madero</a:t>
                      </a:r>
                    </a:p>
                    <a:p>
                      <a:r>
                        <a:rPr lang="en-US" sz="800" baseline="0" dirty="0"/>
                        <a:t>Yuri Rezende Menck</a:t>
                      </a:r>
                    </a:p>
                    <a:p>
                      <a:r>
                        <a:rPr lang="en-US" sz="800" baseline="0" dirty="0"/>
                        <a:t>Pablo Villegas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Emilio has approved the account alignment proposal.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79252444"/>
                  </a:ext>
                </a:extLst>
              </a:tr>
              <a:tr h="247495">
                <a:tc>
                  <a:txBody>
                    <a:bodyPr/>
                    <a:lstStyle/>
                    <a:p>
                      <a:r>
                        <a:rPr lang="en-US" sz="800" baseline="0" dirty="0"/>
                        <a:t>Human Resources/Compensation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LATAM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Marcelo Melamed</a:t>
                      </a:r>
                    </a:p>
                    <a:p>
                      <a:r>
                        <a:rPr lang="en-US" sz="800" baseline="0" dirty="0"/>
                        <a:t>Denise Stoltz Martins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800" baseline="0" dirty="0"/>
                        <a:t>Marcelo has approved the account alignment proposal.  Not sure if he has reviewed this with Denise.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42123201"/>
                  </a:ext>
                </a:extLst>
              </a:tr>
              <a:tr h="271758">
                <a:tc>
                  <a:txBody>
                    <a:bodyPr/>
                    <a:lstStyle/>
                    <a:p>
                      <a:r>
                        <a:rPr lang="en-US" sz="800" baseline="0" dirty="0"/>
                        <a:t>Customer Hierarchy</a:t>
                      </a:r>
                    </a:p>
                  </a:txBody>
                  <a:tcPr>
                    <a:lnT w="12700" cmpd="sng">
                      <a:noFill/>
                    </a:lnT>
                  </a:tcPr>
                </a:tc>
                <a:tc>
                  <a:txBody>
                    <a:bodyPr/>
                    <a:lstStyle/>
                    <a:p>
                      <a:r>
                        <a:rPr lang="en-US" sz="800" baseline="0" dirty="0"/>
                        <a:t>Global</a:t>
                      </a:r>
                    </a:p>
                  </a:txBody>
                  <a:tcPr>
                    <a:lnT w="12700" cmpd="sng">
                      <a:noFill/>
                    </a:lnT>
                  </a:tcPr>
                </a:tc>
                <a:tc>
                  <a:txBody>
                    <a:bodyPr/>
                    <a:lstStyle/>
                    <a:p>
                      <a:r>
                        <a:rPr lang="en-US" sz="800" baseline="0" dirty="0"/>
                        <a:t>Kris Swygert</a:t>
                      </a:r>
                    </a:p>
                  </a:txBody>
                  <a:tcPr>
                    <a:lnT w="12700" cmpd="sng">
                      <a:noFill/>
                    </a:lnT>
                  </a:tcPr>
                </a:tc>
                <a:tc>
                  <a:txBody>
                    <a:bodyPr/>
                    <a:lstStyle/>
                    <a:p>
                      <a:endParaRPr lang="en-US" sz="800" baseline="0" dirty="0"/>
                    </a:p>
                  </a:txBody>
                  <a:tcPr>
                    <a:lnT w="12700" cmpd="sng">
                      <a:noFill/>
                    </a:lnT>
                  </a:tcPr>
                </a:tc>
                <a:extLst>
                  <a:ext uri="{0D108BD9-81ED-4DB2-BD59-A6C34878D82A}">
                    <a16:rowId xmlns:a16="http://schemas.microsoft.com/office/drawing/2014/main" val="4001657209"/>
                  </a:ext>
                </a:extLst>
              </a:tr>
              <a:tr h="359214">
                <a:tc>
                  <a:txBody>
                    <a:bodyPr/>
                    <a:lstStyle/>
                    <a:p>
                      <a:r>
                        <a:rPr lang="en-US" sz="800" baseline="0" dirty="0"/>
                        <a:t>Order Desk</a:t>
                      </a:r>
                    </a:p>
                  </a:txBody>
                  <a:tcPr/>
                </a:tc>
                <a:tc>
                  <a:txBody>
                    <a:bodyPr/>
                    <a:lstStyle/>
                    <a:p>
                      <a:r>
                        <a:rPr lang="en-US" sz="800" baseline="0" dirty="0"/>
                        <a:t>LATAM</a:t>
                      </a:r>
                    </a:p>
                  </a:txBody>
                  <a:tcPr/>
                </a:tc>
                <a:tc>
                  <a:txBody>
                    <a:bodyPr/>
                    <a:lstStyle/>
                    <a:p>
                      <a:r>
                        <a:rPr lang="en-US" sz="800" baseline="0" dirty="0"/>
                        <a:t>Enrique Vita</a:t>
                      </a:r>
                    </a:p>
                    <a:p>
                      <a:r>
                        <a:rPr lang="en-US" sz="800" baseline="0" dirty="0"/>
                        <a:t>Carlos Ferreira</a:t>
                      </a:r>
                    </a:p>
                  </a:txBody>
                  <a:tcPr/>
                </a:tc>
                <a:tc>
                  <a:txBody>
                    <a:bodyPr/>
                    <a:lstStyle/>
                    <a:p>
                      <a:r>
                        <a:rPr lang="en-US" sz="800" baseline="0" dirty="0"/>
                        <a:t>Enrique/Carlos can provide other key order desk manager contacts</a:t>
                      </a:r>
                    </a:p>
                  </a:txBody>
                  <a:tcPr/>
                </a:tc>
                <a:extLst>
                  <a:ext uri="{0D108BD9-81ED-4DB2-BD59-A6C34878D82A}">
                    <a16:rowId xmlns:a16="http://schemas.microsoft.com/office/drawing/2014/main" val="3464471515"/>
                  </a:ext>
                </a:extLst>
              </a:tr>
              <a:tr h="266494">
                <a:tc>
                  <a:txBody>
                    <a:bodyPr/>
                    <a:lstStyle/>
                    <a:p>
                      <a:r>
                        <a:rPr lang="en-US" sz="800" baseline="0" dirty="0"/>
                        <a:t>Reporting</a:t>
                      </a:r>
                    </a:p>
                  </a:txBody>
                  <a:tcPr/>
                </a:tc>
                <a:tc>
                  <a:txBody>
                    <a:bodyPr/>
                    <a:lstStyle/>
                    <a:p>
                      <a:r>
                        <a:rPr lang="en-US" sz="800" baseline="0" dirty="0"/>
                        <a:t>LATAM</a:t>
                      </a:r>
                    </a:p>
                  </a:txBody>
                  <a:tcPr/>
                </a:tc>
                <a:tc>
                  <a:txBody>
                    <a:bodyPr/>
                    <a:lstStyle/>
                    <a:p>
                      <a:r>
                        <a:rPr lang="en-US" sz="800" baseline="0" dirty="0"/>
                        <a:t>Marly Pinzon Bautista</a:t>
                      </a:r>
                    </a:p>
                  </a:txBody>
                  <a:tcPr/>
                </a:tc>
                <a:tc>
                  <a:txBody>
                    <a:bodyPr/>
                    <a:lstStyle/>
                    <a:p>
                      <a:r>
                        <a:rPr lang="en-US" sz="800" baseline="0" dirty="0"/>
                        <a:t>Data Warehouse &amp; compensation reporting</a:t>
                      </a:r>
                    </a:p>
                  </a:txBody>
                  <a:tcPr/>
                </a:tc>
                <a:extLst>
                  <a:ext uri="{0D108BD9-81ED-4DB2-BD59-A6C34878D82A}">
                    <a16:rowId xmlns:a16="http://schemas.microsoft.com/office/drawing/2014/main" val="2440351287"/>
                  </a:ext>
                </a:extLst>
              </a:tr>
              <a:tr h="359214">
                <a:tc>
                  <a:txBody>
                    <a:bodyPr/>
                    <a:lstStyle/>
                    <a:p>
                      <a:r>
                        <a:rPr lang="en-US" sz="800" baseline="0" dirty="0"/>
                        <a:t>LATAM B-end Support</a:t>
                      </a:r>
                    </a:p>
                  </a:txBody>
                  <a:tcPr/>
                </a:tc>
                <a:tc>
                  <a:txBody>
                    <a:bodyPr/>
                    <a:lstStyle/>
                    <a:p>
                      <a:r>
                        <a:rPr lang="en-US" sz="800" baseline="0" dirty="0"/>
                        <a:t>LATAM</a:t>
                      </a:r>
                    </a:p>
                  </a:txBody>
                  <a:tcPr/>
                </a:tc>
                <a:tc>
                  <a:txBody>
                    <a:bodyPr/>
                    <a:lstStyle/>
                    <a:p>
                      <a:r>
                        <a:rPr lang="en-US" sz="800" baseline="0" dirty="0"/>
                        <a:t>Jaime Duran</a:t>
                      </a:r>
                    </a:p>
                  </a:txBody>
                  <a:tcPr/>
                </a:tc>
                <a:tc>
                  <a:txBody>
                    <a:bodyPr/>
                    <a:lstStyle/>
                    <a:p>
                      <a:r>
                        <a:rPr lang="en-US" sz="800" baseline="0" dirty="0"/>
                        <a:t>Jaime’s team supports B-end orders into LATAM.  His team should be aware of the changes.</a:t>
                      </a:r>
                    </a:p>
                  </a:txBody>
                  <a:tcPr/>
                </a:tc>
                <a:extLst>
                  <a:ext uri="{0D108BD9-81ED-4DB2-BD59-A6C34878D82A}">
                    <a16:rowId xmlns:a16="http://schemas.microsoft.com/office/drawing/2014/main" val="1079694365"/>
                  </a:ext>
                </a:extLst>
              </a:tr>
            </a:tbl>
          </a:graphicData>
        </a:graphic>
      </p:graphicFrame>
    </p:spTree>
    <p:extLst>
      <p:ext uri="{BB962C8B-B14F-4D97-AF65-F5344CB8AC3E}">
        <p14:creationId xmlns:p14="http://schemas.microsoft.com/office/powerpoint/2010/main" val="2705622872"/>
      </p:ext>
    </p:extLst>
  </p:cSld>
  <p:clrMapOvr>
    <a:masterClrMapping/>
  </p:clrMapOvr>
</p:sld>
</file>

<file path=ppt/theme/theme1.xml><?xml version="1.0" encoding="utf-8"?>
<a:theme xmlns:a="http://schemas.openxmlformats.org/drawingml/2006/main" name="Office Theme">
  <a:themeElements>
    <a:clrScheme name="Lumen1">
      <a:dk1>
        <a:srgbClr val="000000"/>
      </a:dk1>
      <a:lt1>
        <a:srgbClr val="FFFFFF"/>
      </a:lt1>
      <a:dk2>
        <a:srgbClr val="0075C9"/>
      </a:dk2>
      <a:lt2>
        <a:srgbClr val="EEEEEE"/>
      </a:lt2>
      <a:accent1>
        <a:srgbClr val="38C6F3"/>
      </a:accent1>
      <a:accent2>
        <a:srgbClr val="0075C9"/>
      </a:accent2>
      <a:accent3>
        <a:srgbClr val="0C9ED9"/>
      </a:accent3>
      <a:accent4>
        <a:srgbClr val="FF9E18"/>
      </a:accent4>
      <a:accent5>
        <a:srgbClr val="083076"/>
      </a:accent5>
      <a:accent6>
        <a:srgbClr val="EE7623"/>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Lumen1">
      <a:dk1>
        <a:srgbClr val="000000"/>
      </a:dk1>
      <a:lt1>
        <a:srgbClr val="FFFFFF"/>
      </a:lt1>
      <a:dk2>
        <a:srgbClr val="0075C9"/>
      </a:dk2>
      <a:lt2>
        <a:srgbClr val="EEEEEE"/>
      </a:lt2>
      <a:accent1>
        <a:srgbClr val="38C6F3"/>
      </a:accent1>
      <a:accent2>
        <a:srgbClr val="0075C9"/>
      </a:accent2>
      <a:accent3>
        <a:srgbClr val="0C9ED9"/>
      </a:accent3>
      <a:accent4>
        <a:srgbClr val="FF9E18"/>
      </a:accent4>
      <a:accent5>
        <a:srgbClr val="083076"/>
      </a:accent5>
      <a:accent6>
        <a:srgbClr val="EE7623"/>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C057981AF97A94BBC7EF077FF2AF818" ma:contentTypeVersion="14" ma:contentTypeDescription="Create a new document." ma:contentTypeScope="" ma:versionID="0417cf75477baf33f742361efa2287f1">
  <xsd:schema xmlns:xsd="http://www.w3.org/2001/XMLSchema" xmlns:xs="http://www.w3.org/2001/XMLSchema" xmlns:p="http://schemas.microsoft.com/office/2006/metadata/properties" xmlns:ns2="9bb71c63-50c5-4786-b933-59ca49d650b8" xmlns:ns3="557afd47-5b8f-43f5-bc0f-33fef1377ea8" targetNamespace="http://schemas.microsoft.com/office/2006/metadata/properties" ma:root="true" ma:fieldsID="f0ca4e24d6bbba602ce3f26c1938936e" ns2:_="" ns3:_="">
    <xsd:import namespace="9bb71c63-50c5-4786-b933-59ca49d650b8"/>
    <xsd:import namespace="557afd47-5b8f-43f5-bc0f-33fef1377ea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_Flow_SignoffStatu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b71c63-50c5-4786-b933-59ca49d650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_Flow_SignoffStatus" ma:index="20" nillable="true" ma:displayName="Sign-off status" ma:internalName="Sign_x002d_off_x0020_status">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7afd47-5b8f-43f5-bc0f-33fef1377ea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9bb71c63-50c5-4786-b933-59ca49d650b8" xsi:nil="true"/>
  </documentManagement>
</p:properties>
</file>

<file path=customXml/itemProps1.xml><?xml version="1.0" encoding="utf-8"?>
<ds:datastoreItem xmlns:ds="http://schemas.openxmlformats.org/officeDocument/2006/customXml" ds:itemID="{39DCFCF6-6F44-4E9A-9B40-D1F0155B00DF}">
  <ds:schemaRefs>
    <ds:schemaRef ds:uri="http://schemas.microsoft.com/sharepoint/v3/contenttype/forms"/>
  </ds:schemaRefs>
</ds:datastoreItem>
</file>

<file path=customXml/itemProps2.xml><?xml version="1.0" encoding="utf-8"?>
<ds:datastoreItem xmlns:ds="http://schemas.openxmlformats.org/officeDocument/2006/customXml" ds:itemID="{D6305566-A2F2-40B5-9B9D-C443EB0B52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b71c63-50c5-4786-b933-59ca49d650b8"/>
    <ds:schemaRef ds:uri="557afd47-5b8f-43f5-bc0f-33fef1377e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568B60-1432-41EE-A01F-832F30B59213}">
  <ds:schemaRefs>
    <ds:schemaRef ds:uri="http://schemas.microsoft.com/office/2006/metadata/properties"/>
    <ds:schemaRef ds:uri="9bb71c63-50c5-4786-b933-59ca49d650b8"/>
    <ds:schemaRef ds:uri="http://purl.org/dc/terms/"/>
    <ds:schemaRef ds:uri="http://schemas.openxmlformats.org/package/2006/metadata/core-properties"/>
    <ds:schemaRef ds:uri="http://purl.org/dc/dcmitype/"/>
    <ds:schemaRef ds:uri="http://schemas.microsoft.com/office/2006/documentManagement/types"/>
    <ds:schemaRef ds:uri="557afd47-5b8f-43f5-bc0f-33fef1377ea8"/>
    <ds:schemaRef ds:uri="http://purl.org/dc/elements/1.1/"/>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1444</TotalTime>
  <Words>3901</Words>
  <Application>Microsoft Office PowerPoint</Application>
  <PresentationFormat>Widescreen</PresentationFormat>
  <Paragraphs>415</Paragraphs>
  <Slides>15</Slides>
  <Notes>0</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Office Theme</vt:lpstr>
      <vt:lpstr>1_Office Theme</vt:lpstr>
      <vt:lpstr>3_Office Theme</vt:lpstr>
      <vt:lpstr>Global Customer Account Alignment  Impacts, Communication Plan, Scenarios</vt:lpstr>
      <vt:lpstr>Global Customer Account Alignment:  What is it? </vt:lpstr>
      <vt:lpstr>Global Customer Account Alignment:  Impacts &amp; Benefits </vt:lpstr>
      <vt:lpstr>Customer Account Alignment - Example</vt:lpstr>
      <vt:lpstr>Global Account Ownership &amp; Alignment by Process</vt:lpstr>
      <vt:lpstr>Communication Plan &amp; Impacts</vt:lpstr>
      <vt:lpstr>Communication Plan &amp; Impacts</vt:lpstr>
      <vt:lpstr>Communication Plan &amp; Impacts</vt:lpstr>
      <vt:lpstr>Contact Information</vt:lpstr>
      <vt:lpstr>Scenario 1: NA customer requesting global DIA in Brazil with billing in USD Assumptions:  Account headquarters is in the United States Waiver has been obtained from LATAM Tax to invoice outside of Brazil This same process applies if customer account is headquartered in EMEA or APAC</vt:lpstr>
      <vt:lpstr>Scenario 2: NA customer requesting global DIA in Brazil with billing in Brazil Assumptions:  Account headquarters is in the United States Customer has a legal entity in Brazil and requires invoicing in Brazil Quoting is in Scenario Manager This same process applies if customer account is headquartered in EMEA or APAC</vt:lpstr>
      <vt:lpstr>Scenario 3: NA customer requesting Ethersphere in Brazil with billing in Brazil Assumptions:  Account headquarters is in the United States Customer has a legal entity in Brazil and requires invoicing in Brazil Quoting is in IFO This same process applies if customer account is headquartered in EMEA or APAC</vt:lpstr>
      <vt:lpstr>Scenario 4: NA customer requesting Ethersphere in Brazil with billing in USD Assumptions:  Account headquarters is in the United States Waiver has been obtained from LATAM Tax to invoice outside of Brazil Quoting is in IFO This same process applies if customer account is headquartered in EMEA or APAC</vt:lpstr>
      <vt:lpstr>Scenario 5: LATAM AM quotes regional product on Global Account. Assumptions:  Account headquarters is in the United States LATAM account is owned by NA Quoting is in Siebel 8</vt:lpstr>
      <vt:lpstr>LATAM BAN Account Manager Updates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María L Gonzalez</dc:creator>
  <cp:keywords/>
  <cp:lastModifiedBy>Hamm, Melissa</cp:lastModifiedBy>
  <cp:revision>73</cp:revision>
  <dcterms:created xsi:type="dcterms:W3CDTF">2020-02-18T17:49:34Z</dcterms:created>
  <dcterms:modified xsi:type="dcterms:W3CDTF">2021-11-22T16:54:00Z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0x010100AC057981AF97A94BBC7EF077FF2AF818</vt:lpwstr>
  </property>
  <property fmtid="{D5CDD505-2E9C-101B-9397-08002B2CF9AE}" pid="3" name="_dlc_DocIdItemGuid">
    <vt:lpwstr>bbd99b4d-a47c-4183-9b58-ed029dd2b572</vt:lpwstr>
  </property>
  <property fmtid="{D5CDD505-2E9C-101B-9397-08002B2CF9AE}" pid="4" name="TaxKeyword">
    <vt:lpwstr/>
  </property>
  <property fmtid="{D5CDD505-2E9C-101B-9397-08002B2CF9AE}" pid="5" name="Global Standards Processes">
    <vt:lpwstr>1745;#Internet Services|4195a5ba-d39d-4c3e-84c4-5f5996719ee3;#19;#Create Quote|1e074b79-db41-4118-8a6b-a4486fdfa317;#1210;#Sales Support|17c92460-3af9-4b9a-b9db-1bcd4a83f709</vt:lpwstr>
  </property>
</Properties>
</file>