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notesSlides/notesSlide30.xml" ContentType="application/vnd.openxmlformats-officedocument.presentationml.notesSlide+xml"/>
  <Override PartName="/ppt/tags/tag36.xml" ContentType="application/vnd.openxmlformats-officedocument.presentationml.tags+xml"/>
  <Override PartName="/ppt/notesSlides/notesSlide31.xml" ContentType="application/vnd.openxmlformats-officedocument.presentationml.notesSlide+xml"/>
  <Override PartName="/ppt/tags/tag37.xml" ContentType="application/vnd.openxmlformats-officedocument.presentationml.tags+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0"/>
  </p:notesMasterIdLst>
  <p:sldIdLst>
    <p:sldId id="2146846968" r:id="rId5"/>
    <p:sldId id="2146847014" r:id="rId6"/>
    <p:sldId id="2146847047" r:id="rId7"/>
    <p:sldId id="2146847021" r:id="rId8"/>
    <p:sldId id="2146847010" r:id="rId9"/>
    <p:sldId id="2146847017" r:id="rId10"/>
    <p:sldId id="2146847018" r:id="rId11"/>
    <p:sldId id="2146847019" r:id="rId12"/>
    <p:sldId id="2146847020" r:id="rId13"/>
    <p:sldId id="2146847022" r:id="rId14"/>
    <p:sldId id="2146847023" r:id="rId15"/>
    <p:sldId id="2146847024" r:id="rId16"/>
    <p:sldId id="2146847025" r:id="rId17"/>
    <p:sldId id="2146847033" r:id="rId18"/>
    <p:sldId id="2146847034" r:id="rId19"/>
    <p:sldId id="2146847035" r:id="rId20"/>
    <p:sldId id="2146847036" r:id="rId21"/>
    <p:sldId id="2146847037" r:id="rId22"/>
    <p:sldId id="2146847038" r:id="rId23"/>
    <p:sldId id="2146847011" r:id="rId24"/>
    <p:sldId id="2146847012" r:id="rId25"/>
    <p:sldId id="2146847013" r:id="rId26"/>
    <p:sldId id="2146847015" r:id="rId27"/>
    <p:sldId id="2146847016" r:id="rId28"/>
    <p:sldId id="2146847039" r:id="rId29"/>
    <p:sldId id="2146847040" r:id="rId30"/>
    <p:sldId id="2146847041" r:id="rId31"/>
    <p:sldId id="2146847042" r:id="rId32"/>
    <p:sldId id="2146847043" r:id="rId33"/>
    <p:sldId id="2146847044" r:id="rId34"/>
    <p:sldId id="2146847045" r:id="rId35"/>
    <p:sldId id="2146846983" r:id="rId36"/>
    <p:sldId id="2146847046" r:id="rId37"/>
    <p:sldId id="2146847026" r:id="rId38"/>
    <p:sldId id="2146847027" r:id="rId39"/>
  </p:sldIdLst>
  <p:sldSz cx="9144000" cy="5143500" type="screen16x9"/>
  <p:notesSz cx="7010400" cy="92964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cesses Included" id="{9B20A65A-7D7F-49B9-852C-92EDAFC6EB87}">
          <p14:sldIdLst>
            <p14:sldId id="2146846968"/>
            <p14:sldId id="2146847014"/>
            <p14:sldId id="2146847047"/>
          </p14:sldIdLst>
        </p14:section>
        <p14:section name="Support Errors" id="{F1D69252-7FB3-4F8A-83AD-A8275D48DE1B}">
          <p14:sldIdLst>
            <p14:sldId id="2146847021"/>
            <p14:sldId id="2146847010"/>
            <p14:sldId id="2146847017"/>
            <p14:sldId id="2146847018"/>
            <p14:sldId id="2146847019"/>
            <p14:sldId id="2146847020"/>
            <p14:sldId id="2146847022"/>
            <p14:sldId id="2146847023"/>
            <p14:sldId id="2146847024"/>
            <p14:sldId id="2146847025"/>
          </p14:sldIdLst>
        </p14:section>
        <p14:section name="Usage Rating" id="{197A5398-E587-4349-858D-A44D3392C86C}">
          <p14:sldIdLst>
            <p14:sldId id="2146847033"/>
            <p14:sldId id="2146847034"/>
            <p14:sldId id="2146847035"/>
            <p14:sldId id="2146847036"/>
          </p14:sldIdLst>
        </p14:section>
        <p14:section name="ERP Support" id="{5DED6C04-5365-4F8B-B1DB-C2AD17419340}">
          <p14:sldIdLst>
            <p14:sldId id="2146847037"/>
            <p14:sldId id="2146847038"/>
            <p14:sldId id="2146847011"/>
            <p14:sldId id="2146847012"/>
            <p14:sldId id="2146847013"/>
            <p14:sldId id="2146847015"/>
            <p14:sldId id="2146847016"/>
            <p14:sldId id="2146847039"/>
            <p14:sldId id="2146847040"/>
            <p14:sldId id="2146847041"/>
            <p14:sldId id="2146847042"/>
            <p14:sldId id="2146847043"/>
            <p14:sldId id="2146847044"/>
            <p14:sldId id="2146847045"/>
            <p14:sldId id="2146846983"/>
            <p14:sldId id="2146847046"/>
            <p14:sldId id="2146847026"/>
            <p14:sldId id="2146847027"/>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oco, Jorge" initials="TJ" lastIdx="1" clrIdx="0">
    <p:extLst>
      <p:ext uri="{19B8F6BF-5375-455C-9EA6-DF929625EA0E}">
        <p15:presenceInfo xmlns:p15="http://schemas.microsoft.com/office/powerpoint/2012/main" userId="S::jorge.tinoco@centurylink.com::d627e25f-ba0e-46b5-bd6a-a7f20529962f" providerId="AD"/>
      </p:ext>
    </p:extLst>
  </p:cmAuthor>
  <p:cmAuthor id="2" name="Author" initials="A" lastIdx="2" clrIdx="1"/>
  <p:cmAuthor id="3" name="Trupp, Kaly" initials="TK" lastIdx="1" clrIdx="2">
    <p:extLst>
      <p:ext uri="{19B8F6BF-5375-455C-9EA6-DF929625EA0E}">
        <p15:presenceInfo xmlns:p15="http://schemas.microsoft.com/office/powerpoint/2012/main" userId="S::kaly.trupp@fticonsulting.com::d834d983-4509-4fa6-8398-41ae3cd229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AD5"/>
    <a:srgbClr val="0C9ED9"/>
    <a:srgbClr val="E6E6E6"/>
    <a:srgbClr val="0075C9"/>
    <a:srgbClr val="FF9E18"/>
    <a:srgbClr val="E77528"/>
    <a:srgbClr val="E1251B"/>
    <a:srgbClr val="38C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CF184C-4E9B-468E-A8F2-1B127AF5DF24}" v="38" dt="2021-10-29T21:02:16.8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60"/>
  </p:normalViewPr>
  <p:slideViewPr>
    <p:cSldViewPr snapToGrid="0">
      <p:cViewPr varScale="1">
        <p:scale>
          <a:sx n="90" d="100"/>
          <a:sy n="90" d="100"/>
        </p:scale>
        <p:origin x="9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cundo Kogan" userId="70c5344707c1e834" providerId="LiveId" clId="{F7CF184C-4E9B-468E-A8F2-1B127AF5DF24}"/>
    <pc:docChg chg="undo custSel addSld delSld modSld sldOrd addSection delSection modSection">
      <pc:chgData name="Facundo Kogan" userId="70c5344707c1e834" providerId="LiveId" clId="{F7CF184C-4E9B-468E-A8F2-1B127AF5DF24}" dt="2021-11-08T13:37:26.396" v="8344" actId="20577"/>
      <pc:docMkLst>
        <pc:docMk/>
      </pc:docMkLst>
      <pc:sldChg chg="modSp mod">
        <pc:chgData name="Facundo Kogan" userId="70c5344707c1e834" providerId="LiveId" clId="{F7CF184C-4E9B-468E-A8F2-1B127AF5DF24}" dt="2021-10-29T21:13:55.786" v="8334" actId="20577"/>
        <pc:sldMkLst>
          <pc:docMk/>
          <pc:sldMk cId="511105145" sldId="2146846968"/>
        </pc:sldMkLst>
        <pc:spChg chg="mod">
          <ac:chgData name="Facundo Kogan" userId="70c5344707c1e834" providerId="LiveId" clId="{F7CF184C-4E9B-468E-A8F2-1B127AF5DF24}" dt="2021-10-29T21:13:55.786" v="8334" actId="20577"/>
          <ac:spMkLst>
            <pc:docMk/>
            <pc:sldMk cId="511105145" sldId="2146846968"/>
            <ac:spMk id="5" creationId="{36BF9477-91F2-4E12-A14F-B6CA9178CA6C}"/>
          </ac:spMkLst>
        </pc:spChg>
      </pc:sldChg>
      <pc:sldChg chg="modSp add mod">
        <pc:chgData name="Facundo Kogan" userId="70c5344707c1e834" providerId="LiveId" clId="{F7CF184C-4E9B-468E-A8F2-1B127AF5DF24}" dt="2021-10-29T21:02:33.466" v="8207" actId="13926"/>
        <pc:sldMkLst>
          <pc:docMk/>
          <pc:sldMk cId="1956304682" sldId="2146846983"/>
        </pc:sldMkLst>
        <pc:spChg chg="mod">
          <ac:chgData name="Facundo Kogan" userId="70c5344707c1e834" providerId="LiveId" clId="{F7CF184C-4E9B-468E-A8F2-1B127AF5DF24}" dt="2021-10-29T21:02:33.466" v="8207" actId="13926"/>
          <ac:spMkLst>
            <pc:docMk/>
            <pc:sldMk cId="1956304682" sldId="2146846983"/>
            <ac:spMk id="41" creationId="{59EA9267-942B-4D68-9FA9-49087C4A5F12}"/>
          </ac:spMkLst>
        </pc:spChg>
      </pc:sldChg>
      <pc:sldChg chg="modSp mod">
        <pc:chgData name="Facundo Kogan" userId="70c5344707c1e834" providerId="LiveId" clId="{F7CF184C-4E9B-468E-A8F2-1B127AF5DF24}" dt="2021-10-29T19:29:26.921" v="7899" actId="20577"/>
        <pc:sldMkLst>
          <pc:docMk/>
          <pc:sldMk cId="808897663" sldId="2146847010"/>
        </pc:sldMkLst>
        <pc:spChg chg="mod">
          <ac:chgData name="Facundo Kogan" userId="70c5344707c1e834" providerId="LiveId" clId="{F7CF184C-4E9B-468E-A8F2-1B127AF5DF24}" dt="2021-10-29T19:29:26.921" v="7899" actId="20577"/>
          <ac:spMkLst>
            <pc:docMk/>
            <pc:sldMk cId="808897663" sldId="2146847010"/>
            <ac:spMk id="51" creationId="{C8F965E4-C46B-40E5-934E-AACE00FCDF28}"/>
          </ac:spMkLst>
        </pc:spChg>
      </pc:sldChg>
      <pc:sldChg chg="add">
        <pc:chgData name="Facundo Kogan" userId="70c5344707c1e834" providerId="LiveId" clId="{F7CF184C-4E9B-468E-A8F2-1B127AF5DF24}" dt="2021-10-29T20:07:41.156" v="8070"/>
        <pc:sldMkLst>
          <pc:docMk/>
          <pc:sldMk cId="2572023310" sldId="2146847011"/>
        </pc:sldMkLst>
      </pc:sldChg>
      <pc:sldChg chg="add">
        <pc:chgData name="Facundo Kogan" userId="70c5344707c1e834" providerId="LiveId" clId="{F7CF184C-4E9B-468E-A8F2-1B127AF5DF24}" dt="2021-10-29T20:07:41.156" v="8070"/>
        <pc:sldMkLst>
          <pc:docMk/>
          <pc:sldMk cId="1162005416" sldId="2146847012"/>
        </pc:sldMkLst>
      </pc:sldChg>
      <pc:sldChg chg="modSp add mod">
        <pc:chgData name="Facundo Kogan" userId="70c5344707c1e834" providerId="LiveId" clId="{F7CF184C-4E9B-468E-A8F2-1B127AF5DF24}" dt="2021-10-29T20:12:21.691" v="8199" actId="1038"/>
        <pc:sldMkLst>
          <pc:docMk/>
          <pc:sldMk cId="1174038755" sldId="2146847013"/>
        </pc:sldMkLst>
        <pc:spChg chg="mod">
          <ac:chgData name="Facundo Kogan" userId="70c5344707c1e834" providerId="LiveId" clId="{F7CF184C-4E9B-468E-A8F2-1B127AF5DF24}" dt="2021-10-29T20:11:09.301" v="8153" actId="404"/>
          <ac:spMkLst>
            <pc:docMk/>
            <pc:sldMk cId="1174038755" sldId="2146847013"/>
            <ac:spMk id="33" creationId="{C9DFFF16-BC14-4E4C-A96A-EF3005940309}"/>
          </ac:spMkLst>
        </pc:spChg>
        <pc:spChg chg="mod">
          <ac:chgData name="Facundo Kogan" userId="70c5344707c1e834" providerId="LiveId" clId="{F7CF184C-4E9B-468E-A8F2-1B127AF5DF24}" dt="2021-10-29T20:11:09.301" v="8153" actId="404"/>
          <ac:spMkLst>
            <pc:docMk/>
            <pc:sldMk cId="1174038755" sldId="2146847013"/>
            <ac:spMk id="34" creationId="{BD5F738F-5A79-44EB-8C28-5572173444C0}"/>
          </ac:spMkLst>
        </pc:spChg>
        <pc:spChg chg="mod">
          <ac:chgData name="Facundo Kogan" userId="70c5344707c1e834" providerId="LiveId" clId="{F7CF184C-4E9B-468E-A8F2-1B127AF5DF24}" dt="2021-10-29T20:12:21.691" v="8199" actId="1038"/>
          <ac:spMkLst>
            <pc:docMk/>
            <pc:sldMk cId="1174038755" sldId="2146847013"/>
            <ac:spMk id="40" creationId="{B0B2C13F-F096-46B1-AA15-C1B127EAE058}"/>
          </ac:spMkLst>
        </pc:spChg>
        <pc:spChg chg="mod">
          <ac:chgData name="Facundo Kogan" userId="70c5344707c1e834" providerId="LiveId" clId="{F7CF184C-4E9B-468E-A8F2-1B127AF5DF24}" dt="2021-10-29T20:11:16.437" v="8168" actId="1037"/>
          <ac:spMkLst>
            <pc:docMk/>
            <pc:sldMk cId="1174038755" sldId="2146847013"/>
            <ac:spMk id="44" creationId="{59DE7E20-B5CD-4F59-8B1A-41C86DE44484}"/>
          </ac:spMkLst>
        </pc:spChg>
        <pc:spChg chg="mod">
          <ac:chgData name="Facundo Kogan" userId="70c5344707c1e834" providerId="LiveId" clId="{F7CF184C-4E9B-468E-A8F2-1B127AF5DF24}" dt="2021-10-29T20:11:48.068" v="8192" actId="1076"/>
          <ac:spMkLst>
            <pc:docMk/>
            <pc:sldMk cId="1174038755" sldId="2146847013"/>
            <ac:spMk id="49" creationId="{A046534F-DA0F-48AC-93A7-E4981E249700}"/>
          </ac:spMkLst>
        </pc:spChg>
        <pc:spChg chg="mod">
          <ac:chgData name="Facundo Kogan" userId="70c5344707c1e834" providerId="LiveId" clId="{F7CF184C-4E9B-468E-A8F2-1B127AF5DF24}" dt="2021-10-29T20:11:57.417" v="8195" actId="1076"/>
          <ac:spMkLst>
            <pc:docMk/>
            <pc:sldMk cId="1174038755" sldId="2146847013"/>
            <ac:spMk id="57" creationId="{30BE5882-6969-44A9-8F6E-359DE672D85D}"/>
          </ac:spMkLst>
        </pc:spChg>
        <pc:cxnChg chg="mod">
          <ac:chgData name="Facundo Kogan" userId="70c5344707c1e834" providerId="LiveId" clId="{F7CF184C-4E9B-468E-A8F2-1B127AF5DF24}" dt="2021-10-29T20:11:09.301" v="8153" actId="404"/>
          <ac:cxnSpMkLst>
            <pc:docMk/>
            <pc:sldMk cId="1174038755" sldId="2146847013"/>
            <ac:cxnSpMk id="4" creationId="{844FD51E-0DBE-4E6F-BEA2-82C9FD0FEA71}"/>
          </ac:cxnSpMkLst>
        </pc:cxnChg>
        <pc:cxnChg chg="mod">
          <ac:chgData name="Facundo Kogan" userId="70c5344707c1e834" providerId="LiveId" clId="{F7CF184C-4E9B-468E-A8F2-1B127AF5DF24}" dt="2021-10-29T20:12:21.691" v="8199" actId="1038"/>
          <ac:cxnSpMkLst>
            <pc:docMk/>
            <pc:sldMk cId="1174038755" sldId="2146847013"/>
            <ac:cxnSpMk id="46" creationId="{33859337-2B1A-4945-A240-E6D4F17319C0}"/>
          </ac:cxnSpMkLst>
        </pc:cxnChg>
        <pc:cxnChg chg="mod">
          <ac:chgData name="Facundo Kogan" userId="70c5344707c1e834" providerId="LiveId" clId="{F7CF184C-4E9B-468E-A8F2-1B127AF5DF24}" dt="2021-10-29T20:11:16.437" v="8168" actId="1037"/>
          <ac:cxnSpMkLst>
            <pc:docMk/>
            <pc:sldMk cId="1174038755" sldId="2146847013"/>
            <ac:cxnSpMk id="58" creationId="{9C0E8F83-4244-434F-B20C-32DA5AFC9F27}"/>
          </ac:cxnSpMkLst>
        </pc:cxnChg>
        <pc:cxnChg chg="mod">
          <ac:chgData name="Facundo Kogan" userId="70c5344707c1e834" providerId="LiveId" clId="{F7CF184C-4E9B-468E-A8F2-1B127AF5DF24}" dt="2021-10-29T20:12:21.691" v="8199" actId="1038"/>
          <ac:cxnSpMkLst>
            <pc:docMk/>
            <pc:sldMk cId="1174038755" sldId="2146847013"/>
            <ac:cxnSpMk id="60" creationId="{5AE59D43-AECE-4EA2-864B-24816E355C1E}"/>
          </ac:cxnSpMkLst>
        </pc:cxnChg>
        <pc:cxnChg chg="mod">
          <ac:chgData name="Facundo Kogan" userId="70c5344707c1e834" providerId="LiveId" clId="{F7CF184C-4E9B-468E-A8F2-1B127AF5DF24}" dt="2021-10-29T20:11:57.417" v="8195" actId="1076"/>
          <ac:cxnSpMkLst>
            <pc:docMk/>
            <pc:sldMk cId="1174038755" sldId="2146847013"/>
            <ac:cxnSpMk id="63" creationId="{B74A0AC2-25E3-4CBE-9A0B-CBC2892036F8}"/>
          </ac:cxnSpMkLst>
        </pc:cxnChg>
      </pc:sldChg>
      <pc:sldChg chg="modSp mod">
        <pc:chgData name="Facundo Kogan" userId="70c5344707c1e834" providerId="LiveId" clId="{F7CF184C-4E9B-468E-A8F2-1B127AF5DF24}" dt="2021-10-29T21:12:07.026" v="8332" actId="27636"/>
        <pc:sldMkLst>
          <pc:docMk/>
          <pc:sldMk cId="4126357513" sldId="2146847014"/>
        </pc:sldMkLst>
        <pc:spChg chg="mod">
          <ac:chgData name="Facundo Kogan" userId="70c5344707c1e834" providerId="LiveId" clId="{F7CF184C-4E9B-468E-A8F2-1B127AF5DF24}" dt="2021-10-29T21:12:07.026" v="8332" actId="27636"/>
          <ac:spMkLst>
            <pc:docMk/>
            <pc:sldMk cId="4126357513" sldId="2146847014"/>
            <ac:spMk id="3" creationId="{E70D7511-F6AE-4135-8713-5FAE8197D4A0}"/>
          </ac:spMkLst>
        </pc:spChg>
      </pc:sldChg>
      <pc:sldChg chg="add">
        <pc:chgData name="Facundo Kogan" userId="70c5344707c1e834" providerId="LiveId" clId="{F7CF184C-4E9B-468E-A8F2-1B127AF5DF24}" dt="2021-10-29T20:07:41.156" v="8070"/>
        <pc:sldMkLst>
          <pc:docMk/>
          <pc:sldMk cId="2993649427" sldId="2146847015"/>
        </pc:sldMkLst>
      </pc:sldChg>
      <pc:sldChg chg="add">
        <pc:chgData name="Facundo Kogan" userId="70c5344707c1e834" providerId="LiveId" clId="{F7CF184C-4E9B-468E-A8F2-1B127AF5DF24}" dt="2021-10-29T20:07:41.156" v="8070"/>
        <pc:sldMkLst>
          <pc:docMk/>
          <pc:sldMk cId="2614906151" sldId="2146847016"/>
        </pc:sldMkLst>
      </pc:sldChg>
      <pc:sldChg chg="modSp mod">
        <pc:chgData name="Facundo Kogan" userId="70c5344707c1e834" providerId="LiveId" clId="{F7CF184C-4E9B-468E-A8F2-1B127AF5DF24}" dt="2021-10-29T19:29:32.017" v="7906" actId="20577"/>
        <pc:sldMkLst>
          <pc:docMk/>
          <pc:sldMk cId="572999359" sldId="2146847017"/>
        </pc:sldMkLst>
        <pc:spChg chg="mod">
          <ac:chgData name="Facundo Kogan" userId="70c5344707c1e834" providerId="LiveId" clId="{F7CF184C-4E9B-468E-A8F2-1B127AF5DF24}" dt="2021-10-29T19:29:32.017" v="7906" actId="20577"/>
          <ac:spMkLst>
            <pc:docMk/>
            <pc:sldMk cId="572999359" sldId="2146847017"/>
            <ac:spMk id="51" creationId="{C8F965E4-C46B-40E5-934E-AACE00FCDF28}"/>
          </ac:spMkLst>
        </pc:spChg>
      </pc:sldChg>
      <pc:sldChg chg="modSp mod">
        <pc:chgData name="Facundo Kogan" userId="70c5344707c1e834" providerId="LiveId" clId="{F7CF184C-4E9B-468E-A8F2-1B127AF5DF24}" dt="2021-10-29T19:29:40.425" v="7916" actId="20577"/>
        <pc:sldMkLst>
          <pc:docMk/>
          <pc:sldMk cId="57573393" sldId="2146847018"/>
        </pc:sldMkLst>
        <pc:spChg chg="mod">
          <ac:chgData name="Facundo Kogan" userId="70c5344707c1e834" providerId="LiveId" clId="{F7CF184C-4E9B-468E-A8F2-1B127AF5DF24}" dt="2021-10-29T19:29:40.425" v="7916" actId="20577"/>
          <ac:spMkLst>
            <pc:docMk/>
            <pc:sldMk cId="57573393" sldId="2146847018"/>
            <ac:spMk id="51" creationId="{C8F965E4-C46B-40E5-934E-AACE00FCDF28}"/>
          </ac:spMkLst>
        </pc:spChg>
      </pc:sldChg>
      <pc:sldChg chg="modSp mod">
        <pc:chgData name="Facundo Kogan" userId="70c5344707c1e834" providerId="LiveId" clId="{F7CF184C-4E9B-468E-A8F2-1B127AF5DF24}" dt="2021-10-29T19:29:45.491" v="7923" actId="20577"/>
        <pc:sldMkLst>
          <pc:docMk/>
          <pc:sldMk cId="1244883877" sldId="2146847019"/>
        </pc:sldMkLst>
        <pc:spChg chg="mod">
          <ac:chgData name="Facundo Kogan" userId="70c5344707c1e834" providerId="LiveId" clId="{F7CF184C-4E9B-468E-A8F2-1B127AF5DF24}" dt="2021-10-29T19:29:45.491" v="7923" actId="20577"/>
          <ac:spMkLst>
            <pc:docMk/>
            <pc:sldMk cId="1244883877" sldId="2146847019"/>
            <ac:spMk id="51" creationId="{C8F965E4-C46B-40E5-934E-AACE00FCDF28}"/>
          </ac:spMkLst>
        </pc:spChg>
      </pc:sldChg>
      <pc:sldChg chg="modSp mod">
        <pc:chgData name="Facundo Kogan" userId="70c5344707c1e834" providerId="LiveId" clId="{F7CF184C-4E9B-468E-A8F2-1B127AF5DF24}" dt="2021-10-29T19:29:52.178" v="7933" actId="20577"/>
        <pc:sldMkLst>
          <pc:docMk/>
          <pc:sldMk cId="2108446057" sldId="2146847020"/>
        </pc:sldMkLst>
        <pc:spChg chg="mod">
          <ac:chgData name="Facundo Kogan" userId="70c5344707c1e834" providerId="LiveId" clId="{F7CF184C-4E9B-468E-A8F2-1B127AF5DF24}" dt="2021-10-29T19:29:52.178" v="7933" actId="20577"/>
          <ac:spMkLst>
            <pc:docMk/>
            <pc:sldMk cId="2108446057" sldId="2146847020"/>
            <ac:spMk id="51" creationId="{C8F965E4-C46B-40E5-934E-AACE00FCDF28}"/>
          </ac:spMkLst>
        </pc:spChg>
      </pc:sldChg>
      <pc:sldChg chg="modSp mod">
        <pc:chgData name="Facundo Kogan" userId="70c5344707c1e834" providerId="LiveId" clId="{F7CF184C-4E9B-468E-A8F2-1B127AF5DF24}" dt="2021-10-29T19:29:20.308" v="7890" actId="1035"/>
        <pc:sldMkLst>
          <pc:docMk/>
          <pc:sldMk cId="2276302315" sldId="2146847021"/>
        </pc:sldMkLst>
        <pc:spChg chg="mod">
          <ac:chgData name="Facundo Kogan" userId="70c5344707c1e834" providerId="LiveId" clId="{F7CF184C-4E9B-468E-A8F2-1B127AF5DF24}" dt="2021-10-29T10:53:23.632" v="96" actId="20577"/>
          <ac:spMkLst>
            <pc:docMk/>
            <pc:sldMk cId="2276302315" sldId="2146847021"/>
            <ac:spMk id="36" creationId="{7EB8E24B-452C-487B-B03F-2D570E305C2D}"/>
          </ac:spMkLst>
        </pc:spChg>
        <pc:spChg chg="mod">
          <ac:chgData name="Facundo Kogan" userId="70c5344707c1e834" providerId="LiveId" clId="{F7CF184C-4E9B-468E-A8F2-1B127AF5DF24}" dt="2021-10-29T19:29:20.308" v="7890" actId="1035"/>
          <ac:spMkLst>
            <pc:docMk/>
            <pc:sldMk cId="2276302315" sldId="2146847021"/>
            <ac:spMk id="51" creationId="{C8F965E4-C46B-40E5-934E-AACE00FCDF28}"/>
          </ac:spMkLst>
        </pc:spChg>
      </pc:sldChg>
      <pc:sldChg chg="modSp mod">
        <pc:chgData name="Facundo Kogan" userId="70c5344707c1e834" providerId="LiveId" clId="{F7CF184C-4E9B-468E-A8F2-1B127AF5DF24}" dt="2021-10-29T19:29:58.503" v="7943" actId="20577"/>
        <pc:sldMkLst>
          <pc:docMk/>
          <pc:sldMk cId="4127413744" sldId="2146847022"/>
        </pc:sldMkLst>
        <pc:spChg chg="mod">
          <ac:chgData name="Facundo Kogan" userId="70c5344707c1e834" providerId="LiveId" clId="{F7CF184C-4E9B-468E-A8F2-1B127AF5DF24}" dt="2021-10-29T19:29:58.503" v="7943" actId="20577"/>
          <ac:spMkLst>
            <pc:docMk/>
            <pc:sldMk cId="4127413744" sldId="2146847022"/>
            <ac:spMk id="51" creationId="{C8F965E4-C46B-40E5-934E-AACE00FCDF28}"/>
          </ac:spMkLst>
        </pc:spChg>
      </pc:sldChg>
      <pc:sldChg chg="modSp mod">
        <pc:chgData name="Facundo Kogan" userId="70c5344707c1e834" providerId="LiveId" clId="{F7CF184C-4E9B-468E-A8F2-1B127AF5DF24}" dt="2021-10-29T19:30:03.239" v="7953" actId="20577"/>
        <pc:sldMkLst>
          <pc:docMk/>
          <pc:sldMk cId="4029452828" sldId="2146847023"/>
        </pc:sldMkLst>
        <pc:spChg chg="mod">
          <ac:chgData name="Facundo Kogan" userId="70c5344707c1e834" providerId="LiveId" clId="{F7CF184C-4E9B-468E-A8F2-1B127AF5DF24}" dt="2021-10-29T19:30:03.239" v="7953" actId="20577"/>
          <ac:spMkLst>
            <pc:docMk/>
            <pc:sldMk cId="4029452828" sldId="2146847023"/>
            <ac:spMk id="51" creationId="{C8F965E4-C46B-40E5-934E-AACE00FCDF28}"/>
          </ac:spMkLst>
        </pc:spChg>
      </pc:sldChg>
      <pc:sldChg chg="modSp mod">
        <pc:chgData name="Facundo Kogan" userId="70c5344707c1e834" providerId="LiveId" clId="{F7CF184C-4E9B-468E-A8F2-1B127AF5DF24}" dt="2021-10-29T19:30:08.526" v="7963" actId="20577"/>
        <pc:sldMkLst>
          <pc:docMk/>
          <pc:sldMk cId="1327027028" sldId="2146847024"/>
        </pc:sldMkLst>
        <pc:spChg chg="mod">
          <ac:chgData name="Facundo Kogan" userId="70c5344707c1e834" providerId="LiveId" clId="{F7CF184C-4E9B-468E-A8F2-1B127AF5DF24}" dt="2021-10-29T19:30:08.526" v="7963" actId="20577"/>
          <ac:spMkLst>
            <pc:docMk/>
            <pc:sldMk cId="1327027028" sldId="2146847024"/>
            <ac:spMk id="51" creationId="{C8F965E4-C46B-40E5-934E-AACE00FCDF28}"/>
          </ac:spMkLst>
        </pc:spChg>
      </pc:sldChg>
      <pc:sldChg chg="addSp delSp modSp mod">
        <pc:chgData name="Facundo Kogan" userId="70c5344707c1e834" providerId="LiveId" clId="{F7CF184C-4E9B-468E-A8F2-1B127AF5DF24}" dt="2021-10-29T19:30:13.895" v="7973" actId="20577"/>
        <pc:sldMkLst>
          <pc:docMk/>
          <pc:sldMk cId="2638392573" sldId="2146847025"/>
        </pc:sldMkLst>
        <pc:spChg chg="del">
          <ac:chgData name="Facundo Kogan" userId="70c5344707c1e834" providerId="LiveId" clId="{F7CF184C-4E9B-468E-A8F2-1B127AF5DF24}" dt="2021-10-29T19:20:03.845" v="7868" actId="478"/>
          <ac:spMkLst>
            <pc:docMk/>
            <pc:sldMk cId="2638392573" sldId="2146847025"/>
            <ac:spMk id="43" creationId="{ED8B09FF-15DE-4121-88AC-002562A3770E}"/>
          </ac:spMkLst>
        </pc:spChg>
        <pc:spChg chg="del">
          <ac:chgData name="Facundo Kogan" userId="70c5344707c1e834" providerId="LiveId" clId="{F7CF184C-4E9B-468E-A8F2-1B127AF5DF24}" dt="2021-10-29T19:20:03.845" v="7868" actId="478"/>
          <ac:spMkLst>
            <pc:docMk/>
            <pc:sldMk cId="2638392573" sldId="2146847025"/>
            <ac:spMk id="44" creationId="{936EF044-CD87-4855-A490-CBEDE489C72F}"/>
          </ac:spMkLst>
        </pc:spChg>
        <pc:spChg chg="del">
          <ac:chgData name="Facundo Kogan" userId="70c5344707c1e834" providerId="LiveId" clId="{F7CF184C-4E9B-468E-A8F2-1B127AF5DF24}" dt="2021-10-29T19:20:03.845" v="7868" actId="478"/>
          <ac:spMkLst>
            <pc:docMk/>
            <pc:sldMk cId="2638392573" sldId="2146847025"/>
            <ac:spMk id="45" creationId="{0316B64C-1A57-4C65-A5A4-E3D40B34DBE0}"/>
          </ac:spMkLst>
        </pc:spChg>
        <pc:spChg chg="add mod">
          <ac:chgData name="Facundo Kogan" userId="70c5344707c1e834" providerId="LiveId" clId="{F7CF184C-4E9B-468E-A8F2-1B127AF5DF24}" dt="2021-10-29T19:20:04.788" v="7869"/>
          <ac:spMkLst>
            <pc:docMk/>
            <pc:sldMk cId="2638392573" sldId="2146847025"/>
            <ac:spMk id="46" creationId="{7E1D0ACA-6958-481D-935F-CCF1138C06B7}"/>
          </ac:spMkLst>
        </pc:spChg>
        <pc:spChg chg="del">
          <ac:chgData name="Facundo Kogan" userId="70c5344707c1e834" providerId="LiveId" clId="{F7CF184C-4E9B-468E-A8F2-1B127AF5DF24}" dt="2021-10-29T19:20:03.845" v="7868" actId="478"/>
          <ac:spMkLst>
            <pc:docMk/>
            <pc:sldMk cId="2638392573" sldId="2146847025"/>
            <ac:spMk id="47" creationId="{7574EB00-C328-426F-9D2A-9A8430F76816}"/>
          </ac:spMkLst>
        </pc:spChg>
        <pc:spChg chg="del">
          <ac:chgData name="Facundo Kogan" userId="70c5344707c1e834" providerId="LiveId" clId="{F7CF184C-4E9B-468E-A8F2-1B127AF5DF24}" dt="2021-10-29T19:20:03.845" v="7868" actId="478"/>
          <ac:spMkLst>
            <pc:docMk/>
            <pc:sldMk cId="2638392573" sldId="2146847025"/>
            <ac:spMk id="49" creationId="{602F1AE6-1DF1-4712-846D-3FA59B0D9A87}"/>
          </ac:spMkLst>
        </pc:spChg>
        <pc:spChg chg="mod">
          <ac:chgData name="Facundo Kogan" userId="70c5344707c1e834" providerId="LiveId" clId="{F7CF184C-4E9B-468E-A8F2-1B127AF5DF24}" dt="2021-10-29T19:30:13.895" v="7973" actId="20577"/>
          <ac:spMkLst>
            <pc:docMk/>
            <pc:sldMk cId="2638392573" sldId="2146847025"/>
            <ac:spMk id="51" creationId="{C8F965E4-C46B-40E5-934E-AACE00FCDF28}"/>
          </ac:spMkLst>
        </pc:spChg>
        <pc:spChg chg="add mod">
          <ac:chgData name="Facundo Kogan" userId="70c5344707c1e834" providerId="LiveId" clId="{F7CF184C-4E9B-468E-A8F2-1B127AF5DF24}" dt="2021-10-29T19:20:04.788" v="7869"/>
          <ac:spMkLst>
            <pc:docMk/>
            <pc:sldMk cId="2638392573" sldId="2146847025"/>
            <ac:spMk id="52" creationId="{25AAF8CC-DB33-49CD-810E-23B1144C74F3}"/>
          </ac:spMkLst>
        </pc:spChg>
        <pc:spChg chg="add mod">
          <ac:chgData name="Facundo Kogan" userId="70c5344707c1e834" providerId="LiveId" clId="{F7CF184C-4E9B-468E-A8F2-1B127AF5DF24}" dt="2021-10-29T19:20:04.788" v="7869"/>
          <ac:spMkLst>
            <pc:docMk/>
            <pc:sldMk cId="2638392573" sldId="2146847025"/>
            <ac:spMk id="53" creationId="{1E4F6B36-BF09-4306-A976-AA9863550CAD}"/>
          </ac:spMkLst>
        </pc:spChg>
        <pc:spChg chg="add mod">
          <ac:chgData name="Facundo Kogan" userId="70c5344707c1e834" providerId="LiveId" clId="{F7CF184C-4E9B-468E-A8F2-1B127AF5DF24}" dt="2021-10-29T19:20:04.788" v="7869"/>
          <ac:spMkLst>
            <pc:docMk/>
            <pc:sldMk cId="2638392573" sldId="2146847025"/>
            <ac:spMk id="59" creationId="{84A91F3C-A191-4C71-B1C8-5E53500B8520}"/>
          </ac:spMkLst>
        </pc:spChg>
        <pc:spChg chg="add mod">
          <ac:chgData name="Facundo Kogan" userId="70c5344707c1e834" providerId="LiveId" clId="{F7CF184C-4E9B-468E-A8F2-1B127AF5DF24}" dt="2021-10-29T19:20:04.788" v="7869"/>
          <ac:spMkLst>
            <pc:docMk/>
            <pc:sldMk cId="2638392573" sldId="2146847025"/>
            <ac:spMk id="60" creationId="{7DD602AC-23F0-441E-901C-4DA3CBB1E695}"/>
          </ac:spMkLst>
        </pc:spChg>
        <pc:spChg chg="del">
          <ac:chgData name="Facundo Kogan" userId="70c5344707c1e834" providerId="LiveId" clId="{F7CF184C-4E9B-468E-A8F2-1B127AF5DF24}" dt="2021-10-29T19:20:03.845" v="7868" actId="478"/>
          <ac:spMkLst>
            <pc:docMk/>
            <pc:sldMk cId="2638392573" sldId="2146847025"/>
            <ac:spMk id="62" creationId="{9F1EDB9B-6DE0-4928-88A5-551B633BB91F}"/>
          </ac:spMkLst>
        </pc:spChg>
        <pc:spChg chg="del">
          <ac:chgData name="Facundo Kogan" userId="70c5344707c1e834" providerId="LiveId" clId="{F7CF184C-4E9B-468E-A8F2-1B127AF5DF24}" dt="2021-10-29T19:20:03.845" v="7868" actId="478"/>
          <ac:spMkLst>
            <pc:docMk/>
            <pc:sldMk cId="2638392573" sldId="2146847025"/>
            <ac:spMk id="63" creationId="{353696F6-59B2-46F0-B5FE-E528A05CCE18}"/>
          </ac:spMkLst>
        </pc:spChg>
        <pc:spChg chg="add mod">
          <ac:chgData name="Facundo Kogan" userId="70c5344707c1e834" providerId="LiveId" clId="{F7CF184C-4E9B-468E-A8F2-1B127AF5DF24}" dt="2021-10-29T19:20:04.788" v="7869"/>
          <ac:spMkLst>
            <pc:docMk/>
            <pc:sldMk cId="2638392573" sldId="2146847025"/>
            <ac:spMk id="65" creationId="{359A897D-17D6-48FB-8D2F-92A20CE13B56}"/>
          </ac:spMkLst>
        </pc:spChg>
        <pc:spChg chg="add mod">
          <ac:chgData name="Facundo Kogan" userId="70c5344707c1e834" providerId="LiveId" clId="{F7CF184C-4E9B-468E-A8F2-1B127AF5DF24}" dt="2021-10-29T19:20:04.788" v="7869"/>
          <ac:spMkLst>
            <pc:docMk/>
            <pc:sldMk cId="2638392573" sldId="2146847025"/>
            <ac:spMk id="66" creationId="{97085D63-5BB8-4974-BAB3-4856902D2A7D}"/>
          </ac:spMkLst>
        </pc:spChg>
        <pc:spChg chg="add mod">
          <ac:chgData name="Facundo Kogan" userId="70c5344707c1e834" providerId="LiveId" clId="{F7CF184C-4E9B-468E-A8F2-1B127AF5DF24}" dt="2021-10-29T19:20:04.788" v="7869"/>
          <ac:spMkLst>
            <pc:docMk/>
            <pc:sldMk cId="2638392573" sldId="2146847025"/>
            <ac:spMk id="68" creationId="{EF9FDE79-EBCE-4F94-87B4-F224B50ED705}"/>
          </ac:spMkLst>
        </pc:spChg>
        <pc:spChg chg="add mod">
          <ac:chgData name="Facundo Kogan" userId="70c5344707c1e834" providerId="LiveId" clId="{F7CF184C-4E9B-468E-A8F2-1B127AF5DF24}" dt="2021-10-29T19:20:04.788" v="7869"/>
          <ac:spMkLst>
            <pc:docMk/>
            <pc:sldMk cId="2638392573" sldId="2146847025"/>
            <ac:spMk id="69" creationId="{37ED554C-4467-4E4C-9B4F-A20CD398F58F}"/>
          </ac:spMkLst>
        </pc:spChg>
        <pc:spChg chg="add mod">
          <ac:chgData name="Facundo Kogan" userId="70c5344707c1e834" providerId="LiveId" clId="{F7CF184C-4E9B-468E-A8F2-1B127AF5DF24}" dt="2021-10-29T19:20:04.788" v="7869"/>
          <ac:spMkLst>
            <pc:docMk/>
            <pc:sldMk cId="2638392573" sldId="2146847025"/>
            <ac:spMk id="70" creationId="{0992ADCE-F2F3-4335-9DE1-47BE3D8B9B57}"/>
          </ac:spMkLst>
        </pc:spChg>
        <pc:spChg chg="add mod">
          <ac:chgData name="Facundo Kogan" userId="70c5344707c1e834" providerId="LiveId" clId="{F7CF184C-4E9B-468E-A8F2-1B127AF5DF24}" dt="2021-10-29T19:20:04.788" v="7869"/>
          <ac:spMkLst>
            <pc:docMk/>
            <pc:sldMk cId="2638392573" sldId="2146847025"/>
            <ac:spMk id="72" creationId="{A776E9B9-F96B-442A-BDF3-E125294A2E2B}"/>
          </ac:spMkLst>
        </pc:spChg>
        <pc:spChg chg="add mod">
          <ac:chgData name="Facundo Kogan" userId="70c5344707c1e834" providerId="LiveId" clId="{F7CF184C-4E9B-468E-A8F2-1B127AF5DF24}" dt="2021-10-29T19:20:04.788" v="7869"/>
          <ac:spMkLst>
            <pc:docMk/>
            <pc:sldMk cId="2638392573" sldId="2146847025"/>
            <ac:spMk id="74" creationId="{EFCAB7F9-AE9D-4794-92C4-8C3F3C6D8D95}"/>
          </ac:spMkLst>
        </pc:spChg>
        <pc:spChg chg="add mod">
          <ac:chgData name="Facundo Kogan" userId="70c5344707c1e834" providerId="LiveId" clId="{F7CF184C-4E9B-468E-A8F2-1B127AF5DF24}" dt="2021-10-29T19:20:04.788" v="7869"/>
          <ac:spMkLst>
            <pc:docMk/>
            <pc:sldMk cId="2638392573" sldId="2146847025"/>
            <ac:spMk id="75" creationId="{572648E6-FC46-40F8-9CAC-51772AFC874F}"/>
          </ac:spMkLst>
        </pc:spChg>
        <pc:spChg chg="add mod">
          <ac:chgData name="Facundo Kogan" userId="70c5344707c1e834" providerId="LiveId" clId="{F7CF184C-4E9B-468E-A8F2-1B127AF5DF24}" dt="2021-10-29T19:20:04.788" v="7869"/>
          <ac:spMkLst>
            <pc:docMk/>
            <pc:sldMk cId="2638392573" sldId="2146847025"/>
            <ac:spMk id="77" creationId="{6103ED3B-E2B8-4320-B35C-8E91BDCBC8F9}"/>
          </ac:spMkLst>
        </pc:spChg>
        <pc:spChg chg="add mod">
          <ac:chgData name="Facundo Kogan" userId="70c5344707c1e834" providerId="LiveId" clId="{F7CF184C-4E9B-468E-A8F2-1B127AF5DF24}" dt="2021-10-29T19:20:04.788" v="7869"/>
          <ac:spMkLst>
            <pc:docMk/>
            <pc:sldMk cId="2638392573" sldId="2146847025"/>
            <ac:spMk id="80" creationId="{01CBD0D7-6C53-40E1-BF41-3BE5429D1F6A}"/>
          </ac:spMkLst>
        </pc:spChg>
        <pc:spChg chg="add mod">
          <ac:chgData name="Facundo Kogan" userId="70c5344707c1e834" providerId="LiveId" clId="{F7CF184C-4E9B-468E-A8F2-1B127AF5DF24}" dt="2021-10-29T19:20:04.788" v="7869"/>
          <ac:spMkLst>
            <pc:docMk/>
            <pc:sldMk cId="2638392573" sldId="2146847025"/>
            <ac:spMk id="81" creationId="{643B21CA-41A4-4930-8925-7804F2DF53D9}"/>
          </ac:spMkLst>
        </pc:spChg>
        <pc:spChg chg="del">
          <ac:chgData name="Facundo Kogan" userId="70c5344707c1e834" providerId="LiveId" clId="{F7CF184C-4E9B-468E-A8F2-1B127AF5DF24}" dt="2021-10-29T19:20:03.845" v="7868" actId="478"/>
          <ac:spMkLst>
            <pc:docMk/>
            <pc:sldMk cId="2638392573" sldId="2146847025"/>
            <ac:spMk id="84" creationId="{C9E31383-E790-48D3-AA50-4BFFD5583FAB}"/>
          </ac:spMkLst>
        </pc:spChg>
        <pc:spChg chg="del">
          <ac:chgData name="Facundo Kogan" userId="70c5344707c1e834" providerId="LiveId" clId="{F7CF184C-4E9B-468E-A8F2-1B127AF5DF24}" dt="2021-10-29T19:20:03.845" v="7868" actId="478"/>
          <ac:spMkLst>
            <pc:docMk/>
            <pc:sldMk cId="2638392573" sldId="2146847025"/>
            <ac:spMk id="85" creationId="{1DFBDE00-3889-4768-9F2E-C48DC0875F5F}"/>
          </ac:spMkLst>
        </pc:spChg>
        <pc:spChg chg="del">
          <ac:chgData name="Facundo Kogan" userId="70c5344707c1e834" providerId="LiveId" clId="{F7CF184C-4E9B-468E-A8F2-1B127AF5DF24}" dt="2021-10-29T19:20:03.845" v="7868" actId="478"/>
          <ac:spMkLst>
            <pc:docMk/>
            <pc:sldMk cId="2638392573" sldId="2146847025"/>
            <ac:spMk id="87" creationId="{C45E9215-213C-4DFF-86F3-A7EB91758D5C}"/>
          </ac:spMkLst>
        </pc:spChg>
        <pc:spChg chg="del">
          <ac:chgData name="Facundo Kogan" userId="70c5344707c1e834" providerId="LiveId" clId="{F7CF184C-4E9B-468E-A8F2-1B127AF5DF24}" dt="2021-10-29T19:20:03.845" v="7868" actId="478"/>
          <ac:spMkLst>
            <pc:docMk/>
            <pc:sldMk cId="2638392573" sldId="2146847025"/>
            <ac:spMk id="91" creationId="{EAB4EA1F-2438-4BF8-B2D7-0E38D830EBC1}"/>
          </ac:spMkLst>
        </pc:spChg>
        <pc:spChg chg="del">
          <ac:chgData name="Facundo Kogan" userId="70c5344707c1e834" providerId="LiveId" clId="{F7CF184C-4E9B-468E-A8F2-1B127AF5DF24}" dt="2021-10-29T19:20:03.845" v="7868" actId="478"/>
          <ac:spMkLst>
            <pc:docMk/>
            <pc:sldMk cId="2638392573" sldId="2146847025"/>
            <ac:spMk id="92" creationId="{2B58B4B6-C522-4AC1-AE92-71F5F4CFF5AC}"/>
          </ac:spMkLst>
        </pc:spChg>
        <pc:spChg chg="del">
          <ac:chgData name="Facundo Kogan" userId="70c5344707c1e834" providerId="LiveId" clId="{F7CF184C-4E9B-468E-A8F2-1B127AF5DF24}" dt="2021-10-29T19:20:03.845" v="7868" actId="478"/>
          <ac:spMkLst>
            <pc:docMk/>
            <pc:sldMk cId="2638392573" sldId="2146847025"/>
            <ac:spMk id="93" creationId="{A2B0E343-FAD5-4A7F-B428-B8FF7B1F32CC}"/>
          </ac:spMkLst>
        </pc:spChg>
        <pc:spChg chg="del">
          <ac:chgData name="Facundo Kogan" userId="70c5344707c1e834" providerId="LiveId" clId="{F7CF184C-4E9B-468E-A8F2-1B127AF5DF24}" dt="2021-10-29T19:20:03.845" v="7868" actId="478"/>
          <ac:spMkLst>
            <pc:docMk/>
            <pc:sldMk cId="2638392573" sldId="2146847025"/>
            <ac:spMk id="94" creationId="{86D4A7AB-954E-4CB3-A424-5A654E9829D6}"/>
          </ac:spMkLst>
        </pc:spChg>
        <pc:spChg chg="del">
          <ac:chgData name="Facundo Kogan" userId="70c5344707c1e834" providerId="LiveId" clId="{F7CF184C-4E9B-468E-A8F2-1B127AF5DF24}" dt="2021-10-29T19:20:03.845" v="7868" actId="478"/>
          <ac:spMkLst>
            <pc:docMk/>
            <pc:sldMk cId="2638392573" sldId="2146847025"/>
            <ac:spMk id="97" creationId="{83AB230A-2A1D-4A9C-8397-32EF2A5FC3FB}"/>
          </ac:spMkLst>
        </pc:spChg>
        <pc:spChg chg="del">
          <ac:chgData name="Facundo Kogan" userId="70c5344707c1e834" providerId="LiveId" clId="{F7CF184C-4E9B-468E-A8F2-1B127AF5DF24}" dt="2021-10-29T19:20:03.845" v="7868" actId="478"/>
          <ac:spMkLst>
            <pc:docMk/>
            <pc:sldMk cId="2638392573" sldId="2146847025"/>
            <ac:spMk id="98" creationId="{301E83C8-4C1B-43E3-BC1E-694BC257BD05}"/>
          </ac:spMkLst>
        </pc:spChg>
        <pc:cxnChg chg="del mod">
          <ac:chgData name="Facundo Kogan" userId="70c5344707c1e834" providerId="LiveId" clId="{F7CF184C-4E9B-468E-A8F2-1B127AF5DF24}" dt="2021-10-29T19:20:03.845" v="7868" actId="478"/>
          <ac:cxnSpMkLst>
            <pc:docMk/>
            <pc:sldMk cId="2638392573" sldId="2146847025"/>
            <ac:cxnSpMk id="50" creationId="{BD5247C1-3F50-4247-BDFA-87B979361AF5}"/>
          </ac:cxnSpMkLst>
        </pc:cxnChg>
        <pc:cxnChg chg="add mod">
          <ac:chgData name="Facundo Kogan" userId="70c5344707c1e834" providerId="LiveId" clId="{F7CF184C-4E9B-468E-A8F2-1B127AF5DF24}" dt="2021-10-29T19:20:04.788" v="7869"/>
          <ac:cxnSpMkLst>
            <pc:docMk/>
            <pc:sldMk cId="2638392573" sldId="2146847025"/>
            <ac:cxnSpMk id="55" creationId="{C6CF6546-635E-4FD8-8DEA-6A1AED951A37}"/>
          </ac:cxnSpMkLst>
        </pc:cxnChg>
        <pc:cxnChg chg="del mod">
          <ac:chgData name="Facundo Kogan" userId="70c5344707c1e834" providerId="LiveId" clId="{F7CF184C-4E9B-468E-A8F2-1B127AF5DF24}" dt="2021-10-29T19:20:03.845" v="7868" actId="478"/>
          <ac:cxnSpMkLst>
            <pc:docMk/>
            <pc:sldMk cId="2638392573" sldId="2146847025"/>
            <ac:cxnSpMk id="56" creationId="{1543BEBC-DEED-4A77-97DB-FE5EDB1006ED}"/>
          </ac:cxnSpMkLst>
        </pc:cxnChg>
        <pc:cxnChg chg="del mod">
          <ac:chgData name="Facundo Kogan" userId="70c5344707c1e834" providerId="LiveId" clId="{F7CF184C-4E9B-468E-A8F2-1B127AF5DF24}" dt="2021-10-29T19:20:03.845" v="7868" actId="478"/>
          <ac:cxnSpMkLst>
            <pc:docMk/>
            <pc:sldMk cId="2638392573" sldId="2146847025"/>
            <ac:cxnSpMk id="57" creationId="{74D16EE3-809B-4E2D-9C6E-6F2CE7C68366}"/>
          </ac:cxnSpMkLst>
        </pc:cxnChg>
        <pc:cxnChg chg="add mod">
          <ac:chgData name="Facundo Kogan" userId="70c5344707c1e834" providerId="LiveId" clId="{F7CF184C-4E9B-468E-A8F2-1B127AF5DF24}" dt="2021-10-29T19:20:04.788" v="7869"/>
          <ac:cxnSpMkLst>
            <pc:docMk/>
            <pc:sldMk cId="2638392573" sldId="2146847025"/>
            <ac:cxnSpMk id="58" creationId="{D7E7B40F-5BA8-49E8-845F-5526679AD18B}"/>
          </ac:cxnSpMkLst>
        </pc:cxnChg>
        <pc:cxnChg chg="add mod">
          <ac:chgData name="Facundo Kogan" userId="70c5344707c1e834" providerId="LiveId" clId="{F7CF184C-4E9B-468E-A8F2-1B127AF5DF24}" dt="2021-10-29T19:20:04.788" v="7869"/>
          <ac:cxnSpMkLst>
            <pc:docMk/>
            <pc:sldMk cId="2638392573" sldId="2146847025"/>
            <ac:cxnSpMk id="61" creationId="{2B5DCC4F-C234-4651-9378-DFAA6AC5ED92}"/>
          </ac:cxnSpMkLst>
        </pc:cxnChg>
        <pc:cxnChg chg="del mod">
          <ac:chgData name="Facundo Kogan" userId="70c5344707c1e834" providerId="LiveId" clId="{F7CF184C-4E9B-468E-A8F2-1B127AF5DF24}" dt="2021-10-29T19:20:03.845" v="7868" actId="478"/>
          <ac:cxnSpMkLst>
            <pc:docMk/>
            <pc:sldMk cId="2638392573" sldId="2146847025"/>
            <ac:cxnSpMk id="67" creationId="{70103A53-BA7C-4376-AFA4-D975A1D18D79}"/>
          </ac:cxnSpMkLst>
        </pc:cxnChg>
        <pc:cxnChg chg="add mod">
          <ac:chgData name="Facundo Kogan" userId="70c5344707c1e834" providerId="LiveId" clId="{F7CF184C-4E9B-468E-A8F2-1B127AF5DF24}" dt="2021-10-29T19:20:04.788" v="7869"/>
          <ac:cxnSpMkLst>
            <pc:docMk/>
            <pc:sldMk cId="2638392573" sldId="2146847025"/>
            <ac:cxnSpMk id="71" creationId="{DBF958BF-B4B0-4724-9EBE-29A9AE798B33}"/>
          </ac:cxnSpMkLst>
        </pc:cxnChg>
        <pc:cxnChg chg="add mod">
          <ac:chgData name="Facundo Kogan" userId="70c5344707c1e834" providerId="LiveId" clId="{F7CF184C-4E9B-468E-A8F2-1B127AF5DF24}" dt="2021-10-29T19:20:04.788" v="7869"/>
          <ac:cxnSpMkLst>
            <pc:docMk/>
            <pc:sldMk cId="2638392573" sldId="2146847025"/>
            <ac:cxnSpMk id="73" creationId="{62479E87-8B12-4687-B83C-258ABAE8F68A}"/>
          </ac:cxnSpMkLst>
        </pc:cxnChg>
        <pc:cxnChg chg="add mod">
          <ac:chgData name="Facundo Kogan" userId="70c5344707c1e834" providerId="LiveId" clId="{F7CF184C-4E9B-468E-A8F2-1B127AF5DF24}" dt="2021-10-29T19:20:04.788" v="7869"/>
          <ac:cxnSpMkLst>
            <pc:docMk/>
            <pc:sldMk cId="2638392573" sldId="2146847025"/>
            <ac:cxnSpMk id="76" creationId="{D4E8A486-1DF6-4C16-BD8C-DE91AE2036B6}"/>
          </ac:cxnSpMkLst>
        </pc:cxnChg>
        <pc:cxnChg chg="del mod">
          <ac:chgData name="Facundo Kogan" userId="70c5344707c1e834" providerId="LiveId" clId="{F7CF184C-4E9B-468E-A8F2-1B127AF5DF24}" dt="2021-10-29T19:20:03.845" v="7868" actId="478"/>
          <ac:cxnSpMkLst>
            <pc:docMk/>
            <pc:sldMk cId="2638392573" sldId="2146847025"/>
            <ac:cxnSpMk id="78" creationId="{329DDCB9-5141-44B3-A419-A244AB1D86BD}"/>
          </ac:cxnSpMkLst>
        </pc:cxnChg>
        <pc:cxnChg chg="add mod">
          <ac:chgData name="Facundo Kogan" userId="70c5344707c1e834" providerId="LiveId" clId="{F7CF184C-4E9B-468E-A8F2-1B127AF5DF24}" dt="2021-10-29T19:20:04.788" v="7869"/>
          <ac:cxnSpMkLst>
            <pc:docMk/>
            <pc:sldMk cId="2638392573" sldId="2146847025"/>
            <ac:cxnSpMk id="79" creationId="{BB2174F3-9DF3-47B2-B671-1A76687BD6C3}"/>
          </ac:cxnSpMkLst>
        </pc:cxnChg>
        <pc:cxnChg chg="add mod">
          <ac:chgData name="Facundo Kogan" userId="70c5344707c1e834" providerId="LiveId" clId="{F7CF184C-4E9B-468E-A8F2-1B127AF5DF24}" dt="2021-10-29T19:20:04.788" v="7869"/>
          <ac:cxnSpMkLst>
            <pc:docMk/>
            <pc:sldMk cId="2638392573" sldId="2146847025"/>
            <ac:cxnSpMk id="82" creationId="{7EB18237-B21F-4189-8111-E771B372F894}"/>
          </ac:cxnSpMkLst>
        </pc:cxnChg>
        <pc:cxnChg chg="add mod">
          <ac:chgData name="Facundo Kogan" userId="70c5344707c1e834" providerId="LiveId" clId="{F7CF184C-4E9B-468E-A8F2-1B127AF5DF24}" dt="2021-10-29T19:20:04.788" v="7869"/>
          <ac:cxnSpMkLst>
            <pc:docMk/>
            <pc:sldMk cId="2638392573" sldId="2146847025"/>
            <ac:cxnSpMk id="83" creationId="{0158D72D-D489-4B03-A489-39B28C8874D6}"/>
          </ac:cxnSpMkLst>
        </pc:cxnChg>
        <pc:cxnChg chg="del mod">
          <ac:chgData name="Facundo Kogan" userId="70c5344707c1e834" providerId="LiveId" clId="{F7CF184C-4E9B-468E-A8F2-1B127AF5DF24}" dt="2021-10-29T19:20:03.845" v="7868" actId="478"/>
          <ac:cxnSpMkLst>
            <pc:docMk/>
            <pc:sldMk cId="2638392573" sldId="2146847025"/>
            <ac:cxnSpMk id="89" creationId="{18AAB635-97F4-4A09-808F-60F42811C3C4}"/>
          </ac:cxnSpMkLst>
        </pc:cxnChg>
        <pc:cxnChg chg="del mod">
          <ac:chgData name="Facundo Kogan" userId="70c5344707c1e834" providerId="LiveId" clId="{F7CF184C-4E9B-468E-A8F2-1B127AF5DF24}" dt="2021-10-29T19:20:03.845" v="7868" actId="478"/>
          <ac:cxnSpMkLst>
            <pc:docMk/>
            <pc:sldMk cId="2638392573" sldId="2146847025"/>
            <ac:cxnSpMk id="95" creationId="{8DB20B90-48EB-4A4D-A6F9-9650F52DC745}"/>
          </ac:cxnSpMkLst>
        </pc:cxnChg>
        <pc:cxnChg chg="del mod">
          <ac:chgData name="Facundo Kogan" userId="70c5344707c1e834" providerId="LiveId" clId="{F7CF184C-4E9B-468E-A8F2-1B127AF5DF24}" dt="2021-10-29T19:20:03.845" v="7868" actId="478"/>
          <ac:cxnSpMkLst>
            <pc:docMk/>
            <pc:sldMk cId="2638392573" sldId="2146847025"/>
            <ac:cxnSpMk id="99" creationId="{08940FAC-B5A5-4781-99ED-C23C5455DCE3}"/>
          </ac:cxnSpMkLst>
        </pc:cxnChg>
        <pc:cxnChg chg="del mod">
          <ac:chgData name="Facundo Kogan" userId="70c5344707c1e834" providerId="LiveId" clId="{F7CF184C-4E9B-468E-A8F2-1B127AF5DF24}" dt="2021-10-29T19:20:03.845" v="7868" actId="478"/>
          <ac:cxnSpMkLst>
            <pc:docMk/>
            <pc:sldMk cId="2638392573" sldId="2146847025"/>
            <ac:cxnSpMk id="102" creationId="{3108F5C6-38BD-4677-9841-D44FFDB37744}"/>
          </ac:cxnSpMkLst>
        </pc:cxnChg>
      </pc:sldChg>
      <pc:sldChg chg="modSp add del mod">
        <pc:chgData name="Facundo Kogan" userId="70c5344707c1e834" providerId="LiveId" clId="{F7CF184C-4E9B-468E-A8F2-1B127AF5DF24}" dt="2021-10-29T15:30:15.675" v="5107" actId="47"/>
        <pc:sldMkLst>
          <pc:docMk/>
          <pc:sldMk cId="462354436" sldId="2146847026"/>
        </pc:sldMkLst>
        <pc:spChg chg="mod">
          <ac:chgData name="Facundo Kogan" userId="70c5344707c1e834" providerId="LiveId" clId="{F7CF184C-4E9B-468E-A8F2-1B127AF5DF24}" dt="2021-10-29T12:25:25.806" v="3105" actId="1035"/>
          <ac:spMkLst>
            <pc:docMk/>
            <pc:sldMk cId="462354436" sldId="2146847026"/>
            <ac:spMk id="15" creationId="{42AD3635-6B1E-4D90-B610-6361BEFB04EA}"/>
          </ac:spMkLst>
        </pc:spChg>
        <pc:spChg chg="mod">
          <ac:chgData name="Facundo Kogan" userId="70c5344707c1e834" providerId="LiveId" clId="{F7CF184C-4E9B-468E-A8F2-1B127AF5DF24}" dt="2021-10-29T12:14:49.107" v="2844" actId="20577"/>
          <ac:spMkLst>
            <pc:docMk/>
            <pc:sldMk cId="462354436" sldId="2146847026"/>
            <ac:spMk id="36" creationId="{7EB8E24B-452C-487B-B03F-2D570E305C2D}"/>
          </ac:spMkLst>
        </pc:spChg>
        <pc:spChg chg="mod">
          <ac:chgData name="Facundo Kogan" userId="70c5344707c1e834" providerId="LiveId" clId="{F7CF184C-4E9B-468E-A8F2-1B127AF5DF24}" dt="2021-10-29T12:39:48.444" v="3272" actId="20577"/>
          <ac:spMkLst>
            <pc:docMk/>
            <pc:sldMk cId="462354436" sldId="2146847026"/>
            <ac:spMk id="41" creationId="{59EA9267-942B-4D68-9FA9-49087C4A5F12}"/>
          </ac:spMkLst>
        </pc:spChg>
        <pc:spChg chg="mod">
          <ac:chgData name="Facundo Kogan" userId="70c5344707c1e834" providerId="LiveId" clId="{F7CF184C-4E9B-468E-A8F2-1B127AF5DF24}" dt="2021-10-29T11:44:37.946" v="2260" actId="113"/>
          <ac:spMkLst>
            <pc:docMk/>
            <pc:sldMk cId="462354436" sldId="2146847026"/>
            <ac:spMk id="42" creationId="{A327B052-FFDA-4917-A229-F34C2748DFC6}"/>
          </ac:spMkLst>
        </pc:spChg>
        <pc:spChg chg="mod">
          <ac:chgData name="Facundo Kogan" userId="70c5344707c1e834" providerId="LiveId" clId="{F7CF184C-4E9B-468E-A8F2-1B127AF5DF24}" dt="2021-10-29T12:25:09.270" v="3097" actId="1035"/>
          <ac:spMkLst>
            <pc:docMk/>
            <pc:sldMk cId="462354436" sldId="2146847026"/>
            <ac:spMk id="51" creationId="{C8F965E4-C46B-40E5-934E-AACE00FCDF28}"/>
          </ac:spMkLst>
        </pc:spChg>
        <pc:spChg chg="mod">
          <ac:chgData name="Facundo Kogan" userId="70c5344707c1e834" providerId="LiveId" clId="{F7CF184C-4E9B-468E-A8F2-1B127AF5DF24}" dt="2021-10-29T12:25:19.470" v="3103" actId="1036"/>
          <ac:spMkLst>
            <pc:docMk/>
            <pc:sldMk cId="462354436" sldId="2146847026"/>
            <ac:spMk id="64" creationId="{D9DD3F04-C842-45A8-A4A1-507C69EFADF2}"/>
          </ac:spMkLst>
        </pc:spChg>
      </pc:sldChg>
      <pc:sldChg chg="addSp modSp add mod">
        <pc:chgData name="Facundo Kogan" userId="70c5344707c1e834" providerId="LiveId" clId="{F7CF184C-4E9B-468E-A8F2-1B127AF5DF24}" dt="2021-10-29T21:02:14.575" v="8204" actId="1076"/>
        <pc:sldMkLst>
          <pc:docMk/>
          <pc:sldMk cId="3268788588" sldId="2146847026"/>
        </pc:sldMkLst>
        <pc:spChg chg="add mod">
          <ac:chgData name="Facundo Kogan" userId="70c5344707c1e834" providerId="LiveId" clId="{F7CF184C-4E9B-468E-A8F2-1B127AF5DF24}" dt="2021-10-29T21:02:14.575" v="8204" actId="1076"/>
          <ac:spMkLst>
            <pc:docMk/>
            <pc:sldMk cId="3268788588" sldId="2146847026"/>
            <ac:spMk id="35" creationId="{C1AAFD87-8292-42B5-B2EF-86FBBAE85346}"/>
          </ac:spMkLst>
        </pc:spChg>
      </pc:sldChg>
      <pc:sldChg chg="modSp add del mod">
        <pc:chgData name="Facundo Kogan" userId="70c5344707c1e834" providerId="LiveId" clId="{F7CF184C-4E9B-468E-A8F2-1B127AF5DF24}" dt="2021-10-29T15:30:22.476" v="5110" actId="47"/>
        <pc:sldMkLst>
          <pc:docMk/>
          <pc:sldMk cId="3052799985" sldId="2146847027"/>
        </pc:sldMkLst>
        <pc:spChg chg="mod">
          <ac:chgData name="Facundo Kogan" userId="70c5344707c1e834" providerId="LiveId" clId="{F7CF184C-4E9B-468E-A8F2-1B127AF5DF24}" dt="2021-10-29T11:47:43.322" v="2287" actId="20577"/>
          <ac:spMkLst>
            <pc:docMk/>
            <pc:sldMk cId="3052799985" sldId="2146847027"/>
            <ac:spMk id="15" creationId="{42AD3635-6B1E-4D90-B610-6361BEFB04EA}"/>
          </ac:spMkLst>
        </pc:spChg>
        <pc:spChg chg="mod">
          <ac:chgData name="Facundo Kogan" userId="70c5344707c1e834" providerId="LiveId" clId="{F7CF184C-4E9B-468E-A8F2-1B127AF5DF24}" dt="2021-10-29T11:45:20.228" v="2262"/>
          <ac:spMkLst>
            <pc:docMk/>
            <pc:sldMk cId="3052799985" sldId="2146847027"/>
            <ac:spMk id="36" creationId="{7EB8E24B-452C-487B-B03F-2D570E305C2D}"/>
          </ac:spMkLst>
        </pc:spChg>
        <pc:spChg chg="mod">
          <ac:chgData name="Facundo Kogan" userId="70c5344707c1e834" providerId="LiveId" clId="{F7CF184C-4E9B-468E-A8F2-1B127AF5DF24}" dt="2021-10-29T11:56:27.284" v="2411" actId="20577"/>
          <ac:spMkLst>
            <pc:docMk/>
            <pc:sldMk cId="3052799985" sldId="2146847027"/>
            <ac:spMk id="51" creationId="{C8F965E4-C46B-40E5-934E-AACE00FCDF28}"/>
          </ac:spMkLst>
        </pc:spChg>
        <pc:spChg chg="mod">
          <ac:chgData name="Facundo Kogan" userId="70c5344707c1e834" providerId="LiveId" clId="{F7CF184C-4E9B-468E-A8F2-1B127AF5DF24}" dt="2021-10-29T12:26:36.214" v="3151" actId="1035"/>
          <ac:spMkLst>
            <pc:docMk/>
            <pc:sldMk cId="3052799985" sldId="2146847027"/>
            <ac:spMk id="64" creationId="{D9DD3F04-C842-45A8-A4A1-507C69EFADF2}"/>
          </ac:spMkLst>
        </pc:spChg>
      </pc:sldChg>
      <pc:sldChg chg="addSp modSp add mod">
        <pc:chgData name="Facundo Kogan" userId="70c5344707c1e834" providerId="LiveId" clId="{F7CF184C-4E9B-468E-A8F2-1B127AF5DF24}" dt="2021-10-29T21:02:18.343" v="8206" actId="1076"/>
        <pc:sldMkLst>
          <pc:docMk/>
          <pc:sldMk cId="3992941533" sldId="2146847027"/>
        </pc:sldMkLst>
        <pc:spChg chg="add mod">
          <ac:chgData name="Facundo Kogan" userId="70c5344707c1e834" providerId="LiveId" clId="{F7CF184C-4E9B-468E-A8F2-1B127AF5DF24}" dt="2021-10-29T21:02:18.343" v="8206" actId="1076"/>
          <ac:spMkLst>
            <pc:docMk/>
            <pc:sldMk cId="3992941533" sldId="2146847027"/>
            <ac:spMk id="35" creationId="{328CC732-FA11-4FCE-B453-ED369F55183E}"/>
          </ac:spMkLst>
        </pc:spChg>
      </pc:sldChg>
      <pc:sldChg chg="modSp add del mod">
        <pc:chgData name="Facundo Kogan" userId="70c5344707c1e834" providerId="LiveId" clId="{F7CF184C-4E9B-468E-A8F2-1B127AF5DF24}" dt="2021-10-29T15:30:31.385" v="5111" actId="47"/>
        <pc:sldMkLst>
          <pc:docMk/>
          <pc:sldMk cId="2706770739" sldId="2146847028"/>
        </pc:sldMkLst>
        <pc:spChg chg="mod">
          <ac:chgData name="Facundo Kogan" userId="70c5344707c1e834" providerId="LiveId" clId="{F7CF184C-4E9B-468E-A8F2-1B127AF5DF24}" dt="2021-10-29T12:41:08.550" v="3297" actId="1037"/>
          <ac:spMkLst>
            <pc:docMk/>
            <pc:sldMk cId="2706770739" sldId="2146847028"/>
            <ac:spMk id="15" creationId="{42AD3635-6B1E-4D90-B610-6361BEFB04EA}"/>
          </ac:spMkLst>
        </pc:spChg>
        <pc:spChg chg="mod">
          <ac:chgData name="Facundo Kogan" userId="70c5344707c1e834" providerId="LiveId" clId="{F7CF184C-4E9B-468E-A8F2-1B127AF5DF24}" dt="2021-10-29T11:50:18.149" v="2302" actId="20577"/>
          <ac:spMkLst>
            <pc:docMk/>
            <pc:sldMk cId="2706770739" sldId="2146847028"/>
            <ac:spMk id="36" creationId="{7EB8E24B-452C-487B-B03F-2D570E305C2D}"/>
          </ac:spMkLst>
        </pc:spChg>
        <pc:spChg chg="mod">
          <ac:chgData name="Facundo Kogan" userId="70c5344707c1e834" providerId="LiveId" clId="{F7CF184C-4E9B-468E-A8F2-1B127AF5DF24}" dt="2021-10-29T12:11:23.363" v="2822" actId="20577"/>
          <ac:spMkLst>
            <pc:docMk/>
            <pc:sldMk cId="2706770739" sldId="2146847028"/>
            <ac:spMk id="41" creationId="{59EA9267-942B-4D68-9FA9-49087C4A5F12}"/>
          </ac:spMkLst>
        </pc:spChg>
        <pc:spChg chg="mod">
          <ac:chgData name="Facundo Kogan" userId="70c5344707c1e834" providerId="LiveId" clId="{F7CF184C-4E9B-468E-A8F2-1B127AF5DF24}" dt="2021-10-29T12:41:12.982" v="3298" actId="1035"/>
          <ac:spMkLst>
            <pc:docMk/>
            <pc:sldMk cId="2706770739" sldId="2146847028"/>
            <ac:spMk id="42" creationId="{A327B052-FFDA-4917-A229-F34C2748DFC6}"/>
          </ac:spMkLst>
        </pc:spChg>
        <pc:spChg chg="mod">
          <ac:chgData name="Facundo Kogan" userId="70c5344707c1e834" providerId="LiveId" clId="{F7CF184C-4E9B-468E-A8F2-1B127AF5DF24}" dt="2021-10-29T12:41:19.028" v="3300" actId="1035"/>
          <ac:spMkLst>
            <pc:docMk/>
            <pc:sldMk cId="2706770739" sldId="2146847028"/>
            <ac:spMk id="51" creationId="{C8F965E4-C46B-40E5-934E-AACE00FCDF28}"/>
          </ac:spMkLst>
        </pc:spChg>
        <pc:spChg chg="mod">
          <ac:chgData name="Facundo Kogan" userId="70c5344707c1e834" providerId="LiveId" clId="{F7CF184C-4E9B-468E-A8F2-1B127AF5DF24}" dt="2021-10-29T12:40:41.974" v="3292" actId="1038"/>
          <ac:spMkLst>
            <pc:docMk/>
            <pc:sldMk cId="2706770739" sldId="2146847028"/>
            <ac:spMk id="64" creationId="{D9DD3F04-C842-45A8-A4A1-507C69EFADF2}"/>
          </ac:spMkLst>
        </pc:spChg>
      </pc:sldChg>
      <pc:sldChg chg="modSp add del mod">
        <pc:chgData name="Facundo Kogan" userId="70c5344707c1e834" providerId="LiveId" clId="{F7CF184C-4E9B-468E-A8F2-1B127AF5DF24}" dt="2021-10-29T15:34:15.660" v="5197" actId="2696"/>
        <pc:sldMkLst>
          <pc:docMk/>
          <pc:sldMk cId="400563164" sldId="2146847029"/>
        </pc:sldMkLst>
        <pc:spChg chg="mod">
          <ac:chgData name="Facundo Kogan" userId="70c5344707c1e834" providerId="LiveId" clId="{F7CF184C-4E9B-468E-A8F2-1B127AF5DF24}" dt="2021-10-29T11:55:32.691" v="2406" actId="20577"/>
          <ac:spMkLst>
            <pc:docMk/>
            <pc:sldMk cId="400563164" sldId="2146847029"/>
            <ac:spMk id="15" creationId="{42AD3635-6B1E-4D90-B610-6361BEFB04EA}"/>
          </ac:spMkLst>
        </pc:spChg>
        <pc:spChg chg="mod">
          <ac:chgData name="Facundo Kogan" userId="70c5344707c1e834" providerId="LiveId" clId="{F7CF184C-4E9B-468E-A8F2-1B127AF5DF24}" dt="2021-10-29T15:31:06.603" v="5133" actId="20577"/>
          <ac:spMkLst>
            <pc:docMk/>
            <pc:sldMk cId="400563164" sldId="2146847029"/>
            <ac:spMk id="36" creationId="{7EB8E24B-452C-487B-B03F-2D570E305C2D}"/>
          </ac:spMkLst>
        </pc:spChg>
        <pc:spChg chg="mod">
          <ac:chgData name="Facundo Kogan" userId="70c5344707c1e834" providerId="LiveId" clId="{F7CF184C-4E9B-468E-A8F2-1B127AF5DF24}" dt="2021-10-29T11:59:14.545" v="2502" actId="20577"/>
          <ac:spMkLst>
            <pc:docMk/>
            <pc:sldMk cId="400563164" sldId="2146847029"/>
            <ac:spMk id="51" creationId="{C8F965E4-C46B-40E5-934E-AACE00FCDF28}"/>
          </ac:spMkLst>
        </pc:spChg>
        <pc:spChg chg="mod">
          <ac:chgData name="Facundo Kogan" userId="70c5344707c1e834" providerId="LiveId" clId="{F7CF184C-4E9B-468E-A8F2-1B127AF5DF24}" dt="2021-10-29T12:00:41.108" v="2545" actId="20577"/>
          <ac:spMkLst>
            <pc:docMk/>
            <pc:sldMk cId="400563164" sldId="2146847029"/>
            <ac:spMk id="64" creationId="{D9DD3F04-C842-45A8-A4A1-507C69EFADF2}"/>
          </ac:spMkLst>
        </pc:spChg>
      </pc:sldChg>
      <pc:sldChg chg="modSp add del mod">
        <pc:chgData name="Facundo Kogan" userId="70c5344707c1e834" providerId="LiveId" clId="{F7CF184C-4E9B-468E-A8F2-1B127AF5DF24}" dt="2021-10-29T15:30:36.222" v="5112" actId="47"/>
        <pc:sldMkLst>
          <pc:docMk/>
          <pc:sldMk cId="3868647076" sldId="2146847030"/>
        </pc:sldMkLst>
        <pc:spChg chg="mod">
          <ac:chgData name="Facundo Kogan" userId="70c5344707c1e834" providerId="LiveId" clId="{F7CF184C-4E9B-468E-A8F2-1B127AF5DF24}" dt="2021-10-29T12:01:32.454" v="2551" actId="20577"/>
          <ac:spMkLst>
            <pc:docMk/>
            <pc:sldMk cId="3868647076" sldId="2146847030"/>
            <ac:spMk id="15" creationId="{42AD3635-6B1E-4D90-B610-6361BEFB04EA}"/>
          </ac:spMkLst>
        </pc:spChg>
        <pc:spChg chg="mod">
          <ac:chgData name="Facundo Kogan" userId="70c5344707c1e834" providerId="LiveId" clId="{F7CF184C-4E9B-468E-A8F2-1B127AF5DF24}" dt="2021-10-29T11:50:41.499" v="2310" actId="20577"/>
          <ac:spMkLst>
            <pc:docMk/>
            <pc:sldMk cId="3868647076" sldId="2146847030"/>
            <ac:spMk id="36" creationId="{7EB8E24B-452C-487B-B03F-2D570E305C2D}"/>
          </ac:spMkLst>
        </pc:spChg>
        <pc:spChg chg="mod">
          <ac:chgData name="Facundo Kogan" userId="70c5344707c1e834" providerId="LiveId" clId="{F7CF184C-4E9B-468E-A8F2-1B127AF5DF24}" dt="2021-10-29T11:59:28.676" v="2511" actId="20577"/>
          <ac:spMkLst>
            <pc:docMk/>
            <pc:sldMk cId="3868647076" sldId="2146847030"/>
            <ac:spMk id="51" creationId="{C8F965E4-C46B-40E5-934E-AACE00FCDF28}"/>
          </ac:spMkLst>
        </pc:spChg>
        <pc:spChg chg="mod">
          <ac:chgData name="Facundo Kogan" userId="70c5344707c1e834" providerId="LiveId" clId="{F7CF184C-4E9B-468E-A8F2-1B127AF5DF24}" dt="2021-10-29T12:00:27.335" v="2540" actId="20577"/>
          <ac:spMkLst>
            <pc:docMk/>
            <pc:sldMk cId="3868647076" sldId="2146847030"/>
            <ac:spMk id="64" creationId="{D9DD3F04-C842-45A8-A4A1-507C69EFADF2}"/>
          </ac:spMkLst>
        </pc:spChg>
      </pc:sldChg>
      <pc:sldChg chg="modSp add del mod">
        <pc:chgData name="Facundo Kogan" userId="70c5344707c1e834" providerId="LiveId" clId="{F7CF184C-4E9B-468E-A8F2-1B127AF5DF24}" dt="2021-10-29T15:30:18.349" v="5109" actId="47"/>
        <pc:sldMkLst>
          <pc:docMk/>
          <pc:sldMk cId="539833015" sldId="2146847031"/>
        </pc:sldMkLst>
        <pc:spChg chg="mod">
          <ac:chgData name="Facundo Kogan" userId="70c5344707c1e834" providerId="LiveId" clId="{F7CF184C-4E9B-468E-A8F2-1B127AF5DF24}" dt="2021-10-29T12:16:20.813" v="2909" actId="20577"/>
          <ac:spMkLst>
            <pc:docMk/>
            <pc:sldMk cId="539833015" sldId="2146847031"/>
            <ac:spMk id="15" creationId="{42AD3635-6B1E-4D90-B610-6361BEFB04EA}"/>
          </ac:spMkLst>
        </pc:spChg>
        <pc:spChg chg="mod">
          <ac:chgData name="Facundo Kogan" userId="70c5344707c1e834" providerId="LiveId" clId="{F7CF184C-4E9B-468E-A8F2-1B127AF5DF24}" dt="2021-10-29T12:15:42.116" v="2865" actId="20577"/>
          <ac:spMkLst>
            <pc:docMk/>
            <pc:sldMk cId="539833015" sldId="2146847031"/>
            <ac:spMk id="36" creationId="{7EB8E24B-452C-487B-B03F-2D570E305C2D}"/>
          </ac:spMkLst>
        </pc:spChg>
        <pc:spChg chg="mod">
          <ac:chgData name="Facundo Kogan" userId="70c5344707c1e834" providerId="LiveId" clId="{F7CF184C-4E9B-468E-A8F2-1B127AF5DF24}" dt="2021-10-29T12:40:00.096" v="3284" actId="20577"/>
          <ac:spMkLst>
            <pc:docMk/>
            <pc:sldMk cId="539833015" sldId="2146847031"/>
            <ac:spMk id="41" creationId="{59EA9267-942B-4D68-9FA9-49087C4A5F12}"/>
          </ac:spMkLst>
        </pc:spChg>
        <pc:spChg chg="mod">
          <ac:chgData name="Facundo Kogan" userId="70c5344707c1e834" providerId="LiveId" clId="{F7CF184C-4E9B-468E-A8F2-1B127AF5DF24}" dt="2021-10-29T12:22:51.104" v="3047" actId="20577"/>
          <ac:spMkLst>
            <pc:docMk/>
            <pc:sldMk cId="539833015" sldId="2146847031"/>
            <ac:spMk id="42" creationId="{A327B052-FFDA-4917-A229-F34C2748DFC6}"/>
          </ac:spMkLst>
        </pc:spChg>
        <pc:spChg chg="mod">
          <ac:chgData name="Facundo Kogan" userId="70c5344707c1e834" providerId="LiveId" clId="{F7CF184C-4E9B-468E-A8F2-1B127AF5DF24}" dt="2021-10-29T12:16:26.506" v="2911" actId="6549"/>
          <ac:spMkLst>
            <pc:docMk/>
            <pc:sldMk cId="539833015" sldId="2146847031"/>
            <ac:spMk id="51" creationId="{C8F965E4-C46B-40E5-934E-AACE00FCDF28}"/>
          </ac:spMkLst>
        </pc:spChg>
        <pc:spChg chg="mod">
          <ac:chgData name="Facundo Kogan" userId="70c5344707c1e834" providerId="LiveId" clId="{F7CF184C-4E9B-468E-A8F2-1B127AF5DF24}" dt="2021-10-29T12:26:42.350" v="3158" actId="1035"/>
          <ac:spMkLst>
            <pc:docMk/>
            <pc:sldMk cId="539833015" sldId="2146847031"/>
            <ac:spMk id="64" creationId="{D9DD3F04-C842-45A8-A4A1-507C69EFADF2}"/>
          </ac:spMkLst>
        </pc:spChg>
      </pc:sldChg>
      <pc:sldChg chg="modSp add del mod">
        <pc:chgData name="Facundo Kogan" userId="70c5344707c1e834" providerId="LiveId" clId="{F7CF184C-4E9B-468E-A8F2-1B127AF5DF24}" dt="2021-10-29T15:30:16.998" v="5108" actId="47"/>
        <pc:sldMkLst>
          <pc:docMk/>
          <pc:sldMk cId="1558261070" sldId="2146847032"/>
        </pc:sldMkLst>
        <pc:spChg chg="mod">
          <ac:chgData name="Facundo Kogan" userId="70c5344707c1e834" providerId="LiveId" clId="{F7CF184C-4E9B-468E-A8F2-1B127AF5DF24}" dt="2021-10-29T15:00:22.257" v="4477" actId="20577"/>
          <ac:spMkLst>
            <pc:docMk/>
            <pc:sldMk cId="1558261070" sldId="2146847032"/>
            <ac:spMk id="15" creationId="{42AD3635-6B1E-4D90-B610-6361BEFB04EA}"/>
          </ac:spMkLst>
        </pc:spChg>
        <pc:spChg chg="mod">
          <ac:chgData name="Facundo Kogan" userId="70c5344707c1e834" providerId="LiveId" clId="{F7CF184C-4E9B-468E-A8F2-1B127AF5DF24}" dt="2021-10-29T12:18:21.407" v="2927" actId="20577"/>
          <ac:spMkLst>
            <pc:docMk/>
            <pc:sldMk cId="1558261070" sldId="2146847032"/>
            <ac:spMk id="36" creationId="{7EB8E24B-452C-487B-B03F-2D570E305C2D}"/>
          </ac:spMkLst>
        </pc:spChg>
        <pc:spChg chg="mod">
          <ac:chgData name="Facundo Kogan" userId="70c5344707c1e834" providerId="LiveId" clId="{F7CF184C-4E9B-468E-A8F2-1B127AF5DF24}" dt="2021-10-29T12:39:53.185" v="3278" actId="20577"/>
          <ac:spMkLst>
            <pc:docMk/>
            <pc:sldMk cId="1558261070" sldId="2146847032"/>
            <ac:spMk id="41" creationId="{59EA9267-942B-4D68-9FA9-49087C4A5F12}"/>
          </ac:spMkLst>
        </pc:spChg>
        <pc:spChg chg="mod">
          <ac:chgData name="Facundo Kogan" userId="70c5344707c1e834" providerId="LiveId" clId="{F7CF184C-4E9B-468E-A8F2-1B127AF5DF24}" dt="2021-10-29T12:41:46.809" v="3303" actId="14100"/>
          <ac:spMkLst>
            <pc:docMk/>
            <pc:sldMk cId="1558261070" sldId="2146847032"/>
            <ac:spMk id="42" creationId="{A327B052-FFDA-4917-A229-F34C2748DFC6}"/>
          </ac:spMkLst>
        </pc:spChg>
        <pc:spChg chg="mod">
          <ac:chgData name="Facundo Kogan" userId="70c5344707c1e834" providerId="LiveId" clId="{F7CF184C-4E9B-468E-A8F2-1B127AF5DF24}" dt="2021-10-29T12:41:50.289" v="3304" actId="14100"/>
          <ac:spMkLst>
            <pc:docMk/>
            <pc:sldMk cId="1558261070" sldId="2146847032"/>
            <ac:spMk id="51" creationId="{C8F965E4-C46B-40E5-934E-AACE00FCDF28}"/>
          </ac:spMkLst>
        </pc:spChg>
        <pc:spChg chg="mod">
          <ac:chgData name="Facundo Kogan" userId="70c5344707c1e834" providerId="LiveId" clId="{F7CF184C-4E9B-468E-A8F2-1B127AF5DF24}" dt="2021-10-29T12:25:54.881" v="3128" actId="20577"/>
          <ac:spMkLst>
            <pc:docMk/>
            <pc:sldMk cId="1558261070" sldId="2146847032"/>
            <ac:spMk id="64" creationId="{D9DD3F04-C842-45A8-A4A1-507C69EFADF2}"/>
          </ac:spMkLst>
        </pc:spChg>
      </pc:sldChg>
      <pc:sldChg chg="addSp delSp modSp add mod ord">
        <pc:chgData name="Facundo Kogan" userId="70c5344707c1e834" providerId="LiveId" clId="{F7CF184C-4E9B-468E-A8F2-1B127AF5DF24}" dt="2021-11-08T13:37:26.396" v="8344" actId="20577"/>
        <pc:sldMkLst>
          <pc:docMk/>
          <pc:sldMk cId="2043364596" sldId="2146847033"/>
        </pc:sldMkLst>
        <pc:spChg chg="add del mod">
          <ac:chgData name="Facundo Kogan" userId="70c5344707c1e834" providerId="LiveId" clId="{F7CF184C-4E9B-468E-A8F2-1B127AF5DF24}" dt="2021-10-29T14:30:18.547" v="3456" actId="478"/>
          <ac:spMkLst>
            <pc:docMk/>
            <pc:sldMk cId="2043364596" sldId="2146847033"/>
            <ac:spMk id="10" creationId="{D213B05D-E77A-49F6-B628-82CD87C73EBF}"/>
          </ac:spMkLst>
        </pc:spChg>
        <pc:spChg chg="add mod">
          <ac:chgData name="Facundo Kogan" userId="70c5344707c1e834" providerId="LiveId" clId="{F7CF184C-4E9B-468E-A8F2-1B127AF5DF24}" dt="2021-10-29T15:09:41.688" v="4612" actId="1038"/>
          <ac:spMkLst>
            <pc:docMk/>
            <pc:sldMk cId="2043364596" sldId="2146847033"/>
            <ac:spMk id="11" creationId="{E2BA626C-FFB6-4302-A74C-6CD4A38CB100}"/>
          </ac:spMkLst>
        </pc:spChg>
        <pc:spChg chg="mod">
          <ac:chgData name="Facundo Kogan" userId="70c5344707c1e834" providerId="LiveId" clId="{F7CF184C-4E9B-468E-A8F2-1B127AF5DF24}" dt="2021-10-29T15:21:53.108" v="5006" actId="20577"/>
          <ac:spMkLst>
            <pc:docMk/>
            <pc:sldMk cId="2043364596" sldId="2146847033"/>
            <ac:spMk id="15" creationId="{42AD3635-6B1E-4D90-B610-6361BEFB04EA}"/>
          </ac:spMkLst>
        </pc:spChg>
        <pc:spChg chg="mod ord">
          <ac:chgData name="Facundo Kogan" userId="70c5344707c1e834" providerId="LiveId" clId="{F7CF184C-4E9B-468E-A8F2-1B127AF5DF24}" dt="2021-10-29T15:03:03.174" v="4545" actId="164"/>
          <ac:spMkLst>
            <pc:docMk/>
            <pc:sldMk cId="2043364596" sldId="2146847033"/>
            <ac:spMk id="16" creationId="{DD728B08-679C-495A-ABE7-BAE0FFA54EF0}"/>
          </ac:spMkLst>
        </pc:spChg>
        <pc:spChg chg="del mod">
          <ac:chgData name="Facundo Kogan" userId="70c5344707c1e834" providerId="LiveId" clId="{F7CF184C-4E9B-468E-A8F2-1B127AF5DF24}" dt="2021-10-29T14:52:19.854" v="4354" actId="478"/>
          <ac:spMkLst>
            <pc:docMk/>
            <pc:sldMk cId="2043364596" sldId="2146847033"/>
            <ac:spMk id="17" creationId="{6A8298CC-5E2E-4BAA-82D5-43D06129DD3C}"/>
          </ac:spMkLst>
        </pc:spChg>
        <pc:spChg chg="mod">
          <ac:chgData name="Facundo Kogan" userId="70c5344707c1e834" providerId="LiveId" clId="{F7CF184C-4E9B-468E-A8F2-1B127AF5DF24}" dt="2021-10-29T15:03:03.174" v="4545" actId="164"/>
          <ac:spMkLst>
            <pc:docMk/>
            <pc:sldMk cId="2043364596" sldId="2146847033"/>
            <ac:spMk id="18" creationId="{51FC0D4B-86C5-47BE-988B-FBF421817AF9}"/>
          </ac:spMkLst>
        </pc:spChg>
        <pc:spChg chg="mod">
          <ac:chgData name="Facundo Kogan" userId="70c5344707c1e834" providerId="LiveId" clId="{F7CF184C-4E9B-468E-A8F2-1B127AF5DF24}" dt="2021-10-29T15:03:15.206" v="4548" actId="14100"/>
          <ac:spMkLst>
            <pc:docMk/>
            <pc:sldMk cId="2043364596" sldId="2146847033"/>
            <ac:spMk id="19" creationId="{7204297A-D14C-4107-BB0A-E75555FCC428}"/>
          </ac:spMkLst>
        </pc:spChg>
        <pc:spChg chg="mod">
          <ac:chgData name="Facundo Kogan" userId="70c5344707c1e834" providerId="LiveId" clId="{F7CF184C-4E9B-468E-A8F2-1B127AF5DF24}" dt="2021-10-29T15:03:03.174" v="4545" actId="164"/>
          <ac:spMkLst>
            <pc:docMk/>
            <pc:sldMk cId="2043364596" sldId="2146847033"/>
            <ac:spMk id="22" creationId="{26504CF4-20F7-4B5D-ABF7-AF170C5E95F0}"/>
          </ac:spMkLst>
        </pc:spChg>
        <pc:spChg chg="mod">
          <ac:chgData name="Facundo Kogan" userId="70c5344707c1e834" providerId="LiveId" clId="{F7CF184C-4E9B-468E-A8F2-1B127AF5DF24}" dt="2021-10-29T15:03:03.174" v="4545" actId="164"/>
          <ac:spMkLst>
            <pc:docMk/>
            <pc:sldMk cId="2043364596" sldId="2146847033"/>
            <ac:spMk id="23" creationId="{DCAB17E9-0817-4B73-94C4-473BD3F41B69}"/>
          </ac:spMkLst>
        </pc:spChg>
        <pc:spChg chg="add del mod">
          <ac:chgData name="Facundo Kogan" userId="70c5344707c1e834" providerId="LiveId" clId="{F7CF184C-4E9B-468E-A8F2-1B127AF5DF24}" dt="2021-10-29T14:36:18.766" v="3523" actId="478"/>
          <ac:spMkLst>
            <pc:docMk/>
            <pc:sldMk cId="2043364596" sldId="2146847033"/>
            <ac:spMk id="30" creationId="{C5276907-3228-42F4-9981-BBB276C0FEF9}"/>
          </ac:spMkLst>
        </pc:spChg>
        <pc:spChg chg="mod">
          <ac:chgData name="Facundo Kogan" userId="70c5344707c1e834" providerId="LiveId" clId="{F7CF184C-4E9B-468E-A8F2-1B127AF5DF24}" dt="2021-10-29T19:00:46.093" v="7860" actId="20577"/>
          <ac:spMkLst>
            <pc:docMk/>
            <pc:sldMk cId="2043364596" sldId="2146847033"/>
            <ac:spMk id="36" creationId="{7EB8E24B-452C-487B-B03F-2D570E305C2D}"/>
          </ac:spMkLst>
        </pc:spChg>
        <pc:spChg chg="mod">
          <ac:chgData name="Facundo Kogan" userId="70c5344707c1e834" providerId="LiveId" clId="{F7CF184C-4E9B-468E-A8F2-1B127AF5DF24}" dt="2021-10-29T15:05:30.012" v="4564" actId="6549"/>
          <ac:spMkLst>
            <pc:docMk/>
            <pc:sldMk cId="2043364596" sldId="2146847033"/>
            <ac:spMk id="41" creationId="{59EA9267-942B-4D68-9FA9-49087C4A5F12}"/>
          </ac:spMkLst>
        </pc:spChg>
        <pc:spChg chg="mod">
          <ac:chgData name="Facundo Kogan" userId="70c5344707c1e834" providerId="LiveId" clId="{F7CF184C-4E9B-468E-A8F2-1B127AF5DF24}" dt="2021-11-08T13:37:26.396" v="8344" actId="20577"/>
          <ac:spMkLst>
            <pc:docMk/>
            <pc:sldMk cId="2043364596" sldId="2146847033"/>
            <ac:spMk id="42" creationId="{A327B052-FFDA-4917-A229-F34C2748DFC6}"/>
          </ac:spMkLst>
        </pc:spChg>
        <pc:spChg chg="mod">
          <ac:chgData name="Facundo Kogan" userId="70c5344707c1e834" providerId="LiveId" clId="{F7CF184C-4E9B-468E-A8F2-1B127AF5DF24}" dt="2021-10-29T15:09:57.672" v="4631" actId="1035"/>
          <ac:spMkLst>
            <pc:docMk/>
            <pc:sldMk cId="2043364596" sldId="2146847033"/>
            <ac:spMk id="43" creationId="{ED8B09FF-15DE-4121-88AC-002562A3770E}"/>
          </ac:spMkLst>
        </pc:spChg>
        <pc:spChg chg="del">
          <ac:chgData name="Facundo Kogan" userId="70c5344707c1e834" providerId="LiveId" clId="{F7CF184C-4E9B-468E-A8F2-1B127AF5DF24}" dt="2021-10-29T14:35:11.243" v="3500" actId="478"/>
          <ac:spMkLst>
            <pc:docMk/>
            <pc:sldMk cId="2043364596" sldId="2146847033"/>
            <ac:spMk id="44" creationId="{936EF044-CD87-4855-A490-CBEDE489C72F}"/>
          </ac:spMkLst>
        </pc:spChg>
        <pc:spChg chg="mod">
          <ac:chgData name="Facundo Kogan" userId="70c5344707c1e834" providerId="LiveId" clId="{F7CF184C-4E9B-468E-A8F2-1B127AF5DF24}" dt="2021-10-29T15:09:19.622" v="4589" actId="1076"/>
          <ac:spMkLst>
            <pc:docMk/>
            <pc:sldMk cId="2043364596" sldId="2146847033"/>
            <ac:spMk id="45" creationId="{0316B64C-1A57-4C65-A5A4-E3D40B34DBE0}"/>
          </ac:spMkLst>
        </pc:spChg>
        <pc:spChg chg="del">
          <ac:chgData name="Facundo Kogan" userId="70c5344707c1e834" providerId="LiveId" clId="{F7CF184C-4E9B-468E-A8F2-1B127AF5DF24}" dt="2021-10-29T15:12:17.554" v="4709" actId="478"/>
          <ac:spMkLst>
            <pc:docMk/>
            <pc:sldMk cId="2043364596" sldId="2146847033"/>
            <ac:spMk id="47" creationId="{7574EB00-C328-426F-9D2A-9A8430F76816}"/>
          </ac:spMkLst>
        </pc:spChg>
        <pc:spChg chg="mod">
          <ac:chgData name="Facundo Kogan" userId="70c5344707c1e834" providerId="LiveId" clId="{F7CF184C-4E9B-468E-A8F2-1B127AF5DF24}" dt="2021-10-29T15:03:03.174" v="4545" actId="164"/>
          <ac:spMkLst>
            <pc:docMk/>
            <pc:sldMk cId="2043364596" sldId="2146847033"/>
            <ac:spMk id="48" creationId="{84DB131D-AA3B-49B2-8AF5-5467E2BD4242}"/>
          </ac:spMkLst>
        </pc:spChg>
        <pc:spChg chg="mod">
          <ac:chgData name="Facundo Kogan" userId="70c5344707c1e834" providerId="LiveId" clId="{F7CF184C-4E9B-468E-A8F2-1B127AF5DF24}" dt="2021-10-29T15:11:52.296" v="4705" actId="20577"/>
          <ac:spMkLst>
            <pc:docMk/>
            <pc:sldMk cId="2043364596" sldId="2146847033"/>
            <ac:spMk id="49" creationId="{602F1AE6-1DF1-4712-846D-3FA59B0D9A87}"/>
          </ac:spMkLst>
        </pc:spChg>
        <pc:spChg chg="mod">
          <ac:chgData name="Facundo Kogan" userId="70c5344707c1e834" providerId="LiveId" clId="{F7CF184C-4E9B-468E-A8F2-1B127AF5DF24}" dt="2021-10-29T19:05:14.372" v="7867" actId="20577"/>
          <ac:spMkLst>
            <pc:docMk/>
            <pc:sldMk cId="2043364596" sldId="2146847033"/>
            <ac:spMk id="51" creationId="{C8F965E4-C46B-40E5-934E-AACE00FCDF28}"/>
          </ac:spMkLst>
        </pc:spChg>
        <pc:spChg chg="add mod">
          <ac:chgData name="Facundo Kogan" userId="70c5344707c1e834" providerId="LiveId" clId="{F7CF184C-4E9B-468E-A8F2-1B127AF5DF24}" dt="2021-10-29T14:37:55.661" v="3549" actId="1076"/>
          <ac:spMkLst>
            <pc:docMk/>
            <pc:sldMk cId="2043364596" sldId="2146847033"/>
            <ac:spMk id="52" creationId="{D6806352-CA50-48E6-A2A9-87BB62BEED8A}"/>
          </ac:spMkLst>
        </pc:spChg>
        <pc:spChg chg="mod">
          <ac:chgData name="Facundo Kogan" userId="70c5344707c1e834" providerId="LiveId" clId="{F7CF184C-4E9B-468E-A8F2-1B127AF5DF24}" dt="2021-10-29T15:03:03.174" v="4545" actId="164"/>
          <ac:spMkLst>
            <pc:docMk/>
            <pc:sldMk cId="2043364596" sldId="2146847033"/>
            <ac:spMk id="54" creationId="{B1CA8394-C619-4A15-A970-C0319C7A2F82}"/>
          </ac:spMkLst>
        </pc:spChg>
        <pc:spChg chg="del">
          <ac:chgData name="Facundo Kogan" userId="70c5344707c1e834" providerId="LiveId" clId="{F7CF184C-4E9B-468E-A8F2-1B127AF5DF24}" dt="2021-10-29T15:12:11.923" v="4706" actId="478"/>
          <ac:spMkLst>
            <pc:docMk/>
            <pc:sldMk cId="2043364596" sldId="2146847033"/>
            <ac:spMk id="62" creationId="{9F1EDB9B-6DE0-4928-88A5-551B633BB91F}"/>
          </ac:spMkLst>
        </pc:spChg>
        <pc:spChg chg="del mod">
          <ac:chgData name="Facundo Kogan" userId="70c5344707c1e834" providerId="LiveId" clId="{F7CF184C-4E9B-468E-A8F2-1B127AF5DF24}" dt="2021-10-29T15:12:15.380" v="4708" actId="478"/>
          <ac:spMkLst>
            <pc:docMk/>
            <pc:sldMk cId="2043364596" sldId="2146847033"/>
            <ac:spMk id="63" creationId="{353696F6-59B2-46F0-B5FE-E528A05CCE18}"/>
          </ac:spMkLst>
        </pc:spChg>
        <pc:spChg chg="mod">
          <ac:chgData name="Facundo Kogan" userId="70c5344707c1e834" providerId="LiveId" clId="{F7CF184C-4E9B-468E-A8F2-1B127AF5DF24}" dt="2021-10-29T15:22:53.714" v="5057" actId="20577"/>
          <ac:spMkLst>
            <pc:docMk/>
            <pc:sldMk cId="2043364596" sldId="2146847033"/>
            <ac:spMk id="64" creationId="{D9DD3F04-C842-45A8-A4A1-507C69EFADF2}"/>
          </ac:spMkLst>
        </pc:spChg>
        <pc:spChg chg="del mod">
          <ac:chgData name="Facundo Kogan" userId="70c5344707c1e834" providerId="LiveId" clId="{F7CF184C-4E9B-468E-A8F2-1B127AF5DF24}" dt="2021-10-29T15:12:57.813" v="4719" actId="478"/>
          <ac:spMkLst>
            <pc:docMk/>
            <pc:sldMk cId="2043364596" sldId="2146847033"/>
            <ac:spMk id="84" creationId="{C9E31383-E790-48D3-AA50-4BFFD5583FAB}"/>
          </ac:spMkLst>
        </pc:spChg>
        <pc:spChg chg="del">
          <ac:chgData name="Facundo Kogan" userId="70c5344707c1e834" providerId="LiveId" clId="{F7CF184C-4E9B-468E-A8F2-1B127AF5DF24}" dt="2021-10-29T15:13:04.096" v="4721" actId="478"/>
          <ac:spMkLst>
            <pc:docMk/>
            <pc:sldMk cId="2043364596" sldId="2146847033"/>
            <ac:spMk id="85" creationId="{1DFBDE00-3889-4768-9F2E-C48DC0875F5F}"/>
          </ac:spMkLst>
        </pc:spChg>
        <pc:spChg chg="add mod">
          <ac:chgData name="Facundo Kogan" userId="70c5344707c1e834" providerId="LiveId" clId="{F7CF184C-4E9B-468E-A8F2-1B127AF5DF24}" dt="2021-10-29T15:09:57.672" v="4631" actId="1035"/>
          <ac:spMkLst>
            <pc:docMk/>
            <pc:sldMk cId="2043364596" sldId="2146847033"/>
            <ac:spMk id="86" creationId="{BB9233E0-C6B2-4128-B6BB-4E7B0DBB972E}"/>
          </ac:spMkLst>
        </pc:spChg>
        <pc:spChg chg="del">
          <ac:chgData name="Facundo Kogan" userId="70c5344707c1e834" providerId="LiveId" clId="{F7CF184C-4E9B-468E-A8F2-1B127AF5DF24}" dt="2021-10-29T15:13:07.026" v="4724" actId="478"/>
          <ac:spMkLst>
            <pc:docMk/>
            <pc:sldMk cId="2043364596" sldId="2146847033"/>
            <ac:spMk id="87" creationId="{C45E9215-213C-4DFF-86F3-A7EB91758D5C}"/>
          </ac:spMkLst>
        </pc:spChg>
        <pc:spChg chg="add mod">
          <ac:chgData name="Facundo Kogan" userId="70c5344707c1e834" providerId="LiveId" clId="{F7CF184C-4E9B-468E-A8F2-1B127AF5DF24}" dt="2021-10-29T14:41:55.804" v="3662" actId="1037"/>
          <ac:spMkLst>
            <pc:docMk/>
            <pc:sldMk cId="2043364596" sldId="2146847033"/>
            <ac:spMk id="88" creationId="{E9BF9353-A900-48F2-80E7-B03A218C5D36}"/>
          </ac:spMkLst>
        </pc:spChg>
        <pc:spChg chg="mod">
          <ac:chgData name="Facundo Kogan" userId="70c5344707c1e834" providerId="LiveId" clId="{F7CF184C-4E9B-468E-A8F2-1B127AF5DF24}" dt="2021-10-29T15:16:04.100" v="4850" actId="164"/>
          <ac:spMkLst>
            <pc:docMk/>
            <pc:sldMk cId="2043364596" sldId="2146847033"/>
            <ac:spMk id="91" creationId="{EAB4EA1F-2438-4BF8-B2D7-0E38D830EBC1}"/>
          </ac:spMkLst>
        </pc:spChg>
        <pc:spChg chg="mod">
          <ac:chgData name="Facundo Kogan" userId="70c5344707c1e834" providerId="LiveId" clId="{F7CF184C-4E9B-468E-A8F2-1B127AF5DF24}" dt="2021-10-29T15:16:04.100" v="4850" actId="164"/>
          <ac:spMkLst>
            <pc:docMk/>
            <pc:sldMk cId="2043364596" sldId="2146847033"/>
            <ac:spMk id="92" creationId="{2B58B4B6-C522-4AC1-AE92-71F5F4CFF5AC}"/>
          </ac:spMkLst>
        </pc:spChg>
        <pc:spChg chg="mod">
          <ac:chgData name="Facundo Kogan" userId="70c5344707c1e834" providerId="LiveId" clId="{F7CF184C-4E9B-468E-A8F2-1B127AF5DF24}" dt="2021-10-29T15:16:04.100" v="4850" actId="164"/>
          <ac:spMkLst>
            <pc:docMk/>
            <pc:sldMk cId="2043364596" sldId="2146847033"/>
            <ac:spMk id="93" creationId="{A2B0E343-FAD5-4A7F-B428-B8FF7B1F32CC}"/>
          </ac:spMkLst>
        </pc:spChg>
        <pc:spChg chg="mod">
          <ac:chgData name="Facundo Kogan" userId="70c5344707c1e834" providerId="LiveId" clId="{F7CF184C-4E9B-468E-A8F2-1B127AF5DF24}" dt="2021-10-29T15:16:04.100" v="4850" actId="164"/>
          <ac:spMkLst>
            <pc:docMk/>
            <pc:sldMk cId="2043364596" sldId="2146847033"/>
            <ac:spMk id="94" creationId="{86D4A7AB-954E-4CB3-A424-5A654E9829D6}"/>
          </ac:spMkLst>
        </pc:spChg>
        <pc:spChg chg="del mod">
          <ac:chgData name="Facundo Kogan" userId="70c5344707c1e834" providerId="LiveId" clId="{F7CF184C-4E9B-468E-A8F2-1B127AF5DF24}" dt="2021-10-29T14:35:06.115" v="3496" actId="478"/>
          <ac:spMkLst>
            <pc:docMk/>
            <pc:sldMk cId="2043364596" sldId="2146847033"/>
            <ac:spMk id="97" creationId="{83AB230A-2A1D-4A9C-8397-32EF2A5FC3FB}"/>
          </ac:spMkLst>
        </pc:spChg>
        <pc:spChg chg="del">
          <ac:chgData name="Facundo Kogan" userId="70c5344707c1e834" providerId="LiveId" clId="{F7CF184C-4E9B-468E-A8F2-1B127AF5DF24}" dt="2021-10-29T14:35:07.509" v="3497" actId="478"/>
          <ac:spMkLst>
            <pc:docMk/>
            <pc:sldMk cId="2043364596" sldId="2146847033"/>
            <ac:spMk id="98" creationId="{301E83C8-4C1B-43E3-BC1E-694BC257BD05}"/>
          </ac:spMkLst>
        </pc:spChg>
        <pc:spChg chg="add mod">
          <ac:chgData name="Facundo Kogan" userId="70c5344707c1e834" providerId="LiveId" clId="{F7CF184C-4E9B-468E-A8F2-1B127AF5DF24}" dt="2021-10-29T15:12:23.608" v="4711" actId="1076"/>
          <ac:spMkLst>
            <pc:docMk/>
            <pc:sldMk cId="2043364596" sldId="2146847033"/>
            <ac:spMk id="101" creationId="{608495AA-F651-45BD-A5A1-FC0C411852A0}"/>
          </ac:spMkLst>
        </pc:spChg>
        <pc:spChg chg="add mod">
          <ac:chgData name="Facundo Kogan" userId="70c5344707c1e834" providerId="LiveId" clId="{F7CF184C-4E9B-468E-A8F2-1B127AF5DF24}" dt="2021-10-29T15:13:52.352" v="4753" actId="1038"/>
          <ac:spMkLst>
            <pc:docMk/>
            <pc:sldMk cId="2043364596" sldId="2146847033"/>
            <ac:spMk id="107" creationId="{FA028AC1-BAC9-4EBA-962F-E1F2F4B737D3}"/>
          </ac:spMkLst>
        </pc:spChg>
        <pc:spChg chg="add mod">
          <ac:chgData name="Facundo Kogan" userId="70c5344707c1e834" providerId="LiveId" clId="{F7CF184C-4E9B-468E-A8F2-1B127AF5DF24}" dt="2021-10-29T15:14:21.152" v="4802" actId="14100"/>
          <ac:spMkLst>
            <pc:docMk/>
            <pc:sldMk cId="2043364596" sldId="2146847033"/>
            <ac:spMk id="110" creationId="{6FCBE493-118E-4A74-8A1E-43A057413E3B}"/>
          </ac:spMkLst>
        </pc:spChg>
        <pc:spChg chg="add mod">
          <ac:chgData name="Facundo Kogan" userId="70c5344707c1e834" providerId="LiveId" clId="{F7CF184C-4E9B-468E-A8F2-1B127AF5DF24}" dt="2021-10-29T15:15:35.920" v="4845" actId="1037"/>
          <ac:spMkLst>
            <pc:docMk/>
            <pc:sldMk cId="2043364596" sldId="2146847033"/>
            <ac:spMk id="116" creationId="{5A0ED0A4-795A-4920-A9AA-229005DCED63}"/>
          </ac:spMkLst>
        </pc:spChg>
        <pc:spChg chg="add mod">
          <ac:chgData name="Facundo Kogan" userId="70c5344707c1e834" providerId="LiveId" clId="{F7CF184C-4E9B-468E-A8F2-1B127AF5DF24}" dt="2021-10-29T15:15:48.543" v="4847" actId="1076"/>
          <ac:spMkLst>
            <pc:docMk/>
            <pc:sldMk cId="2043364596" sldId="2146847033"/>
            <ac:spMk id="119" creationId="{CAC9C988-A607-498C-98E2-2C07626E2B2C}"/>
          </ac:spMkLst>
        </pc:spChg>
        <pc:grpChg chg="add mod">
          <ac:chgData name="Facundo Kogan" userId="70c5344707c1e834" providerId="LiveId" clId="{F7CF184C-4E9B-468E-A8F2-1B127AF5DF24}" dt="2021-10-29T15:03:05.767" v="4547" actId="1036"/>
          <ac:grpSpMkLst>
            <pc:docMk/>
            <pc:sldMk cId="2043364596" sldId="2146847033"/>
            <ac:grpSpMk id="76" creationId="{43F10579-0737-4E1A-ADC1-0D7DED3D0EA0}"/>
          </ac:grpSpMkLst>
        </pc:grpChg>
        <pc:grpChg chg="add mod">
          <ac:chgData name="Facundo Kogan" userId="70c5344707c1e834" providerId="LiveId" clId="{F7CF184C-4E9B-468E-A8F2-1B127AF5DF24}" dt="2021-10-29T15:16:07.933" v="4875" actId="1036"/>
          <ac:grpSpMkLst>
            <pc:docMk/>
            <pc:sldMk cId="2043364596" sldId="2146847033"/>
            <ac:grpSpMk id="120" creationId="{F55E72BE-DD3B-449C-B1CD-0C4AD982C0A1}"/>
          </ac:grpSpMkLst>
        </pc:grpChg>
        <pc:graphicFrameChg chg="mod">
          <ac:chgData name="Facundo Kogan" userId="70c5344707c1e834" providerId="LiveId" clId="{F7CF184C-4E9B-468E-A8F2-1B127AF5DF24}" dt="2021-10-29T15:03:33.382" v="4551" actId="1035"/>
          <ac:graphicFrameMkLst>
            <pc:docMk/>
            <pc:sldMk cId="2043364596" sldId="2146847033"/>
            <ac:graphicFrameMk id="3" creationId="{00000000-0000-0000-0000-000000000000}"/>
          </ac:graphicFrameMkLst>
        </pc:graphicFrameChg>
        <pc:cxnChg chg="add mod">
          <ac:chgData name="Facundo Kogan" userId="70c5344707c1e834" providerId="LiveId" clId="{F7CF184C-4E9B-468E-A8F2-1B127AF5DF24}" dt="2021-10-29T15:09:57.672" v="4631" actId="1035"/>
          <ac:cxnSpMkLst>
            <pc:docMk/>
            <pc:sldMk cId="2043364596" sldId="2146847033"/>
            <ac:cxnSpMk id="46" creationId="{CC240A3C-EED1-48D7-B07F-E9710DDDEC8F}"/>
          </ac:cxnSpMkLst>
        </pc:cxnChg>
        <pc:cxnChg chg="mod">
          <ac:chgData name="Facundo Kogan" userId="70c5344707c1e834" providerId="LiveId" clId="{F7CF184C-4E9B-468E-A8F2-1B127AF5DF24}" dt="2021-10-29T15:12:36.023" v="4715" actId="14100"/>
          <ac:cxnSpMkLst>
            <pc:docMk/>
            <pc:sldMk cId="2043364596" sldId="2146847033"/>
            <ac:cxnSpMk id="50" creationId="{BD5247C1-3F50-4247-BDFA-87B979361AF5}"/>
          </ac:cxnSpMkLst>
        </pc:cxnChg>
        <pc:cxnChg chg="del mod">
          <ac:chgData name="Facundo Kogan" userId="70c5344707c1e834" providerId="LiveId" clId="{F7CF184C-4E9B-468E-A8F2-1B127AF5DF24}" dt="2021-10-29T15:12:32.009" v="4714" actId="478"/>
          <ac:cxnSpMkLst>
            <pc:docMk/>
            <pc:sldMk cId="2043364596" sldId="2146847033"/>
            <ac:cxnSpMk id="56" creationId="{1543BEBC-DEED-4A77-97DB-FE5EDB1006ED}"/>
          </ac:cxnSpMkLst>
        </pc:cxnChg>
        <pc:cxnChg chg="del mod">
          <ac:chgData name="Facundo Kogan" userId="70c5344707c1e834" providerId="LiveId" clId="{F7CF184C-4E9B-468E-A8F2-1B127AF5DF24}" dt="2021-10-29T15:09:24.238" v="4590" actId="478"/>
          <ac:cxnSpMkLst>
            <pc:docMk/>
            <pc:sldMk cId="2043364596" sldId="2146847033"/>
            <ac:cxnSpMk id="57" creationId="{74D16EE3-809B-4E2D-9C6E-6F2CE7C68366}"/>
          </ac:cxnSpMkLst>
        </pc:cxnChg>
        <pc:cxnChg chg="del mod">
          <ac:chgData name="Facundo Kogan" userId="70c5344707c1e834" providerId="LiveId" clId="{F7CF184C-4E9B-468E-A8F2-1B127AF5DF24}" dt="2021-10-29T15:13:00.089" v="4720" actId="478"/>
          <ac:cxnSpMkLst>
            <pc:docMk/>
            <pc:sldMk cId="2043364596" sldId="2146847033"/>
            <ac:cxnSpMk id="67" creationId="{70103A53-BA7C-4376-AFA4-D975A1D18D79}"/>
          </ac:cxnSpMkLst>
        </pc:cxnChg>
        <pc:cxnChg chg="add mod">
          <ac:chgData name="Facundo Kogan" userId="70c5344707c1e834" providerId="LiveId" clId="{F7CF184C-4E9B-468E-A8F2-1B127AF5DF24}" dt="2021-10-29T15:09:57.672" v="4631" actId="1035"/>
          <ac:cxnSpMkLst>
            <pc:docMk/>
            <pc:sldMk cId="2043364596" sldId="2146847033"/>
            <ac:cxnSpMk id="72" creationId="{3AF32C12-2632-40A4-8DD1-85574A1FC661}"/>
          </ac:cxnSpMkLst>
        </pc:cxnChg>
        <pc:cxnChg chg="del mod">
          <ac:chgData name="Facundo Kogan" userId="70c5344707c1e834" providerId="LiveId" clId="{F7CF184C-4E9B-468E-A8F2-1B127AF5DF24}" dt="2021-10-29T15:10:02.286" v="4632" actId="478"/>
          <ac:cxnSpMkLst>
            <pc:docMk/>
            <pc:sldMk cId="2043364596" sldId="2146847033"/>
            <ac:cxnSpMk id="78" creationId="{329DDCB9-5141-44B3-A419-A244AB1D86BD}"/>
          </ac:cxnSpMkLst>
        </pc:cxnChg>
        <pc:cxnChg chg="del mod">
          <ac:chgData name="Facundo Kogan" userId="70c5344707c1e834" providerId="LiveId" clId="{F7CF184C-4E9B-468E-A8F2-1B127AF5DF24}" dt="2021-10-29T15:13:04.846" v="4722" actId="478"/>
          <ac:cxnSpMkLst>
            <pc:docMk/>
            <pc:sldMk cId="2043364596" sldId="2146847033"/>
            <ac:cxnSpMk id="89" creationId="{18AAB635-97F4-4A09-808F-60F42811C3C4}"/>
          </ac:cxnSpMkLst>
        </pc:cxnChg>
        <pc:cxnChg chg="add mod">
          <ac:chgData name="Facundo Kogan" userId="70c5344707c1e834" providerId="LiveId" clId="{F7CF184C-4E9B-468E-A8F2-1B127AF5DF24}" dt="2021-10-29T15:09:57.672" v="4631" actId="1035"/>
          <ac:cxnSpMkLst>
            <pc:docMk/>
            <pc:sldMk cId="2043364596" sldId="2146847033"/>
            <ac:cxnSpMk id="90" creationId="{E9F3AD56-FD24-4338-A911-9180A150D4B3}"/>
          </ac:cxnSpMkLst>
        </pc:cxnChg>
        <pc:cxnChg chg="del mod">
          <ac:chgData name="Facundo Kogan" userId="70c5344707c1e834" providerId="LiveId" clId="{F7CF184C-4E9B-468E-A8F2-1B127AF5DF24}" dt="2021-10-29T15:13:06.061" v="4723" actId="478"/>
          <ac:cxnSpMkLst>
            <pc:docMk/>
            <pc:sldMk cId="2043364596" sldId="2146847033"/>
            <ac:cxnSpMk id="95" creationId="{8DB20B90-48EB-4A4D-A6F9-9650F52DC745}"/>
          </ac:cxnSpMkLst>
        </pc:cxnChg>
        <pc:cxnChg chg="add mod">
          <ac:chgData name="Facundo Kogan" userId="70c5344707c1e834" providerId="LiveId" clId="{F7CF184C-4E9B-468E-A8F2-1B127AF5DF24}" dt="2021-10-29T15:09:41.688" v="4612" actId="1038"/>
          <ac:cxnSpMkLst>
            <pc:docMk/>
            <pc:sldMk cId="2043364596" sldId="2146847033"/>
            <ac:cxnSpMk id="96" creationId="{9B6EDB23-5718-4258-ABE2-BFCB6E71D3FC}"/>
          </ac:cxnSpMkLst>
        </pc:cxnChg>
        <pc:cxnChg chg="del mod">
          <ac:chgData name="Facundo Kogan" userId="70c5344707c1e834" providerId="LiveId" clId="{F7CF184C-4E9B-468E-A8F2-1B127AF5DF24}" dt="2021-10-29T14:35:08.491" v="3498" actId="478"/>
          <ac:cxnSpMkLst>
            <pc:docMk/>
            <pc:sldMk cId="2043364596" sldId="2146847033"/>
            <ac:cxnSpMk id="99" creationId="{08940FAC-B5A5-4781-99ED-C23C5455DCE3}"/>
          </ac:cxnSpMkLst>
        </pc:cxnChg>
        <pc:cxnChg chg="del mod">
          <ac:chgData name="Facundo Kogan" userId="70c5344707c1e834" providerId="LiveId" clId="{F7CF184C-4E9B-468E-A8F2-1B127AF5DF24}" dt="2021-10-29T14:35:10.053" v="3499" actId="478"/>
          <ac:cxnSpMkLst>
            <pc:docMk/>
            <pc:sldMk cId="2043364596" sldId="2146847033"/>
            <ac:cxnSpMk id="102" creationId="{3108F5C6-38BD-4677-9841-D44FFDB37744}"/>
          </ac:cxnSpMkLst>
        </pc:cxnChg>
        <pc:cxnChg chg="add mod">
          <ac:chgData name="Facundo Kogan" userId="70c5344707c1e834" providerId="LiveId" clId="{F7CF184C-4E9B-468E-A8F2-1B127AF5DF24}" dt="2021-10-29T15:12:45.086" v="4718" actId="14100"/>
          <ac:cxnSpMkLst>
            <pc:docMk/>
            <pc:sldMk cId="2043364596" sldId="2146847033"/>
            <ac:cxnSpMk id="104" creationId="{2DF8D4B0-F799-44B1-BF36-0DA2ABC96A1F}"/>
          </ac:cxnSpMkLst>
        </pc:cxnChg>
        <pc:cxnChg chg="add mod">
          <ac:chgData name="Facundo Kogan" userId="70c5344707c1e834" providerId="LiveId" clId="{F7CF184C-4E9B-468E-A8F2-1B127AF5DF24}" dt="2021-10-29T15:14:21.152" v="4802" actId="14100"/>
          <ac:cxnSpMkLst>
            <pc:docMk/>
            <pc:sldMk cId="2043364596" sldId="2146847033"/>
            <ac:cxnSpMk id="109" creationId="{64009C97-957D-486A-A289-699564E6B157}"/>
          </ac:cxnSpMkLst>
        </pc:cxnChg>
        <pc:cxnChg chg="add mod">
          <ac:chgData name="Facundo Kogan" userId="70c5344707c1e834" providerId="LiveId" clId="{F7CF184C-4E9B-468E-A8F2-1B127AF5DF24}" dt="2021-10-29T15:15:35.920" v="4845" actId="1037"/>
          <ac:cxnSpMkLst>
            <pc:docMk/>
            <pc:sldMk cId="2043364596" sldId="2146847033"/>
            <ac:cxnSpMk id="118" creationId="{F787FA2B-CB75-42B4-B7B0-075C72F94828}"/>
          </ac:cxnSpMkLst>
        </pc:cxnChg>
        <pc:cxnChg chg="add del mod">
          <ac:chgData name="Facundo Kogan" userId="70c5344707c1e834" providerId="LiveId" clId="{F7CF184C-4E9B-468E-A8F2-1B127AF5DF24}" dt="2021-10-29T15:17:03.817" v="4881" actId="478"/>
          <ac:cxnSpMkLst>
            <pc:docMk/>
            <pc:sldMk cId="2043364596" sldId="2146847033"/>
            <ac:cxnSpMk id="122" creationId="{292E2222-7397-4021-9ED4-9268E1D849B0}"/>
          </ac:cxnSpMkLst>
        </pc:cxnChg>
        <pc:cxnChg chg="add mod">
          <ac:chgData name="Facundo Kogan" userId="70c5344707c1e834" providerId="LiveId" clId="{F7CF184C-4E9B-468E-A8F2-1B127AF5DF24}" dt="2021-10-29T15:17:13.478" v="4883" actId="208"/>
          <ac:cxnSpMkLst>
            <pc:docMk/>
            <pc:sldMk cId="2043364596" sldId="2146847033"/>
            <ac:cxnSpMk id="124" creationId="{C7E33E36-6825-44E7-8F3D-775F2AFA05E2}"/>
          </ac:cxnSpMkLst>
        </pc:cxnChg>
      </pc:sldChg>
      <pc:sldChg chg="addSp delSp modSp add mod">
        <pc:chgData name="Facundo Kogan" userId="70c5344707c1e834" providerId="LiveId" clId="{F7CF184C-4E9B-468E-A8F2-1B127AF5DF24}" dt="2021-10-29T19:01:54.289" v="7862" actId="403"/>
        <pc:sldMkLst>
          <pc:docMk/>
          <pc:sldMk cId="2813132617" sldId="2146847034"/>
        </pc:sldMkLst>
        <pc:spChg chg="del">
          <ac:chgData name="Facundo Kogan" userId="70c5344707c1e834" providerId="LiveId" clId="{F7CF184C-4E9B-468E-A8F2-1B127AF5DF24}" dt="2021-10-29T18:33:49.912" v="6182" actId="478"/>
          <ac:spMkLst>
            <pc:docMk/>
            <pc:sldMk cId="2813132617" sldId="2146847034"/>
            <ac:spMk id="11" creationId="{E2BA626C-FFB6-4302-A74C-6CD4A38CB100}"/>
          </ac:spMkLst>
        </pc:spChg>
        <pc:spChg chg="mod">
          <ac:chgData name="Facundo Kogan" userId="70c5344707c1e834" providerId="LiveId" clId="{F7CF184C-4E9B-468E-A8F2-1B127AF5DF24}" dt="2021-10-29T18:59:24.631" v="7853" actId="6549"/>
          <ac:spMkLst>
            <pc:docMk/>
            <pc:sldMk cId="2813132617" sldId="2146847034"/>
            <ac:spMk id="15" creationId="{42AD3635-6B1E-4D90-B610-6361BEFB04EA}"/>
          </ac:spMkLst>
        </pc:spChg>
        <pc:spChg chg="mod">
          <ac:chgData name="Facundo Kogan" userId="70c5344707c1e834" providerId="LiveId" clId="{F7CF184C-4E9B-468E-A8F2-1B127AF5DF24}" dt="2021-10-29T18:20:40.205" v="5226" actId="255"/>
          <ac:spMkLst>
            <pc:docMk/>
            <pc:sldMk cId="2813132617" sldId="2146847034"/>
            <ac:spMk id="36" creationId="{7EB8E24B-452C-487B-B03F-2D570E305C2D}"/>
          </ac:spMkLst>
        </pc:spChg>
        <pc:spChg chg="mod">
          <ac:chgData name="Facundo Kogan" userId="70c5344707c1e834" providerId="LiveId" clId="{F7CF184C-4E9B-468E-A8F2-1B127AF5DF24}" dt="2021-10-29T18:59:54.176" v="7854" actId="33524"/>
          <ac:spMkLst>
            <pc:docMk/>
            <pc:sldMk cId="2813132617" sldId="2146847034"/>
            <ac:spMk id="41" creationId="{59EA9267-942B-4D68-9FA9-49087C4A5F12}"/>
          </ac:spMkLst>
        </pc:spChg>
        <pc:spChg chg="mod">
          <ac:chgData name="Facundo Kogan" userId="70c5344707c1e834" providerId="LiveId" clId="{F7CF184C-4E9B-468E-A8F2-1B127AF5DF24}" dt="2021-10-29T19:01:54.289" v="7862" actId="403"/>
          <ac:spMkLst>
            <pc:docMk/>
            <pc:sldMk cId="2813132617" sldId="2146847034"/>
            <ac:spMk id="42" creationId="{A327B052-FFDA-4917-A229-F34C2748DFC6}"/>
          </ac:spMkLst>
        </pc:spChg>
        <pc:spChg chg="del">
          <ac:chgData name="Facundo Kogan" userId="70c5344707c1e834" providerId="LiveId" clId="{F7CF184C-4E9B-468E-A8F2-1B127AF5DF24}" dt="2021-10-29T18:34:03.339" v="6190" actId="478"/>
          <ac:spMkLst>
            <pc:docMk/>
            <pc:sldMk cId="2813132617" sldId="2146847034"/>
            <ac:spMk id="43" creationId="{ED8B09FF-15DE-4121-88AC-002562A3770E}"/>
          </ac:spMkLst>
        </pc:spChg>
        <pc:spChg chg="mod">
          <ac:chgData name="Facundo Kogan" userId="70c5344707c1e834" providerId="LiveId" clId="{F7CF184C-4E9B-468E-A8F2-1B127AF5DF24}" dt="2021-10-29T18:42:21.348" v="6829" actId="164"/>
          <ac:spMkLst>
            <pc:docMk/>
            <pc:sldMk cId="2813132617" sldId="2146847034"/>
            <ac:spMk id="45" creationId="{0316B64C-1A57-4C65-A5A4-E3D40B34DBE0}"/>
          </ac:spMkLst>
        </pc:spChg>
        <pc:spChg chg="del">
          <ac:chgData name="Facundo Kogan" userId="70c5344707c1e834" providerId="LiveId" clId="{F7CF184C-4E9B-468E-A8F2-1B127AF5DF24}" dt="2021-10-29T18:34:04.578" v="6191" actId="478"/>
          <ac:spMkLst>
            <pc:docMk/>
            <pc:sldMk cId="2813132617" sldId="2146847034"/>
            <ac:spMk id="49" creationId="{602F1AE6-1DF1-4712-846D-3FA59B0D9A87}"/>
          </ac:spMkLst>
        </pc:spChg>
        <pc:spChg chg="mod">
          <ac:chgData name="Facundo Kogan" userId="70c5344707c1e834" providerId="LiveId" clId="{F7CF184C-4E9B-468E-A8F2-1B127AF5DF24}" dt="2021-10-29T18:23:58.972" v="5318" actId="6549"/>
          <ac:spMkLst>
            <pc:docMk/>
            <pc:sldMk cId="2813132617" sldId="2146847034"/>
            <ac:spMk id="51" creationId="{C8F965E4-C46B-40E5-934E-AACE00FCDF28}"/>
          </ac:spMkLst>
        </pc:spChg>
        <pc:spChg chg="del">
          <ac:chgData name="Facundo Kogan" userId="70c5344707c1e834" providerId="LiveId" clId="{F7CF184C-4E9B-468E-A8F2-1B127AF5DF24}" dt="2021-10-29T18:33:59.667" v="6187" actId="478"/>
          <ac:spMkLst>
            <pc:docMk/>
            <pc:sldMk cId="2813132617" sldId="2146847034"/>
            <ac:spMk id="52" creationId="{D6806352-CA50-48E6-A2A9-87BB62BEED8A}"/>
          </ac:spMkLst>
        </pc:spChg>
        <pc:spChg chg="add mod">
          <ac:chgData name="Facundo Kogan" userId="70c5344707c1e834" providerId="LiveId" clId="{F7CF184C-4E9B-468E-A8F2-1B127AF5DF24}" dt="2021-10-29T18:42:21.348" v="6829" actId="164"/>
          <ac:spMkLst>
            <pc:docMk/>
            <pc:sldMk cId="2813132617" sldId="2146847034"/>
            <ac:spMk id="53" creationId="{30409193-56A4-411F-80C8-FA2A193E2B15}"/>
          </ac:spMkLst>
        </pc:spChg>
        <pc:spChg chg="add mod">
          <ac:chgData name="Facundo Kogan" userId="70c5344707c1e834" providerId="LiveId" clId="{F7CF184C-4E9B-468E-A8F2-1B127AF5DF24}" dt="2021-10-29T18:42:21.348" v="6829" actId="164"/>
          <ac:spMkLst>
            <pc:docMk/>
            <pc:sldMk cId="2813132617" sldId="2146847034"/>
            <ac:spMk id="55" creationId="{FD09E8B4-8061-49E0-AEC9-0E5C5573A23C}"/>
          </ac:spMkLst>
        </pc:spChg>
        <pc:spChg chg="add mod">
          <ac:chgData name="Facundo Kogan" userId="70c5344707c1e834" providerId="LiveId" clId="{F7CF184C-4E9B-468E-A8F2-1B127AF5DF24}" dt="2021-10-29T18:42:21.348" v="6829" actId="164"/>
          <ac:spMkLst>
            <pc:docMk/>
            <pc:sldMk cId="2813132617" sldId="2146847034"/>
            <ac:spMk id="56" creationId="{99852885-90A3-4259-9621-863E7BCAE628}"/>
          </ac:spMkLst>
        </pc:spChg>
        <pc:spChg chg="add mod">
          <ac:chgData name="Facundo Kogan" userId="70c5344707c1e834" providerId="LiveId" clId="{F7CF184C-4E9B-468E-A8F2-1B127AF5DF24}" dt="2021-10-29T18:42:40.684" v="6853" actId="164"/>
          <ac:spMkLst>
            <pc:docMk/>
            <pc:sldMk cId="2813132617" sldId="2146847034"/>
            <ac:spMk id="57" creationId="{A5EB41A0-26F3-44B7-BD28-0F248326B8FF}"/>
          </ac:spMkLst>
        </pc:spChg>
        <pc:spChg chg="add mod">
          <ac:chgData name="Facundo Kogan" userId="70c5344707c1e834" providerId="LiveId" clId="{F7CF184C-4E9B-468E-A8F2-1B127AF5DF24}" dt="2021-10-29T18:42:21.348" v="6829" actId="164"/>
          <ac:spMkLst>
            <pc:docMk/>
            <pc:sldMk cId="2813132617" sldId="2146847034"/>
            <ac:spMk id="58" creationId="{3A9F6B7E-17CD-454F-A5C8-1DAAE497F685}"/>
          </ac:spMkLst>
        </pc:spChg>
        <pc:spChg chg="mod">
          <ac:chgData name="Facundo Kogan" userId="70c5344707c1e834" providerId="LiveId" clId="{F7CF184C-4E9B-468E-A8F2-1B127AF5DF24}" dt="2021-10-29T18:24:05.927" v="5329" actId="20577"/>
          <ac:spMkLst>
            <pc:docMk/>
            <pc:sldMk cId="2813132617" sldId="2146847034"/>
            <ac:spMk id="64" creationId="{D9DD3F04-C842-45A8-A4A1-507C69EFADF2}"/>
          </ac:spMkLst>
        </pc:spChg>
        <pc:spChg chg="del">
          <ac:chgData name="Facundo Kogan" userId="70c5344707c1e834" providerId="LiveId" clId="{F7CF184C-4E9B-468E-A8F2-1B127AF5DF24}" dt="2021-10-29T18:33:57.148" v="6185" actId="478"/>
          <ac:spMkLst>
            <pc:docMk/>
            <pc:sldMk cId="2813132617" sldId="2146847034"/>
            <ac:spMk id="86" creationId="{BB9233E0-C6B2-4128-B6BB-4E7B0DBB972E}"/>
          </ac:spMkLst>
        </pc:spChg>
        <pc:spChg chg="del mod">
          <ac:chgData name="Facundo Kogan" userId="70c5344707c1e834" providerId="LiveId" clId="{F7CF184C-4E9B-468E-A8F2-1B127AF5DF24}" dt="2021-10-29T18:34:01.303" v="6188" actId="478"/>
          <ac:spMkLst>
            <pc:docMk/>
            <pc:sldMk cId="2813132617" sldId="2146847034"/>
            <ac:spMk id="88" creationId="{E9BF9353-A900-48F2-80E7-B03A218C5D36}"/>
          </ac:spMkLst>
        </pc:spChg>
        <pc:spChg chg="del">
          <ac:chgData name="Facundo Kogan" userId="70c5344707c1e834" providerId="LiveId" clId="{F7CF184C-4E9B-468E-A8F2-1B127AF5DF24}" dt="2021-10-29T18:34:06.713" v="6193" actId="478"/>
          <ac:spMkLst>
            <pc:docMk/>
            <pc:sldMk cId="2813132617" sldId="2146847034"/>
            <ac:spMk id="101" creationId="{608495AA-F651-45BD-A5A1-FC0C411852A0}"/>
          </ac:spMkLst>
        </pc:spChg>
        <pc:spChg chg="del mod">
          <ac:chgData name="Facundo Kogan" userId="70c5344707c1e834" providerId="LiveId" clId="{F7CF184C-4E9B-468E-A8F2-1B127AF5DF24}" dt="2021-10-29T18:34:14.214" v="6198" actId="478"/>
          <ac:spMkLst>
            <pc:docMk/>
            <pc:sldMk cId="2813132617" sldId="2146847034"/>
            <ac:spMk id="107" creationId="{FA028AC1-BAC9-4EBA-962F-E1F2F4B737D3}"/>
          </ac:spMkLst>
        </pc:spChg>
        <pc:spChg chg="del mod">
          <ac:chgData name="Facundo Kogan" userId="70c5344707c1e834" providerId="LiveId" clId="{F7CF184C-4E9B-468E-A8F2-1B127AF5DF24}" dt="2021-10-29T18:34:17.969" v="6201" actId="478"/>
          <ac:spMkLst>
            <pc:docMk/>
            <pc:sldMk cId="2813132617" sldId="2146847034"/>
            <ac:spMk id="110" creationId="{6FCBE493-118E-4A74-8A1E-43A057413E3B}"/>
          </ac:spMkLst>
        </pc:spChg>
        <pc:spChg chg="mod">
          <ac:chgData name="Facundo Kogan" userId="70c5344707c1e834" providerId="LiveId" clId="{F7CF184C-4E9B-468E-A8F2-1B127AF5DF24}" dt="2021-10-29T18:42:21.348" v="6829" actId="164"/>
          <ac:spMkLst>
            <pc:docMk/>
            <pc:sldMk cId="2813132617" sldId="2146847034"/>
            <ac:spMk id="116" creationId="{5A0ED0A4-795A-4920-A9AA-229005DCED63}"/>
          </ac:spMkLst>
        </pc:spChg>
        <pc:spChg chg="del mod">
          <ac:chgData name="Facundo Kogan" userId="70c5344707c1e834" providerId="LiveId" clId="{F7CF184C-4E9B-468E-A8F2-1B127AF5DF24}" dt="2021-10-29T18:34:20.929" v="6203" actId="478"/>
          <ac:spMkLst>
            <pc:docMk/>
            <pc:sldMk cId="2813132617" sldId="2146847034"/>
            <ac:spMk id="119" creationId="{CAC9C988-A607-498C-98E2-2C07626E2B2C}"/>
          </ac:spMkLst>
        </pc:spChg>
        <pc:grpChg chg="add mod">
          <ac:chgData name="Facundo Kogan" userId="70c5344707c1e834" providerId="LiveId" clId="{F7CF184C-4E9B-468E-A8F2-1B127AF5DF24}" dt="2021-10-29T18:42:40.684" v="6853" actId="164"/>
          <ac:grpSpMkLst>
            <pc:docMk/>
            <pc:sldMk cId="2813132617" sldId="2146847034"/>
            <ac:grpSpMk id="28" creationId="{D3E92677-6483-4AEB-9D4E-78171BA83EB3}"/>
          </ac:grpSpMkLst>
        </pc:grpChg>
        <pc:grpChg chg="add mod">
          <ac:chgData name="Facundo Kogan" userId="70c5344707c1e834" providerId="LiveId" clId="{F7CF184C-4E9B-468E-A8F2-1B127AF5DF24}" dt="2021-10-29T18:42:40.684" v="6853" actId="164"/>
          <ac:grpSpMkLst>
            <pc:docMk/>
            <pc:sldMk cId="2813132617" sldId="2146847034"/>
            <ac:grpSpMk id="29" creationId="{E9D909C6-F567-41DA-BCB1-273448D30DB3}"/>
          </ac:grpSpMkLst>
        </pc:grpChg>
        <pc:cxnChg chg="add mod">
          <ac:chgData name="Facundo Kogan" userId="70c5344707c1e834" providerId="LiveId" clId="{F7CF184C-4E9B-468E-A8F2-1B127AF5DF24}" dt="2021-10-29T18:42:21.348" v="6829" actId="164"/>
          <ac:cxnSpMkLst>
            <pc:docMk/>
            <pc:sldMk cId="2813132617" sldId="2146847034"/>
            <ac:cxnSpMk id="10" creationId="{C570C887-B15E-450C-89A3-D9015123277C}"/>
          </ac:cxnSpMkLst>
        </pc:cxnChg>
        <pc:cxnChg chg="add mod">
          <ac:chgData name="Facundo Kogan" userId="70c5344707c1e834" providerId="LiveId" clId="{F7CF184C-4E9B-468E-A8F2-1B127AF5DF24}" dt="2021-10-29T18:42:21.348" v="6829" actId="164"/>
          <ac:cxnSpMkLst>
            <pc:docMk/>
            <pc:sldMk cId="2813132617" sldId="2146847034"/>
            <ac:cxnSpMk id="13" creationId="{1DC9EEB2-3C3E-44DA-9C2D-48CA96EDB693}"/>
          </ac:cxnSpMkLst>
        </pc:cxnChg>
        <pc:cxnChg chg="add mod">
          <ac:chgData name="Facundo Kogan" userId="70c5344707c1e834" providerId="LiveId" clId="{F7CF184C-4E9B-468E-A8F2-1B127AF5DF24}" dt="2021-10-29T18:42:21.348" v="6829" actId="164"/>
          <ac:cxnSpMkLst>
            <pc:docMk/>
            <pc:sldMk cId="2813132617" sldId="2146847034"/>
            <ac:cxnSpMk id="17" creationId="{B869EF48-E5EE-4839-830A-FA2CA4738382}"/>
          </ac:cxnSpMkLst>
        </pc:cxnChg>
        <pc:cxnChg chg="add mod">
          <ac:chgData name="Facundo Kogan" userId="70c5344707c1e834" providerId="LiveId" clId="{F7CF184C-4E9B-468E-A8F2-1B127AF5DF24}" dt="2021-10-29T18:42:31.781" v="6852" actId="1035"/>
          <ac:cxnSpMkLst>
            <pc:docMk/>
            <pc:sldMk cId="2813132617" sldId="2146847034"/>
            <ac:cxnSpMk id="21" creationId="{5C3463A7-45B6-4781-87C7-2CEF7D1CAAFA}"/>
          </ac:cxnSpMkLst>
        </pc:cxnChg>
        <pc:cxnChg chg="add mod">
          <ac:chgData name="Facundo Kogan" userId="70c5344707c1e834" providerId="LiveId" clId="{F7CF184C-4E9B-468E-A8F2-1B127AF5DF24}" dt="2021-10-29T18:42:31.781" v="6852" actId="1035"/>
          <ac:cxnSpMkLst>
            <pc:docMk/>
            <pc:sldMk cId="2813132617" sldId="2146847034"/>
            <ac:cxnSpMk id="25" creationId="{4971EAE2-6D31-4527-88A7-70940415F5A2}"/>
          </ac:cxnSpMkLst>
        </pc:cxnChg>
        <pc:cxnChg chg="add mod">
          <ac:chgData name="Facundo Kogan" userId="70c5344707c1e834" providerId="LiveId" clId="{F7CF184C-4E9B-468E-A8F2-1B127AF5DF24}" dt="2021-10-29T18:42:21.348" v="6829" actId="164"/>
          <ac:cxnSpMkLst>
            <pc:docMk/>
            <pc:sldMk cId="2813132617" sldId="2146847034"/>
            <ac:cxnSpMk id="27" creationId="{83F7D89D-9C6C-44EA-A9E4-A52D387C008D}"/>
          </ac:cxnSpMkLst>
        </pc:cxnChg>
        <pc:cxnChg chg="del mod">
          <ac:chgData name="Facundo Kogan" userId="70c5344707c1e834" providerId="LiveId" clId="{F7CF184C-4E9B-468E-A8F2-1B127AF5DF24}" dt="2021-10-29T18:33:52.655" v="6183" actId="478"/>
          <ac:cxnSpMkLst>
            <pc:docMk/>
            <pc:sldMk cId="2813132617" sldId="2146847034"/>
            <ac:cxnSpMk id="46" creationId="{CC240A3C-EED1-48D7-B07F-E9710DDDEC8F}"/>
          </ac:cxnSpMkLst>
        </pc:cxnChg>
        <pc:cxnChg chg="del mod">
          <ac:chgData name="Facundo Kogan" userId="70c5344707c1e834" providerId="LiveId" clId="{F7CF184C-4E9B-468E-A8F2-1B127AF5DF24}" dt="2021-10-29T18:34:05.580" v="6192" actId="478"/>
          <ac:cxnSpMkLst>
            <pc:docMk/>
            <pc:sldMk cId="2813132617" sldId="2146847034"/>
            <ac:cxnSpMk id="50" creationId="{BD5247C1-3F50-4247-BDFA-87B979361AF5}"/>
          </ac:cxnSpMkLst>
        </pc:cxnChg>
        <pc:cxnChg chg="del mod">
          <ac:chgData name="Facundo Kogan" userId="70c5344707c1e834" providerId="LiveId" clId="{F7CF184C-4E9B-468E-A8F2-1B127AF5DF24}" dt="2021-10-29T18:33:55.292" v="6184" actId="478"/>
          <ac:cxnSpMkLst>
            <pc:docMk/>
            <pc:sldMk cId="2813132617" sldId="2146847034"/>
            <ac:cxnSpMk id="72" creationId="{3AF32C12-2632-40A4-8DD1-85574A1FC661}"/>
          </ac:cxnSpMkLst>
        </pc:cxnChg>
        <pc:cxnChg chg="del mod">
          <ac:chgData name="Facundo Kogan" userId="70c5344707c1e834" providerId="LiveId" clId="{F7CF184C-4E9B-468E-A8F2-1B127AF5DF24}" dt="2021-10-29T18:34:02.136" v="6189" actId="478"/>
          <ac:cxnSpMkLst>
            <pc:docMk/>
            <pc:sldMk cId="2813132617" sldId="2146847034"/>
            <ac:cxnSpMk id="90" creationId="{E9F3AD56-FD24-4338-A911-9180A150D4B3}"/>
          </ac:cxnSpMkLst>
        </pc:cxnChg>
        <pc:cxnChg chg="del mod">
          <ac:chgData name="Facundo Kogan" userId="70c5344707c1e834" providerId="LiveId" clId="{F7CF184C-4E9B-468E-A8F2-1B127AF5DF24}" dt="2021-10-29T18:35:07.054" v="6210" actId="478"/>
          <ac:cxnSpMkLst>
            <pc:docMk/>
            <pc:sldMk cId="2813132617" sldId="2146847034"/>
            <ac:cxnSpMk id="96" creationId="{9B6EDB23-5718-4258-ABE2-BFCB6E71D3FC}"/>
          </ac:cxnSpMkLst>
        </pc:cxnChg>
        <pc:cxnChg chg="del mod">
          <ac:chgData name="Facundo Kogan" userId="70c5344707c1e834" providerId="LiveId" clId="{F7CF184C-4E9B-468E-A8F2-1B127AF5DF24}" dt="2021-10-29T18:34:07.862" v="6194" actId="478"/>
          <ac:cxnSpMkLst>
            <pc:docMk/>
            <pc:sldMk cId="2813132617" sldId="2146847034"/>
            <ac:cxnSpMk id="104" creationId="{2DF8D4B0-F799-44B1-BF36-0DA2ABC96A1F}"/>
          </ac:cxnSpMkLst>
        </pc:cxnChg>
        <pc:cxnChg chg="del mod">
          <ac:chgData name="Facundo Kogan" userId="70c5344707c1e834" providerId="LiveId" clId="{F7CF184C-4E9B-468E-A8F2-1B127AF5DF24}" dt="2021-10-29T18:34:09.020" v="6195" actId="478"/>
          <ac:cxnSpMkLst>
            <pc:docMk/>
            <pc:sldMk cId="2813132617" sldId="2146847034"/>
            <ac:cxnSpMk id="109" creationId="{64009C97-957D-486A-A289-699564E6B157}"/>
          </ac:cxnSpMkLst>
        </pc:cxnChg>
        <pc:cxnChg chg="del mod">
          <ac:chgData name="Facundo Kogan" userId="70c5344707c1e834" providerId="LiveId" clId="{F7CF184C-4E9B-468E-A8F2-1B127AF5DF24}" dt="2021-10-29T18:34:15.284" v="6199" actId="478"/>
          <ac:cxnSpMkLst>
            <pc:docMk/>
            <pc:sldMk cId="2813132617" sldId="2146847034"/>
            <ac:cxnSpMk id="118" creationId="{F787FA2B-CB75-42B4-B7B0-075C72F94828}"/>
          </ac:cxnSpMkLst>
        </pc:cxnChg>
        <pc:cxnChg chg="del mod">
          <ac:chgData name="Facundo Kogan" userId="70c5344707c1e834" providerId="LiveId" clId="{F7CF184C-4E9B-468E-A8F2-1B127AF5DF24}" dt="2021-10-29T18:34:11.023" v="6196" actId="478"/>
          <ac:cxnSpMkLst>
            <pc:docMk/>
            <pc:sldMk cId="2813132617" sldId="2146847034"/>
            <ac:cxnSpMk id="124" creationId="{C7E33E36-6825-44E7-8F3D-775F2AFA05E2}"/>
          </ac:cxnSpMkLst>
        </pc:cxnChg>
      </pc:sldChg>
      <pc:sldChg chg="addSp delSp modSp add mod">
        <pc:chgData name="Facundo Kogan" userId="70c5344707c1e834" providerId="LiveId" clId="{F7CF184C-4E9B-468E-A8F2-1B127AF5DF24}" dt="2021-10-29T19:02:10.043" v="7865" actId="403"/>
        <pc:sldMkLst>
          <pc:docMk/>
          <pc:sldMk cId="1122052842" sldId="2146847035"/>
        </pc:sldMkLst>
        <pc:spChg chg="del">
          <ac:chgData name="Facundo Kogan" userId="70c5344707c1e834" providerId="LiveId" clId="{F7CF184C-4E9B-468E-A8F2-1B127AF5DF24}" dt="2021-10-29T18:47:55.009" v="7246" actId="478"/>
          <ac:spMkLst>
            <pc:docMk/>
            <pc:sldMk cId="1122052842" sldId="2146847035"/>
            <ac:spMk id="11" creationId="{E2BA626C-FFB6-4302-A74C-6CD4A38CB100}"/>
          </ac:spMkLst>
        </pc:spChg>
        <pc:spChg chg="mod">
          <ac:chgData name="Facundo Kogan" userId="70c5344707c1e834" providerId="LiveId" clId="{F7CF184C-4E9B-468E-A8F2-1B127AF5DF24}" dt="2021-10-29T18:59:17.182" v="7852" actId="20577"/>
          <ac:spMkLst>
            <pc:docMk/>
            <pc:sldMk cId="1122052842" sldId="2146847035"/>
            <ac:spMk id="15" creationId="{42AD3635-6B1E-4D90-B610-6361BEFB04EA}"/>
          </ac:spMkLst>
        </pc:spChg>
        <pc:spChg chg="mod">
          <ac:chgData name="Facundo Kogan" userId="70c5344707c1e834" providerId="LiveId" clId="{F7CF184C-4E9B-468E-A8F2-1B127AF5DF24}" dt="2021-10-29T18:47:28.643" v="7233" actId="20577"/>
          <ac:spMkLst>
            <pc:docMk/>
            <pc:sldMk cId="1122052842" sldId="2146847035"/>
            <ac:spMk id="36" creationId="{7EB8E24B-452C-487B-B03F-2D570E305C2D}"/>
          </ac:spMkLst>
        </pc:spChg>
        <pc:spChg chg="mod">
          <ac:chgData name="Facundo Kogan" userId="70c5344707c1e834" providerId="LiveId" clId="{F7CF184C-4E9B-468E-A8F2-1B127AF5DF24}" dt="2021-10-29T18:58:44.906" v="7845" actId="403"/>
          <ac:spMkLst>
            <pc:docMk/>
            <pc:sldMk cId="1122052842" sldId="2146847035"/>
            <ac:spMk id="41" creationId="{59EA9267-942B-4D68-9FA9-49087C4A5F12}"/>
          </ac:spMkLst>
        </pc:spChg>
        <pc:spChg chg="mod">
          <ac:chgData name="Facundo Kogan" userId="70c5344707c1e834" providerId="LiveId" clId="{F7CF184C-4E9B-468E-A8F2-1B127AF5DF24}" dt="2021-10-29T19:02:10.043" v="7865" actId="403"/>
          <ac:spMkLst>
            <pc:docMk/>
            <pc:sldMk cId="1122052842" sldId="2146847035"/>
            <ac:spMk id="42" creationId="{A327B052-FFDA-4917-A229-F34C2748DFC6}"/>
          </ac:spMkLst>
        </pc:spChg>
        <pc:spChg chg="del">
          <ac:chgData name="Facundo Kogan" userId="70c5344707c1e834" providerId="LiveId" clId="{F7CF184C-4E9B-468E-A8F2-1B127AF5DF24}" dt="2021-10-29T18:47:55.009" v="7246" actId="478"/>
          <ac:spMkLst>
            <pc:docMk/>
            <pc:sldMk cId="1122052842" sldId="2146847035"/>
            <ac:spMk id="43" creationId="{ED8B09FF-15DE-4121-88AC-002562A3770E}"/>
          </ac:spMkLst>
        </pc:spChg>
        <pc:spChg chg="del">
          <ac:chgData name="Facundo Kogan" userId="70c5344707c1e834" providerId="LiveId" clId="{F7CF184C-4E9B-468E-A8F2-1B127AF5DF24}" dt="2021-10-29T18:47:55.009" v="7246" actId="478"/>
          <ac:spMkLst>
            <pc:docMk/>
            <pc:sldMk cId="1122052842" sldId="2146847035"/>
            <ac:spMk id="45" creationId="{0316B64C-1A57-4C65-A5A4-E3D40B34DBE0}"/>
          </ac:spMkLst>
        </pc:spChg>
        <pc:spChg chg="del">
          <ac:chgData name="Facundo Kogan" userId="70c5344707c1e834" providerId="LiveId" clId="{F7CF184C-4E9B-468E-A8F2-1B127AF5DF24}" dt="2021-10-29T18:47:55.009" v="7246" actId="478"/>
          <ac:spMkLst>
            <pc:docMk/>
            <pc:sldMk cId="1122052842" sldId="2146847035"/>
            <ac:spMk id="49" creationId="{602F1AE6-1DF1-4712-846D-3FA59B0D9A87}"/>
          </ac:spMkLst>
        </pc:spChg>
        <pc:spChg chg="mod">
          <ac:chgData name="Facundo Kogan" userId="70c5344707c1e834" providerId="LiveId" clId="{F7CF184C-4E9B-468E-A8F2-1B127AF5DF24}" dt="2021-10-29T18:51:09.475" v="7374" actId="20577"/>
          <ac:spMkLst>
            <pc:docMk/>
            <pc:sldMk cId="1122052842" sldId="2146847035"/>
            <ac:spMk id="51" creationId="{C8F965E4-C46B-40E5-934E-AACE00FCDF28}"/>
          </ac:spMkLst>
        </pc:spChg>
        <pc:spChg chg="del">
          <ac:chgData name="Facundo Kogan" userId="70c5344707c1e834" providerId="LiveId" clId="{F7CF184C-4E9B-468E-A8F2-1B127AF5DF24}" dt="2021-10-29T18:47:55.009" v="7246" actId="478"/>
          <ac:spMkLst>
            <pc:docMk/>
            <pc:sldMk cId="1122052842" sldId="2146847035"/>
            <ac:spMk id="52" creationId="{D6806352-CA50-48E6-A2A9-87BB62BEED8A}"/>
          </ac:spMkLst>
        </pc:spChg>
        <pc:spChg chg="del mod topLvl">
          <ac:chgData name="Facundo Kogan" userId="70c5344707c1e834" providerId="LiveId" clId="{F7CF184C-4E9B-468E-A8F2-1B127AF5DF24}" dt="2021-10-29T18:49:20.290" v="7299" actId="478"/>
          <ac:spMkLst>
            <pc:docMk/>
            <pc:sldMk cId="1122052842" sldId="2146847035"/>
            <ac:spMk id="53" creationId="{CC7C4AF7-1893-46EE-A9B9-4C55DA3673C3}"/>
          </ac:spMkLst>
        </pc:spChg>
        <pc:spChg chg="mod topLvl">
          <ac:chgData name="Facundo Kogan" userId="70c5344707c1e834" providerId="LiveId" clId="{F7CF184C-4E9B-468E-A8F2-1B127AF5DF24}" dt="2021-10-29T18:50:40.558" v="7371" actId="1038"/>
          <ac:spMkLst>
            <pc:docMk/>
            <pc:sldMk cId="1122052842" sldId="2146847035"/>
            <ac:spMk id="56" creationId="{243C23AF-63CD-40D5-BDF2-3BFEF8247FED}"/>
          </ac:spMkLst>
        </pc:spChg>
        <pc:spChg chg="mod topLvl">
          <ac:chgData name="Facundo Kogan" userId="70c5344707c1e834" providerId="LiveId" clId="{F7CF184C-4E9B-468E-A8F2-1B127AF5DF24}" dt="2021-10-29T18:50:40.558" v="7371" actId="1038"/>
          <ac:spMkLst>
            <pc:docMk/>
            <pc:sldMk cId="1122052842" sldId="2146847035"/>
            <ac:spMk id="57" creationId="{CD52D42A-E4AB-4131-9AE0-72921360259D}"/>
          </ac:spMkLst>
        </pc:spChg>
        <pc:spChg chg="mod topLvl">
          <ac:chgData name="Facundo Kogan" userId="70c5344707c1e834" providerId="LiveId" clId="{F7CF184C-4E9B-468E-A8F2-1B127AF5DF24}" dt="2021-10-29T18:50:40.558" v="7371" actId="1038"/>
          <ac:spMkLst>
            <pc:docMk/>
            <pc:sldMk cId="1122052842" sldId="2146847035"/>
            <ac:spMk id="58" creationId="{FE423D5C-AE20-4E02-BBD0-D7745E525B36}"/>
          </ac:spMkLst>
        </pc:spChg>
        <pc:spChg chg="del mod">
          <ac:chgData name="Facundo Kogan" userId="70c5344707c1e834" providerId="LiveId" clId="{F7CF184C-4E9B-468E-A8F2-1B127AF5DF24}" dt="2021-10-29T18:49:08.016" v="7295" actId="478"/>
          <ac:spMkLst>
            <pc:docMk/>
            <pc:sldMk cId="1122052842" sldId="2146847035"/>
            <ac:spMk id="59" creationId="{969A441A-5A09-48A3-8121-A1D4EF23C17B}"/>
          </ac:spMkLst>
        </pc:spChg>
        <pc:spChg chg="del mod topLvl">
          <ac:chgData name="Facundo Kogan" userId="70c5344707c1e834" providerId="LiveId" clId="{F7CF184C-4E9B-468E-A8F2-1B127AF5DF24}" dt="2021-10-29T18:49:31.557" v="7301" actId="478"/>
          <ac:spMkLst>
            <pc:docMk/>
            <pc:sldMk cId="1122052842" sldId="2146847035"/>
            <ac:spMk id="60" creationId="{6F4D44C1-6A1B-4BAF-B51D-F3A11C5DB55A}"/>
          </ac:spMkLst>
        </pc:spChg>
        <pc:spChg chg="mod topLvl">
          <ac:chgData name="Facundo Kogan" userId="70c5344707c1e834" providerId="LiveId" clId="{F7CF184C-4E9B-468E-A8F2-1B127AF5DF24}" dt="2021-10-29T18:50:40.558" v="7371" actId="1038"/>
          <ac:spMkLst>
            <pc:docMk/>
            <pc:sldMk cId="1122052842" sldId="2146847035"/>
            <ac:spMk id="61" creationId="{71C9722C-9360-4DF3-90DC-68D31A9A4E5A}"/>
          </ac:spMkLst>
        </pc:spChg>
        <pc:spChg chg="mod">
          <ac:chgData name="Facundo Kogan" userId="70c5344707c1e834" providerId="LiveId" clId="{F7CF184C-4E9B-468E-A8F2-1B127AF5DF24}" dt="2021-10-29T18:47:16.621" v="7229" actId="6549"/>
          <ac:spMkLst>
            <pc:docMk/>
            <pc:sldMk cId="1122052842" sldId="2146847035"/>
            <ac:spMk id="64" creationId="{D9DD3F04-C842-45A8-A4A1-507C69EFADF2}"/>
          </ac:spMkLst>
        </pc:spChg>
        <pc:spChg chg="del">
          <ac:chgData name="Facundo Kogan" userId="70c5344707c1e834" providerId="LiveId" clId="{F7CF184C-4E9B-468E-A8F2-1B127AF5DF24}" dt="2021-10-29T18:47:55.009" v="7246" actId="478"/>
          <ac:spMkLst>
            <pc:docMk/>
            <pc:sldMk cId="1122052842" sldId="2146847035"/>
            <ac:spMk id="86" creationId="{BB9233E0-C6B2-4128-B6BB-4E7B0DBB972E}"/>
          </ac:spMkLst>
        </pc:spChg>
        <pc:spChg chg="del">
          <ac:chgData name="Facundo Kogan" userId="70c5344707c1e834" providerId="LiveId" clId="{F7CF184C-4E9B-468E-A8F2-1B127AF5DF24}" dt="2021-10-29T18:47:55.009" v="7246" actId="478"/>
          <ac:spMkLst>
            <pc:docMk/>
            <pc:sldMk cId="1122052842" sldId="2146847035"/>
            <ac:spMk id="88" creationId="{E9BF9353-A900-48F2-80E7-B03A218C5D36}"/>
          </ac:spMkLst>
        </pc:spChg>
        <pc:spChg chg="del mod topLvl">
          <ac:chgData name="Facundo Kogan" userId="70c5344707c1e834" providerId="LiveId" clId="{F7CF184C-4E9B-468E-A8F2-1B127AF5DF24}" dt="2021-10-29T18:49:52.887" v="7308" actId="478"/>
          <ac:spMkLst>
            <pc:docMk/>
            <pc:sldMk cId="1122052842" sldId="2146847035"/>
            <ac:spMk id="91" creationId="{EAB4EA1F-2438-4BF8-B2D7-0E38D830EBC1}"/>
          </ac:spMkLst>
        </pc:spChg>
        <pc:spChg chg="del mod topLvl">
          <ac:chgData name="Facundo Kogan" userId="70c5344707c1e834" providerId="LiveId" clId="{F7CF184C-4E9B-468E-A8F2-1B127AF5DF24}" dt="2021-10-29T18:49:52.887" v="7308" actId="478"/>
          <ac:spMkLst>
            <pc:docMk/>
            <pc:sldMk cId="1122052842" sldId="2146847035"/>
            <ac:spMk id="92" creationId="{2B58B4B6-C522-4AC1-AE92-71F5F4CFF5AC}"/>
          </ac:spMkLst>
        </pc:spChg>
        <pc:spChg chg="mod topLvl">
          <ac:chgData name="Facundo Kogan" userId="70c5344707c1e834" providerId="LiveId" clId="{F7CF184C-4E9B-468E-A8F2-1B127AF5DF24}" dt="2021-10-29T18:49:48.759" v="7307" actId="165"/>
          <ac:spMkLst>
            <pc:docMk/>
            <pc:sldMk cId="1122052842" sldId="2146847035"/>
            <ac:spMk id="93" creationId="{A2B0E343-FAD5-4A7F-B428-B8FF7B1F32CC}"/>
          </ac:spMkLst>
        </pc:spChg>
        <pc:spChg chg="mod topLvl">
          <ac:chgData name="Facundo Kogan" userId="70c5344707c1e834" providerId="LiveId" clId="{F7CF184C-4E9B-468E-A8F2-1B127AF5DF24}" dt="2021-10-29T18:49:48.759" v="7307" actId="165"/>
          <ac:spMkLst>
            <pc:docMk/>
            <pc:sldMk cId="1122052842" sldId="2146847035"/>
            <ac:spMk id="94" creationId="{86D4A7AB-954E-4CB3-A424-5A654E9829D6}"/>
          </ac:spMkLst>
        </pc:spChg>
        <pc:spChg chg="del">
          <ac:chgData name="Facundo Kogan" userId="70c5344707c1e834" providerId="LiveId" clId="{F7CF184C-4E9B-468E-A8F2-1B127AF5DF24}" dt="2021-10-29T18:47:55.009" v="7246" actId="478"/>
          <ac:spMkLst>
            <pc:docMk/>
            <pc:sldMk cId="1122052842" sldId="2146847035"/>
            <ac:spMk id="101" creationId="{608495AA-F651-45BD-A5A1-FC0C411852A0}"/>
          </ac:spMkLst>
        </pc:spChg>
        <pc:spChg chg="del">
          <ac:chgData name="Facundo Kogan" userId="70c5344707c1e834" providerId="LiveId" clId="{F7CF184C-4E9B-468E-A8F2-1B127AF5DF24}" dt="2021-10-29T18:47:55.009" v="7246" actId="478"/>
          <ac:spMkLst>
            <pc:docMk/>
            <pc:sldMk cId="1122052842" sldId="2146847035"/>
            <ac:spMk id="107" creationId="{FA028AC1-BAC9-4EBA-962F-E1F2F4B737D3}"/>
          </ac:spMkLst>
        </pc:spChg>
        <pc:spChg chg="del">
          <ac:chgData name="Facundo Kogan" userId="70c5344707c1e834" providerId="LiveId" clId="{F7CF184C-4E9B-468E-A8F2-1B127AF5DF24}" dt="2021-10-29T18:47:55.009" v="7246" actId="478"/>
          <ac:spMkLst>
            <pc:docMk/>
            <pc:sldMk cId="1122052842" sldId="2146847035"/>
            <ac:spMk id="110" creationId="{6FCBE493-118E-4A74-8A1E-43A057413E3B}"/>
          </ac:spMkLst>
        </pc:spChg>
        <pc:spChg chg="del">
          <ac:chgData name="Facundo Kogan" userId="70c5344707c1e834" providerId="LiveId" clId="{F7CF184C-4E9B-468E-A8F2-1B127AF5DF24}" dt="2021-10-29T18:47:55.009" v="7246" actId="478"/>
          <ac:spMkLst>
            <pc:docMk/>
            <pc:sldMk cId="1122052842" sldId="2146847035"/>
            <ac:spMk id="116" creationId="{5A0ED0A4-795A-4920-A9AA-229005DCED63}"/>
          </ac:spMkLst>
        </pc:spChg>
        <pc:spChg chg="del">
          <ac:chgData name="Facundo Kogan" userId="70c5344707c1e834" providerId="LiveId" clId="{F7CF184C-4E9B-468E-A8F2-1B127AF5DF24}" dt="2021-10-29T18:47:55.009" v="7246" actId="478"/>
          <ac:spMkLst>
            <pc:docMk/>
            <pc:sldMk cId="1122052842" sldId="2146847035"/>
            <ac:spMk id="119" creationId="{CAC9C988-A607-498C-98E2-2C07626E2B2C}"/>
          </ac:spMkLst>
        </pc:spChg>
        <pc:grpChg chg="add del mod">
          <ac:chgData name="Facundo Kogan" userId="70c5344707c1e834" providerId="LiveId" clId="{F7CF184C-4E9B-468E-A8F2-1B127AF5DF24}" dt="2021-10-29T18:49:13.660" v="7298" actId="165"/>
          <ac:grpSpMkLst>
            <pc:docMk/>
            <pc:sldMk cId="1122052842" sldId="2146847035"/>
            <ac:grpSpMk id="47" creationId="{AAEB2C16-E874-4438-9653-E22BEA968E81}"/>
          </ac:grpSpMkLst>
        </pc:grpChg>
        <pc:grpChg chg="del mod topLvl">
          <ac:chgData name="Facundo Kogan" userId="70c5344707c1e834" providerId="LiveId" clId="{F7CF184C-4E9B-468E-A8F2-1B127AF5DF24}" dt="2021-10-29T18:49:28.823" v="7300" actId="165"/>
          <ac:grpSpMkLst>
            <pc:docMk/>
            <pc:sldMk cId="1122052842" sldId="2146847035"/>
            <ac:grpSpMk id="55" creationId="{F5BFD471-9012-49EA-960F-0CF471FE5C11}"/>
          </ac:grpSpMkLst>
        </pc:grpChg>
        <pc:grpChg chg="del">
          <ac:chgData name="Facundo Kogan" userId="70c5344707c1e834" providerId="LiveId" clId="{F7CF184C-4E9B-468E-A8F2-1B127AF5DF24}" dt="2021-10-29T18:49:48.759" v="7307" actId="165"/>
          <ac:grpSpMkLst>
            <pc:docMk/>
            <pc:sldMk cId="1122052842" sldId="2146847035"/>
            <ac:grpSpMk id="120" creationId="{F55E72BE-DD3B-449C-B1CD-0C4AD982C0A1}"/>
          </ac:grpSpMkLst>
        </pc:grpChg>
        <pc:cxnChg chg="add mod">
          <ac:chgData name="Facundo Kogan" userId="70c5344707c1e834" providerId="LiveId" clId="{F7CF184C-4E9B-468E-A8F2-1B127AF5DF24}" dt="2021-10-29T18:50:40.558" v="7371" actId="1038"/>
          <ac:cxnSpMkLst>
            <pc:docMk/>
            <pc:sldMk cId="1122052842" sldId="2146847035"/>
            <ac:cxnSpMk id="8" creationId="{E0AEB943-822A-404B-BFFE-43142F3C4929}"/>
          </ac:cxnSpMkLst>
        </pc:cxnChg>
        <pc:cxnChg chg="del mod">
          <ac:chgData name="Facundo Kogan" userId="70c5344707c1e834" providerId="LiveId" clId="{F7CF184C-4E9B-468E-A8F2-1B127AF5DF24}" dt="2021-10-29T18:47:55.009" v="7246" actId="478"/>
          <ac:cxnSpMkLst>
            <pc:docMk/>
            <pc:sldMk cId="1122052842" sldId="2146847035"/>
            <ac:cxnSpMk id="46" creationId="{CC240A3C-EED1-48D7-B07F-E9710DDDEC8F}"/>
          </ac:cxnSpMkLst>
        </pc:cxnChg>
        <pc:cxnChg chg="del mod">
          <ac:chgData name="Facundo Kogan" userId="70c5344707c1e834" providerId="LiveId" clId="{F7CF184C-4E9B-468E-A8F2-1B127AF5DF24}" dt="2021-10-29T18:47:55.009" v="7246" actId="478"/>
          <ac:cxnSpMkLst>
            <pc:docMk/>
            <pc:sldMk cId="1122052842" sldId="2146847035"/>
            <ac:cxnSpMk id="50" creationId="{BD5247C1-3F50-4247-BDFA-87B979361AF5}"/>
          </ac:cxnSpMkLst>
        </pc:cxnChg>
        <pc:cxnChg chg="mod topLvl">
          <ac:chgData name="Facundo Kogan" userId="70c5344707c1e834" providerId="LiveId" clId="{F7CF184C-4E9B-468E-A8F2-1B127AF5DF24}" dt="2021-10-29T18:50:40.558" v="7371" actId="1038"/>
          <ac:cxnSpMkLst>
            <pc:docMk/>
            <pc:sldMk cId="1122052842" sldId="2146847035"/>
            <ac:cxnSpMk id="62" creationId="{C28406AE-6B43-460B-B9FD-03A4AA90039D}"/>
          </ac:cxnSpMkLst>
        </pc:cxnChg>
        <pc:cxnChg chg="mod topLvl">
          <ac:chgData name="Facundo Kogan" userId="70c5344707c1e834" providerId="LiveId" clId="{F7CF184C-4E9B-468E-A8F2-1B127AF5DF24}" dt="2021-10-29T18:50:40.558" v="7371" actId="1038"/>
          <ac:cxnSpMkLst>
            <pc:docMk/>
            <pc:sldMk cId="1122052842" sldId="2146847035"/>
            <ac:cxnSpMk id="63" creationId="{F8CB969C-5000-44E5-B477-8284CFED74B0}"/>
          </ac:cxnSpMkLst>
        </pc:cxnChg>
        <pc:cxnChg chg="del mod topLvl">
          <ac:chgData name="Facundo Kogan" userId="70c5344707c1e834" providerId="LiveId" clId="{F7CF184C-4E9B-468E-A8F2-1B127AF5DF24}" dt="2021-10-29T18:49:31.557" v="7301" actId="478"/>
          <ac:cxnSpMkLst>
            <pc:docMk/>
            <pc:sldMk cId="1122052842" sldId="2146847035"/>
            <ac:cxnSpMk id="65" creationId="{1ED1D2A8-CBF8-4927-B5EA-4F5ECFEE6BF6}"/>
          </ac:cxnSpMkLst>
        </pc:cxnChg>
        <pc:cxnChg chg="del mod topLvl">
          <ac:chgData name="Facundo Kogan" userId="70c5344707c1e834" providerId="LiveId" clId="{F7CF184C-4E9B-468E-A8F2-1B127AF5DF24}" dt="2021-10-29T18:49:31.557" v="7301" actId="478"/>
          <ac:cxnSpMkLst>
            <pc:docMk/>
            <pc:sldMk cId="1122052842" sldId="2146847035"/>
            <ac:cxnSpMk id="66" creationId="{F080D7AF-8E4B-4ED5-B3D8-188467E8B316}"/>
          </ac:cxnSpMkLst>
        </pc:cxnChg>
        <pc:cxnChg chg="del mod topLvl">
          <ac:chgData name="Facundo Kogan" userId="70c5344707c1e834" providerId="LiveId" clId="{F7CF184C-4E9B-468E-A8F2-1B127AF5DF24}" dt="2021-10-29T18:49:37.957" v="7304" actId="478"/>
          <ac:cxnSpMkLst>
            <pc:docMk/>
            <pc:sldMk cId="1122052842" sldId="2146847035"/>
            <ac:cxnSpMk id="67" creationId="{1345B19A-EB3C-407F-976A-3CB2C44878DA}"/>
          </ac:cxnSpMkLst>
        </pc:cxnChg>
        <pc:cxnChg chg="del mod topLvl">
          <ac:chgData name="Facundo Kogan" userId="70c5344707c1e834" providerId="LiveId" clId="{F7CF184C-4E9B-468E-A8F2-1B127AF5DF24}" dt="2021-10-29T18:49:36.637" v="7303" actId="478"/>
          <ac:cxnSpMkLst>
            <pc:docMk/>
            <pc:sldMk cId="1122052842" sldId="2146847035"/>
            <ac:cxnSpMk id="68" creationId="{07195A36-FF6C-4B84-B42C-6D14657A7CF0}"/>
          </ac:cxnSpMkLst>
        </pc:cxnChg>
        <pc:cxnChg chg="del mod">
          <ac:chgData name="Facundo Kogan" userId="70c5344707c1e834" providerId="LiveId" clId="{F7CF184C-4E9B-468E-A8F2-1B127AF5DF24}" dt="2021-10-29T18:47:55.009" v="7246" actId="478"/>
          <ac:cxnSpMkLst>
            <pc:docMk/>
            <pc:sldMk cId="1122052842" sldId="2146847035"/>
            <ac:cxnSpMk id="72" creationId="{3AF32C12-2632-40A4-8DD1-85574A1FC661}"/>
          </ac:cxnSpMkLst>
        </pc:cxnChg>
        <pc:cxnChg chg="del mod">
          <ac:chgData name="Facundo Kogan" userId="70c5344707c1e834" providerId="LiveId" clId="{F7CF184C-4E9B-468E-A8F2-1B127AF5DF24}" dt="2021-10-29T18:47:55.009" v="7246" actId="478"/>
          <ac:cxnSpMkLst>
            <pc:docMk/>
            <pc:sldMk cId="1122052842" sldId="2146847035"/>
            <ac:cxnSpMk id="90" creationId="{E9F3AD56-FD24-4338-A911-9180A150D4B3}"/>
          </ac:cxnSpMkLst>
        </pc:cxnChg>
        <pc:cxnChg chg="del mod">
          <ac:chgData name="Facundo Kogan" userId="70c5344707c1e834" providerId="LiveId" clId="{F7CF184C-4E9B-468E-A8F2-1B127AF5DF24}" dt="2021-10-29T18:47:55.009" v="7246" actId="478"/>
          <ac:cxnSpMkLst>
            <pc:docMk/>
            <pc:sldMk cId="1122052842" sldId="2146847035"/>
            <ac:cxnSpMk id="96" creationId="{9B6EDB23-5718-4258-ABE2-BFCB6E71D3FC}"/>
          </ac:cxnSpMkLst>
        </pc:cxnChg>
        <pc:cxnChg chg="del mod">
          <ac:chgData name="Facundo Kogan" userId="70c5344707c1e834" providerId="LiveId" clId="{F7CF184C-4E9B-468E-A8F2-1B127AF5DF24}" dt="2021-10-29T18:47:55.009" v="7246" actId="478"/>
          <ac:cxnSpMkLst>
            <pc:docMk/>
            <pc:sldMk cId="1122052842" sldId="2146847035"/>
            <ac:cxnSpMk id="104" creationId="{2DF8D4B0-F799-44B1-BF36-0DA2ABC96A1F}"/>
          </ac:cxnSpMkLst>
        </pc:cxnChg>
        <pc:cxnChg chg="del mod">
          <ac:chgData name="Facundo Kogan" userId="70c5344707c1e834" providerId="LiveId" clId="{F7CF184C-4E9B-468E-A8F2-1B127AF5DF24}" dt="2021-10-29T18:47:55.009" v="7246" actId="478"/>
          <ac:cxnSpMkLst>
            <pc:docMk/>
            <pc:sldMk cId="1122052842" sldId="2146847035"/>
            <ac:cxnSpMk id="109" creationId="{64009C97-957D-486A-A289-699564E6B157}"/>
          </ac:cxnSpMkLst>
        </pc:cxnChg>
        <pc:cxnChg chg="del mod">
          <ac:chgData name="Facundo Kogan" userId="70c5344707c1e834" providerId="LiveId" clId="{F7CF184C-4E9B-468E-A8F2-1B127AF5DF24}" dt="2021-10-29T18:47:55.009" v="7246" actId="478"/>
          <ac:cxnSpMkLst>
            <pc:docMk/>
            <pc:sldMk cId="1122052842" sldId="2146847035"/>
            <ac:cxnSpMk id="118" creationId="{F787FA2B-CB75-42B4-B7B0-075C72F94828}"/>
          </ac:cxnSpMkLst>
        </pc:cxnChg>
        <pc:cxnChg chg="del mod">
          <ac:chgData name="Facundo Kogan" userId="70c5344707c1e834" providerId="LiveId" clId="{F7CF184C-4E9B-468E-A8F2-1B127AF5DF24}" dt="2021-10-29T18:47:55.009" v="7246" actId="478"/>
          <ac:cxnSpMkLst>
            <pc:docMk/>
            <pc:sldMk cId="1122052842" sldId="2146847035"/>
            <ac:cxnSpMk id="124" creationId="{C7E33E36-6825-44E7-8F3D-775F2AFA05E2}"/>
          </ac:cxnSpMkLst>
        </pc:cxnChg>
      </pc:sldChg>
      <pc:sldChg chg="addSp delSp modSp add mod">
        <pc:chgData name="Facundo Kogan" userId="70c5344707c1e834" providerId="LiveId" clId="{F7CF184C-4E9B-468E-A8F2-1B127AF5DF24}" dt="2021-10-29T20:07:21.889" v="8069" actId="22"/>
        <pc:sldMkLst>
          <pc:docMk/>
          <pc:sldMk cId="104026221" sldId="2146847036"/>
        </pc:sldMkLst>
        <pc:spChg chg="add mod">
          <ac:chgData name="Facundo Kogan" userId="70c5344707c1e834" providerId="LiveId" clId="{F7CF184C-4E9B-468E-A8F2-1B127AF5DF24}" dt="2021-10-29T20:06:26.599" v="8067" actId="404"/>
          <ac:spMkLst>
            <pc:docMk/>
            <pc:sldMk cId="104026221" sldId="2146847036"/>
            <ac:spMk id="2" creationId="{E59D7420-4458-4107-9A7D-9F8EE112D254}"/>
          </ac:spMkLst>
        </pc:spChg>
        <pc:spChg chg="mod">
          <ac:chgData name="Facundo Kogan" userId="70c5344707c1e834" providerId="LiveId" clId="{F7CF184C-4E9B-468E-A8F2-1B127AF5DF24}" dt="2021-10-29T20:04:54.383" v="8029" actId="20577"/>
          <ac:spMkLst>
            <pc:docMk/>
            <pc:sldMk cId="104026221" sldId="2146847036"/>
            <ac:spMk id="15" creationId="{42AD3635-6B1E-4D90-B610-6361BEFB04EA}"/>
          </ac:spMkLst>
        </pc:spChg>
        <pc:spChg chg="mod">
          <ac:chgData name="Facundo Kogan" userId="70c5344707c1e834" providerId="LiveId" clId="{F7CF184C-4E9B-468E-A8F2-1B127AF5DF24}" dt="2021-10-29T20:05:14.338" v="8040" actId="20577"/>
          <ac:spMkLst>
            <pc:docMk/>
            <pc:sldMk cId="104026221" sldId="2146847036"/>
            <ac:spMk id="19" creationId="{7204297A-D14C-4107-BB0A-E75555FCC428}"/>
          </ac:spMkLst>
        </pc:spChg>
        <pc:spChg chg="add">
          <ac:chgData name="Facundo Kogan" userId="70c5344707c1e834" providerId="LiveId" clId="{F7CF184C-4E9B-468E-A8F2-1B127AF5DF24}" dt="2021-10-29T20:07:21.889" v="8069" actId="22"/>
          <ac:spMkLst>
            <pc:docMk/>
            <pc:sldMk cId="104026221" sldId="2146847036"/>
            <ac:spMk id="31" creationId="{6A2C8645-8A19-4027-9ABE-5B4206589778}"/>
          </ac:spMkLst>
        </pc:spChg>
        <pc:spChg chg="mod">
          <ac:chgData name="Facundo Kogan" userId="70c5344707c1e834" providerId="LiveId" clId="{F7CF184C-4E9B-468E-A8F2-1B127AF5DF24}" dt="2021-10-29T19:20:29.729" v="7878" actId="20577"/>
          <ac:spMkLst>
            <pc:docMk/>
            <pc:sldMk cId="104026221" sldId="2146847036"/>
            <ac:spMk id="36" creationId="{7EB8E24B-452C-487B-B03F-2D570E305C2D}"/>
          </ac:spMkLst>
        </pc:spChg>
        <pc:spChg chg="del mod">
          <ac:chgData name="Facundo Kogan" userId="70c5344707c1e834" providerId="LiveId" clId="{F7CF184C-4E9B-468E-A8F2-1B127AF5DF24}" dt="2021-10-29T20:03:51.394" v="8004"/>
          <ac:spMkLst>
            <pc:docMk/>
            <pc:sldMk cId="104026221" sldId="2146847036"/>
            <ac:spMk id="41" creationId="{59EA9267-942B-4D68-9FA9-49087C4A5F12}"/>
          </ac:spMkLst>
        </pc:spChg>
        <pc:spChg chg="mod">
          <ac:chgData name="Facundo Kogan" userId="70c5344707c1e834" providerId="LiveId" clId="{F7CF184C-4E9B-468E-A8F2-1B127AF5DF24}" dt="2021-10-29T20:03:58.794" v="8006" actId="6549"/>
          <ac:spMkLst>
            <pc:docMk/>
            <pc:sldMk cId="104026221" sldId="2146847036"/>
            <ac:spMk id="42" creationId="{A327B052-FFDA-4917-A229-F34C2748DFC6}"/>
          </ac:spMkLst>
        </pc:spChg>
        <pc:spChg chg="mod">
          <ac:chgData name="Facundo Kogan" userId="70c5344707c1e834" providerId="LiveId" clId="{F7CF184C-4E9B-468E-A8F2-1B127AF5DF24}" dt="2021-10-29T20:04:59.777" v="8036" actId="20577"/>
          <ac:spMkLst>
            <pc:docMk/>
            <pc:sldMk cId="104026221" sldId="2146847036"/>
            <ac:spMk id="51" creationId="{C8F965E4-C46B-40E5-934E-AACE00FCDF28}"/>
          </ac:spMkLst>
        </pc:spChg>
        <pc:spChg chg="del">
          <ac:chgData name="Facundo Kogan" userId="70c5344707c1e834" providerId="LiveId" clId="{F7CF184C-4E9B-468E-A8F2-1B127AF5DF24}" dt="2021-10-29T20:03:54.485" v="8005" actId="478"/>
          <ac:spMkLst>
            <pc:docMk/>
            <pc:sldMk cId="104026221" sldId="2146847036"/>
            <ac:spMk id="56" creationId="{243C23AF-63CD-40D5-BDF2-3BFEF8247FED}"/>
          </ac:spMkLst>
        </pc:spChg>
        <pc:spChg chg="del">
          <ac:chgData name="Facundo Kogan" userId="70c5344707c1e834" providerId="LiveId" clId="{F7CF184C-4E9B-468E-A8F2-1B127AF5DF24}" dt="2021-10-29T20:03:54.485" v="8005" actId="478"/>
          <ac:spMkLst>
            <pc:docMk/>
            <pc:sldMk cId="104026221" sldId="2146847036"/>
            <ac:spMk id="57" creationId="{CD52D42A-E4AB-4131-9AE0-72921360259D}"/>
          </ac:spMkLst>
        </pc:spChg>
        <pc:spChg chg="del">
          <ac:chgData name="Facundo Kogan" userId="70c5344707c1e834" providerId="LiveId" clId="{F7CF184C-4E9B-468E-A8F2-1B127AF5DF24}" dt="2021-10-29T20:03:54.485" v="8005" actId="478"/>
          <ac:spMkLst>
            <pc:docMk/>
            <pc:sldMk cId="104026221" sldId="2146847036"/>
            <ac:spMk id="58" creationId="{FE423D5C-AE20-4E02-BBD0-D7745E525B36}"/>
          </ac:spMkLst>
        </pc:spChg>
        <pc:spChg chg="del">
          <ac:chgData name="Facundo Kogan" userId="70c5344707c1e834" providerId="LiveId" clId="{F7CF184C-4E9B-468E-A8F2-1B127AF5DF24}" dt="2021-10-29T20:03:54.485" v="8005" actId="478"/>
          <ac:spMkLst>
            <pc:docMk/>
            <pc:sldMk cId="104026221" sldId="2146847036"/>
            <ac:spMk id="61" creationId="{71C9722C-9360-4DF3-90DC-68D31A9A4E5A}"/>
          </ac:spMkLst>
        </pc:spChg>
        <pc:spChg chg="mod">
          <ac:chgData name="Facundo Kogan" userId="70c5344707c1e834" providerId="LiveId" clId="{F7CF184C-4E9B-468E-A8F2-1B127AF5DF24}" dt="2021-10-29T20:04:43.628" v="8023" actId="20577"/>
          <ac:spMkLst>
            <pc:docMk/>
            <pc:sldMk cId="104026221" sldId="2146847036"/>
            <ac:spMk id="64" creationId="{D9DD3F04-C842-45A8-A4A1-507C69EFADF2}"/>
          </ac:spMkLst>
        </pc:spChg>
        <pc:spChg chg="del">
          <ac:chgData name="Facundo Kogan" userId="70c5344707c1e834" providerId="LiveId" clId="{F7CF184C-4E9B-468E-A8F2-1B127AF5DF24}" dt="2021-10-29T20:03:54.485" v="8005" actId="478"/>
          <ac:spMkLst>
            <pc:docMk/>
            <pc:sldMk cId="104026221" sldId="2146847036"/>
            <ac:spMk id="93" creationId="{A2B0E343-FAD5-4A7F-B428-B8FF7B1F32CC}"/>
          </ac:spMkLst>
        </pc:spChg>
        <pc:spChg chg="del">
          <ac:chgData name="Facundo Kogan" userId="70c5344707c1e834" providerId="LiveId" clId="{F7CF184C-4E9B-468E-A8F2-1B127AF5DF24}" dt="2021-10-29T20:03:54.485" v="8005" actId="478"/>
          <ac:spMkLst>
            <pc:docMk/>
            <pc:sldMk cId="104026221" sldId="2146847036"/>
            <ac:spMk id="94" creationId="{86D4A7AB-954E-4CB3-A424-5A654E9829D6}"/>
          </ac:spMkLst>
        </pc:spChg>
        <pc:cxnChg chg="del mod">
          <ac:chgData name="Facundo Kogan" userId="70c5344707c1e834" providerId="LiveId" clId="{F7CF184C-4E9B-468E-A8F2-1B127AF5DF24}" dt="2021-10-29T20:03:54.485" v="8005" actId="478"/>
          <ac:cxnSpMkLst>
            <pc:docMk/>
            <pc:sldMk cId="104026221" sldId="2146847036"/>
            <ac:cxnSpMk id="8" creationId="{E0AEB943-822A-404B-BFFE-43142F3C4929}"/>
          </ac:cxnSpMkLst>
        </pc:cxnChg>
        <pc:cxnChg chg="del mod">
          <ac:chgData name="Facundo Kogan" userId="70c5344707c1e834" providerId="LiveId" clId="{F7CF184C-4E9B-468E-A8F2-1B127AF5DF24}" dt="2021-10-29T20:03:54.485" v="8005" actId="478"/>
          <ac:cxnSpMkLst>
            <pc:docMk/>
            <pc:sldMk cId="104026221" sldId="2146847036"/>
            <ac:cxnSpMk id="62" creationId="{C28406AE-6B43-460B-B9FD-03A4AA90039D}"/>
          </ac:cxnSpMkLst>
        </pc:cxnChg>
        <pc:cxnChg chg="del mod">
          <ac:chgData name="Facundo Kogan" userId="70c5344707c1e834" providerId="LiveId" clId="{F7CF184C-4E9B-468E-A8F2-1B127AF5DF24}" dt="2021-10-29T20:03:54.485" v="8005" actId="478"/>
          <ac:cxnSpMkLst>
            <pc:docMk/>
            <pc:sldMk cId="104026221" sldId="2146847036"/>
            <ac:cxnSpMk id="63" creationId="{F8CB969C-5000-44E5-B477-8284CFED74B0}"/>
          </ac:cxnSpMkLst>
        </pc:cxnChg>
      </pc:sldChg>
      <pc:sldChg chg="add">
        <pc:chgData name="Facundo Kogan" userId="70c5344707c1e834" providerId="LiveId" clId="{F7CF184C-4E9B-468E-A8F2-1B127AF5DF24}" dt="2021-10-29T20:07:41.156" v="8070"/>
        <pc:sldMkLst>
          <pc:docMk/>
          <pc:sldMk cId="1478536292" sldId="2146847037"/>
        </pc:sldMkLst>
      </pc:sldChg>
      <pc:sldChg chg="modSp add mod">
        <pc:chgData name="Facundo Kogan" userId="70c5344707c1e834" providerId="LiveId" clId="{F7CF184C-4E9B-468E-A8F2-1B127AF5DF24}" dt="2021-10-29T21:06:54.480" v="8281" actId="404"/>
        <pc:sldMkLst>
          <pc:docMk/>
          <pc:sldMk cId="2637996653" sldId="2146847038"/>
        </pc:sldMkLst>
        <pc:spChg chg="mod">
          <ac:chgData name="Facundo Kogan" userId="70c5344707c1e834" providerId="LiveId" clId="{F7CF184C-4E9B-468E-A8F2-1B127AF5DF24}" dt="2021-10-29T21:06:54.480" v="8281" actId="404"/>
          <ac:spMkLst>
            <pc:docMk/>
            <pc:sldMk cId="2637996653" sldId="2146847038"/>
            <ac:spMk id="36" creationId="{7EB8E24B-452C-487B-B03F-2D570E305C2D}"/>
          </ac:spMkLst>
        </pc:spChg>
      </pc:sldChg>
      <pc:sldChg chg="modSp add mod">
        <pc:chgData name="Facundo Kogan" userId="70c5344707c1e834" providerId="LiveId" clId="{F7CF184C-4E9B-468E-A8F2-1B127AF5DF24}" dt="2021-10-29T21:06:04.470" v="8273" actId="14100"/>
        <pc:sldMkLst>
          <pc:docMk/>
          <pc:sldMk cId="59303202" sldId="2146847039"/>
        </pc:sldMkLst>
        <pc:cxnChg chg="mod">
          <ac:chgData name="Facundo Kogan" userId="70c5344707c1e834" providerId="LiveId" clId="{F7CF184C-4E9B-468E-A8F2-1B127AF5DF24}" dt="2021-10-29T21:06:04.470" v="8273" actId="14100"/>
          <ac:cxnSpMkLst>
            <pc:docMk/>
            <pc:sldMk cId="59303202" sldId="2146847039"/>
            <ac:cxnSpMk id="63" creationId="{B74A0AC2-25E3-4CBE-9A0B-CBC2892036F8}"/>
          </ac:cxnSpMkLst>
        </pc:cxnChg>
      </pc:sldChg>
      <pc:sldChg chg="modSp add mod">
        <pc:chgData name="Facundo Kogan" userId="70c5344707c1e834" providerId="LiveId" clId="{F7CF184C-4E9B-468E-A8F2-1B127AF5DF24}" dt="2021-10-29T21:05:59.055" v="8272" actId="1076"/>
        <pc:sldMkLst>
          <pc:docMk/>
          <pc:sldMk cId="3426684457" sldId="2146847040"/>
        </pc:sldMkLst>
        <pc:spChg chg="mod">
          <ac:chgData name="Facundo Kogan" userId="70c5344707c1e834" providerId="LiveId" clId="{F7CF184C-4E9B-468E-A8F2-1B127AF5DF24}" dt="2021-10-29T21:05:46.862" v="8269" actId="1076"/>
          <ac:spMkLst>
            <pc:docMk/>
            <pc:sldMk cId="3426684457" sldId="2146847040"/>
            <ac:spMk id="33" creationId="{C9DFFF16-BC14-4E4C-A96A-EF3005940309}"/>
          </ac:spMkLst>
        </pc:spChg>
        <pc:spChg chg="mod">
          <ac:chgData name="Facundo Kogan" userId="70c5344707c1e834" providerId="LiveId" clId="{F7CF184C-4E9B-468E-A8F2-1B127AF5DF24}" dt="2021-10-29T21:05:55.006" v="8271" actId="1076"/>
          <ac:spMkLst>
            <pc:docMk/>
            <pc:sldMk cId="3426684457" sldId="2146847040"/>
            <ac:spMk id="35" creationId="{742ABB30-5C93-473E-A491-166F69DFCC13}"/>
          </ac:spMkLst>
        </pc:spChg>
        <pc:spChg chg="mod">
          <ac:chgData name="Facundo Kogan" userId="70c5344707c1e834" providerId="LiveId" clId="{F7CF184C-4E9B-468E-A8F2-1B127AF5DF24}" dt="2021-10-29T21:05:59.055" v="8272" actId="1076"/>
          <ac:spMkLst>
            <pc:docMk/>
            <pc:sldMk cId="3426684457" sldId="2146847040"/>
            <ac:spMk id="40" creationId="{B0B2C13F-F096-46B1-AA15-C1B127EAE058}"/>
          </ac:spMkLst>
        </pc:spChg>
        <pc:spChg chg="mod">
          <ac:chgData name="Facundo Kogan" userId="70c5344707c1e834" providerId="LiveId" clId="{F7CF184C-4E9B-468E-A8F2-1B127AF5DF24}" dt="2021-10-29T21:05:19.002" v="8258" actId="1076"/>
          <ac:spMkLst>
            <pc:docMk/>
            <pc:sldMk cId="3426684457" sldId="2146847040"/>
            <ac:spMk id="49" creationId="{A046534F-DA0F-48AC-93A7-E4981E249700}"/>
          </ac:spMkLst>
        </pc:spChg>
        <pc:cxnChg chg="mod">
          <ac:chgData name="Facundo Kogan" userId="70c5344707c1e834" providerId="LiveId" clId="{F7CF184C-4E9B-468E-A8F2-1B127AF5DF24}" dt="2021-10-29T21:05:55.006" v="8271" actId="1076"/>
          <ac:cxnSpMkLst>
            <pc:docMk/>
            <pc:sldMk cId="3426684457" sldId="2146847040"/>
            <ac:cxnSpMk id="4" creationId="{844FD51E-0DBE-4E6F-BEA2-82C9FD0FEA71}"/>
          </ac:cxnSpMkLst>
        </pc:cxnChg>
        <pc:cxnChg chg="mod">
          <ac:chgData name="Facundo Kogan" userId="70c5344707c1e834" providerId="LiveId" clId="{F7CF184C-4E9B-468E-A8F2-1B127AF5DF24}" dt="2021-10-29T21:05:59.055" v="8272" actId="1076"/>
          <ac:cxnSpMkLst>
            <pc:docMk/>
            <pc:sldMk cId="3426684457" sldId="2146847040"/>
            <ac:cxnSpMk id="58" creationId="{9C0E8F83-4244-434F-B20C-32DA5AFC9F27}"/>
          </ac:cxnSpMkLst>
        </pc:cxnChg>
        <pc:cxnChg chg="mod">
          <ac:chgData name="Facundo Kogan" userId="70c5344707c1e834" providerId="LiveId" clId="{F7CF184C-4E9B-468E-A8F2-1B127AF5DF24}" dt="2021-10-29T21:05:59.055" v="8272" actId="1076"/>
          <ac:cxnSpMkLst>
            <pc:docMk/>
            <pc:sldMk cId="3426684457" sldId="2146847040"/>
            <ac:cxnSpMk id="60" creationId="{5AE59D43-AECE-4EA2-864B-24816E355C1E}"/>
          </ac:cxnSpMkLst>
        </pc:cxnChg>
        <pc:cxnChg chg="mod">
          <ac:chgData name="Facundo Kogan" userId="70c5344707c1e834" providerId="LiveId" clId="{F7CF184C-4E9B-468E-A8F2-1B127AF5DF24}" dt="2021-10-29T21:05:19.002" v="8258" actId="1076"/>
          <ac:cxnSpMkLst>
            <pc:docMk/>
            <pc:sldMk cId="3426684457" sldId="2146847040"/>
            <ac:cxnSpMk id="63" creationId="{B74A0AC2-25E3-4CBE-9A0B-CBC2892036F8}"/>
          </ac:cxnSpMkLst>
        </pc:cxnChg>
      </pc:sldChg>
      <pc:sldChg chg="modSp add mod">
        <pc:chgData name="Facundo Kogan" userId="70c5344707c1e834" providerId="LiveId" clId="{F7CF184C-4E9B-468E-A8F2-1B127AF5DF24}" dt="2021-10-29T21:05:07.860" v="8256" actId="404"/>
        <pc:sldMkLst>
          <pc:docMk/>
          <pc:sldMk cId="2242441354" sldId="2146847041"/>
        </pc:sldMkLst>
        <pc:spChg chg="mod">
          <ac:chgData name="Facundo Kogan" userId="70c5344707c1e834" providerId="LiveId" clId="{F7CF184C-4E9B-468E-A8F2-1B127AF5DF24}" dt="2021-10-29T21:05:07.860" v="8256" actId="404"/>
          <ac:spMkLst>
            <pc:docMk/>
            <pc:sldMk cId="2242441354" sldId="2146847041"/>
            <ac:spMk id="33" creationId="{C9DFFF16-BC14-4E4C-A96A-EF3005940309}"/>
          </ac:spMkLst>
        </pc:spChg>
        <pc:spChg chg="mod">
          <ac:chgData name="Facundo Kogan" userId="70c5344707c1e834" providerId="LiveId" clId="{F7CF184C-4E9B-468E-A8F2-1B127AF5DF24}" dt="2021-10-29T21:05:07.860" v="8256" actId="404"/>
          <ac:spMkLst>
            <pc:docMk/>
            <pc:sldMk cId="2242441354" sldId="2146847041"/>
            <ac:spMk id="35" creationId="{742ABB30-5C93-473E-A491-166F69DFCC13}"/>
          </ac:spMkLst>
        </pc:spChg>
        <pc:spChg chg="mod">
          <ac:chgData name="Facundo Kogan" userId="70c5344707c1e834" providerId="LiveId" clId="{F7CF184C-4E9B-468E-A8F2-1B127AF5DF24}" dt="2021-10-29T21:05:07.860" v="8256" actId="404"/>
          <ac:spMkLst>
            <pc:docMk/>
            <pc:sldMk cId="2242441354" sldId="2146847041"/>
            <ac:spMk id="40" creationId="{B0B2C13F-F096-46B1-AA15-C1B127EAE058}"/>
          </ac:spMkLst>
        </pc:spChg>
        <pc:spChg chg="mod">
          <ac:chgData name="Facundo Kogan" userId="70c5344707c1e834" providerId="LiveId" clId="{F7CF184C-4E9B-468E-A8F2-1B127AF5DF24}" dt="2021-10-29T21:05:07.860" v="8256" actId="404"/>
          <ac:spMkLst>
            <pc:docMk/>
            <pc:sldMk cId="2242441354" sldId="2146847041"/>
            <ac:spMk id="49" creationId="{A046534F-DA0F-48AC-93A7-E4981E249700}"/>
          </ac:spMkLst>
        </pc:spChg>
        <pc:cxnChg chg="mod">
          <ac:chgData name="Facundo Kogan" userId="70c5344707c1e834" providerId="LiveId" clId="{F7CF184C-4E9B-468E-A8F2-1B127AF5DF24}" dt="2021-10-29T21:05:07.860" v="8256" actId="404"/>
          <ac:cxnSpMkLst>
            <pc:docMk/>
            <pc:sldMk cId="2242441354" sldId="2146847041"/>
            <ac:cxnSpMk id="4" creationId="{844FD51E-0DBE-4E6F-BEA2-82C9FD0FEA71}"/>
          </ac:cxnSpMkLst>
        </pc:cxnChg>
        <pc:cxnChg chg="mod">
          <ac:chgData name="Facundo Kogan" userId="70c5344707c1e834" providerId="LiveId" clId="{F7CF184C-4E9B-468E-A8F2-1B127AF5DF24}" dt="2021-10-29T21:05:07.860" v="8256" actId="404"/>
          <ac:cxnSpMkLst>
            <pc:docMk/>
            <pc:sldMk cId="2242441354" sldId="2146847041"/>
            <ac:cxnSpMk id="58" creationId="{9C0E8F83-4244-434F-B20C-32DA5AFC9F27}"/>
          </ac:cxnSpMkLst>
        </pc:cxnChg>
        <pc:cxnChg chg="mod">
          <ac:chgData name="Facundo Kogan" userId="70c5344707c1e834" providerId="LiveId" clId="{F7CF184C-4E9B-468E-A8F2-1B127AF5DF24}" dt="2021-10-29T21:05:07.860" v="8256" actId="404"/>
          <ac:cxnSpMkLst>
            <pc:docMk/>
            <pc:sldMk cId="2242441354" sldId="2146847041"/>
            <ac:cxnSpMk id="60" creationId="{5AE59D43-AECE-4EA2-864B-24816E355C1E}"/>
          </ac:cxnSpMkLst>
        </pc:cxnChg>
      </pc:sldChg>
      <pc:sldChg chg="modSp add mod">
        <pc:chgData name="Facundo Kogan" userId="70c5344707c1e834" providerId="LiveId" clId="{F7CF184C-4E9B-468E-A8F2-1B127AF5DF24}" dt="2021-10-29T21:04:23.894" v="8244" actId="1076"/>
        <pc:sldMkLst>
          <pc:docMk/>
          <pc:sldMk cId="2420293006" sldId="2146847042"/>
        </pc:sldMkLst>
        <pc:spChg chg="mod">
          <ac:chgData name="Facundo Kogan" userId="70c5344707c1e834" providerId="LiveId" clId="{F7CF184C-4E9B-468E-A8F2-1B127AF5DF24}" dt="2021-10-29T21:04:23.894" v="8244" actId="1076"/>
          <ac:spMkLst>
            <pc:docMk/>
            <pc:sldMk cId="2420293006" sldId="2146847042"/>
            <ac:spMk id="33" creationId="{C9DFFF16-BC14-4E4C-A96A-EF3005940309}"/>
          </ac:spMkLst>
        </pc:spChg>
        <pc:spChg chg="mod">
          <ac:chgData name="Facundo Kogan" userId="70c5344707c1e834" providerId="LiveId" clId="{F7CF184C-4E9B-468E-A8F2-1B127AF5DF24}" dt="2021-10-29T21:04:21.822" v="8243" actId="1076"/>
          <ac:spMkLst>
            <pc:docMk/>
            <pc:sldMk cId="2420293006" sldId="2146847042"/>
            <ac:spMk id="34" creationId="{BD5F738F-5A79-44EB-8C28-5572173444C0}"/>
          </ac:spMkLst>
        </pc:spChg>
        <pc:spChg chg="mod">
          <ac:chgData name="Facundo Kogan" userId="70c5344707c1e834" providerId="LiveId" clId="{F7CF184C-4E9B-468E-A8F2-1B127AF5DF24}" dt="2021-10-29T21:04:16.219" v="8242" actId="1076"/>
          <ac:spMkLst>
            <pc:docMk/>
            <pc:sldMk cId="2420293006" sldId="2146847042"/>
            <ac:spMk id="40" creationId="{B0B2C13F-F096-46B1-AA15-C1B127EAE058}"/>
          </ac:spMkLst>
        </pc:spChg>
        <pc:spChg chg="mod">
          <ac:chgData name="Facundo Kogan" userId="70c5344707c1e834" providerId="LiveId" clId="{F7CF184C-4E9B-468E-A8F2-1B127AF5DF24}" dt="2021-10-29T21:04:12.166" v="8241" actId="1076"/>
          <ac:spMkLst>
            <pc:docMk/>
            <pc:sldMk cId="2420293006" sldId="2146847042"/>
            <ac:spMk id="49" creationId="{A046534F-DA0F-48AC-93A7-E4981E249700}"/>
          </ac:spMkLst>
        </pc:spChg>
        <pc:cxnChg chg="mod">
          <ac:chgData name="Facundo Kogan" userId="70c5344707c1e834" providerId="LiveId" clId="{F7CF184C-4E9B-468E-A8F2-1B127AF5DF24}" dt="2021-10-29T21:04:23.894" v="8244" actId="1076"/>
          <ac:cxnSpMkLst>
            <pc:docMk/>
            <pc:sldMk cId="2420293006" sldId="2146847042"/>
            <ac:cxnSpMk id="4" creationId="{844FD51E-0DBE-4E6F-BEA2-82C9FD0FEA71}"/>
          </ac:cxnSpMkLst>
        </pc:cxnChg>
        <pc:cxnChg chg="mod">
          <ac:chgData name="Facundo Kogan" userId="70c5344707c1e834" providerId="LiveId" clId="{F7CF184C-4E9B-468E-A8F2-1B127AF5DF24}" dt="2021-10-29T21:04:21.822" v="8243" actId="1076"/>
          <ac:cxnSpMkLst>
            <pc:docMk/>
            <pc:sldMk cId="2420293006" sldId="2146847042"/>
            <ac:cxnSpMk id="58" creationId="{9C0E8F83-4244-434F-B20C-32DA5AFC9F27}"/>
          </ac:cxnSpMkLst>
        </pc:cxnChg>
        <pc:cxnChg chg="mod">
          <ac:chgData name="Facundo Kogan" userId="70c5344707c1e834" providerId="LiveId" clId="{F7CF184C-4E9B-468E-A8F2-1B127AF5DF24}" dt="2021-10-29T21:04:16.219" v="8242" actId="1076"/>
          <ac:cxnSpMkLst>
            <pc:docMk/>
            <pc:sldMk cId="2420293006" sldId="2146847042"/>
            <ac:cxnSpMk id="60" creationId="{5AE59D43-AECE-4EA2-864B-24816E355C1E}"/>
          </ac:cxnSpMkLst>
        </pc:cxnChg>
        <pc:cxnChg chg="mod">
          <ac:chgData name="Facundo Kogan" userId="70c5344707c1e834" providerId="LiveId" clId="{F7CF184C-4E9B-468E-A8F2-1B127AF5DF24}" dt="2021-10-29T21:04:12.166" v="8241" actId="1076"/>
          <ac:cxnSpMkLst>
            <pc:docMk/>
            <pc:sldMk cId="2420293006" sldId="2146847042"/>
            <ac:cxnSpMk id="63" creationId="{B74A0AC2-25E3-4CBE-9A0B-CBC2892036F8}"/>
          </ac:cxnSpMkLst>
        </pc:cxnChg>
      </pc:sldChg>
      <pc:sldChg chg="modSp add mod">
        <pc:chgData name="Facundo Kogan" userId="70c5344707c1e834" providerId="LiveId" clId="{F7CF184C-4E9B-468E-A8F2-1B127AF5DF24}" dt="2021-10-29T21:03:45.509" v="8235" actId="403"/>
        <pc:sldMkLst>
          <pc:docMk/>
          <pc:sldMk cId="2502736091" sldId="2146847043"/>
        </pc:sldMkLst>
        <pc:spChg chg="mod">
          <ac:chgData name="Facundo Kogan" userId="70c5344707c1e834" providerId="LiveId" clId="{F7CF184C-4E9B-468E-A8F2-1B127AF5DF24}" dt="2021-10-29T21:03:45.509" v="8235" actId="403"/>
          <ac:spMkLst>
            <pc:docMk/>
            <pc:sldMk cId="2502736091" sldId="2146847043"/>
            <ac:spMk id="35" creationId="{742ABB30-5C93-473E-A491-166F69DFCC13}"/>
          </ac:spMkLst>
        </pc:spChg>
        <pc:spChg chg="mod">
          <ac:chgData name="Facundo Kogan" userId="70c5344707c1e834" providerId="LiveId" clId="{F7CF184C-4E9B-468E-A8F2-1B127AF5DF24}" dt="2021-10-29T21:03:45.509" v="8235" actId="403"/>
          <ac:spMkLst>
            <pc:docMk/>
            <pc:sldMk cId="2502736091" sldId="2146847043"/>
            <ac:spMk id="40" creationId="{B0B2C13F-F096-46B1-AA15-C1B127EAE058}"/>
          </ac:spMkLst>
        </pc:spChg>
        <pc:spChg chg="mod">
          <ac:chgData name="Facundo Kogan" userId="70c5344707c1e834" providerId="LiveId" clId="{F7CF184C-4E9B-468E-A8F2-1B127AF5DF24}" dt="2021-10-29T21:03:45.509" v="8235" actId="403"/>
          <ac:spMkLst>
            <pc:docMk/>
            <pc:sldMk cId="2502736091" sldId="2146847043"/>
            <ac:spMk id="49" creationId="{A046534F-DA0F-48AC-93A7-E4981E249700}"/>
          </ac:spMkLst>
        </pc:spChg>
        <pc:cxnChg chg="mod">
          <ac:chgData name="Facundo Kogan" userId="70c5344707c1e834" providerId="LiveId" clId="{F7CF184C-4E9B-468E-A8F2-1B127AF5DF24}" dt="2021-10-29T21:03:45.509" v="8235" actId="403"/>
          <ac:cxnSpMkLst>
            <pc:docMk/>
            <pc:sldMk cId="2502736091" sldId="2146847043"/>
            <ac:cxnSpMk id="58" creationId="{9C0E8F83-4244-434F-B20C-32DA5AFC9F27}"/>
          </ac:cxnSpMkLst>
        </pc:cxnChg>
        <pc:cxnChg chg="mod">
          <ac:chgData name="Facundo Kogan" userId="70c5344707c1e834" providerId="LiveId" clId="{F7CF184C-4E9B-468E-A8F2-1B127AF5DF24}" dt="2021-10-29T21:03:45.509" v="8235" actId="403"/>
          <ac:cxnSpMkLst>
            <pc:docMk/>
            <pc:sldMk cId="2502736091" sldId="2146847043"/>
            <ac:cxnSpMk id="60" creationId="{5AE59D43-AECE-4EA2-864B-24816E355C1E}"/>
          </ac:cxnSpMkLst>
        </pc:cxnChg>
      </pc:sldChg>
      <pc:sldChg chg="modSp add mod">
        <pc:chgData name="Facundo Kogan" userId="70c5344707c1e834" providerId="LiveId" clId="{F7CF184C-4E9B-468E-A8F2-1B127AF5DF24}" dt="2021-10-29T21:03:07.186" v="8225" actId="1035"/>
        <pc:sldMkLst>
          <pc:docMk/>
          <pc:sldMk cId="3726380297" sldId="2146847044"/>
        </pc:sldMkLst>
        <pc:spChg chg="mod">
          <ac:chgData name="Facundo Kogan" userId="70c5344707c1e834" providerId="LiveId" clId="{F7CF184C-4E9B-468E-A8F2-1B127AF5DF24}" dt="2021-10-29T21:03:07.186" v="8225" actId="1035"/>
          <ac:spMkLst>
            <pc:docMk/>
            <pc:sldMk cId="3726380297" sldId="2146847044"/>
            <ac:spMk id="29" creationId="{6E572B5C-DE10-4ADE-BBA7-693FF6D644D6}"/>
          </ac:spMkLst>
        </pc:spChg>
        <pc:spChg chg="mod">
          <ac:chgData name="Facundo Kogan" userId="70c5344707c1e834" providerId="LiveId" clId="{F7CF184C-4E9B-468E-A8F2-1B127AF5DF24}" dt="2021-10-29T21:03:03.438" v="8222" actId="1036"/>
          <ac:spMkLst>
            <pc:docMk/>
            <pc:sldMk cId="3726380297" sldId="2146847044"/>
            <ac:spMk id="49" creationId="{A046534F-DA0F-48AC-93A7-E4981E249700}"/>
          </ac:spMkLst>
        </pc:spChg>
        <pc:cxnChg chg="mod">
          <ac:chgData name="Facundo Kogan" userId="70c5344707c1e834" providerId="LiveId" clId="{F7CF184C-4E9B-468E-A8F2-1B127AF5DF24}" dt="2021-10-29T21:03:03.438" v="8222" actId="1036"/>
          <ac:cxnSpMkLst>
            <pc:docMk/>
            <pc:sldMk cId="3726380297" sldId="2146847044"/>
            <ac:cxnSpMk id="58" creationId="{9C0E8F83-4244-434F-B20C-32DA5AFC9F27}"/>
          </ac:cxnSpMkLst>
        </pc:cxnChg>
        <pc:cxnChg chg="mod">
          <ac:chgData name="Facundo Kogan" userId="70c5344707c1e834" providerId="LiveId" clId="{F7CF184C-4E9B-468E-A8F2-1B127AF5DF24}" dt="2021-10-29T21:03:07.186" v="8225" actId="1035"/>
          <ac:cxnSpMkLst>
            <pc:docMk/>
            <pc:sldMk cId="3726380297" sldId="2146847044"/>
            <ac:cxnSpMk id="60" creationId="{5AE59D43-AECE-4EA2-864B-24816E355C1E}"/>
          </ac:cxnSpMkLst>
        </pc:cxnChg>
      </pc:sldChg>
      <pc:sldChg chg="add">
        <pc:chgData name="Facundo Kogan" userId="70c5344707c1e834" providerId="LiveId" clId="{F7CF184C-4E9B-468E-A8F2-1B127AF5DF24}" dt="2021-10-29T20:07:41.156" v="8070"/>
        <pc:sldMkLst>
          <pc:docMk/>
          <pc:sldMk cId="1901669828" sldId="2146847045"/>
        </pc:sldMkLst>
      </pc:sldChg>
      <pc:sldChg chg="addSp modSp add mod">
        <pc:chgData name="Facundo Kogan" userId="70c5344707c1e834" providerId="LiveId" clId="{F7CF184C-4E9B-468E-A8F2-1B127AF5DF24}" dt="2021-10-29T21:02:06.855" v="8202" actId="1076"/>
        <pc:sldMkLst>
          <pc:docMk/>
          <pc:sldMk cId="1613589399" sldId="2146847046"/>
        </pc:sldMkLst>
        <pc:spChg chg="add mod">
          <ac:chgData name="Facundo Kogan" userId="70c5344707c1e834" providerId="LiveId" clId="{F7CF184C-4E9B-468E-A8F2-1B127AF5DF24}" dt="2021-10-29T21:02:06.855" v="8202" actId="1076"/>
          <ac:spMkLst>
            <pc:docMk/>
            <pc:sldMk cId="1613589399" sldId="2146847046"/>
            <ac:spMk id="35" creationId="{258533B5-57AB-4ACE-92A7-3D519CABD5DF}"/>
          </ac:spMkLst>
        </pc:spChg>
        <pc:spChg chg="mod">
          <ac:chgData name="Facundo Kogan" userId="70c5344707c1e834" providerId="LiveId" clId="{F7CF184C-4E9B-468E-A8F2-1B127AF5DF24}" dt="2021-10-29T21:02:01.841" v="8200" actId="404"/>
          <ac:spMkLst>
            <pc:docMk/>
            <pc:sldMk cId="1613589399" sldId="2146847046"/>
            <ac:spMk id="36" creationId="{7EB8E24B-452C-487B-B03F-2D570E305C2D}"/>
          </ac:spMkLst>
        </pc:spChg>
      </pc:sldChg>
      <pc:sldChg chg="modSp add mod">
        <pc:chgData name="Facundo Kogan" userId="70c5344707c1e834" providerId="LiveId" clId="{F7CF184C-4E9B-468E-A8F2-1B127AF5DF24}" dt="2021-10-29T21:12:00.581" v="8330" actId="27636"/>
        <pc:sldMkLst>
          <pc:docMk/>
          <pc:sldMk cId="3052510357" sldId="2146847047"/>
        </pc:sldMkLst>
        <pc:spChg chg="mod">
          <ac:chgData name="Facundo Kogan" userId="70c5344707c1e834" providerId="LiveId" clId="{F7CF184C-4E9B-468E-A8F2-1B127AF5DF24}" dt="2021-10-29T21:12:00.581" v="8330" actId="27636"/>
          <ac:spMkLst>
            <pc:docMk/>
            <pc:sldMk cId="3052510357" sldId="2146847047"/>
            <ac:spMk id="3" creationId="{E70D7511-F6AE-4135-8713-5FAE8197D4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05F3544-35D5-4879-8291-41DDA08DF830}" type="datetimeFigureOut">
              <a:rPr lang="en-US" smtClean="0"/>
              <a:t>11/8/2021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B4AFF90-6F5D-4E86-8312-91625573C988}" type="slidenum">
              <a:rPr lang="en-US" smtClean="0"/>
              <a:t>‹#›</a:t>
            </a:fld>
            <a:endParaRPr lang="en-US"/>
          </a:p>
        </p:txBody>
      </p:sp>
    </p:spTree>
    <p:extLst>
      <p:ext uri="{BB962C8B-B14F-4D97-AF65-F5344CB8AC3E}">
        <p14:creationId xmlns:p14="http://schemas.microsoft.com/office/powerpoint/2010/main" val="27380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550273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48585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757525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063763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299607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982171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153684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95829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534634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989606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57766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153684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013531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846070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377131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842967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583811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914484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4168285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00298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653375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55423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223416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5518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839908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995401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963320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21148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3341572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2398232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48553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4FDA0-F78B-6A45-B4C0-3942B58FC560}" type="slidenum">
              <a:rPr kumimoji="0" lang="en-US" sz="1200" b="0" i="0" u="none" strike="noStrike" kern="1200" cap="none" spc="0" normalizeH="0" baseline="0" noProof="0" smtClean="0">
                <a:ln>
                  <a:noFill/>
                </a:ln>
                <a:solidFill>
                  <a:prstClr val="black"/>
                </a:solidFill>
                <a:effectLst/>
                <a:uLnTx/>
                <a:uFillTx/>
                <a:latin typeface="Roboto"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Roboto" panose="02000000000000000000" pitchFamily="2" charset="0"/>
              <a:ea typeface="+mn-ea"/>
              <a:cs typeface="+mn-cs"/>
            </a:endParaRPr>
          </a:p>
        </p:txBody>
      </p:sp>
    </p:spTree>
    <p:extLst>
      <p:ext uri="{BB962C8B-B14F-4D97-AF65-F5344CB8AC3E}">
        <p14:creationId xmlns:p14="http://schemas.microsoft.com/office/powerpoint/2010/main" val="1264398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296729-F8F0-F644-A7CA-E981330DE0F0}"/>
              </a:ext>
            </a:extLst>
          </p:cNvPr>
          <p:cNvPicPr>
            <a:picLocks/>
          </p:cNvPicPr>
          <p:nvPr userDrawn="1"/>
        </p:nvPicPr>
        <p:blipFill>
          <a:blip r:embed="rId2"/>
          <a:srcRect/>
          <a:stretch/>
        </p:blipFill>
        <p:spPr>
          <a:xfrm>
            <a:off x="0" y="0"/>
            <a:ext cx="9144000" cy="5148072"/>
          </a:xfrm>
          <a:prstGeom prst="rect">
            <a:avLst/>
          </a:prstGeom>
        </p:spPr>
      </p:pic>
      <p:sp>
        <p:nvSpPr>
          <p:cNvPr id="9" name="Rectangle 8">
            <a:extLst>
              <a:ext uri="{FF2B5EF4-FFF2-40B4-BE49-F238E27FC236}">
                <a16:creationId xmlns:a16="http://schemas.microsoft.com/office/drawing/2014/main" id="{5622F5B9-E8AE-5E4A-9FEC-3BADFF3419CC}"/>
              </a:ext>
            </a:extLst>
          </p:cNvPr>
          <p:cNvSpPr/>
          <p:nvPr userDrawn="1"/>
        </p:nvSpPr>
        <p:spPr>
          <a:xfrm>
            <a:off x="0" y="0"/>
            <a:ext cx="139775" cy="514349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32382" y="2411188"/>
            <a:ext cx="7930038" cy="1241822"/>
          </a:xfrm>
        </p:spPr>
        <p:txBody>
          <a:bodyPr>
            <a:normAutofit/>
          </a:bodyPr>
          <a:lstStyle>
            <a:lvl1pPr marL="0" indent="0" algn="l">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249509" y="4566542"/>
            <a:ext cx="2057400" cy="273844"/>
          </a:xfrm>
          <a:prstGeom prst="rect">
            <a:avLst/>
          </a:prstGeom>
        </p:spPr>
        <p:txBody>
          <a:bodyPr/>
          <a:lstStyle>
            <a:lvl1pPr>
              <a:defRPr sz="1050">
                <a:solidFill>
                  <a:schemeClr val="bg2">
                    <a:lumMod val="50000"/>
                  </a:schemeClr>
                </a:solidFill>
              </a:defRPr>
            </a:lvl1pPr>
          </a:lstStyle>
          <a:p>
            <a:fld id="{C764DE79-268F-4C1A-8933-263129D2AF90}" type="datetimeFigureOut">
              <a:rPr lang="en-US" smtClean="0"/>
              <a:pPr/>
              <a:t>11/8/2021</a:t>
            </a:fld>
            <a:endParaRPr lang="en-US"/>
          </a:p>
        </p:txBody>
      </p:sp>
      <p:sp>
        <p:nvSpPr>
          <p:cNvPr id="14" name="Title 13">
            <a:extLst>
              <a:ext uri="{FF2B5EF4-FFF2-40B4-BE49-F238E27FC236}">
                <a16:creationId xmlns:a16="http://schemas.microsoft.com/office/drawing/2014/main" id="{DEF26EBB-8E7B-D146-A34C-3C1CEB98AF5C}"/>
              </a:ext>
            </a:extLst>
          </p:cNvPr>
          <p:cNvSpPr>
            <a:spLocks noGrp="1"/>
          </p:cNvSpPr>
          <p:nvPr>
            <p:ph type="title"/>
          </p:nvPr>
        </p:nvSpPr>
        <p:spPr>
          <a:xfrm>
            <a:off x="606981" y="1106872"/>
            <a:ext cx="7930038" cy="1259182"/>
          </a:xfrm>
        </p:spPr>
        <p:txBody>
          <a:bodyPr anchor="b">
            <a:noAutofit/>
          </a:bodyPr>
          <a:lstStyle>
            <a:lvl1pPr>
              <a:defRPr sz="3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043F06DF-BB04-9045-8705-DC28E84E80BB}"/>
              </a:ext>
            </a:extLst>
          </p:cNvPr>
          <p:cNvSpPr/>
          <p:nvPr userDrawn="1"/>
        </p:nvSpPr>
        <p:spPr>
          <a:xfrm>
            <a:off x="317452" y="4916157"/>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2021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89D8B107-0A5A-8441-8B74-1B24E7BB3332}"/>
              </a:ext>
            </a:extLst>
          </p:cNvPr>
          <p:cNvPicPr>
            <a:picLocks noChangeAspect="1"/>
          </p:cNvPicPr>
          <p:nvPr userDrawn="1"/>
        </p:nvPicPr>
        <p:blipFill>
          <a:blip r:embed="rId3"/>
          <a:stretch>
            <a:fillRect/>
          </a:stretch>
        </p:blipFill>
        <p:spPr>
          <a:xfrm>
            <a:off x="7248571" y="4504186"/>
            <a:ext cx="1603374" cy="425385"/>
          </a:xfrm>
          <a:prstGeom prst="rect">
            <a:avLst/>
          </a:prstGeom>
        </p:spPr>
      </p:pic>
    </p:spTree>
    <p:extLst>
      <p:ext uri="{BB962C8B-B14F-4D97-AF65-F5344CB8AC3E}">
        <p14:creationId xmlns:p14="http://schemas.microsoft.com/office/powerpoint/2010/main" val="406096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1"/>
            <a:ext cx="8229600" cy="617934"/>
          </a:xfrm>
        </p:spPr>
        <p:txBody>
          <a:bodyPr/>
          <a:lstStyle/>
          <a:p>
            <a:r>
              <a:rPr lang="en-US"/>
              <a:t>Click to edit Master title style</a:t>
            </a:r>
          </a:p>
        </p:txBody>
      </p:sp>
      <p:sp>
        <p:nvSpPr>
          <p:cNvPr id="3" name="Text Placeholder 2"/>
          <p:cNvSpPr>
            <a:spLocks noGrp="1"/>
          </p:cNvSpPr>
          <p:nvPr>
            <p:ph type="body" idx="1"/>
          </p:nvPr>
        </p:nvSpPr>
        <p:spPr>
          <a:xfrm>
            <a:off x="457200" y="102103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55657"/>
            <a:ext cx="3868340" cy="2986590"/>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799409" y="102103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99409" y="1655658"/>
            <a:ext cx="3887391" cy="2986590"/>
          </a:xfrm>
        </p:spPr>
        <p:txBody>
          <a:bodyPr/>
          <a:lstStyle/>
          <a:p>
            <a:pPr lvl="0"/>
            <a:r>
              <a:rPr lang="en-US"/>
              <a:t>Click to edit Master text styles</a:t>
            </a:r>
          </a:p>
          <a:p>
            <a:pPr lvl="1"/>
            <a:r>
              <a:rPr lang="en-US"/>
              <a:t>Second level</a:t>
            </a:r>
          </a:p>
          <a:p>
            <a:pPr lvl="2"/>
            <a:r>
              <a:rPr lang="en-US"/>
              <a:t>Third level</a:t>
            </a:r>
          </a:p>
        </p:txBody>
      </p:sp>
      <p:sp>
        <p:nvSpPr>
          <p:cNvPr id="8" name="Slide Number Placeholder 5">
            <a:extLst>
              <a:ext uri="{FF2B5EF4-FFF2-40B4-BE49-F238E27FC236}">
                <a16:creationId xmlns:a16="http://schemas.microsoft.com/office/drawing/2014/main" id="{F3F4A597-5E1F-1F46-B0A3-DFC4E708EFF8}"/>
              </a:ext>
            </a:extLst>
          </p:cNvPr>
          <p:cNvSpPr>
            <a:spLocks noGrp="1"/>
          </p:cNvSpPr>
          <p:nvPr>
            <p:ph type="sldNum" sz="quarter" idx="10"/>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549510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5">
            <a:extLst>
              <a:ext uri="{FF2B5EF4-FFF2-40B4-BE49-F238E27FC236}">
                <a16:creationId xmlns:a16="http://schemas.microsoft.com/office/drawing/2014/main" id="{61BFAEFA-C930-344D-8094-90C929E41702}"/>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27819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1B57F51-CB43-2E4B-A9DA-19B7710F55F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35836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DC3B6-45A0-8242-92C8-3ECAB27A2DA8}"/>
              </a:ext>
            </a:extLst>
          </p:cNvPr>
          <p:cNvSpPr/>
          <p:nvPr userDrawn="1"/>
        </p:nvSpPr>
        <p:spPr>
          <a:xfrm>
            <a:off x="0" y="0"/>
            <a:ext cx="9144000" cy="185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Rectangle 4">
            <a:extLst>
              <a:ext uri="{FF2B5EF4-FFF2-40B4-BE49-F238E27FC236}">
                <a16:creationId xmlns:a16="http://schemas.microsoft.com/office/drawing/2014/main" id="{13DC30AD-B46C-2D47-8898-A25FD2603CE9}"/>
              </a:ext>
            </a:extLst>
          </p:cNvPr>
          <p:cNvSpPr/>
          <p:nvPr userDrawn="1"/>
        </p:nvSpPr>
        <p:spPr>
          <a:xfrm>
            <a:off x="1" y="0"/>
            <a:ext cx="224852"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 name="Title 1">
            <a:extLst>
              <a:ext uri="{FF2B5EF4-FFF2-40B4-BE49-F238E27FC236}">
                <a16:creationId xmlns:a16="http://schemas.microsoft.com/office/drawing/2014/main" id="{3156A892-D42B-F94C-A306-4A6E49A13A1E}"/>
              </a:ext>
            </a:extLst>
          </p:cNvPr>
          <p:cNvSpPr>
            <a:spLocks noGrp="1"/>
          </p:cNvSpPr>
          <p:nvPr>
            <p:ph type="title"/>
          </p:nvPr>
        </p:nvSpPr>
        <p:spPr>
          <a:xfrm>
            <a:off x="457200" y="365760"/>
            <a:ext cx="8229600" cy="626222"/>
          </a:xfrm>
        </p:spPr>
        <p:txBody>
          <a:bodyPr/>
          <a:lstStyle/>
          <a:p>
            <a:r>
              <a:rPr lang="en-US"/>
              <a:t>Click to edit Master title style</a:t>
            </a:r>
          </a:p>
        </p:txBody>
      </p:sp>
      <p:sp>
        <p:nvSpPr>
          <p:cNvPr id="8" name="Slide Number Placeholder 5">
            <a:extLst>
              <a:ext uri="{FF2B5EF4-FFF2-40B4-BE49-F238E27FC236}">
                <a16:creationId xmlns:a16="http://schemas.microsoft.com/office/drawing/2014/main" id="{E865BCC9-3271-D040-98FE-4E6BE8C16FB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994521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217DD6-7104-014F-8F28-477049DAA9E3}"/>
              </a:ext>
            </a:extLst>
          </p:cNvPr>
          <p:cNvSpPr/>
          <p:nvPr userDrawn="1"/>
        </p:nvSpPr>
        <p:spPr>
          <a:xfrm>
            <a:off x="0" y="0"/>
            <a:ext cx="376253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119738" y="936885"/>
            <a:ext cx="4629150" cy="3470946"/>
          </a:xfrm>
        </p:spPr>
        <p:txBody>
          <a:bodyPr>
            <a:normAutofit/>
          </a:bodyPr>
          <a:lstStyle>
            <a:lvl1pPr>
              <a:defRPr sz="16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p:txBody>
      </p:sp>
      <p:sp>
        <p:nvSpPr>
          <p:cNvPr id="4" name="Text Placeholder 3"/>
          <p:cNvSpPr>
            <a:spLocks noGrp="1"/>
          </p:cNvSpPr>
          <p:nvPr>
            <p:ph type="body" sz="half" idx="2"/>
          </p:nvPr>
        </p:nvSpPr>
        <p:spPr>
          <a:xfrm>
            <a:off x="629841" y="1885950"/>
            <a:ext cx="2949178" cy="2515791"/>
          </a:xfrm>
        </p:spPr>
        <p:txBody>
          <a:bodyPr>
            <a:normAutofit/>
          </a:bodyPr>
          <a:lstStyle>
            <a:lvl1pPr marL="120650" indent="-120650">
              <a:buClr>
                <a:schemeClr val="tx1"/>
              </a:buClr>
              <a:buFont typeface="Arial" panose="020B0604020202020204" pitchFamily="34" charset="0"/>
              <a:buChar char="•"/>
              <a:tabLst/>
              <a:defRPr sz="1600"/>
            </a:lvl1pPr>
            <a:lvl2pPr marL="233363" indent="-112713">
              <a:buFont typeface="Monaco" pitchFamily="2" charset="77"/>
              <a:buChar char="⎻"/>
              <a:tabLst/>
              <a:defRPr sz="1400"/>
            </a:lvl2pPr>
            <a:lvl3pPr marL="347663" indent="-114300">
              <a:buFont typeface="Arial" panose="020B0604020202020204" pitchFamily="34" charset="0"/>
              <a:buChar char="•"/>
              <a:tabLst/>
              <a:defRPr sz="14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EEA91F93-C01C-3B40-83BD-D7131A565B4B}"/>
              </a:ext>
            </a:extLst>
          </p:cNvPr>
          <p:cNvSpPr/>
          <p:nvPr userDrawn="1"/>
        </p:nvSpPr>
        <p:spPr>
          <a:xfrm>
            <a:off x="3762531" y="0"/>
            <a:ext cx="5381469" cy="277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6BEE385D-A04C-384D-B8EE-DB7785726ABC}"/>
              </a:ext>
            </a:extLst>
          </p:cNvPr>
          <p:cNvSpPr>
            <a:spLocks noGrp="1"/>
          </p:cNvSpPr>
          <p:nvPr>
            <p:ph type="body" sz="quarter" idx="13"/>
          </p:nvPr>
        </p:nvSpPr>
        <p:spPr>
          <a:xfrm>
            <a:off x="630238" y="1543050"/>
            <a:ext cx="2949575" cy="268288"/>
          </a:xfrm>
        </p:spPr>
        <p:txBody>
          <a:bodyPr/>
          <a:lstStyle>
            <a:lvl1pPr marL="0" indent="0">
              <a:buFontTx/>
              <a:buNone/>
              <a:defRPr/>
            </a:lvl1pPr>
          </a:lstStyle>
          <a:p>
            <a:pPr lvl="0"/>
            <a:r>
              <a:rPr lang="en-US"/>
              <a:t>Click to edit Master text styles</a:t>
            </a:r>
          </a:p>
        </p:txBody>
      </p:sp>
      <p:sp>
        <p:nvSpPr>
          <p:cNvPr id="10" name="Rectangle 9">
            <a:extLst>
              <a:ext uri="{FF2B5EF4-FFF2-40B4-BE49-F238E27FC236}">
                <a16:creationId xmlns:a16="http://schemas.microsoft.com/office/drawing/2014/main" id="{60D09CA6-8E1B-9A49-AD55-A9E640A55953}"/>
              </a:ext>
            </a:extLst>
          </p:cNvPr>
          <p:cNvSpPr/>
          <p:nvPr userDrawn="1"/>
        </p:nvSpPr>
        <p:spPr>
          <a:xfrm>
            <a:off x="662226" y="4837784"/>
            <a:ext cx="2976902" cy="184666"/>
          </a:xfrm>
          <a:prstGeom prst="rect">
            <a:avLst/>
          </a:prstGeom>
        </p:spPr>
        <p:txBody>
          <a:bodyPr wrap="square" lIns="0">
            <a:spAutoFit/>
          </a:bodyPr>
          <a:lstStyle/>
          <a:p>
            <a:r>
              <a:rPr lang="en-US" sz="600">
                <a:solidFill>
                  <a:schemeClr val="tx1">
                    <a:lumMod val="95000"/>
                    <a:lumOff val="5000"/>
                  </a:schemeClr>
                </a:solidFill>
                <a:latin typeface="Arial" panose="020B0604020202020204" pitchFamily="34" charset="0"/>
                <a:cs typeface="Arial" panose="020B0604020202020204" pitchFamily="34" charset="0"/>
              </a:rPr>
              <a:t>© 2021 Lumen Technologies. All Rights Reserved. </a:t>
            </a:r>
          </a:p>
        </p:txBody>
      </p:sp>
      <p:sp>
        <p:nvSpPr>
          <p:cNvPr id="11" name="Slide Number Placeholder 5">
            <a:extLst>
              <a:ext uri="{FF2B5EF4-FFF2-40B4-BE49-F238E27FC236}">
                <a16:creationId xmlns:a16="http://schemas.microsoft.com/office/drawing/2014/main" id="{D27F29D1-5F39-5E47-815B-6248C04B72FC}"/>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542774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Chart Placeholder 10">
            <a:extLst>
              <a:ext uri="{FF2B5EF4-FFF2-40B4-BE49-F238E27FC236}">
                <a16:creationId xmlns:a16="http://schemas.microsoft.com/office/drawing/2014/main" id="{2E83CD8B-8BEE-8D48-AE97-E2F3695C91B3}"/>
              </a:ext>
            </a:extLst>
          </p:cNvPr>
          <p:cNvSpPr>
            <a:spLocks noGrp="1"/>
          </p:cNvSpPr>
          <p:nvPr>
            <p:ph type="chart" sz="quarter" idx="13" hasCustomPrompt="1"/>
          </p:nvPr>
        </p:nvSpPr>
        <p:spPr>
          <a:xfrm>
            <a:off x="3887391" y="738587"/>
            <a:ext cx="4626768" cy="3663154"/>
          </a:xfrm>
        </p:spPr>
        <p:txBody>
          <a:bodyPr/>
          <a:lstStyle>
            <a:lvl1pPr marL="0" marR="0" indent="0" algn="l" defTabSz="685800" rtl="0" eaLnBrk="1" fontAlgn="auto" latinLnBrk="0" hangingPunct="1">
              <a:lnSpc>
                <a:spcPct val="90000"/>
              </a:lnSpc>
              <a:spcBef>
                <a:spcPts val="750"/>
              </a:spcBef>
              <a:spcAft>
                <a:spcPts val="0"/>
              </a:spcAft>
              <a:buClr>
                <a:schemeClr val="accent3"/>
              </a:buClr>
              <a:buSzPct val="100000"/>
              <a:buFontTx/>
              <a:buNone/>
              <a:tabLst/>
              <a:defRPr/>
            </a:lvl1pPr>
          </a:lstStyle>
          <a:p>
            <a:pPr marL="171450" marR="0" lvl="0" indent="-171450" algn="l" defTabSz="685800" rtl="0" eaLnBrk="1" fontAlgn="auto" latinLnBrk="0" hangingPunct="1">
              <a:lnSpc>
                <a:spcPct val="90000"/>
              </a:lnSpc>
              <a:spcBef>
                <a:spcPts val="750"/>
              </a:spcBef>
              <a:spcAft>
                <a:spcPts val="0"/>
              </a:spcAft>
              <a:buClr>
                <a:schemeClr val="accent3"/>
              </a:buClr>
              <a:buSzPct val="100000"/>
              <a:buFont typeface="Arial" panose="020B0604020202020204" pitchFamily="34" charset="0"/>
              <a:buChar char="•"/>
              <a:tabLst/>
              <a:defRPr/>
            </a:pPr>
            <a:r>
              <a:rPr lang="en-US"/>
              <a:t>Click icon to add picture</a:t>
            </a:r>
          </a:p>
          <a:p>
            <a:endParaRPr lang="en-US"/>
          </a:p>
        </p:txBody>
      </p:sp>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Slide Number Placeholder 5">
            <a:extLst>
              <a:ext uri="{FF2B5EF4-FFF2-40B4-BE49-F238E27FC236}">
                <a16:creationId xmlns:a16="http://schemas.microsoft.com/office/drawing/2014/main" id="{432CC082-6E87-6B43-8C43-0AE08D2B218B}"/>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842308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F1E5326-C8BD-9F4C-AF4B-21554AC59F4A}"/>
              </a:ext>
            </a:extLst>
          </p:cNvPr>
          <p:cNvSpPr>
            <a:spLocks noGrp="1"/>
          </p:cNvSpPr>
          <p:nvPr>
            <p:ph sz="half" idx="1"/>
          </p:nvPr>
        </p:nvSpPr>
        <p:spPr>
          <a:xfrm>
            <a:off x="3887391" y="738587"/>
            <a:ext cx="4626768" cy="3663154"/>
          </a:xfrm>
        </p:spPr>
        <p:txBody>
          <a:body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Slide Number Placeholder 5">
            <a:extLst>
              <a:ext uri="{FF2B5EF4-FFF2-40B4-BE49-F238E27FC236}">
                <a16:creationId xmlns:a16="http://schemas.microsoft.com/office/drawing/2014/main" id="{0524FA6A-E544-F346-B19B-6E4FDBD9FD4C}"/>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24458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Headline White Slide">
    <p:spTree>
      <p:nvGrpSpPr>
        <p:cNvPr id="1" name=""/>
        <p:cNvGrpSpPr/>
        <p:nvPr/>
      </p:nvGrpSpPr>
      <p:grpSpPr>
        <a:xfrm>
          <a:off x="0" y="0"/>
          <a:ext cx="0" cy="0"/>
          <a:chOff x="0" y="0"/>
          <a:chExt cx="0" cy="0"/>
        </a:xfrm>
      </p:grpSpPr>
      <p:sp>
        <p:nvSpPr>
          <p:cNvPr id="7" name="Google Shape;88;p17">
            <a:extLst>
              <a:ext uri="{FF2B5EF4-FFF2-40B4-BE49-F238E27FC236}">
                <a16:creationId xmlns:a16="http://schemas.microsoft.com/office/drawing/2014/main" id="{4BED3398-50B2-204B-8F76-E3433308D810}"/>
              </a:ext>
            </a:extLst>
          </p:cNvPr>
          <p:cNvSpPr/>
          <p:nvPr userDrawn="1"/>
        </p:nvSpPr>
        <p:spPr>
          <a:xfrm>
            <a:off x="0" y="0"/>
            <a:ext cx="9144000" cy="51435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None/>
            </a:pPr>
            <a:r>
              <a:rPr lang="en-US" sz="1350" b="0" i="0">
                <a:solidFill>
                  <a:schemeClr val="bg1">
                    <a:lumMod val="85000"/>
                  </a:schemeClr>
                </a:solidFill>
                <a:latin typeface="Roboto" panose="02000000000000000000" pitchFamily="2" charset="0"/>
              </a:rPr>
              <a:t> </a:t>
            </a:r>
            <a:endParaRPr sz="1350" b="0" i="0">
              <a:solidFill>
                <a:schemeClr val="bg1">
                  <a:lumMod val="85000"/>
                </a:schemeClr>
              </a:solidFill>
              <a:latin typeface="Roboto" panose="02000000000000000000" pitchFamily="2" charset="0"/>
            </a:endParaRPr>
          </a:p>
        </p:txBody>
      </p:sp>
      <p:sp>
        <p:nvSpPr>
          <p:cNvPr id="19" name="Text Placeholder 2">
            <a:extLst>
              <a:ext uri="{FF2B5EF4-FFF2-40B4-BE49-F238E27FC236}">
                <a16:creationId xmlns:a16="http://schemas.microsoft.com/office/drawing/2014/main" id="{BDBB7FA1-9C57-A44A-A592-9E4D3DB69B19}"/>
              </a:ext>
            </a:extLst>
          </p:cNvPr>
          <p:cNvSpPr>
            <a:spLocks noGrp="1"/>
          </p:cNvSpPr>
          <p:nvPr>
            <p:ph type="body" sz="quarter" idx="11" hasCustomPrompt="1"/>
          </p:nvPr>
        </p:nvSpPr>
        <p:spPr>
          <a:xfrm>
            <a:off x="695802" y="1202813"/>
            <a:ext cx="7778543" cy="595312"/>
          </a:xfrm>
          <a:prstGeom prst="rect">
            <a:avLst/>
          </a:prstGeom>
        </p:spPr>
        <p:txBody>
          <a:bodyPr/>
          <a:lstStyle>
            <a:lvl1pPr marL="0" indent="0">
              <a:buNone/>
              <a:defRPr sz="1200" b="0" i="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a:t>Content goes here.</a:t>
            </a:r>
          </a:p>
        </p:txBody>
      </p:sp>
      <p:sp>
        <p:nvSpPr>
          <p:cNvPr id="3" name="Text Placeholder 2">
            <a:extLst>
              <a:ext uri="{FF2B5EF4-FFF2-40B4-BE49-F238E27FC236}">
                <a16:creationId xmlns:a16="http://schemas.microsoft.com/office/drawing/2014/main" id="{44ED5658-0C28-4443-B358-85BC0726AC0D}"/>
              </a:ext>
            </a:extLst>
          </p:cNvPr>
          <p:cNvSpPr>
            <a:spLocks noGrp="1"/>
          </p:cNvSpPr>
          <p:nvPr>
            <p:ph type="body" sz="quarter" idx="12" hasCustomPrompt="1"/>
          </p:nvPr>
        </p:nvSpPr>
        <p:spPr>
          <a:xfrm>
            <a:off x="695802" y="664171"/>
            <a:ext cx="7778354" cy="457200"/>
          </a:xfrm>
          <a:prstGeom prst="rect">
            <a:avLst/>
          </a:prstGeom>
        </p:spPr>
        <p:txBody>
          <a:bodyPr/>
          <a:lstStyle>
            <a:lvl1pPr marL="0" indent="0">
              <a:buNone/>
              <a:defRPr sz="3300" b="0" i="0">
                <a:solidFill>
                  <a:srgbClr val="0072C6"/>
                </a:solidFill>
                <a:latin typeface="Roboto Thin" panose="02000000000000000000" pitchFamily="2" charset="0"/>
                <a:ea typeface="Roboto Thin" panose="02000000000000000000" pitchFamily="2" charset="0"/>
                <a:cs typeface="Roboto Thin" panose="02000000000000000000" pitchFamily="2" charset="0"/>
              </a:defRPr>
            </a:lvl1pPr>
            <a:lvl2pPr marL="342892" indent="0">
              <a:buNone/>
              <a:defRPr b="0" i="0">
                <a:latin typeface="Roboto Light" panose="02000000000000000000" pitchFamily="2" charset="0"/>
                <a:ea typeface="Roboto Light" panose="02000000000000000000" pitchFamily="2" charset="0"/>
                <a:cs typeface="Roboto Light" panose="02000000000000000000" pitchFamily="2" charset="0"/>
              </a:defRPr>
            </a:lvl2pPr>
            <a:lvl3pPr marL="685783" indent="0">
              <a:buFont typeface="Arial" panose="020B0604020202020204" pitchFamily="34" charset="0"/>
              <a:buNone/>
              <a:defRPr b="0" i="0">
                <a:latin typeface="Roboto Light" panose="02000000000000000000" pitchFamily="2" charset="0"/>
                <a:ea typeface="Roboto Light" panose="02000000000000000000" pitchFamily="2" charset="0"/>
                <a:cs typeface="Roboto Light" panose="02000000000000000000" pitchFamily="2" charset="0"/>
              </a:defRPr>
            </a:lvl3pPr>
            <a:lvl4pPr marL="1028675" indent="0">
              <a:buNone/>
              <a:defRPr b="0" i="0">
                <a:latin typeface="Roboto Light" panose="02000000000000000000" pitchFamily="2" charset="0"/>
                <a:ea typeface="Roboto Light" panose="02000000000000000000" pitchFamily="2" charset="0"/>
                <a:cs typeface="Roboto Light" panose="02000000000000000000" pitchFamily="2" charset="0"/>
              </a:defRPr>
            </a:lvl4pPr>
            <a:lvl5pPr marL="1371566" indent="0">
              <a:buFont typeface="Arial" panose="020B0604020202020204" pitchFamily="34" charset="0"/>
              <a:buNone/>
              <a:defRPr b="0" i="0">
                <a:latin typeface="Roboto Light" panose="02000000000000000000" pitchFamily="2" charset="0"/>
                <a:ea typeface="Roboto Light" panose="02000000000000000000" pitchFamily="2" charset="0"/>
                <a:cs typeface="Roboto Light" panose="02000000000000000000" pitchFamily="2" charset="0"/>
              </a:defRPr>
            </a:lvl5pPr>
          </a:lstStyle>
          <a:p>
            <a:pPr lvl="0"/>
            <a:r>
              <a:rPr lang="en-US"/>
              <a:t>Headline Goes Here</a:t>
            </a:r>
          </a:p>
        </p:txBody>
      </p:sp>
    </p:spTree>
    <p:extLst>
      <p:ext uri="{BB962C8B-B14F-4D97-AF65-F5344CB8AC3E}">
        <p14:creationId xmlns:p14="http://schemas.microsoft.com/office/powerpoint/2010/main" val="561789660"/>
      </p:ext>
    </p:extLst>
  </p:cSld>
  <p:clrMapOvr>
    <a:masterClrMapping/>
  </p:clrMapOvr>
  <p:extLst>
    <p:ext uri="{DCECCB84-F9BA-43D5-87BE-67443E8EF086}">
      <p15:sldGuideLst xmlns:p15="http://schemas.microsoft.com/office/powerpoint/2012/main">
        <p15:guide id="1" orient="horz" pos="552">
          <p15:clr>
            <a:srgbClr val="FBAE40"/>
          </p15:clr>
        </p15:guide>
        <p15:guide id="2" pos="57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4428921"/>
            <a:ext cx="9144000" cy="71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22F5B9-E8AE-5E4A-9FEC-3BADFF3419CC}"/>
              </a:ext>
            </a:extLst>
          </p:cNvPr>
          <p:cNvSpPr/>
          <p:nvPr userDrawn="1"/>
        </p:nvSpPr>
        <p:spPr>
          <a:xfrm>
            <a:off x="0" y="0"/>
            <a:ext cx="9144000" cy="4504692"/>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47351" y="3240964"/>
            <a:ext cx="8216963" cy="911312"/>
          </a:xfrm>
        </p:spPr>
        <p:txBody>
          <a:bodyP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447351" y="4204994"/>
            <a:ext cx="2057400" cy="273844"/>
          </a:xfrm>
          <a:prstGeom prst="rect">
            <a:avLst/>
          </a:prstGeom>
        </p:spPr>
        <p:txBody>
          <a:bodyPr/>
          <a:lstStyle>
            <a:lvl1pPr>
              <a:defRPr sz="900">
                <a:solidFill>
                  <a:schemeClr val="tx1"/>
                </a:solidFill>
              </a:defRPr>
            </a:lvl1pPr>
          </a:lstStyle>
          <a:p>
            <a:fld id="{C764DE79-268F-4C1A-8933-263129D2AF90}" type="datetimeFigureOut">
              <a:rPr lang="en-US" smtClean="0"/>
              <a:pPr/>
              <a:t>11/8/2021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517161" y="4451406"/>
            <a:ext cx="70866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402853" y="1953380"/>
            <a:ext cx="8229600" cy="1259182"/>
          </a:xfrm>
        </p:spPr>
        <p:txBody>
          <a:bodyPr anchor="t">
            <a:noAutofit/>
          </a:bodyPr>
          <a:lstStyle>
            <a:lvl1pPr>
              <a:defRPr sz="4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10" name="Rectangle 9">
            <a:extLst>
              <a:ext uri="{FF2B5EF4-FFF2-40B4-BE49-F238E27FC236}">
                <a16:creationId xmlns:a16="http://schemas.microsoft.com/office/drawing/2014/main" id="{25FE8C9A-A69F-7D4D-AFF6-2F358AD86049}"/>
              </a:ext>
            </a:extLst>
          </p:cNvPr>
          <p:cNvSpPr/>
          <p:nvPr userDrawn="1"/>
        </p:nvSpPr>
        <p:spPr>
          <a:xfrm>
            <a:off x="317452" y="4902236"/>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2021 Lumen Technologies. All Rights Reserved. </a:t>
            </a:r>
          </a:p>
        </p:txBody>
      </p:sp>
      <p:pic>
        <p:nvPicPr>
          <p:cNvPr id="11" name="Picture 10" descr="A picture containing clock&#10;&#10;Description automatically generated">
            <a:extLst>
              <a:ext uri="{FF2B5EF4-FFF2-40B4-BE49-F238E27FC236}">
                <a16:creationId xmlns:a16="http://schemas.microsoft.com/office/drawing/2014/main" id="{74DE31DD-2F1A-404A-99D9-7764CA1F94C5}"/>
              </a:ext>
            </a:extLst>
          </p:cNvPr>
          <p:cNvPicPr>
            <a:picLocks noChangeAspect="1"/>
          </p:cNvPicPr>
          <p:nvPr userDrawn="1"/>
        </p:nvPicPr>
        <p:blipFill>
          <a:blip r:embed="rId2"/>
          <a:stretch>
            <a:fillRect/>
          </a:stretch>
        </p:blipFill>
        <p:spPr>
          <a:xfrm>
            <a:off x="7519353" y="4626115"/>
            <a:ext cx="1603374" cy="425385"/>
          </a:xfrm>
          <a:prstGeom prst="rect">
            <a:avLst/>
          </a:prstGeom>
        </p:spPr>
      </p:pic>
    </p:spTree>
    <p:extLst>
      <p:ext uri="{BB962C8B-B14F-4D97-AF65-F5344CB8AC3E}">
        <p14:creationId xmlns:p14="http://schemas.microsoft.com/office/powerpoint/2010/main" val="177172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ri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A0788-7D24-EA42-B749-97146BB8D636}"/>
              </a:ext>
            </a:extLst>
          </p:cNvPr>
          <p:cNvSpPr/>
          <p:nvPr userDrawn="1"/>
        </p:nvSpPr>
        <p:spPr>
          <a:xfrm>
            <a:off x="0" y="4428921"/>
            <a:ext cx="9144000" cy="714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22F5B9-E8AE-5E4A-9FEC-3BADFF3419CC}"/>
              </a:ext>
            </a:extLst>
          </p:cNvPr>
          <p:cNvSpPr/>
          <p:nvPr userDrawn="1"/>
        </p:nvSpPr>
        <p:spPr>
          <a:xfrm flipV="1">
            <a:off x="-559" y="4441369"/>
            <a:ext cx="9144000" cy="70212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47351" y="3240964"/>
            <a:ext cx="8216963" cy="682917"/>
          </a:xfrm>
        </p:spPr>
        <p:txBody>
          <a:bodyP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447351" y="3932777"/>
            <a:ext cx="2057400" cy="273844"/>
          </a:xfrm>
          <a:prstGeom prst="rect">
            <a:avLst/>
          </a:prstGeom>
        </p:spPr>
        <p:txBody>
          <a:bodyPr/>
          <a:lstStyle>
            <a:lvl1pPr>
              <a:defRPr sz="900">
                <a:solidFill>
                  <a:schemeClr val="tx1"/>
                </a:solidFill>
              </a:defRPr>
            </a:lvl1pPr>
          </a:lstStyle>
          <a:p>
            <a:fld id="{C764DE79-268F-4C1A-8933-263129D2AF90}" type="datetimeFigureOut">
              <a:rPr lang="en-US" smtClean="0"/>
              <a:pPr/>
              <a:t>11/8/2021</a:t>
            </a:fld>
            <a:endParaRPr lang="en-US"/>
          </a:p>
        </p:txBody>
      </p:sp>
      <p:sp>
        <p:nvSpPr>
          <p:cNvPr id="6" name="Rectangle 5">
            <a:extLst>
              <a:ext uri="{FF2B5EF4-FFF2-40B4-BE49-F238E27FC236}">
                <a16:creationId xmlns:a16="http://schemas.microsoft.com/office/drawing/2014/main" id="{35A8BB51-8CB8-0545-B2A0-7D418A467FBE}"/>
              </a:ext>
            </a:extLst>
          </p:cNvPr>
          <p:cNvSpPr/>
          <p:nvPr userDrawn="1"/>
        </p:nvSpPr>
        <p:spPr>
          <a:xfrm>
            <a:off x="468131" y="4441369"/>
            <a:ext cx="70866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1E1AB0EF-45BD-FF4B-8AD5-430631598F0F}"/>
              </a:ext>
            </a:extLst>
          </p:cNvPr>
          <p:cNvSpPr>
            <a:spLocks noGrp="1"/>
          </p:cNvSpPr>
          <p:nvPr>
            <p:ph type="title"/>
          </p:nvPr>
        </p:nvSpPr>
        <p:spPr>
          <a:xfrm>
            <a:off x="402853" y="1953380"/>
            <a:ext cx="8229600" cy="1259182"/>
          </a:xfrm>
        </p:spPr>
        <p:txBody>
          <a:bodyPr anchor="t">
            <a:noAutofit/>
          </a:bodyPr>
          <a:lstStyle>
            <a:lvl1pPr>
              <a:defRPr sz="4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5" name="Rectangle 4">
            <a:extLst>
              <a:ext uri="{FF2B5EF4-FFF2-40B4-BE49-F238E27FC236}">
                <a16:creationId xmlns:a16="http://schemas.microsoft.com/office/drawing/2014/main" id="{E8943EAC-1D41-8344-80F2-D3514B8FECD8}"/>
              </a:ext>
            </a:extLst>
          </p:cNvPr>
          <p:cNvSpPr/>
          <p:nvPr userDrawn="1"/>
        </p:nvSpPr>
        <p:spPr>
          <a:xfrm>
            <a:off x="0" y="0"/>
            <a:ext cx="9144000" cy="261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444D97-6684-5741-8E58-3D3D708E76CF}"/>
              </a:ext>
            </a:extLst>
          </p:cNvPr>
          <p:cNvSpPr/>
          <p:nvPr userDrawn="1"/>
        </p:nvSpPr>
        <p:spPr>
          <a:xfrm>
            <a:off x="309288" y="4908149"/>
            <a:ext cx="2976902" cy="184666"/>
          </a:xfrm>
          <a:prstGeom prst="rect">
            <a:avLst/>
          </a:prstGeom>
        </p:spPr>
        <p:txBody>
          <a:bodyPr wrap="square" lIns="0">
            <a:spAutoFit/>
          </a:bodyPr>
          <a:lstStyle/>
          <a:p>
            <a:r>
              <a:rPr lang="en-US" sz="600" b="0" i="0" kern="1200">
                <a:solidFill>
                  <a:schemeClr val="tx1">
                    <a:lumMod val="95000"/>
                    <a:lumOff val="5000"/>
                  </a:schemeClr>
                </a:solidFill>
                <a:effectLst/>
                <a:latin typeface="Arial" panose="020B0604020202020204" pitchFamily="34" charset="0"/>
                <a:ea typeface="+mn-ea"/>
                <a:cs typeface="Arial" panose="020B0604020202020204" pitchFamily="34" charset="0"/>
              </a:rPr>
              <a:t>© 2021 Lumen Technologies. All Rights Reserved.</a:t>
            </a:r>
            <a:r>
              <a:rPr lang="en-US" sz="600">
                <a:solidFill>
                  <a:schemeClr val="tx1">
                    <a:lumMod val="95000"/>
                    <a:lumOff val="5000"/>
                  </a:schemeClr>
                </a:solidFill>
                <a:latin typeface="Arial" panose="020B0604020202020204" pitchFamily="34" charset="0"/>
                <a:cs typeface="Arial" panose="020B0604020202020204" pitchFamily="34" charset="0"/>
              </a:rPr>
              <a:t> </a:t>
            </a:r>
          </a:p>
        </p:txBody>
      </p:sp>
      <p:pic>
        <p:nvPicPr>
          <p:cNvPr id="8" name="Picture 7" descr="A picture containing drawing&#10;&#10;Description automatically generated">
            <a:extLst>
              <a:ext uri="{FF2B5EF4-FFF2-40B4-BE49-F238E27FC236}">
                <a16:creationId xmlns:a16="http://schemas.microsoft.com/office/drawing/2014/main" id="{F6DD24DA-8431-3249-81A4-4F58F469C9A6}"/>
              </a:ext>
            </a:extLst>
          </p:cNvPr>
          <p:cNvPicPr>
            <a:picLocks noChangeAspect="1"/>
          </p:cNvPicPr>
          <p:nvPr userDrawn="1"/>
        </p:nvPicPr>
        <p:blipFill>
          <a:blip r:embed="rId2"/>
          <a:stretch>
            <a:fillRect/>
          </a:stretch>
        </p:blipFill>
        <p:spPr>
          <a:xfrm>
            <a:off x="7498080" y="4625356"/>
            <a:ext cx="1642375" cy="435732"/>
          </a:xfrm>
          <a:prstGeom prst="rect">
            <a:avLst/>
          </a:prstGeom>
        </p:spPr>
      </p:pic>
    </p:spTree>
    <p:extLst>
      <p:ext uri="{BB962C8B-B14F-4D97-AF65-F5344CB8AC3E}">
        <p14:creationId xmlns:p14="http://schemas.microsoft.com/office/powerpoint/2010/main" val="74710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96640FD5-23D4-E148-9D14-43D71CA8D42C}"/>
              </a:ext>
            </a:extLst>
          </p:cNvPr>
          <p:cNvSpPr>
            <a:spLocks noGrp="1"/>
          </p:cNvSpPr>
          <p:nvPr>
            <p:ph type="sldNum" sz="quarter" idx="4"/>
          </p:nvPr>
        </p:nvSpPr>
        <p:spPr>
          <a:xfrm>
            <a:off x="262438" y="4792290"/>
            <a:ext cx="2436311"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127962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598" cy="626222"/>
          </a:xfrm>
        </p:spPr>
        <p:txBody>
          <a:bodyPr/>
          <a:lstStyle/>
          <a:p>
            <a:r>
              <a:rPr lang="en-US"/>
              <a:t>Click to edit Master title style</a:t>
            </a:r>
          </a:p>
        </p:txBody>
      </p:sp>
      <p:sp>
        <p:nvSpPr>
          <p:cNvPr id="3" name="Content Placeholder 2"/>
          <p:cNvSpPr>
            <a:spLocks noGrp="1"/>
          </p:cNvSpPr>
          <p:nvPr>
            <p:ph idx="1"/>
          </p:nvPr>
        </p:nvSpPr>
        <p:spPr>
          <a:xfrm>
            <a:off x="457200" y="1567777"/>
            <a:ext cx="5257800" cy="3068457"/>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457199" y="1098224"/>
            <a:ext cx="5257801" cy="336550"/>
          </a:xfrm>
        </p:spPr>
        <p:txBody>
          <a:bodyPr>
            <a:noAutofit/>
          </a:bodyPr>
          <a:lstStyle>
            <a:lvl1pPr marL="0" indent="0">
              <a:buNone/>
              <a:defRPr sz="1800">
                <a:solidFill>
                  <a:srgbClr val="0075C9"/>
                </a:solidFill>
              </a:defRPr>
            </a:lvl1pPr>
          </a:lstStyle>
          <a:p>
            <a:pPr lvl="0"/>
            <a:r>
              <a:rPr lang="en-US"/>
              <a:t>Click to edit Master text styles</a:t>
            </a:r>
          </a:p>
        </p:txBody>
      </p:sp>
      <p:sp>
        <p:nvSpPr>
          <p:cNvPr id="5" name="Picture Placeholder 4">
            <a:extLst>
              <a:ext uri="{FF2B5EF4-FFF2-40B4-BE49-F238E27FC236}">
                <a16:creationId xmlns:a16="http://schemas.microsoft.com/office/drawing/2014/main" id="{825E2E8B-6BA6-E640-B0AC-85154381703E}"/>
              </a:ext>
            </a:extLst>
          </p:cNvPr>
          <p:cNvSpPr>
            <a:spLocks noGrp="1"/>
          </p:cNvSpPr>
          <p:nvPr>
            <p:ph type="pic" sz="quarter" idx="14"/>
          </p:nvPr>
        </p:nvSpPr>
        <p:spPr>
          <a:xfrm>
            <a:off x="5949589" y="1098224"/>
            <a:ext cx="2737211" cy="2671663"/>
          </a:xfrm>
        </p:spPr>
        <p:txBody>
          <a:bodyPr/>
          <a:lstStyle/>
          <a:p>
            <a:endParaRPr lang="en-US"/>
          </a:p>
        </p:txBody>
      </p:sp>
      <p:sp>
        <p:nvSpPr>
          <p:cNvPr id="8" name="Slide Number Placeholder 5">
            <a:extLst>
              <a:ext uri="{FF2B5EF4-FFF2-40B4-BE49-F238E27FC236}">
                <a16:creationId xmlns:a16="http://schemas.microsoft.com/office/drawing/2014/main" id="{6E5C4D1F-DEC8-104F-A4DD-73A8A0E013EE}"/>
              </a:ext>
            </a:extLst>
          </p:cNvPr>
          <p:cNvSpPr>
            <a:spLocks noGrp="1"/>
          </p:cNvSpPr>
          <p:nvPr>
            <p:ph type="sldNum" sz="quarter" idx="4"/>
          </p:nvPr>
        </p:nvSpPr>
        <p:spPr>
          <a:xfrm>
            <a:off x="262439" y="4792290"/>
            <a:ext cx="328111"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315363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598" cy="626222"/>
          </a:xfrm>
        </p:spPr>
        <p:txBody>
          <a:bodyPr/>
          <a:lstStyle/>
          <a:p>
            <a:r>
              <a:rPr lang="en-US"/>
              <a:t>Click to edit Master title style</a:t>
            </a:r>
          </a:p>
        </p:txBody>
      </p:sp>
      <p:sp>
        <p:nvSpPr>
          <p:cNvPr id="3" name="Content Placeholder 2"/>
          <p:cNvSpPr>
            <a:spLocks noGrp="1"/>
          </p:cNvSpPr>
          <p:nvPr>
            <p:ph idx="1"/>
          </p:nvPr>
        </p:nvSpPr>
        <p:spPr>
          <a:xfrm>
            <a:off x="457200" y="1567777"/>
            <a:ext cx="8229600" cy="3068457"/>
          </a:xfrm>
        </p:spPr>
        <p:txBody>
          <a:bodyPr/>
          <a:lstStyle/>
          <a:p>
            <a:pPr lvl="0"/>
            <a:r>
              <a:rPr lang="en-US"/>
              <a:t>Click to edit Master text styles</a:t>
            </a:r>
          </a:p>
          <a:p>
            <a:pPr lvl="1"/>
            <a:r>
              <a:rPr lang="en-US"/>
              <a:t>Second level</a:t>
            </a:r>
          </a:p>
          <a:p>
            <a:pPr lvl="2"/>
            <a:r>
              <a:rPr lang="en-US"/>
              <a:t>Third level</a:t>
            </a:r>
          </a:p>
        </p:txBody>
      </p:sp>
      <p:sp>
        <p:nvSpPr>
          <p:cNvPr id="7" name="Text Placeholder 6">
            <a:extLst>
              <a:ext uri="{FF2B5EF4-FFF2-40B4-BE49-F238E27FC236}">
                <a16:creationId xmlns:a16="http://schemas.microsoft.com/office/drawing/2014/main" id="{206AFD79-82E1-C143-90F1-03BA0E48C07E}"/>
              </a:ext>
            </a:extLst>
          </p:cNvPr>
          <p:cNvSpPr>
            <a:spLocks noGrp="1"/>
          </p:cNvSpPr>
          <p:nvPr>
            <p:ph type="body" sz="quarter" idx="13"/>
          </p:nvPr>
        </p:nvSpPr>
        <p:spPr>
          <a:xfrm>
            <a:off x="457199" y="1098224"/>
            <a:ext cx="8229599" cy="336550"/>
          </a:xfrm>
        </p:spPr>
        <p:txBody>
          <a:bodyPr>
            <a:noAutofit/>
          </a:bodyPr>
          <a:lstStyle>
            <a:lvl1pPr marL="0" indent="0">
              <a:buNone/>
              <a:defRPr sz="1800">
                <a:solidFill>
                  <a:srgbClr val="0075C9"/>
                </a:solidFill>
              </a:defRPr>
            </a:lvl1pPr>
          </a:lstStyle>
          <a:p>
            <a:pPr lvl="0"/>
            <a:r>
              <a:rPr lang="en-US"/>
              <a:t>Click to edit Master text styles</a:t>
            </a:r>
          </a:p>
        </p:txBody>
      </p:sp>
      <p:sp>
        <p:nvSpPr>
          <p:cNvPr id="8" name="Slide Number Placeholder 5">
            <a:extLst>
              <a:ext uri="{FF2B5EF4-FFF2-40B4-BE49-F238E27FC236}">
                <a16:creationId xmlns:a16="http://schemas.microsoft.com/office/drawing/2014/main" id="{12815943-AE4F-064C-8525-BBDDBB2F5BC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403905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0"/>
            <a:ext cx="9140276" cy="5143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1D71307-B703-F04A-BB8F-78E96B9B0C0D}"/>
              </a:ext>
            </a:extLst>
          </p:cNvPr>
          <p:cNvSpPr/>
          <p:nvPr userDrawn="1"/>
        </p:nvSpPr>
        <p:spPr>
          <a:xfrm>
            <a:off x="0" y="1413760"/>
            <a:ext cx="179882" cy="2300989"/>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83842"/>
            <a:ext cx="7886700" cy="975814"/>
          </a:xfrm>
        </p:spPr>
        <p:txBody>
          <a:bodyPr anchor="ctr">
            <a:noAutofit/>
          </a:bodyPr>
          <a:lstStyle>
            <a:lvl1pPr algn="ctr">
              <a:defRPr sz="3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7" name="Rectangle 6">
            <a:extLst>
              <a:ext uri="{FF2B5EF4-FFF2-40B4-BE49-F238E27FC236}">
                <a16:creationId xmlns:a16="http://schemas.microsoft.com/office/drawing/2014/main" id="{55243FAE-C295-9F4A-81C0-AF1DDD2CE7C2}"/>
              </a:ext>
            </a:extLst>
          </p:cNvPr>
          <p:cNvSpPr/>
          <p:nvPr userDrawn="1"/>
        </p:nvSpPr>
        <p:spPr>
          <a:xfrm>
            <a:off x="662226" y="4837784"/>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2021 Lumen Technologies. All Rights Reserved. </a:t>
            </a:r>
          </a:p>
        </p:txBody>
      </p:sp>
      <p:pic>
        <p:nvPicPr>
          <p:cNvPr id="8" name="Picture 7" descr="A picture containing clock&#10;&#10;Description automatically generated">
            <a:extLst>
              <a:ext uri="{FF2B5EF4-FFF2-40B4-BE49-F238E27FC236}">
                <a16:creationId xmlns:a16="http://schemas.microsoft.com/office/drawing/2014/main" id="{62F6D15D-53D4-3F40-A3CC-476CB2680B33}"/>
              </a:ext>
            </a:extLst>
          </p:cNvPr>
          <p:cNvPicPr>
            <a:picLocks noChangeAspect="1"/>
          </p:cNvPicPr>
          <p:nvPr userDrawn="1"/>
        </p:nvPicPr>
        <p:blipFill>
          <a:blip r:embed="rId2"/>
          <a:stretch>
            <a:fillRect/>
          </a:stretch>
        </p:blipFill>
        <p:spPr>
          <a:xfrm>
            <a:off x="7442162" y="4678477"/>
            <a:ext cx="1603374" cy="425385"/>
          </a:xfrm>
          <a:prstGeom prst="rect">
            <a:avLst/>
          </a:prstGeom>
        </p:spPr>
      </p:pic>
      <p:sp>
        <p:nvSpPr>
          <p:cNvPr id="11" name="Slide Number Placeholder 5">
            <a:extLst>
              <a:ext uri="{FF2B5EF4-FFF2-40B4-BE49-F238E27FC236}">
                <a16:creationId xmlns:a16="http://schemas.microsoft.com/office/drawing/2014/main" id="{5A933E5F-76F0-DF4B-94B7-2B41A2CCB269}"/>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74115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2B8987A-82EB-D44E-9038-DC7BCDC8187D}"/>
              </a:ext>
            </a:extLst>
          </p:cNvPr>
          <p:cNvSpPr/>
          <p:nvPr userDrawn="1"/>
        </p:nvSpPr>
        <p:spPr>
          <a:xfrm>
            <a:off x="0" y="0"/>
            <a:ext cx="9140276" cy="5143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1D71307-B703-F04A-BB8F-78E96B9B0C0D}"/>
              </a:ext>
            </a:extLst>
          </p:cNvPr>
          <p:cNvSpPr/>
          <p:nvPr userDrawn="1"/>
        </p:nvSpPr>
        <p:spPr>
          <a:xfrm>
            <a:off x="-1" y="0"/>
            <a:ext cx="9140275" cy="5143500"/>
          </a:xfrm>
          <a:prstGeom prst="rect">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6786" y="1873982"/>
            <a:ext cx="7886700" cy="975814"/>
          </a:xfrm>
        </p:spPr>
        <p:txBody>
          <a:bodyPr anchor="ctr">
            <a:noAutofit/>
          </a:bodyPr>
          <a:lstStyle>
            <a:lvl1pPr algn="ctr">
              <a:defRPr sz="32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C4B0FB53-25B5-2246-80E1-D7D0211A0574}"/>
              </a:ext>
            </a:extLst>
          </p:cNvPr>
          <p:cNvSpPr/>
          <p:nvPr userDrawn="1"/>
        </p:nvSpPr>
        <p:spPr>
          <a:xfrm>
            <a:off x="662226" y="4837784"/>
            <a:ext cx="2976902" cy="184666"/>
          </a:xfrm>
          <a:prstGeom prst="rect">
            <a:avLst/>
          </a:prstGeom>
        </p:spPr>
        <p:txBody>
          <a:bodyPr wrap="square" lIns="0">
            <a:spAutoFit/>
          </a:bodyPr>
          <a:lstStyle/>
          <a:p>
            <a:r>
              <a:rPr lang="en-US" sz="600">
                <a:solidFill>
                  <a:schemeClr val="tx1">
                    <a:lumMod val="95000"/>
                    <a:lumOff val="5000"/>
                  </a:schemeClr>
                </a:solidFill>
                <a:latin typeface="Arial" panose="020B0604020202020204" pitchFamily="34" charset="0"/>
                <a:cs typeface="Arial" panose="020B0604020202020204" pitchFamily="34" charset="0"/>
              </a:rPr>
              <a:t>© 2021 Lumen Technologies. All Rights Reserved. </a:t>
            </a:r>
          </a:p>
        </p:txBody>
      </p:sp>
      <p:pic>
        <p:nvPicPr>
          <p:cNvPr id="7" name="Picture 6" descr="A picture containing drawing&#10;&#10;Description automatically generated">
            <a:extLst>
              <a:ext uri="{FF2B5EF4-FFF2-40B4-BE49-F238E27FC236}">
                <a16:creationId xmlns:a16="http://schemas.microsoft.com/office/drawing/2014/main" id="{EF7ADD47-AB10-294D-8E2F-DCAABCBB8F52}"/>
              </a:ext>
            </a:extLst>
          </p:cNvPr>
          <p:cNvPicPr>
            <a:picLocks noChangeAspect="1"/>
          </p:cNvPicPr>
          <p:nvPr userDrawn="1"/>
        </p:nvPicPr>
        <p:blipFill>
          <a:blip r:embed="rId2"/>
          <a:stretch>
            <a:fillRect/>
          </a:stretch>
        </p:blipFill>
        <p:spPr>
          <a:xfrm>
            <a:off x="7440745" y="4678178"/>
            <a:ext cx="1642375" cy="435732"/>
          </a:xfrm>
          <a:prstGeom prst="rect">
            <a:avLst/>
          </a:prstGeom>
        </p:spPr>
      </p:pic>
      <p:sp>
        <p:nvSpPr>
          <p:cNvPr id="10" name="Slide Number Placeholder 5">
            <a:extLst>
              <a:ext uri="{FF2B5EF4-FFF2-40B4-BE49-F238E27FC236}">
                <a16:creationId xmlns:a16="http://schemas.microsoft.com/office/drawing/2014/main" id="{751932C2-B47E-164D-8378-7CABAAA1ABE3}"/>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tx1"/>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501763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69219"/>
            <a:ext cx="4057650" cy="3263504"/>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FE544C97-B411-F444-ADCB-A3BBEBEAA37F}"/>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6018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DA56276-1702-4851-8988-90F0719B55B0}"/>
              </a:ext>
            </a:extLst>
          </p:cNvPr>
          <p:cNvGraphicFramePr>
            <a:graphicFrameLocks noChangeAspect="1"/>
          </p:cNvGraphicFramePr>
          <p:nvPr userDrawn="1">
            <p:custDataLst>
              <p:tags r:id="rId19"/>
            </p:custDataLst>
            <p:extLst>
              <p:ext uri="{D42A27DB-BD31-4B8C-83A1-F6EECF244321}">
                <p14:modId xmlns:p14="http://schemas.microsoft.com/office/powerpoint/2010/main" val="306612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306" imgH="306" progId="TCLayout.ActiveDocument.1">
                  <p:embed/>
                </p:oleObj>
              </mc:Choice>
              <mc:Fallback>
                <p:oleObj name="think-cell Slide" r:id="rId20" imgW="306" imgH="306" progId="TCLayout.ActiveDocument.1">
                  <p:embed/>
                  <p:pic>
                    <p:nvPicPr>
                      <p:cNvPr id="6" name="Object 5" hidden="1">
                        <a:extLst>
                          <a:ext uri="{FF2B5EF4-FFF2-40B4-BE49-F238E27FC236}">
                            <a16:creationId xmlns:a16="http://schemas.microsoft.com/office/drawing/2014/main" id="{2DA56276-1702-4851-8988-90F0719B55B0}"/>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5760"/>
            <a:ext cx="8229600" cy="62622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199" y="1166327"/>
            <a:ext cx="8229599" cy="33600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8" name="Rectangle 7">
            <a:extLst>
              <a:ext uri="{FF2B5EF4-FFF2-40B4-BE49-F238E27FC236}">
                <a16:creationId xmlns:a16="http://schemas.microsoft.com/office/drawing/2014/main" id="{AB95BD6C-304F-6F4F-9AFA-F523AC7C70A4}"/>
              </a:ext>
            </a:extLst>
          </p:cNvPr>
          <p:cNvSpPr/>
          <p:nvPr userDrawn="1"/>
        </p:nvSpPr>
        <p:spPr>
          <a:xfrm>
            <a:off x="0" y="0"/>
            <a:ext cx="9144000" cy="185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50AEAA-E9B2-FB44-A85F-75D7146FAACD}"/>
              </a:ext>
            </a:extLst>
          </p:cNvPr>
          <p:cNvSpPr/>
          <p:nvPr userDrawn="1"/>
        </p:nvSpPr>
        <p:spPr>
          <a:xfrm>
            <a:off x="662226" y="4837784"/>
            <a:ext cx="2976902" cy="184666"/>
          </a:xfrm>
          <a:prstGeom prst="rect">
            <a:avLst/>
          </a:prstGeom>
        </p:spPr>
        <p:txBody>
          <a:bodyPr wrap="square" lIns="0">
            <a:spAutoFit/>
          </a:bodyPr>
          <a:lstStyle/>
          <a:p>
            <a:r>
              <a:rPr lang="en-US" sz="600">
                <a:solidFill>
                  <a:schemeClr val="bg1">
                    <a:lumMod val="50000"/>
                  </a:schemeClr>
                </a:solidFill>
                <a:latin typeface="Arial" panose="020B0604020202020204" pitchFamily="34" charset="0"/>
                <a:cs typeface="Arial" panose="020B0604020202020204" pitchFamily="34" charset="0"/>
              </a:rPr>
              <a:t>© 2021 Lumen Technologies. All Rights Reserved. </a:t>
            </a:r>
          </a:p>
        </p:txBody>
      </p:sp>
      <p:pic>
        <p:nvPicPr>
          <p:cNvPr id="5" name="Picture 4" descr="A picture containing clock&#10;&#10;Description automatically generated">
            <a:extLst>
              <a:ext uri="{FF2B5EF4-FFF2-40B4-BE49-F238E27FC236}">
                <a16:creationId xmlns:a16="http://schemas.microsoft.com/office/drawing/2014/main" id="{380401D8-6A50-264D-AD48-DCB690ADCB12}"/>
              </a:ext>
            </a:extLst>
          </p:cNvPr>
          <p:cNvPicPr>
            <a:picLocks noChangeAspect="1"/>
          </p:cNvPicPr>
          <p:nvPr userDrawn="1"/>
        </p:nvPicPr>
        <p:blipFill>
          <a:blip r:embed="rId22"/>
          <a:stretch>
            <a:fillRect/>
          </a:stretch>
        </p:blipFill>
        <p:spPr>
          <a:xfrm>
            <a:off x="7442162" y="4678477"/>
            <a:ext cx="1603374" cy="425385"/>
          </a:xfrm>
          <a:prstGeom prst="rect">
            <a:avLst/>
          </a:prstGeom>
        </p:spPr>
      </p:pic>
      <p:sp>
        <p:nvSpPr>
          <p:cNvPr id="9" name="Slide Number Placeholder 5">
            <a:extLst>
              <a:ext uri="{FF2B5EF4-FFF2-40B4-BE49-F238E27FC236}">
                <a16:creationId xmlns:a16="http://schemas.microsoft.com/office/drawing/2014/main" id="{95ED3AEA-2592-574C-845C-D50182E18060}"/>
              </a:ext>
            </a:extLst>
          </p:cNvPr>
          <p:cNvSpPr>
            <a:spLocks noGrp="1"/>
          </p:cNvSpPr>
          <p:nvPr>
            <p:ph type="sldNum" sz="quarter" idx="4"/>
          </p:nvPr>
        </p:nvSpPr>
        <p:spPr>
          <a:xfrm>
            <a:off x="262439" y="4792290"/>
            <a:ext cx="397262" cy="273844"/>
          </a:xfrm>
          <a:prstGeom prst="rect">
            <a:avLst/>
          </a:prstGeom>
        </p:spPr>
        <p:txBody>
          <a:bodyPr vert="horz" lIns="91440" tIns="45720" rIns="91440" bIns="45720" rtlCol="0" anchor="ctr"/>
          <a:lstStyle>
            <a:lvl1pPr algn="l">
              <a:defRPr sz="700">
                <a:solidFill>
                  <a:schemeClr val="bg2">
                    <a:lumMod val="50000"/>
                  </a:schemeClr>
                </a:solidFill>
              </a:defRPr>
            </a:lvl1pPr>
          </a:lstStyle>
          <a:p>
            <a:fld id="{16AF6406-B3F2-AD48-99A2-24C88CF40A2E}" type="slidenum">
              <a:rPr lang="en-US" smtClean="0"/>
              <a:pPr/>
              <a:t>‹#›</a:t>
            </a:fld>
            <a:endParaRPr lang="en-US"/>
          </a:p>
        </p:txBody>
      </p:sp>
    </p:spTree>
    <p:extLst>
      <p:ext uri="{BB962C8B-B14F-4D97-AF65-F5344CB8AC3E}">
        <p14:creationId xmlns:p14="http://schemas.microsoft.com/office/powerpoint/2010/main" val="2362245834"/>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8" r:id="rId3"/>
    <p:sldLayoutId id="2147483662" r:id="rId4"/>
    <p:sldLayoutId id="2147483672" r:id="rId5"/>
    <p:sldLayoutId id="2147483679" r:id="rId6"/>
    <p:sldLayoutId id="2147483663" r:id="rId7"/>
    <p:sldLayoutId id="2147483676" r:id="rId8"/>
    <p:sldLayoutId id="2147483664" r:id="rId9"/>
    <p:sldLayoutId id="2147483665" r:id="rId10"/>
    <p:sldLayoutId id="2147483666" r:id="rId11"/>
    <p:sldLayoutId id="2147483667" r:id="rId12"/>
    <p:sldLayoutId id="2147483675" r:id="rId13"/>
    <p:sldLayoutId id="2147483668" r:id="rId14"/>
    <p:sldLayoutId id="2147483669" r:id="rId15"/>
    <p:sldLayoutId id="2147483680" r:id="rId16"/>
    <p:sldLayoutId id="2147483681" r:id="rId17"/>
  </p:sldLayoutIdLst>
  <p:txStyles>
    <p:title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3"/>
        </a:buClr>
        <a:buSzPct val="100000"/>
        <a:buFont typeface="Arial" panose="020B0604020202020204" pitchFamily="34" charset="0"/>
        <a:buChar char="•"/>
        <a:defRPr sz="1400" kern="1200">
          <a:solidFill>
            <a:schemeClr val="tx1"/>
          </a:solidFill>
          <a:latin typeface="+mn-lt"/>
          <a:ea typeface="+mn-ea"/>
          <a:cs typeface="+mn-cs"/>
        </a:defRPr>
      </a:lvl1pPr>
      <a:lvl2pPr marL="342900" indent="-169863" algn="l" defTabSz="685800" rtl="0" eaLnBrk="1" latinLnBrk="0" hangingPunct="1">
        <a:lnSpc>
          <a:spcPct val="90000"/>
        </a:lnSpc>
        <a:spcBef>
          <a:spcPts val="375"/>
        </a:spcBef>
        <a:buClr>
          <a:schemeClr val="tx1"/>
        </a:buClr>
        <a:buSzPct val="70000"/>
        <a:buFont typeface="Monaco" pitchFamily="2" charset="77"/>
        <a:buChar char="⎻"/>
        <a:tabLst/>
        <a:defRPr sz="1200" kern="1200">
          <a:solidFill>
            <a:schemeClr val="tx1"/>
          </a:solidFill>
          <a:latin typeface="+mn-lt"/>
          <a:ea typeface="+mn-ea"/>
          <a:cs typeface="+mn-cs"/>
        </a:defRPr>
      </a:lvl2pPr>
      <a:lvl3pPr marL="571500" indent="-168275" algn="l" defTabSz="685800" rtl="0" eaLnBrk="1" latinLnBrk="0" hangingPunct="1">
        <a:lnSpc>
          <a:spcPct val="90000"/>
        </a:lnSpc>
        <a:spcBef>
          <a:spcPts val="375"/>
        </a:spcBef>
        <a:buClr>
          <a:schemeClr val="tx1"/>
        </a:buClr>
        <a:buSzPct val="90000"/>
        <a:buFont typeface="Arial" panose="020B0604020202020204" pitchFamily="34" charset="0"/>
        <a:buChar char="•"/>
        <a:tabLst/>
        <a:defRPr sz="1200" kern="1200">
          <a:solidFill>
            <a:sysClr val="windowText" lastClr="000000"/>
          </a:solidFill>
          <a:latin typeface="+mn-lt"/>
          <a:ea typeface="+mn-ea"/>
          <a:cs typeface="+mn-cs"/>
        </a:defRPr>
      </a:lvl3pPr>
      <a:lvl4pPr marL="1200150" indent="-171450" algn="l" defTabSz="685800" rtl="0" eaLnBrk="1" latinLnBrk="0" hangingPunct="1">
        <a:lnSpc>
          <a:spcPct val="90000"/>
        </a:lnSpc>
        <a:spcBef>
          <a:spcPts val="375"/>
        </a:spcBef>
        <a:buClr>
          <a:schemeClr val="accent3"/>
        </a:buClr>
        <a:buSzPct val="90000"/>
        <a:buFont typeface="STIXGeneral-Regular" pitchFamily="2" charset="2"/>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accent3"/>
        </a:buClr>
        <a:buSzPct val="90000"/>
        <a:buFont typeface="STIXGeneral-Regular" pitchFamily="2" charset="2"/>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12.xml"/><Relationship Id="rId5" Type="http://schemas.openxmlformats.org/officeDocument/2006/relationships/image" Target="../media/image5.e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13.xml"/><Relationship Id="rId5" Type="http://schemas.openxmlformats.org/officeDocument/2006/relationships/image" Target="../media/image5.e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14.xml"/><Relationship Id="rId6" Type="http://schemas.openxmlformats.org/officeDocument/2006/relationships/hyperlink" Target="mailto:DL-DocumentumLoaderProductionSupport@Level3.com" TargetMode="External"/><Relationship Id="rId5" Type="http://schemas.openxmlformats.org/officeDocument/2006/relationships/image" Target="../media/image5.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15.xml"/><Relationship Id="rId5" Type="http://schemas.openxmlformats.org/officeDocument/2006/relationships/image" Target="../media/image5.e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16.xml"/><Relationship Id="rId6" Type="http://schemas.openxmlformats.org/officeDocument/2006/relationships/hyperlink" Target="mailto:mary.davis@lumen.com" TargetMode="External"/><Relationship Id="rId5" Type="http://schemas.openxmlformats.org/officeDocument/2006/relationships/image" Target="../media/image5.e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17.xml"/><Relationship Id="rId6" Type="http://schemas.openxmlformats.org/officeDocument/2006/relationships/hyperlink" Target="mailto:IT-LAVASTORM-SUPPORT@centurylink.com" TargetMode="External"/><Relationship Id="rId5" Type="http://schemas.openxmlformats.org/officeDocument/2006/relationships/image" Target="../media/image5.e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hyperlink" Target="mailto:Cherice.Cottrell@lumen.com" TargetMode="External"/><Relationship Id="rId2" Type="http://schemas.openxmlformats.org/officeDocument/2006/relationships/slideLayout" Target="../slideLayouts/slideLayout17.xml"/><Relationship Id="rId1" Type="http://schemas.openxmlformats.org/officeDocument/2006/relationships/tags" Target="../tags/tag18.xml"/><Relationship Id="rId6" Type="http://schemas.openxmlformats.org/officeDocument/2006/relationships/hyperlink" Target="mailto:Christal.Clark@lumen.com" TargetMode="External"/><Relationship Id="rId5" Type="http://schemas.openxmlformats.org/officeDocument/2006/relationships/image" Target="../media/image5.emf"/><Relationship Id="rId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19.xml"/><Relationship Id="rId5" Type="http://schemas.openxmlformats.org/officeDocument/2006/relationships/image" Target="../media/image5.emf"/><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20.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21.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22.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23.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24.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25.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26.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27.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28.xml"/><Relationship Id="rId6" Type="http://schemas.openxmlformats.org/officeDocument/2006/relationships/hyperlink" Target="https://mycollab.level3.com/sites/SupplyChainManagement/Lists/ItemMaster/AENPI%20%20LATAM.aspx" TargetMode="Externa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29.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30.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31.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32.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33.xml"/><Relationship Id="rId5" Type="http://schemas.openxmlformats.org/officeDocument/2006/relationships/image" Target="../media/image5.emf"/><Relationship Id="rId4"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34.xml"/><Relationship Id="rId5" Type="http://schemas.openxmlformats.org/officeDocument/2006/relationships/image" Target="../media/image5.emf"/><Relationship Id="rId4"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35.xml"/><Relationship Id="rId5" Type="http://schemas.openxmlformats.org/officeDocument/2006/relationships/image" Target="../media/image5.emf"/><Relationship Id="rId4"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36.xml"/><Relationship Id="rId5" Type="http://schemas.openxmlformats.org/officeDocument/2006/relationships/image" Target="../media/image5.emf"/><Relationship Id="rId4" Type="http://schemas.openxmlformats.org/officeDocument/2006/relationships/oleObject" Target="../embeddings/oleObject20.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37.xml"/><Relationship Id="rId5" Type="http://schemas.openxmlformats.org/officeDocument/2006/relationships/image" Target="../media/image5.emf"/><Relationship Id="rId4"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6.xml"/><Relationship Id="rId6" Type="http://schemas.openxmlformats.org/officeDocument/2006/relationships/hyperlink" Target="mailto:DL-AM_Support@centurylink.com" TargetMode="External"/><Relationship Id="rId5" Type="http://schemas.openxmlformats.org/officeDocument/2006/relationships/image" Target="../media/image5.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ags" Target="../tags/tag7.xml"/><Relationship Id="rId5" Type="http://schemas.openxmlformats.org/officeDocument/2006/relationships/image" Target="../media/image5.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8.xml"/><Relationship Id="rId5" Type="http://schemas.openxmlformats.org/officeDocument/2006/relationships/image" Target="../media/image5.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9.xml"/><Relationship Id="rId5" Type="http://schemas.openxmlformats.org/officeDocument/2006/relationships/image" Target="../media/image5.e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10.xml"/><Relationship Id="rId5" Type="http://schemas.openxmlformats.org/officeDocument/2006/relationships/image" Target="../media/image5.e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11.xml"/><Relationship Id="rId6" Type="http://schemas.openxmlformats.org/officeDocument/2006/relationships/hyperlink" Target="mailto:DL-CCAT_Development@centurylink.com" TargetMode="External"/><Relationship Id="rId5" Type="http://schemas.openxmlformats.org/officeDocument/2006/relationships/image" Target="../media/image5.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2C434E2-64B3-4E21-BAB9-BF0C37715B70}"/>
              </a:ext>
            </a:extLst>
          </p:cNvPr>
          <p:cNvGraphicFramePr>
            <a:graphicFrameLocks noChangeAspect="1"/>
          </p:cNvGraphicFramePr>
          <p:nvPr>
            <p:custDataLst>
              <p:tags r:id="rId1"/>
            </p:custDataLst>
            <p:extLst>
              <p:ext uri="{D42A27DB-BD31-4B8C-83A1-F6EECF244321}">
                <p14:modId xmlns:p14="http://schemas.microsoft.com/office/powerpoint/2010/main" val="33197010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6" name="Object 5" hidden="1">
                        <a:extLst>
                          <a:ext uri="{FF2B5EF4-FFF2-40B4-BE49-F238E27FC236}">
                            <a16:creationId xmlns:a16="http://schemas.microsoft.com/office/drawing/2014/main" id="{52C434E2-64B3-4E21-BAB9-BF0C37715B7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36BF9477-91F2-4E12-A14F-B6CA9178CA6C}"/>
              </a:ext>
            </a:extLst>
          </p:cNvPr>
          <p:cNvSpPr>
            <a:spLocks noGrp="1"/>
          </p:cNvSpPr>
          <p:nvPr>
            <p:ph type="title"/>
          </p:nvPr>
        </p:nvSpPr>
        <p:spPr>
          <a:xfrm>
            <a:off x="640080" y="1433686"/>
            <a:ext cx="7886700" cy="2257781"/>
          </a:xfrm>
        </p:spPr>
        <p:txBody>
          <a:bodyPr vert="horz"/>
          <a:lstStyle/>
          <a:p>
            <a:r>
              <a:rPr lang="es-CO" sz="3600" dirty="0">
                <a:effectLst/>
                <a:latin typeface="Calibri" panose="020F0502020204030204" pitchFamily="34" charset="0"/>
                <a:ea typeface="Calibri" panose="020F0502020204030204" pitchFamily="34" charset="0"/>
              </a:rPr>
              <a:t>IT </a:t>
            </a:r>
            <a:r>
              <a:rPr lang="es-CO" sz="3600" dirty="0" err="1">
                <a:effectLst/>
                <a:latin typeface="Calibri" panose="020F0502020204030204" pitchFamily="34" charset="0"/>
                <a:ea typeface="Calibri" panose="020F0502020204030204" pitchFamily="34" charset="0"/>
              </a:rPr>
              <a:t>Playbooks</a:t>
            </a:r>
            <a:r>
              <a:rPr lang="es-CO" sz="3600" dirty="0">
                <a:effectLst/>
                <a:latin typeface="Calibri" panose="020F0502020204030204" pitchFamily="34" charset="0"/>
                <a:ea typeface="Calibri" panose="020F0502020204030204" pitchFamily="34" charset="0"/>
              </a:rPr>
              <a:t> – </a:t>
            </a:r>
            <a:r>
              <a:rPr lang="es-CO" sz="3600" dirty="0" err="1">
                <a:effectLst/>
                <a:latin typeface="Calibri" panose="020F0502020204030204" pitchFamily="34" charset="0"/>
                <a:ea typeface="Calibri" panose="020F0502020204030204" pitchFamily="34" charset="0"/>
              </a:rPr>
              <a:t>Finance-Billing</a:t>
            </a:r>
            <a:endParaRPr lang="en-US" dirty="0"/>
          </a:p>
        </p:txBody>
      </p:sp>
      <p:sp>
        <p:nvSpPr>
          <p:cNvPr id="4" name="Slide Number Placeholder 3">
            <a:extLst>
              <a:ext uri="{FF2B5EF4-FFF2-40B4-BE49-F238E27FC236}">
                <a16:creationId xmlns:a16="http://schemas.microsoft.com/office/drawing/2014/main" id="{6E898CFD-8C86-4861-8FE2-0350A0AA8D23}"/>
              </a:ext>
            </a:extLst>
          </p:cNvPr>
          <p:cNvSpPr>
            <a:spLocks noGrp="1"/>
          </p:cNvSpPr>
          <p:nvPr>
            <p:ph type="sldNum" sz="quarter" idx="4"/>
          </p:nvPr>
        </p:nvSpPr>
        <p:spPr/>
        <p:txBody>
          <a:bodyPr/>
          <a:lstStyle/>
          <a:p>
            <a:fld id="{16AF6406-B3F2-AD48-99A2-24C88CF40A2E}" type="slidenum">
              <a:rPr lang="en-US" smtClean="0"/>
              <a:pPr/>
              <a:t>1</a:t>
            </a:fld>
            <a:endParaRPr lang="en-US"/>
          </a:p>
        </p:txBody>
      </p:sp>
    </p:spTree>
    <p:extLst>
      <p:ext uri="{BB962C8B-B14F-4D97-AF65-F5344CB8AC3E}">
        <p14:creationId xmlns:p14="http://schemas.microsoft.com/office/powerpoint/2010/main" val="5111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63569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Perazo/Dania Hernandez</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Sarah Gann/ Manuel Acosta / Dan Pokriefka</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895498"/>
            <a:ext cx="8433415" cy="1765879"/>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184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a:t>
            </a:r>
            <a:r>
              <a:rPr lang="en-US" sz="900" dirty="0">
                <a:solidFill>
                  <a:srgbClr val="000000"/>
                </a:solidFill>
                <a:latin typeface="Arial" panose="020B0604020202020204"/>
                <a:cs typeface="+mn-cs"/>
              </a:rPr>
              <a:t> and </a:t>
            </a:r>
            <a:r>
              <a:rPr lang="en-US" sz="900" b="1" dirty="0">
                <a:solidFill>
                  <a:srgbClr val="000000"/>
                </a:solidFill>
                <a:latin typeface="Arial" panose="020B0604020202020204"/>
                <a:cs typeface="+mn-cs"/>
              </a:rPr>
              <a:t>CFS Teams</a:t>
            </a:r>
            <a:r>
              <a:rPr lang="en-US" sz="900" dirty="0">
                <a:solidFill>
                  <a:srgbClr val="000000"/>
                </a:solidFill>
                <a:latin typeface="Arial" panose="020B0604020202020204"/>
                <a:cs typeface="+mn-cs"/>
              </a:rPr>
              <a:t> will keep having access to Kenan and All the apps on Production and testing environments</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a:solidFill>
                  <a:srgbClr val="000000"/>
                </a:solidFill>
                <a:latin typeface="Arial" panose="020B0604020202020204"/>
              </a:rPr>
              <a:t>CPPEEB-Billing Care &amp; Disputes Team </a:t>
            </a:r>
            <a:r>
              <a:rPr lang="en-US" sz="900" dirty="0">
                <a:solidFill>
                  <a:srgbClr val="000000"/>
                </a:solidFill>
                <a:latin typeface="Arial" panose="020B0604020202020204"/>
              </a:rPr>
              <a:t>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in case of Errors.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SLA TBD</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800" dirty="0">
                <a:solidFill>
                  <a:srgbClr val="000000"/>
                </a:solidFill>
                <a:latin typeface="Arial" panose="020B0604020202020204"/>
                <a:cs typeface="+mn-cs"/>
              </a:rPr>
              <a:t>In case of IIFF Errors, the </a:t>
            </a:r>
            <a:r>
              <a:rPr lang="en-US" sz="800" b="1" dirty="0" err="1">
                <a:solidFill>
                  <a:srgbClr val="000000"/>
                </a:solidFill>
                <a:latin typeface="Arial" panose="020B0604020202020204"/>
                <a:cs typeface="+mn-cs"/>
              </a:rPr>
              <a:t>LatAm</a:t>
            </a:r>
            <a:r>
              <a:rPr lang="en-US" sz="800" b="1" dirty="0">
                <a:solidFill>
                  <a:srgbClr val="000000"/>
                </a:solidFill>
                <a:latin typeface="Arial" panose="020B0604020202020204"/>
                <a:cs typeface="+mn-cs"/>
              </a:rPr>
              <a:t> IT Support Team</a:t>
            </a:r>
            <a:r>
              <a:rPr lang="en-US" sz="800" dirty="0">
                <a:solidFill>
                  <a:srgbClr val="000000"/>
                </a:solidFill>
                <a:latin typeface="Arial" panose="020B0604020202020204"/>
                <a:cs typeface="+mn-cs"/>
              </a:rPr>
              <a:t> will analyze if they require code changes or not</a:t>
            </a:r>
            <a:endParaRPr lang="en-US" sz="800" b="1"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800" dirty="0">
                <a:solidFill>
                  <a:srgbClr val="000000"/>
                </a:solidFill>
                <a:latin typeface="Arial" panose="020B0604020202020204"/>
                <a:cs typeface="+mn-cs"/>
              </a:rPr>
              <a:t>The </a:t>
            </a:r>
            <a:r>
              <a:rPr lang="en-US" sz="800" b="1" dirty="0" err="1">
                <a:solidFill>
                  <a:srgbClr val="000000"/>
                </a:solidFill>
                <a:latin typeface="Arial" panose="020B0604020202020204"/>
                <a:cs typeface="+mn-cs"/>
              </a:rPr>
              <a:t>LatAm</a:t>
            </a:r>
            <a:r>
              <a:rPr lang="en-US" sz="800" b="1" dirty="0">
                <a:solidFill>
                  <a:srgbClr val="000000"/>
                </a:solidFill>
                <a:latin typeface="Arial" panose="020B0604020202020204"/>
                <a:cs typeface="+mn-cs"/>
              </a:rPr>
              <a:t> IT Support Team</a:t>
            </a:r>
            <a:r>
              <a:rPr lang="en-US" sz="800" dirty="0">
                <a:solidFill>
                  <a:srgbClr val="000000"/>
                </a:solidFill>
                <a:latin typeface="Arial" panose="020B0604020202020204"/>
                <a:cs typeface="+mn-cs"/>
              </a:rPr>
              <a:t> will escalate it to the </a:t>
            </a:r>
            <a:r>
              <a:rPr lang="en-US" sz="800" b="1" dirty="0">
                <a:solidFill>
                  <a:srgbClr val="000000"/>
                </a:solidFill>
                <a:latin typeface="Arial" panose="020B0604020202020204"/>
              </a:rPr>
              <a:t>CPPEEB-Billing Care &amp; Disputes Team</a:t>
            </a:r>
            <a:r>
              <a:rPr lang="en-US" sz="800" dirty="0">
                <a:solidFill>
                  <a:srgbClr val="000000"/>
                </a:solidFill>
                <a:latin typeface="Arial" panose="020B0604020202020204"/>
                <a:cs typeface="+mn-cs"/>
              </a:rPr>
              <a:t>, by creating a user story, in case it applies for Development changes.</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800" dirty="0">
                <a:solidFill>
                  <a:srgbClr val="000000"/>
                </a:solidFill>
                <a:latin typeface="Arial" panose="020B0604020202020204"/>
                <a:cs typeface="+mn-cs"/>
              </a:rPr>
              <a:t>The </a:t>
            </a:r>
            <a:r>
              <a:rPr lang="en-US" sz="800" b="1" dirty="0" err="1">
                <a:solidFill>
                  <a:srgbClr val="000000"/>
                </a:solidFill>
                <a:latin typeface="Arial" panose="020B0604020202020204"/>
                <a:cs typeface="+mn-cs"/>
              </a:rPr>
              <a:t>LatAm</a:t>
            </a:r>
            <a:r>
              <a:rPr lang="en-US" sz="800" b="1" dirty="0">
                <a:solidFill>
                  <a:srgbClr val="000000"/>
                </a:solidFill>
                <a:latin typeface="Arial" panose="020B0604020202020204"/>
                <a:cs typeface="+mn-cs"/>
              </a:rPr>
              <a:t> IT Support Team</a:t>
            </a:r>
            <a:r>
              <a:rPr lang="en-US" sz="800" dirty="0">
                <a:solidFill>
                  <a:srgbClr val="000000"/>
                </a:solidFill>
                <a:latin typeface="Arial" panose="020B0604020202020204"/>
                <a:cs typeface="+mn-cs"/>
              </a:rPr>
              <a:t> will escalate it to the </a:t>
            </a:r>
            <a:r>
              <a:rPr lang="en-US" sz="800" b="1" dirty="0">
                <a:solidFill>
                  <a:srgbClr val="000000"/>
                </a:solidFill>
                <a:latin typeface="Arial" panose="020B0604020202020204"/>
              </a:rPr>
              <a:t>CPPEEB-Billing Care &amp; Disputes Team</a:t>
            </a:r>
            <a:r>
              <a:rPr lang="en-US" sz="800" dirty="0">
                <a:solidFill>
                  <a:srgbClr val="000000"/>
                </a:solidFill>
                <a:latin typeface="Arial" panose="020B0604020202020204"/>
                <a:cs typeface="+mn-cs"/>
              </a:rPr>
              <a:t>, by creating a Service Now ticket, in case it doesn’t apply for Development changes.</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10</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7" y="267917"/>
            <a:ext cx="8571992" cy="337854"/>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Billing IT Finance | </a:t>
            </a:r>
            <a:r>
              <a:rPr lang="es-AR" dirty="0" err="1"/>
              <a:t>Analyze</a:t>
            </a:r>
            <a:r>
              <a:rPr lang="es-AR" dirty="0"/>
              <a:t> and </a:t>
            </a:r>
            <a:r>
              <a:rPr lang="es-AR" dirty="0" err="1"/>
              <a:t>Fix</a:t>
            </a:r>
            <a:r>
              <a:rPr lang="es-AR" dirty="0"/>
              <a:t> </a:t>
            </a:r>
            <a:r>
              <a:rPr lang="es-AR" dirty="0" err="1"/>
              <a:t>docs</a:t>
            </a:r>
            <a:r>
              <a:rPr lang="es-AR" dirty="0"/>
              <a:t> </a:t>
            </a:r>
            <a:r>
              <a:rPr lang="es-AR" dirty="0" err="1"/>
              <a:t>Extraction</a:t>
            </a:r>
            <a:r>
              <a:rPr lang="es-AR" dirty="0"/>
              <a:t> </a:t>
            </a:r>
            <a:r>
              <a:rPr lang="es-AR" dirty="0" err="1"/>
              <a:t>Errors</a:t>
            </a:r>
            <a:r>
              <a:rPr lang="es-AR" dirty="0"/>
              <a:t> (IIFF)</a:t>
            </a:r>
            <a:endParaRPr lang="en-US" dirty="0"/>
          </a:p>
          <a:p>
            <a:pPr defTabSz="685783"/>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56633" y="864470"/>
            <a:ext cx="3984343" cy="1643527"/>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analyze the IIFF error, and will define if it requires development or not</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In case it would require development,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 </a:t>
            </a:r>
            <a:r>
              <a:rPr lang="en-US" sz="900" dirty="0">
                <a:solidFill>
                  <a:srgbClr val="000000"/>
                </a:solidFill>
                <a:latin typeface="Arial" panose="020B0604020202020204"/>
              </a:rPr>
              <a:t>will create a user story, and assign it to the</a:t>
            </a:r>
            <a:r>
              <a:rPr lang="en-US" sz="900" b="1" dirty="0">
                <a:solidFill>
                  <a:srgbClr val="000000"/>
                </a:solidFill>
                <a:latin typeface="Arial" panose="020B0604020202020204"/>
              </a:rPr>
              <a:t> CPPEEB-Billing Care &amp; Disputes Team</a:t>
            </a:r>
            <a:endParaRPr lang="en-US" sz="900"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In case it wouldn’t require development,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create a Service Now ticket, and send an email to the </a:t>
            </a:r>
            <a:r>
              <a:rPr lang="en-US" sz="900" b="1" dirty="0">
                <a:solidFill>
                  <a:srgbClr val="000000"/>
                </a:solidFill>
                <a:latin typeface="Arial" panose="020B0604020202020204"/>
              </a:rPr>
              <a:t>CPPEEB-Billing Care &amp; Disputes Team</a:t>
            </a:r>
            <a:endParaRPr lang="en-US" sz="900"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a:solidFill>
                  <a:srgbClr val="000000"/>
                </a:solidFill>
                <a:latin typeface="Arial" panose="020B0604020202020204"/>
              </a:rPr>
              <a:t>CPPEEB-Billing Care &amp; Disputes Team </a:t>
            </a:r>
            <a:r>
              <a:rPr lang="en-US" sz="900" dirty="0">
                <a:solidFill>
                  <a:srgbClr val="000000"/>
                </a:solidFill>
                <a:latin typeface="Arial" panose="020B0604020202020204"/>
              </a:rPr>
              <a:t>will analyze and fix the error reported, and will notify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for the fix verification</a:t>
            </a:r>
            <a:endParaRPr lang="en-US" sz="900" b="1"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 </a:t>
            </a:r>
            <a:r>
              <a:rPr lang="en-US" sz="900" dirty="0">
                <a:solidFill>
                  <a:srgbClr val="000000"/>
                </a:solidFill>
                <a:latin typeface="Arial" panose="020B0604020202020204"/>
              </a:rPr>
              <a:t>members will verify the fix is working as expected and give Business </a:t>
            </a:r>
            <a:r>
              <a:rPr lang="en-US" sz="900" dirty="0" err="1">
                <a:solidFill>
                  <a:srgbClr val="000000"/>
                </a:solidFill>
                <a:latin typeface="Arial" panose="020B0604020202020204"/>
              </a:rPr>
              <a:t>SignOff</a:t>
            </a:r>
            <a:endParaRPr lang="en-US" sz="900"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Team </a:t>
            </a:r>
            <a:r>
              <a:rPr lang="en-US" sz="900" dirty="0">
                <a:solidFill>
                  <a:srgbClr val="000000"/>
                </a:solidFill>
                <a:latin typeface="Arial" panose="020B0604020202020204"/>
              </a:rPr>
              <a:t>members will close the ticket.</a:t>
            </a:r>
          </a:p>
        </p:txBody>
      </p: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extLst>
              <p:ext uri="{D42A27DB-BD31-4B8C-83A1-F6EECF244321}">
                <p14:modId xmlns:p14="http://schemas.microsoft.com/office/powerpoint/2010/main" val="2609405707"/>
              </p:ext>
            </p:extLst>
          </p:nvPr>
        </p:nvGraphicFramePr>
        <p:xfrm>
          <a:off x="258304" y="2996121"/>
          <a:ext cx="2951972" cy="37084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370840">
                <a:tc>
                  <a:txBody>
                    <a:bodyPr/>
                    <a:lstStyle/>
                    <a:p>
                      <a:pPr marL="0" indent="0">
                        <a:buClr>
                          <a:schemeClr val="tx2"/>
                        </a:buClr>
                        <a:buFont typeface="Arial" panose="020B0604020202020204" pitchFamily="34" charset="0"/>
                        <a:buNone/>
                      </a:pPr>
                      <a:endParaRPr lang="es-AR" sz="800" b="0" dirty="0">
                        <a:solidFill>
                          <a:schemeClr val="tx1"/>
                        </a:solidFill>
                      </a:endParaRP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43" name="TextBox 42">
            <a:extLst>
              <a:ext uri="{FF2B5EF4-FFF2-40B4-BE49-F238E27FC236}">
                <a16:creationId xmlns:a16="http://schemas.microsoft.com/office/drawing/2014/main" id="{ED8B09FF-15DE-4121-88AC-002562A3770E}"/>
              </a:ext>
            </a:extLst>
          </p:cNvPr>
          <p:cNvSpPr txBox="1"/>
          <p:nvPr/>
        </p:nvSpPr>
        <p:spPr>
          <a:xfrm>
            <a:off x="4584242" y="1160277"/>
            <a:ext cx="451652" cy="492443"/>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LatamIT</a:t>
            </a:r>
            <a:r>
              <a:rPr lang="en-US" sz="700" dirty="0">
                <a:solidFill>
                  <a:prstClr val="black"/>
                </a:solidFill>
                <a:latin typeface="Calibri" panose="020F0502020204030204"/>
                <a:ea typeface="Roboto" panose="02000000000000000000" pitchFamily="2" charset="0"/>
                <a:cs typeface="Roboto" panose="02000000000000000000" pitchFamily="2" charset="0"/>
              </a:rPr>
              <a:t>:</a:t>
            </a:r>
          </a:p>
          <a:p>
            <a:pPr algn="ctr" defTabSz="685783">
              <a:defRPr/>
            </a:pPr>
            <a:r>
              <a:rPr lang="en-US" sz="600" dirty="0">
                <a:solidFill>
                  <a:prstClr val="black"/>
                </a:solidFill>
                <a:latin typeface="Calibri" panose="020F0502020204030204"/>
                <a:ea typeface="Roboto" panose="02000000000000000000" pitchFamily="2" charset="0"/>
                <a:cs typeface="Roboto" panose="02000000000000000000" pitchFamily="2" charset="0"/>
              </a:rPr>
              <a:t>Analyze Error</a:t>
            </a:r>
          </a:p>
        </p:txBody>
      </p:sp>
      <p:sp>
        <p:nvSpPr>
          <p:cNvPr id="44" name="TextBox 43">
            <a:extLst>
              <a:ext uri="{FF2B5EF4-FFF2-40B4-BE49-F238E27FC236}">
                <a16:creationId xmlns:a16="http://schemas.microsoft.com/office/drawing/2014/main" id="{936EF044-CD87-4855-A490-CBEDE489C72F}"/>
              </a:ext>
            </a:extLst>
          </p:cNvPr>
          <p:cNvSpPr txBox="1"/>
          <p:nvPr/>
        </p:nvSpPr>
        <p:spPr>
          <a:xfrm>
            <a:off x="6412380" y="1785733"/>
            <a:ext cx="537372" cy="415498"/>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Create US</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6" name="Straight Arrow Connector 45">
            <a:extLst>
              <a:ext uri="{FF2B5EF4-FFF2-40B4-BE49-F238E27FC236}">
                <a16:creationId xmlns:a16="http://schemas.microsoft.com/office/drawing/2014/main" id="{5A8CE739-D476-43CB-B31A-F3475A93E65B}"/>
              </a:ext>
            </a:extLst>
          </p:cNvPr>
          <p:cNvCxnSpPr>
            <a:cxnSpLocks/>
            <a:stCxn id="43" idx="3"/>
            <a:endCxn id="53" idx="1"/>
          </p:cNvCxnSpPr>
          <p:nvPr/>
        </p:nvCxnSpPr>
        <p:spPr>
          <a:xfrm>
            <a:off x="5035894" y="1406499"/>
            <a:ext cx="16195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574EB00-C328-426F-9D2A-9A8430F76816}"/>
              </a:ext>
            </a:extLst>
          </p:cNvPr>
          <p:cNvSpPr txBox="1"/>
          <p:nvPr/>
        </p:nvSpPr>
        <p:spPr>
          <a:xfrm>
            <a:off x="6455355" y="1308274"/>
            <a:ext cx="605991" cy="200055"/>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a:solidFill>
                  <a:prstClr val="black"/>
                </a:solidFill>
                <a:latin typeface="Calibri" panose="020F0502020204030204"/>
                <a:ea typeface="Roboto" panose="02000000000000000000" pitchFamily="2" charset="0"/>
                <a:cs typeface="Roboto" panose="02000000000000000000" pitchFamily="2" charset="0"/>
              </a:rPr>
              <a:t>Fix Error </a:t>
            </a:r>
          </a:p>
        </p:txBody>
      </p:sp>
      <p:cxnSp>
        <p:nvCxnSpPr>
          <p:cNvPr id="50" name="Straight Arrow Connector 49">
            <a:extLst>
              <a:ext uri="{FF2B5EF4-FFF2-40B4-BE49-F238E27FC236}">
                <a16:creationId xmlns:a16="http://schemas.microsoft.com/office/drawing/2014/main" id="{BD5247C1-3F50-4247-BDFA-87B979361AF5}"/>
              </a:ext>
            </a:extLst>
          </p:cNvPr>
          <p:cNvCxnSpPr>
            <a:cxnSpLocks/>
            <a:stCxn id="53" idx="3"/>
            <a:endCxn id="49" idx="1"/>
          </p:cNvCxnSpPr>
          <p:nvPr/>
        </p:nvCxnSpPr>
        <p:spPr>
          <a:xfrm>
            <a:off x="5609108" y="1406500"/>
            <a:ext cx="155572" cy="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Diamond 52">
            <a:extLst>
              <a:ext uri="{FF2B5EF4-FFF2-40B4-BE49-F238E27FC236}">
                <a16:creationId xmlns:a16="http://schemas.microsoft.com/office/drawing/2014/main" id="{69625F3E-40DD-45D3-A839-40C4F3590E53}"/>
              </a:ext>
            </a:extLst>
          </p:cNvPr>
          <p:cNvSpPr/>
          <p:nvPr/>
        </p:nvSpPr>
        <p:spPr>
          <a:xfrm>
            <a:off x="5197853" y="1198297"/>
            <a:ext cx="411255" cy="416405"/>
          </a:xfrm>
          <a:prstGeom prst="diamon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600" dirty="0">
              <a:solidFill>
                <a:schemeClr val="tx1"/>
              </a:solidFill>
            </a:endParaRPr>
          </a:p>
        </p:txBody>
      </p:sp>
      <p:cxnSp>
        <p:nvCxnSpPr>
          <p:cNvPr id="55" name="Straight Arrow Connector 54">
            <a:extLst>
              <a:ext uri="{FF2B5EF4-FFF2-40B4-BE49-F238E27FC236}">
                <a16:creationId xmlns:a16="http://schemas.microsoft.com/office/drawing/2014/main" id="{7B18BBA1-2C73-49C2-9B34-4EA9C03B5E0A}"/>
              </a:ext>
            </a:extLst>
          </p:cNvPr>
          <p:cNvCxnSpPr>
            <a:cxnSpLocks/>
            <a:stCxn id="44" idx="0"/>
          </p:cNvCxnSpPr>
          <p:nvPr/>
        </p:nvCxnSpPr>
        <p:spPr>
          <a:xfrm flipH="1" flipV="1">
            <a:off x="6675612" y="1513081"/>
            <a:ext cx="5454" cy="272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0103A53-BA7C-4376-AFA4-D975A1D18D79}"/>
              </a:ext>
            </a:extLst>
          </p:cNvPr>
          <p:cNvCxnSpPr>
            <a:cxnSpLocks/>
            <a:stCxn id="47" idx="3"/>
          </p:cNvCxnSpPr>
          <p:nvPr/>
        </p:nvCxnSpPr>
        <p:spPr>
          <a:xfrm flipV="1">
            <a:off x="7061346" y="1406500"/>
            <a:ext cx="135894" cy="1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53A996E-5DA6-480E-B93E-35AC2ECF1DE3}"/>
              </a:ext>
            </a:extLst>
          </p:cNvPr>
          <p:cNvSpPr txBox="1"/>
          <p:nvPr/>
        </p:nvSpPr>
        <p:spPr>
          <a:xfrm>
            <a:off x="5244085" y="1300118"/>
            <a:ext cx="395503" cy="216006"/>
          </a:xfrm>
          <a:prstGeom prst="rect">
            <a:avLst/>
          </a:prstGeom>
        </p:spPr>
        <p:txBody>
          <a:bodyPr vert="horz" wrap="square" lIns="91440" tIns="45720" rIns="91440" bIns="45720" rtlCol="0" anchor="b">
            <a:noAutofit/>
          </a:bodyPr>
          <a:lstStyle/>
          <a:p>
            <a:pPr algn="l"/>
            <a:r>
              <a:rPr lang="es-AR" sz="700" dirty="0"/>
              <a:t>Dev?</a:t>
            </a:r>
            <a:endParaRPr lang="en-US" sz="700" dirty="0"/>
          </a:p>
        </p:txBody>
      </p:sp>
      <p:cxnSp>
        <p:nvCxnSpPr>
          <p:cNvPr id="71" name="Elbow Connector 83">
            <a:extLst>
              <a:ext uri="{FF2B5EF4-FFF2-40B4-BE49-F238E27FC236}">
                <a16:creationId xmlns:a16="http://schemas.microsoft.com/office/drawing/2014/main" id="{F61F99F6-DC34-49C3-926A-8407BCCF7BB9}"/>
              </a:ext>
            </a:extLst>
          </p:cNvPr>
          <p:cNvCxnSpPr>
            <a:cxnSpLocks/>
            <a:stCxn id="53" idx="2"/>
            <a:endCxn id="44" idx="1"/>
          </p:cNvCxnSpPr>
          <p:nvPr/>
        </p:nvCxnSpPr>
        <p:spPr>
          <a:xfrm rot="16200000" flipH="1">
            <a:off x="5718540" y="1299642"/>
            <a:ext cx="378780" cy="100889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20BF223-02AD-4E95-875F-49213D618A7F}"/>
              </a:ext>
            </a:extLst>
          </p:cNvPr>
          <p:cNvSpPr txBox="1"/>
          <p:nvPr/>
        </p:nvSpPr>
        <p:spPr>
          <a:xfrm>
            <a:off x="5474346" y="1891363"/>
            <a:ext cx="323100" cy="85254"/>
          </a:xfrm>
          <a:prstGeom prst="rect">
            <a:avLst/>
          </a:prstGeom>
        </p:spPr>
        <p:txBody>
          <a:bodyPr vert="horz" wrap="square" lIns="91440" tIns="45720" rIns="91440" bIns="45720" rtlCol="0" anchor="b">
            <a:noAutofit/>
          </a:bodyPr>
          <a:lstStyle/>
          <a:p>
            <a:pPr algn="l"/>
            <a:r>
              <a:rPr lang="es-AR" sz="500" dirty="0"/>
              <a:t>Yes</a:t>
            </a:r>
            <a:endParaRPr lang="en-US" sz="700" dirty="0"/>
          </a:p>
        </p:txBody>
      </p:sp>
      <p:sp>
        <p:nvSpPr>
          <p:cNvPr id="73" name="TextBox 72">
            <a:extLst>
              <a:ext uri="{FF2B5EF4-FFF2-40B4-BE49-F238E27FC236}">
                <a16:creationId xmlns:a16="http://schemas.microsoft.com/office/drawing/2014/main" id="{3BA8F765-F585-4B9A-B7A1-A9C8C257F985}"/>
              </a:ext>
            </a:extLst>
          </p:cNvPr>
          <p:cNvSpPr txBox="1"/>
          <p:nvPr/>
        </p:nvSpPr>
        <p:spPr>
          <a:xfrm>
            <a:off x="5534536" y="1321078"/>
            <a:ext cx="323100" cy="114560"/>
          </a:xfrm>
          <a:prstGeom prst="rect">
            <a:avLst/>
          </a:prstGeom>
        </p:spPr>
        <p:txBody>
          <a:bodyPr vert="horz" wrap="square" lIns="91440" tIns="45720" rIns="91440" bIns="45720" rtlCol="0" anchor="b">
            <a:noAutofit/>
          </a:bodyPr>
          <a:lstStyle/>
          <a:p>
            <a:pPr algn="l"/>
            <a:r>
              <a:rPr lang="es-AR" sz="500" dirty="0"/>
              <a:t>No</a:t>
            </a:r>
            <a:endParaRPr lang="en-US" sz="700" dirty="0"/>
          </a:p>
        </p:txBody>
      </p:sp>
      <p:sp>
        <p:nvSpPr>
          <p:cNvPr id="84" name="TextBox 83">
            <a:extLst>
              <a:ext uri="{FF2B5EF4-FFF2-40B4-BE49-F238E27FC236}">
                <a16:creationId xmlns:a16="http://schemas.microsoft.com/office/drawing/2014/main" id="{C9E31383-E790-48D3-AA50-4BFFD5583FAB}"/>
              </a:ext>
            </a:extLst>
          </p:cNvPr>
          <p:cNvSpPr txBox="1"/>
          <p:nvPr/>
        </p:nvSpPr>
        <p:spPr>
          <a:xfrm>
            <a:off x="7197240" y="1206613"/>
            <a:ext cx="537372" cy="400110"/>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Verify FIX</a:t>
            </a:r>
          </a:p>
          <a:p>
            <a:pPr algn="ctr" defTabSz="685783">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87" name="TextBox 44">
            <a:extLst>
              <a:ext uri="{FF2B5EF4-FFF2-40B4-BE49-F238E27FC236}">
                <a16:creationId xmlns:a16="http://schemas.microsoft.com/office/drawing/2014/main" id="{C45E9215-213C-4DFF-86F3-A7EB91758D5C}"/>
              </a:ext>
            </a:extLst>
          </p:cNvPr>
          <p:cNvSpPr txBox="1"/>
          <p:nvPr/>
        </p:nvSpPr>
        <p:spPr>
          <a:xfrm>
            <a:off x="7969566" y="1248920"/>
            <a:ext cx="547833" cy="338554"/>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a:t>
            </a:r>
          </a:p>
        </p:txBody>
      </p:sp>
      <p:cxnSp>
        <p:nvCxnSpPr>
          <p:cNvPr id="89" name="Straight Arrow Connector 88">
            <a:extLst>
              <a:ext uri="{FF2B5EF4-FFF2-40B4-BE49-F238E27FC236}">
                <a16:creationId xmlns:a16="http://schemas.microsoft.com/office/drawing/2014/main" id="{18AAB635-97F4-4A09-808F-60F42811C3C4}"/>
              </a:ext>
            </a:extLst>
          </p:cNvPr>
          <p:cNvCxnSpPr>
            <a:cxnSpLocks/>
          </p:cNvCxnSpPr>
          <p:nvPr/>
        </p:nvCxnSpPr>
        <p:spPr>
          <a:xfrm flipV="1">
            <a:off x="7747146" y="1414119"/>
            <a:ext cx="234954" cy="1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51">
            <a:extLst>
              <a:ext uri="{FF2B5EF4-FFF2-40B4-BE49-F238E27FC236}">
                <a16:creationId xmlns:a16="http://schemas.microsoft.com/office/drawing/2014/main" id="{EAB4EA1F-2438-4BF8-B2D7-0E38D830EBC1}"/>
              </a:ext>
            </a:extLst>
          </p:cNvPr>
          <p:cNvSpPr/>
          <p:nvPr/>
        </p:nvSpPr>
        <p:spPr>
          <a:xfrm>
            <a:off x="5685651" y="2437950"/>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2" name="Text Placeholder 2">
            <a:extLst>
              <a:ext uri="{FF2B5EF4-FFF2-40B4-BE49-F238E27FC236}">
                <a16:creationId xmlns:a16="http://schemas.microsoft.com/office/drawing/2014/main" id="{2B58B4B6-C522-4AC1-AE92-71F5F4CFF5AC}"/>
              </a:ext>
            </a:extLst>
          </p:cNvPr>
          <p:cNvSpPr txBox="1">
            <a:spLocks/>
          </p:cNvSpPr>
          <p:nvPr/>
        </p:nvSpPr>
        <p:spPr>
          <a:xfrm>
            <a:off x="5748006" y="2476499"/>
            <a:ext cx="529910" cy="9525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93" name="Oval 92">
            <a:extLst>
              <a:ext uri="{FF2B5EF4-FFF2-40B4-BE49-F238E27FC236}">
                <a16:creationId xmlns:a16="http://schemas.microsoft.com/office/drawing/2014/main" id="{A2B0E343-FAD5-4A7F-B428-B8FF7B1F32CC}"/>
              </a:ext>
            </a:extLst>
          </p:cNvPr>
          <p:cNvSpPr/>
          <p:nvPr/>
        </p:nvSpPr>
        <p:spPr>
          <a:xfrm>
            <a:off x="6662426" y="2437955"/>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4" name="Text Placeholder 2">
            <a:extLst>
              <a:ext uri="{FF2B5EF4-FFF2-40B4-BE49-F238E27FC236}">
                <a16:creationId xmlns:a16="http://schemas.microsoft.com/office/drawing/2014/main" id="{86D4A7AB-954E-4CB3-A424-5A654E9829D6}"/>
              </a:ext>
            </a:extLst>
          </p:cNvPr>
          <p:cNvSpPr txBox="1">
            <a:spLocks/>
          </p:cNvSpPr>
          <p:nvPr/>
        </p:nvSpPr>
        <p:spPr>
          <a:xfrm>
            <a:off x="6723941" y="2451771"/>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
        <p:nvSpPr>
          <p:cNvPr id="49" name="TextBox 48">
            <a:extLst>
              <a:ext uri="{FF2B5EF4-FFF2-40B4-BE49-F238E27FC236}">
                <a16:creationId xmlns:a16="http://schemas.microsoft.com/office/drawing/2014/main" id="{602F1AE6-1DF1-4712-846D-3FA59B0D9A87}"/>
              </a:ext>
            </a:extLst>
          </p:cNvPr>
          <p:cNvSpPr txBox="1"/>
          <p:nvPr/>
        </p:nvSpPr>
        <p:spPr>
          <a:xfrm>
            <a:off x="5764680" y="1145653"/>
            <a:ext cx="537372" cy="523220"/>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Create Ticket &amp; email</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56" name="Straight Arrow Connector 55">
            <a:extLst>
              <a:ext uri="{FF2B5EF4-FFF2-40B4-BE49-F238E27FC236}">
                <a16:creationId xmlns:a16="http://schemas.microsoft.com/office/drawing/2014/main" id="{1543BEBC-DEED-4A77-97DB-FE5EDB1006ED}"/>
              </a:ext>
            </a:extLst>
          </p:cNvPr>
          <p:cNvCxnSpPr>
            <a:cxnSpLocks/>
            <a:stCxn id="49" idx="3"/>
            <a:endCxn id="47" idx="1"/>
          </p:cNvCxnSpPr>
          <p:nvPr/>
        </p:nvCxnSpPr>
        <p:spPr>
          <a:xfrm>
            <a:off x="6302052" y="1407263"/>
            <a:ext cx="153303" cy="1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 Placeholder 2">
            <a:extLst>
              <a:ext uri="{FF2B5EF4-FFF2-40B4-BE49-F238E27FC236}">
                <a16:creationId xmlns:a16="http://schemas.microsoft.com/office/drawing/2014/main" id="{D9DD3F04-C842-45A8-A4A1-507C69EFADF2}"/>
              </a:ext>
            </a:extLst>
          </p:cNvPr>
          <p:cNvSpPr txBox="1">
            <a:spLocks/>
          </p:cNvSpPr>
          <p:nvPr/>
        </p:nvSpPr>
        <p:spPr>
          <a:xfrm>
            <a:off x="212957" y="3000719"/>
            <a:ext cx="2989945" cy="605822"/>
          </a:xfrm>
          <a:prstGeom prst="rect">
            <a:avLst/>
          </a:prstGeom>
          <a:ln>
            <a:solidFill>
              <a:schemeClr val="tx2"/>
            </a:solidFill>
          </a:ln>
        </p:spPr>
        <p:txBody>
          <a:bodyPr numCol="3"/>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Kenan</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BMP</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Revenue Portal</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Service Now</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Jira</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Revenue Portal – Latam Auto Extract logic</a:t>
            </a: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p:txBody>
      </p:sp>
    </p:spTree>
    <p:extLst>
      <p:ext uri="{BB962C8B-B14F-4D97-AF65-F5344CB8AC3E}">
        <p14:creationId xmlns:p14="http://schemas.microsoft.com/office/powerpoint/2010/main" val="412741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63569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Perazo/Dania Hernandez</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Firoze </a:t>
            </a:r>
            <a:r>
              <a:rPr lang="en-US" sz="900" dirty="0" err="1">
                <a:solidFill>
                  <a:srgbClr val="000000"/>
                </a:solidFill>
                <a:latin typeface="Arial" panose="020B0604020202020204"/>
                <a:cs typeface="+mn-cs"/>
              </a:rPr>
              <a:t>Metha</a:t>
            </a:r>
            <a:r>
              <a:rPr lang="en-US" sz="900" dirty="0">
                <a:solidFill>
                  <a:srgbClr val="000000"/>
                </a:solidFill>
                <a:latin typeface="Arial" panose="020B0604020202020204"/>
                <a:cs typeface="+mn-cs"/>
              </a:rPr>
              <a:t>/Dan Pokriefka</a:t>
            </a:r>
          </a:p>
          <a:p>
            <a:pPr marL="117472" indent="-117472" defTabSz="665550">
              <a:buClr>
                <a:srgbClr val="0067B1"/>
              </a:buClr>
              <a:buSzPct val="100000"/>
              <a:buFont typeface="Wingdings" panose="05000000000000000000" pitchFamily="2" charset="2"/>
              <a:buChar char="§"/>
              <a:defRPr/>
            </a:pPr>
            <a:endParaRPr lang="en-US" sz="900" dirty="0">
              <a:solidFill>
                <a:srgbClr val="000000"/>
              </a:solidFill>
              <a:latin typeface="Arial" panose="020B0604020202020204"/>
              <a:cs typeface="+mn-cs"/>
            </a:endParaRP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895498"/>
            <a:ext cx="8433415" cy="1765879"/>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184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a:t>
            </a:r>
            <a:r>
              <a:rPr lang="en-US" sz="900" dirty="0">
                <a:solidFill>
                  <a:srgbClr val="000000"/>
                </a:solidFill>
                <a:latin typeface="Arial" panose="020B0604020202020204"/>
                <a:cs typeface="+mn-cs"/>
              </a:rPr>
              <a:t> and </a:t>
            </a:r>
            <a:r>
              <a:rPr lang="en-US" sz="900" b="1" dirty="0">
                <a:solidFill>
                  <a:srgbClr val="000000"/>
                </a:solidFill>
                <a:latin typeface="Arial" panose="020B0604020202020204"/>
                <a:cs typeface="+mn-cs"/>
              </a:rPr>
              <a:t>CFS Teams</a:t>
            </a:r>
            <a:r>
              <a:rPr lang="en-US" sz="900" dirty="0">
                <a:solidFill>
                  <a:srgbClr val="000000"/>
                </a:solidFill>
                <a:latin typeface="Arial" panose="020B0604020202020204"/>
                <a:cs typeface="+mn-cs"/>
              </a:rPr>
              <a:t> will keep having access to Kenan and All the apps on Production and testing environments</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a:solidFill>
                  <a:srgbClr val="000000"/>
                </a:solidFill>
                <a:latin typeface="Arial" panose="020B0604020202020204"/>
              </a:rPr>
              <a:t>CPPEEB-Billing Care &amp; Disputes Team </a:t>
            </a:r>
            <a:r>
              <a:rPr lang="en-US" sz="900" dirty="0">
                <a:solidFill>
                  <a:srgbClr val="000000"/>
                </a:solidFill>
                <a:latin typeface="Arial" panose="020B0604020202020204"/>
              </a:rPr>
              <a:t>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in case of Errors.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SLA TBD</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800" dirty="0">
                <a:solidFill>
                  <a:srgbClr val="000000"/>
                </a:solidFill>
                <a:latin typeface="Arial" panose="020B0604020202020204"/>
                <a:cs typeface="+mn-cs"/>
              </a:rPr>
              <a:t>In case of IIFF Errors, the </a:t>
            </a:r>
            <a:r>
              <a:rPr lang="en-US" sz="800" b="1" dirty="0" err="1">
                <a:solidFill>
                  <a:srgbClr val="000000"/>
                </a:solidFill>
                <a:latin typeface="Arial" panose="020B0604020202020204"/>
                <a:cs typeface="+mn-cs"/>
              </a:rPr>
              <a:t>LatAm</a:t>
            </a:r>
            <a:r>
              <a:rPr lang="en-US" sz="800" b="1" dirty="0">
                <a:solidFill>
                  <a:srgbClr val="000000"/>
                </a:solidFill>
                <a:latin typeface="Arial" panose="020B0604020202020204"/>
                <a:cs typeface="+mn-cs"/>
              </a:rPr>
              <a:t> IT Support Team</a:t>
            </a:r>
            <a:r>
              <a:rPr lang="en-US" sz="800" dirty="0">
                <a:solidFill>
                  <a:srgbClr val="000000"/>
                </a:solidFill>
                <a:latin typeface="Arial" panose="020B0604020202020204"/>
                <a:cs typeface="+mn-cs"/>
              </a:rPr>
              <a:t> will analyze if they require code changes or not</a:t>
            </a:r>
            <a:endParaRPr lang="en-US" sz="800" b="1"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800" dirty="0">
                <a:solidFill>
                  <a:srgbClr val="000000"/>
                </a:solidFill>
                <a:latin typeface="Arial" panose="020B0604020202020204"/>
                <a:cs typeface="+mn-cs"/>
              </a:rPr>
              <a:t>The </a:t>
            </a:r>
            <a:r>
              <a:rPr lang="en-US" sz="800" b="1" dirty="0" err="1">
                <a:solidFill>
                  <a:srgbClr val="000000"/>
                </a:solidFill>
                <a:latin typeface="Arial" panose="020B0604020202020204"/>
                <a:cs typeface="+mn-cs"/>
              </a:rPr>
              <a:t>LatAm</a:t>
            </a:r>
            <a:r>
              <a:rPr lang="en-US" sz="800" b="1" dirty="0">
                <a:solidFill>
                  <a:srgbClr val="000000"/>
                </a:solidFill>
                <a:latin typeface="Arial" panose="020B0604020202020204"/>
                <a:cs typeface="+mn-cs"/>
              </a:rPr>
              <a:t> IT Support Team</a:t>
            </a:r>
            <a:r>
              <a:rPr lang="en-US" sz="800" dirty="0">
                <a:solidFill>
                  <a:srgbClr val="000000"/>
                </a:solidFill>
                <a:latin typeface="Arial" panose="020B0604020202020204"/>
                <a:cs typeface="+mn-cs"/>
              </a:rPr>
              <a:t> will escalate it to the </a:t>
            </a:r>
            <a:r>
              <a:rPr lang="en-US" sz="800" b="1" dirty="0">
                <a:solidFill>
                  <a:srgbClr val="000000"/>
                </a:solidFill>
                <a:latin typeface="Arial" panose="020B0604020202020204"/>
              </a:rPr>
              <a:t>CPPEEB-Billing Care &amp; Disputes Team</a:t>
            </a:r>
            <a:r>
              <a:rPr lang="en-US" sz="800" dirty="0">
                <a:solidFill>
                  <a:srgbClr val="000000"/>
                </a:solidFill>
                <a:latin typeface="Arial" panose="020B0604020202020204"/>
                <a:cs typeface="+mn-cs"/>
              </a:rPr>
              <a:t>, by creating a user story, in case it applies for Development changes.</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800" dirty="0">
                <a:solidFill>
                  <a:srgbClr val="000000"/>
                </a:solidFill>
                <a:latin typeface="Arial" panose="020B0604020202020204"/>
                <a:cs typeface="+mn-cs"/>
              </a:rPr>
              <a:t>The </a:t>
            </a:r>
            <a:r>
              <a:rPr lang="en-US" sz="800" b="1" dirty="0" err="1">
                <a:solidFill>
                  <a:srgbClr val="000000"/>
                </a:solidFill>
                <a:latin typeface="Arial" panose="020B0604020202020204"/>
                <a:cs typeface="+mn-cs"/>
              </a:rPr>
              <a:t>LatAm</a:t>
            </a:r>
            <a:r>
              <a:rPr lang="en-US" sz="800" b="1" dirty="0">
                <a:solidFill>
                  <a:srgbClr val="000000"/>
                </a:solidFill>
                <a:latin typeface="Arial" panose="020B0604020202020204"/>
                <a:cs typeface="+mn-cs"/>
              </a:rPr>
              <a:t> IT Support Team</a:t>
            </a:r>
            <a:r>
              <a:rPr lang="en-US" sz="800" dirty="0">
                <a:solidFill>
                  <a:srgbClr val="000000"/>
                </a:solidFill>
                <a:latin typeface="Arial" panose="020B0604020202020204"/>
                <a:cs typeface="+mn-cs"/>
              </a:rPr>
              <a:t> will escalate it to the </a:t>
            </a:r>
            <a:r>
              <a:rPr lang="en-US" sz="800" b="1" dirty="0">
                <a:solidFill>
                  <a:srgbClr val="000000"/>
                </a:solidFill>
                <a:latin typeface="Arial" panose="020B0604020202020204"/>
              </a:rPr>
              <a:t>CPPEEB-Billing Care &amp; Disputes Team</a:t>
            </a:r>
            <a:r>
              <a:rPr lang="en-US" sz="800" dirty="0">
                <a:solidFill>
                  <a:srgbClr val="000000"/>
                </a:solidFill>
                <a:latin typeface="Arial" panose="020B0604020202020204"/>
                <a:cs typeface="+mn-cs"/>
              </a:rPr>
              <a:t>, by creating a Service Now ticket, in case it doesn’t apply for Development changes.</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11</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7" y="267917"/>
            <a:ext cx="8571992" cy="337854"/>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Billing IT Finance | </a:t>
            </a:r>
            <a:r>
              <a:rPr lang="es-AR" dirty="0" err="1"/>
              <a:t>Analyze</a:t>
            </a:r>
            <a:r>
              <a:rPr lang="es-AR" dirty="0"/>
              <a:t> and </a:t>
            </a:r>
            <a:r>
              <a:rPr lang="es-AR" dirty="0" err="1"/>
              <a:t>Fix</a:t>
            </a:r>
            <a:r>
              <a:rPr lang="es-AR" dirty="0"/>
              <a:t> </a:t>
            </a:r>
            <a:r>
              <a:rPr lang="es-AR" dirty="0" err="1"/>
              <a:t>docs</a:t>
            </a:r>
            <a:r>
              <a:rPr lang="es-AR" dirty="0"/>
              <a:t> </a:t>
            </a:r>
            <a:r>
              <a:rPr lang="es-AR" dirty="0" err="1"/>
              <a:t>Extraction</a:t>
            </a:r>
            <a:r>
              <a:rPr lang="es-AR" dirty="0"/>
              <a:t> </a:t>
            </a:r>
            <a:r>
              <a:rPr lang="es-AR" dirty="0" err="1"/>
              <a:t>Errors</a:t>
            </a:r>
            <a:r>
              <a:rPr lang="es-AR" dirty="0"/>
              <a:t> (</a:t>
            </a:r>
            <a:r>
              <a:rPr lang="es-AR" dirty="0" err="1"/>
              <a:t>Kenan</a:t>
            </a:r>
            <a:r>
              <a:rPr lang="es-AR" dirty="0"/>
              <a:t>)</a:t>
            </a:r>
            <a:endParaRPr lang="en-US" dirty="0"/>
          </a:p>
          <a:p>
            <a:pPr defTabSz="685783"/>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56633" y="864470"/>
            <a:ext cx="3984343" cy="1643527"/>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analyze the IIFF error, and will define if it requires development or not</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In case it would require development,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 </a:t>
            </a:r>
            <a:r>
              <a:rPr lang="en-US" sz="900" dirty="0">
                <a:solidFill>
                  <a:srgbClr val="000000"/>
                </a:solidFill>
                <a:latin typeface="Arial" panose="020B0604020202020204"/>
              </a:rPr>
              <a:t>will create a user story, and assign it to the</a:t>
            </a:r>
            <a:r>
              <a:rPr lang="en-US" sz="900" b="1" dirty="0">
                <a:solidFill>
                  <a:srgbClr val="000000"/>
                </a:solidFill>
                <a:latin typeface="Arial" panose="020B0604020202020204"/>
              </a:rPr>
              <a:t> CPPEEB-Billing Care &amp; Disputes Team</a:t>
            </a:r>
            <a:endParaRPr lang="en-US" sz="900"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In case it wouldn’t require development,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create a Service Now ticket, and send an email to the </a:t>
            </a:r>
            <a:r>
              <a:rPr lang="en-US" sz="900" b="1" dirty="0">
                <a:solidFill>
                  <a:srgbClr val="000000"/>
                </a:solidFill>
                <a:latin typeface="Arial" panose="020B0604020202020204"/>
              </a:rPr>
              <a:t>CPPEEB-Billing Care &amp; Disputes Team</a:t>
            </a:r>
            <a:endParaRPr lang="en-US" sz="900"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a:solidFill>
                  <a:srgbClr val="000000"/>
                </a:solidFill>
                <a:latin typeface="Arial" panose="020B0604020202020204"/>
              </a:rPr>
              <a:t>CPPEEB-Billing Care &amp; Disputes Team </a:t>
            </a:r>
            <a:r>
              <a:rPr lang="en-US" sz="900" dirty="0">
                <a:solidFill>
                  <a:srgbClr val="000000"/>
                </a:solidFill>
                <a:latin typeface="Arial" panose="020B0604020202020204"/>
              </a:rPr>
              <a:t>will analyze and fix the error reported, and will notify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for the fix verification</a:t>
            </a:r>
            <a:endParaRPr lang="en-US" sz="900" b="1"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 </a:t>
            </a:r>
            <a:r>
              <a:rPr lang="en-US" sz="900" dirty="0">
                <a:solidFill>
                  <a:srgbClr val="000000"/>
                </a:solidFill>
                <a:latin typeface="Arial" panose="020B0604020202020204"/>
              </a:rPr>
              <a:t>members will verify the fix is working as expected and give Business </a:t>
            </a:r>
            <a:r>
              <a:rPr lang="en-US" sz="900" dirty="0" err="1">
                <a:solidFill>
                  <a:srgbClr val="000000"/>
                </a:solidFill>
                <a:latin typeface="Arial" panose="020B0604020202020204"/>
              </a:rPr>
              <a:t>SignOff</a:t>
            </a:r>
            <a:endParaRPr lang="en-US" sz="900"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Team </a:t>
            </a:r>
            <a:r>
              <a:rPr lang="en-US" sz="900" dirty="0">
                <a:solidFill>
                  <a:srgbClr val="000000"/>
                </a:solidFill>
                <a:latin typeface="Arial" panose="020B0604020202020204"/>
              </a:rPr>
              <a:t>members will close the ticket.</a:t>
            </a:r>
          </a:p>
        </p:txBody>
      </p: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37084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370840">
                <a:tc>
                  <a:txBody>
                    <a:bodyPr/>
                    <a:lstStyle/>
                    <a:p>
                      <a:pPr marL="0" indent="0">
                        <a:buClr>
                          <a:schemeClr val="tx2"/>
                        </a:buClr>
                        <a:buFont typeface="Arial" panose="020B0604020202020204" pitchFamily="34" charset="0"/>
                        <a:buNone/>
                      </a:pPr>
                      <a:endParaRPr lang="es-AR" sz="800" b="0" dirty="0">
                        <a:solidFill>
                          <a:schemeClr val="tx1"/>
                        </a:solidFill>
                      </a:endParaRP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43" name="TextBox 42">
            <a:extLst>
              <a:ext uri="{FF2B5EF4-FFF2-40B4-BE49-F238E27FC236}">
                <a16:creationId xmlns:a16="http://schemas.microsoft.com/office/drawing/2014/main" id="{ED8B09FF-15DE-4121-88AC-002562A3770E}"/>
              </a:ext>
            </a:extLst>
          </p:cNvPr>
          <p:cNvSpPr txBox="1"/>
          <p:nvPr/>
        </p:nvSpPr>
        <p:spPr>
          <a:xfrm>
            <a:off x="4584242" y="1160277"/>
            <a:ext cx="451652" cy="492443"/>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LatamIT</a:t>
            </a:r>
            <a:r>
              <a:rPr lang="en-US" sz="700" dirty="0">
                <a:solidFill>
                  <a:prstClr val="black"/>
                </a:solidFill>
                <a:latin typeface="Calibri" panose="020F0502020204030204"/>
                <a:ea typeface="Roboto" panose="02000000000000000000" pitchFamily="2" charset="0"/>
                <a:cs typeface="Roboto" panose="02000000000000000000" pitchFamily="2" charset="0"/>
              </a:rPr>
              <a:t>:</a:t>
            </a:r>
          </a:p>
          <a:p>
            <a:pPr algn="ctr" defTabSz="685783">
              <a:defRPr/>
            </a:pPr>
            <a:r>
              <a:rPr lang="en-US" sz="600" dirty="0">
                <a:solidFill>
                  <a:prstClr val="black"/>
                </a:solidFill>
                <a:latin typeface="Calibri" panose="020F0502020204030204"/>
                <a:ea typeface="Roboto" panose="02000000000000000000" pitchFamily="2" charset="0"/>
                <a:cs typeface="Roboto" panose="02000000000000000000" pitchFamily="2" charset="0"/>
              </a:rPr>
              <a:t>Analyze Error</a:t>
            </a:r>
          </a:p>
        </p:txBody>
      </p:sp>
      <p:sp>
        <p:nvSpPr>
          <p:cNvPr id="44" name="TextBox 43">
            <a:extLst>
              <a:ext uri="{FF2B5EF4-FFF2-40B4-BE49-F238E27FC236}">
                <a16:creationId xmlns:a16="http://schemas.microsoft.com/office/drawing/2014/main" id="{936EF044-CD87-4855-A490-CBEDE489C72F}"/>
              </a:ext>
            </a:extLst>
          </p:cNvPr>
          <p:cNvSpPr txBox="1"/>
          <p:nvPr/>
        </p:nvSpPr>
        <p:spPr>
          <a:xfrm>
            <a:off x="6412380" y="1785733"/>
            <a:ext cx="537372" cy="415498"/>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Create US</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6" name="Straight Arrow Connector 45">
            <a:extLst>
              <a:ext uri="{FF2B5EF4-FFF2-40B4-BE49-F238E27FC236}">
                <a16:creationId xmlns:a16="http://schemas.microsoft.com/office/drawing/2014/main" id="{5A8CE739-D476-43CB-B31A-F3475A93E65B}"/>
              </a:ext>
            </a:extLst>
          </p:cNvPr>
          <p:cNvCxnSpPr>
            <a:cxnSpLocks/>
            <a:stCxn id="43" idx="3"/>
            <a:endCxn id="53" idx="1"/>
          </p:cNvCxnSpPr>
          <p:nvPr/>
        </p:nvCxnSpPr>
        <p:spPr>
          <a:xfrm>
            <a:off x="5035894" y="1406499"/>
            <a:ext cx="16195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574EB00-C328-426F-9D2A-9A8430F76816}"/>
              </a:ext>
            </a:extLst>
          </p:cNvPr>
          <p:cNvSpPr txBox="1"/>
          <p:nvPr/>
        </p:nvSpPr>
        <p:spPr>
          <a:xfrm>
            <a:off x="6455355" y="1308274"/>
            <a:ext cx="605991" cy="200055"/>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a:solidFill>
                  <a:prstClr val="black"/>
                </a:solidFill>
                <a:latin typeface="Calibri" panose="020F0502020204030204"/>
                <a:ea typeface="Roboto" panose="02000000000000000000" pitchFamily="2" charset="0"/>
                <a:cs typeface="Roboto" panose="02000000000000000000" pitchFamily="2" charset="0"/>
              </a:rPr>
              <a:t>Fix Error </a:t>
            </a:r>
          </a:p>
        </p:txBody>
      </p:sp>
      <p:cxnSp>
        <p:nvCxnSpPr>
          <p:cNvPr id="50" name="Straight Arrow Connector 49">
            <a:extLst>
              <a:ext uri="{FF2B5EF4-FFF2-40B4-BE49-F238E27FC236}">
                <a16:creationId xmlns:a16="http://schemas.microsoft.com/office/drawing/2014/main" id="{BD5247C1-3F50-4247-BDFA-87B979361AF5}"/>
              </a:ext>
            </a:extLst>
          </p:cNvPr>
          <p:cNvCxnSpPr>
            <a:cxnSpLocks/>
            <a:stCxn id="53" idx="3"/>
            <a:endCxn id="49" idx="1"/>
          </p:cNvCxnSpPr>
          <p:nvPr/>
        </p:nvCxnSpPr>
        <p:spPr>
          <a:xfrm>
            <a:off x="5609108" y="1406500"/>
            <a:ext cx="155572" cy="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Diamond 52">
            <a:extLst>
              <a:ext uri="{FF2B5EF4-FFF2-40B4-BE49-F238E27FC236}">
                <a16:creationId xmlns:a16="http://schemas.microsoft.com/office/drawing/2014/main" id="{69625F3E-40DD-45D3-A839-40C4F3590E53}"/>
              </a:ext>
            </a:extLst>
          </p:cNvPr>
          <p:cNvSpPr/>
          <p:nvPr/>
        </p:nvSpPr>
        <p:spPr>
          <a:xfrm>
            <a:off x="5197853" y="1198297"/>
            <a:ext cx="411255" cy="416405"/>
          </a:xfrm>
          <a:prstGeom prst="diamon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600" dirty="0">
              <a:solidFill>
                <a:schemeClr val="tx1"/>
              </a:solidFill>
            </a:endParaRPr>
          </a:p>
        </p:txBody>
      </p:sp>
      <p:cxnSp>
        <p:nvCxnSpPr>
          <p:cNvPr id="55" name="Straight Arrow Connector 54">
            <a:extLst>
              <a:ext uri="{FF2B5EF4-FFF2-40B4-BE49-F238E27FC236}">
                <a16:creationId xmlns:a16="http://schemas.microsoft.com/office/drawing/2014/main" id="{7B18BBA1-2C73-49C2-9B34-4EA9C03B5E0A}"/>
              </a:ext>
            </a:extLst>
          </p:cNvPr>
          <p:cNvCxnSpPr>
            <a:cxnSpLocks/>
            <a:stCxn id="44" idx="0"/>
          </p:cNvCxnSpPr>
          <p:nvPr/>
        </p:nvCxnSpPr>
        <p:spPr>
          <a:xfrm flipH="1" flipV="1">
            <a:off x="6675612" y="1513081"/>
            <a:ext cx="5454" cy="272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0103A53-BA7C-4376-AFA4-D975A1D18D79}"/>
              </a:ext>
            </a:extLst>
          </p:cNvPr>
          <p:cNvCxnSpPr>
            <a:cxnSpLocks/>
            <a:stCxn id="47" idx="3"/>
          </p:cNvCxnSpPr>
          <p:nvPr/>
        </p:nvCxnSpPr>
        <p:spPr>
          <a:xfrm flipV="1">
            <a:off x="7061346" y="1406500"/>
            <a:ext cx="135894" cy="1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53A996E-5DA6-480E-B93E-35AC2ECF1DE3}"/>
              </a:ext>
            </a:extLst>
          </p:cNvPr>
          <p:cNvSpPr txBox="1"/>
          <p:nvPr/>
        </p:nvSpPr>
        <p:spPr>
          <a:xfrm>
            <a:off x="5244085" y="1300118"/>
            <a:ext cx="395503" cy="216006"/>
          </a:xfrm>
          <a:prstGeom prst="rect">
            <a:avLst/>
          </a:prstGeom>
        </p:spPr>
        <p:txBody>
          <a:bodyPr vert="horz" wrap="square" lIns="91440" tIns="45720" rIns="91440" bIns="45720" rtlCol="0" anchor="b">
            <a:noAutofit/>
          </a:bodyPr>
          <a:lstStyle/>
          <a:p>
            <a:pPr algn="l"/>
            <a:r>
              <a:rPr lang="es-AR" sz="700" dirty="0"/>
              <a:t>Dev?</a:t>
            </a:r>
            <a:endParaRPr lang="en-US" sz="700" dirty="0"/>
          </a:p>
        </p:txBody>
      </p:sp>
      <p:cxnSp>
        <p:nvCxnSpPr>
          <p:cNvPr id="71" name="Elbow Connector 83">
            <a:extLst>
              <a:ext uri="{FF2B5EF4-FFF2-40B4-BE49-F238E27FC236}">
                <a16:creationId xmlns:a16="http://schemas.microsoft.com/office/drawing/2014/main" id="{F61F99F6-DC34-49C3-926A-8407BCCF7BB9}"/>
              </a:ext>
            </a:extLst>
          </p:cNvPr>
          <p:cNvCxnSpPr>
            <a:cxnSpLocks/>
            <a:stCxn id="53" idx="2"/>
            <a:endCxn id="44" idx="1"/>
          </p:cNvCxnSpPr>
          <p:nvPr/>
        </p:nvCxnSpPr>
        <p:spPr>
          <a:xfrm rot="16200000" flipH="1">
            <a:off x="5718540" y="1299642"/>
            <a:ext cx="378780" cy="100889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20BF223-02AD-4E95-875F-49213D618A7F}"/>
              </a:ext>
            </a:extLst>
          </p:cNvPr>
          <p:cNvSpPr txBox="1"/>
          <p:nvPr/>
        </p:nvSpPr>
        <p:spPr>
          <a:xfrm>
            <a:off x="5474346" y="1891363"/>
            <a:ext cx="323100" cy="85254"/>
          </a:xfrm>
          <a:prstGeom prst="rect">
            <a:avLst/>
          </a:prstGeom>
        </p:spPr>
        <p:txBody>
          <a:bodyPr vert="horz" wrap="square" lIns="91440" tIns="45720" rIns="91440" bIns="45720" rtlCol="0" anchor="b">
            <a:noAutofit/>
          </a:bodyPr>
          <a:lstStyle/>
          <a:p>
            <a:pPr algn="l"/>
            <a:r>
              <a:rPr lang="es-AR" sz="500" dirty="0"/>
              <a:t>Yes</a:t>
            </a:r>
            <a:endParaRPr lang="en-US" sz="700" dirty="0"/>
          </a:p>
        </p:txBody>
      </p:sp>
      <p:sp>
        <p:nvSpPr>
          <p:cNvPr id="73" name="TextBox 72">
            <a:extLst>
              <a:ext uri="{FF2B5EF4-FFF2-40B4-BE49-F238E27FC236}">
                <a16:creationId xmlns:a16="http://schemas.microsoft.com/office/drawing/2014/main" id="{3BA8F765-F585-4B9A-B7A1-A9C8C257F985}"/>
              </a:ext>
            </a:extLst>
          </p:cNvPr>
          <p:cNvSpPr txBox="1"/>
          <p:nvPr/>
        </p:nvSpPr>
        <p:spPr>
          <a:xfrm>
            <a:off x="5534536" y="1321078"/>
            <a:ext cx="323100" cy="114560"/>
          </a:xfrm>
          <a:prstGeom prst="rect">
            <a:avLst/>
          </a:prstGeom>
        </p:spPr>
        <p:txBody>
          <a:bodyPr vert="horz" wrap="square" lIns="91440" tIns="45720" rIns="91440" bIns="45720" rtlCol="0" anchor="b">
            <a:noAutofit/>
          </a:bodyPr>
          <a:lstStyle/>
          <a:p>
            <a:pPr algn="l"/>
            <a:r>
              <a:rPr lang="es-AR" sz="500" dirty="0"/>
              <a:t>No</a:t>
            </a:r>
            <a:endParaRPr lang="en-US" sz="700" dirty="0"/>
          </a:p>
        </p:txBody>
      </p:sp>
      <p:sp>
        <p:nvSpPr>
          <p:cNvPr id="84" name="TextBox 83">
            <a:extLst>
              <a:ext uri="{FF2B5EF4-FFF2-40B4-BE49-F238E27FC236}">
                <a16:creationId xmlns:a16="http://schemas.microsoft.com/office/drawing/2014/main" id="{C9E31383-E790-48D3-AA50-4BFFD5583FAB}"/>
              </a:ext>
            </a:extLst>
          </p:cNvPr>
          <p:cNvSpPr txBox="1"/>
          <p:nvPr/>
        </p:nvSpPr>
        <p:spPr>
          <a:xfrm>
            <a:off x="7197240" y="1206613"/>
            <a:ext cx="537372" cy="400110"/>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Verify FIX</a:t>
            </a:r>
          </a:p>
          <a:p>
            <a:pPr algn="ctr" defTabSz="685783">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87" name="TextBox 44">
            <a:extLst>
              <a:ext uri="{FF2B5EF4-FFF2-40B4-BE49-F238E27FC236}">
                <a16:creationId xmlns:a16="http://schemas.microsoft.com/office/drawing/2014/main" id="{C45E9215-213C-4DFF-86F3-A7EB91758D5C}"/>
              </a:ext>
            </a:extLst>
          </p:cNvPr>
          <p:cNvSpPr txBox="1"/>
          <p:nvPr/>
        </p:nvSpPr>
        <p:spPr>
          <a:xfrm>
            <a:off x="7969566" y="1248920"/>
            <a:ext cx="547833" cy="338554"/>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a:t>
            </a:r>
          </a:p>
        </p:txBody>
      </p:sp>
      <p:cxnSp>
        <p:nvCxnSpPr>
          <p:cNvPr id="89" name="Straight Arrow Connector 88">
            <a:extLst>
              <a:ext uri="{FF2B5EF4-FFF2-40B4-BE49-F238E27FC236}">
                <a16:creationId xmlns:a16="http://schemas.microsoft.com/office/drawing/2014/main" id="{18AAB635-97F4-4A09-808F-60F42811C3C4}"/>
              </a:ext>
            </a:extLst>
          </p:cNvPr>
          <p:cNvCxnSpPr>
            <a:cxnSpLocks/>
          </p:cNvCxnSpPr>
          <p:nvPr/>
        </p:nvCxnSpPr>
        <p:spPr>
          <a:xfrm flipV="1">
            <a:off x="7747146" y="1414119"/>
            <a:ext cx="234954" cy="1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51">
            <a:extLst>
              <a:ext uri="{FF2B5EF4-FFF2-40B4-BE49-F238E27FC236}">
                <a16:creationId xmlns:a16="http://schemas.microsoft.com/office/drawing/2014/main" id="{EAB4EA1F-2438-4BF8-B2D7-0E38D830EBC1}"/>
              </a:ext>
            </a:extLst>
          </p:cNvPr>
          <p:cNvSpPr/>
          <p:nvPr/>
        </p:nvSpPr>
        <p:spPr>
          <a:xfrm>
            <a:off x="5685651" y="2437950"/>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2" name="Text Placeholder 2">
            <a:extLst>
              <a:ext uri="{FF2B5EF4-FFF2-40B4-BE49-F238E27FC236}">
                <a16:creationId xmlns:a16="http://schemas.microsoft.com/office/drawing/2014/main" id="{2B58B4B6-C522-4AC1-AE92-71F5F4CFF5AC}"/>
              </a:ext>
            </a:extLst>
          </p:cNvPr>
          <p:cNvSpPr txBox="1">
            <a:spLocks/>
          </p:cNvSpPr>
          <p:nvPr/>
        </p:nvSpPr>
        <p:spPr>
          <a:xfrm>
            <a:off x="5748006" y="2476499"/>
            <a:ext cx="529910" cy="9525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93" name="Oval 92">
            <a:extLst>
              <a:ext uri="{FF2B5EF4-FFF2-40B4-BE49-F238E27FC236}">
                <a16:creationId xmlns:a16="http://schemas.microsoft.com/office/drawing/2014/main" id="{A2B0E343-FAD5-4A7F-B428-B8FF7B1F32CC}"/>
              </a:ext>
            </a:extLst>
          </p:cNvPr>
          <p:cNvSpPr/>
          <p:nvPr/>
        </p:nvSpPr>
        <p:spPr>
          <a:xfrm>
            <a:off x="6662426" y="2437955"/>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4" name="Text Placeholder 2">
            <a:extLst>
              <a:ext uri="{FF2B5EF4-FFF2-40B4-BE49-F238E27FC236}">
                <a16:creationId xmlns:a16="http://schemas.microsoft.com/office/drawing/2014/main" id="{86D4A7AB-954E-4CB3-A424-5A654E9829D6}"/>
              </a:ext>
            </a:extLst>
          </p:cNvPr>
          <p:cNvSpPr txBox="1">
            <a:spLocks/>
          </p:cNvSpPr>
          <p:nvPr/>
        </p:nvSpPr>
        <p:spPr>
          <a:xfrm>
            <a:off x="6723941" y="2451771"/>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
        <p:nvSpPr>
          <p:cNvPr id="49" name="TextBox 48">
            <a:extLst>
              <a:ext uri="{FF2B5EF4-FFF2-40B4-BE49-F238E27FC236}">
                <a16:creationId xmlns:a16="http://schemas.microsoft.com/office/drawing/2014/main" id="{602F1AE6-1DF1-4712-846D-3FA59B0D9A87}"/>
              </a:ext>
            </a:extLst>
          </p:cNvPr>
          <p:cNvSpPr txBox="1"/>
          <p:nvPr/>
        </p:nvSpPr>
        <p:spPr>
          <a:xfrm>
            <a:off x="5764680" y="1145653"/>
            <a:ext cx="537372" cy="523220"/>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Create Ticket &amp; email</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56" name="Straight Arrow Connector 55">
            <a:extLst>
              <a:ext uri="{FF2B5EF4-FFF2-40B4-BE49-F238E27FC236}">
                <a16:creationId xmlns:a16="http://schemas.microsoft.com/office/drawing/2014/main" id="{1543BEBC-DEED-4A77-97DB-FE5EDB1006ED}"/>
              </a:ext>
            </a:extLst>
          </p:cNvPr>
          <p:cNvCxnSpPr>
            <a:cxnSpLocks/>
            <a:stCxn id="49" idx="3"/>
            <a:endCxn id="47" idx="1"/>
          </p:cNvCxnSpPr>
          <p:nvPr/>
        </p:nvCxnSpPr>
        <p:spPr>
          <a:xfrm>
            <a:off x="6302052" y="1407263"/>
            <a:ext cx="153303" cy="1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 Placeholder 2">
            <a:extLst>
              <a:ext uri="{FF2B5EF4-FFF2-40B4-BE49-F238E27FC236}">
                <a16:creationId xmlns:a16="http://schemas.microsoft.com/office/drawing/2014/main" id="{D9DD3F04-C842-45A8-A4A1-507C69EFADF2}"/>
              </a:ext>
            </a:extLst>
          </p:cNvPr>
          <p:cNvSpPr txBox="1">
            <a:spLocks/>
          </p:cNvSpPr>
          <p:nvPr/>
        </p:nvSpPr>
        <p:spPr>
          <a:xfrm>
            <a:off x="212957" y="3000719"/>
            <a:ext cx="2989945" cy="605822"/>
          </a:xfrm>
          <a:prstGeom prst="rect">
            <a:avLst/>
          </a:prstGeom>
          <a:ln>
            <a:solidFill>
              <a:schemeClr val="tx2"/>
            </a:solidFill>
          </a:ln>
        </p:spPr>
        <p:txBody>
          <a:bodyPr numCol="3"/>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Kenan</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BMP</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Revenue Portal</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Service Now</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Jira</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Revenue Portal – Latam Auto Extract logic</a:t>
            </a: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p:txBody>
      </p:sp>
    </p:spTree>
    <p:extLst>
      <p:ext uri="{BB962C8B-B14F-4D97-AF65-F5344CB8AC3E}">
        <p14:creationId xmlns:p14="http://schemas.microsoft.com/office/powerpoint/2010/main" val="402945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63569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Perazo/Dania Hernandez</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Sarah Gann/ Manuel Acosta / Dan Pokriefka</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895498"/>
            <a:ext cx="8433415" cy="1765879"/>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184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a:t>
            </a:r>
            <a:r>
              <a:rPr lang="en-US" sz="900" dirty="0">
                <a:solidFill>
                  <a:srgbClr val="000000"/>
                </a:solidFill>
                <a:latin typeface="Arial" panose="020B0604020202020204"/>
                <a:cs typeface="+mn-cs"/>
              </a:rPr>
              <a:t> and </a:t>
            </a:r>
            <a:r>
              <a:rPr lang="en-US" sz="900" b="1" dirty="0">
                <a:solidFill>
                  <a:srgbClr val="000000"/>
                </a:solidFill>
                <a:latin typeface="Arial" panose="020B0604020202020204"/>
                <a:cs typeface="+mn-cs"/>
              </a:rPr>
              <a:t>CFS Teams</a:t>
            </a:r>
            <a:r>
              <a:rPr lang="en-US" sz="900" dirty="0">
                <a:solidFill>
                  <a:srgbClr val="000000"/>
                </a:solidFill>
                <a:latin typeface="Arial" panose="020B0604020202020204"/>
                <a:cs typeface="+mn-cs"/>
              </a:rPr>
              <a:t> will keep having access to Documentum on Production and testing environments</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a:solidFill>
                  <a:srgbClr val="000000"/>
                </a:solidFill>
                <a:latin typeface="Arial" panose="020B0604020202020204"/>
              </a:rPr>
              <a:t>CPPEEB-Billing Care &amp; Disputes Team </a:t>
            </a:r>
            <a:r>
              <a:rPr lang="en-US" sz="900" dirty="0">
                <a:solidFill>
                  <a:srgbClr val="000000"/>
                </a:solidFill>
                <a:latin typeface="Arial" panose="020B0604020202020204"/>
              </a:rPr>
              <a:t>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in case of Errors.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SLA TBD</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800" dirty="0">
                <a:solidFill>
                  <a:srgbClr val="000000"/>
                </a:solidFill>
                <a:latin typeface="Arial" panose="020B0604020202020204"/>
                <a:cs typeface="+mn-cs"/>
              </a:rPr>
              <a:t>In case of Documentum Upload Errors, the </a:t>
            </a:r>
            <a:r>
              <a:rPr lang="en-US" sz="800" b="1" dirty="0" err="1">
                <a:solidFill>
                  <a:srgbClr val="000000"/>
                </a:solidFill>
                <a:latin typeface="Arial" panose="020B0604020202020204"/>
                <a:cs typeface="+mn-cs"/>
              </a:rPr>
              <a:t>LatAm</a:t>
            </a:r>
            <a:r>
              <a:rPr lang="en-US" sz="800" b="1" dirty="0">
                <a:solidFill>
                  <a:srgbClr val="000000"/>
                </a:solidFill>
                <a:latin typeface="Arial" panose="020B0604020202020204"/>
                <a:cs typeface="+mn-cs"/>
              </a:rPr>
              <a:t> IT Support Team</a:t>
            </a:r>
            <a:r>
              <a:rPr lang="en-US" sz="800" dirty="0">
                <a:solidFill>
                  <a:srgbClr val="000000"/>
                </a:solidFill>
                <a:latin typeface="Arial" panose="020B0604020202020204"/>
                <a:cs typeface="+mn-cs"/>
              </a:rPr>
              <a:t> will analyze if they require code changes or not</a:t>
            </a:r>
            <a:endParaRPr lang="en-US" sz="800" b="1"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800" dirty="0">
                <a:solidFill>
                  <a:srgbClr val="000000"/>
                </a:solidFill>
                <a:latin typeface="Arial" panose="020B0604020202020204"/>
                <a:cs typeface="+mn-cs"/>
              </a:rPr>
              <a:t>The </a:t>
            </a:r>
            <a:r>
              <a:rPr lang="en-US" sz="800" b="1" dirty="0" err="1">
                <a:solidFill>
                  <a:srgbClr val="000000"/>
                </a:solidFill>
                <a:latin typeface="Arial" panose="020B0604020202020204"/>
                <a:cs typeface="+mn-cs"/>
              </a:rPr>
              <a:t>LatAm</a:t>
            </a:r>
            <a:r>
              <a:rPr lang="en-US" sz="800" b="1" dirty="0">
                <a:solidFill>
                  <a:srgbClr val="000000"/>
                </a:solidFill>
                <a:latin typeface="Arial" panose="020B0604020202020204"/>
                <a:cs typeface="+mn-cs"/>
              </a:rPr>
              <a:t> IT Support Team</a:t>
            </a:r>
            <a:r>
              <a:rPr lang="en-US" sz="800" dirty="0">
                <a:solidFill>
                  <a:srgbClr val="000000"/>
                </a:solidFill>
                <a:latin typeface="Arial" panose="020B0604020202020204"/>
                <a:cs typeface="+mn-cs"/>
              </a:rPr>
              <a:t> will escalate it to the </a:t>
            </a:r>
            <a:r>
              <a:rPr lang="en-US" sz="800" b="1" dirty="0">
                <a:solidFill>
                  <a:srgbClr val="000000"/>
                </a:solidFill>
                <a:latin typeface="Arial" panose="020B0604020202020204"/>
              </a:rPr>
              <a:t>CPPEEB-Billing Care &amp; Disputes Team</a:t>
            </a:r>
            <a:r>
              <a:rPr lang="en-US" sz="800" dirty="0">
                <a:solidFill>
                  <a:srgbClr val="000000"/>
                </a:solidFill>
                <a:latin typeface="Arial" panose="020B0604020202020204"/>
                <a:cs typeface="+mn-cs"/>
              </a:rPr>
              <a:t>, by creating a user story, in case it applies for Development changes.</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800" dirty="0">
                <a:solidFill>
                  <a:srgbClr val="000000"/>
                </a:solidFill>
                <a:latin typeface="Arial" panose="020B0604020202020204"/>
                <a:cs typeface="+mn-cs"/>
              </a:rPr>
              <a:t>The </a:t>
            </a:r>
            <a:r>
              <a:rPr lang="en-US" sz="800" b="1" dirty="0" err="1">
                <a:solidFill>
                  <a:srgbClr val="000000"/>
                </a:solidFill>
                <a:latin typeface="Arial" panose="020B0604020202020204"/>
                <a:cs typeface="+mn-cs"/>
              </a:rPr>
              <a:t>LatAm</a:t>
            </a:r>
            <a:r>
              <a:rPr lang="en-US" sz="800" b="1" dirty="0">
                <a:solidFill>
                  <a:srgbClr val="000000"/>
                </a:solidFill>
                <a:latin typeface="Arial" panose="020B0604020202020204"/>
                <a:cs typeface="+mn-cs"/>
              </a:rPr>
              <a:t> IT Support Team</a:t>
            </a:r>
            <a:r>
              <a:rPr lang="en-US" sz="800" dirty="0">
                <a:solidFill>
                  <a:srgbClr val="000000"/>
                </a:solidFill>
                <a:latin typeface="Arial" panose="020B0604020202020204"/>
                <a:cs typeface="+mn-cs"/>
              </a:rPr>
              <a:t> will escalate it to the </a:t>
            </a:r>
            <a:r>
              <a:rPr lang="en-US" sz="800" b="1" dirty="0">
                <a:solidFill>
                  <a:srgbClr val="000000"/>
                </a:solidFill>
                <a:latin typeface="Arial" panose="020B0604020202020204"/>
              </a:rPr>
              <a:t>CPPEEB-Billing Care &amp; Disputes Team</a:t>
            </a:r>
            <a:r>
              <a:rPr lang="en-US" sz="800" dirty="0">
                <a:solidFill>
                  <a:srgbClr val="000000"/>
                </a:solidFill>
                <a:latin typeface="Arial" panose="020B0604020202020204"/>
                <a:cs typeface="+mn-cs"/>
              </a:rPr>
              <a:t>, by creating a Service Now ticket, in case it doesn’t apply for Development changes.</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12</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7" y="267917"/>
            <a:ext cx="8571992" cy="337854"/>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Billing IT Finance | </a:t>
            </a:r>
            <a:r>
              <a:rPr lang="es-AR" dirty="0" err="1"/>
              <a:t>Analyze</a:t>
            </a:r>
            <a:r>
              <a:rPr lang="es-AR" dirty="0"/>
              <a:t> and </a:t>
            </a:r>
            <a:r>
              <a:rPr lang="es-AR" dirty="0" err="1"/>
              <a:t>Fix</a:t>
            </a:r>
            <a:r>
              <a:rPr lang="es-AR" dirty="0"/>
              <a:t> </a:t>
            </a:r>
            <a:r>
              <a:rPr lang="es-AR" dirty="0" err="1"/>
              <a:t>Documentum</a:t>
            </a:r>
            <a:r>
              <a:rPr lang="es-AR" dirty="0"/>
              <a:t> </a:t>
            </a:r>
            <a:r>
              <a:rPr lang="es-AR" dirty="0" err="1"/>
              <a:t>Upload</a:t>
            </a:r>
            <a:r>
              <a:rPr lang="es-AR" dirty="0"/>
              <a:t> </a:t>
            </a:r>
            <a:r>
              <a:rPr lang="es-AR" dirty="0" err="1"/>
              <a:t>Errors</a:t>
            </a:r>
            <a:endParaRPr lang="en-US" dirty="0"/>
          </a:p>
          <a:p>
            <a:pPr defTabSz="685783"/>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56633" y="864470"/>
            <a:ext cx="3984343" cy="1865126"/>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periodically analyze if there were IIFF documents not uploaded to Documentum, or if there were upload errors.</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In case after the analysis they would conclude that the fix would require development,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 </a:t>
            </a:r>
            <a:r>
              <a:rPr lang="en-US" sz="900" dirty="0">
                <a:solidFill>
                  <a:srgbClr val="000000"/>
                </a:solidFill>
                <a:latin typeface="Arial" panose="020B0604020202020204"/>
              </a:rPr>
              <a:t>will create a user story, and assign it to the</a:t>
            </a:r>
            <a:r>
              <a:rPr lang="en-US" sz="900" b="1" dirty="0">
                <a:solidFill>
                  <a:srgbClr val="000000"/>
                </a:solidFill>
                <a:latin typeface="Arial" panose="020B0604020202020204"/>
              </a:rPr>
              <a:t> CPPEEB-Billing Care &amp; Disputes Team</a:t>
            </a:r>
            <a:endParaRPr lang="en-US" sz="900"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In most of the cases it wouldn’t require development, so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create a Service Now ticket, and send an email to the </a:t>
            </a:r>
            <a:r>
              <a:rPr lang="en-US" sz="900" dirty="0">
                <a:solidFill>
                  <a:srgbClr val="000000"/>
                </a:solidFill>
                <a:latin typeface="Arial" panose="020B0604020202020204"/>
                <a:hlinkClick r:id="rId6"/>
              </a:rPr>
              <a:t>DL-DocumentumLoaderProductionSupport@Level3.com</a:t>
            </a:r>
            <a:r>
              <a:rPr lang="en-US" sz="900" dirty="0">
                <a:solidFill>
                  <a:srgbClr val="000000"/>
                </a:solidFill>
                <a:latin typeface="Arial" panose="020B0604020202020204"/>
              </a:rPr>
              <a:t> </a:t>
            </a:r>
            <a:r>
              <a:rPr lang="en-US" sz="900" b="1" dirty="0">
                <a:solidFill>
                  <a:srgbClr val="000000"/>
                </a:solidFill>
                <a:latin typeface="Arial" panose="020B0604020202020204"/>
              </a:rPr>
              <a:t>CPPEEB-Billing Care &amp; Disputes Team</a:t>
            </a:r>
            <a:endParaRPr lang="en-US" sz="900"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a:solidFill>
                  <a:srgbClr val="000000"/>
                </a:solidFill>
                <a:latin typeface="Arial" panose="020B0604020202020204"/>
              </a:rPr>
              <a:t>CPPEEB-Billing Care &amp; Disputes Team </a:t>
            </a:r>
            <a:r>
              <a:rPr lang="en-US" sz="900" dirty="0">
                <a:solidFill>
                  <a:srgbClr val="000000"/>
                </a:solidFill>
                <a:latin typeface="Arial" panose="020B0604020202020204"/>
              </a:rPr>
              <a:t>will analyze and fix the error reported, and will notify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for the fix verification</a:t>
            </a:r>
            <a:endParaRPr lang="en-US" sz="900" b="1"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 </a:t>
            </a:r>
            <a:r>
              <a:rPr lang="en-US" sz="900" dirty="0">
                <a:solidFill>
                  <a:srgbClr val="000000"/>
                </a:solidFill>
                <a:latin typeface="Arial" panose="020B0604020202020204"/>
              </a:rPr>
              <a:t>members will verify the fix is working as expected and give Business </a:t>
            </a:r>
            <a:r>
              <a:rPr lang="en-US" sz="900" dirty="0" err="1">
                <a:solidFill>
                  <a:srgbClr val="000000"/>
                </a:solidFill>
                <a:latin typeface="Arial" panose="020B0604020202020204"/>
              </a:rPr>
              <a:t>SignOff</a:t>
            </a:r>
            <a:endParaRPr lang="en-US" sz="900"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Team </a:t>
            </a:r>
            <a:r>
              <a:rPr lang="en-US" sz="900" dirty="0">
                <a:solidFill>
                  <a:srgbClr val="000000"/>
                </a:solidFill>
                <a:latin typeface="Arial" panose="020B0604020202020204"/>
              </a:rPr>
              <a:t>members will close the ticket.</a:t>
            </a:r>
          </a:p>
        </p:txBody>
      </p: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extLst>
              <p:ext uri="{D42A27DB-BD31-4B8C-83A1-F6EECF244321}">
                <p14:modId xmlns:p14="http://schemas.microsoft.com/office/powerpoint/2010/main" val="347870360"/>
              </p:ext>
            </p:extLst>
          </p:nvPr>
        </p:nvGraphicFramePr>
        <p:xfrm>
          <a:off x="250930" y="2996493"/>
          <a:ext cx="2951972" cy="37084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370840">
                <a:tc>
                  <a:txBody>
                    <a:bodyPr/>
                    <a:lstStyle/>
                    <a:p>
                      <a:pPr marL="0" indent="0">
                        <a:buClr>
                          <a:schemeClr val="tx2"/>
                        </a:buClr>
                        <a:buFont typeface="Arial" panose="020B0604020202020204" pitchFamily="34" charset="0"/>
                        <a:buNone/>
                      </a:pPr>
                      <a:endParaRPr lang="es-AR" sz="800" b="0" dirty="0">
                        <a:solidFill>
                          <a:schemeClr val="tx1"/>
                        </a:solidFill>
                      </a:endParaRP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43" name="TextBox 42">
            <a:extLst>
              <a:ext uri="{FF2B5EF4-FFF2-40B4-BE49-F238E27FC236}">
                <a16:creationId xmlns:a16="http://schemas.microsoft.com/office/drawing/2014/main" id="{ED8B09FF-15DE-4121-88AC-002562A3770E}"/>
              </a:ext>
            </a:extLst>
          </p:cNvPr>
          <p:cNvSpPr txBox="1"/>
          <p:nvPr/>
        </p:nvSpPr>
        <p:spPr>
          <a:xfrm>
            <a:off x="4584242" y="1160277"/>
            <a:ext cx="451652" cy="492443"/>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LatamIT</a:t>
            </a:r>
            <a:r>
              <a:rPr lang="en-US" sz="700" dirty="0">
                <a:solidFill>
                  <a:prstClr val="black"/>
                </a:solidFill>
                <a:latin typeface="Calibri" panose="020F0502020204030204"/>
                <a:ea typeface="Roboto" panose="02000000000000000000" pitchFamily="2" charset="0"/>
                <a:cs typeface="Roboto" panose="02000000000000000000" pitchFamily="2" charset="0"/>
              </a:rPr>
              <a:t>:</a:t>
            </a:r>
          </a:p>
          <a:p>
            <a:pPr algn="ctr" defTabSz="685783">
              <a:defRPr/>
            </a:pPr>
            <a:r>
              <a:rPr lang="en-US" sz="600" dirty="0">
                <a:solidFill>
                  <a:prstClr val="black"/>
                </a:solidFill>
                <a:latin typeface="Calibri" panose="020F0502020204030204"/>
                <a:ea typeface="Roboto" panose="02000000000000000000" pitchFamily="2" charset="0"/>
                <a:cs typeface="Roboto" panose="02000000000000000000" pitchFamily="2" charset="0"/>
              </a:rPr>
              <a:t>Analyze Error</a:t>
            </a:r>
          </a:p>
        </p:txBody>
      </p:sp>
      <p:sp>
        <p:nvSpPr>
          <p:cNvPr id="44" name="TextBox 43">
            <a:extLst>
              <a:ext uri="{FF2B5EF4-FFF2-40B4-BE49-F238E27FC236}">
                <a16:creationId xmlns:a16="http://schemas.microsoft.com/office/drawing/2014/main" id="{936EF044-CD87-4855-A490-CBEDE489C72F}"/>
              </a:ext>
            </a:extLst>
          </p:cNvPr>
          <p:cNvSpPr txBox="1"/>
          <p:nvPr/>
        </p:nvSpPr>
        <p:spPr>
          <a:xfrm>
            <a:off x="6412380" y="1785733"/>
            <a:ext cx="537372" cy="415498"/>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Create US</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6" name="Straight Arrow Connector 45">
            <a:extLst>
              <a:ext uri="{FF2B5EF4-FFF2-40B4-BE49-F238E27FC236}">
                <a16:creationId xmlns:a16="http://schemas.microsoft.com/office/drawing/2014/main" id="{5A8CE739-D476-43CB-B31A-F3475A93E65B}"/>
              </a:ext>
            </a:extLst>
          </p:cNvPr>
          <p:cNvCxnSpPr>
            <a:cxnSpLocks/>
            <a:stCxn id="43" idx="3"/>
            <a:endCxn id="53" idx="1"/>
          </p:cNvCxnSpPr>
          <p:nvPr/>
        </p:nvCxnSpPr>
        <p:spPr>
          <a:xfrm>
            <a:off x="5035894" y="1406499"/>
            <a:ext cx="16195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574EB00-C328-426F-9D2A-9A8430F76816}"/>
              </a:ext>
            </a:extLst>
          </p:cNvPr>
          <p:cNvSpPr txBox="1"/>
          <p:nvPr/>
        </p:nvSpPr>
        <p:spPr>
          <a:xfrm>
            <a:off x="6455355" y="1308274"/>
            <a:ext cx="605991" cy="200055"/>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a:solidFill>
                  <a:prstClr val="black"/>
                </a:solidFill>
                <a:latin typeface="Calibri" panose="020F0502020204030204"/>
                <a:ea typeface="Roboto" panose="02000000000000000000" pitchFamily="2" charset="0"/>
                <a:cs typeface="Roboto" panose="02000000000000000000" pitchFamily="2" charset="0"/>
              </a:rPr>
              <a:t>Fix Error </a:t>
            </a:r>
          </a:p>
        </p:txBody>
      </p:sp>
      <p:cxnSp>
        <p:nvCxnSpPr>
          <p:cNvPr id="50" name="Straight Arrow Connector 49">
            <a:extLst>
              <a:ext uri="{FF2B5EF4-FFF2-40B4-BE49-F238E27FC236}">
                <a16:creationId xmlns:a16="http://schemas.microsoft.com/office/drawing/2014/main" id="{BD5247C1-3F50-4247-BDFA-87B979361AF5}"/>
              </a:ext>
            </a:extLst>
          </p:cNvPr>
          <p:cNvCxnSpPr>
            <a:cxnSpLocks/>
            <a:stCxn id="53" idx="3"/>
            <a:endCxn id="49" idx="1"/>
          </p:cNvCxnSpPr>
          <p:nvPr/>
        </p:nvCxnSpPr>
        <p:spPr>
          <a:xfrm>
            <a:off x="5609108" y="1406500"/>
            <a:ext cx="155572" cy="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Diamond 52">
            <a:extLst>
              <a:ext uri="{FF2B5EF4-FFF2-40B4-BE49-F238E27FC236}">
                <a16:creationId xmlns:a16="http://schemas.microsoft.com/office/drawing/2014/main" id="{69625F3E-40DD-45D3-A839-40C4F3590E53}"/>
              </a:ext>
            </a:extLst>
          </p:cNvPr>
          <p:cNvSpPr/>
          <p:nvPr/>
        </p:nvSpPr>
        <p:spPr>
          <a:xfrm>
            <a:off x="5197853" y="1198297"/>
            <a:ext cx="411255" cy="416405"/>
          </a:xfrm>
          <a:prstGeom prst="diamon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600" dirty="0">
              <a:solidFill>
                <a:schemeClr val="tx1"/>
              </a:solidFill>
            </a:endParaRPr>
          </a:p>
        </p:txBody>
      </p:sp>
      <p:cxnSp>
        <p:nvCxnSpPr>
          <p:cNvPr id="55" name="Straight Arrow Connector 54">
            <a:extLst>
              <a:ext uri="{FF2B5EF4-FFF2-40B4-BE49-F238E27FC236}">
                <a16:creationId xmlns:a16="http://schemas.microsoft.com/office/drawing/2014/main" id="{7B18BBA1-2C73-49C2-9B34-4EA9C03B5E0A}"/>
              </a:ext>
            </a:extLst>
          </p:cNvPr>
          <p:cNvCxnSpPr>
            <a:cxnSpLocks/>
            <a:stCxn id="44" idx="0"/>
          </p:cNvCxnSpPr>
          <p:nvPr/>
        </p:nvCxnSpPr>
        <p:spPr>
          <a:xfrm flipH="1" flipV="1">
            <a:off x="6675612" y="1513081"/>
            <a:ext cx="5454" cy="272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0103A53-BA7C-4376-AFA4-D975A1D18D79}"/>
              </a:ext>
            </a:extLst>
          </p:cNvPr>
          <p:cNvCxnSpPr>
            <a:cxnSpLocks/>
            <a:stCxn id="47" idx="3"/>
          </p:cNvCxnSpPr>
          <p:nvPr/>
        </p:nvCxnSpPr>
        <p:spPr>
          <a:xfrm flipV="1">
            <a:off x="7061346" y="1406500"/>
            <a:ext cx="135894" cy="1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53A996E-5DA6-480E-B93E-35AC2ECF1DE3}"/>
              </a:ext>
            </a:extLst>
          </p:cNvPr>
          <p:cNvSpPr txBox="1"/>
          <p:nvPr/>
        </p:nvSpPr>
        <p:spPr>
          <a:xfrm>
            <a:off x="5244085" y="1300118"/>
            <a:ext cx="395503" cy="216006"/>
          </a:xfrm>
          <a:prstGeom prst="rect">
            <a:avLst/>
          </a:prstGeom>
        </p:spPr>
        <p:txBody>
          <a:bodyPr vert="horz" wrap="square" lIns="91440" tIns="45720" rIns="91440" bIns="45720" rtlCol="0" anchor="b">
            <a:noAutofit/>
          </a:bodyPr>
          <a:lstStyle/>
          <a:p>
            <a:pPr algn="l"/>
            <a:r>
              <a:rPr lang="es-AR" sz="700" dirty="0"/>
              <a:t>Dev?</a:t>
            </a:r>
            <a:endParaRPr lang="en-US" sz="700" dirty="0"/>
          </a:p>
        </p:txBody>
      </p:sp>
      <p:cxnSp>
        <p:nvCxnSpPr>
          <p:cNvPr id="71" name="Elbow Connector 83">
            <a:extLst>
              <a:ext uri="{FF2B5EF4-FFF2-40B4-BE49-F238E27FC236}">
                <a16:creationId xmlns:a16="http://schemas.microsoft.com/office/drawing/2014/main" id="{F61F99F6-DC34-49C3-926A-8407BCCF7BB9}"/>
              </a:ext>
            </a:extLst>
          </p:cNvPr>
          <p:cNvCxnSpPr>
            <a:cxnSpLocks/>
            <a:stCxn id="53" idx="2"/>
            <a:endCxn id="44" idx="1"/>
          </p:cNvCxnSpPr>
          <p:nvPr/>
        </p:nvCxnSpPr>
        <p:spPr>
          <a:xfrm rot="16200000" flipH="1">
            <a:off x="5718540" y="1299642"/>
            <a:ext cx="378780" cy="100889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20BF223-02AD-4E95-875F-49213D618A7F}"/>
              </a:ext>
            </a:extLst>
          </p:cNvPr>
          <p:cNvSpPr txBox="1"/>
          <p:nvPr/>
        </p:nvSpPr>
        <p:spPr>
          <a:xfrm>
            <a:off x="5474346" y="1891363"/>
            <a:ext cx="323100" cy="85254"/>
          </a:xfrm>
          <a:prstGeom prst="rect">
            <a:avLst/>
          </a:prstGeom>
        </p:spPr>
        <p:txBody>
          <a:bodyPr vert="horz" wrap="square" lIns="91440" tIns="45720" rIns="91440" bIns="45720" rtlCol="0" anchor="b">
            <a:noAutofit/>
          </a:bodyPr>
          <a:lstStyle/>
          <a:p>
            <a:pPr algn="l"/>
            <a:r>
              <a:rPr lang="es-AR" sz="500" dirty="0"/>
              <a:t>Yes</a:t>
            </a:r>
            <a:endParaRPr lang="en-US" sz="700" dirty="0"/>
          </a:p>
        </p:txBody>
      </p:sp>
      <p:sp>
        <p:nvSpPr>
          <p:cNvPr id="73" name="TextBox 72">
            <a:extLst>
              <a:ext uri="{FF2B5EF4-FFF2-40B4-BE49-F238E27FC236}">
                <a16:creationId xmlns:a16="http://schemas.microsoft.com/office/drawing/2014/main" id="{3BA8F765-F585-4B9A-B7A1-A9C8C257F985}"/>
              </a:ext>
            </a:extLst>
          </p:cNvPr>
          <p:cNvSpPr txBox="1"/>
          <p:nvPr/>
        </p:nvSpPr>
        <p:spPr>
          <a:xfrm>
            <a:off x="5534536" y="1321078"/>
            <a:ext cx="323100" cy="114560"/>
          </a:xfrm>
          <a:prstGeom prst="rect">
            <a:avLst/>
          </a:prstGeom>
        </p:spPr>
        <p:txBody>
          <a:bodyPr vert="horz" wrap="square" lIns="91440" tIns="45720" rIns="91440" bIns="45720" rtlCol="0" anchor="b">
            <a:noAutofit/>
          </a:bodyPr>
          <a:lstStyle/>
          <a:p>
            <a:pPr algn="l"/>
            <a:r>
              <a:rPr lang="es-AR" sz="500" dirty="0"/>
              <a:t>No</a:t>
            </a:r>
            <a:endParaRPr lang="en-US" sz="700" dirty="0"/>
          </a:p>
        </p:txBody>
      </p:sp>
      <p:sp>
        <p:nvSpPr>
          <p:cNvPr id="84" name="TextBox 83">
            <a:extLst>
              <a:ext uri="{FF2B5EF4-FFF2-40B4-BE49-F238E27FC236}">
                <a16:creationId xmlns:a16="http://schemas.microsoft.com/office/drawing/2014/main" id="{C9E31383-E790-48D3-AA50-4BFFD5583FAB}"/>
              </a:ext>
            </a:extLst>
          </p:cNvPr>
          <p:cNvSpPr txBox="1"/>
          <p:nvPr/>
        </p:nvSpPr>
        <p:spPr>
          <a:xfrm>
            <a:off x="7197240" y="1206613"/>
            <a:ext cx="537372" cy="400110"/>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Verify FIX</a:t>
            </a:r>
          </a:p>
          <a:p>
            <a:pPr algn="ctr" defTabSz="685783">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87" name="TextBox 44">
            <a:extLst>
              <a:ext uri="{FF2B5EF4-FFF2-40B4-BE49-F238E27FC236}">
                <a16:creationId xmlns:a16="http://schemas.microsoft.com/office/drawing/2014/main" id="{C45E9215-213C-4DFF-86F3-A7EB91758D5C}"/>
              </a:ext>
            </a:extLst>
          </p:cNvPr>
          <p:cNvSpPr txBox="1"/>
          <p:nvPr/>
        </p:nvSpPr>
        <p:spPr>
          <a:xfrm>
            <a:off x="7969566" y="1248920"/>
            <a:ext cx="547833" cy="338554"/>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a:t>
            </a:r>
          </a:p>
        </p:txBody>
      </p:sp>
      <p:cxnSp>
        <p:nvCxnSpPr>
          <p:cNvPr id="89" name="Straight Arrow Connector 88">
            <a:extLst>
              <a:ext uri="{FF2B5EF4-FFF2-40B4-BE49-F238E27FC236}">
                <a16:creationId xmlns:a16="http://schemas.microsoft.com/office/drawing/2014/main" id="{18AAB635-97F4-4A09-808F-60F42811C3C4}"/>
              </a:ext>
            </a:extLst>
          </p:cNvPr>
          <p:cNvCxnSpPr>
            <a:cxnSpLocks/>
          </p:cNvCxnSpPr>
          <p:nvPr/>
        </p:nvCxnSpPr>
        <p:spPr>
          <a:xfrm flipV="1">
            <a:off x="7747146" y="1414119"/>
            <a:ext cx="234954" cy="1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51">
            <a:extLst>
              <a:ext uri="{FF2B5EF4-FFF2-40B4-BE49-F238E27FC236}">
                <a16:creationId xmlns:a16="http://schemas.microsoft.com/office/drawing/2014/main" id="{EAB4EA1F-2438-4BF8-B2D7-0E38D830EBC1}"/>
              </a:ext>
            </a:extLst>
          </p:cNvPr>
          <p:cNvSpPr/>
          <p:nvPr/>
        </p:nvSpPr>
        <p:spPr>
          <a:xfrm>
            <a:off x="5685651" y="2437950"/>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2" name="Text Placeholder 2">
            <a:extLst>
              <a:ext uri="{FF2B5EF4-FFF2-40B4-BE49-F238E27FC236}">
                <a16:creationId xmlns:a16="http://schemas.microsoft.com/office/drawing/2014/main" id="{2B58B4B6-C522-4AC1-AE92-71F5F4CFF5AC}"/>
              </a:ext>
            </a:extLst>
          </p:cNvPr>
          <p:cNvSpPr txBox="1">
            <a:spLocks/>
          </p:cNvSpPr>
          <p:nvPr/>
        </p:nvSpPr>
        <p:spPr>
          <a:xfrm>
            <a:off x="5748006" y="2476499"/>
            <a:ext cx="529910" cy="9525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93" name="Oval 92">
            <a:extLst>
              <a:ext uri="{FF2B5EF4-FFF2-40B4-BE49-F238E27FC236}">
                <a16:creationId xmlns:a16="http://schemas.microsoft.com/office/drawing/2014/main" id="{A2B0E343-FAD5-4A7F-B428-B8FF7B1F32CC}"/>
              </a:ext>
            </a:extLst>
          </p:cNvPr>
          <p:cNvSpPr/>
          <p:nvPr/>
        </p:nvSpPr>
        <p:spPr>
          <a:xfrm>
            <a:off x="6662426" y="2437955"/>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4" name="Text Placeholder 2">
            <a:extLst>
              <a:ext uri="{FF2B5EF4-FFF2-40B4-BE49-F238E27FC236}">
                <a16:creationId xmlns:a16="http://schemas.microsoft.com/office/drawing/2014/main" id="{86D4A7AB-954E-4CB3-A424-5A654E9829D6}"/>
              </a:ext>
            </a:extLst>
          </p:cNvPr>
          <p:cNvSpPr txBox="1">
            <a:spLocks/>
          </p:cNvSpPr>
          <p:nvPr/>
        </p:nvSpPr>
        <p:spPr>
          <a:xfrm>
            <a:off x="6723941" y="2451771"/>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
        <p:nvSpPr>
          <p:cNvPr id="49" name="TextBox 48">
            <a:extLst>
              <a:ext uri="{FF2B5EF4-FFF2-40B4-BE49-F238E27FC236}">
                <a16:creationId xmlns:a16="http://schemas.microsoft.com/office/drawing/2014/main" id="{602F1AE6-1DF1-4712-846D-3FA59B0D9A87}"/>
              </a:ext>
            </a:extLst>
          </p:cNvPr>
          <p:cNvSpPr txBox="1"/>
          <p:nvPr/>
        </p:nvSpPr>
        <p:spPr>
          <a:xfrm>
            <a:off x="5764680" y="1145653"/>
            <a:ext cx="537372" cy="523220"/>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Create Ticket &amp; email</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56" name="Straight Arrow Connector 55">
            <a:extLst>
              <a:ext uri="{FF2B5EF4-FFF2-40B4-BE49-F238E27FC236}">
                <a16:creationId xmlns:a16="http://schemas.microsoft.com/office/drawing/2014/main" id="{1543BEBC-DEED-4A77-97DB-FE5EDB1006ED}"/>
              </a:ext>
            </a:extLst>
          </p:cNvPr>
          <p:cNvCxnSpPr>
            <a:cxnSpLocks/>
            <a:stCxn id="49" idx="3"/>
            <a:endCxn id="47" idx="1"/>
          </p:cNvCxnSpPr>
          <p:nvPr/>
        </p:nvCxnSpPr>
        <p:spPr>
          <a:xfrm>
            <a:off x="6302052" y="1407263"/>
            <a:ext cx="153303" cy="1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 Placeholder 2">
            <a:extLst>
              <a:ext uri="{FF2B5EF4-FFF2-40B4-BE49-F238E27FC236}">
                <a16:creationId xmlns:a16="http://schemas.microsoft.com/office/drawing/2014/main" id="{D9DD3F04-C842-45A8-A4A1-507C69EFADF2}"/>
              </a:ext>
            </a:extLst>
          </p:cNvPr>
          <p:cNvSpPr txBox="1">
            <a:spLocks/>
          </p:cNvSpPr>
          <p:nvPr/>
        </p:nvSpPr>
        <p:spPr>
          <a:xfrm>
            <a:off x="212957" y="3000719"/>
            <a:ext cx="2989945" cy="605822"/>
          </a:xfrm>
          <a:prstGeom prst="rect">
            <a:avLst/>
          </a:prstGeom>
          <a:ln>
            <a:solidFill>
              <a:schemeClr val="tx2"/>
            </a:solidFill>
          </a:ln>
        </p:spPr>
        <p:txBody>
          <a:bodyPr numCol="3"/>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Kenan</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BMP</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Revenue Portal</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Service Now</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Jira</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Documentum viewer</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Documentum loader</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Docuentum as a content repository.</a:t>
            </a: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p:txBody>
      </p:sp>
    </p:spTree>
    <p:extLst>
      <p:ext uri="{BB962C8B-B14F-4D97-AF65-F5344CB8AC3E}">
        <p14:creationId xmlns:p14="http://schemas.microsoft.com/office/powerpoint/2010/main" val="132702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63569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Perazo/Dania Hernandez</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Sarah Gann/ Manuel Acosta / Dan Pokriefka / Firoze </a:t>
            </a:r>
            <a:r>
              <a:rPr lang="en-US" sz="900" dirty="0" err="1">
                <a:solidFill>
                  <a:srgbClr val="000000"/>
                </a:solidFill>
                <a:latin typeface="Arial" panose="020B0604020202020204"/>
                <a:cs typeface="+mn-cs"/>
              </a:rPr>
              <a:t>Metha</a:t>
            </a:r>
            <a:endParaRPr lang="en-US" sz="900" dirty="0">
              <a:solidFill>
                <a:srgbClr val="000000"/>
              </a:solidFill>
              <a:latin typeface="Arial" panose="020B0604020202020204"/>
              <a:cs typeface="+mn-cs"/>
            </a:endParaRP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895498"/>
            <a:ext cx="8433415" cy="1765879"/>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184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a:t>
            </a:r>
            <a:r>
              <a:rPr lang="en-US" sz="900" dirty="0">
                <a:solidFill>
                  <a:srgbClr val="000000"/>
                </a:solidFill>
                <a:latin typeface="Arial" panose="020B0604020202020204"/>
                <a:cs typeface="+mn-cs"/>
              </a:rPr>
              <a:t> and </a:t>
            </a:r>
            <a:r>
              <a:rPr lang="en-US" sz="900" b="1" dirty="0">
                <a:solidFill>
                  <a:srgbClr val="000000"/>
                </a:solidFill>
                <a:latin typeface="Arial" panose="020B0604020202020204"/>
                <a:cs typeface="+mn-cs"/>
              </a:rPr>
              <a:t>CFS Teams</a:t>
            </a:r>
            <a:r>
              <a:rPr lang="en-US" sz="900" dirty="0">
                <a:solidFill>
                  <a:srgbClr val="000000"/>
                </a:solidFill>
                <a:latin typeface="Arial" panose="020B0604020202020204"/>
                <a:cs typeface="+mn-cs"/>
              </a:rPr>
              <a:t> will keep having access to all the applications on Production and testing environments</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800" b="1" dirty="0">
                <a:solidFill>
                  <a:srgbClr val="000000"/>
                </a:solidFill>
                <a:latin typeface="Arial" panose="020B0604020202020204"/>
              </a:rPr>
              <a:t>CPPEEB-Billing Product &amp; Tax – Kenan and BCD Teams</a:t>
            </a:r>
            <a:r>
              <a:rPr lang="en-US" sz="900" b="1" dirty="0">
                <a:solidFill>
                  <a:srgbClr val="000000"/>
                </a:solidFill>
                <a:latin typeface="Arial" panose="020B0604020202020204"/>
              </a:rPr>
              <a:t> </a:t>
            </a:r>
            <a:r>
              <a:rPr lang="en-US" sz="900" dirty="0">
                <a:solidFill>
                  <a:srgbClr val="000000"/>
                </a:solidFill>
                <a:latin typeface="Arial" panose="020B0604020202020204"/>
              </a:rPr>
              <a:t>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in case of Errors.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SLA TBD</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If there would be </a:t>
            </a:r>
            <a:r>
              <a:rPr lang="en-US" sz="800" b="1" dirty="0">
                <a:solidFill>
                  <a:srgbClr val="000000"/>
                </a:solidFill>
                <a:latin typeface="Arial" panose="020B0604020202020204"/>
              </a:rPr>
              <a:t>Kenan/SES changes</a:t>
            </a:r>
            <a:r>
              <a:rPr lang="en-US" sz="800" dirty="0">
                <a:solidFill>
                  <a:srgbClr val="000000"/>
                </a:solidFill>
                <a:latin typeface="Arial" panose="020B0604020202020204"/>
              </a:rPr>
              <a:t>, the </a:t>
            </a:r>
            <a:r>
              <a:rPr lang="en-US" sz="800" b="1" dirty="0" err="1">
                <a:solidFill>
                  <a:srgbClr val="000000"/>
                </a:solidFill>
                <a:latin typeface="Arial" panose="020B0604020202020204"/>
              </a:rPr>
              <a:t>LatAm</a:t>
            </a:r>
            <a:r>
              <a:rPr lang="en-US" sz="800" b="1" dirty="0">
                <a:solidFill>
                  <a:srgbClr val="000000"/>
                </a:solidFill>
                <a:latin typeface="Arial" panose="020B0604020202020204"/>
              </a:rPr>
              <a:t> IT support Team</a:t>
            </a:r>
            <a:r>
              <a:rPr lang="en-US" sz="800" dirty="0">
                <a:solidFill>
                  <a:srgbClr val="000000"/>
                </a:solidFill>
                <a:latin typeface="Arial" panose="020B0604020202020204"/>
              </a:rPr>
              <a:t> will create the necessary user stories and assign it to the </a:t>
            </a:r>
            <a:r>
              <a:rPr lang="en-US" sz="800" b="1" dirty="0">
                <a:solidFill>
                  <a:srgbClr val="000000"/>
                </a:solidFill>
                <a:latin typeface="Arial" panose="020B0604020202020204"/>
              </a:rPr>
              <a:t>CPPEEB-Billing Product &amp; Tax – Kenan Team</a:t>
            </a:r>
            <a:r>
              <a:rPr lang="en-US" sz="800" dirty="0">
                <a:solidFill>
                  <a:srgbClr val="000000"/>
                </a:solidFill>
                <a:latin typeface="Arial" panose="020B0604020202020204"/>
              </a:rPr>
              <a:t> </a:t>
            </a:r>
          </a:p>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If there would be I</a:t>
            </a:r>
            <a:r>
              <a:rPr lang="en-US" sz="800" b="1" dirty="0">
                <a:solidFill>
                  <a:srgbClr val="000000"/>
                </a:solidFill>
                <a:latin typeface="Arial" panose="020B0604020202020204"/>
              </a:rPr>
              <a:t>IFF/AM/CCAT</a:t>
            </a:r>
            <a:r>
              <a:rPr lang="en-US" sz="800" dirty="0">
                <a:solidFill>
                  <a:srgbClr val="000000"/>
                </a:solidFill>
                <a:latin typeface="Arial" panose="020B0604020202020204"/>
              </a:rPr>
              <a:t> changes associated, the </a:t>
            </a:r>
            <a:r>
              <a:rPr lang="en-US" sz="800" b="1" dirty="0" err="1">
                <a:solidFill>
                  <a:srgbClr val="000000"/>
                </a:solidFill>
                <a:latin typeface="Arial" panose="020B0604020202020204"/>
              </a:rPr>
              <a:t>LatAm</a:t>
            </a:r>
            <a:r>
              <a:rPr lang="en-US" sz="800" b="1" dirty="0">
                <a:solidFill>
                  <a:srgbClr val="000000"/>
                </a:solidFill>
                <a:latin typeface="Arial" panose="020B0604020202020204"/>
              </a:rPr>
              <a:t> IT support Team</a:t>
            </a:r>
            <a:r>
              <a:rPr lang="en-US" sz="800" dirty="0">
                <a:solidFill>
                  <a:srgbClr val="000000"/>
                </a:solidFill>
                <a:latin typeface="Arial" panose="020B0604020202020204"/>
              </a:rPr>
              <a:t> will create the necessary user stories and assign it to the </a:t>
            </a:r>
            <a:r>
              <a:rPr lang="en-US" sz="800" b="1" dirty="0">
                <a:solidFill>
                  <a:srgbClr val="000000"/>
                </a:solidFill>
                <a:latin typeface="Arial" panose="020B0604020202020204"/>
              </a:rPr>
              <a:t>CPPEEB-Billing Care &amp; Disputes Team</a:t>
            </a:r>
          </a:p>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The</a:t>
            </a:r>
            <a:r>
              <a:rPr lang="en-US" sz="800" b="1" dirty="0">
                <a:solidFill>
                  <a:srgbClr val="000000"/>
                </a:solidFill>
                <a:latin typeface="Arial" panose="020B0604020202020204"/>
              </a:rPr>
              <a:t> BCM </a:t>
            </a:r>
            <a:r>
              <a:rPr lang="en-US" sz="800" b="1" dirty="0" err="1">
                <a:solidFill>
                  <a:srgbClr val="000000"/>
                </a:solidFill>
                <a:latin typeface="Arial" panose="020B0604020202020204"/>
              </a:rPr>
              <a:t>reqs</a:t>
            </a:r>
            <a:r>
              <a:rPr lang="en-US" sz="800" b="1" dirty="0">
                <a:solidFill>
                  <a:srgbClr val="000000"/>
                </a:solidFill>
                <a:latin typeface="Arial" panose="020B0604020202020204"/>
              </a:rPr>
              <a:t> </a:t>
            </a:r>
            <a:r>
              <a:rPr lang="en-US" sz="800" dirty="0">
                <a:solidFill>
                  <a:srgbClr val="000000"/>
                </a:solidFill>
                <a:latin typeface="Arial" panose="020B0604020202020204"/>
              </a:rPr>
              <a:t>will be analyzed and managed by </a:t>
            </a:r>
            <a:r>
              <a:rPr lang="en-US" sz="800" b="1" dirty="0">
                <a:solidFill>
                  <a:srgbClr val="000000"/>
                </a:solidFill>
                <a:latin typeface="Arial" panose="020B0604020202020204"/>
              </a:rPr>
              <a:t>Nancy Loshbough</a:t>
            </a:r>
            <a:r>
              <a:rPr lang="en-US" sz="800" dirty="0">
                <a:solidFill>
                  <a:srgbClr val="000000"/>
                </a:solidFill>
                <a:latin typeface="Arial" panose="020B0604020202020204"/>
              </a:rPr>
              <a:t>, without the</a:t>
            </a:r>
            <a:r>
              <a:rPr lang="en-US" sz="800" b="1" dirty="0">
                <a:solidFill>
                  <a:srgbClr val="000000"/>
                </a:solidFill>
                <a:latin typeface="Arial" panose="020B0604020202020204"/>
              </a:rPr>
              <a:t> </a:t>
            </a:r>
            <a:r>
              <a:rPr lang="en-US" sz="800" b="1" dirty="0" err="1">
                <a:solidFill>
                  <a:srgbClr val="000000"/>
                </a:solidFill>
                <a:latin typeface="Arial" panose="020B0604020202020204"/>
              </a:rPr>
              <a:t>LatAm</a:t>
            </a:r>
            <a:r>
              <a:rPr lang="en-US" sz="800" b="1" dirty="0">
                <a:solidFill>
                  <a:srgbClr val="000000"/>
                </a:solidFill>
                <a:latin typeface="Arial" panose="020B0604020202020204"/>
              </a:rPr>
              <a:t> IT Support Team </a:t>
            </a:r>
            <a:r>
              <a:rPr lang="en-US" sz="800" dirty="0">
                <a:solidFill>
                  <a:srgbClr val="000000"/>
                </a:solidFill>
                <a:latin typeface="Arial" panose="020B0604020202020204"/>
              </a:rPr>
              <a:t>intervention.</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13</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7" y="267917"/>
            <a:ext cx="8571992" cy="337854"/>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Billing IT Finance | </a:t>
            </a:r>
            <a:r>
              <a:rPr lang="es-AR" dirty="0" err="1"/>
              <a:t>Support</a:t>
            </a:r>
            <a:r>
              <a:rPr lang="es-AR" dirty="0"/>
              <a:t> new </a:t>
            </a:r>
            <a:r>
              <a:rPr lang="es-AR" dirty="0" err="1"/>
              <a:t>regulatory</a:t>
            </a:r>
            <a:r>
              <a:rPr lang="es-AR" dirty="0"/>
              <a:t> </a:t>
            </a:r>
            <a:r>
              <a:rPr lang="es-AR" dirty="0" err="1"/>
              <a:t>requirements</a:t>
            </a:r>
            <a:r>
              <a:rPr lang="es-AR" dirty="0"/>
              <a:t> </a:t>
            </a:r>
            <a:endParaRPr lang="en-US" dirty="0"/>
          </a:p>
          <a:p>
            <a:pPr defTabSz="685783"/>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167602" y="864474"/>
            <a:ext cx="4418904" cy="1821268"/>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The CFS Team will create a Service Now request specifying the regulatory requirements</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The </a:t>
            </a:r>
            <a:r>
              <a:rPr lang="en-US" sz="780" b="1" dirty="0" err="1">
                <a:solidFill>
                  <a:srgbClr val="000000"/>
                </a:solidFill>
                <a:latin typeface="Arial" panose="020B0604020202020204"/>
              </a:rPr>
              <a:t>LatAm</a:t>
            </a:r>
            <a:r>
              <a:rPr lang="en-US" sz="780" b="1" dirty="0">
                <a:solidFill>
                  <a:srgbClr val="000000"/>
                </a:solidFill>
                <a:latin typeface="Arial" panose="020B0604020202020204"/>
              </a:rPr>
              <a:t> IT support Team</a:t>
            </a:r>
            <a:r>
              <a:rPr lang="en-US" sz="780" dirty="0">
                <a:solidFill>
                  <a:srgbClr val="000000"/>
                </a:solidFill>
                <a:latin typeface="Arial" panose="020B0604020202020204"/>
              </a:rPr>
              <a:t> will analyze it, and will determine which are the Teams impacted.</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If there would be </a:t>
            </a:r>
            <a:r>
              <a:rPr lang="en-US" sz="780" b="1" dirty="0">
                <a:solidFill>
                  <a:srgbClr val="000000"/>
                </a:solidFill>
                <a:latin typeface="Arial" panose="020B0604020202020204"/>
              </a:rPr>
              <a:t>Kenan/SES changes</a:t>
            </a:r>
            <a:r>
              <a:rPr lang="en-US" sz="780" dirty="0">
                <a:solidFill>
                  <a:srgbClr val="000000"/>
                </a:solidFill>
                <a:latin typeface="Arial" panose="020B0604020202020204"/>
              </a:rPr>
              <a:t>, the </a:t>
            </a:r>
            <a:r>
              <a:rPr lang="en-US" sz="780" b="1" dirty="0" err="1">
                <a:solidFill>
                  <a:srgbClr val="000000"/>
                </a:solidFill>
                <a:latin typeface="Arial" panose="020B0604020202020204"/>
              </a:rPr>
              <a:t>LatAm</a:t>
            </a:r>
            <a:r>
              <a:rPr lang="en-US" sz="780" b="1" dirty="0">
                <a:solidFill>
                  <a:srgbClr val="000000"/>
                </a:solidFill>
                <a:latin typeface="Arial" panose="020B0604020202020204"/>
              </a:rPr>
              <a:t> IT support Team</a:t>
            </a:r>
            <a:r>
              <a:rPr lang="en-US" sz="780" dirty="0">
                <a:solidFill>
                  <a:srgbClr val="000000"/>
                </a:solidFill>
                <a:latin typeface="Arial" panose="020B0604020202020204"/>
              </a:rPr>
              <a:t> will create the necessary user stories and assign it to the </a:t>
            </a:r>
            <a:r>
              <a:rPr lang="en-US" sz="780" b="1" dirty="0">
                <a:solidFill>
                  <a:srgbClr val="000000"/>
                </a:solidFill>
                <a:latin typeface="Arial" panose="020B0604020202020204"/>
              </a:rPr>
              <a:t>CPPEEB-Billing Product &amp; Tax – Kenan Team</a:t>
            </a:r>
            <a:r>
              <a:rPr lang="en-US" sz="780" dirty="0">
                <a:solidFill>
                  <a:srgbClr val="000000"/>
                </a:solidFill>
                <a:latin typeface="Arial" panose="020B0604020202020204"/>
              </a:rPr>
              <a:t> </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If there would be I</a:t>
            </a:r>
            <a:r>
              <a:rPr lang="en-US" sz="780" b="1" dirty="0">
                <a:solidFill>
                  <a:srgbClr val="000000"/>
                </a:solidFill>
                <a:latin typeface="Arial" panose="020B0604020202020204"/>
              </a:rPr>
              <a:t>IFF/AM/CCAT</a:t>
            </a:r>
            <a:r>
              <a:rPr lang="en-US" sz="780" dirty="0">
                <a:solidFill>
                  <a:srgbClr val="000000"/>
                </a:solidFill>
                <a:latin typeface="Arial" panose="020B0604020202020204"/>
              </a:rPr>
              <a:t> changes associated, the </a:t>
            </a:r>
            <a:r>
              <a:rPr lang="en-US" sz="780" b="1" dirty="0" err="1">
                <a:solidFill>
                  <a:srgbClr val="000000"/>
                </a:solidFill>
                <a:latin typeface="Arial" panose="020B0604020202020204"/>
              </a:rPr>
              <a:t>LatAm</a:t>
            </a:r>
            <a:r>
              <a:rPr lang="en-US" sz="780" b="1" dirty="0">
                <a:solidFill>
                  <a:srgbClr val="000000"/>
                </a:solidFill>
                <a:latin typeface="Arial" panose="020B0604020202020204"/>
              </a:rPr>
              <a:t> IT support Team</a:t>
            </a:r>
            <a:r>
              <a:rPr lang="en-US" sz="780" dirty="0">
                <a:solidFill>
                  <a:srgbClr val="000000"/>
                </a:solidFill>
                <a:latin typeface="Arial" panose="020B0604020202020204"/>
              </a:rPr>
              <a:t> will create the necessary user stories and assign it to the </a:t>
            </a:r>
            <a:r>
              <a:rPr lang="en-US" sz="780" b="1" dirty="0">
                <a:solidFill>
                  <a:srgbClr val="000000"/>
                </a:solidFill>
                <a:latin typeface="Arial" panose="020B0604020202020204"/>
              </a:rPr>
              <a:t>CPPEEB-Billing Care &amp; Disputes Team</a:t>
            </a:r>
            <a:endParaRPr lang="en-US" sz="780"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The user stories will be prioritized by the </a:t>
            </a:r>
            <a:r>
              <a:rPr lang="en-US" sz="780" b="1" dirty="0">
                <a:solidFill>
                  <a:srgbClr val="000000"/>
                </a:solidFill>
                <a:latin typeface="Arial" panose="020B0604020202020204"/>
              </a:rPr>
              <a:t>CFS Team</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The user stories will be committed on the PI Planning sessions</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The different IT NA Teams will implement the user stories and deliver them on a testing environment</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The </a:t>
            </a:r>
            <a:r>
              <a:rPr lang="en-US" sz="780" b="1" dirty="0" err="1">
                <a:solidFill>
                  <a:srgbClr val="000000"/>
                </a:solidFill>
                <a:latin typeface="Arial" panose="020B0604020202020204"/>
              </a:rPr>
              <a:t>LatAm</a:t>
            </a:r>
            <a:r>
              <a:rPr lang="en-US" sz="780" b="1" dirty="0">
                <a:solidFill>
                  <a:srgbClr val="000000"/>
                </a:solidFill>
                <a:latin typeface="Arial" panose="020B0604020202020204"/>
              </a:rPr>
              <a:t> IT Support Team</a:t>
            </a:r>
            <a:r>
              <a:rPr lang="en-US" sz="780" dirty="0">
                <a:solidFill>
                  <a:srgbClr val="000000"/>
                </a:solidFill>
                <a:latin typeface="Arial" panose="020B0604020202020204"/>
              </a:rPr>
              <a:t> will test the user stories, get business signoff, and close the request after that.</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For the </a:t>
            </a:r>
            <a:r>
              <a:rPr lang="en-US" sz="780" b="1" dirty="0">
                <a:solidFill>
                  <a:srgbClr val="000000"/>
                </a:solidFill>
                <a:latin typeface="Arial" panose="020B0604020202020204"/>
              </a:rPr>
              <a:t>BCM Process</a:t>
            </a:r>
            <a:r>
              <a:rPr lang="en-US" sz="780" dirty="0">
                <a:solidFill>
                  <a:srgbClr val="000000"/>
                </a:solidFill>
                <a:latin typeface="Arial" panose="020B0604020202020204"/>
              </a:rPr>
              <a:t>, the </a:t>
            </a:r>
            <a:r>
              <a:rPr lang="en-US" sz="780" b="1" dirty="0">
                <a:solidFill>
                  <a:srgbClr val="000000"/>
                </a:solidFill>
                <a:latin typeface="Arial" panose="020B0604020202020204"/>
              </a:rPr>
              <a:t>CFS Team</a:t>
            </a:r>
            <a:r>
              <a:rPr lang="en-US" sz="780" dirty="0">
                <a:solidFill>
                  <a:srgbClr val="000000"/>
                </a:solidFill>
                <a:latin typeface="Arial" panose="020B0604020202020204"/>
              </a:rPr>
              <a:t> will send an email with the Details to </a:t>
            </a:r>
            <a:r>
              <a:rPr lang="en-US" sz="780" b="1" dirty="0">
                <a:solidFill>
                  <a:srgbClr val="000000"/>
                </a:solidFill>
                <a:latin typeface="Arial" panose="020B0604020202020204"/>
              </a:rPr>
              <a:t>Nancy </a:t>
            </a:r>
            <a:r>
              <a:rPr lang="en-US" sz="780" b="1" i="0" dirty="0">
                <a:solidFill>
                  <a:srgbClr val="242424"/>
                </a:solidFill>
                <a:effectLst/>
                <a:latin typeface="Segoe UI" panose="020B0502040204020203" pitchFamily="34" charset="0"/>
              </a:rPr>
              <a:t>Loshbough</a:t>
            </a:r>
          </a:p>
          <a:p>
            <a:pPr marL="171450" indent="-171450" defTabSz="665550">
              <a:lnSpc>
                <a:spcPct val="80000"/>
              </a:lnSpc>
              <a:buClr>
                <a:srgbClr val="0067B1"/>
              </a:buClr>
              <a:buFont typeface="Arial" panose="020B0604020202020204" pitchFamily="34" charset="0"/>
              <a:buChar char="•"/>
            </a:pPr>
            <a:r>
              <a:rPr lang="en-US" sz="780" b="1" dirty="0">
                <a:solidFill>
                  <a:srgbClr val="000000"/>
                </a:solidFill>
                <a:latin typeface="Arial" panose="020B0604020202020204"/>
              </a:rPr>
              <a:t>Nancy</a:t>
            </a:r>
            <a:r>
              <a:rPr lang="en-US" sz="780" dirty="0">
                <a:solidFill>
                  <a:srgbClr val="000000"/>
                </a:solidFill>
                <a:latin typeface="Arial" panose="020B0604020202020204"/>
              </a:rPr>
              <a:t> will create the user stories, and they will be part of the prioritization and PI Planning sessions. </a:t>
            </a:r>
            <a:r>
              <a:rPr lang="en-US" sz="780" b="1" dirty="0">
                <a:solidFill>
                  <a:srgbClr val="000000"/>
                </a:solidFill>
                <a:latin typeface="Arial" panose="020B0604020202020204"/>
              </a:rPr>
              <a:t>Note</a:t>
            </a:r>
            <a:r>
              <a:rPr lang="en-US" sz="780" dirty="0">
                <a:solidFill>
                  <a:srgbClr val="000000"/>
                </a:solidFill>
                <a:latin typeface="Arial" panose="020B0604020202020204"/>
              </a:rPr>
              <a:t> that the </a:t>
            </a:r>
            <a:r>
              <a:rPr lang="en-US" sz="780" b="1" dirty="0">
                <a:solidFill>
                  <a:srgbClr val="000000"/>
                </a:solidFill>
                <a:latin typeface="Arial" panose="020B0604020202020204"/>
              </a:rPr>
              <a:t>IT Support </a:t>
            </a:r>
            <a:r>
              <a:rPr lang="en-US" sz="780" b="1" dirty="0" err="1">
                <a:solidFill>
                  <a:srgbClr val="000000"/>
                </a:solidFill>
                <a:latin typeface="Arial" panose="020B0604020202020204"/>
              </a:rPr>
              <a:t>LatAm</a:t>
            </a:r>
            <a:r>
              <a:rPr lang="en-US" sz="780" b="1" dirty="0">
                <a:solidFill>
                  <a:srgbClr val="000000"/>
                </a:solidFill>
                <a:latin typeface="Arial" panose="020B0604020202020204"/>
              </a:rPr>
              <a:t> Team</a:t>
            </a:r>
            <a:r>
              <a:rPr lang="en-US" sz="780" dirty="0">
                <a:solidFill>
                  <a:srgbClr val="000000"/>
                </a:solidFill>
                <a:latin typeface="Arial" panose="020B0604020202020204"/>
              </a:rPr>
              <a:t> is not taking part of the testing in this case.</a:t>
            </a:r>
          </a:p>
        </p:txBody>
      </p:sp>
      <p:sp>
        <p:nvSpPr>
          <p:cNvPr id="64" name="Text Placeholder 2">
            <a:extLst>
              <a:ext uri="{FF2B5EF4-FFF2-40B4-BE49-F238E27FC236}">
                <a16:creationId xmlns:a16="http://schemas.microsoft.com/office/drawing/2014/main" id="{D9DD3F04-C842-45A8-A4A1-507C69EFADF2}"/>
              </a:ext>
            </a:extLst>
          </p:cNvPr>
          <p:cNvSpPr txBox="1">
            <a:spLocks/>
          </p:cNvSpPr>
          <p:nvPr/>
        </p:nvSpPr>
        <p:spPr>
          <a:xfrm>
            <a:off x="212957" y="3000719"/>
            <a:ext cx="2989945" cy="605822"/>
          </a:xfrm>
          <a:prstGeom prst="rect">
            <a:avLst/>
          </a:prstGeom>
          <a:ln>
            <a:solidFill>
              <a:schemeClr val="tx2"/>
            </a:solidFill>
          </a:ln>
        </p:spPr>
        <p:txBody>
          <a:bodyPr numCol="3"/>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Kenan</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BMP</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Revenue Portal</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Service Now</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Jira</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Documentum viewer</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Documentum loader</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Docuentum as a content repository.</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SES</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CCAT</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AM</a:t>
            </a: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p:txBody>
      </p:sp>
      <p:sp>
        <p:nvSpPr>
          <p:cNvPr id="46" name="TextBox 45">
            <a:extLst>
              <a:ext uri="{FF2B5EF4-FFF2-40B4-BE49-F238E27FC236}">
                <a16:creationId xmlns:a16="http://schemas.microsoft.com/office/drawing/2014/main" id="{7E1D0ACA-6958-481D-935F-CCF1138C06B7}"/>
              </a:ext>
            </a:extLst>
          </p:cNvPr>
          <p:cNvSpPr txBox="1"/>
          <p:nvPr/>
        </p:nvSpPr>
        <p:spPr>
          <a:xfrm>
            <a:off x="5309684" y="1481491"/>
            <a:ext cx="552075" cy="384721"/>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LatamIT</a:t>
            </a:r>
            <a:r>
              <a:rPr lang="en-US" sz="700" dirty="0">
                <a:solidFill>
                  <a:prstClr val="black"/>
                </a:solidFill>
                <a:latin typeface="Calibri" panose="020F0502020204030204"/>
                <a:ea typeface="Roboto" panose="02000000000000000000" pitchFamily="2" charset="0"/>
                <a:cs typeface="Roboto" panose="02000000000000000000" pitchFamily="2" charset="0"/>
              </a:rPr>
              <a:t>:</a:t>
            </a:r>
          </a:p>
          <a:p>
            <a:pPr algn="ctr" defTabSz="685783">
              <a:defRPr/>
            </a:pPr>
            <a:r>
              <a:rPr lang="en-US" sz="600" dirty="0">
                <a:solidFill>
                  <a:prstClr val="black"/>
                </a:solidFill>
                <a:latin typeface="Calibri" panose="020F0502020204030204"/>
                <a:ea typeface="Roboto" panose="02000000000000000000" pitchFamily="2" charset="0"/>
                <a:cs typeface="Roboto" panose="02000000000000000000" pitchFamily="2" charset="0"/>
              </a:rPr>
              <a:t>Analyze request </a:t>
            </a:r>
          </a:p>
        </p:txBody>
      </p:sp>
      <p:sp>
        <p:nvSpPr>
          <p:cNvPr id="52" name="TextBox 51">
            <a:extLst>
              <a:ext uri="{FF2B5EF4-FFF2-40B4-BE49-F238E27FC236}">
                <a16:creationId xmlns:a16="http://schemas.microsoft.com/office/drawing/2014/main" id="{25AAF8CC-DB33-49CD-810E-23B1144C74F3}"/>
              </a:ext>
            </a:extLst>
          </p:cNvPr>
          <p:cNvSpPr txBox="1"/>
          <p:nvPr/>
        </p:nvSpPr>
        <p:spPr>
          <a:xfrm>
            <a:off x="5959546" y="1468653"/>
            <a:ext cx="537372" cy="523220"/>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Create Feature + USs</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53" name="TextBox 52">
            <a:extLst>
              <a:ext uri="{FF2B5EF4-FFF2-40B4-BE49-F238E27FC236}">
                <a16:creationId xmlns:a16="http://schemas.microsoft.com/office/drawing/2014/main" id="{1E4F6B36-BF09-4306-A976-AA9863550CAD}"/>
              </a:ext>
            </a:extLst>
          </p:cNvPr>
          <p:cNvSpPr txBox="1"/>
          <p:nvPr/>
        </p:nvSpPr>
        <p:spPr>
          <a:xfrm>
            <a:off x="7249105" y="1527349"/>
            <a:ext cx="506931" cy="307777"/>
          </a:xfrm>
          <a:prstGeom prst="rect">
            <a:avLst/>
          </a:prstGeom>
          <a:solidFill>
            <a:schemeClr val="bg2"/>
          </a:solidFill>
          <a:ln>
            <a:solidFill>
              <a:schemeClr val="accent5">
                <a:lumMod val="75000"/>
              </a:schemeClr>
            </a:solidFill>
          </a:ln>
        </p:spPr>
        <p:txBody>
          <a:bodyPr wrap="square" rtlCol="0">
            <a:spAutoFit/>
          </a:bodyPr>
          <a:lstStyle/>
          <a:p>
            <a:pPr algn="ctr" defTabSz="685783">
              <a:defRPr/>
            </a:pPr>
            <a:r>
              <a:rPr lang="en-US" sz="700" dirty="0">
                <a:solidFill>
                  <a:prstClr val="black"/>
                </a:solidFill>
                <a:latin typeface="Calibri" panose="020F0502020204030204"/>
                <a:ea typeface="Roboto" panose="02000000000000000000" pitchFamily="2" charset="0"/>
                <a:cs typeface="Roboto" panose="02000000000000000000" pitchFamily="2" charset="0"/>
              </a:rPr>
              <a:t>PI Planning </a:t>
            </a:r>
          </a:p>
        </p:txBody>
      </p:sp>
      <p:cxnSp>
        <p:nvCxnSpPr>
          <p:cNvPr id="55" name="Straight Arrow Connector 54">
            <a:extLst>
              <a:ext uri="{FF2B5EF4-FFF2-40B4-BE49-F238E27FC236}">
                <a16:creationId xmlns:a16="http://schemas.microsoft.com/office/drawing/2014/main" id="{C6CF6546-635E-4FD8-8DEA-6A1AED951A37}"/>
              </a:ext>
            </a:extLst>
          </p:cNvPr>
          <p:cNvCxnSpPr>
            <a:cxnSpLocks/>
            <a:stCxn id="46" idx="3"/>
            <a:endCxn id="52" idx="1"/>
          </p:cNvCxnSpPr>
          <p:nvPr/>
        </p:nvCxnSpPr>
        <p:spPr>
          <a:xfrm>
            <a:off x="5861759" y="1673852"/>
            <a:ext cx="97787" cy="56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7E7B40F-5BA8-49E8-845F-5526679AD18B}"/>
              </a:ext>
            </a:extLst>
          </p:cNvPr>
          <p:cNvCxnSpPr>
            <a:cxnSpLocks/>
            <a:stCxn id="53" idx="3"/>
            <a:endCxn id="59" idx="1"/>
          </p:cNvCxnSpPr>
          <p:nvPr/>
        </p:nvCxnSpPr>
        <p:spPr>
          <a:xfrm flipV="1">
            <a:off x="7756036" y="1681057"/>
            <a:ext cx="159608" cy="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4A91F3C-A191-4C71-B1C8-5E53500B8520}"/>
              </a:ext>
            </a:extLst>
          </p:cNvPr>
          <p:cNvSpPr txBox="1"/>
          <p:nvPr/>
        </p:nvSpPr>
        <p:spPr>
          <a:xfrm>
            <a:off x="7915644" y="1427141"/>
            <a:ext cx="625252" cy="507831"/>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a:solidFill>
                  <a:prstClr val="black"/>
                </a:solidFill>
                <a:latin typeface="Calibri" panose="020F0502020204030204"/>
                <a:ea typeface="Roboto" panose="02000000000000000000" pitchFamily="2" charset="0"/>
                <a:cs typeface="Roboto" panose="02000000000000000000" pitchFamily="2" charset="0"/>
              </a:rPr>
              <a:t>IT NA to implement USs</a:t>
            </a:r>
          </a:p>
          <a:p>
            <a:pPr algn="ctr" defTabSz="685783">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60" name="TextBox 44">
            <a:extLst>
              <a:ext uri="{FF2B5EF4-FFF2-40B4-BE49-F238E27FC236}">
                <a16:creationId xmlns:a16="http://schemas.microsoft.com/office/drawing/2014/main" id="{7DD602AC-23F0-441E-901C-4DA3CBB1E695}"/>
              </a:ext>
            </a:extLst>
          </p:cNvPr>
          <p:cNvSpPr txBox="1"/>
          <p:nvPr/>
        </p:nvSpPr>
        <p:spPr>
          <a:xfrm>
            <a:off x="7972895" y="2031906"/>
            <a:ext cx="547833" cy="338554"/>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a:t>
            </a:r>
          </a:p>
        </p:txBody>
      </p:sp>
      <p:cxnSp>
        <p:nvCxnSpPr>
          <p:cNvPr id="61" name="Straight Arrow Connector 60">
            <a:extLst>
              <a:ext uri="{FF2B5EF4-FFF2-40B4-BE49-F238E27FC236}">
                <a16:creationId xmlns:a16="http://schemas.microsoft.com/office/drawing/2014/main" id="{2B5DCC4F-C234-4651-9378-DFAA6AC5ED92}"/>
              </a:ext>
            </a:extLst>
          </p:cNvPr>
          <p:cNvCxnSpPr>
            <a:cxnSpLocks/>
            <a:stCxn id="59" idx="2"/>
            <a:endCxn id="77" idx="0"/>
          </p:cNvCxnSpPr>
          <p:nvPr/>
        </p:nvCxnSpPr>
        <p:spPr>
          <a:xfrm flipH="1">
            <a:off x="7462319" y="1934972"/>
            <a:ext cx="765951" cy="60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Oval 51">
            <a:extLst>
              <a:ext uri="{FF2B5EF4-FFF2-40B4-BE49-F238E27FC236}">
                <a16:creationId xmlns:a16="http://schemas.microsoft.com/office/drawing/2014/main" id="{359A897D-17D6-48FB-8D2F-92A20CE13B56}"/>
              </a:ext>
            </a:extLst>
          </p:cNvPr>
          <p:cNvSpPr/>
          <p:nvPr/>
        </p:nvSpPr>
        <p:spPr>
          <a:xfrm>
            <a:off x="5685651" y="2466525"/>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97085D63-5BB8-4974-BAB3-4856902D2A7D}"/>
              </a:ext>
            </a:extLst>
          </p:cNvPr>
          <p:cNvSpPr txBox="1">
            <a:spLocks/>
          </p:cNvSpPr>
          <p:nvPr/>
        </p:nvSpPr>
        <p:spPr>
          <a:xfrm>
            <a:off x="5748006" y="2505074"/>
            <a:ext cx="529910" cy="9525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68" name="Oval 67">
            <a:extLst>
              <a:ext uri="{FF2B5EF4-FFF2-40B4-BE49-F238E27FC236}">
                <a16:creationId xmlns:a16="http://schemas.microsoft.com/office/drawing/2014/main" id="{EF9FDE79-EBCE-4F94-87B4-F224B50ED705}"/>
              </a:ext>
            </a:extLst>
          </p:cNvPr>
          <p:cNvSpPr/>
          <p:nvPr/>
        </p:nvSpPr>
        <p:spPr>
          <a:xfrm>
            <a:off x="6662426" y="2466530"/>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69" name="Text Placeholder 2">
            <a:extLst>
              <a:ext uri="{FF2B5EF4-FFF2-40B4-BE49-F238E27FC236}">
                <a16:creationId xmlns:a16="http://schemas.microsoft.com/office/drawing/2014/main" id="{37ED554C-4467-4E4C-9B4F-A20CD398F58F}"/>
              </a:ext>
            </a:extLst>
          </p:cNvPr>
          <p:cNvSpPr txBox="1">
            <a:spLocks/>
          </p:cNvSpPr>
          <p:nvPr/>
        </p:nvSpPr>
        <p:spPr>
          <a:xfrm>
            <a:off x="6725205" y="2490442"/>
            <a:ext cx="565094" cy="83235"/>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
        <p:nvSpPr>
          <p:cNvPr id="70" name="TextBox 69">
            <a:extLst>
              <a:ext uri="{FF2B5EF4-FFF2-40B4-BE49-F238E27FC236}">
                <a16:creationId xmlns:a16="http://schemas.microsoft.com/office/drawing/2014/main" id="{0992ADCE-F2F3-4335-9DE1-47BE3D8B9B57}"/>
              </a:ext>
            </a:extLst>
          </p:cNvPr>
          <p:cNvSpPr txBox="1"/>
          <p:nvPr/>
        </p:nvSpPr>
        <p:spPr>
          <a:xfrm>
            <a:off x="6600790" y="1473114"/>
            <a:ext cx="537372" cy="400110"/>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a:solidFill>
                  <a:prstClr val="black"/>
                </a:solidFill>
                <a:latin typeface="Calibri" panose="020F0502020204030204"/>
                <a:ea typeface="Roboto" panose="02000000000000000000" pitchFamily="2" charset="0"/>
                <a:cs typeface="Roboto" panose="02000000000000000000" pitchFamily="2" charset="0"/>
              </a:rPr>
              <a:t>CFS to Prioritize</a:t>
            </a:r>
          </a:p>
          <a:p>
            <a:pPr algn="ctr" defTabSz="685783">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71" name="Straight Arrow Connector 70">
            <a:extLst>
              <a:ext uri="{FF2B5EF4-FFF2-40B4-BE49-F238E27FC236}">
                <a16:creationId xmlns:a16="http://schemas.microsoft.com/office/drawing/2014/main" id="{DBF958BF-B4B0-4724-9EBE-29A9AE798B33}"/>
              </a:ext>
            </a:extLst>
          </p:cNvPr>
          <p:cNvCxnSpPr>
            <a:cxnSpLocks/>
            <a:stCxn id="70" idx="3"/>
            <a:endCxn id="53" idx="1"/>
          </p:cNvCxnSpPr>
          <p:nvPr/>
        </p:nvCxnSpPr>
        <p:spPr>
          <a:xfrm>
            <a:off x="7138162" y="1673169"/>
            <a:ext cx="110943" cy="8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776E9B9-F96B-442A-BDF3-E125294A2E2B}"/>
              </a:ext>
            </a:extLst>
          </p:cNvPr>
          <p:cNvSpPr txBox="1"/>
          <p:nvPr/>
        </p:nvSpPr>
        <p:spPr>
          <a:xfrm>
            <a:off x="4681795" y="1465479"/>
            <a:ext cx="494373" cy="415498"/>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a:solidFill>
                  <a:prstClr val="black"/>
                </a:solidFill>
                <a:latin typeface="Calibri" panose="020F0502020204030204"/>
                <a:ea typeface="Roboto" panose="02000000000000000000" pitchFamily="2" charset="0"/>
                <a:cs typeface="Roboto" panose="02000000000000000000" pitchFamily="2" charset="0"/>
              </a:rPr>
              <a:t>CFS to Create Request</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73" name="Straight Arrow Connector 72">
            <a:extLst>
              <a:ext uri="{FF2B5EF4-FFF2-40B4-BE49-F238E27FC236}">
                <a16:creationId xmlns:a16="http://schemas.microsoft.com/office/drawing/2014/main" id="{62479E87-8B12-4687-B83C-258ABAE8F68A}"/>
              </a:ext>
            </a:extLst>
          </p:cNvPr>
          <p:cNvCxnSpPr>
            <a:cxnSpLocks/>
            <a:endCxn id="46" idx="1"/>
          </p:cNvCxnSpPr>
          <p:nvPr/>
        </p:nvCxnSpPr>
        <p:spPr>
          <a:xfrm>
            <a:off x="5169818" y="1673228"/>
            <a:ext cx="139866" cy="6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EFCAB7F9-AE9D-4794-92C4-8C3F3C6D8D95}"/>
              </a:ext>
            </a:extLst>
          </p:cNvPr>
          <p:cNvSpPr/>
          <p:nvPr/>
        </p:nvSpPr>
        <p:spPr>
          <a:xfrm>
            <a:off x="7348226" y="2457005"/>
            <a:ext cx="124711" cy="124711"/>
          </a:xfrm>
          <a:prstGeom prst="ellipse">
            <a:avLst/>
          </a:prstGeom>
          <a:solidFill>
            <a:srgbClr val="E6E6E6"/>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75" name="Text Placeholder 2">
            <a:extLst>
              <a:ext uri="{FF2B5EF4-FFF2-40B4-BE49-F238E27FC236}">
                <a16:creationId xmlns:a16="http://schemas.microsoft.com/office/drawing/2014/main" id="{572648E6-FC46-40F8-9CAC-51772AFC874F}"/>
              </a:ext>
            </a:extLst>
          </p:cNvPr>
          <p:cNvSpPr txBox="1">
            <a:spLocks/>
          </p:cNvSpPr>
          <p:nvPr/>
        </p:nvSpPr>
        <p:spPr>
          <a:xfrm>
            <a:off x="7409741" y="2470821"/>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Both </a:t>
            </a:r>
          </a:p>
        </p:txBody>
      </p:sp>
      <p:cxnSp>
        <p:nvCxnSpPr>
          <p:cNvPr id="76" name="Straight Arrow Connector 75">
            <a:extLst>
              <a:ext uri="{FF2B5EF4-FFF2-40B4-BE49-F238E27FC236}">
                <a16:creationId xmlns:a16="http://schemas.microsoft.com/office/drawing/2014/main" id="{D4E8A486-1DF6-4C16-BD8C-DE91AE2036B6}"/>
              </a:ext>
            </a:extLst>
          </p:cNvPr>
          <p:cNvCxnSpPr>
            <a:cxnSpLocks/>
            <a:stCxn id="52" idx="3"/>
            <a:endCxn id="70" idx="1"/>
          </p:cNvCxnSpPr>
          <p:nvPr/>
        </p:nvCxnSpPr>
        <p:spPr>
          <a:xfrm flipV="1">
            <a:off x="6496918" y="1673169"/>
            <a:ext cx="103872" cy="57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103ED3B-E2B8-4320-B35C-8E91BDCBC8F9}"/>
              </a:ext>
            </a:extLst>
          </p:cNvPr>
          <p:cNvSpPr txBox="1"/>
          <p:nvPr/>
        </p:nvSpPr>
        <p:spPr>
          <a:xfrm>
            <a:off x="7193633" y="1995096"/>
            <a:ext cx="537372" cy="415498"/>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Test &amp; </a:t>
            </a:r>
            <a:r>
              <a:rPr lang="en-US" sz="700" dirty="0" err="1">
                <a:solidFill>
                  <a:prstClr val="black"/>
                </a:solidFill>
                <a:latin typeface="Calibri" panose="020F0502020204030204"/>
                <a:ea typeface="Roboto" panose="02000000000000000000" pitchFamily="2" charset="0"/>
                <a:cs typeface="Roboto" panose="02000000000000000000" pitchFamily="2" charset="0"/>
              </a:rPr>
              <a:t>SignOff</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79" name="Straight Arrow Connector 78">
            <a:extLst>
              <a:ext uri="{FF2B5EF4-FFF2-40B4-BE49-F238E27FC236}">
                <a16:creationId xmlns:a16="http://schemas.microsoft.com/office/drawing/2014/main" id="{BB2174F3-9DF3-47B2-B671-1A76687BD6C3}"/>
              </a:ext>
            </a:extLst>
          </p:cNvPr>
          <p:cNvCxnSpPr>
            <a:cxnSpLocks/>
            <a:stCxn id="77" idx="3"/>
            <a:endCxn id="60" idx="1"/>
          </p:cNvCxnSpPr>
          <p:nvPr/>
        </p:nvCxnSpPr>
        <p:spPr>
          <a:xfrm flipV="1">
            <a:off x="7731005" y="2201183"/>
            <a:ext cx="241890" cy="1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01CBD0D7-6C53-40E1-BF41-3BE5429D1F6A}"/>
              </a:ext>
            </a:extLst>
          </p:cNvPr>
          <p:cNvSpPr txBox="1"/>
          <p:nvPr/>
        </p:nvSpPr>
        <p:spPr>
          <a:xfrm>
            <a:off x="5861759" y="939714"/>
            <a:ext cx="641403" cy="415498"/>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a:solidFill>
                  <a:prstClr val="black"/>
                </a:solidFill>
                <a:latin typeface="Calibri" panose="020F0502020204030204"/>
                <a:ea typeface="Roboto" panose="02000000000000000000" pitchFamily="2" charset="0"/>
                <a:cs typeface="Roboto" panose="02000000000000000000" pitchFamily="2" charset="0"/>
              </a:rPr>
              <a:t>BOPs to Create BCM Feature</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81" name="TextBox 80">
            <a:extLst>
              <a:ext uri="{FF2B5EF4-FFF2-40B4-BE49-F238E27FC236}">
                <a16:creationId xmlns:a16="http://schemas.microsoft.com/office/drawing/2014/main" id="{643B21CA-41A4-4930-8925-7804F2DF53D9}"/>
              </a:ext>
            </a:extLst>
          </p:cNvPr>
          <p:cNvSpPr txBox="1"/>
          <p:nvPr/>
        </p:nvSpPr>
        <p:spPr>
          <a:xfrm>
            <a:off x="6600790" y="946064"/>
            <a:ext cx="537372" cy="415498"/>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s-AR" sz="700" dirty="0">
                <a:solidFill>
                  <a:prstClr val="black"/>
                </a:solidFill>
                <a:latin typeface="Calibri" panose="020F0502020204030204"/>
                <a:ea typeface="Roboto" panose="02000000000000000000" pitchFamily="2" charset="0"/>
                <a:cs typeface="Roboto" panose="02000000000000000000" pitchFamily="2" charset="0"/>
              </a:rPr>
              <a:t>N</a:t>
            </a:r>
            <a:r>
              <a:rPr lang="en-US" sz="700" dirty="0" err="1">
                <a:solidFill>
                  <a:prstClr val="black"/>
                </a:solidFill>
                <a:latin typeface="Calibri" panose="020F0502020204030204"/>
                <a:ea typeface="Roboto" panose="02000000000000000000" pitchFamily="2" charset="0"/>
                <a:cs typeface="Roboto" panose="02000000000000000000" pitchFamily="2" charset="0"/>
              </a:rPr>
              <a:t>ancy</a:t>
            </a:r>
            <a:r>
              <a:rPr lang="en-US" sz="700" dirty="0">
                <a:solidFill>
                  <a:prstClr val="black"/>
                </a:solidFill>
                <a:latin typeface="Calibri" panose="020F0502020204030204"/>
                <a:ea typeface="Roboto" panose="02000000000000000000" pitchFamily="2" charset="0"/>
                <a:cs typeface="Roboto" panose="02000000000000000000" pitchFamily="2" charset="0"/>
              </a:rPr>
              <a:t> to Create US</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82" name="Straight Arrow Connector 81">
            <a:extLst>
              <a:ext uri="{FF2B5EF4-FFF2-40B4-BE49-F238E27FC236}">
                <a16:creationId xmlns:a16="http://schemas.microsoft.com/office/drawing/2014/main" id="{7EB18237-B21F-4189-8111-E771B372F894}"/>
              </a:ext>
            </a:extLst>
          </p:cNvPr>
          <p:cNvCxnSpPr>
            <a:cxnSpLocks/>
            <a:stCxn id="80" idx="3"/>
            <a:endCxn id="81" idx="1"/>
          </p:cNvCxnSpPr>
          <p:nvPr/>
        </p:nvCxnSpPr>
        <p:spPr>
          <a:xfrm>
            <a:off x="6503162" y="1147463"/>
            <a:ext cx="97628"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158D72D-D489-4B03-A489-39B28C8874D6}"/>
              </a:ext>
            </a:extLst>
          </p:cNvPr>
          <p:cNvCxnSpPr>
            <a:cxnSpLocks/>
            <a:stCxn id="81" idx="2"/>
            <a:endCxn id="70" idx="0"/>
          </p:cNvCxnSpPr>
          <p:nvPr/>
        </p:nvCxnSpPr>
        <p:spPr>
          <a:xfrm>
            <a:off x="6869476" y="1361562"/>
            <a:ext cx="0" cy="111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392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63569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866922"/>
            <a:ext cx="8433415" cy="189599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graphicFrame>
        <p:nvGraphicFramePr>
          <p:cNvPr id="3" name="Table 2"/>
          <p:cNvGraphicFramePr>
            <a:graphicFrameLocks noGrp="1"/>
          </p:cNvGraphicFramePr>
          <p:nvPr>
            <p:extLst>
              <p:ext uri="{D42A27DB-BD31-4B8C-83A1-F6EECF244321}">
                <p14:modId xmlns:p14="http://schemas.microsoft.com/office/powerpoint/2010/main" val="1248659648"/>
              </p:ext>
            </p:extLst>
          </p:nvPr>
        </p:nvGraphicFramePr>
        <p:xfrm>
          <a:off x="7451850" y="220480"/>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14</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7" y="267917"/>
            <a:ext cx="8571992" cy="337854"/>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Billing IT Finance | EOP Flow - U</a:t>
            </a:r>
            <a:r>
              <a:rPr lang="es-AR" dirty="0"/>
              <a:t>sage rating/delivery </a:t>
            </a:r>
            <a:r>
              <a:rPr lang="es-AR" dirty="0" err="1"/>
              <a:t>to</a:t>
            </a:r>
            <a:r>
              <a:rPr lang="es-AR" dirty="0"/>
              <a:t> Kenan </a:t>
            </a:r>
            <a:endParaRPr lang="en-US" dirty="0"/>
          </a:p>
          <a:p>
            <a:pPr defTabSz="685783"/>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05702" y="864474"/>
            <a:ext cx="4418904" cy="1821268"/>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The </a:t>
            </a:r>
            <a:r>
              <a:rPr lang="en-US" sz="780" b="1" dirty="0" err="1">
                <a:solidFill>
                  <a:srgbClr val="000000"/>
                </a:solidFill>
                <a:latin typeface="Arial" panose="020B0604020202020204"/>
              </a:rPr>
              <a:t>LatAm</a:t>
            </a:r>
            <a:r>
              <a:rPr lang="en-US" sz="780" b="1" dirty="0">
                <a:solidFill>
                  <a:srgbClr val="000000"/>
                </a:solidFill>
                <a:latin typeface="Arial" panose="020B0604020202020204"/>
              </a:rPr>
              <a:t> PL</a:t>
            </a:r>
            <a:r>
              <a:rPr lang="en-US" sz="780" dirty="0">
                <a:solidFill>
                  <a:srgbClr val="000000"/>
                </a:solidFill>
                <a:latin typeface="Arial" panose="020B0604020202020204"/>
              </a:rPr>
              <a:t> (Product Lines for Telephony/Data) will download the usages per service instance collected during the month and insert the data into the </a:t>
            </a:r>
            <a:r>
              <a:rPr lang="en-US" sz="780" b="1" dirty="0">
                <a:solidFill>
                  <a:srgbClr val="000000"/>
                </a:solidFill>
                <a:latin typeface="Arial" panose="020B0604020202020204"/>
              </a:rPr>
              <a:t>Rating engines (RE)</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The </a:t>
            </a:r>
            <a:r>
              <a:rPr lang="en-US" sz="780" b="1" dirty="0" err="1">
                <a:solidFill>
                  <a:srgbClr val="000000"/>
                </a:solidFill>
                <a:latin typeface="Arial" panose="020B0604020202020204"/>
              </a:rPr>
              <a:t>LatAm</a:t>
            </a:r>
            <a:r>
              <a:rPr lang="en-US" sz="780" b="1" dirty="0">
                <a:solidFill>
                  <a:srgbClr val="000000"/>
                </a:solidFill>
                <a:latin typeface="Arial" panose="020B0604020202020204"/>
              </a:rPr>
              <a:t> IT support Team</a:t>
            </a:r>
            <a:r>
              <a:rPr lang="en-US" sz="780" dirty="0">
                <a:solidFill>
                  <a:srgbClr val="000000"/>
                </a:solidFill>
                <a:latin typeface="Arial" panose="020B0604020202020204"/>
              </a:rPr>
              <a:t> will extract the data from RE and the data is loaded into the </a:t>
            </a:r>
            <a:r>
              <a:rPr lang="en-US" sz="780" dirty="0" err="1">
                <a:solidFill>
                  <a:srgbClr val="000000"/>
                </a:solidFill>
                <a:latin typeface="Arial" panose="020B0604020202020204"/>
              </a:rPr>
              <a:t>the</a:t>
            </a:r>
            <a:r>
              <a:rPr lang="en-US" sz="780" dirty="0">
                <a:solidFill>
                  <a:srgbClr val="000000"/>
                </a:solidFill>
                <a:latin typeface="Arial" panose="020B0604020202020204"/>
              </a:rPr>
              <a:t> corresponding stagging table. </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A graphical interfase (</a:t>
            </a:r>
            <a:r>
              <a:rPr lang="en-US" sz="780" b="1" dirty="0">
                <a:solidFill>
                  <a:srgbClr val="000000"/>
                </a:solidFill>
                <a:latin typeface="Arial" panose="020B0604020202020204"/>
              </a:rPr>
              <a:t>TEC-GUI</a:t>
            </a:r>
            <a:r>
              <a:rPr lang="en-US" sz="780" dirty="0">
                <a:solidFill>
                  <a:srgbClr val="000000"/>
                </a:solidFill>
                <a:latin typeface="Arial" panose="020B0604020202020204"/>
              </a:rPr>
              <a:t>) will be executed by the </a:t>
            </a:r>
            <a:r>
              <a:rPr lang="en-US" sz="780" b="1" dirty="0" err="1">
                <a:solidFill>
                  <a:srgbClr val="000000"/>
                </a:solidFill>
                <a:latin typeface="Arial" panose="020B0604020202020204"/>
              </a:rPr>
              <a:t>LatAm</a:t>
            </a:r>
            <a:r>
              <a:rPr lang="en-US" sz="780" b="1" dirty="0">
                <a:solidFill>
                  <a:srgbClr val="000000"/>
                </a:solidFill>
                <a:latin typeface="Arial" panose="020B0604020202020204"/>
              </a:rPr>
              <a:t> IT support Team</a:t>
            </a:r>
            <a:r>
              <a:rPr lang="en-US" sz="780" dirty="0">
                <a:solidFill>
                  <a:srgbClr val="000000"/>
                </a:solidFill>
                <a:latin typeface="Arial" panose="020B0604020202020204"/>
              </a:rPr>
              <a:t> to consume the usages stored in the corresponding table and insert them into an EOP stagging table.</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The data extracted will be stored in the table </a:t>
            </a:r>
            <a:r>
              <a:rPr lang="en-US" sz="780" b="1" dirty="0">
                <a:solidFill>
                  <a:srgbClr val="000000"/>
                </a:solidFill>
                <a:latin typeface="Arial" panose="020B0604020202020204"/>
              </a:rPr>
              <a:t>EOP.L01_stagging </a:t>
            </a:r>
            <a:r>
              <a:rPr lang="en-US" sz="780" dirty="0">
                <a:solidFill>
                  <a:srgbClr val="000000"/>
                </a:solidFill>
                <a:latin typeface="Arial" panose="020B0604020202020204"/>
              </a:rPr>
              <a:t>from where an </a:t>
            </a:r>
            <a:r>
              <a:rPr lang="en-US" sz="780" b="1" dirty="0">
                <a:solidFill>
                  <a:srgbClr val="000000"/>
                </a:solidFill>
                <a:latin typeface="Arial" panose="020B0604020202020204"/>
              </a:rPr>
              <a:t>L01</a:t>
            </a:r>
            <a:r>
              <a:rPr lang="en-US" sz="780" dirty="0">
                <a:solidFill>
                  <a:srgbClr val="000000"/>
                </a:solidFill>
                <a:latin typeface="Arial" panose="020B0604020202020204"/>
              </a:rPr>
              <a:t> file with all the charges collected to be bill in the current period will be generated.</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Ones the </a:t>
            </a:r>
            <a:r>
              <a:rPr lang="en-US" sz="780" b="1" dirty="0">
                <a:solidFill>
                  <a:srgbClr val="000000"/>
                </a:solidFill>
                <a:latin typeface="Arial" panose="020B0604020202020204"/>
              </a:rPr>
              <a:t>L01_File </a:t>
            </a:r>
            <a:r>
              <a:rPr lang="en-US" sz="780" dirty="0">
                <a:solidFill>
                  <a:srgbClr val="000000"/>
                </a:solidFill>
                <a:latin typeface="Arial" panose="020B0604020202020204"/>
              </a:rPr>
              <a:t>is created (by the system) </a:t>
            </a:r>
            <a:r>
              <a:rPr lang="en-US" sz="780" b="1" dirty="0">
                <a:solidFill>
                  <a:srgbClr val="000000"/>
                </a:solidFill>
                <a:latin typeface="Arial" panose="020B0604020202020204"/>
              </a:rPr>
              <a:t>EOP </a:t>
            </a:r>
            <a:r>
              <a:rPr lang="en-US" sz="780" dirty="0">
                <a:solidFill>
                  <a:srgbClr val="000000"/>
                </a:solidFill>
                <a:latin typeface="Arial" panose="020B0604020202020204"/>
              </a:rPr>
              <a:t>will insert the file into an FTP</a:t>
            </a:r>
            <a:endParaRPr lang="en-US" sz="780" b="1"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780" b="1" dirty="0">
                <a:solidFill>
                  <a:srgbClr val="000000"/>
                </a:solidFill>
                <a:latin typeface="Arial" panose="020B0604020202020204"/>
              </a:rPr>
              <a:t>Kenan IDC </a:t>
            </a:r>
            <a:r>
              <a:rPr lang="en-US" sz="780" dirty="0">
                <a:solidFill>
                  <a:srgbClr val="000000"/>
                </a:solidFill>
                <a:latin typeface="Arial" panose="020B0604020202020204"/>
              </a:rPr>
              <a:t>will consume the file directly from the FTP and load the usages to their corresponding BAN´s (based on the service instance that was used to collect the usages).</a:t>
            </a:r>
            <a:endParaRPr lang="en-US" sz="780" b="1"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The BAN bill cycle will be executed, billing all the charges available (Bill Cycle 3 &amp; 8).</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If an error is faced during the insert of the Collaborations usages in RAW, the </a:t>
            </a:r>
            <a:r>
              <a:rPr lang="en-US" sz="780" b="1" dirty="0" err="1">
                <a:solidFill>
                  <a:srgbClr val="000000"/>
                </a:solidFill>
                <a:latin typeface="Arial" panose="020B0604020202020204"/>
              </a:rPr>
              <a:t>LatAm</a:t>
            </a:r>
            <a:r>
              <a:rPr lang="en-US" sz="780" b="1" dirty="0">
                <a:solidFill>
                  <a:srgbClr val="000000"/>
                </a:solidFill>
                <a:latin typeface="Arial" panose="020B0604020202020204"/>
              </a:rPr>
              <a:t> PL</a:t>
            </a:r>
            <a:r>
              <a:rPr lang="en-US" sz="780" dirty="0">
                <a:solidFill>
                  <a:srgbClr val="000000"/>
                </a:solidFill>
                <a:latin typeface="Arial" panose="020B0604020202020204"/>
              </a:rPr>
              <a:t> (Telephony) will contact </a:t>
            </a:r>
            <a:r>
              <a:rPr lang="en-US" sz="780" b="1" dirty="0">
                <a:solidFill>
                  <a:srgbClr val="000000"/>
                </a:solidFill>
                <a:latin typeface="Arial" panose="020B0604020202020204"/>
                <a:hlinkClick r:id="rId6"/>
              </a:rPr>
              <a:t>mary.davis@lumen.com</a:t>
            </a:r>
            <a:r>
              <a:rPr lang="en-US" sz="780" dirty="0">
                <a:solidFill>
                  <a:srgbClr val="000000"/>
                </a:solidFill>
                <a:latin typeface="Arial" panose="020B0604020202020204"/>
              </a:rPr>
              <a:t> to ask for support via email.</a:t>
            </a:r>
          </a:p>
          <a:p>
            <a:pPr marL="171450" indent="-171450" defTabSz="665550">
              <a:lnSpc>
                <a:spcPct val="80000"/>
              </a:lnSpc>
              <a:buClr>
                <a:srgbClr val="0067B1"/>
              </a:buClr>
              <a:buFont typeface="Arial" panose="020B0604020202020204" pitchFamily="34" charset="0"/>
              <a:buChar char="•"/>
            </a:pPr>
            <a:r>
              <a:rPr lang="en-US" sz="780" dirty="0">
                <a:solidFill>
                  <a:srgbClr val="000000"/>
                </a:solidFill>
                <a:latin typeface="Arial" panose="020B0604020202020204"/>
              </a:rPr>
              <a:t>If an error is faced during the upload of any usage in EOP stagging table, the </a:t>
            </a:r>
            <a:r>
              <a:rPr lang="en-US" sz="780" b="1" dirty="0" err="1">
                <a:solidFill>
                  <a:srgbClr val="000000"/>
                </a:solidFill>
                <a:latin typeface="Arial" panose="020B0604020202020204"/>
              </a:rPr>
              <a:t>LatAm</a:t>
            </a:r>
            <a:r>
              <a:rPr lang="en-US" sz="780" b="1" dirty="0">
                <a:solidFill>
                  <a:srgbClr val="000000"/>
                </a:solidFill>
                <a:latin typeface="Arial" panose="020B0604020202020204"/>
              </a:rPr>
              <a:t> IT Support Team</a:t>
            </a:r>
            <a:r>
              <a:rPr lang="en-US" sz="780" dirty="0">
                <a:solidFill>
                  <a:srgbClr val="000000"/>
                </a:solidFill>
                <a:latin typeface="Arial" panose="020B0604020202020204"/>
              </a:rPr>
              <a:t> will export the error log with the records and send the details to a </a:t>
            </a:r>
            <a:r>
              <a:rPr lang="en-US" sz="780" b="1" dirty="0" err="1">
                <a:solidFill>
                  <a:srgbClr val="000000"/>
                </a:solidFill>
                <a:latin typeface="Arial" panose="020B0604020202020204"/>
              </a:rPr>
              <a:t>LatAm</a:t>
            </a:r>
            <a:r>
              <a:rPr lang="en-US" sz="780" b="1" dirty="0">
                <a:solidFill>
                  <a:srgbClr val="000000"/>
                </a:solidFill>
                <a:latin typeface="Arial" panose="020B0604020202020204"/>
              </a:rPr>
              <a:t> Factory</a:t>
            </a:r>
            <a:r>
              <a:rPr lang="en-US" sz="780" dirty="0">
                <a:solidFill>
                  <a:srgbClr val="000000"/>
                </a:solidFill>
                <a:latin typeface="Arial" panose="020B0604020202020204"/>
              </a:rPr>
              <a:t> to analyze and fix those charges.</a:t>
            </a:r>
          </a:p>
        </p:txBody>
      </p:sp>
      <p:sp>
        <p:nvSpPr>
          <p:cNvPr id="43" name="TextBox 42">
            <a:extLst>
              <a:ext uri="{FF2B5EF4-FFF2-40B4-BE49-F238E27FC236}">
                <a16:creationId xmlns:a16="http://schemas.microsoft.com/office/drawing/2014/main" id="{ED8B09FF-15DE-4121-88AC-002562A3770E}"/>
              </a:ext>
            </a:extLst>
          </p:cNvPr>
          <p:cNvSpPr txBox="1"/>
          <p:nvPr/>
        </p:nvSpPr>
        <p:spPr>
          <a:xfrm>
            <a:off x="5715548" y="1003822"/>
            <a:ext cx="552075" cy="474255"/>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solidFill>
                  <a:schemeClr val="tx1"/>
                </a:solidFill>
              </a:rPr>
              <a:t>LatAmIT</a:t>
            </a:r>
            <a:r>
              <a:rPr lang="en-US" dirty="0">
                <a:solidFill>
                  <a:schemeClr val="tx1"/>
                </a:solidFill>
              </a:rPr>
              <a:t>:</a:t>
            </a:r>
          </a:p>
          <a:p>
            <a:r>
              <a:rPr lang="en-US" dirty="0">
                <a:solidFill>
                  <a:schemeClr val="tx1"/>
                </a:solidFill>
              </a:rPr>
              <a:t>Import usages to EOP</a:t>
            </a:r>
          </a:p>
        </p:txBody>
      </p:sp>
      <p:cxnSp>
        <p:nvCxnSpPr>
          <p:cNvPr id="50" name="Straight Arrow Connector 49">
            <a:extLst>
              <a:ext uri="{FF2B5EF4-FFF2-40B4-BE49-F238E27FC236}">
                <a16:creationId xmlns:a16="http://schemas.microsoft.com/office/drawing/2014/main" id="{BD5247C1-3F50-4247-BDFA-87B979361AF5}"/>
              </a:ext>
            </a:extLst>
          </p:cNvPr>
          <p:cNvCxnSpPr>
            <a:cxnSpLocks/>
            <a:stCxn id="43" idx="3"/>
            <a:endCxn id="49" idx="1"/>
          </p:cNvCxnSpPr>
          <p:nvPr/>
        </p:nvCxnSpPr>
        <p:spPr>
          <a:xfrm flipV="1">
            <a:off x="6267623" y="1239721"/>
            <a:ext cx="202757" cy="12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F55E72BE-DD3B-449C-B1CD-0C4AD982C0A1}"/>
              </a:ext>
            </a:extLst>
          </p:cNvPr>
          <p:cNvGrpSpPr/>
          <p:nvPr/>
        </p:nvGrpSpPr>
        <p:grpSpPr>
          <a:xfrm>
            <a:off x="5946001" y="2530025"/>
            <a:ext cx="1604648" cy="133800"/>
            <a:chOff x="5685651" y="2466525"/>
            <a:chExt cx="1604648" cy="133800"/>
          </a:xfrm>
        </p:grpSpPr>
        <p:sp>
          <p:nvSpPr>
            <p:cNvPr id="91" name="Oval 51">
              <a:extLst>
                <a:ext uri="{FF2B5EF4-FFF2-40B4-BE49-F238E27FC236}">
                  <a16:creationId xmlns:a16="http://schemas.microsoft.com/office/drawing/2014/main" id="{EAB4EA1F-2438-4BF8-B2D7-0E38D830EBC1}"/>
                </a:ext>
              </a:extLst>
            </p:cNvPr>
            <p:cNvSpPr/>
            <p:nvPr/>
          </p:nvSpPr>
          <p:spPr>
            <a:xfrm>
              <a:off x="5685651" y="2466525"/>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2" name="Text Placeholder 2">
              <a:extLst>
                <a:ext uri="{FF2B5EF4-FFF2-40B4-BE49-F238E27FC236}">
                  <a16:creationId xmlns:a16="http://schemas.microsoft.com/office/drawing/2014/main" id="{2B58B4B6-C522-4AC1-AE92-71F5F4CFF5AC}"/>
                </a:ext>
              </a:extLst>
            </p:cNvPr>
            <p:cNvSpPr txBox="1">
              <a:spLocks/>
            </p:cNvSpPr>
            <p:nvPr/>
          </p:nvSpPr>
          <p:spPr>
            <a:xfrm>
              <a:off x="5748006" y="2505074"/>
              <a:ext cx="529910" cy="9525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93" name="Oval 92">
              <a:extLst>
                <a:ext uri="{FF2B5EF4-FFF2-40B4-BE49-F238E27FC236}">
                  <a16:creationId xmlns:a16="http://schemas.microsoft.com/office/drawing/2014/main" id="{A2B0E343-FAD5-4A7F-B428-B8FF7B1F32CC}"/>
                </a:ext>
              </a:extLst>
            </p:cNvPr>
            <p:cNvSpPr/>
            <p:nvPr/>
          </p:nvSpPr>
          <p:spPr>
            <a:xfrm>
              <a:off x="6662426" y="2466530"/>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4" name="Text Placeholder 2">
              <a:extLst>
                <a:ext uri="{FF2B5EF4-FFF2-40B4-BE49-F238E27FC236}">
                  <a16:creationId xmlns:a16="http://schemas.microsoft.com/office/drawing/2014/main" id="{86D4A7AB-954E-4CB3-A424-5A654E9829D6}"/>
                </a:ext>
              </a:extLst>
            </p:cNvPr>
            <p:cNvSpPr txBox="1">
              <a:spLocks/>
            </p:cNvSpPr>
            <p:nvPr/>
          </p:nvSpPr>
          <p:spPr>
            <a:xfrm>
              <a:off x="6725205" y="2490442"/>
              <a:ext cx="565094" cy="83235"/>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grpSp>
      <p:sp>
        <p:nvSpPr>
          <p:cNvPr id="49" name="TextBox 48">
            <a:extLst>
              <a:ext uri="{FF2B5EF4-FFF2-40B4-BE49-F238E27FC236}">
                <a16:creationId xmlns:a16="http://schemas.microsoft.com/office/drawing/2014/main" id="{602F1AE6-1DF1-4712-846D-3FA59B0D9A87}"/>
              </a:ext>
            </a:extLst>
          </p:cNvPr>
          <p:cNvSpPr txBox="1"/>
          <p:nvPr/>
        </p:nvSpPr>
        <p:spPr>
          <a:xfrm>
            <a:off x="6470380" y="1002594"/>
            <a:ext cx="537372" cy="474254"/>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solidFill>
                  <a:schemeClr val="tx1"/>
                </a:solidFill>
              </a:rPr>
              <a:t>LatAmIT</a:t>
            </a:r>
            <a:r>
              <a:rPr lang="en-US" dirty="0">
                <a:solidFill>
                  <a:schemeClr val="tx1"/>
                </a:solidFill>
              </a:rPr>
              <a:t>:</a:t>
            </a:r>
          </a:p>
          <a:p>
            <a:r>
              <a:rPr lang="en-US" dirty="0">
                <a:solidFill>
                  <a:schemeClr val="tx1"/>
                </a:solidFill>
              </a:rPr>
              <a:t>Generate L01 File in EOP</a:t>
            </a:r>
          </a:p>
        </p:txBody>
      </p:sp>
      <p:grpSp>
        <p:nvGrpSpPr>
          <p:cNvPr id="76" name="Group 75">
            <a:extLst>
              <a:ext uri="{FF2B5EF4-FFF2-40B4-BE49-F238E27FC236}">
                <a16:creationId xmlns:a16="http://schemas.microsoft.com/office/drawing/2014/main" id="{43F10579-0737-4E1A-ADC1-0D7DED3D0EA0}"/>
              </a:ext>
            </a:extLst>
          </p:cNvPr>
          <p:cNvGrpSpPr/>
          <p:nvPr/>
        </p:nvGrpSpPr>
        <p:grpSpPr>
          <a:xfrm>
            <a:off x="233865" y="2792061"/>
            <a:ext cx="8452934" cy="1982230"/>
            <a:chOff x="233865" y="2773011"/>
            <a:chExt cx="8452934" cy="1982230"/>
          </a:xfrm>
        </p:grpSpPr>
        <p:sp>
          <p:nvSpPr>
            <p:cNvPr id="16" name="Rectangle 15">
              <a:extLst>
                <a:ext uri="{FF2B5EF4-FFF2-40B4-BE49-F238E27FC236}">
                  <a16:creationId xmlns:a16="http://schemas.microsoft.com/office/drawing/2014/main" id="{DD728B08-679C-495A-ABE7-BAE0FFA54EF0}"/>
                </a:ext>
              </a:extLst>
            </p:cNvPr>
            <p:cNvSpPr/>
            <p:nvPr/>
          </p:nvSpPr>
          <p:spPr>
            <a:xfrm>
              <a:off x="3287696" y="2773011"/>
              <a:ext cx="2901766"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287696" y="2994025"/>
              <a:ext cx="2901766" cy="612775"/>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Marcela </a:t>
              </a:r>
              <a:r>
                <a:rPr lang="en-US" sz="900" dirty="0" err="1">
                  <a:solidFill>
                    <a:srgbClr val="000000"/>
                  </a:solidFill>
                  <a:latin typeface="Arial" panose="020B0604020202020204"/>
                  <a:cs typeface="+mn-cs"/>
                </a:rPr>
                <a:t>Cueli</a:t>
              </a:r>
              <a:r>
                <a:rPr lang="en-US" sz="900" dirty="0">
                  <a:solidFill>
                    <a:srgbClr val="000000"/>
                  </a:solidFill>
                  <a:latin typeface="Arial" panose="020B0604020202020204"/>
                  <a:cs typeface="+mn-cs"/>
                </a:rPr>
                <a:t>/Guillermo Roncati/Ariel </a:t>
              </a:r>
              <a:r>
                <a:rPr lang="en-US" sz="900" dirty="0" err="1">
                  <a:solidFill>
                    <a:srgbClr val="000000"/>
                  </a:solidFill>
                  <a:latin typeface="Arial" panose="020B0604020202020204"/>
                  <a:cs typeface="+mn-cs"/>
                </a:rPr>
                <a:t>Carloni</a:t>
              </a:r>
              <a:r>
                <a:rPr lang="en-US" sz="900" dirty="0">
                  <a:solidFill>
                    <a:srgbClr val="000000"/>
                  </a:solidFill>
                  <a:latin typeface="Arial" panose="020B0604020202020204"/>
                  <a:cs typeface="+mn-cs"/>
                </a:rPr>
                <a:t>/Agustin </a:t>
              </a:r>
              <a:r>
                <a:rPr lang="en-US" sz="900" dirty="0" err="1">
                  <a:solidFill>
                    <a:srgbClr val="000000"/>
                  </a:solidFill>
                  <a:latin typeface="Arial" panose="020B0604020202020204"/>
                  <a:cs typeface="+mn-cs"/>
                </a:rPr>
                <a:t>Speziale</a:t>
              </a:r>
              <a:r>
                <a:rPr lang="en-US" sz="900" dirty="0">
                  <a:solidFill>
                    <a:srgbClr val="000000"/>
                  </a:solidFill>
                  <a:latin typeface="Arial" panose="020B0604020202020204"/>
                  <a:cs typeface="+mn-cs"/>
                </a:rPr>
                <a:t>/Sebastian Field/Maria de los Angeles Lobo</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Julie </a:t>
              </a:r>
              <a:r>
                <a:rPr lang="en-US" sz="900" dirty="0" err="1">
                  <a:solidFill>
                    <a:srgbClr val="000000"/>
                  </a:solidFill>
                  <a:latin typeface="Arial" panose="020B0604020202020204"/>
                  <a:cs typeface="+mn-cs"/>
                </a:rPr>
                <a:t>Scarpella-coet</a:t>
              </a:r>
              <a:r>
                <a:rPr lang="en-US" sz="900" dirty="0">
                  <a:solidFill>
                    <a:srgbClr val="000000"/>
                  </a:solidFill>
                  <a:latin typeface="Arial" panose="020B0604020202020204"/>
                  <a:cs typeface="+mn-cs"/>
                </a:rPr>
                <a:t>/Mary Davis</a:t>
              </a:r>
              <a:endParaRPr lang="en-US" dirty="0"/>
            </a:p>
          </p:txBody>
        </p:sp>
        <p:sp>
          <p:nvSpPr>
            <p:cNvPr id="18" name="Rectangle 17">
              <a:extLst>
                <a:ext uri="{FF2B5EF4-FFF2-40B4-BE49-F238E27FC236}">
                  <a16:creationId xmlns:a16="http://schemas.microsoft.com/office/drawing/2014/main" id="{51FC0D4B-86C5-47BE-988B-FBF421817AF9}"/>
                </a:ext>
              </a:extLst>
            </p:cNvPr>
            <p:cNvSpPr/>
            <p:nvPr/>
          </p:nvSpPr>
          <p:spPr>
            <a:xfrm>
              <a:off x="240323" y="2773198"/>
              <a:ext cx="300452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Systems, Applications &amp; Tools Required</a:t>
              </a: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33865" y="38565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a:t>
              </a:r>
              <a:r>
                <a:rPr lang="en-US" sz="900" dirty="0">
                  <a:solidFill>
                    <a:srgbClr val="000000"/>
                  </a:solidFill>
                  <a:latin typeface="Arial" panose="020B0604020202020204"/>
                  <a:cs typeface="+mn-cs"/>
                </a:rPr>
                <a:t> and </a:t>
              </a:r>
              <a:r>
                <a:rPr lang="en-US" sz="900" b="1" dirty="0">
                  <a:solidFill>
                    <a:srgbClr val="000000"/>
                  </a:solidFill>
                  <a:latin typeface="Arial" panose="020B0604020202020204"/>
                  <a:cs typeface="+mn-cs"/>
                </a:rPr>
                <a:t>CFS Teams</a:t>
              </a:r>
              <a:r>
                <a:rPr lang="en-US" sz="900" dirty="0">
                  <a:solidFill>
                    <a:srgbClr val="000000"/>
                  </a:solidFill>
                  <a:latin typeface="Arial" panose="020B0604020202020204"/>
                  <a:cs typeface="+mn-cs"/>
                </a:rPr>
                <a:t> will keep having access to all the applications on Production and testing environments</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800" b="1" dirty="0">
                  <a:solidFill>
                    <a:srgbClr val="000000"/>
                  </a:solidFill>
                  <a:latin typeface="Arial" panose="020B0604020202020204"/>
                </a:rPr>
                <a:t>CPPEEB-Billing Product &amp; Tax – Kenan and BCD Teams</a:t>
              </a:r>
              <a:r>
                <a:rPr lang="en-US" sz="900" b="1" dirty="0">
                  <a:solidFill>
                    <a:srgbClr val="000000"/>
                  </a:solidFill>
                  <a:latin typeface="Arial" panose="020B0604020202020204"/>
                </a:rPr>
                <a:t> </a:t>
              </a:r>
              <a:r>
                <a:rPr lang="en-US" sz="900" dirty="0">
                  <a:solidFill>
                    <a:srgbClr val="000000"/>
                  </a:solidFill>
                  <a:latin typeface="Arial" panose="020B0604020202020204"/>
                </a:rPr>
                <a:t>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in case of Errors.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40323" y="3636117"/>
              <a:ext cx="3000513"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287696" y="3860226"/>
              <a:ext cx="2901766" cy="892749"/>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RAW – BD+7</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LEXM-RAW – BD+7</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IRS – BD+7</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OSSDB – BD+7 </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VM WARE – BD+2</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289391"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2993414"/>
              <a:ext cx="2408883" cy="175956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65550">
                <a:lnSpc>
                  <a:spcPct val="80000"/>
                </a:lnSpc>
                <a:buClr>
                  <a:srgbClr val="0067B1"/>
                </a:buClr>
                <a:buFont typeface="Arial" panose="020B0604020202020204" pitchFamily="34" charset="0"/>
                <a:buChar char="•"/>
              </a:pPr>
              <a:r>
                <a:rPr lang="en-US" sz="750" dirty="0">
                  <a:solidFill>
                    <a:srgbClr val="000000"/>
                  </a:solidFill>
                  <a:latin typeface="Arial" panose="020B0604020202020204"/>
                </a:rPr>
                <a:t>If an error is faced during the insert of the Collaborations usages in RAW, the </a:t>
              </a:r>
              <a:r>
                <a:rPr lang="en-US" sz="750" b="1" dirty="0" err="1">
                  <a:solidFill>
                    <a:srgbClr val="000000"/>
                  </a:solidFill>
                  <a:latin typeface="Arial" panose="020B0604020202020204"/>
                </a:rPr>
                <a:t>LatAm</a:t>
              </a:r>
              <a:r>
                <a:rPr lang="en-US" sz="750" b="1" dirty="0">
                  <a:solidFill>
                    <a:srgbClr val="000000"/>
                  </a:solidFill>
                  <a:latin typeface="Arial" panose="020B0604020202020204"/>
                </a:rPr>
                <a:t> PL</a:t>
              </a:r>
              <a:r>
                <a:rPr lang="en-US" sz="750" dirty="0">
                  <a:solidFill>
                    <a:srgbClr val="000000"/>
                  </a:solidFill>
                  <a:latin typeface="Arial" panose="020B0604020202020204"/>
                </a:rPr>
                <a:t> (Telephony) will contact </a:t>
              </a:r>
              <a:r>
                <a:rPr lang="en-US" sz="750" b="1" dirty="0">
                  <a:solidFill>
                    <a:srgbClr val="000000"/>
                  </a:solidFill>
                  <a:latin typeface="Arial" panose="020B0604020202020204"/>
                  <a:hlinkClick r:id="rId6"/>
                </a:rPr>
                <a:t>mary.davis@lumen.com</a:t>
              </a:r>
              <a:r>
                <a:rPr lang="en-US" sz="750" dirty="0">
                  <a:solidFill>
                    <a:srgbClr val="000000"/>
                  </a:solidFill>
                  <a:latin typeface="Arial" panose="020B0604020202020204"/>
                </a:rPr>
                <a:t> to ask for support via email.</a:t>
              </a:r>
            </a:p>
            <a:p>
              <a:pPr marL="171450" indent="-171450" defTabSz="665550">
                <a:lnSpc>
                  <a:spcPct val="80000"/>
                </a:lnSpc>
                <a:buClr>
                  <a:srgbClr val="0067B1"/>
                </a:buClr>
                <a:buFont typeface="Arial" panose="020B0604020202020204" pitchFamily="34" charset="0"/>
                <a:buChar char="•"/>
              </a:pPr>
              <a:r>
                <a:rPr lang="en-US" sz="750" dirty="0">
                  <a:solidFill>
                    <a:srgbClr val="000000"/>
                  </a:solidFill>
                  <a:latin typeface="Arial" panose="020B0604020202020204"/>
                </a:rPr>
                <a:t>In case of any record with errors, the data is inserted in a log table from where </a:t>
              </a:r>
              <a:r>
                <a:rPr lang="en-US" sz="750" b="1" dirty="0" err="1">
                  <a:solidFill>
                    <a:srgbClr val="000000"/>
                  </a:solidFill>
                  <a:latin typeface="Arial" panose="020B0604020202020204"/>
                </a:rPr>
                <a:t>LatAm</a:t>
              </a:r>
              <a:r>
                <a:rPr lang="en-US" sz="750" b="1" dirty="0">
                  <a:solidFill>
                    <a:srgbClr val="000000"/>
                  </a:solidFill>
                  <a:latin typeface="Arial" panose="020B0604020202020204"/>
                </a:rPr>
                <a:t> IT support Team</a:t>
              </a:r>
              <a:r>
                <a:rPr lang="en-US" sz="750" dirty="0">
                  <a:solidFill>
                    <a:srgbClr val="000000"/>
                  </a:solidFill>
                  <a:latin typeface="Arial" panose="020B0604020202020204"/>
                </a:rPr>
                <a:t> will send a report to a local factory via email to be analyzed and corrected in order to be billed in the current period.</a:t>
              </a:r>
              <a:endParaRPr lang="en-US" sz="750" b="1"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750" dirty="0">
                  <a:solidFill>
                    <a:srgbClr val="000000"/>
                  </a:solidFill>
                  <a:latin typeface="Arial" panose="020B0604020202020204"/>
                </a:rPr>
                <a:t>If there would be any </a:t>
              </a:r>
              <a:r>
                <a:rPr lang="en-US" sz="750" b="1" dirty="0">
                  <a:solidFill>
                    <a:srgbClr val="000000"/>
                  </a:solidFill>
                  <a:latin typeface="Arial" panose="020B0604020202020204"/>
                </a:rPr>
                <a:t>Kenan error</a:t>
              </a:r>
              <a:r>
                <a:rPr lang="en-US" sz="750" dirty="0">
                  <a:solidFill>
                    <a:srgbClr val="000000"/>
                  </a:solidFill>
                  <a:latin typeface="Arial" panose="020B0604020202020204"/>
                </a:rPr>
                <a:t>, the </a:t>
              </a:r>
              <a:r>
                <a:rPr lang="en-US" sz="750" b="1" dirty="0" err="1">
                  <a:solidFill>
                    <a:srgbClr val="000000"/>
                  </a:solidFill>
                  <a:latin typeface="Arial" panose="020B0604020202020204"/>
                </a:rPr>
                <a:t>LatAm</a:t>
              </a:r>
              <a:r>
                <a:rPr lang="en-US" sz="750" b="1" dirty="0">
                  <a:solidFill>
                    <a:srgbClr val="000000"/>
                  </a:solidFill>
                  <a:latin typeface="Arial" panose="020B0604020202020204"/>
                </a:rPr>
                <a:t> IT support Team/CFS Team</a:t>
              </a:r>
              <a:r>
                <a:rPr lang="en-US" sz="750" dirty="0">
                  <a:solidFill>
                    <a:srgbClr val="000000"/>
                  </a:solidFill>
                  <a:latin typeface="Arial" panose="020B0604020202020204"/>
                </a:rPr>
                <a:t> will request support from the </a:t>
              </a:r>
              <a:r>
                <a:rPr lang="en-US" sz="750" b="1" dirty="0">
                  <a:solidFill>
                    <a:srgbClr val="000000"/>
                  </a:solidFill>
                  <a:latin typeface="Arial" panose="020B0604020202020204"/>
                </a:rPr>
                <a:t>NA Billing Support Team </a:t>
              </a:r>
              <a:r>
                <a:rPr lang="en-US" sz="750" dirty="0">
                  <a:solidFill>
                    <a:srgbClr val="000000"/>
                  </a:solidFill>
                  <a:latin typeface="Arial" panose="020B0604020202020204"/>
                </a:rPr>
                <a:t>to set the usage charges as “no bill” and avoid billing errors during the current bill cycle</a:t>
              </a:r>
              <a:endParaRPr lang="en-US" sz="750"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750"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sp>
          <p:nvSpPr>
            <p:cNvPr id="64" name="Text Placeholder 2">
              <a:extLst>
                <a:ext uri="{FF2B5EF4-FFF2-40B4-BE49-F238E27FC236}">
                  <a16:creationId xmlns:a16="http://schemas.microsoft.com/office/drawing/2014/main" id="{D9DD3F04-C842-45A8-A4A1-507C69EFADF2}"/>
                </a:ext>
              </a:extLst>
            </p:cNvPr>
            <p:cNvSpPr txBox="1">
              <a:spLocks/>
            </p:cNvSpPr>
            <p:nvPr/>
          </p:nvSpPr>
          <p:spPr>
            <a:xfrm>
              <a:off x="233866" y="2993414"/>
              <a:ext cx="3010900" cy="605822"/>
            </a:xfrm>
            <a:prstGeom prst="rect">
              <a:avLst/>
            </a:prstGeom>
            <a:ln>
              <a:solidFill>
                <a:schemeClr val="tx2"/>
              </a:solidFill>
            </a:ln>
          </p:spPr>
          <p:txBody>
            <a:bodyPr numCol="3"/>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RAW</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LEXM-RAW</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IRS</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VM Ware</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Conferencing Center</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OSSDB</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Haystack</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Siebel 8</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TEC - GUI</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EOP</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Kenan</a:t>
              </a:r>
            </a:p>
            <a:p>
              <a:pPr defTabSz="665550">
                <a:lnSpc>
                  <a:spcPct val="100000"/>
                </a:lnSpc>
                <a:spcBef>
                  <a:spcPts val="0"/>
                </a:spcBef>
                <a:buClr>
                  <a:srgbClr val="0067B1"/>
                </a:buClr>
                <a:buSzPct val="100000"/>
                <a:defRPr/>
              </a:pPr>
              <a:endParaRPr lang="pt-BR" sz="700" dirty="0">
                <a:solidFill>
                  <a:srgbClr val="000000"/>
                </a:solidFill>
                <a:latin typeface="Arial" panose="020B0604020202020204"/>
                <a:cs typeface="+mn-cs"/>
              </a:endParaRPr>
            </a:p>
            <a:p>
              <a:pPr defTabSz="665550">
                <a:lnSpc>
                  <a:spcPct val="100000"/>
                </a:lnSpc>
                <a:spcBef>
                  <a:spcPts val="0"/>
                </a:spcBef>
                <a:buClr>
                  <a:srgbClr val="0067B1"/>
                </a:buClr>
                <a:buSzPct val="100000"/>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p:txBody>
        </p:sp>
      </p:grpSp>
      <p:sp>
        <p:nvSpPr>
          <p:cNvPr id="45" name="TextBox 44">
            <a:extLst>
              <a:ext uri="{FF2B5EF4-FFF2-40B4-BE49-F238E27FC236}">
                <a16:creationId xmlns:a16="http://schemas.microsoft.com/office/drawing/2014/main" id="{0316B64C-1A57-4C65-A5A4-E3D40B34DBE0}"/>
              </a:ext>
            </a:extLst>
          </p:cNvPr>
          <p:cNvSpPr txBox="1"/>
          <p:nvPr/>
        </p:nvSpPr>
        <p:spPr>
          <a:xfrm>
            <a:off x="4572000" y="934650"/>
            <a:ext cx="543943" cy="474255"/>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1350">
                <a:solidFill>
                  <a:prstClr val="white"/>
                </a:solidFill>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700" dirty="0" err="1">
                <a:solidFill>
                  <a:schemeClr val="tx1"/>
                </a:solidFill>
              </a:rPr>
              <a:t>LatAmPL</a:t>
            </a:r>
            <a:r>
              <a:rPr lang="en-US" sz="700" dirty="0">
                <a:solidFill>
                  <a:schemeClr val="tx1"/>
                </a:solidFill>
              </a:rPr>
              <a:t>: Insert usages to RE</a:t>
            </a:r>
          </a:p>
        </p:txBody>
      </p:sp>
      <p:sp>
        <p:nvSpPr>
          <p:cNvPr id="11" name="Diamond 10">
            <a:extLst>
              <a:ext uri="{FF2B5EF4-FFF2-40B4-BE49-F238E27FC236}">
                <a16:creationId xmlns:a16="http://schemas.microsoft.com/office/drawing/2014/main" id="{E2BA626C-FFB6-4302-A74C-6CD4A38CB100}"/>
              </a:ext>
            </a:extLst>
          </p:cNvPr>
          <p:cNvSpPr/>
          <p:nvPr/>
        </p:nvSpPr>
        <p:spPr>
          <a:xfrm>
            <a:off x="4938218" y="1581259"/>
            <a:ext cx="765951" cy="366832"/>
          </a:xfrm>
          <a:prstGeom prst="diamond">
            <a:avLst/>
          </a:prstGeom>
          <a:solidFill>
            <a:schemeClr val="accent4">
              <a:lumMod val="60000"/>
              <a:lumOff val="40000"/>
            </a:schemeClr>
          </a:solidFill>
          <a:ln>
            <a:solidFill>
              <a:schemeClr val="accent5">
                <a:lumMod val="75000"/>
              </a:schemeClr>
            </a:solidFill>
          </a:ln>
        </p:spPr>
        <p:txBody>
          <a:bodyPr wrap="square" rtlCol="0">
            <a:spAutoFit/>
          </a:bodyPr>
          <a:lstStyle/>
          <a:p>
            <a:pPr algn="ctr" defTabSz="685783"/>
            <a:r>
              <a:rPr lang="es-AR" sz="600" dirty="0">
                <a:solidFill>
                  <a:prstClr val="black"/>
                </a:solidFill>
                <a:latin typeface="Calibri" panose="020F0502020204030204"/>
                <a:ea typeface="Roboto" panose="02000000000000000000" pitchFamily="2" charset="0"/>
                <a:cs typeface="Roboto" panose="02000000000000000000" pitchFamily="2" charset="0"/>
              </a:rPr>
              <a:t>Error?</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6" name="Connector: Elbow 45">
            <a:extLst>
              <a:ext uri="{FF2B5EF4-FFF2-40B4-BE49-F238E27FC236}">
                <a16:creationId xmlns:a16="http://schemas.microsoft.com/office/drawing/2014/main" id="{CC240A3C-EED1-48D7-B07F-E9710DDDEC8F}"/>
              </a:ext>
            </a:extLst>
          </p:cNvPr>
          <p:cNvCxnSpPr>
            <a:stCxn id="11" idx="0"/>
            <a:endCxn id="43" idx="1"/>
          </p:cNvCxnSpPr>
          <p:nvPr/>
        </p:nvCxnSpPr>
        <p:spPr>
          <a:xfrm rot="5400000" flipH="1" flipV="1">
            <a:off x="5348217" y="1213928"/>
            <a:ext cx="340309" cy="3943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6806352-CA50-48E6-A2A9-87BB62BEED8A}"/>
              </a:ext>
            </a:extLst>
          </p:cNvPr>
          <p:cNvSpPr txBox="1"/>
          <p:nvPr/>
        </p:nvSpPr>
        <p:spPr>
          <a:xfrm>
            <a:off x="5326541" y="1279714"/>
            <a:ext cx="98531" cy="100924"/>
          </a:xfrm>
          <a:prstGeom prst="rect">
            <a:avLst/>
          </a:prstGeom>
        </p:spPr>
        <p:txBody>
          <a:bodyPr vert="horz" wrap="none" lIns="91440" tIns="45720" rIns="91440" bIns="45720" rtlCol="0" anchor="b">
            <a:noAutofit/>
          </a:bodyPr>
          <a:lstStyle/>
          <a:p>
            <a:pPr algn="l"/>
            <a:r>
              <a:rPr lang="es-AR" sz="600" dirty="0"/>
              <a:t>no</a:t>
            </a:r>
            <a:endParaRPr lang="en-US" sz="600" dirty="0"/>
          </a:p>
        </p:txBody>
      </p:sp>
      <p:sp>
        <p:nvSpPr>
          <p:cNvPr id="86" name="TextBox 85">
            <a:extLst>
              <a:ext uri="{FF2B5EF4-FFF2-40B4-BE49-F238E27FC236}">
                <a16:creationId xmlns:a16="http://schemas.microsoft.com/office/drawing/2014/main" id="{BB9233E0-C6B2-4128-B6BB-4E7B0DBB972E}"/>
              </a:ext>
            </a:extLst>
          </p:cNvPr>
          <p:cNvSpPr txBox="1"/>
          <p:nvPr/>
        </p:nvSpPr>
        <p:spPr>
          <a:xfrm>
            <a:off x="5618737" y="1983205"/>
            <a:ext cx="758263" cy="429386"/>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1350">
                <a:solidFill>
                  <a:prstClr val="white"/>
                </a:solidFill>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700" dirty="0">
                <a:solidFill>
                  <a:schemeClr val="tx1"/>
                </a:solidFill>
              </a:rPr>
              <a:t>NA IT Support:</a:t>
            </a:r>
            <a:br>
              <a:rPr lang="en-US" sz="700" dirty="0">
                <a:solidFill>
                  <a:schemeClr val="tx1"/>
                </a:solidFill>
              </a:rPr>
            </a:br>
            <a:r>
              <a:rPr lang="en-US" sz="700" dirty="0">
                <a:solidFill>
                  <a:schemeClr val="tx1"/>
                </a:solidFill>
              </a:rPr>
              <a:t>Analyze and fix Collaboration usages in error</a:t>
            </a:r>
          </a:p>
        </p:txBody>
      </p:sp>
      <p:cxnSp>
        <p:nvCxnSpPr>
          <p:cNvPr id="72" name="Connector: Elbow 71">
            <a:extLst>
              <a:ext uri="{FF2B5EF4-FFF2-40B4-BE49-F238E27FC236}">
                <a16:creationId xmlns:a16="http://schemas.microsoft.com/office/drawing/2014/main" id="{3AF32C12-2632-40A4-8DD1-85574A1FC661}"/>
              </a:ext>
            </a:extLst>
          </p:cNvPr>
          <p:cNvCxnSpPr>
            <a:stCxn id="11" idx="2"/>
            <a:endCxn id="86" idx="1"/>
          </p:cNvCxnSpPr>
          <p:nvPr/>
        </p:nvCxnSpPr>
        <p:spPr>
          <a:xfrm rot="16200000" flipH="1">
            <a:off x="5345062" y="1924222"/>
            <a:ext cx="249807" cy="29754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E9BF9353-A900-48F2-80E7-B03A218C5D36}"/>
              </a:ext>
            </a:extLst>
          </p:cNvPr>
          <p:cNvSpPr txBox="1"/>
          <p:nvPr/>
        </p:nvSpPr>
        <p:spPr>
          <a:xfrm>
            <a:off x="5297331" y="2079814"/>
            <a:ext cx="98531" cy="100924"/>
          </a:xfrm>
          <a:prstGeom prst="rect">
            <a:avLst/>
          </a:prstGeom>
        </p:spPr>
        <p:txBody>
          <a:bodyPr vert="horz" wrap="none" lIns="91440" tIns="45720" rIns="91440" bIns="45720" rtlCol="0" anchor="b">
            <a:noAutofit/>
          </a:bodyPr>
          <a:lstStyle/>
          <a:p>
            <a:pPr algn="l"/>
            <a:r>
              <a:rPr lang="es-AR" sz="600" dirty="0"/>
              <a:t>yes</a:t>
            </a:r>
            <a:endParaRPr lang="en-US" sz="600" dirty="0"/>
          </a:p>
        </p:txBody>
      </p:sp>
      <p:cxnSp>
        <p:nvCxnSpPr>
          <p:cNvPr id="90" name="Straight Arrow Connector 89">
            <a:extLst>
              <a:ext uri="{FF2B5EF4-FFF2-40B4-BE49-F238E27FC236}">
                <a16:creationId xmlns:a16="http://schemas.microsoft.com/office/drawing/2014/main" id="{E9F3AD56-FD24-4338-A911-9180A150D4B3}"/>
              </a:ext>
            </a:extLst>
          </p:cNvPr>
          <p:cNvCxnSpPr>
            <a:cxnSpLocks/>
            <a:stCxn id="86" idx="0"/>
            <a:endCxn id="43" idx="2"/>
          </p:cNvCxnSpPr>
          <p:nvPr/>
        </p:nvCxnSpPr>
        <p:spPr>
          <a:xfrm flipH="1" flipV="1">
            <a:off x="5991586" y="1478077"/>
            <a:ext cx="6283" cy="505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9B6EDB23-5718-4258-ABE2-BFCB6E71D3FC}"/>
              </a:ext>
            </a:extLst>
          </p:cNvPr>
          <p:cNvCxnSpPr>
            <a:cxnSpLocks/>
            <a:stCxn id="45" idx="2"/>
            <a:endCxn id="11" idx="1"/>
          </p:cNvCxnSpPr>
          <p:nvPr/>
        </p:nvCxnSpPr>
        <p:spPr>
          <a:xfrm rot="16200000" flipH="1">
            <a:off x="4713210" y="1539667"/>
            <a:ext cx="355770" cy="9424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Diamond 100">
            <a:extLst>
              <a:ext uri="{FF2B5EF4-FFF2-40B4-BE49-F238E27FC236}">
                <a16:creationId xmlns:a16="http://schemas.microsoft.com/office/drawing/2014/main" id="{608495AA-F651-45BD-A5A1-FC0C411852A0}"/>
              </a:ext>
            </a:extLst>
          </p:cNvPr>
          <p:cNvSpPr/>
          <p:nvPr/>
        </p:nvSpPr>
        <p:spPr>
          <a:xfrm>
            <a:off x="7204262" y="1047930"/>
            <a:ext cx="765951" cy="366832"/>
          </a:xfrm>
          <a:prstGeom prst="diamond">
            <a:avLst/>
          </a:prstGeom>
          <a:solidFill>
            <a:schemeClr val="accent4">
              <a:lumMod val="60000"/>
              <a:lumOff val="40000"/>
            </a:schemeClr>
          </a:solidFill>
          <a:ln>
            <a:solidFill>
              <a:schemeClr val="accent5">
                <a:lumMod val="75000"/>
              </a:schemeClr>
            </a:solidFill>
          </a:ln>
        </p:spPr>
        <p:txBody>
          <a:bodyPr wrap="square" rtlCol="0">
            <a:spAutoFit/>
          </a:bodyPr>
          <a:lstStyle/>
          <a:p>
            <a:pPr algn="ctr" defTabSz="685783"/>
            <a:r>
              <a:rPr lang="es-AR" sz="600" dirty="0">
                <a:solidFill>
                  <a:prstClr val="black"/>
                </a:solidFill>
                <a:latin typeface="Calibri" panose="020F0502020204030204"/>
                <a:ea typeface="Roboto" panose="02000000000000000000" pitchFamily="2" charset="0"/>
                <a:cs typeface="Roboto" panose="02000000000000000000" pitchFamily="2" charset="0"/>
              </a:rPr>
              <a:t>Error?</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104" name="Straight Arrow Connector 103">
            <a:extLst>
              <a:ext uri="{FF2B5EF4-FFF2-40B4-BE49-F238E27FC236}">
                <a16:creationId xmlns:a16="http://schemas.microsoft.com/office/drawing/2014/main" id="{2DF8D4B0-F799-44B1-BF36-0DA2ABC96A1F}"/>
              </a:ext>
            </a:extLst>
          </p:cNvPr>
          <p:cNvCxnSpPr>
            <a:cxnSpLocks/>
            <a:stCxn id="49" idx="3"/>
            <a:endCxn id="101" idx="1"/>
          </p:cNvCxnSpPr>
          <p:nvPr/>
        </p:nvCxnSpPr>
        <p:spPr>
          <a:xfrm flipV="1">
            <a:off x="7007752" y="1231346"/>
            <a:ext cx="196510" cy="8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FA028AC1-BAC9-4EBA-962F-E1F2F4B737D3}"/>
              </a:ext>
            </a:extLst>
          </p:cNvPr>
          <p:cNvSpPr txBox="1"/>
          <p:nvPr/>
        </p:nvSpPr>
        <p:spPr>
          <a:xfrm>
            <a:off x="8138042" y="1166355"/>
            <a:ext cx="98531" cy="100924"/>
          </a:xfrm>
          <a:prstGeom prst="rect">
            <a:avLst/>
          </a:prstGeom>
        </p:spPr>
        <p:txBody>
          <a:bodyPr vert="horz" wrap="none" lIns="91440" tIns="45720" rIns="91440" bIns="45720" rtlCol="0" anchor="b">
            <a:noAutofit/>
          </a:bodyPr>
          <a:lstStyle/>
          <a:p>
            <a:pPr algn="l"/>
            <a:r>
              <a:rPr lang="es-AR" sz="600" dirty="0"/>
              <a:t>yes</a:t>
            </a:r>
            <a:endParaRPr lang="en-US" sz="600" dirty="0"/>
          </a:p>
        </p:txBody>
      </p:sp>
      <p:cxnSp>
        <p:nvCxnSpPr>
          <p:cNvPr id="109" name="Connector: Elbow 108">
            <a:extLst>
              <a:ext uri="{FF2B5EF4-FFF2-40B4-BE49-F238E27FC236}">
                <a16:creationId xmlns:a16="http://schemas.microsoft.com/office/drawing/2014/main" id="{64009C97-957D-486A-A289-699564E6B157}"/>
              </a:ext>
            </a:extLst>
          </p:cNvPr>
          <p:cNvCxnSpPr>
            <a:cxnSpLocks/>
            <a:stCxn id="101" idx="3"/>
            <a:endCxn id="110" idx="0"/>
          </p:cNvCxnSpPr>
          <p:nvPr/>
        </p:nvCxnSpPr>
        <p:spPr>
          <a:xfrm>
            <a:off x="7970213" y="1231346"/>
            <a:ext cx="320550" cy="17755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6FCBE493-118E-4A74-8A1E-43A057413E3B}"/>
              </a:ext>
            </a:extLst>
          </p:cNvPr>
          <p:cNvSpPr txBox="1"/>
          <p:nvPr/>
        </p:nvSpPr>
        <p:spPr>
          <a:xfrm>
            <a:off x="7907787" y="1408905"/>
            <a:ext cx="765951" cy="474254"/>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solidFill>
                  <a:schemeClr val="tx1"/>
                </a:solidFill>
              </a:rPr>
              <a:t>LatAmIT</a:t>
            </a:r>
            <a:r>
              <a:rPr lang="en-US" dirty="0">
                <a:solidFill>
                  <a:schemeClr val="tx1"/>
                </a:solidFill>
              </a:rPr>
              <a:t>:</a:t>
            </a:r>
          </a:p>
          <a:p>
            <a:r>
              <a:rPr lang="en-US" dirty="0">
                <a:solidFill>
                  <a:schemeClr val="tx1"/>
                </a:solidFill>
              </a:rPr>
              <a:t>Extract report and send to </a:t>
            </a:r>
            <a:r>
              <a:rPr lang="en-US" dirty="0" err="1">
                <a:solidFill>
                  <a:schemeClr val="tx1"/>
                </a:solidFill>
              </a:rPr>
              <a:t>LatAm</a:t>
            </a:r>
            <a:r>
              <a:rPr lang="en-US" dirty="0">
                <a:solidFill>
                  <a:schemeClr val="tx1"/>
                </a:solidFill>
              </a:rPr>
              <a:t> Factory</a:t>
            </a:r>
          </a:p>
        </p:txBody>
      </p:sp>
      <p:sp>
        <p:nvSpPr>
          <p:cNvPr id="116" name="TextBox 115">
            <a:extLst>
              <a:ext uri="{FF2B5EF4-FFF2-40B4-BE49-F238E27FC236}">
                <a16:creationId xmlns:a16="http://schemas.microsoft.com/office/drawing/2014/main" id="{5A0ED0A4-795A-4920-A9AA-229005DCED63}"/>
              </a:ext>
            </a:extLst>
          </p:cNvPr>
          <p:cNvSpPr txBox="1"/>
          <p:nvPr/>
        </p:nvSpPr>
        <p:spPr>
          <a:xfrm>
            <a:off x="7310951" y="1983205"/>
            <a:ext cx="537372" cy="474254"/>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Kenan consume L01 from FTP</a:t>
            </a:r>
          </a:p>
        </p:txBody>
      </p:sp>
      <p:cxnSp>
        <p:nvCxnSpPr>
          <p:cNvPr id="118" name="Straight Arrow Connector 117">
            <a:extLst>
              <a:ext uri="{FF2B5EF4-FFF2-40B4-BE49-F238E27FC236}">
                <a16:creationId xmlns:a16="http://schemas.microsoft.com/office/drawing/2014/main" id="{F787FA2B-CB75-42B4-B7B0-075C72F94828}"/>
              </a:ext>
            </a:extLst>
          </p:cNvPr>
          <p:cNvCxnSpPr>
            <a:stCxn id="101" idx="2"/>
            <a:endCxn id="116" idx="0"/>
          </p:cNvCxnSpPr>
          <p:nvPr/>
        </p:nvCxnSpPr>
        <p:spPr>
          <a:xfrm flipH="1">
            <a:off x="7579637" y="1414762"/>
            <a:ext cx="7601" cy="568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AC9C988-A607-498C-98E2-2C07626E2B2C}"/>
              </a:ext>
            </a:extLst>
          </p:cNvPr>
          <p:cNvSpPr txBox="1"/>
          <p:nvPr/>
        </p:nvSpPr>
        <p:spPr>
          <a:xfrm>
            <a:off x="7433091" y="1659396"/>
            <a:ext cx="98531" cy="100924"/>
          </a:xfrm>
          <a:prstGeom prst="rect">
            <a:avLst/>
          </a:prstGeom>
        </p:spPr>
        <p:txBody>
          <a:bodyPr vert="horz" wrap="none" lIns="91440" tIns="45720" rIns="91440" bIns="45720" rtlCol="0" anchor="b">
            <a:noAutofit/>
          </a:bodyPr>
          <a:lstStyle/>
          <a:p>
            <a:pPr algn="l"/>
            <a:r>
              <a:rPr lang="es-AR" sz="600" dirty="0"/>
              <a:t>no</a:t>
            </a:r>
            <a:endParaRPr lang="en-US" sz="600" dirty="0"/>
          </a:p>
        </p:txBody>
      </p:sp>
      <p:cxnSp>
        <p:nvCxnSpPr>
          <p:cNvPr id="124" name="Connector: Elbow 123">
            <a:extLst>
              <a:ext uri="{FF2B5EF4-FFF2-40B4-BE49-F238E27FC236}">
                <a16:creationId xmlns:a16="http://schemas.microsoft.com/office/drawing/2014/main" id="{C7E33E36-6825-44E7-8F3D-775F2AFA05E2}"/>
              </a:ext>
            </a:extLst>
          </p:cNvPr>
          <p:cNvCxnSpPr>
            <a:stCxn id="110" idx="2"/>
            <a:endCxn id="116" idx="3"/>
          </p:cNvCxnSpPr>
          <p:nvPr/>
        </p:nvCxnSpPr>
        <p:spPr>
          <a:xfrm rot="5400000">
            <a:off x="7900957" y="1830525"/>
            <a:ext cx="337173" cy="44244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364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63569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866922"/>
            <a:ext cx="8433415" cy="189599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graphicFrame>
        <p:nvGraphicFramePr>
          <p:cNvPr id="3" name="Table 2"/>
          <p:cNvGraphicFramePr>
            <a:graphicFrameLocks noGrp="1"/>
          </p:cNvGraphicFramePr>
          <p:nvPr/>
        </p:nvGraphicFramePr>
        <p:xfrm>
          <a:off x="7451850" y="220480"/>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15</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7" y="267917"/>
            <a:ext cx="8571992" cy="337854"/>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sz="1700" dirty="0">
                <a:solidFill>
                  <a:srgbClr val="000000"/>
                </a:solidFill>
                <a:latin typeface="Arial" panose="020B0604020202020204"/>
              </a:rPr>
              <a:t>Billing IT Finance | TTUTT Flow CDN - U</a:t>
            </a:r>
            <a:r>
              <a:rPr lang="es-AR" sz="1700" dirty="0"/>
              <a:t>sage rating/delivery </a:t>
            </a:r>
            <a:r>
              <a:rPr lang="es-AR" sz="1700" dirty="0" err="1"/>
              <a:t>to</a:t>
            </a:r>
            <a:r>
              <a:rPr lang="es-AR" sz="1700" dirty="0"/>
              <a:t> Kenan </a:t>
            </a:r>
            <a:endParaRPr lang="en-US" sz="1700" dirty="0"/>
          </a:p>
          <a:p>
            <a:pPr defTabSz="685783"/>
            <a:endParaRPr lang="en-US" sz="1700"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05702" y="864474"/>
            <a:ext cx="4418904" cy="1865126"/>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The CDN usages are rated in </a:t>
            </a:r>
            <a:r>
              <a:rPr lang="en-US" sz="800" b="1" dirty="0">
                <a:solidFill>
                  <a:srgbClr val="000000"/>
                </a:solidFill>
                <a:latin typeface="Arial" panose="020B0604020202020204"/>
              </a:rPr>
              <a:t>CDN Rating Engine in NA</a:t>
            </a:r>
          </a:p>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A </a:t>
            </a:r>
            <a:r>
              <a:rPr lang="en-US" sz="800" b="1" dirty="0">
                <a:solidFill>
                  <a:srgbClr val="000000"/>
                </a:solidFill>
                <a:latin typeface="Arial" panose="020B0604020202020204"/>
              </a:rPr>
              <a:t>lavastorm</a:t>
            </a:r>
            <a:r>
              <a:rPr lang="en-US" sz="800" dirty="0">
                <a:solidFill>
                  <a:srgbClr val="000000"/>
                </a:solidFill>
                <a:latin typeface="Arial" panose="020B0604020202020204"/>
              </a:rPr>
              <a:t> process pulls the usages rated to Kenan directly to NA BAN´s</a:t>
            </a:r>
          </a:p>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A set of NA BAN´s with CDN usages is billed on Bill Cycle 1</a:t>
            </a:r>
          </a:p>
          <a:p>
            <a:pPr marL="171450" indent="-171450" defTabSz="665550">
              <a:lnSpc>
                <a:spcPct val="80000"/>
              </a:lnSpc>
              <a:buClr>
                <a:srgbClr val="0067B1"/>
              </a:buClr>
              <a:buFont typeface="Arial" panose="020B0604020202020204" pitchFamily="34" charset="0"/>
              <a:buChar char="•"/>
            </a:pPr>
            <a:r>
              <a:rPr lang="en-US" sz="800" b="1" dirty="0">
                <a:solidFill>
                  <a:srgbClr val="000000"/>
                </a:solidFill>
                <a:latin typeface="Arial" panose="020B0604020202020204"/>
              </a:rPr>
              <a:t>LATAM Billing Operations</a:t>
            </a:r>
            <a:r>
              <a:rPr lang="en-US" sz="800" dirty="0">
                <a:solidFill>
                  <a:srgbClr val="000000"/>
                </a:solidFill>
                <a:latin typeface="Arial" panose="020B0604020202020204"/>
              </a:rPr>
              <a:t> extract the usages billed from those BAN´s using an SQL query and generate a </a:t>
            </a:r>
            <a:r>
              <a:rPr lang="en-US" sz="800" b="1" dirty="0">
                <a:solidFill>
                  <a:srgbClr val="000000"/>
                </a:solidFill>
                <a:latin typeface="Arial" panose="020B0604020202020204"/>
              </a:rPr>
              <a:t>.CSV </a:t>
            </a:r>
            <a:r>
              <a:rPr lang="en-US" sz="800" dirty="0">
                <a:solidFill>
                  <a:srgbClr val="000000"/>
                </a:solidFill>
                <a:latin typeface="Arial" panose="020B0604020202020204"/>
              </a:rPr>
              <a:t>file with the Service, BAN, Charge amount and Currency.</a:t>
            </a:r>
          </a:p>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The File is uploaded into a shared drive </a:t>
            </a:r>
            <a:r>
              <a:rPr lang="es-AR" sz="800" b="1" dirty="0" err="1"/>
              <a:t>LatAm_MANUAL_USAGE_DROP</a:t>
            </a:r>
            <a:r>
              <a:rPr lang="en-US" sz="800" b="1" dirty="0">
                <a:solidFill>
                  <a:srgbClr val="000000"/>
                </a:solidFill>
                <a:latin typeface="Arial" panose="020B0604020202020204"/>
              </a:rPr>
              <a:t> (TTUTT).</a:t>
            </a:r>
            <a:endParaRPr lang="en-US" sz="800"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800" b="1" dirty="0">
                <a:solidFill>
                  <a:srgbClr val="000000"/>
                </a:solidFill>
                <a:latin typeface="Arial" panose="020B0604020202020204"/>
              </a:rPr>
              <a:t>Kenan IDC </a:t>
            </a:r>
            <a:r>
              <a:rPr lang="en-US" sz="800" dirty="0">
                <a:solidFill>
                  <a:srgbClr val="000000"/>
                </a:solidFill>
                <a:latin typeface="Arial" panose="020B0604020202020204"/>
              </a:rPr>
              <a:t>will consume the file directly from the shared drive and load the usages to their corresponding BAN´s (based on the service instance that was used to collect the usages).</a:t>
            </a:r>
            <a:endParaRPr lang="en-US" sz="800" b="1"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The BAN bill cycle will be executed, billing all the charges available (Bill Cycle 8).</a:t>
            </a:r>
          </a:p>
          <a:p>
            <a:pPr marL="171450" indent="-171450" defTabSz="665550">
              <a:lnSpc>
                <a:spcPct val="80000"/>
              </a:lnSpc>
              <a:buClr>
                <a:srgbClr val="0067B1"/>
              </a:buClr>
              <a:buFont typeface="Arial" panose="020B0604020202020204" pitchFamily="34" charset="0"/>
              <a:buChar char="•"/>
            </a:pPr>
            <a:r>
              <a:rPr lang="en-US" sz="800" dirty="0" err="1">
                <a:solidFill>
                  <a:srgbClr val="000000"/>
                </a:solidFill>
                <a:latin typeface="Arial" panose="020B0604020202020204"/>
              </a:rPr>
              <a:t>LatAm</a:t>
            </a:r>
            <a:r>
              <a:rPr lang="en-US" sz="800" dirty="0">
                <a:solidFill>
                  <a:srgbClr val="000000"/>
                </a:solidFill>
                <a:latin typeface="Arial" panose="020B0604020202020204"/>
              </a:rPr>
              <a:t> Order Entry Analyst (Rodrigo Thion) provide to </a:t>
            </a:r>
            <a:r>
              <a:rPr lang="en-US" sz="800" dirty="0" err="1">
                <a:solidFill>
                  <a:srgbClr val="000000"/>
                </a:solidFill>
                <a:latin typeface="Arial" panose="020B0604020202020204"/>
              </a:rPr>
              <a:t>LatAm</a:t>
            </a:r>
            <a:r>
              <a:rPr lang="en-US" sz="800" dirty="0">
                <a:solidFill>
                  <a:srgbClr val="000000"/>
                </a:solidFill>
                <a:latin typeface="Arial" panose="020B0604020202020204"/>
              </a:rPr>
              <a:t> Bill Ops the list of BAN´s to be used to bill based on the relationship between the </a:t>
            </a:r>
            <a:r>
              <a:rPr lang="en-US" sz="800" dirty="0" err="1">
                <a:solidFill>
                  <a:srgbClr val="000000"/>
                </a:solidFill>
                <a:latin typeface="Arial" panose="020B0604020202020204"/>
              </a:rPr>
              <a:t>LatAm</a:t>
            </a:r>
            <a:r>
              <a:rPr lang="en-US" sz="800" dirty="0">
                <a:solidFill>
                  <a:srgbClr val="000000"/>
                </a:solidFill>
                <a:latin typeface="Arial" panose="020B0604020202020204"/>
              </a:rPr>
              <a:t> and NA accounts derived from the Bus Org ID.</a:t>
            </a:r>
          </a:p>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If an error is faced during the extraction of the CDN Usage from the NA BAN´s by </a:t>
            </a:r>
            <a:r>
              <a:rPr lang="en-US" sz="800" b="1" dirty="0" err="1">
                <a:solidFill>
                  <a:srgbClr val="000000"/>
                </a:solidFill>
                <a:latin typeface="Arial" panose="020B0604020202020204"/>
              </a:rPr>
              <a:t>LatAm</a:t>
            </a:r>
            <a:r>
              <a:rPr lang="en-US" sz="800" b="1" dirty="0">
                <a:solidFill>
                  <a:srgbClr val="000000"/>
                </a:solidFill>
                <a:latin typeface="Arial" panose="020B0604020202020204"/>
              </a:rPr>
              <a:t> Billing Operations, </a:t>
            </a:r>
            <a:r>
              <a:rPr lang="en-US" sz="800" dirty="0">
                <a:solidFill>
                  <a:srgbClr val="000000"/>
                </a:solidFill>
                <a:latin typeface="Arial" panose="020B0604020202020204"/>
              </a:rPr>
              <a:t>they will contact </a:t>
            </a:r>
            <a:r>
              <a:rPr lang="en-US" sz="800" b="1" dirty="0">
                <a:solidFill>
                  <a:srgbClr val="000000"/>
                </a:solidFill>
                <a:latin typeface="Arial" panose="020B0604020202020204"/>
              </a:rPr>
              <a:t>NA Lavastorm IT Support </a:t>
            </a:r>
            <a:r>
              <a:rPr lang="en-US" sz="800" dirty="0">
                <a:solidFill>
                  <a:srgbClr val="000000"/>
                </a:solidFill>
                <a:latin typeface="Arial" panose="020B0604020202020204"/>
              </a:rPr>
              <a:t>(</a:t>
            </a:r>
            <a:r>
              <a:rPr lang="en-US" sz="800" dirty="0">
                <a:solidFill>
                  <a:srgbClr val="000000"/>
                </a:solidFill>
                <a:latin typeface="Arial" panose="020B0604020202020204"/>
                <a:hlinkClick r:id="rId6"/>
              </a:rPr>
              <a:t>IT-LAVASTORM-SUPPORT@centurylink.com</a:t>
            </a:r>
            <a:r>
              <a:rPr lang="en-US" sz="800" dirty="0">
                <a:solidFill>
                  <a:srgbClr val="000000"/>
                </a:solidFill>
                <a:latin typeface="Arial" panose="020B0604020202020204"/>
              </a:rPr>
              <a:t>)  to analyze if any charge was pending to be moved from Rating Aging to Kenan in the beginning of the process.</a:t>
            </a:r>
          </a:p>
          <a:p>
            <a:pPr marL="171450" indent="-171450" defTabSz="665550">
              <a:lnSpc>
                <a:spcPct val="80000"/>
              </a:lnSpc>
              <a:buClr>
                <a:srgbClr val="0067B1"/>
              </a:buClr>
              <a:buFont typeface="Arial" panose="020B0604020202020204" pitchFamily="34" charset="0"/>
              <a:buChar char="•"/>
            </a:pPr>
            <a:endParaRPr lang="en-US" sz="800" dirty="0">
              <a:solidFill>
                <a:srgbClr val="000000"/>
              </a:solidFill>
              <a:latin typeface="Arial" panose="020B0604020202020204"/>
            </a:endParaRPr>
          </a:p>
        </p:txBody>
      </p:sp>
      <p:grpSp>
        <p:nvGrpSpPr>
          <p:cNvPr id="120" name="Group 119">
            <a:extLst>
              <a:ext uri="{FF2B5EF4-FFF2-40B4-BE49-F238E27FC236}">
                <a16:creationId xmlns:a16="http://schemas.microsoft.com/office/drawing/2014/main" id="{F55E72BE-DD3B-449C-B1CD-0C4AD982C0A1}"/>
              </a:ext>
            </a:extLst>
          </p:cNvPr>
          <p:cNvGrpSpPr/>
          <p:nvPr/>
        </p:nvGrpSpPr>
        <p:grpSpPr>
          <a:xfrm>
            <a:off x="5946001" y="2530025"/>
            <a:ext cx="1604648" cy="133800"/>
            <a:chOff x="5685651" y="2466525"/>
            <a:chExt cx="1604648" cy="133800"/>
          </a:xfrm>
        </p:grpSpPr>
        <p:sp>
          <p:nvSpPr>
            <p:cNvPr id="91" name="Oval 51">
              <a:extLst>
                <a:ext uri="{FF2B5EF4-FFF2-40B4-BE49-F238E27FC236}">
                  <a16:creationId xmlns:a16="http://schemas.microsoft.com/office/drawing/2014/main" id="{EAB4EA1F-2438-4BF8-B2D7-0E38D830EBC1}"/>
                </a:ext>
              </a:extLst>
            </p:cNvPr>
            <p:cNvSpPr/>
            <p:nvPr/>
          </p:nvSpPr>
          <p:spPr>
            <a:xfrm>
              <a:off x="5685651" y="2466525"/>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2" name="Text Placeholder 2">
              <a:extLst>
                <a:ext uri="{FF2B5EF4-FFF2-40B4-BE49-F238E27FC236}">
                  <a16:creationId xmlns:a16="http://schemas.microsoft.com/office/drawing/2014/main" id="{2B58B4B6-C522-4AC1-AE92-71F5F4CFF5AC}"/>
                </a:ext>
              </a:extLst>
            </p:cNvPr>
            <p:cNvSpPr txBox="1">
              <a:spLocks/>
            </p:cNvSpPr>
            <p:nvPr/>
          </p:nvSpPr>
          <p:spPr>
            <a:xfrm>
              <a:off x="5748006" y="2505074"/>
              <a:ext cx="529910" cy="9525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93" name="Oval 92">
              <a:extLst>
                <a:ext uri="{FF2B5EF4-FFF2-40B4-BE49-F238E27FC236}">
                  <a16:creationId xmlns:a16="http://schemas.microsoft.com/office/drawing/2014/main" id="{A2B0E343-FAD5-4A7F-B428-B8FF7B1F32CC}"/>
                </a:ext>
              </a:extLst>
            </p:cNvPr>
            <p:cNvSpPr/>
            <p:nvPr/>
          </p:nvSpPr>
          <p:spPr>
            <a:xfrm>
              <a:off x="6662426" y="2466530"/>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4" name="Text Placeholder 2">
              <a:extLst>
                <a:ext uri="{FF2B5EF4-FFF2-40B4-BE49-F238E27FC236}">
                  <a16:creationId xmlns:a16="http://schemas.microsoft.com/office/drawing/2014/main" id="{86D4A7AB-954E-4CB3-A424-5A654E9829D6}"/>
                </a:ext>
              </a:extLst>
            </p:cNvPr>
            <p:cNvSpPr txBox="1">
              <a:spLocks/>
            </p:cNvSpPr>
            <p:nvPr/>
          </p:nvSpPr>
          <p:spPr>
            <a:xfrm>
              <a:off x="6725205" y="2490442"/>
              <a:ext cx="565094" cy="83235"/>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grpSp>
      <p:grpSp>
        <p:nvGrpSpPr>
          <p:cNvPr id="76" name="Group 75">
            <a:extLst>
              <a:ext uri="{FF2B5EF4-FFF2-40B4-BE49-F238E27FC236}">
                <a16:creationId xmlns:a16="http://schemas.microsoft.com/office/drawing/2014/main" id="{43F10579-0737-4E1A-ADC1-0D7DED3D0EA0}"/>
              </a:ext>
            </a:extLst>
          </p:cNvPr>
          <p:cNvGrpSpPr/>
          <p:nvPr/>
        </p:nvGrpSpPr>
        <p:grpSpPr>
          <a:xfrm>
            <a:off x="233865" y="2792061"/>
            <a:ext cx="8452934" cy="1982230"/>
            <a:chOff x="233865" y="2773011"/>
            <a:chExt cx="8452934" cy="1982230"/>
          </a:xfrm>
        </p:grpSpPr>
        <p:sp>
          <p:nvSpPr>
            <p:cNvPr id="16" name="Rectangle 15">
              <a:extLst>
                <a:ext uri="{FF2B5EF4-FFF2-40B4-BE49-F238E27FC236}">
                  <a16:creationId xmlns:a16="http://schemas.microsoft.com/office/drawing/2014/main" id="{DD728B08-679C-495A-ABE7-BAE0FFA54EF0}"/>
                </a:ext>
              </a:extLst>
            </p:cNvPr>
            <p:cNvSpPr/>
            <p:nvPr/>
          </p:nvSpPr>
          <p:spPr>
            <a:xfrm>
              <a:off x="3287696" y="2773011"/>
              <a:ext cx="2901766"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287696" y="2994025"/>
              <a:ext cx="2901766" cy="612775"/>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Pablo </a:t>
              </a:r>
              <a:r>
                <a:rPr lang="en-US" sz="900" dirty="0" err="1">
                  <a:solidFill>
                    <a:srgbClr val="000000"/>
                  </a:solidFill>
                  <a:latin typeface="Arial" panose="020B0604020202020204"/>
                  <a:cs typeface="+mn-cs"/>
                </a:rPr>
                <a:t>Gavino</a:t>
              </a:r>
              <a:r>
                <a:rPr lang="en-US" sz="900" dirty="0">
                  <a:solidFill>
                    <a:srgbClr val="000000"/>
                  </a:solidFill>
                  <a:latin typeface="Arial" panose="020B0604020202020204"/>
                  <a:cs typeface="+mn-cs"/>
                </a:rPr>
                <a:t>/Rodrigo Thion/Sebastian Field</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TBD</a:t>
              </a:r>
              <a:endParaRPr lang="en-US" dirty="0"/>
            </a:p>
          </p:txBody>
        </p:sp>
        <p:sp>
          <p:nvSpPr>
            <p:cNvPr id="18" name="Rectangle 17">
              <a:extLst>
                <a:ext uri="{FF2B5EF4-FFF2-40B4-BE49-F238E27FC236}">
                  <a16:creationId xmlns:a16="http://schemas.microsoft.com/office/drawing/2014/main" id="{51FC0D4B-86C5-47BE-988B-FBF421817AF9}"/>
                </a:ext>
              </a:extLst>
            </p:cNvPr>
            <p:cNvSpPr/>
            <p:nvPr/>
          </p:nvSpPr>
          <p:spPr>
            <a:xfrm>
              <a:off x="240323" y="2773198"/>
              <a:ext cx="300452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Systems, Applications &amp; Tools Required</a:t>
              </a: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33865" y="38565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a:t>
              </a:r>
              <a:r>
                <a:rPr lang="en-US" sz="900" dirty="0">
                  <a:solidFill>
                    <a:srgbClr val="000000"/>
                  </a:solidFill>
                  <a:latin typeface="Arial" panose="020B0604020202020204"/>
                  <a:cs typeface="+mn-cs"/>
                </a:rPr>
                <a:t> and </a:t>
              </a:r>
              <a:r>
                <a:rPr lang="en-US" sz="900" b="1" dirty="0">
                  <a:solidFill>
                    <a:srgbClr val="000000"/>
                  </a:solidFill>
                  <a:latin typeface="Arial" panose="020B0604020202020204"/>
                  <a:cs typeface="+mn-cs"/>
                </a:rPr>
                <a:t>CFS Teams</a:t>
              </a:r>
              <a:r>
                <a:rPr lang="en-US" sz="900" dirty="0">
                  <a:solidFill>
                    <a:srgbClr val="000000"/>
                  </a:solidFill>
                  <a:latin typeface="Arial" panose="020B0604020202020204"/>
                  <a:cs typeface="+mn-cs"/>
                </a:rPr>
                <a:t> will keep having access to all the applications on Production and testing environments</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800" b="1" dirty="0">
                  <a:solidFill>
                    <a:srgbClr val="000000"/>
                  </a:solidFill>
                  <a:latin typeface="Arial" panose="020B0604020202020204"/>
                </a:rPr>
                <a:t>CPPEEB-Billing Product &amp; Tax – Kenan and BCD Teams</a:t>
              </a:r>
              <a:r>
                <a:rPr lang="en-US" sz="900" b="1" dirty="0">
                  <a:solidFill>
                    <a:srgbClr val="000000"/>
                  </a:solidFill>
                  <a:latin typeface="Arial" panose="020B0604020202020204"/>
                </a:rPr>
                <a:t> </a:t>
              </a:r>
              <a:r>
                <a:rPr lang="en-US" sz="900" dirty="0">
                  <a:solidFill>
                    <a:srgbClr val="000000"/>
                  </a:solidFill>
                  <a:latin typeface="Arial" panose="020B0604020202020204"/>
                </a:rPr>
                <a:t>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in case of Errors.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40323" y="3636117"/>
              <a:ext cx="3000513"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287696" y="3860226"/>
              <a:ext cx="2901766" cy="892749"/>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CDN – BD+7</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289391"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2993414"/>
              <a:ext cx="2408883" cy="175956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If there would be any </a:t>
              </a:r>
              <a:r>
                <a:rPr lang="en-US" sz="800" b="1" dirty="0">
                  <a:solidFill>
                    <a:srgbClr val="000000"/>
                  </a:solidFill>
                  <a:latin typeface="Arial" panose="020B0604020202020204"/>
                </a:rPr>
                <a:t>Kenan error</a:t>
              </a:r>
              <a:r>
                <a:rPr lang="en-US" sz="800" dirty="0">
                  <a:solidFill>
                    <a:srgbClr val="000000"/>
                  </a:solidFill>
                  <a:latin typeface="Arial" panose="020B0604020202020204"/>
                </a:rPr>
                <a:t>, the </a:t>
              </a:r>
              <a:r>
                <a:rPr lang="en-US" sz="800" b="1" dirty="0" err="1">
                  <a:solidFill>
                    <a:srgbClr val="000000"/>
                  </a:solidFill>
                  <a:latin typeface="Arial" panose="020B0604020202020204"/>
                </a:rPr>
                <a:t>LatAm</a:t>
              </a:r>
              <a:r>
                <a:rPr lang="en-US" sz="800" b="1" dirty="0">
                  <a:solidFill>
                    <a:srgbClr val="000000"/>
                  </a:solidFill>
                  <a:latin typeface="Arial" panose="020B0604020202020204"/>
                </a:rPr>
                <a:t> IT support Team/CFS Team</a:t>
              </a:r>
              <a:r>
                <a:rPr lang="en-US" sz="800" dirty="0">
                  <a:solidFill>
                    <a:srgbClr val="000000"/>
                  </a:solidFill>
                  <a:latin typeface="Arial" panose="020B0604020202020204"/>
                </a:rPr>
                <a:t> will request support from the </a:t>
              </a:r>
              <a:r>
                <a:rPr lang="en-US" sz="800" b="1" dirty="0">
                  <a:solidFill>
                    <a:srgbClr val="000000"/>
                  </a:solidFill>
                  <a:latin typeface="Arial" panose="020B0604020202020204"/>
                </a:rPr>
                <a:t>NA Billing Support Team </a:t>
              </a:r>
              <a:r>
                <a:rPr lang="en-US" sz="800" dirty="0">
                  <a:solidFill>
                    <a:srgbClr val="000000"/>
                  </a:solidFill>
                  <a:latin typeface="Arial" panose="020B0604020202020204"/>
                </a:rPr>
                <a:t>to set the usage charges as “no bill” and avoid billing errors during the current bill cycle</a:t>
              </a:r>
            </a:p>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If an error is faced during the extraction of the CDN Usage from the NA BAN´s by </a:t>
              </a:r>
              <a:r>
                <a:rPr lang="en-US" sz="800" b="1" dirty="0" err="1">
                  <a:solidFill>
                    <a:srgbClr val="000000"/>
                  </a:solidFill>
                  <a:latin typeface="Arial" panose="020B0604020202020204"/>
                </a:rPr>
                <a:t>LatAm</a:t>
              </a:r>
              <a:r>
                <a:rPr lang="en-US" sz="800" b="1" dirty="0">
                  <a:solidFill>
                    <a:srgbClr val="000000"/>
                  </a:solidFill>
                  <a:latin typeface="Arial" panose="020B0604020202020204"/>
                </a:rPr>
                <a:t> Billing Operations, </a:t>
              </a:r>
              <a:r>
                <a:rPr lang="en-US" sz="800" dirty="0">
                  <a:solidFill>
                    <a:srgbClr val="000000"/>
                  </a:solidFill>
                  <a:latin typeface="Arial" panose="020B0604020202020204"/>
                </a:rPr>
                <a:t>they will contact </a:t>
              </a:r>
              <a:r>
                <a:rPr lang="en-US" sz="800" b="1" dirty="0">
                  <a:solidFill>
                    <a:srgbClr val="000000"/>
                  </a:solidFill>
                  <a:latin typeface="Arial" panose="020B0604020202020204"/>
                </a:rPr>
                <a:t>NA Lavastorm IT Support </a:t>
              </a:r>
              <a:r>
                <a:rPr lang="en-US" sz="800" dirty="0">
                  <a:solidFill>
                    <a:srgbClr val="000000"/>
                  </a:solidFill>
                  <a:latin typeface="Arial" panose="020B0604020202020204"/>
                </a:rPr>
                <a:t>(</a:t>
              </a:r>
              <a:r>
                <a:rPr lang="en-US" sz="800" dirty="0">
                  <a:solidFill>
                    <a:srgbClr val="000000"/>
                  </a:solidFill>
                  <a:latin typeface="Arial" panose="020B0604020202020204"/>
                  <a:hlinkClick r:id="rId6"/>
                </a:rPr>
                <a:t>IT-LAVASTORM-SUPPORT@centurylink.com</a:t>
              </a:r>
              <a:r>
                <a:rPr lang="en-US" sz="800" dirty="0">
                  <a:solidFill>
                    <a:srgbClr val="000000"/>
                  </a:solidFill>
                  <a:latin typeface="Arial" panose="020B0604020202020204"/>
                </a:rPr>
                <a:t>)  to analyze if any charge was pending to be moved from Rating Aging to Kenan in the beginning of the process</a:t>
              </a:r>
            </a:p>
            <a:p>
              <a:pPr marL="171450" indent="-171450" defTabSz="665550">
                <a:lnSpc>
                  <a:spcPct val="80000"/>
                </a:lnSpc>
                <a:buClr>
                  <a:srgbClr val="0067B1"/>
                </a:buClr>
                <a:buFont typeface="Arial" panose="020B0604020202020204" pitchFamily="34" charset="0"/>
                <a:buChar char="•"/>
              </a:pPr>
              <a:endParaRPr lang="en-US" sz="750" dirty="0">
                <a:solidFill>
                  <a:srgbClr val="000000"/>
                </a:solidFill>
                <a:latin typeface="Arial" panose="020B0604020202020204"/>
              </a:endParaRPr>
            </a:p>
            <a:p>
              <a:pPr defTabSz="685783">
                <a:lnSpc>
                  <a:spcPct val="100000"/>
                </a:lnSpc>
                <a:spcBef>
                  <a:spcPts val="0"/>
                </a:spcBef>
                <a:defRPr/>
              </a:pPr>
              <a:endParaRPr lang="en-US" sz="750"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750"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sp>
          <p:nvSpPr>
            <p:cNvPr id="64" name="Text Placeholder 2">
              <a:extLst>
                <a:ext uri="{FF2B5EF4-FFF2-40B4-BE49-F238E27FC236}">
                  <a16:creationId xmlns:a16="http://schemas.microsoft.com/office/drawing/2014/main" id="{D9DD3F04-C842-45A8-A4A1-507C69EFADF2}"/>
                </a:ext>
              </a:extLst>
            </p:cNvPr>
            <p:cNvSpPr txBox="1">
              <a:spLocks/>
            </p:cNvSpPr>
            <p:nvPr/>
          </p:nvSpPr>
          <p:spPr>
            <a:xfrm>
              <a:off x="233866" y="2993414"/>
              <a:ext cx="3010900" cy="605822"/>
            </a:xfrm>
            <a:prstGeom prst="rect">
              <a:avLst/>
            </a:prstGeom>
            <a:ln>
              <a:solidFill>
                <a:schemeClr val="tx2"/>
              </a:solidFill>
            </a:ln>
          </p:spPr>
          <p:txBody>
            <a:bodyPr numCol="3"/>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Lavastorm</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CDN</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TTUTT</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Kenan</a:t>
              </a:r>
            </a:p>
            <a:p>
              <a:pPr defTabSz="665550">
                <a:lnSpc>
                  <a:spcPct val="100000"/>
                </a:lnSpc>
                <a:spcBef>
                  <a:spcPts val="0"/>
                </a:spcBef>
                <a:buClr>
                  <a:srgbClr val="0067B1"/>
                </a:buClr>
                <a:buSzPct val="100000"/>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p:txBody>
        </p:sp>
      </p:grpSp>
      <p:grpSp>
        <p:nvGrpSpPr>
          <p:cNvPr id="29" name="Group 28">
            <a:extLst>
              <a:ext uri="{FF2B5EF4-FFF2-40B4-BE49-F238E27FC236}">
                <a16:creationId xmlns:a16="http://schemas.microsoft.com/office/drawing/2014/main" id="{E9D909C6-F567-41DA-BCB1-273448D30DB3}"/>
              </a:ext>
            </a:extLst>
          </p:cNvPr>
          <p:cNvGrpSpPr/>
          <p:nvPr/>
        </p:nvGrpSpPr>
        <p:grpSpPr>
          <a:xfrm>
            <a:off x="4572000" y="1030065"/>
            <a:ext cx="4059259" cy="1296511"/>
            <a:chOff x="4572000" y="1030065"/>
            <a:chExt cx="4059259" cy="1296511"/>
          </a:xfrm>
        </p:grpSpPr>
        <p:sp>
          <p:nvSpPr>
            <p:cNvPr id="57" name="TextBox 56">
              <a:extLst>
                <a:ext uri="{FF2B5EF4-FFF2-40B4-BE49-F238E27FC236}">
                  <a16:creationId xmlns:a16="http://schemas.microsoft.com/office/drawing/2014/main" id="{A5EB41A0-26F3-44B7-BD28-0F248326B8FF}"/>
                </a:ext>
              </a:extLst>
            </p:cNvPr>
            <p:cNvSpPr txBox="1"/>
            <p:nvPr/>
          </p:nvSpPr>
          <p:spPr>
            <a:xfrm>
              <a:off x="7849783" y="1030065"/>
              <a:ext cx="781476" cy="575582"/>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solidFill>
                    <a:schemeClr val="tx1"/>
                  </a:solidFill>
                </a:rPr>
                <a:t>LatAm</a:t>
              </a:r>
              <a:r>
                <a:rPr lang="en-US" dirty="0">
                  <a:solidFill>
                    <a:schemeClr val="tx1"/>
                  </a:solidFill>
                </a:rPr>
                <a:t> Bill Ops:</a:t>
              </a:r>
            </a:p>
            <a:p>
              <a:r>
                <a:rPr lang="en-US" dirty="0">
                  <a:solidFill>
                    <a:schemeClr val="tx1"/>
                  </a:solidFill>
                </a:rPr>
                <a:t>Generate CDN usage file (L01)</a:t>
              </a:r>
            </a:p>
          </p:txBody>
        </p:sp>
        <p:grpSp>
          <p:nvGrpSpPr>
            <p:cNvPr id="28" name="Group 27">
              <a:extLst>
                <a:ext uri="{FF2B5EF4-FFF2-40B4-BE49-F238E27FC236}">
                  <a16:creationId xmlns:a16="http://schemas.microsoft.com/office/drawing/2014/main" id="{D3E92677-6483-4AEB-9D4E-78171BA83EB3}"/>
                </a:ext>
              </a:extLst>
            </p:cNvPr>
            <p:cNvGrpSpPr/>
            <p:nvPr/>
          </p:nvGrpSpPr>
          <p:grpSpPr>
            <a:xfrm>
              <a:off x="4572000" y="1086236"/>
              <a:ext cx="4059259" cy="1240340"/>
              <a:chOff x="4572000" y="982872"/>
              <a:chExt cx="4059259" cy="1240340"/>
            </a:xfrm>
          </p:grpSpPr>
          <p:sp>
            <p:nvSpPr>
              <p:cNvPr id="45" name="TextBox 44">
                <a:extLst>
                  <a:ext uri="{FF2B5EF4-FFF2-40B4-BE49-F238E27FC236}">
                    <a16:creationId xmlns:a16="http://schemas.microsoft.com/office/drawing/2014/main" id="{0316B64C-1A57-4C65-A5A4-E3D40B34DBE0}"/>
                  </a:ext>
                </a:extLst>
              </p:cNvPr>
              <p:cNvSpPr txBox="1"/>
              <p:nvPr/>
            </p:nvSpPr>
            <p:spPr>
              <a:xfrm>
                <a:off x="4572000" y="990307"/>
                <a:ext cx="596348" cy="474255"/>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solidFill>
                      <a:schemeClr val="tx1"/>
                    </a:solidFill>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CDN usage rating in NA Rating Engine</a:t>
                </a:r>
              </a:p>
            </p:txBody>
          </p:sp>
          <p:sp>
            <p:nvSpPr>
              <p:cNvPr id="116" name="TextBox 115">
                <a:extLst>
                  <a:ext uri="{FF2B5EF4-FFF2-40B4-BE49-F238E27FC236}">
                    <a16:creationId xmlns:a16="http://schemas.microsoft.com/office/drawing/2014/main" id="{5A0ED0A4-795A-4920-A9AA-229005DCED63}"/>
                  </a:ext>
                </a:extLst>
              </p:cNvPr>
              <p:cNvSpPr txBox="1"/>
              <p:nvPr/>
            </p:nvSpPr>
            <p:spPr>
              <a:xfrm>
                <a:off x="7849783" y="1741589"/>
                <a:ext cx="781476" cy="474254"/>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solidFill>
                      <a:schemeClr val="tx1"/>
                    </a:solidFill>
                  </a:rPr>
                  <a:t>LatAm</a:t>
                </a:r>
                <a:r>
                  <a:rPr lang="en-US" dirty="0">
                    <a:solidFill>
                      <a:schemeClr val="tx1"/>
                    </a:solidFill>
                  </a:rPr>
                  <a:t> Bill Ops:</a:t>
                </a:r>
              </a:p>
              <a:p>
                <a:r>
                  <a:rPr lang="en-US" dirty="0">
                    <a:solidFill>
                      <a:schemeClr val="tx1"/>
                    </a:solidFill>
                  </a:rPr>
                  <a:t>Insert CDN L01 file in TTUTT</a:t>
                </a:r>
              </a:p>
            </p:txBody>
          </p:sp>
          <p:sp>
            <p:nvSpPr>
              <p:cNvPr id="53" name="TextBox 52">
                <a:extLst>
                  <a:ext uri="{FF2B5EF4-FFF2-40B4-BE49-F238E27FC236}">
                    <a16:creationId xmlns:a16="http://schemas.microsoft.com/office/drawing/2014/main" id="{30409193-56A4-411F-80C8-FA2A193E2B15}"/>
                  </a:ext>
                </a:extLst>
              </p:cNvPr>
              <p:cNvSpPr txBox="1"/>
              <p:nvPr/>
            </p:nvSpPr>
            <p:spPr>
              <a:xfrm>
                <a:off x="5339626" y="993911"/>
                <a:ext cx="596348" cy="470652"/>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solidFill>
                      <a:schemeClr val="tx1"/>
                    </a:solidFill>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Lavastorm pull Usages to CDC Kenan</a:t>
                </a:r>
              </a:p>
            </p:txBody>
          </p:sp>
          <p:sp>
            <p:nvSpPr>
              <p:cNvPr id="55" name="TextBox 54">
                <a:extLst>
                  <a:ext uri="{FF2B5EF4-FFF2-40B4-BE49-F238E27FC236}">
                    <a16:creationId xmlns:a16="http://schemas.microsoft.com/office/drawing/2014/main" id="{FD09E8B4-8061-49E0-AEC9-0E5C5573A23C}"/>
                  </a:ext>
                </a:extLst>
              </p:cNvPr>
              <p:cNvSpPr txBox="1"/>
              <p:nvPr/>
            </p:nvSpPr>
            <p:spPr>
              <a:xfrm>
                <a:off x="6130153" y="995981"/>
                <a:ext cx="596348" cy="470652"/>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solidFill>
                      <a:schemeClr val="tx1"/>
                    </a:solidFill>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dirty="0"/>
                  <a:t>C</a:t>
                </a:r>
                <a:r>
                  <a:rPr lang="en-US" dirty="0"/>
                  <a:t>DC Kenan run bill cycle</a:t>
                </a:r>
              </a:p>
            </p:txBody>
          </p:sp>
          <p:sp>
            <p:nvSpPr>
              <p:cNvPr id="56" name="TextBox 55">
                <a:extLst>
                  <a:ext uri="{FF2B5EF4-FFF2-40B4-BE49-F238E27FC236}">
                    <a16:creationId xmlns:a16="http://schemas.microsoft.com/office/drawing/2014/main" id="{99852885-90A3-4259-9621-863E7BCAE628}"/>
                  </a:ext>
                </a:extLst>
              </p:cNvPr>
              <p:cNvSpPr txBox="1"/>
              <p:nvPr/>
            </p:nvSpPr>
            <p:spPr>
              <a:xfrm>
                <a:off x="6894011" y="982872"/>
                <a:ext cx="802245" cy="474254"/>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solidFill>
                      <a:schemeClr val="tx1"/>
                    </a:solidFill>
                  </a:rPr>
                  <a:t>LatAm</a:t>
                </a:r>
                <a:r>
                  <a:rPr lang="en-US" dirty="0">
                    <a:solidFill>
                      <a:schemeClr val="tx1"/>
                    </a:solidFill>
                  </a:rPr>
                  <a:t> Bill Ops:</a:t>
                </a:r>
              </a:p>
              <a:p>
                <a:r>
                  <a:rPr lang="en-US" dirty="0">
                    <a:solidFill>
                      <a:schemeClr val="tx1"/>
                    </a:solidFill>
                  </a:rPr>
                  <a:t>Generate CDN Report</a:t>
                </a:r>
              </a:p>
            </p:txBody>
          </p:sp>
          <p:sp>
            <p:nvSpPr>
              <p:cNvPr id="58" name="TextBox 57">
                <a:extLst>
                  <a:ext uri="{FF2B5EF4-FFF2-40B4-BE49-F238E27FC236}">
                    <a16:creationId xmlns:a16="http://schemas.microsoft.com/office/drawing/2014/main" id="{3A9F6B7E-17CD-454F-A5C8-1DAAE497F685}"/>
                  </a:ext>
                </a:extLst>
              </p:cNvPr>
              <p:cNvSpPr txBox="1"/>
              <p:nvPr/>
            </p:nvSpPr>
            <p:spPr>
              <a:xfrm>
                <a:off x="6781218" y="1748958"/>
                <a:ext cx="781476" cy="474254"/>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Kenan consume L01 from TTUTT</a:t>
                </a:r>
              </a:p>
            </p:txBody>
          </p:sp>
          <p:cxnSp>
            <p:nvCxnSpPr>
              <p:cNvPr id="10" name="Straight Arrow Connector 9">
                <a:extLst>
                  <a:ext uri="{FF2B5EF4-FFF2-40B4-BE49-F238E27FC236}">
                    <a16:creationId xmlns:a16="http://schemas.microsoft.com/office/drawing/2014/main" id="{C570C887-B15E-450C-89A3-D9015123277C}"/>
                  </a:ext>
                </a:extLst>
              </p:cNvPr>
              <p:cNvCxnSpPr>
                <a:stCxn id="45" idx="3"/>
                <a:endCxn id="53" idx="1"/>
              </p:cNvCxnSpPr>
              <p:nvPr/>
            </p:nvCxnSpPr>
            <p:spPr>
              <a:xfrm>
                <a:off x="5168348" y="1227435"/>
                <a:ext cx="171278" cy="1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DC9EEB2-3C3E-44DA-9C2D-48CA96EDB693}"/>
                  </a:ext>
                </a:extLst>
              </p:cNvPr>
              <p:cNvCxnSpPr>
                <a:stCxn id="53" idx="3"/>
                <a:endCxn id="55" idx="1"/>
              </p:cNvCxnSpPr>
              <p:nvPr/>
            </p:nvCxnSpPr>
            <p:spPr>
              <a:xfrm>
                <a:off x="5935974" y="1229237"/>
                <a:ext cx="194179" cy="2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869EF48-E5EE-4839-830A-FA2CA4738382}"/>
                  </a:ext>
                </a:extLst>
              </p:cNvPr>
              <p:cNvCxnSpPr>
                <a:stCxn id="55" idx="3"/>
                <a:endCxn id="56" idx="1"/>
              </p:cNvCxnSpPr>
              <p:nvPr/>
            </p:nvCxnSpPr>
            <p:spPr>
              <a:xfrm flipV="1">
                <a:off x="6726501" y="1219999"/>
                <a:ext cx="167510" cy="11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3463A7-45B6-4781-87C7-2CEF7D1CAAFA}"/>
                  </a:ext>
                </a:extLst>
              </p:cNvPr>
              <p:cNvCxnSpPr>
                <a:stCxn id="56" idx="3"/>
                <a:endCxn id="57" idx="1"/>
              </p:cNvCxnSpPr>
              <p:nvPr/>
            </p:nvCxnSpPr>
            <p:spPr>
              <a:xfrm flipV="1">
                <a:off x="7696256" y="1214492"/>
                <a:ext cx="153527" cy="5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971EAE2-6D31-4527-88A7-70940415F5A2}"/>
                  </a:ext>
                </a:extLst>
              </p:cNvPr>
              <p:cNvCxnSpPr>
                <a:stCxn id="57" idx="2"/>
                <a:endCxn id="116" idx="0"/>
              </p:cNvCxnSpPr>
              <p:nvPr/>
            </p:nvCxnSpPr>
            <p:spPr>
              <a:xfrm>
                <a:off x="8240521" y="1502283"/>
                <a:ext cx="0" cy="239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3F7D89D-9C6C-44EA-A9E4-A52D387C008D}"/>
                  </a:ext>
                </a:extLst>
              </p:cNvPr>
              <p:cNvCxnSpPr>
                <a:stCxn id="116" idx="1"/>
                <a:endCxn id="58" idx="3"/>
              </p:cNvCxnSpPr>
              <p:nvPr/>
            </p:nvCxnSpPr>
            <p:spPr>
              <a:xfrm flipH="1">
                <a:off x="7562694" y="1978716"/>
                <a:ext cx="287089" cy="7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1313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63569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866922"/>
            <a:ext cx="8433415" cy="189599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graphicFrame>
        <p:nvGraphicFramePr>
          <p:cNvPr id="3" name="Table 2"/>
          <p:cNvGraphicFramePr>
            <a:graphicFrameLocks noGrp="1"/>
          </p:cNvGraphicFramePr>
          <p:nvPr/>
        </p:nvGraphicFramePr>
        <p:xfrm>
          <a:off x="7451850" y="220480"/>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16</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7" y="267917"/>
            <a:ext cx="8571992" cy="337854"/>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sz="1700" dirty="0">
                <a:solidFill>
                  <a:srgbClr val="000000"/>
                </a:solidFill>
                <a:latin typeface="Arial" panose="020B0604020202020204"/>
              </a:rPr>
              <a:t>Billing IT Finance | TTUTT Flow CAM - U</a:t>
            </a:r>
            <a:r>
              <a:rPr lang="es-AR" sz="1700" dirty="0"/>
              <a:t>sage rating/delivery </a:t>
            </a:r>
            <a:r>
              <a:rPr lang="es-AR" sz="1700" dirty="0" err="1"/>
              <a:t>to</a:t>
            </a:r>
            <a:r>
              <a:rPr lang="es-AR" sz="1700" dirty="0"/>
              <a:t> Kenan </a:t>
            </a:r>
            <a:endParaRPr lang="en-US" sz="1700" dirty="0"/>
          </a:p>
          <a:p>
            <a:pPr defTabSz="685783"/>
            <a:endParaRPr lang="en-US" sz="1700"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05702" y="864474"/>
            <a:ext cx="4418904" cy="1631216"/>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900" b="1" dirty="0">
                <a:solidFill>
                  <a:srgbClr val="000000"/>
                </a:solidFill>
              </a:rPr>
              <a:t>CAM Rating Engine (BRM) </a:t>
            </a:r>
            <a:r>
              <a:rPr lang="en-US" sz="900" dirty="0">
                <a:solidFill>
                  <a:srgbClr val="000000"/>
                </a:solidFill>
              </a:rPr>
              <a:t>collects the usages rated day-by-day in the last month.</a:t>
            </a:r>
          </a:p>
          <a:p>
            <a:pPr marL="171450" indent="-171450" defTabSz="665550">
              <a:lnSpc>
                <a:spcPct val="80000"/>
              </a:lnSpc>
              <a:buClr>
                <a:srgbClr val="0067B1"/>
              </a:buClr>
              <a:buFont typeface="Arial" panose="020B0604020202020204" pitchFamily="34" charset="0"/>
              <a:buChar char="•"/>
            </a:pPr>
            <a:r>
              <a:rPr lang="en-US" sz="900" b="1" dirty="0">
                <a:solidFill>
                  <a:srgbClr val="000000"/>
                </a:solidFill>
              </a:rPr>
              <a:t>BAAS API </a:t>
            </a:r>
            <a:r>
              <a:rPr lang="en-US" sz="900" dirty="0">
                <a:solidFill>
                  <a:srgbClr val="000000"/>
                </a:solidFill>
              </a:rPr>
              <a:t>(Business as a Service) pulls the data from </a:t>
            </a:r>
            <a:r>
              <a:rPr lang="en-US" sz="900" b="1" dirty="0">
                <a:solidFill>
                  <a:srgbClr val="000000"/>
                </a:solidFill>
              </a:rPr>
              <a:t>BRM</a:t>
            </a:r>
            <a:r>
              <a:rPr lang="en-US" sz="900" dirty="0">
                <a:solidFill>
                  <a:srgbClr val="000000"/>
                </a:solidFill>
              </a:rPr>
              <a:t> and generate an L01 file (.CSV The File is uploaded into a shared drive </a:t>
            </a:r>
            <a:r>
              <a:rPr lang="es-AR" sz="900" b="1" dirty="0" err="1"/>
              <a:t>LatAm_MANUAL_USAGE_DROP</a:t>
            </a:r>
            <a:r>
              <a:rPr lang="en-US" sz="900" b="1" dirty="0">
                <a:solidFill>
                  <a:srgbClr val="000000"/>
                </a:solidFill>
              </a:rPr>
              <a:t> (TTUTT).</a:t>
            </a:r>
            <a:endParaRPr lang="en-US" sz="900" dirty="0">
              <a:solidFill>
                <a:srgbClr val="000000"/>
              </a:solidFill>
            </a:endParaRPr>
          </a:p>
          <a:p>
            <a:pPr marL="171450" indent="-171450" defTabSz="665550">
              <a:lnSpc>
                <a:spcPct val="80000"/>
              </a:lnSpc>
              <a:buClr>
                <a:srgbClr val="0067B1"/>
              </a:buClr>
              <a:buFont typeface="Arial" panose="020B0604020202020204" pitchFamily="34" charset="0"/>
              <a:buChar char="•"/>
            </a:pPr>
            <a:r>
              <a:rPr lang="en-US" sz="900" b="1" dirty="0">
                <a:solidFill>
                  <a:srgbClr val="000000"/>
                </a:solidFill>
              </a:rPr>
              <a:t>Kenan IDC </a:t>
            </a:r>
            <a:r>
              <a:rPr lang="en-US" sz="900" dirty="0">
                <a:solidFill>
                  <a:srgbClr val="000000"/>
                </a:solidFill>
              </a:rPr>
              <a:t>will consume the file directly from the shared drive and load the usages to their corresponding BAN´s (based on the service instance that was used to collect the usages).</a:t>
            </a:r>
            <a:endParaRPr lang="en-US" sz="900" b="1" dirty="0">
              <a:solidFill>
                <a:srgbClr val="000000"/>
              </a:solidFill>
            </a:endParaRPr>
          </a:p>
          <a:p>
            <a:pPr marL="171450" indent="-171450" defTabSz="665550">
              <a:lnSpc>
                <a:spcPct val="80000"/>
              </a:lnSpc>
              <a:buClr>
                <a:srgbClr val="0067B1"/>
              </a:buClr>
              <a:buFont typeface="Arial" panose="020B0604020202020204" pitchFamily="34" charset="0"/>
              <a:buChar char="•"/>
            </a:pPr>
            <a:r>
              <a:rPr lang="en-US" sz="900" dirty="0">
                <a:solidFill>
                  <a:srgbClr val="000000"/>
                </a:solidFill>
              </a:rPr>
              <a:t>The BAN bill cycle will be executed, billing all the charges available (Bill Cycle 17).</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If an error is faced during the billing of the </a:t>
            </a:r>
            <a:r>
              <a:rPr lang="en-US" sz="900" b="1" dirty="0">
                <a:solidFill>
                  <a:srgbClr val="000000"/>
                </a:solidFill>
                <a:latin typeface="Arial" panose="020B0604020202020204"/>
              </a:rPr>
              <a:t>CAM Usage </a:t>
            </a:r>
            <a:r>
              <a:rPr lang="en-US" sz="900" dirty="0">
                <a:solidFill>
                  <a:srgbClr val="000000"/>
                </a:solidFill>
                <a:latin typeface="Arial" panose="020B0604020202020204"/>
              </a:rPr>
              <a:t>into the </a:t>
            </a:r>
            <a:r>
              <a:rPr lang="en-US" sz="900" dirty="0" err="1">
                <a:solidFill>
                  <a:srgbClr val="000000"/>
                </a:solidFill>
                <a:latin typeface="Arial" panose="020B0604020202020204"/>
              </a:rPr>
              <a:t>LatAm</a:t>
            </a:r>
            <a:r>
              <a:rPr lang="en-US" sz="900" dirty="0">
                <a:solidFill>
                  <a:srgbClr val="000000"/>
                </a:solidFill>
                <a:latin typeface="Arial" panose="020B0604020202020204"/>
              </a:rPr>
              <a:t> BAN´s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Billing Operations </a:t>
            </a:r>
            <a:r>
              <a:rPr lang="en-US" sz="900" dirty="0">
                <a:solidFill>
                  <a:srgbClr val="000000"/>
                </a:solidFill>
                <a:latin typeface="Arial" panose="020B0604020202020204"/>
              </a:rPr>
              <a:t>will contact </a:t>
            </a:r>
            <a:r>
              <a:rPr lang="en-US" sz="900" b="1" dirty="0">
                <a:solidFill>
                  <a:srgbClr val="000000"/>
                </a:solidFill>
                <a:latin typeface="Arial" panose="020B0604020202020204"/>
                <a:hlinkClick r:id="rId6"/>
              </a:rPr>
              <a:t>Christal.Clark@lumen.com</a:t>
            </a:r>
            <a:r>
              <a:rPr lang="en-US" sz="900" b="1" dirty="0">
                <a:solidFill>
                  <a:srgbClr val="000000"/>
                </a:solidFill>
                <a:latin typeface="Arial" panose="020B0604020202020204"/>
              </a:rPr>
              <a:t> </a:t>
            </a:r>
            <a:r>
              <a:rPr lang="en-US" sz="900" dirty="0">
                <a:solidFill>
                  <a:srgbClr val="000000"/>
                </a:solidFill>
                <a:latin typeface="Arial" panose="020B0604020202020204"/>
              </a:rPr>
              <a:t>and </a:t>
            </a:r>
            <a:r>
              <a:rPr lang="en-US" sz="900" b="1" dirty="0">
                <a:solidFill>
                  <a:srgbClr val="000000"/>
                </a:solidFill>
                <a:latin typeface="Arial" panose="020B0604020202020204"/>
                <a:hlinkClick r:id="rId7"/>
              </a:rPr>
              <a:t>Cherice.Cottrell@lumen.com</a:t>
            </a:r>
            <a:r>
              <a:rPr lang="en-US" sz="900" b="1" dirty="0">
                <a:solidFill>
                  <a:srgbClr val="000000"/>
                </a:solidFill>
                <a:latin typeface="Arial" panose="020B0604020202020204"/>
              </a:rPr>
              <a:t> </a:t>
            </a:r>
            <a:r>
              <a:rPr lang="en-US" sz="900" dirty="0">
                <a:solidFill>
                  <a:srgbClr val="000000"/>
                </a:solidFill>
                <a:latin typeface="Arial" panose="020B0604020202020204"/>
              </a:rPr>
              <a:t>for support.</a:t>
            </a:r>
            <a:endParaRPr lang="en-US" sz="800" b="1" dirty="0">
              <a:solidFill>
                <a:srgbClr val="000000"/>
              </a:solidFill>
              <a:latin typeface="Arial" panose="020B0604020202020204"/>
            </a:endParaRPr>
          </a:p>
          <a:p>
            <a:pPr marL="171450" indent="-171450" defTabSz="665550">
              <a:lnSpc>
                <a:spcPct val="80000"/>
              </a:lnSpc>
              <a:buClr>
                <a:srgbClr val="0067B1"/>
              </a:buClr>
              <a:buFont typeface="Arial" panose="020B0604020202020204" pitchFamily="34" charset="0"/>
              <a:buChar char="•"/>
            </a:pPr>
            <a:endParaRPr lang="en-US" sz="800" dirty="0">
              <a:solidFill>
                <a:srgbClr val="000000"/>
              </a:solidFill>
            </a:endParaRPr>
          </a:p>
        </p:txBody>
      </p:sp>
      <p:sp>
        <p:nvSpPr>
          <p:cNvPr id="93" name="Oval 92">
            <a:extLst>
              <a:ext uri="{FF2B5EF4-FFF2-40B4-BE49-F238E27FC236}">
                <a16:creationId xmlns:a16="http://schemas.microsoft.com/office/drawing/2014/main" id="{A2B0E343-FAD5-4A7F-B428-B8FF7B1F32CC}"/>
              </a:ext>
            </a:extLst>
          </p:cNvPr>
          <p:cNvSpPr/>
          <p:nvPr/>
        </p:nvSpPr>
        <p:spPr>
          <a:xfrm>
            <a:off x="6922776" y="2530030"/>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4" name="Text Placeholder 2">
            <a:extLst>
              <a:ext uri="{FF2B5EF4-FFF2-40B4-BE49-F238E27FC236}">
                <a16:creationId xmlns:a16="http://schemas.microsoft.com/office/drawing/2014/main" id="{86D4A7AB-954E-4CB3-A424-5A654E9829D6}"/>
              </a:ext>
            </a:extLst>
          </p:cNvPr>
          <p:cNvSpPr txBox="1">
            <a:spLocks/>
          </p:cNvSpPr>
          <p:nvPr/>
        </p:nvSpPr>
        <p:spPr>
          <a:xfrm>
            <a:off x="6985555" y="2553942"/>
            <a:ext cx="565094" cy="83235"/>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grpSp>
        <p:nvGrpSpPr>
          <p:cNvPr id="76" name="Group 75">
            <a:extLst>
              <a:ext uri="{FF2B5EF4-FFF2-40B4-BE49-F238E27FC236}">
                <a16:creationId xmlns:a16="http://schemas.microsoft.com/office/drawing/2014/main" id="{43F10579-0737-4E1A-ADC1-0D7DED3D0EA0}"/>
              </a:ext>
            </a:extLst>
          </p:cNvPr>
          <p:cNvGrpSpPr/>
          <p:nvPr/>
        </p:nvGrpSpPr>
        <p:grpSpPr>
          <a:xfrm>
            <a:off x="233865" y="2792061"/>
            <a:ext cx="8452934" cy="1982230"/>
            <a:chOff x="233865" y="2773011"/>
            <a:chExt cx="8452934" cy="1982230"/>
          </a:xfrm>
        </p:grpSpPr>
        <p:sp>
          <p:nvSpPr>
            <p:cNvPr id="16" name="Rectangle 15">
              <a:extLst>
                <a:ext uri="{FF2B5EF4-FFF2-40B4-BE49-F238E27FC236}">
                  <a16:creationId xmlns:a16="http://schemas.microsoft.com/office/drawing/2014/main" id="{DD728B08-679C-495A-ABE7-BAE0FFA54EF0}"/>
                </a:ext>
              </a:extLst>
            </p:cNvPr>
            <p:cNvSpPr/>
            <p:nvPr/>
          </p:nvSpPr>
          <p:spPr>
            <a:xfrm>
              <a:off x="3287696" y="2773011"/>
              <a:ext cx="2901766"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287696" y="2994025"/>
              <a:ext cx="2901766" cy="612775"/>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Sebastian Field</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Christal Clark/Cherice Cottrell</a:t>
              </a:r>
              <a:endParaRPr lang="en-US" dirty="0"/>
            </a:p>
          </p:txBody>
        </p:sp>
        <p:sp>
          <p:nvSpPr>
            <p:cNvPr id="18" name="Rectangle 17">
              <a:extLst>
                <a:ext uri="{FF2B5EF4-FFF2-40B4-BE49-F238E27FC236}">
                  <a16:creationId xmlns:a16="http://schemas.microsoft.com/office/drawing/2014/main" id="{51FC0D4B-86C5-47BE-988B-FBF421817AF9}"/>
                </a:ext>
              </a:extLst>
            </p:cNvPr>
            <p:cNvSpPr/>
            <p:nvPr/>
          </p:nvSpPr>
          <p:spPr>
            <a:xfrm>
              <a:off x="240323" y="2773198"/>
              <a:ext cx="300452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Systems, Applications &amp; Tools Required</a:t>
              </a: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33865" y="38565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a:t>
              </a:r>
              <a:r>
                <a:rPr lang="en-US" sz="900" dirty="0">
                  <a:solidFill>
                    <a:srgbClr val="000000"/>
                  </a:solidFill>
                  <a:latin typeface="Arial" panose="020B0604020202020204"/>
                  <a:cs typeface="+mn-cs"/>
                </a:rPr>
                <a:t> and </a:t>
              </a:r>
              <a:r>
                <a:rPr lang="en-US" sz="900" b="1" dirty="0">
                  <a:solidFill>
                    <a:srgbClr val="000000"/>
                  </a:solidFill>
                  <a:latin typeface="Arial" panose="020B0604020202020204"/>
                  <a:cs typeface="+mn-cs"/>
                </a:rPr>
                <a:t>CFS Teams</a:t>
              </a:r>
              <a:r>
                <a:rPr lang="en-US" sz="900" dirty="0">
                  <a:solidFill>
                    <a:srgbClr val="000000"/>
                  </a:solidFill>
                  <a:latin typeface="Arial" panose="020B0604020202020204"/>
                  <a:cs typeface="+mn-cs"/>
                </a:rPr>
                <a:t> will keep having access to all the applications on Production and testing environments</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800" b="1" dirty="0">
                  <a:solidFill>
                    <a:srgbClr val="000000"/>
                  </a:solidFill>
                  <a:latin typeface="Arial" panose="020B0604020202020204"/>
                </a:rPr>
                <a:t>CPPEEB-Billing Product &amp; Tax – Kenan and BCD Teams</a:t>
              </a:r>
              <a:r>
                <a:rPr lang="en-US" sz="900" b="1" dirty="0">
                  <a:solidFill>
                    <a:srgbClr val="000000"/>
                  </a:solidFill>
                  <a:latin typeface="Arial" panose="020B0604020202020204"/>
                </a:rPr>
                <a:t> </a:t>
              </a:r>
              <a:r>
                <a:rPr lang="en-US" sz="900" dirty="0">
                  <a:solidFill>
                    <a:srgbClr val="000000"/>
                  </a:solidFill>
                  <a:latin typeface="Arial" panose="020B0604020202020204"/>
                </a:rPr>
                <a:t>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in case of Errors.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40323" y="3636117"/>
              <a:ext cx="3000513"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287696" y="3860226"/>
              <a:ext cx="2901766" cy="892749"/>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BRM – BD+10</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289391"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2993414"/>
              <a:ext cx="2408883" cy="175956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If there would be any </a:t>
              </a:r>
              <a:r>
                <a:rPr lang="en-US" sz="800" b="1" dirty="0">
                  <a:solidFill>
                    <a:srgbClr val="000000"/>
                  </a:solidFill>
                  <a:latin typeface="Arial" panose="020B0604020202020204"/>
                </a:rPr>
                <a:t>Kenan error</a:t>
              </a:r>
              <a:r>
                <a:rPr lang="en-US" sz="800" dirty="0">
                  <a:solidFill>
                    <a:srgbClr val="000000"/>
                  </a:solidFill>
                  <a:latin typeface="Arial" panose="020B0604020202020204"/>
                </a:rPr>
                <a:t>, the </a:t>
              </a:r>
              <a:r>
                <a:rPr lang="en-US" sz="800" b="1" dirty="0" err="1">
                  <a:solidFill>
                    <a:srgbClr val="000000"/>
                  </a:solidFill>
                  <a:latin typeface="Arial" panose="020B0604020202020204"/>
                </a:rPr>
                <a:t>LatAm</a:t>
              </a:r>
              <a:r>
                <a:rPr lang="en-US" sz="800" b="1" dirty="0">
                  <a:solidFill>
                    <a:srgbClr val="000000"/>
                  </a:solidFill>
                  <a:latin typeface="Arial" panose="020B0604020202020204"/>
                </a:rPr>
                <a:t> IT support Team/CFS Team</a:t>
              </a:r>
              <a:r>
                <a:rPr lang="en-US" sz="800" dirty="0">
                  <a:solidFill>
                    <a:srgbClr val="000000"/>
                  </a:solidFill>
                  <a:latin typeface="Arial" panose="020B0604020202020204"/>
                </a:rPr>
                <a:t> will request support from the </a:t>
              </a:r>
              <a:r>
                <a:rPr lang="en-US" sz="800" b="1" dirty="0">
                  <a:solidFill>
                    <a:srgbClr val="000000"/>
                  </a:solidFill>
                  <a:latin typeface="Arial" panose="020B0604020202020204"/>
                </a:rPr>
                <a:t>NA Billing Support Team </a:t>
              </a:r>
              <a:r>
                <a:rPr lang="en-US" sz="800" dirty="0">
                  <a:solidFill>
                    <a:srgbClr val="000000"/>
                  </a:solidFill>
                  <a:latin typeface="Arial" panose="020B0604020202020204"/>
                </a:rPr>
                <a:t>to set the usage charges as “no bill” and avoid billing errors during the current bill cycle.</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If an error is faced during the billing of the </a:t>
              </a:r>
              <a:r>
                <a:rPr lang="en-US" sz="900" b="1" dirty="0">
                  <a:solidFill>
                    <a:srgbClr val="000000"/>
                  </a:solidFill>
                  <a:latin typeface="Arial" panose="020B0604020202020204"/>
                </a:rPr>
                <a:t>CAM Usage </a:t>
              </a:r>
              <a:r>
                <a:rPr lang="en-US" sz="900" dirty="0">
                  <a:solidFill>
                    <a:srgbClr val="000000"/>
                  </a:solidFill>
                  <a:latin typeface="Arial" panose="020B0604020202020204"/>
                </a:rPr>
                <a:t>into the </a:t>
              </a:r>
              <a:r>
                <a:rPr lang="en-US" sz="900" dirty="0" err="1">
                  <a:solidFill>
                    <a:srgbClr val="000000"/>
                  </a:solidFill>
                  <a:latin typeface="Arial" panose="020B0604020202020204"/>
                </a:rPr>
                <a:t>LatAm</a:t>
              </a:r>
              <a:r>
                <a:rPr lang="en-US" sz="900" dirty="0">
                  <a:solidFill>
                    <a:srgbClr val="000000"/>
                  </a:solidFill>
                  <a:latin typeface="Arial" panose="020B0604020202020204"/>
                </a:rPr>
                <a:t> BAN´s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Billing Operations </a:t>
              </a:r>
              <a:r>
                <a:rPr lang="en-US" sz="900" dirty="0">
                  <a:solidFill>
                    <a:srgbClr val="000000"/>
                  </a:solidFill>
                  <a:latin typeface="Arial" panose="020B0604020202020204"/>
                </a:rPr>
                <a:t>will contact </a:t>
              </a:r>
              <a:r>
                <a:rPr lang="en-US" sz="900" b="1" dirty="0">
                  <a:solidFill>
                    <a:srgbClr val="000000"/>
                  </a:solidFill>
                  <a:latin typeface="Arial" panose="020B0604020202020204"/>
                  <a:hlinkClick r:id="rId6"/>
                </a:rPr>
                <a:t>Christal.Clark@lumen.com</a:t>
              </a:r>
              <a:r>
                <a:rPr lang="en-US" sz="900" b="1" dirty="0">
                  <a:solidFill>
                    <a:srgbClr val="000000"/>
                  </a:solidFill>
                  <a:latin typeface="Arial" panose="020B0604020202020204"/>
                </a:rPr>
                <a:t> </a:t>
              </a:r>
              <a:r>
                <a:rPr lang="en-US" sz="900" dirty="0">
                  <a:solidFill>
                    <a:srgbClr val="000000"/>
                  </a:solidFill>
                  <a:latin typeface="Arial" panose="020B0604020202020204"/>
                </a:rPr>
                <a:t>and </a:t>
              </a:r>
              <a:r>
                <a:rPr lang="en-US" sz="900" b="1" dirty="0">
                  <a:solidFill>
                    <a:srgbClr val="000000"/>
                  </a:solidFill>
                  <a:latin typeface="Arial" panose="020B0604020202020204"/>
                  <a:hlinkClick r:id="rId7"/>
                </a:rPr>
                <a:t>Cherice.Cottrell@lumen.com</a:t>
              </a:r>
              <a:r>
                <a:rPr lang="en-US" sz="900" b="1" dirty="0">
                  <a:solidFill>
                    <a:srgbClr val="000000"/>
                  </a:solidFill>
                  <a:latin typeface="Arial" panose="020B0604020202020204"/>
                </a:rPr>
                <a:t> </a:t>
              </a:r>
              <a:r>
                <a:rPr lang="en-US" sz="900" dirty="0">
                  <a:solidFill>
                    <a:srgbClr val="000000"/>
                  </a:solidFill>
                  <a:latin typeface="Arial" panose="020B0604020202020204"/>
                </a:rPr>
                <a:t>for support.</a:t>
              </a:r>
              <a:endParaRPr lang="en-US" sz="800" dirty="0">
                <a:solidFill>
                  <a:srgbClr val="000000"/>
                </a:solidFill>
                <a:latin typeface="Arial" panose="020B0604020202020204"/>
              </a:endParaRPr>
            </a:p>
            <a:p>
              <a:pPr defTabSz="685783">
                <a:lnSpc>
                  <a:spcPct val="100000"/>
                </a:lnSpc>
                <a:spcBef>
                  <a:spcPts val="0"/>
                </a:spcBef>
                <a:defRPr/>
              </a:pPr>
              <a:endParaRPr lang="en-US" sz="750"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750"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sp>
          <p:nvSpPr>
            <p:cNvPr id="64" name="Text Placeholder 2">
              <a:extLst>
                <a:ext uri="{FF2B5EF4-FFF2-40B4-BE49-F238E27FC236}">
                  <a16:creationId xmlns:a16="http://schemas.microsoft.com/office/drawing/2014/main" id="{D9DD3F04-C842-45A8-A4A1-507C69EFADF2}"/>
                </a:ext>
              </a:extLst>
            </p:cNvPr>
            <p:cNvSpPr txBox="1">
              <a:spLocks/>
            </p:cNvSpPr>
            <p:nvPr/>
          </p:nvSpPr>
          <p:spPr>
            <a:xfrm>
              <a:off x="233866" y="2993414"/>
              <a:ext cx="3010900" cy="605822"/>
            </a:xfrm>
            <a:prstGeom prst="rect">
              <a:avLst/>
            </a:prstGeom>
            <a:ln>
              <a:solidFill>
                <a:schemeClr val="tx2"/>
              </a:solidFill>
            </a:ln>
          </p:spPr>
          <p:txBody>
            <a:bodyPr numCol="3"/>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BRM</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BAAS</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TTUTT</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Kenan</a:t>
              </a:r>
            </a:p>
            <a:p>
              <a:pPr defTabSz="665550">
                <a:lnSpc>
                  <a:spcPct val="100000"/>
                </a:lnSpc>
                <a:spcBef>
                  <a:spcPts val="0"/>
                </a:spcBef>
                <a:buClr>
                  <a:srgbClr val="0067B1"/>
                </a:buClr>
                <a:buSzPct val="100000"/>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p:txBody>
        </p:sp>
      </p:grpSp>
      <p:sp>
        <p:nvSpPr>
          <p:cNvPr id="56" name="TextBox 55">
            <a:extLst>
              <a:ext uri="{FF2B5EF4-FFF2-40B4-BE49-F238E27FC236}">
                <a16:creationId xmlns:a16="http://schemas.microsoft.com/office/drawing/2014/main" id="{243C23AF-63CD-40D5-BDF2-3BFEF8247FED}"/>
              </a:ext>
            </a:extLst>
          </p:cNvPr>
          <p:cNvSpPr txBox="1"/>
          <p:nvPr/>
        </p:nvSpPr>
        <p:spPr>
          <a:xfrm>
            <a:off x="4866197" y="1475334"/>
            <a:ext cx="596348" cy="474255"/>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solidFill>
                  <a:schemeClr val="tx1"/>
                </a:solidFill>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BRM collect the Usages</a:t>
            </a:r>
          </a:p>
        </p:txBody>
      </p:sp>
      <p:sp>
        <p:nvSpPr>
          <p:cNvPr id="57" name="TextBox 56">
            <a:extLst>
              <a:ext uri="{FF2B5EF4-FFF2-40B4-BE49-F238E27FC236}">
                <a16:creationId xmlns:a16="http://schemas.microsoft.com/office/drawing/2014/main" id="{CD52D42A-E4AB-4131-9AE0-72921360259D}"/>
              </a:ext>
            </a:extLst>
          </p:cNvPr>
          <p:cNvSpPr txBox="1"/>
          <p:nvPr/>
        </p:nvSpPr>
        <p:spPr>
          <a:xfrm>
            <a:off x="6548896" y="1483017"/>
            <a:ext cx="781476" cy="474254"/>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solidFill>
                  <a:schemeClr val="tx1"/>
                </a:solidFill>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BAAS insert CAM L01 file in TTUTT</a:t>
            </a:r>
          </a:p>
        </p:txBody>
      </p:sp>
      <p:sp>
        <p:nvSpPr>
          <p:cNvPr id="58" name="TextBox 57">
            <a:extLst>
              <a:ext uri="{FF2B5EF4-FFF2-40B4-BE49-F238E27FC236}">
                <a16:creationId xmlns:a16="http://schemas.microsoft.com/office/drawing/2014/main" id="{FE423D5C-AE20-4E02-BBD0-D7745E525B36}"/>
              </a:ext>
            </a:extLst>
          </p:cNvPr>
          <p:cNvSpPr txBox="1"/>
          <p:nvPr/>
        </p:nvSpPr>
        <p:spPr>
          <a:xfrm>
            <a:off x="5633823" y="1478938"/>
            <a:ext cx="596348" cy="470652"/>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solidFill>
                  <a:schemeClr val="tx1"/>
                </a:solidFill>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BAAS pull Usages and generate L01 File</a:t>
            </a:r>
          </a:p>
        </p:txBody>
      </p:sp>
      <p:sp>
        <p:nvSpPr>
          <p:cNvPr id="61" name="TextBox 60">
            <a:extLst>
              <a:ext uri="{FF2B5EF4-FFF2-40B4-BE49-F238E27FC236}">
                <a16:creationId xmlns:a16="http://schemas.microsoft.com/office/drawing/2014/main" id="{71C9722C-9360-4DF3-90DC-68D31A9A4E5A}"/>
              </a:ext>
            </a:extLst>
          </p:cNvPr>
          <p:cNvSpPr txBox="1"/>
          <p:nvPr/>
        </p:nvSpPr>
        <p:spPr>
          <a:xfrm>
            <a:off x="7649097" y="1475335"/>
            <a:ext cx="781476" cy="474254"/>
          </a:xfrm>
          <a:prstGeom prst="rect">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783">
              <a:defRPr sz="700">
                <a:solidFill>
                  <a:schemeClr val="tx1"/>
                </a:solidFill>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Kenan consume L01 </a:t>
            </a:r>
            <a:r>
              <a:rPr lang="en-US"/>
              <a:t>from TTUTT</a:t>
            </a:r>
            <a:endParaRPr lang="en-US" dirty="0"/>
          </a:p>
        </p:txBody>
      </p:sp>
      <p:cxnSp>
        <p:nvCxnSpPr>
          <p:cNvPr id="62" name="Straight Arrow Connector 61">
            <a:extLst>
              <a:ext uri="{FF2B5EF4-FFF2-40B4-BE49-F238E27FC236}">
                <a16:creationId xmlns:a16="http://schemas.microsoft.com/office/drawing/2014/main" id="{C28406AE-6B43-460B-B9FD-03A4AA90039D}"/>
              </a:ext>
            </a:extLst>
          </p:cNvPr>
          <p:cNvCxnSpPr>
            <a:cxnSpLocks/>
            <a:stCxn id="56" idx="3"/>
            <a:endCxn id="58" idx="1"/>
          </p:cNvCxnSpPr>
          <p:nvPr/>
        </p:nvCxnSpPr>
        <p:spPr>
          <a:xfrm>
            <a:off x="5462545" y="1712462"/>
            <a:ext cx="171278" cy="1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8CB969C-5000-44E5-B477-8284CFED74B0}"/>
              </a:ext>
            </a:extLst>
          </p:cNvPr>
          <p:cNvCxnSpPr>
            <a:cxnSpLocks/>
            <a:stCxn id="58" idx="3"/>
            <a:endCxn id="57" idx="1"/>
          </p:cNvCxnSpPr>
          <p:nvPr/>
        </p:nvCxnSpPr>
        <p:spPr>
          <a:xfrm>
            <a:off x="6230171" y="1714264"/>
            <a:ext cx="318725" cy="5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0AEB943-822A-404B-BFFE-43142F3C4929}"/>
              </a:ext>
            </a:extLst>
          </p:cNvPr>
          <p:cNvCxnSpPr>
            <a:stCxn id="57" idx="3"/>
            <a:endCxn id="61" idx="1"/>
          </p:cNvCxnSpPr>
          <p:nvPr/>
        </p:nvCxnSpPr>
        <p:spPr>
          <a:xfrm flipV="1">
            <a:off x="7330372" y="1712462"/>
            <a:ext cx="318725" cy="76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05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63569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866922"/>
            <a:ext cx="8433415" cy="189599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dirty="0">
              <a:solidFill>
                <a:prstClr val="black"/>
              </a:solidFill>
              <a:latin typeface="Calibri" panose="020F0502020204030204"/>
            </a:endParaRPr>
          </a:p>
        </p:txBody>
      </p:sp>
      <p:graphicFrame>
        <p:nvGraphicFramePr>
          <p:cNvPr id="3" name="Table 2"/>
          <p:cNvGraphicFramePr>
            <a:graphicFrameLocks noGrp="1"/>
          </p:cNvGraphicFramePr>
          <p:nvPr/>
        </p:nvGraphicFramePr>
        <p:xfrm>
          <a:off x="7451850" y="220480"/>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17</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7" y="267917"/>
            <a:ext cx="8571992" cy="337854"/>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sz="1700" dirty="0">
                <a:solidFill>
                  <a:srgbClr val="000000"/>
                </a:solidFill>
                <a:latin typeface="Arial" panose="020B0604020202020204"/>
              </a:rPr>
              <a:t>Billing IT Finance | HSIP/DIA- U</a:t>
            </a:r>
            <a:r>
              <a:rPr lang="es-AR" sz="1700" dirty="0"/>
              <a:t>sage rating/delivery </a:t>
            </a:r>
            <a:r>
              <a:rPr lang="es-AR" sz="1700" dirty="0" err="1"/>
              <a:t>to</a:t>
            </a:r>
            <a:r>
              <a:rPr lang="es-AR" sz="1700" dirty="0"/>
              <a:t> Kenan </a:t>
            </a:r>
            <a:endParaRPr lang="en-US" sz="1700" dirty="0"/>
          </a:p>
          <a:p>
            <a:pPr defTabSz="685783"/>
            <a:endParaRPr lang="en-US" sz="1700" dirty="0">
              <a:solidFill>
                <a:srgbClr val="000000"/>
              </a:solidFill>
              <a:latin typeface="Arial" panose="020B0604020202020204"/>
            </a:endParaRPr>
          </a:p>
        </p:txBody>
      </p:sp>
      <p:grpSp>
        <p:nvGrpSpPr>
          <p:cNvPr id="76" name="Group 75">
            <a:extLst>
              <a:ext uri="{FF2B5EF4-FFF2-40B4-BE49-F238E27FC236}">
                <a16:creationId xmlns:a16="http://schemas.microsoft.com/office/drawing/2014/main" id="{43F10579-0737-4E1A-ADC1-0D7DED3D0EA0}"/>
              </a:ext>
            </a:extLst>
          </p:cNvPr>
          <p:cNvGrpSpPr/>
          <p:nvPr/>
        </p:nvGrpSpPr>
        <p:grpSpPr>
          <a:xfrm>
            <a:off x="233865" y="2792061"/>
            <a:ext cx="8452934" cy="1982230"/>
            <a:chOff x="233865" y="2773011"/>
            <a:chExt cx="8452934" cy="1982230"/>
          </a:xfrm>
        </p:grpSpPr>
        <p:sp>
          <p:nvSpPr>
            <p:cNvPr id="16" name="Rectangle 15">
              <a:extLst>
                <a:ext uri="{FF2B5EF4-FFF2-40B4-BE49-F238E27FC236}">
                  <a16:creationId xmlns:a16="http://schemas.microsoft.com/office/drawing/2014/main" id="{DD728B08-679C-495A-ABE7-BAE0FFA54EF0}"/>
                </a:ext>
              </a:extLst>
            </p:cNvPr>
            <p:cNvSpPr/>
            <p:nvPr/>
          </p:nvSpPr>
          <p:spPr>
            <a:xfrm>
              <a:off x="3287696" y="2773011"/>
              <a:ext cx="2901766"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287696" y="2994025"/>
              <a:ext cx="2901766" cy="612775"/>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TBD</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TBD</a:t>
              </a:r>
              <a:endParaRPr lang="en-US" dirty="0"/>
            </a:p>
          </p:txBody>
        </p:sp>
        <p:sp>
          <p:nvSpPr>
            <p:cNvPr id="18" name="Rectangle 17">
              <a:extLst>
                <a:ext uri="{FF2B5EF4-FFF2-40B4-BE49-F238E27FC236}">
                  <a16:creationId xmlns:a16="http://schemas.microsoft.com/office/drawing/2014/main" id="{51FC0D4B-86C5-47BE-988B-FBF421817AF9}"/>
                </a:ext>
              </a:extLst>
            </p:cNvPr>
            <p:cNvSpPr/>
            <p:nvPr/>
          </p:nvSpPr>
          <p:spPr>
            <a:xfrm>
              <a:off x="240323" y="2773198"/>
              <a:ext cx="300452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Systems, Applications &amp; Tools Required</a:t>
              </a: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33865" y="38565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a:t>
              </a:r>
              <a:r>
                <a:rPr lang="en-US" sz="900" dirty="0">
                  <a:solidFill>
                    <a:srgbClr val="000000"/>
                  </a:solidFill>
                  <a:latin typeface="Arial" panose="020B0604020202020204"/>
                  <a:cs typeface="+mn-cs"/>
                </a:rPr>
                <a:t> and </a:t>
              </a:r>
              <a:r>
                <a:rPr lang="en-US" sz="900" b="1" dirty="0">
                  <a:solidFill>
                    <a:srgbClr val="000000"/>
                  </a:solidFill>
                  <a:latin typeface="Arial" panose="020B0604020202020204"/>
                  <a:cs typeface="+mn-cs"/>
                </a:rPr>
                <a:t>CFS Teams</a:t>
              </a:r>
              <a:r>
                <a:rPr lang="en-US" sz="900" dirty="0">
                  <a:solidFill>
                    <a:srgbClr val="000000"/>
                  </a:solidFill>
                  <a:latin typeface="Arial" panose="020B0604020202020204"/>
                  <a:cs typeface="+mn-cs"/>
                </a:rPr>
                <a:t> will keep having access to all the applications on Production and testing environments</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800" b="1" dirty="0">
                  <a:solidFill>
                    <a:srgbClr val="000000"/>
                  </a:solidFill>
                  <a:latin typeface="Arial" panose="020B0604020202020204"/>
                </a:rPr>
                <a:t>CPPEEB-Billing Product &amp; Tax – Kenan and BCD Teams</a:t>
              </a:r>
              <a:r>
                <a:rPr lang="en-US" sz="900" b="1" dirty="0">
                  <a:solidFill>
                    <a:srgbClr val="000000"/>
                  </a:solidFill>
                  <a:latin typeface="Arial" panose="020B0604020202020204"/>
                </a:rPr>
                <a:t> </a:t>
              </a:r>
              <a:r>
                <a:rPr lang="en-US" sz="900" dirty="0">
                  <a:solidFill>
                    <a:srgbClr val="000000"/>
                  </a:solidFill>
                  <a:latin typeface="Arial" panose="020B0604020202020204"/>
                </a:rPr>
                <a:t>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in case of Errors.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40323" y="3636117"/>
              <a:ext cx="3000513"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287696" y="3860226"/>
              <a:ext cx="2901766" cy="892749"/>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SLA TBD</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289391"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2993414"/>
              <a:ext cx="2408883" cy="175956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65550">
                <a:lnSpc>
                  <a:spcPct val="80000"/>
                </a:lnSpc>
                <a:buClr>
                  <a:srgbClr val="0067B1"/>
                </a:buClr>
                <a:buFont typeface="Arial" panose="020B0604020202020204" pitchFamily="34" charset="0"/>
                <a:buChar char="•"/>
              </a:pPr>
              <a:r>
                <a:rPr lang="en-US" sz="800" dirty="0">
                  <a:solidFill>
                    <a:srgbClr val="000000"/>
                  </a:solidFill>
                  <a:latin typeface="Arial" panose="020B0604020202020204"/>
                </a:rPr>
                <a:t>If there would be any </a:t>
              </a:r>
              <a:r>
                <a:rPr lang="en-US" sz="800" b="1" dirty="0">
                  <a:solidFill>
                    <a:srgbClr val="000000"/>
                  </a:solidFill>
                  <a:latin typeface="Arial" panose="020B0604020202020204"/>
                </a:rPr>
                <a:t>Kenan error</a:t>
              </a:r>
              <a:r>
                <a:rPr lang="en-US" sz="800" dirty="0">
                  <a:solidFill>
                    <a:srgbClr val="000000"/>
                  </a:solidFill>
                  <a:latin typeface="Arial" panose="020B0604020202020204"/>
                </a:rPr>
                <a:t>, the </a:t>
              </a:r>
              <a:r>
                <a:rPr lang="en-US" sz="800" b="1" dirty="0" err="1">
                  <a:solidFill>
                    <a:srgbClr val="000000"/>
                  </a:solidFill>
                  <a:latin typeface="Arial" panose="020B0604020202020204"/>
                </a:rPr>
                <a:t>LatAm</a:t>
              </a:r>
              <a:r>
                <a:rPr lang="en-US" sz="800" b="1" dirty="0">
                  <a:solidFill>
                    <a:srgbClr val="000000"/>
                  </a:solidFill>
                  <a:latin typeface="Arial" panose="020B0604020202020204"/>
                </a:rPr>
                <a:t> IT support Team/CFS Team</a:t>
              </a:r>
              <a:r>
                <a:rPr lang="en-US" sz="800" dirty="0">
                  <a:solidFill>
                    <a:srgbClr val="000000"/>
                  </a:solidFill>
                  <a:latin typeface="Arial" panose="020B0604020202020204"/>
                </a:rPr>
                <a:t> will request support from the </a:t>
              </a:r>
              <a:r>
                <a:rPr lang="en-US" sz="800" b="1" dirty="0">
                  <a:solidFill>
                    <a:srgbClr val="000000"/>
                  </a:solidFill>
                  <a:latin typeface="Arial" panose="020B0604020202020204"/>
                </a:rPr>
                <a:t>NA Billing Support Team </a:t>
              </a:r>
              <a:r>
                <a:rPr lang="en-US" sz="800" dirty="0">
                  <a:solidFill>
                    <a:srgbClr val="000000"/>
                  </a:solidFill>
                  <a:latin typeface="Arial" panose="020B0604020202020204"/>
                </a:rPr>
                <a:t>to set the usage charges as “no bill” and avoid billing errors during the current bill cycle.</a:t>
              </a:r>
            </a:p>
            <a:p>
              <a:pPr defTabSz="685783">
                <a:lnSpc>
                  <a:spcPct val="100000"/>
                </a:lnSpc>
                <a:spcBef>
                  <a:spcPts val="0"/>
                </a:spcBef>
                <a:defRPr/>
              </a:pPr>
              <a:endParaRPr lang="en-US" sz="750"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750"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sp>
          <p:nvSpPr>
            <p:cNvPr id="64" name="Text Placeholder 2">
              <a:extLst>
                <a:ext uri="{FF2B5EF4-FFF2-40B4-BE49-F238E27FC236}">
                  <a16:creationId xmlns:a16="http://schemas.microsoft.com/office/drawing/2014/main" id="{D9DD3F04-C842-45A8-A4A1-507C69EFADF2}"/>
                </a:ext>
              </a:extLst>
            </p:cNvPr>
            <p:cNvSpPr txBox="1">
              <a:spLocks/>
            </p:cNvSpPr>
            <p:nvPr/>
          </p:nvSpPr>
          <p:spPr>
            <a:xfrm>
              <a:off x="233866" y="2993414"/>
              <a:ext cx="3010900" cy="605822"/>
            </a:xfrm>
            <a:prstGeom prst="rect">
              <a:avLst/>
            </a:prstGeom>
            <a:ln>
              <a:solidFill>
                <a:schemeClr val="tx2"/>
              </a:solidFill>
            </a:ln>
          </p:spPr>
          <p:txBody>
            <a:bodyPr numCol="3"/>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DCE/DTE</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IPBUS</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Rating Engine</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pt-BR" sz="700" dirty="0">
                  <a:solidFill>
                    <a:srgbClr val="000000"/>
                  </a:solidFill>
                  <a:latin typeface="Arial" panose="020B0604020202020204"/>
                  <a:cs typeface="+mn-cs"/>
                </a:rPr>
                <a:t>Kenan</a:t>
              </a:r>
            </a:p>
            <a:p>
              <a:pPr defTabSz="665550">
                <a:lnSpc>
                  <a:spcPct val="100000"/>
                </a:lnSpc>
                <a:spcBef>
                  <a:spcPts val="0"/>
                </a:spcBef>
                <a:buClr>
                  <a:srgbClr val="0067B1"/>
                </a:buClr>
                <a:buSzPct val="100000"/>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700" dirty="0">
                <a:solidFill>
                  <a:srgbClr val="000000"/>
                </a:solidFill>
                <a:latin typeface="Arial" panose="020B0604020202020204"/>
                <a:cs typeface="+mn-cs"/>
              </a:endParaRPr>
            </a:p>
          </p:txBody>
        </p:sp>
      </p:grpSp>
      <p:sp>
        <p:nvSpPr>
          <p:cNvPr id="2" name="Star: 7 Points 1">
            <a:extLst>
              <a:ext uri="{FF2B5EF4-FFF2-40B4-BE49-F238E27FC236}">
                <a16:creationId xmlns:a16="http://schemas.microsoft.com/office/drawing/2014/main" id="{E59D7420-4458-4107-9A7D-9F8EE112D254}"/>
              </a:ext>
            </a:extLst>
          </p:cNvPr>
          <p:cNvSpPr/>
          <p:nvPr/>
        </p:nvSpPr>
        <p:spPr>
          <a:xfrm>
            <a:off x="7257009" y="605771"/>
            <a:ext cx="1967024" cy="1840983"/>
          </a:xfrm>
          <a:prstGeom prst="star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a:solidFill>
                  <a:schemeClr val="tx1"/>
                </a:solidFill>
              </a:rPr>
              <a:t>TO BE COMPLETED</a:t>
            </a:r>
            <a:endParaRPr lang="en-US" dirty="0">
              <a:solidFill>
                <a:schemeClr val="tx1"/>
              </a:solidFill>
            </a:endParaRPr>
          </a:p>
        </p:txBody>
      </p:sp>
      <p:sp>
        <p:nvSpPr>
          <p:cNvPr id="31" name="TextBox 30">
            <a:extLst>
              <a:ext uri="{FF2B5EF4-FFF2-40B4-BE49-F238E27FC236}">
                <a16:creationId xmlns:a16="http://schemas.microsoft.com/office/drawing/2014/main" id="{6A2C8645-8A19-4027-9ABE-5B4206589778}"/>
              </a:ext>
            </a:extLst>
          </p:cNvPr>
          <p:cNvSpPr txBox="1"/>
          <p:nvPr/>
        </p:nvSpPr>
        <p:spPr>
          <a:xfrm>
            <a:off x="2312582" y="2388413"/>
            <a:ext cx="4625162" cy="369332"/>
          </a:xfrm>
          <a:prstGeom prst="rect">
            <a:avLst/>
          </a:prstGeom>
          <a:noFill/>
        </p:spPr>
        <p:txBody>
          <a:bodyPr wrap="square">
            <a:spAutoFit/>
          </a:bodyPr>
          <a:lstStyle/>
          <a:p>
            <a:r>
              <a:rPr lang="en-US" b="0" i="0" dirty="0">
                <a:solidFill>
                  <a:srgbClr val="FFFFFF"/>
                </a:solidFill>
                <a:effectLst/>
                <a:latin typeface="Segoe UI" panose="020B0502040204020203" pitchFamily="34" charset="0"/>
              </a:rPr>
              <a:t>DCE/DTE-&gt;IPBUS-&gt;Rating Engine-&gt;Kenan</a:t>
            </a:r>
            <a:endParaRPr lang="en-US" dirty="0"/>
          </a:p>
        </p:txBody>
      </p:sp>
    </p:spTree>
    <p:extLst>
      <p:ext uri="{BB962C8B-B14F-4D97-AF65-F5344CB8AC3E}">
        <p14:creationId xmlns:p14="http://schemas.microsoft.com/office/powerpoint/2010/main" val="10402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Ana Gerlero/Viviana Colina/Marcelo Bonal/Dania Hernandez</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Beth Gonzalez/Matt Hansard</a:t>
            </a: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 will keep having access to the Oracle responsibilities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Oracle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err="1">
                <a:solidFill>
                  <a:srgbClr val="000000"/>
                </a:solidFill>
                <a:latin typeface="Arial" panose="020B0604020202020204"/>
              </a:rPr>
              <a:t>Latam</a:t>
            </a:r>
            <a:r>
              <a:rPr lang="en-US" sz="900" dirty="0">
                <a:solidFill>
                  <a:srgbClr val="000000"/>
                </a:solidFill>
                <a:latin typeface="Arial" panose="020B0604020202020204"/>
              </a:rPr>
              <a:t> Team will keep access to EBS Staging area</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SLA TBD</a:t>
            </a: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Prod Issues,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Finance Team will create a Service Now ticket to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 will analyze the error and escalate it to NA Oracle Team (Beth Gonzalez)</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request to Oracle Support, the solution will be test and solve by NA Oracle Team.</a:t>
            </a:r>
          </a:p>
          <a:p>
            <a:pPr marL="117469" indent="-117469" defTabSz="665534">
              <a:lnSpc>
                <a:spcPct val="100000"/>
              </a:lnSpc>
              <a:spcBef>
                <a:spcPts val="0"/>
              </a:spcBef>
              <a:buClr>
                <a:srgbClr val="0067B1"/>
              </a:buClr>
              <a:buSzPct val="100000"/>
              <a:buFont typeface="Wingdings" panose="05000000000000000000" pitchFamily="2" charset="2"/>
              <a:buChar char="§"/>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18</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Oracle IT Finance | </a:t>
            </a:r>
            <a:r>
              <a:rPr lang="es-AR" dirty="0" err="1"/>
              <a:t>Support</a:t>
            </a:r>
            <a:r>
              <a:rPr lang="es-AR" dirty="0"/>
              <a:t> </a:t>
            </a:r>
            <a:r>
              <a:rPr lang="es-AR" dirty="0" err="1"/>
              <a:t>to</a:t>
            </a:r>
            <a:r>
              <a:rPr lang="es-AR" dirty="0"/>
              <a:t> Oracle AR </a:t>
            </a:r>
            <a:r>
              <a:rPr lang="es-AR" dirty="0" err="1"/>
              <a:t>for</a:t>
            </a:r>
            <a:r>
              <a:rPr lang="es-AR" dirty="0"/>
              <a:t> LATAM </a:t>
            </a:r>
            <a:r>
              <a:rPr lang="es-AR" dirty="0" err="1"/>
              <a:t>Companies</a:t>
            </a:r>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62441" y="1226478"/>
            <a:ext cx="3311439" cy="1421928"/>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For Issues in PROD the CFS and Accounting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Team will Create a Ticket in Service Now as Oracle Accounts Receivables to LATAM – ERP Support and if required will be send to NA - Finance - Tier 4.</a:t>
            </a:r>
            <a:endParaRPr lang="en-US" sz="900" dirty="0">
              <a:solidFill>
                <a:srgbClr val="000000"/>
              </a:solidFill>
              <a:latin typeface="Arial" panose="020B0604020202020204"/>
              <a:sym typeface="Wingdings" panose="05000000000000000000" pitchFamily="2" charset="2"/>
            </a:endParaRPr>
          </a:p>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sym typeface="Wingdings" panose="05000000000000000000" pitchFamily="2" charset="2"/>
              </a:rPr>
              <a:t>For new configurations the </a:t>
            </a:r>
            <a:r>
              <a:rPr lang="en-US" sz="900" dirty="0" err="1">
                <a:solidFill>
                  <a:srgbClr val="000000"/>
                </a:solidFill>
                <a:latin typeface="Arial" panose="020B0604020202020204"/>
                <a:sym typeface="Wingdings" panose="05000000000000000000" pitchFamily="2" charset="2"/>
              </a:rPr>
              <a:t>Latam</a:t>
            </a:r>
            <a:r>
              <a:rPr lang="en-US" sz="900" dirty="0">
                <a:solidFill>
                  <a:srgbClr val="000000"/>
                </a:solidFill>
                <a:latin typeface="Arial" panose="020B0604020202020204"/>
                <a:sym typeface="Wingdings" panose="05000000000000000000" pitchFamily="2" charset="2"/>
              </a:rPr>
              <a:t> IT Support Team will create a User story on Jira and will assign it to the </a:t>
            </a:r>
            <a:r>
              <a:rPr lang="en-US" sz="900" dirty="0">
                <a:solidFill>
                  <a:srgbClr val="000000"/>
                </a:solidFill>
                <a:latin typeface="Arial" panose="020B0604020202020204"/>
              </a:rPr>
              <a:t>CPPEERPFI-AR, Collections &amp; Transformation team who will apply the necessary configurations.</a:t>
            </a:r>
          </a:p>
          <a:p>
            <a:pPr marL="128588" indent="-128588" defTabSz="499163">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 The applied configurations will be verified by the </a:t>
            </a:r>
            <a:r>
              <a:rPr lang="en-US" sz="900" dirty="0" err="1">
                <a:solidFill>
                  <a:srgbClr val="000000"/>
                </a:solidFill>
                <a:latin typeface="Arial" panose="020B0604020202020204"/>
              </a:rPr>
              <a:t>LatAm</a:t>
            </a:r>
            <a:r>
              <a:rPr lang="en-US" sz="900" dirty="0">
                <a:solidFill>
                  <a:srgbClr val="000000"/>
                </a:solidFill>
                <a:latin typeface="Arial" panose="020B0604020202020204"/>
              </a:rPr>
              <a:t>      Support IT Team.</a:t>
            </a:r>
          </a:p>
          <a:p>
            <a:pPr marL="128588" indent="-128588" defTabSz="499163">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 Other small issues can be sent to NA ERP Team via email directly.</a:t>
            </a:r>
          </a:p>
        </p:txBody>
      </p:sp>
      <p:sp>
        <p:nvSpPr>
          <p:cNvPr id="33" name="TextBox 44">
            <a:extLst>
              <a:ext uri="{FF2B5EF4-FFF2-40B4-BE49-F238E27FC236}">
                <a16:creationId xmlns:a16="http://schemas.microsoft.com/office/drawing/2014/main" id="{C9DFFF16-BC14-4E4C-A96A-EF3005940309}"/>
              </a:ext>
            </a:extLst>
          </p:cNvPr>
          <p:cNvSpPr txBox="1"/>
          <p:nvPr/>
        </p:nvSpPr>
        <p:spPr>
          <a:xfrm>
            <a:off x="3789103" y="175945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4" name="TextBox 44">
            <a:extLst>
              <a:ext uri="{FF2B5EF4-FFF2-40B4-BE49-F238E27FC236}">
                <a16:creationId xmlns:a16="http://schemas.microsoft.com/office/drawing/2014/main" id="{BD5F738F-5A79-44EB-8C28-5572173444C0}"/>
              </a:ext>
            </a:extLst>
          </p:cNvPr>
          <p:cNvSpPr txBox="1"/>
          <p:nvPr/>
        </p:nvSpPr>
        <p:spPr>
          <a:xfrm>
            <a:off x="4488887" y="1759460"/>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0" name="TextBox 44">
            <a:extLst>
              <a:ext uri="{FF2B5EF4-FFF2-40B4-BE49-F238E27FC236}">
                <a16:creationId xmlns:a16="http://schemas.microsoft.com/office/drawing/2014/main" id="{B0B2C13F-F096-46B1-AA15-C1B127EAE058}"/>
              </a:ext>
            </a:extLst>
          </p:cNvPr>
          <p:cNvSpPr txBox="1"/>
          <p:nvPr/>
        </p:nvSpPr>
        <p:spPr>
          <a:xfrm>
            <a:off x="6107176" y="1749312"/>
            <a:ext cx="602279"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a:t>
            </a:r>
            <a:r>
              <a:rPr lang="en-US" sz="800" dirty="0" err="1">
                <a:solidFill>
                  <a:prstClr val="black"/>
                </a:solidFill>
                <a:latin typeface="Calibri" panose="020F0502020204030204"/>
                <a:ea typeface="Roboto" panose="02000000000000000000" pitchFamily="2" charset="0"/>
                <a:cs typeface="Roboto" panose="02000000000000000000" pitchFamily="2" charset="0"/>
              </a:rPr>
              <a:t>db</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872080" y="1747623"/>
            <a:ext cx="602279" cy="61555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DB Configurations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664974" y="1666261"/>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 name="Conector recto de flecha 3">
            <a:extLst>
              <a:ext uri="{FF2B5EF4-FFF2-40B4-BE49-F238E27FC236}">
                <a16:creationId xmlns:a16="http://schemas.microsoft.com/office/drawing/2014/main" id="{844FD51E-0DBE-4E6F-BEA2-82C9FD0FEA71}"/>
              </a:ext>
            </a:extLst>
          </p:cNvPr>
          <p:cNvCxnSpPr>
            <a:cxnSpLocks/>
            <a:stCxn id="33" idx="3"/>
            <a:endCxn id="34" idx="1"/>
          </p:cNvCxnSpPr>
          <p:nvPr/>
        </p:nvCxnSpPr>
        <p:spPr>
          <a:xfrm>
            <a:off x="4391382" y="2051847"/>
            <a:ext cx="975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recto de flecha 57">
            <a:extLst>
              <a:ext uri="{FF2B5EF4-FFF2-40B4-BE49-F238E27FC236}">
                <a16:creationId xmlns:a16="http://schemas.microsoft.com/office/drawing/2014/main" id="{9C0E8F83-4244-434F-B20C-32DA5AFC9F27}"/>
              </a:ext>
            </a:extLst>
          </p:cNvPr>
          <p:cNvCxnSpPr>
            <a:cxnSpLocks/>
            <a:stCxn id="34" idx="3"/>
            <a:endCxn id="43" idx="1"/>
          </p:cNvCxnSpPr>
          <p:nvPr/>
        </p:nvCxnSpPr>
        <p:spPr>
          <a:xfrm flipV="1">
            <a:off x="5091166" y="2021154"/>
            <a:ext cx="216747" cy="3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p:cNvCxnSpPr>
          <p:nvPr/>
        </p:nvCxnSpPr>
        <p:spPr>
          <a:xfrm flipV="1">
            <a:off x="6738295" y="2032276"/>
            <a:ext cx="1046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endCxn id="57" idx="1"/>
          </p:cNvCxnSpPr>
          <p:nvPr/>
        </p:nvCxnSpPr>
        <p:spPr>
          <a:xfrm flipV="1">
            <a:off x="7474358" y="1958649"/>
            <a:ext cx="190616" cy="50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7912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r>
                        <a:rPr lang="es-AR" sz="800" b="0" dirty="0">
                          <a:solidFill>
                            <a:schemeClr val="tx1"/>
                          </a:solidFill>
                        </a:rPr>
                        <a:t> / Outlook</a:t>
                      </a:r>
                    </a:p>
                    <a:p>
                      <a:pPr marL="57150" indent="-57150">
                        <a:buClr>
                          <a:schemeClr val="tx2"/>
                        </a:buClr>
                        <a:buFont typeface="Arial" panose="020B0604020202020204" pitchFamily="34" charset="0"/>
                        <a:buChar char="•"/>
                      </a:pPr>
                      <a:r>
                        <a:rPr lang="es-AR" sz="800" b="0" dirty="0">
                          <a:solidFill>
                            <a:schemeClr val="tx1"/>
                          </a:solidFill>
                        </a:rPr>
                        <a:t>Oracle AR</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
        <p:nvSpPr>
          <p:cNvPr id="43" name="TextBox 44">
            <a:extLst>
              <a:ext uri="{FF2B5EF4-FFF2-40B4-BE49-F238E27FC236}">
                <a16:creationId xmlns:a16="http://schemas.microsoft.com/office/drawing/2014/main" id="{8336DE58-3DBC-4E4A-B351-06919B948645}"/>
              </a:ext>
            </a:extLst>
          </p:cNvPr>
          <p:cNvSpPr txBox="1"/>
          <p:nvPr/>
        </p:nvSpPr>
        <p:spPr>
          <a:xfrm>
            <a:off x="5307913" y="1836488"/>
            <a:ext cx="524417" cy="369332"/>
          </a:xfrm>
          <a:prstGeom prst="rect">
            <a:avLst/>
          </a:prstGeom>
          <a:solidFill>
            <a:schemeClr val="accent4">
              <a:lumMod val="20000"/>
              <a:lumOff val="80000"/>
            </a:schemeClr>
          </a:solidFill>
          <a:ln>
            <a:solidFill>
              <a:srgbClr val="C00000"/>
            </a:solidFill>
          </a:ln>
        </p:spPr>
        <p:txBody>
          <a:bodyPr wrap="square" rtlCol="0">
            <a:spAutoFit/>
          </a:bodyPr>
          <a:lstStyle/>
          <a:p>
            <a:pPr algn="ctr" defTabSz="514337">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a:p>
            <a:pPr algn="ctr" defTabSz="514337">
              <a:defRPr/>
            </a:pPr>
            <a:r>
              <a:rPr lang="en-US" sz="600" dirty="0">
                <a:solidFill>
                  <a:prstClr val="black"/>
                </a:solidFill>
                <a:latin typeface="Calibri" panose="020F0502020204030204"/>
                <a:ea typeface="Roboto" panose="02000000000000000000" pitchFamily="2" charset="0"/>
                <a:cs typeface="Roboto" panose="02000000000000000000" pitchFamily="2" charset="0"/>
              </a:rPr>
              <a:t>Create User Story</a:t>
            </a:r>
          </a:p>
        </p:txBody>
      </p:sp>
      <p:cxnSp>
        <p:nvCxnSpPr>
          <p:cNvPr id="45" name="Conector recto de flecha 57">
            <a:extLst>
              <a:ext uri="{FF2B5EF4-FFF2-40B4-BE49-F238E27FC236}">
                <a16:creationId xmlns:a16="http://schemas.microsoft.com/office/drawing/2014/main" id="{DDF5333F-8292-4CFC-A696-42BB8A11416D}"/>
              </a:ext>
            </a:extLst>
          </p:cNvPr>
          <p:cNvCxnSpPr>
            <a:cxnSpLocks/>
          </p:cNvCxnSpPr>
          <p:nvPr/>
        </p:nvCxnSpPr>
        <p:spPr>
          <a:xfrm flipV="1">
            <a:off x="5875901" y="2066584"/>
            <a:ext cx="185489" cy="37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8536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Manuel Freire//Dania Hernandez</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Beth Gonzalez/Muthu</a:t>
            </a: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 will keep having access to the Oracle responsibilities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Oracle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err="1">
                <a:solidFill>
                  <a:srgbClr val="000000"/>
                </a:solidFill>
                <a:latin typeface="Arial" panose="020B0604020202020204"/>
              </a:rPr>
              <a:t>Latam</a:t>
            </a:r>
            <a:r>
              <a:rPr lang="en-US" sz="900" dirty="0">
                <a:solidFill>
                  <a:srgbClr val="000000"/>
                </a:solidFill>
                <a:latin typeface="Arial" panose="020B0604020202020204"/>
              </a:rPr>
              <a:t> Team will keep access to EBS Staging area</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SLA TBD</a:t>
            </a: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Prod Issues,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Finance Team will create a Service Now ticket to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 will analyze the error and escalate it to NA Oracle Team (Beth Gonzalez)</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request to Oracle Support, the solution will be test and solve by NA Oracle Team.</a:t>
            </a:r>
          </a:p>
          <a:p>
            <a:pPr marL="117469" indent="-117469" defTabSz="665534">
              <a:lnSpc>
                <a:spcPct val="100000"/>
              </a:lnSpc>
              <a:spcBef>
                <a:spcPts val="0"/>
              </a:spcBef>
              <a:buClr>
                <a:srgbClr val="0067B1"/>
              </a:buClr>
              <a:buSzPct val="100000"/>
              <a:buFont typeface="Wingdings" panose="05000000000000000000" pitchFamily="2" charset="2"/>
              <a:buChar char="§"/>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19</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sz="1600" dirty="0">
                <a:solidFill>
                  <a:srgbClr val="000000"/>
                </a:solidFill>
                <a:latin typeface="Arial" panose="020B0604020202020204"/>
              </a:rPr>
              <a:t>Oracle IT Finance | DRT - </a:t>
            </a:r>
            <a:r>
              <a:rPr lang="es-AR" sz="1600" dirty="0" err="1"/>
              <a:t>Support</a:t>
            </a:r>
            <a:r>
              <a:rPr lang="es-AR" sz="1600" dirty="0"/>
              <a:t> </a:t>
            </a:r>
            <a:r>
              <a:rPr lang="es-AR" sz="1600" dirty="0" err="1"/>
              <a:t>to</a:t>
            </a:r>
            <a:r>
              <a:rPr lang="es-AR" sz="1600" dirty="0"/>
              <a:t> Oracle AR </a:t>
            </a:r>
            <a:r>
              <a:rPr lang="es-AR" sz="1600" dirty="0" err="1"/>
              <a:t>for</a:t>
            </a:r>
            <a:r>
              <a:rPr lang="es-AR" sz="1600" dirty="0"/>
              <a:t> LATAM </a:t>
            </a:r>
            <a:r>
              <a:rPr lang="es-AR" sz="1600" dirty="0" err="1"/>
              <a:t>Companies</a:t>
            </a:r>
            <a:endParaRPr lang="en-US" sz="1600"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62441" y="1226477"/>
            <a:ext cx="3311439" cy="1532727"/>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Deferred Revenue records are obtained from Oracle and sent to DRT. Monthly DRT process are run by Columbus. Lumen will update records in bulk for Purchase price accounting reasons, company merge, etc.</a:t>
            </a:r>
          </a:p>
          <a:p>
            <a:pPr marL="171446" indent="-171446" defTabSz="665534">
              <a:lnSpc>
                <a:spcPct val="80000"/>
              </a:lnSpc>
              <a:buClr>
                <a:srgbClr val="0067B1"/>
              </a:buClr>
              <a:buFont typeface="Arial" panose="020B0604020202020204" pitchFamily="34" charset="0"/>
              <a:buChar char="•"/>
            </a:pPr>
            <a:endParaRPr lang="en-US" sz="900" dirty="0">
              <a:solidFill>
                <a:srgbClr val="000000"/>
              </a:solidFill>
              <a:latin typeface="Arial" panose="020B0604020202020204"/>
            </a:endParaRPr>
          </a:p>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Accrual Information (Kenan) are processed in Kenan and sent via Oracle. This is performed by NA, but any issue is presented in one of the lumen interfaces/systems, Columbus will notify Lumen and Lumen will investigate and resolve.</a:t>
            </a:r>
          </a:p>
          <a:p>
            <a:pPr marL="171446" indent="-171446" defTabSz="665534">
              <a:lnSpc>
                <a:spcPct val="80000"/>
              </a:lnSpc>
              <a:buClr>
                <a:srgbClr val="0067B1"/>
              </a:buClr>
              <a:buFont typeface="Arial" panose="020B0604020202020204" pitchFamily="34" charset="0"/>
              <a:buChar char="•"/>
            </a:pPr>
            <a:endParaRPr lang="en-US" sz="900" dirty="0">
              <a:solidFill>
                <a:srgbClr val="000000"/>
              </a:solidFill>
              <a:latin typeface="Arial" panose="020B0604020202020204"/>
              <a:sym typeface="Wingdings" panose="05000000000000000000" pitchFamily="2" charset="2"/>
            </a:endParaRPr>
          </a:p>
          <a:p>
            <a:pPr marL="171446" indent="-171446" defTabSz="665534">
              <a:lnSpc>
                <a:spcPct val="80000"/>
              </a:lnSpc>
              <a:buClr>
                <a:srgbClr val="0067B1"/>
              </a:buClr>
              <a:buFont typeface="Arial" panose="020B0604020202020204" pitchFamily="34" charset="0"/>
              <a:buChar char="•"/>
            </a:pPr>
            <a:endParaRPr lang="en-US" sz="900" dirty="0">
              <a:solidFill>
                <a:srgbClr val="000000"/>
              </a:solidFill>
              <a:latin typeface="Arial" panose="020B0604020202020204"/>
              <a:sym typeface="Wingdings" panose="05000000000000000000" pitchFamily="2" charset="2"/>
            </a:endParaRPr>
          </a:p>
          <a:p>
            <a:pPr marL="171446" indent="-171446" defTabSz="665534">
              <a:lnSpc>
                <a:spcPct val="80000"/>
              </a:lnSpc>
              <a:buClr>
                <a:srgbClr val="0067B1"/>
              </a:buClr>
              <a:buFont typeface="Arial" panose="020B0604020202020204" pitchFamily="34" charset="0"/>
              <a:buChar char="•"/>
            </a:pPr>
            <a:endParaRPr lang="en-US" sz="900" dirty="0">
              <a:solidFill>
                <a:srgbClr val="000000"/>
              </a:solidFill>
              <a:latin typeface="Arial" panose="020B0604020202020204"/>
              <a:sym typeface="Wingdings" panose="05000000000000000000" pitchFamily="2" charset="2"/>
            </a:endParaRPr>
          </a:p>
        </p:txBody>
      </p:sp>
      <p:sp>
        <p:nvSpPr>
          <p:cNvPr id="34" name="TextBox 44">
            <a:extLst>
              <a:ext uri="{FF2B5EF4-FFF2-40B4-BE49-F238E27FC236}">
                <a16:creationId xmlns:a16="http://schemas.microsoft.com/office/drawing/2014/main" id="{BD5F738F-5A79-44EB-8C28-5572173444C0}"/>
              </a:ext>
            </a:extLst>
          </p:cNvPr>
          <p:cNvSpPr txBox="1"/>
          <p:nvPr/>
        </p:nvSpPr>
        <p:spPr>
          <a:xfrm>
            <a:off x="4115135" y="1666262"/>
            <a:ext cx="976031" cy="707886"/>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Issues or updates in DRT or Kenan Accrual</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0" name="TextBox 44">
            <a:extLst>
              <a:ext uri="{FF2B5EF4-FFF2-40B4-BE49-F238E27FC236}">
                <a16:creationId xmlns:a16="http://schemas.microsoft.com/office/drawing/2014/main" id="{B0B2C13F-F096-46B1-AA15-C1B127EAE058}"/>
              </a:ext>
            </a:extLst>
          </p:cNvPr>
          <p:cNvSpPr txBox="1"/>
          <p:nvPr/>
        </p:nvSpPr>
        <p:spPr>
          <a:xfrm>
            <a:off x="6107176" y="1749312"/>
            <a:ext cx="602279"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900070" y="1881846"/>
            <a:ext cx="692822" cy="369332"/>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DB Configurations	</a:t>
            </a:r>
          </a:p>
        </p:txBody>
      </p:sp>
      <p:cxnSp>
        <p:nvCxnSpPr>
          <p:cNvPr id="58" name="Conector recto de flecha 57">
            <a:extLst>
              <a:ext uri="{FF2B5EF4-FFF2-40B4-BE49-F238E27FC236}">
                <a16:creationId xmlns:a16="http://schemas.microsoft.com/office/drawing/2014/main" id="{9C0E8F83-4244-434F-B20C-32DA5AFC9F27}"/>
              </a:ext>
            </a:extLst>
          </p:cNvPr>
          <p:cNvCxnSpPr>
            <a:cxnSpLocks/>
            <a:stCxn id="34" idx="3"/>
            <a:endCxn id="43" idx="1"/>
          </p:cNvCxnSpPr>
          <p:nvPr/>
        </p:nvCxnSpPr>
        <p:spPr>
          <a:xfrm>
            <a:off x="5091166" y="2020205"/>
            <a:ext cx="216747" cy="150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p:cNvCxnSpPr>
          <p:nvPr/>
        </p:nvCxnSpPr>
        <p:spPr>
          <a:xfrm flipV="1">
            <a:off x="6738295" y="2032276"/>
            <a:ext cx="1046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72009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720090">
                <a:tc>
                  <a:txBody>
                    <a:bodyPr/>
                    <a:lstStyle/>
                    <a:p>
                      <a:pPr marL="57150" indent="-57150">
                        <a:buClr>
                          <a:schemeClr val="tx2"/>
                        </a:buClr>
                        <a:buFont typeface="Arial" panose="020B0604020202020204" pitchFamily="34" charset="0"/>
                        <a:buChar char="•"/>
                      </a:pPr>
                      <a:r>
                        <a:rPr lang="es-AR" sz="800" b="0" dirty="0">
                          <a:solidFill>
                            <a:schemeClr val="tx1"/>
                          </a:solidFill>
                        </a:rPr>
                        <a:t>Oracle AR</a:t>
                      </a:r>
                    </a:p>
                    <a:p>
                      <a:pPr marL="57150" indent="-57150">
                        <a:buClr>
                          <a:schemeClr val="tx2"/>
                        </a:buClr>
                        <a:buFont typeface="Arial" panose="020B0604020202020204" pitchFamily="34" charset="0"/>
                        <a:buChar char="•"/>
                      </a:pPr>
                      <a:r>
                        <a:rPr lang="es-AR" sz="800" b="0" dirty="0">
                          <a:solidFill>
                            <a:schemeClr val="tx1"/>
                          </a:solidFill>
                        </a:rPr>
                        <a:t>WTX/CDMT</a:t>
                      </a:r>
                    </a:p>
                    <a:p>
                      <a:pPr marL="57150" indent="-57150">
                        <a:buClr>
                          <a:schemeClr val="tx2"/>
                        </a:buClr>
                        <a:buFont typeface="Arial" panose="020B0604020202020204" pitchFamily="34" charset="0"/>
                        <a:buChar char="•"/>
                      </a:pPr>
                      <a:r>
                        <a:rPr lang="es-AR" sz="800" b="0" dirty="0">
                          <a:solidFill>
                            <a:schemeClr val="tx1"/>
                          </a:solidFill>
                        </a:rPr>
                        <a:t>SAP</a:t>
                      </a:r>
                    </a:p>
                    <a:p>
                      <a:pPr marL="57150" indent="-57150">
                        <a:buClr>
                          <a:schemeClr val="tx2"/>
                        </a:buClr>
                        <a:buFont typeface="Arial" panose="020B0604020202020204" pitchFamily="34" charset="0"/>
                        <a:buChar char="•"/>
                      </a:pPr>
                      <a:r>
                        <a:rPr lang="es-AR" sz="800" b="0" dirty="0" err="1">
                          <a:solidFill>
                            <a:schemeClr val="tx1"/>
                          </a:solidFill>
                        </a:rPr>
                        <a:t>Kenan</a:t>
                      </a:r>
                      <a:endParaRPr lang="es-AR" sz="800" b="0" dirty="0">
                        <a:solidFill>
                          <a:schemeClr val="tx1"/>
                        </a:solidFill>
                      </a:endParaRP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
        <p:nvSpPr>
          <p:cNvPr id="43" name="TextBox 44">
            <a:extLst>
              <a:ext uri="{FF2B5EF4-FFF2-40B4-BE49-F238E27FC236}">
                <a16:creationId xmlns:a16="http://schemas.microsoft.com/office/drawing/2014/main" id="{8336DE58-3DBC-4E4A-B351-06919B948645}"/>
              </a:ext>
            </a:extLst>
          </p:cNvPr>
          <p:cNvSpPr txBox="1"/>
          <p:nvPr/>
        </p:nvSpPr>
        <p:spPr>
          <a:xfrm>
            <a:off x="5307913" y="1836487"/>
            <a:ext cx="608647" cy="669414"/>
          </a:xfrm>
          <a:prstGeom prst="rect">
            <a:avLst/>
          </a:prstGeom>
          <a:solidFill>
            <a:schemeClr val="accent4">
              <a:lumMod val="20000"/>
              <a:lumOff val="80000"/>
            </a:schemeClr>
          </a:solidFill>
          <a:ln>
            <a:solidFill>
              <a:srgbClr val="C00000"/>
            </a:solidFill>
          </a:ln>
        </p:spPr>
        <p:txBody>
          <a:bodyPr wrap="square" rtlCol="0">
            <a:spAutoFit/>
          </a:bodyPr>
          <a:lstStyle/>
          <a:p>
            <a:pPr algn="ctr" defTabSz="514337">
              <a:defRPr/>
            </a:pPr>
            <a:endParaRPr lang="en-US" sz="750" dirty="0">
              <a:solidFill>
                <a:prstClr val="black"/>
              </a:solidFill>
              <a:latin typeface="Calibri" panose="020F0502020204030204"/>
              <a:ea typeface="Roboto" panose="02000000000000000000" pitchFamily="2" charset="0"/>
              <a:cs typeface="Roboto" panose="02000000000000000000" pitchFamily="2" charset="0"/>
            </a:endParaRPr>
          </a:p>
          <a:p>
            <a:pPr algn="ctr" defTabSz="514337">
              <a:defRPr/>
            </a:pPr>
            <a:r>
              <a:rPr lang="en-US" sz="750" dirty="0">
                <a:solidFill>
                  <a:prstClr val="black"/>
                </a:solidFill>
                <a:latin typeface="Calibri" panose="020F0502020204030204"/>
                <a:ea typeface="Roboto" panose="02000000000000000000" pitchFamily="2" charset="0"/>
                <a:cs typeface="Roboto" panose="02000000000000000000" pitchFamily="2" charset="0"/>
              </a:rPr>
              <a:t>Email to Lumen responsible</a:t>
            </a:r>
          </a:p>
        </p:txBody>
      </p:sp>
      <p:cxnSp>
        <p:nvCxnSpPr>
          <p:cNvPr id="45" name="Conector recto de flecha 57">
            <a:extLst>
              <a:ext uri="{FF2B5EF4-FFF2-40B4-BE49-F238E27FC236}">
                <a16:creationId xmlns:a16="http://schemas.microsoft.com/office/drawing/2014/main" id="{DDF5333F-8292-4CFC-A696-42BB8A11416D}"/>
              </a:ext>
            </a:extLst>
          </p:cNvPr>
          <p:cNvCxnSpPr>
            <a:cxnSpLocks/>
          </p:cNvCxnSpPr>
          <p:nvPr/>
        </p:nvCxnSpPr>
        <p:spPr>
          <a:xfrm flipV="1">
            <a:off x="5875901" y="2066584"/>
            <a:ext cx="185489" cy="37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799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DBD816C-9CBA-41C3-9675-36F91D5A73B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04" imgH="204" progId="TCLayout.ActiveDocument.1">
                  <p:embed/>
                </p:oleObj>
              </mc:Choice>
              <mc:Fallback>
                <p:oleObj name="think-cell Slide" r:id="rId3" imgW="204" imgH="204" progId="TCLayout.ActiveDocument.1">
                  <p:embed/>
                  <p:pic>
                    <p:nvPicPr>
                      <p:cNvPr id="6" name="Object 5" hidden="1">
                        <a:extLst>
                          <a:ext uri="{FF2B5EF4-FFF2-40B4-BE49-F238E27FC236}">
                            <a16:creationId xmlns:a16="http://schemas.microsoft.com/office/drawing/2014/main" id="{5DBD816C-9CBA-41C3-9675-36F91D5A73B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42DE544-90E0-485F-B2E7-47B454A3D07B}"/>
              </a:ext>
            </a:extLst>
          </p:cNvPr>
          <p:cNvSpPr>
            <a:spLocks noGrp="1"/>
          </p:cNvSpPr>
          <p:nvPr>
            <p:ph type="title"/>
          </p:nvPr>
        </p:nvSpPr>
        <p:spPr/>
        <p:txBody>
          <a:bodyPr vert="horz"/>
          <a:lstStyle/>
          <a:p>
            <a:r>
              <a:rPr lang="es-AR" dirty="0"/>
              <a:t>P</a:t>
            </a:r>
            <a:r>
              <a:rPr lang="en-US" dirty="0"/>
              <a:t>rocesses included</a:t>
            </a:r>
          </a:p>
        </p:txBody>
      </p:sp>
      <p:sp>
        <p:nvSpPr>
          <p:cNvPr id="3" name="Content Placeholder 2">
            <a:extLst>
              <a:ext uri="{FF2B5EF4-FFF2-40B4-BE49-F238E27FC236}">
                <a16:creationId xmlns:a16="http://schemas.microsoft.com/office/drawing/2014/main" id="{E70D7511-F6AE-4135-8713-5FAE8197D4A0}"/>
              </a:ext>
            </a:extLst>
          </p:cNvPr>
          <p:cNvSpPr>
            <a:spLocks noGrp="1"/>
          </p:cNvSpPr>
          <p:nvPr>
            <p:ph idx="1"/>
          </p:nvPr>
        </p:nvSpPr>
        <p:spPr>
          <a:xfrm>
            <a:off x="457199" y="861527"/>
            <a:ext cx="8229599" cy="3753003"/>
          </a:xfrm>
        </p:spPr>
        <p:txBody>
          <a:bodyPr>
            <a:normAutofit/>
          </a:bodyPr>
          <a:lstStyle/>
          <a:p>
            <a:r>
              <a:rPr lang="en-US" sz="1200" dirty="0"/>
              <a:t>Support Errors on AM BAN Creation/Edition</a:t>
            </a:r>
            <a:endParaRPr lang="es-AR" sz="1200" dirty="0"/>
          </a:p>
          <a:p>
            <a:r>
              <a:rPr lang="es-AR" sz="1200" dirty="0" err="1"/>
              <a:t>Support</a:t>
            </a:r>
            <a:r>
              <a:rPr lang="es-AR" sz="1200" dirty="0"/>
              <a:t> </a:t>
            </a:r>
            <a:r>
              <a:rPr lang="es-AR" sz="1200" dirty="0" err="1"/>
              <a:t>to</a:t>
            </a:r>
            <a:r>
              <a:rPr lang="es-AR" sz="1200" dirty="0"/>
              <a:t> </a:t>
            </a:r>
            <a:r>
              <a:rPr lang="es-AR" sz="1200" dirty="0" err="1"/>
              <a:t>Kenan</a:t>
            </a:r>
            <a:r>
              <a:rPr lang="es-AR" sz="1200" dirty="0"/>
              <a:t> </a:t>
            </a:r>
            <a:r>
              <a:rPr lang="es-AR" sz="1200" dirty="0" err="1"/>
              <a:t>Database</a:t>
            </a:r>
            <a:r>
              <a:rPr lang="es-AR" sz="1200" dirty="0"/>
              <a:t> </a:t>
            </a:r>
            <a:r>
              <a:rPr lang="es-AR" sz="1200" dirty="0" err="1"/>
              <a:t>configurations</a:t>
            </a:r>
            <a:r>
              <a:rPr lang="es-AR" sz="1200" dirty="0"/>
              <a:t> </a:t>
            </a:r>
            <a:r>
              <a:rPr lang="es-AR" sz="1200" dirty="0" err="1"/>
              <a:t>previous</a:t>
            </a:r>
            <a:r>
              <a:rPr lang="es-AR" sz="1200" dirty="0"/>
              <a:t> </a:t>
            </a:r>
            <a:r>
              <a:rPr lang="es-AR" sz="1200" dirty="0" err="1"/>
              <a:t>to</a:t>
            </a:r>
            <a:r>
              <a:rPr lang="es-AR" sz="1200" dirty="0"/>
              <a:t> </a:t>
            </a:r>
            <a:r>
              <a:rPr lang="es-AR" sz="1200" dirty="0" err="1"/>
              <a:t>billing</a:t>
            </a:r>
            <a:r>
              <a:rPr lang="es-AR" sz="1200" dirty="0"/>
              <a:t> </a:t>
            </a:r>
            <a:r>
              <a:rPr lang="es-AR" sz="1200" dirty="0" err="1"/>
              <a:t>documents</a:t>
            </a:r>
            <a:r>
              <a:rPr lang="es-AR" sz="1200" dirty="0"/>
              <a:t> emisión</a:t>
            </a:r>
          </a:p>
          <a:p>
            <a:pPr lvl="1"/>
            <a:r>
              <a:rPr lang="es-AR" sz="1100" dirty="0"/>
              <a:t>Configure </a:t>
            </a:r>
            <a:r>
              <a:rPr lang="es-AR" sz="1100" dirty="0" err="1"/>
              <a:t>doc</a:t>
            </a:r>
            <a:r>
              <a:rPr lang="es-AR" sz="1100" dirty="0"/>
              <a:t> </a:t>
            </a:r>
            <a:r>
              <a:rPr lang="es-AR" sz="1100" dirty="0" err="1"/>
              <a:t>type</a:t>
            </a:r>
            <a:r>
              <a:rPr lang="es-AR" sz="1100" dirty="0"/>
              <a:t> </a:t>
            </a:r>
            <a:r>
              <a:rPr lang="es-AR" sz="1100" dirty="0" err="1"/>
              <a:t>codes</a:t>
            </a:r>
            <a:r>
              <a:rPr lang="es-AR" sz="1100" dirty="0"/>
              <a:t> </a:t>
            </a:r>
            <a:r>
              <a:rPr lang="es-AR" sz="1100" dirty="0" err="1"/>
              <a:t>on</a:t>
            </a:r>
            <a:r>
              <a:rPr lang="es-AR" sz="1100" dirty="0"/>
              <a:t> DB (Mex-CR)</a:t>
            </a:r>
          </a:p>
          <a:p>
            <a:pPr lvl="1"/>
            <a:r>
              <a:rPr lang="en-US" sz="1100" dirty="0"/>
              <a:t>Apply Brazilian configurations (doc type, service item list, </a:t>
            </a:r>
            <a:r>
              <a:rPr lang="en-US" sz="1100" dirty="0" err="1"/>
              <a:t>etc</a:t>
            </a:r>
            <a:r>
              <a:rPr lang="en-US" sz="1100" dirty="0"/>
              <a:t>)</a:t>
            </a:r>
          </a:p>
          <a:p>
            <a:pPr lvl="1"/>
            <a:r>
              <a:rPr lang="it-IT" sz="1100" dirty="0"/>
              <a:t>Configure Legal number seq on DB (Bra-Per-Col)</a:t>
            </a:r>
          </a:p>
          <a:p>
            <a:pPr lvl="1"/>
            <a:r>
              <a:rPr lang="en-US" sz="1100" dirty="0"/>
              <a:t>Configure Vendor SFTP connection on DB</a:t>
            </a:r>
          </a:p>
          <a:p>
            <a:r>
              <a:rPr lang="en-US" sz="1200" dirty="0"/>
              <a:t>Support to CCAT Credits Load and Approval</a:t>
            </a:r>
          </a:p>
          <a:p>
            <a:r>
              <a:rPr lang="en-US" sz="1200" dirty="0"/>
              <a:t>Analyze and Fix docs Extraction Errors (IIFF)</a:t>
            </a:r>
          </a:p>
          <a:p>
            <a:r>
              <a:rPr lang="en-US" sz="1200" dirty="0"/>
              <a:t>Analyze and Fix docs Extraction Errors (Kenan)</a:t>
            </a:r>
          </a:p>
          <a:p>
            <a:r>
              <a:rPr lang="en-US" sz="1200" dirty="0"/>
              <a:t>Analyze and Fix Documentum Upload Errors</a:t>
            </a:r>
          </a:p>
          <a:p>
            <a:r>
              <a:rPr lang="en-US" sz="1200" dirty="0"/>
              <a:t>Support new regulatory requirements</a:t>
            </a:r>
          </a:p>
          <a:p>
            <a:r>
              <a:rPr lang="en-US" sz="1200" dirty="0"/>
              <a:t>EOP Flow - Usage rating/delivery to Kenan</a:t>
            </a:r>
          </a:p>
          <a:p>
            <a:r>
              <a:rPr lang="en-US" sz="1200" dirty="0"/>
              <a:t>TTUTT Flow CDN - Usage rating/delivery to Kenan</a:t>
            </a:r>
          </a:p>
          <a:p>
            <a:r>
              <a:rPr lang="en-US" sz="1200" dirty="0"/>
              <a:t>TTUTT Flow CAM - Usage rating/delivery to Kenan</a:t>
            </a:r>
          </a:p>
          <a:p>
            <a:r>
              <a:rPr lang="en-US" sz="1200" dirty="0"/>
              <a:t>HSIP/DIA - Usage rating/delivery to Kenan</a:t>
            </a:r>
          </a:p>
          <a:p>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B11915DA-D17C-40E5-9F27-38110639CFB7}"/>
              </a:ext>
            </a:extLst>
          </p:cNvPr>
          <p:cNvSpPr>
            <a:spLocks noGrp="1"/>
          </p:cNvSpPr>
          <p:nvPr>
            <p:ph type="sldNum" sz="quarter" idx="4"/>
          </p:nvPr>
        </p:nvSpPr>
        <p:spPr/>
        <p:txBody>
          <a:bodyPr/>
          <a:lstStyle/>
          <a:p>
            <a:fld id="{16AF6406-B3F2-AD48-99A2-24C88CF40A2E}" type="slidenum">
              <a:rPr lang="en-US" smtClean="0"/>
              <a:pPr/>
              <a:t>2</a:t>
            </a:fld>
            <a:endParaRPr lang="en-US"/>
          </a:p>
        </p:txBody>
      </p:sp>
    </p:spTree>
    <p:extLst>
      <p:ext uri="{BB962C8B-B14F-4D97-AF65-F5344CB8AC3E}">
        <p14:creationId xmlns:p14="http://schemas.microsoft.com/office/powerpoint/2010/main" val="4126357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Silvia Barrionuevo/Marcelo Bonal</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Beth Gonzalez (Oracle)/Norm Caldwell (CDMT)/Israel Bhuri (WTX)</a:t>
            </a: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7"/>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 will keep having access to the tables in CDMT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Oracle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any missing invoice or issue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SLA TBD</a:t>
            </a: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In case of CDMT Errors, the missing mapping will generate a warning email that will be handle by Norm. With the mapping update the information will be sent to </a:t>
            </a:r>
            <a:r>
              <a:rPr lang="en-US" sz="900" dirty="0" err="1">
                <a:solidFill>
                  <a:srgbClr val="000000"/>
                </a:solidFill>
                <a:latin typeface="Arial" panose="020B0604020202020204"/>
                <a:cs typeface="+mn-cs"/>
              </a:rPr>
              <a:t>wtx</a:t>
            </a:r>
            <a:r>
              <a:rPr lang="en-US" sz="900" dirty="0">
                <a:solidFill>
                  <a:srgbClr val="000000"/>
                </a:solidFill>
                <a:latin typeface="Arial" panose="020B0604020202020204"/>
                <a:cs typeface="+mn-cs"/>
              </a:rPr>
              <a:t> for the journal creation. In case of some missing data, NA team will request that information to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WTX will generate the files according to the existing rules (document type, company, </a:t>
            </a:r>
            <a:r>
              <a:rPr lang="en-US" sz="900" dirty="0" err="1">
                <a:solidFill>
                  <a:srgbClr val="000000"/>
                </a:solidFill>
                <a:latin typeface="Arial" panose="020B0604020202020204"/>
                <a:cs typeface="+mn-cs"/>
              </a:rPr>
              <a:t>etc</a:t>
            </a:r>
            <a:r>
              <a:rPr lang="en-US" sz="900" dirty="0">
                <a:solidFill>
                  <a:srgbClr val="000000"/>
                </a:solidFill>
                <a:latin typeface="Arial" panose="020B0604020202020204"/>
                <a:cs typeface="+mn-cs"/>
              </a:rPr>
              <a:t>) and the file will be sent to SAP Interface.</a:t>
            </a: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20</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Oracle IT Finance | </a:t>
            </a:r>
            <a:r>
              <a:rPr lang="es-AR" dirty="0" err="1"/>
              <a:t>Support</a:t>
            </a:r>
            <a:r>
              <a:rPr lang="es-AR" dirty="0"/>
              <a:t> </a:t>
            </a:r>
            <a:r>
              <a:rPr lang="es-AR" dirty="0" err="1"/>
              <a:t>to</a:t>
            </a:r>
            <a:r>
              <a:rPr lang="es-AR" dirty="0"/>
              <a:t> CDMT/WTX </a:t>
            </a:r>
            <a:r>
              <a:rPr lang="es-AR" dirty="0" err="1"/>
              <a:t>for</a:t>
            </a:r>
            <a:r>
              <a:rPr lang="es-AR" dirty="0"/>
              <a:t> LATAM </a:t>
            </a:r>
            <a:r>
              <a:rPr lang="es-AR" dirty="0" err="1"/>
              <a:t>Companies</a:t>
            </a:r>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82571" y="1230180"/>
            <a:ext cx="3311439" cy="1200329"/>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AR Data is extracted daily by Abhishek (schedule). Then it is sent to CDMT (Mapping conversion) and to WTX for the generation of the file that is going to interface with SAP.</a:t>
            </a:r>
          </a:p>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Any issue with the mapping tables in CDMT was handle by Norman Caldwell who add or adjust the tables.</a:t>
            </a:r>
          </a:p>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Any issue with WTX was handle by Israel Bhuri or Craig VanDeutekom. </a:t>
            </a:r>
          </a:p>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If some file or invoice is missing in SAP, </a:t>
            </a:r>
            <a:r>
              <a:rPr lang="en-US" sz="900" dirty="0" err="1">
                <a:solidFill>
                  <a:srgbClr val="000000"/>
                </a:solidFill>
                <a:latin typeface="Arial" panose="020B0604020202020204"/>
              </a:rPr>
              <a:t>LaTam</a:t>
            </a:r>
            <a:r>
              <a:rPr lang="en-US" sz="900" dirty="0">
                <a:solidFill>
                  <a:srgbClr val="000000"/>
                </a:solidFill>
                <a:latin typeface="Arial" panose="020B0604020202020204"/>
              </a:rPr>
              <a:t> Accounting team will confirm with them (depend on where the issue is) about the problem and the action to take.</a:t>
            </a:r>
          </a:p>
        </p:txBody>
      </p:sp>
      <p:sp>
        <p:nvSpPr>
          <p:cNvPr id="34" name="TextBox 44">
            <a:extLst>
              <a:ext uri="{FF2B5EF4-FFF2-40B4-BE49-F238E27FC236}">
                <a16:creationId xmlns:a16="http://schemas.microsoft.com/office/drawing/2014/main" id="{BD5F738F-5A79-44EB-8C28-5572173444C0}"/>
              </a:ext>
            </a:extLst>
          </p:cNvPr>
          <p:cNvSpPr txBox="1"/>
          <p:nvPr/>
        </p:nvSpPr>
        <p:spPr>
          <a:xfrm>
            <a:off x="3717235" y="1323368"/>
            <a:ext cx="935002"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CDMT Table Issue (Email Generation</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0" name="TextBox 44">
            <a:extLst>
              <a:ext uri="{FF2B5EF4-FFF2-40B4-BE49-F238E27FC236}">
                <a16:creationId xmlns:a16="http://schemas.microsoft.com/office/drawing/2014/main" id="{B0B2C13F-F096-46B1-AA15-C1B127EAE058}"/>
              </a:ext>
            </a:extLst>
          </p:cNvPr>
          <p:cNvSpPr txBox="1"/>
          <p:nvPr/>
        </p:nvSpPr>
        <p:spPr>
          <a:xfrm>
            <a:off x="4903267" y="1323369"/>
            <a:ext cx="1200142" cy="615553"/>
          </a:xfrm>
          <a:prstGeom prst="rect">
            <a:avLst/>
          </a:prstGeom>
          <a:solidFill>
            <a:schemeClr val="accent2">
              <a:lumMod val="20000"/>
              <a:lumOff val="8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a:solidFill>
                  <a:prstClr val="black"/>
                </a:solidFill>
                <a:latin typeface="Calibri" panose="020F0502020204030204"/>
                <a:ea typeface="Roboto" panose="02000000000000000000" pitchFamily="2" charset="0"/>
                <a:cs typeface="Roboto" panose="02000000000000000000" pitchFamily="2" charset="0"/>
              </a:rPr>
              <a:t>Norm </a:t>
            </a:r>
            <a:r>
              <a:rPr lang="es-AR" sz="800" dirty="0" err="1">
                <a:solidFill>
                  <a:prstClr val="black"/>
                </a:solidFill>
                <a:latin typeface="Calibri" panose="020F0502020204030204"/>
                <a:ea typeface="Roboto" panose="02000000000000000000" pitchFamily="2" charset="0"/>
                <a:cs typeface="Roboto" panose="02000000000000000000" pitchFamily="2" charset="0"/>
              </a:rPr>
              <a:t>treview</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the</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mapping</a:t>
            </a:r>
            <a:r>
              <a:rPr lang="es-AR" sz="800" dirty="0">
                <a:solidFill>
                  <a:prstClr val="black"/>
                </a:solidFill>
                <a:latin typeface="Calibri" panose="020F0502020204030204"/>
                <a:ea typeface="Roboto" panose="02000000000000000000" pitchFamily="2" charset="0"/>
                <a:cs typeface="Roboto" panose="02000000000000000000" pitchFamily="2" charset="0"/>
              </a:rPr>
              <a:t> error and </a:t>
            </a:r>
            <a:r>
              <a:rPr lang="es-AR" sz="800" dirty="0" err="1">
                <a:solidFill>
                  <a:prstClr val="black"/>
                </a:solidFill>
                <a:latin typeface="Calibri" panose="020F0502020204030204"/>
                <a:ea typeface="Roboto" panose="02000000000000000000" pitchFamily="2" charset="0"/>
                <a:cs typeface="Roboto" panose="02000000000000000000" pitchFamily="2" charset="0"/>
              </a:rPr>
              <a:t>cdjust</a:t>
            </a:r>
            <a:r>
              <a:rPr lang="es-AR" sz="800" dirty="0">
                <a:solidFill>
                  <a:prstClr val="black"/>
                </a:solidFill>
                <a:latin typeface="Calibri" panose="020F0502020204030204"/>
                <a:ea typeface="Roboto" panose="02000000000000000000" pitchFamily="2" charset="0"/>
                <a:cs typeface="Roboto" panose="02000000000000000000" pitchFamily="2" charset="0"/>
              </a:rPr>
              <a:t> in </a:t>
            </a:r>
            <a:r>
              <a:rPr lang="es-AR" sz="800" dirty="0" err="1">
                <a:solidFill>
                  <a:prstClr val="black"/>
                </a:solidFill>
                <a:latin typeface="Calibri" panose="020F0502020204030204"/>
                <a:ea typeface="Roboto" panose="02000000000000000000" pitchFamily="2" charset="0"/>
                <a:cs typeface="Roboto" panose="02000000000000000000" pitchFamily="2" charset="0"/>
              </a:rPr>
              <a:t>the</a:t>
            </a:r>
            <a:r>
              <a:rPr lang="es-AR" sz="800" dirty="0">
                <a:solidFill>
                  <a:prstClr val="black"/>
                </a:solidFill>
                <a:latin typeface="Calibri" panose="020F0502020204030204"/>
                <a:ea typeface="Roboto" panose="02000000000000000000" pitchFamily="2" charset="0"/>
                <a:cs typeface="Roboto" panose="02000000000000000000" pitchFamily="2" charset="0"/>
              </a:rPr>
              <a:t> tables.</a:t>
            </a: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6504301" y="1355524"/>
            <a:ext cx="1884326"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Adjust the mapping and resend to WTX to generate the correct file</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58" name="Conector recto de flecha 57">
            <a:extLst>
              <a:ext uri="{FF2B5EF4-FFF2-40B4-BE49-F238E27FC236}">
                <a16:creationId xmlns:a16="http://schemas.microsoft.com/office/drawing/2014/main" id="{9C0E8F83-4244-434F-B20C-32DA5AFC9F27}"/>
              </a:ext>
            </a:extLst>
          </p:cNvPr>
          <p:cNvCxnSpPr>
            <a:cxnSpLocks/>
            <a:stCxn id="34" idx="3"/>
          </p:cNvCxnSpPr>
          <p:nvPr/>
        </p:nvCxnSpPr>
        <p:spPr>
          <a:xfrm flipV="1">
            <a:off x="4652237" y="1604310"/>
            <a:ext cx="237816" cy="11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p:cNvCxnSpPr>
          <p:nvPr/>
        </p:nvCxnSpPr>
        <p:spPr>
          <a:xfrm>
            <a:off x="6116623" y="1597619"/>
            <a:ext cx="3636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9436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94360">
                <a:tc>
                  <a:txBody>
                    <a:bodyPr/>
                    <a:lstStyle/>
                    <a:p>
                      <a:pPr marL="57150" indent="-57150">
                        <a:buClr>
                          <a:schemeClr val="tx2"/>
                        </a:buClr>
                        <a:buFont typeface="Arial" panose="020B0604020202020204" pitchFamily="34" charset="0"/>
                        <a:buChar char="•"/>
                      </a:pPr>
                      <a:r>
                        <a:rPr lang="es-AR" sz="800" b="0" dirty="0">
                          <a:solidFill>
                            <a:schemeClr val="tx1"/>
                          </a:solidFill>
                        </a:rPr>
                        <a:t>Oracle AR (</a:t>
                      </a:r>
                      <a:r>
                        <a:rPr lang="es-AR" sz="800" b="0" dirty="0" err="1">
                          <a:solidFill>
                            <a:schemeClr val="tx1"/>
                          </a:solidFill>
                        </a:rPr>
                        <a:t>Extract</a:t>
                      </a:r>
                      <a:r>
                        <a:rPr lang="es-AR" sz="800" b="0" dirty="0">
                          <a:solidFill>
                            <a:schemeClr val="tx1"/>
                          </a:solidFill>
                        </a:rPr>
                        <a:t>)</a:t>
                      </a:r>
                    </a:p>
                    <a:p>
                      <a:pPr marL="57150" indent="-57150">
                        <a:buClr>
                          <a:schemeClr val="tx2"/>
                        </a:buClr>
                        <a:buFont typeface="Arial" panose="020B0604020202020204" pitchFamily="34" charset="0"/>
                        <a:buChar char="•"/>
                      </a:pPr>
                      <a:r>
                        <a:rPr lang="es-AR" sz="800" b="0" dirty="0">
                          <a:solidFill>
                            <a:schemeClr val="tx1"/>
                          </a:solidFill>
                        </a:rPr>
                        <a:t>CDMT</a:t>
                      </a:r>
                    </a:p>
                    <a:p>
                      <a:pPr marL="57150" indent="-57150">
                        <a:buClr>
                          <a:schemeClr val="tx2"/>
                        </a:buClr>
                        <a:buFont typeface="Arial" panose="020B0604020202020204" pitchFamily="34" charset="0"/>
                        <a:buChar char="•"/>
                      </a:pPr>
                      <a:r>
                        <a:rPr lang="es-AR" sz="800" b="0" dirty="0">
                          <a:solidFill>
                            <a:schemeClr val="tx1"/>
                          </a:solidFill>
                        </a:rPr>
                        <a:t>WTX</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2">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Tree>
    <p:extLst>
      <p:ext uri="{BB962C8B-B14F-4D97-AF65-F5344CB8AC3E}">
        <p14:creationId xmlns:p14="http://schemas.microsoft.com/office/powerpoint/2010/main" val="2572023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Silvia Barrionuevo/Marcelo Bonal</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Deborah Stone / Christa Ford</a:t>
            </a: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7"/>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work today.</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 will keep having access to SAP </a:t>
            </a:r>
            <a:r>
              <a:rPr lang="en-US" sz="900" dirty="0" err="1">
                <a:solidFill>
                  <a:srgbClr val="000000"/>
                </a:solidFill>
                <a:latin typeface="Arial" panose="020B0604020202020204"/>
                <a:cs typeface="+mn-cs"/>
              </a:rPr>
              <a:t>Inferface</a:t>
            </a:r>
            <a:r>
              <a:rPr lang="en-US" sz="900" dirty="0">
                <a:solidFill>
                  <a:srgbClr val="000000"/>
                </a:solidFill>
                <a:latin typeface="Arial" panose="020B0604020202020204"/>
                <a:cs typeface="+mn-cs"/>
              </a:rPr>
              <a:t> for </a:t>
            </a:r>
            <a:r>
              <a:rPr lang="en-US" sz="900" dirty="0" err="1">
                <a:solidFill>
                  <a:srgbClr val="000000"/>
                </a:solidFill>
                <a:latin typeface="Arial" panose="020B0604020202020204"/>
                <a:cs typeface="+mn-cs"/>
              </a:rPr>
              <a:t>LaTam</a:t>
            </a:r>
            <a:endParaRPr lang="en-US" sz="900" dirty="0">
              <a:solidFill>
                <a:srgbClr val="000000"/>
              </a:solidFill>
              <a:latin typeface="Arial" panose="020B0604020202020204"/>
              <a:cs typeface="+mn-cs"/>
            </a:endParaRP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SAP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any missing invoice or issue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Any missing record related to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Minor/DRT/Kenan Accrual will be review with NA SAP IT Team for review.</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Any </a:t>
            </a:r>
            <a:r>
              <a:rPr lang="en-US" sz="900" dirty="0" err="1">
                <a:solidFill>
                  <a:srgbClr val="000000"/>
                </a:solidFill>
                <a:latin typeface="Arial" panose="020B0604020202020204"/>
                <a:cs typeface="+mn-cs"/>
              </a:rPr>
              <a:t>potencial</a:t>
            </a:r>
            <a:r>
              <a:rPr lang="en-US" sz="900" dirty="0">
                <a:solidFill>
                  <a:srgbClr val="000000"/>
                </a:solidFill>
                <a:latin typeface="Arial" panose="020B0604020202020204"/>
                <a:cs typeface="+mn-cs"/>
              </a:rPr>
              <a:t> issue or delay will be report by NA SAP IT Team to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a:t>
            </a: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21</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SAP IT Finance | </a:t>
            </a:r>
            <a:r>
              <a:rPr lang="es-AR" dirty="0" err="1"/>
              <a:t>Support</a:t>
            </a:r>
            <a:r>
              <a:rPr lang="es-AR" dirty="0"/>
              <a:t> </a:t>
            </a:r>
            <a:r>
              <a:rPr lang="es-AR" dirty="0" err="1"/>
              <a:t>to</a:t>
            </a:r>
            <a:r>
              <a:rPr lang="es-AR" dirty="0"/>
              <a:t> SAP - Oracle AR Interface</a:t>
            </a:r>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82571" y="1230180"/>
            <a:ext cx="3311439" cy="1200329"/>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AR Data is extracted daily by Abhishek (schedule). Then it is sent to CDMT (Mapping conversion) and to WTX for the generation of the file that is going to interface with SAP.</a:t>
            </a:r>
          </a:p>
          <a:p>
            <a:pPr marL="171446" indent="-171446" defTabSz="665534">
              <a:lnSpc>
                <a:spcPct val="80000"/>
              </a:lnSpc>
              <a:buClr>
                <a:srgbClr val="0067B1"/>
              </a:buClr>
              <a:buFont typeface="Arial" panose="020B0604020202020204" pitchFamily="34" charset="0"/>
              <a:buChar char="•"/>
            </a:pPr>
            <a:endParaRPr lang="en-US" sz="900" dirty="0">
              <a:solidFill>
                <a:srgbClr val="000000"/>
              </a:solidFill>
              <a:latin typeface="Arial" panose="020B0604020202020204"/>
            </a:endParaRPr>
          </a:p>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Major LATAM companies are sent to LATAM Interface in SAP and handle by </a:t>
            </a:r>
            <a:r>
              <a:rPr lang="en-US" sz="900" dirty="0" err="1">
                <a:solidFill>
                  <a:srgbClr val="000000"/>
                </a:solidFill>
                <a:latin typeface="Arial" panose="020B0604020202020204"/>
              </a:rPr>
              <a:t>LaTam</a:t>
            </a:r>
            <a:r>
              <a:rPr lang="en-US" sz="900" dirty="0">
                <a:solidFill>
                  <a:srgbClr val="000000"/>
                </a:solidFill>
                <a:latin typeface="Arial" panose="020B0604020202020204"/>
              </a:rPr>
              <a:t> Accounting team.</a:t>
            </a:r>
          </a:p>
          <a:p>
            <a:pPr marL="171446" indent="-171446" defTabSz="665534">
              <a:lnSpc>
                <a:spcPct val="80000"/>
              </a:lnSpc>
              <a:buClr>
                <a:srgbClr val="0067B1"/>
              </a:buClr>
              <a:buFont typeface="Arial" panose="020B0604020202020204" pitchFamily="34" charset="0"/>
              <a:buChar char="•"/>
            </a:pPr>
            <a:endParaRPr lang="en-US" sz="900" dirty="0">
              <a:solidFill>
                <a:srgbClr val="000000"/>
              </a:solidFill>
              <a:latin typeface="Arial" panose="020B0604020202020204"/>
            </a:endParaRPr>
          </a:p>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Minor </a:t>
            </a:r>
            <a:r>
              <a:rPr lang="en-US" sz="900" dirty="0" err="1">
                <a:solidFill>
                  <a:srgbClr val="000000"/>
                </a:solidFill>
                <a:latin typeface="Arial" panose="020B0604020202020204"/>
              </a:rPr>
              <a:t>LaTam</a:t>
            </a:r>
            <a:r>
              <a:rPr lang="en-US" sz="900" dirty="0">
                <a:solidFill>
                  <a:srgbClr val="000000"/>
                </a:solidFill>
                <a:latin typeface="Arial" panose="020B0604020202020204"/>
              </a:rPr>
              <a:t> Companies / DRT / Kenan Accrual are sent to NA Interface and handle by SAP IT Team (Christa Ford)</a:t>
            </a:r>
          </a:p>
        </p:txBody>
      </p:sp>
      <p:sp>
        <p:nvSpPr>
          <p:cNvPr id="40" name="TextBox 44">
            <a:extLst>
              <a:ext uri="{FF2B5EF4-FFF2-40B4-BE49-F238E27FC236}">
                <a16:creationId xmlns:a16="http://schemas.microsoft.com/office/drawing/2014/main" id="{B0B2C13F-F096-46B1-AA15-C1B127EAE058}"/>
              </a:ext>
            </a:extLst>
          </p:cNvPr>
          <p:cNvSpPr txBox="1"/>
          <p:nvPr/>
        </p:nvSpPr>
        <p:spPr>
          <a:xfrm>
            <a:off x="4903267" y="1323369"/>
            <a:ext cx="1860267" cy="492443"/>
          </a:xfrm>
          <a:prstGeom prst="rect">
            <a:avLst/>
          </a:prstGeom>
          <a:solidFill>
            <a:schemeClr val="accent2">
              <a:lumMod val="20000"/>
              <a:lumOff val="8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LaTam</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Minor</a:t>
            </a:r>
            <a:r>
              <a:rPr lang="es-AR" sz="800" dirty="0">
                <a:solidFill>
                  <a:prstClr val="black"/>
                </a:solidFill>
                <a:latin typeface="Calibri" panose="020F0502020204030204"/>
                <a:ea typeface="Roboto" panose="02000000000000000000" pitchFamily="2" charset="0"/>
                <a:cs typeface="Roboto" panose="02000000000000000000" pitchFamily="2" charset="0"/>
              </a:rPr>
              <a:t> / DRT / </a:t>
            </a:r>
            <a:r>
              <a:rPr lang="es-AR" sz="800" dirty="0" err="1">
                <a:solidFill>
                  <a:prstClr val="black"/>
                </a:solidFill>
                <a:latin typeface="Calibri" panose="020F0502020204030204"/>
                <a:ea typeface="Roboto" panose="02000000000000000000" pitchFamily="2" charset="0"/>
                <a:cs typeface="Roboto" panose="02000000000000000000" pitchFamily="2" charset="0"/>
              </a:rPr>
              <a:t>Kenan</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Accrual</a:t>
            </a:r>
            <a:r>
              <a:rPr lang="es-AR" sz="800" dirty="0">
                <a:solidFill>
                  <a:prstClr val="black"/>
                </a:solidFill>
                <a:latin typeface="Calibri" panose="020F0502020204030204"/>
                <a:ea typeface="Roboto" panose="02000000000000000000" pitchFamily="2" charset="0"/>
                <a:cs typeface="Roboto" panose="02000000000000000000" pitchFamily="2" charset="0"/>
              </a:rPr>
              <a:t> are </a:t>
            </a:r>
            <a:r>
              <a:rPr lang="es-AR" sz="800" dirty="0" err="1">
                <a:solidFill>
                  <a:prstClr val="black"/>
                </a:solidFill>
                <a:latin typeface="Calibri" panose="020F0502020204030204"/>
                <a:ea typeface="Roboto" panose="02000000000000000000" pitchFamily="2" charset="0"/>
                <a:cs typeface="Roboto" panose="02000000000000000000" pitchFamily="2" charset="0"/>
              </a:rPr>
              <a:t>processed</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by</a:t>
            </a:r>
            <a:r>
              <a:rPr lang="es-AR" sz="800" dirty="0">
                <a:solidFill>
                  <a:prstClr val="black"/>
                </a:solidFill>
                <a:latin typeface="Calibri" panose="020F0502020204030204"/>
                <a:ea typeface="Roboto" panose="02000000000000000000" pitchFamily="2" charset="0"/>
                <a:cs typeface="Roboto" panose="02000000000000000000" pitchFamily="2" charset="0"/>
              </a:rPr>
              <a:t> NA </a:t>
            </a:r>
            <a:r>
              <a:rPr lang="es-AR" sz="800" dirty="0" err="1">
                <a:solidFill>
                  <a:prstClr val="black"/>
                </a:solidFill>
                <a:latin typeface="Calibri" panose="020F0502020204030204"/>
                <a:ea typeface="Roboto" panose="02000000000000000000" pitchFamily="2" charset="0"/>
                <a:cs typeface="Roboto" panose="02000000000000000000" pitchFamily="2" charset="0"/>
              </a:rPr>
              <a:t>Team</a:t>
            </a: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102605" y="1574301"/>
            <a:ext cx="1200142" cy="584775"/>
          </a:xfrm>
          <a:prstGeom prst="rect">
            <a:avLst/>
          </a:prstGeom>
          <a:solidFill>
            <a:schemeClr val="accent2">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Information is posted in SAP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58" name="Conector recto de flecha 57">
            <a:extLst>
              <a:ext uri="{FF2B5EF4-FFF2-40B4-BE49-F238E27FC236}">
                <a16:creationId xmlns:a16="http://schemas.microsoft.com/office/drawing/2014/main" id="{9C0E8F83-4244-434F-B20C-32DA5AFC9F27}"/>
              </a:ext>
            </a:extLst>
          </p:cNvPr>
          <p:cNvCxnSpPr>
            <a:cxnSpLocks/>
          </p:cNvCxnSpPr>
          <p:nvPr/>
        </p:nvCxnSpPr>
        <p:spPr>
          <a:xfrm>
            <a:off x="4652237" y="1604310"/>
            <a:ext cx="2378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endCxn id="57" idx="1"/>
          </p:cNvCxnSpPr>
          <p:nvPr/>
        </p:nvCxnSpPr>
        <p:spPr>
          <a:xfrm>
            <a:off x="6731612" y="1571117"/>
            <a:ext cx="370993" cy="295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79120">
                <a:tc>
                  <a:txBody>
                    <a:bodyPr/>
                    <a:lstStyle/>
                    <a:p>
                      <a:pPr marL="57150" indent="-57150">
                        <a:buClr>
                          <a:schemeClr val="tx2"/>
                        </a:buClr>
                        <a:buFont typeface="Arial" panose="020B0604020202020204" pitchFamily="34" charset="0"/>
                        <a:buChar char="•"/>
                      </a:pPr>
                      <a:r>
                        <a:rPr lang="es-AR" sz="800" b="0" dirty="0">
                          <a:solidFill>
                            <a:schemeClr val="tx1"/>
                          </a:solidFill>
                        </a:rPr>
                        <a:t>WTX</a:t>
                      </a:r>
                    </a:p>
                    <a:p>
                      <a:pPr marL="57150" indent="-57150">
                        <a:buClr>
                          <a:schemeClr val="tx2"/>
                        </a:buClr>
                        <a:buFont typeface="Arial" panose="020B0604020202020204" pitchFamily="34" charset="0"/>
                        <a:buChar char="•"/>
                      </a:pPr>
                      <a:r>
                        <a:rPr lang="es-AR" sz="800" b="0" dirty="0">
                          <a:solidFill>
                            <a:schemeClr val="tx1"/>
                          </a:solidFill>
                        </a:rPr>
                        <a:t>SAP</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2">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
        <p:nvSpPr>
          <p:cNvPr id="29" name="TextBox 44">
            <a:extLst>
              <a:ext uri="{FF2B5EF4-FFF2-40B4-BE49-F238E27FC236}">
                <a16:creationId xmlns:a16="http://schemas.microsoft.com/office/drawing/2014/main" id="{3EAAAE66-51E8-4209-A2CC-3E757371F8BE}"/>
              </a:ext>
            </a:extLst>
          </p:cNvPr>
          <p:cNvSpPr txBox="1"/>
          <p:nvPr/>
        </p:nvSpPr>
        <p:spPr>
          <a:xfrm>
            <a:off x="3452095" y="1327984"/>
            <a:ext cx="1200142" cy="49244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a:solidFill>
                  <a:prstClr val="black"/>
                </a:solidFill>
                <a:latin typeface="Calibri" panose="020F0502020204030204"/>
                <a:ea typeface="Roboto" panose="02000000000000000000" pitchFamily="2" charset="0"/>
                <a:cs typeface="Roboto" panose="02000000000000000000" pitchFamily="2" charset="0"/>
              </a:rPr>
              <a:t>WTX </a:t>
            </a:r>
            <a:r>
              <a:rPr lang="es-AR" sz="800" dirty="0" err="1">
                <a:solidFill>
                  <a:prstClr val="black"/>
                </a:solidFill>
                <a:latin typeface="Calibri" panose="020F0502020204030204"/>
                <a:ea typeface="Roboto" panose="02000000000000000000" pitchFamily="2" charset="0"/>
                <a:cs typeface="Roboto" panose="02000000000000000000" pitchFamily="2" charset="0"/>
              </a:rPr>
              <a:t>generate</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the</a:t>
            </a:r>
            <a:r>
              <a:rPr lang="es-AR" sz="800" dirty="0">
                <a:solidFill>
                  <a:prstClr val="black"/>
                </a:solidFill>
                <a:latin typeface="Calibri" panose="020F0502020204030204"/>
                <a:ea typeface="Roboto" panose="02000000000000000000" pitchFamily="2" charset="0"/>
                <a:cs typeface="Roboto" panose="02000000000000000000" pitchFamily="2" charset="0"/>
              </a:rPr>
              <a:t> file and </a:t>
            </a:r>
            <a:r>
              <a:rPr lang="es-AR" sz="800" dirty="0" err="1">
                <a:solidFill>
                  <a:prstClr val="black"/>
                </a:solidFill>
                <a:latin typeface="Calibri" panose="020F0502020204030204"/>
                <a:ea typeface="Roboto" panose="02000000000000000000" pitchFamily="2" charset="0"/>
                <a:cs typeface="Roboto" panose="02000000000000000000" pitchFamily="2" charset="0"/>
              </a:rPr>
              <a:t>sends</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it</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to</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the</a:t>
            </a:r>
            <a:r>
              <a:rPr lang="es-AR" sz="800" dirty="0">
                <a:solidFill>
                  <a:prstClr val="black"/>
                </a:solidFill>
                <a:latin typeface="Calibri" panose="020F0502020204030204"/>
                <a:ea typeface="Roboto" panose="02000000000000000000" pitchFamily="2" charset="0"/>
                <a:cs typeface="Roboto" panose="02000000000000000000" pitchFamily="2" charset="0"/>
              </a:rPr>
              <a:t> SAP Interface</a:t>
            </a: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30" name="TextBox 44">
            <a:extLst>
              <a:ext uri="{FF2B5EF4-FFF2-40B4-BE49-F238E27FC236}">
                <a16:creationId xmlns:a16="http://schemas.microsoft.com/office/drawing/2014/main" id="{07532265-8615-4655-8889-F57ABC11FF58}"/>
              </a:ext>
            </a:extLst>
          </p:cNvPr>
          <p:cNvSpPr txBox="1"/>
          <p:nvPr/>
        </p:nvSpPr>
        <p:spPr>
          <a:xfrm>
            <a:off x="4903267" y="1801039"/>
            <a:ext cx="1860267"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err="1">
                <a:solidFill>
                  <a:prstClr val="black"/>
                </a:solidFill>
                <a:latin typeface="Calibri" panose="020F0502020204030204"/>
                <a:ea typeface="Roboto" panose="02000000000000000000" pitchFamily="2" charset="0"/>
                <a:cs typeface="Roboto" panose="02000000000000000000" pitchFamily="2" charset="0"/>
              </a:rPr>
              <a:t>LaTam</a:t>
            </a:r>
            <a:r>
              <a:rPr lang="en-US" sz="800" dirty="0">
                <a:solidFill>
                  <a:prstClr val="black"/>
                </a:solidFill>
                <a:latin typeface="Calibri" panose="020F0502020204030204"/>
                <a:ea typeface="Roboto" panose="02000000000000000000" pitchFamily="2" charset="0"/>
                <a:cs typeface="Roboto" panose="02000000000000000000" pitchFamily="2" charset="0"/>
              </a:rPr>
              <a:t> Major are processed by </a:t>
            </a:r>
            <a:r>
              <a:rPr lang="en-US" sz="800" dirty="0" err="1">
                <a:solidFill>
                  <a:prstClr val="black"/>
                </a:solidFill>
                <a:latin typeface="Calibri" panose="020F0502020204030204"/>
                <a:ea typeface="Roboto" panose="02000000000000000000" pitchFamily="2" charset="0"/>
                <a:cs typeface="Roboto" panose="02000000000000000000" pitchFamily="2" charset="0"/>
              </a:rPr>
              <a:t>LaTam</a:t>
            </a:r>
            <a:r>
              <a:rPr lang="en-US" sz="800" dirty="0">
                <a:solidFill>
                  <a:prstClr val="black"/>
                </a:solidFill>
                <a:latin typeface="Calibri" panose="020F0502020204030204"/>
                <a:ea typeface="Roboto" panose="02000000000000000000" pitchFamily="2" charset="0"/>
                <a:cs typeface="Roboto" panose="02000000000000000000" pitchFamily="2" charset="0"/>
              </a:rPr>
              <a:t> Team</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33" name="Conector recto de flecha 57">
            <a:extLst>
              <a:ext uri="{FF2B5EF4-FFF2-40B4-BE49-F238E27FC236}">
                <a16:creationId xmlns:a16="http://schemas.microsoft.com/office/drawing/2014/main" id="{C749CBCA-EC3C-438F-B37F-D65237193FE3}"/>
              </a:ext>
            </a:extLst>
          </p:cNvPr>
          <p:cNvCxnSpPr>
            <a:cxnSpLocks/>
            <a:endCxn id="30" idx="1"/>
          </p:cNvCxnSpPr>
          <p:nvPr/>
        </p:nvCxnSpPr>
        <p:spPr>
          <a:xfrm>
            <a:off x="4652237" y="1698732"/>
            <a:ext cx="251030" cy="394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ector recto de flecha 62">
            <a:extLst>
              <a:ext uri="{FF2B5EF4-FFF2-40B4-BE49-F238E27FC236}">
                <a16:creationId xmlns:a16="http://schemas.microsoft.com/office/drawing/2014/main" id="{B391AEEE-3EB3-4C4A-AB7F-5674CE3785F4}"/>
              </a:ext>
            </a:extLst>
          </p:cNvPr>
          <p:cNvCxnSpPr>
            <a:cxnSpLocks/>
            <a:endCxn id="57" idx="1"/>
          </p:cNvCxnSpPr>
          <p:nvPr/>
        </p:nvCxnSpPr>
        <p:spPr>
          <a:xfrm flipV="1">
            <a:off x="6763534" y="1866689"/>
            <a:ext cx="339071" cy="205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2005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Federico Basso/ Joel Marenghi/Dania Hernandez</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Tara Elmore/Denise Lee</a:t>
            </a: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 will keep having access to the SAP  responsibilities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SAM MM NA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a:t>
            </a: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Prod Issues,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MM Team will create a Service Now ticket to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 will analyze the error and escalate it to NA SAP MM Team Tier 4(Tara Elmore)</a:t>
            </a:r>
          </a:p>
          <a:p>
            <a:pPr defTabSz="665534">
              <a:lnSpc>
                <a:spcPct val="100000"/>
              </a:lnSpc>
              <a:spcBef>
                <a:spcPts val="0"/>
              </a:spcBef>
              <a:buClr>
                <a:srgbClr val="0067B1"/>
              </a:buClr>
              <a:buSzPct val="100000"/>
              <a:defRPr/>
            </a:pPr>
            <a:endParaRPr lang="en-US" sz="900" dirty="0">
              <a:solidFill>
                <a:srgbClr val="000000"/>
              </a:solidFill>
              <a:latin typeface="Arial" panose="020B0604020202020204"/>
              <a:cs typeface="+mn-cs"/>
            </a:endParaRPr>
          </a:p>
          <a:p>
            <a:pPr marL="117469" indent="-117469" defTabSz="665534">
              <a:lnSpc>
                <a:spcPct val="100000"/>
              </a:lnSpc>
              <a:spcBef>
                <a:spcPts val="0"/>
              </a:spcBef>
              <a:buClr>
                <a:srgbClr val="0067B1"/>
              </a:buClr>
              <a:buSzPct val="100000"/>
              <a:buFont typeface="Wingdings" panose="05000000000000000000" pitchFamily="2" charset="2"/>
              <a:buChar char="§"/>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22</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SAP MM | </a:t>
            </a:r>
            <a:r>
              <a:rPr lang="es-AR" dirty="0"/>
              <a:t>Security Roles </a:t>
            </a:r>
            <a:r>
              <a:rPr lang="es-AR" dirty="0" err="1"/>
              <a:t>for</a:t>
            </a:r>
            <a:r>
              <a:rPr lang="es-AR" dirty="0"/>
              <a:t> new </a:t>
            </a:r>
            <a:r>
              <a:rPr lang="es-AR" dirty="0" err="1"/>
              <a:t>plants</a:t>
            </a:r>
            <a:r>
              <a:rPr lang="es-AR" dirty="0"/>
              <a:t> </a:t>
            </a:r>
            <a:r>
              <a:rPr lang="es-AR" dirty="0" err="1"/>
              <a:t>or</a:t>
            </a:r>
            <a:r>
              <a:rPr lang="es-AR" dirty="0"/>
              <a:t> </a:t>
            </a:r>
            <a:r>
              <a:rPr lang="es-AR" dirty="0" err="1"/>
              <a:t>modifications</a:t>
            </a:r>
            <a:r>
              <a:rPr lang="es-AR" dirty="0"/>
              <a:t> </a:t>
            </a:r>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64540" y="1679566"/>
            <a:ext cx="3311439" cy="535531"/>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sym typeface="Wingdings" panose="05000000000000000000" pitchFamily="2" charset="2"/>
              </a:rPr>
              <a:t>Security Roles for new plants or modification – A Service Now Ticket is sent to the </a:t>
            </a:r>
            <a:r>
              <a:rPr lang="en-US" sz="900" dirty="0" err="1">
                <a:solidFill>
                  <a:srgbClr val="000000"/>
                </a:solidFill>
                <a:latin typeface="Arial" panose="020B0604020202020204"/>
                <a:sym typeface="Wingdings" panose="05000000000000000000" pitchFamily="2" charset="2"/>
              </a:rPr>
              <a:t>Latam</a:t>
            </a:r>
            <a:r>
              <a:rPr lang="en-US" sz="900" dirty="0">
                <a:solidFill>
                  <a:srgbClr val="000000"/>
                </a:solidFill>
                <a:latin typeface="Arial" panose="020B0604020202020204"/>
                <a:sym typeface="Wingdings" panose="05000000000000000000" pitchFamily="2" charset="2"/>
              </a:rPr>
              <a:t> IT team that creates a functional document that after being approved by Tara Elmore is sent to Denise Lee. </a:t>
            </a:r>
          </a:p>
        </p:txBody>
      </p:sp>
      <p:sp>
        <p:nvSpPr>
          <p:cNvPr id="33" name="TextBox 44">
            <a:extLst>
              <a:ext uri="{FF2B5EF4-FFF2-40B4-BE49-F238E27FC236}">
                <a16:creationId xmlns:a16="http://schemas.microsoft.com/office/drawing/2014/main" id="{C9DFFF16-BC14-4E4C-A96A-EF3005940309}"/>
              </a:ext>
            </a:extLst>
          </p:cNvPr>
          <p:cNvSpPr txBox="1"/>
          <p:nvPr/>
        </p:nvSpPr>
        <p:spPr>
          <a:xfrm>
            <a:off x="3746572" y="175945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ea typeface="Roboto" panose="02000000000000000000" pitchFamily="2" charset="0"/>
              <a:cs typeface="Roboto" panose="02000000000000000000" pitchFamily="2" charset="0"/>
            </a:endParaRPr>
          </a:p>
          <a:p>
            <a:pPr algn="ctr" defTabSz="685766">
              <a:defRPr/>
            </a:pPr>
            <a:r>
              <a:rPr lang="en-US" sz="800" dirty="0">
                <a:solidFill>
                  <a:prstClr val="black"/>
                </a:solidFill>
                <a:ea typeface="Roboto" panose="02000000000000000000" pitchFamily="2" charset="0"/>
                <a:cs typeface="Roboto" panose="02000000000000000000" pitchFamily="2" charset="0"/>
              </a:rPr>
              <a:t>Create Request</a:t>
            </a:r>
          </a:p>
          <a:p>
            <a:pPr algn="ctr" defTabSz="685766">
              <a:defRPr/>
            </a:pPr>
            <a:endParaRPr lang="en-US" sz="800" dirty="0">
              <a:solidFill>
                <a:prstClr val="black"/>
              </a:solidFill>
              <a:ea typeface="Roboto" panose="02000000000000000000" pitchFamily="2" charset="0"/>
              <a:cs typeface="Roboto" panose="02000000000000000000" pitchFamily="2" charset="0"/>
            </a:endParaRPr>
          </a:p>
        </p:txBody>
      </p:sp>
      <p:sp>
        <p:nvSpPr>
          <p:cNvPr id="34" name="TextBox 44">
            <a:extLst>
              <a:ext uri="{FF2B5EF4-FFF2-40B4-BE49-F238E27FC236}">
                <a16:creationId xmlns:a16="http://schemas.microsoft.com/office/drawing/2014/main" id="{BD5F738F-5A79-44EB-8C28-5572173444C0}"/>
              </a:ext>
            </a:extLst>
          </p:cNvPr>
          <p:cNvSpPr txBox="1"/>
          <p:nvPr/>
        </p:nvSpPr>
        <p:spPr>
          <a:xfrm>
            <a:off x="4446356" y="1759460"/>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ea typeface="Roboto" panose="02000000000000000000" pitchFamily="2" charset="0"/>
              <a:cs typeface="Roboto" panose="02000000000000000000" pitchFamily="2" charset="0"/>
            </a:endParaRPr>
          </a:p>
          <a:p>
            <a:pPr algn="ctr" defTabSz="685766">
              <a:defRPr/>
            </a:pPr>
            <a:r>
              <a:rPr lang="en-US" sz="800" dirty="0">
                <a:solidFill>
                  <a:prstClr val="black"/>
                </a:solidFill>
                <a:ea typeface="Roboto" panose="02000000000000000000" pitchFamily="2" charset="0"/>
                <a:cs typeface="Roboto" panose="02000000000000000000" pitchFamily="2" charset="0"/>
              </a:rPr>
              <a:t>Receive Request</a:t>
            </a:r>
          </a:p>
          <a:p>
            <a:pPr algn="ctr" defTabSz="685766">
              <a:defRPr/>
            </a:pPr>
            <a:endParaRPr lang="en-US" sz="800" dirty="0">
              <a:solidFill>
                <a:prstClr val="black"/>
              </a:solidFill>
              <a:ea typeface="Roboto" panose="02000000000000000000" pitchFamily="2" charset="0"/>
              <a:cs typeface="Roboto" panose="02000000000000000000" pitchFamily="2" charset="0"/>
            </a:endParaRPr>
          </a:p>
        </p:txBody>
      </p:sp>
      <p:sp>
        <p:nvSpPr>
          <p:cNvPr id="40" name="TextBox 44">
            <a:extLst>
              <a:ext uri="{FF2B5EF4-FFF2-40B4-BE49-F238E27FC236}">
                <a16:creationId xmlns:a16="http://schemas.microsoft.com/office/drawing/2014/main" id="{B0B2C13F-F096-46B1-AA15-C1B127EAE058}"/>
              </a:ext>
            </a:extLst>
          </p:cNvPr>
          <p:cNvSpPr txBox="1"/>
          <p:nvPr/>
        </p:nvSpPr>
        <p:spPr>
          <a:xfrm>
            <a:off x="6076938" y="1766592"/>
            <a:ext cx="719970"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ea typeface="Roboto" panose="02000000000000000000" pitchFamily="2" charset="0"/>
              <a:cs typeface="Roboto" panose="02000000000000000000" pitchFamily="2" charset="0"/>
            </a:endParaRPr>
          </a:p>
          <a:p>
            <a:pPr algn="ctr" defTabSz="685766">
              <a:defRPr/>
            </a:pPr>
            <a:r>
              <a:rPr lang="es-AR" sz="800" dirty="0" err="1">
                <a:solidFill>
                  <a:prstClr val="black"/>
                </a:solidFill>
                <a:ea typeface="Roboto" panose="02000000000000000000" pitchFamily="2" charset="0"/>
                <a:cs typeface="Roboto" panose="02000000000000000000" pitchFamily="2" charset="0"/>
              </a:rPr>
              <a:t>Apply</a:t>
            </a:r>
            <a:r>
              <a:rPr lang="en-US" sz="800" dirty="0">
                <a:solidFill>
                  <a:prstClr val="black"/>
                </a:solidFill>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ea typeface="Roboto" panose="02000000000000000000" pitchFamily="2" charset="0"/>
              <a:cs typeface="Roboto" panose="02000000000000000000" pitchFamily="2" charset="0"/>
            </a:endParaRPr>
          </a:p>
          <a:p>
            <a:pPr algn="ctr" defTabSz="685766">
              <a:defRPr/>
            </a:pPr>
            <a:r>
              <a:rPr lang="en-US" sz="800" dirty="0">
                <a:solidFill>
                  <a:prstClr val="black"/>
                </a:solidFill>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7009469" y="1843535"/>
            <a:ext cx="834922" cy="461665"/>
          </a:xfrm>
          <a:prstGeom prst="rect">
            <a:avLst/>
          </a:prstGeom>
          <a:solidFill>
            <a:schemeClr val="accent4">
              <a:lumMod val="20000"/>
              <a:lumOff val="80000"/>
            </a:schemeClr>
          </a:solidFill>
          <a:ln>
            <a:solidFill>
              <a:srgbClr val="C00000"/>
            </a:solidFill>
          </a:ln>
        </p:spPr>
        <p:txBody>
          <a:bodyPr wrap="square" rtlCol="0">
            <a:spAutoFit/>
          </a:bodyPr>
          <a:lstStyle>
            <a:defPPr>
              <a:defRPr lang="en-US"/>
            </a:defPPr>
            <a:lvl1pPr algn="ctr" defTabSz="685766">
              <a:defRPr sz="800">
                <a:solidFill>
                  <a:prstClr val="black"/>
                </a:solidFill>
                <a:ea typeface="Roboto" panose="02000000000000000000" pitchFamily="2" charset="0"/>
                <a:cs typeface="Roboto" panose="02000000000000000000" pitchFamily="2" charset="0"/>
              </a:defRPr>
            </a:lvl1pPr>
          </a:lstStyle>
          <a:p>
            <a:r>
              <a:rPr lang="en-US" dirty="0"/>
              <a:t>Verify Applied Configuration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957925" y="1781980"/>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ea typeface="Roboto" panose="02000000000000000000" pitchFamily="2" charset="0"/>
              <a:cs typeface="Roboto" panose="02000000000000000000" pitchFamily="2" charset="0"/>
            </a:endParaRPr>
          </a:p>
          <a:p>
            <a:pPr algn="ctr" defTabSz="685766">
              <a:defRPr/>
            </a:pPr>
            <a:r>
              <a:rPr lang="en-US" sz="800" dirty="0">
                <a:solidFill>
                  <a:prstClr val="black"/>
                </a:solidFill>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ea typeface="Roboto" panose="02000000000000000000" pitchFamily="2" charset="0"/>
              <a:cs typeface="Roboto" panose="02000000000000000000" pitchFamily="2" charset="0"/>
            </a:endParaRPr>
          </a:p>
        </p:txBody>
      </p:sp>
      <p:cxnSp>
        <p:nvCxnSpPr>
          <p:cNvPr id="4" name="Conector recto de flecha 3">
            <a:extLst>
              <a:ext uri="{FF2B5EF4-FFF2-40B4-BE49-F238E27FC236}">
                <a16:creationId xmlns:a16="http://schemas.microsoft.com/office/drawing/2014/main" id="{844FD51E-0DBE-4E6F-BEA2-82C9FD0FEA71}"/>
              </a:ext>
            </a:extLst>
          </p:cNvPr>
          <p:cNvCxnSpPr>
            <a:cxnSpLocks/>
            <a:stCxn id="33" idx="3"/>
            <a:endCxn id="34" idx="1"/>
          </p:cNvCxnSpPr>
          <p:nvPr/>
        </p:nvCxnSpPr>
        <p:spPr>
          <a:xfrm>
            <a:off x="4348851" y="2051847"/>
            <a:ext cx="975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recto de flecha 57">
            <a:extLst>
              <a:ext uri="{FF2B5EF4-FFF2-40B4-BE49-F238E27FC236}">
                <a16:creationId xmlns:a16="http://schemas.microsoft.com/office/drawing/2014/main" id="{9C0E8F83-4244-434F-B20C-32DA5AFC9F27}"/>
              </a:ext>
            </a:extLst>
          </p:cNvPr>
          <p:cNvCxnSpPr>
            <a:cxnSpLocks/>
            <a:stCxn id="34" idx="3"/>
            <a:endCxn id="44" idx="1"/>
          </p:cNvCxnSpPr>
          <p:nvPr/>
        </p:nvCxnSpPr>
        <p:spPr>
          <a:xfrm>
            <a:off x="5048635" y="2051848"/>
            <a:ext cx="118767" cy="11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a:stCxn id="40" idx="3"/>
            <a:endCxn id="49" idx="1"/>
          </p:cNvCxnSpPr>
          <p:nvPr/>
        </p:nvCxnSpPr>
        <p:spPr>
          <a:xfrm flipV="1">
            <a:off x="6796908" y="2074368"/>
            <a:ext cx="21256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stCxn id="49" idx="3"/>
            <a:endCxn id="57" idx="1"/>
          </p:cNvCxnSpPr>
          <p:nvPr/>
        </p:nvCxnSpPr>
        <p:spPr>
          <a:xfrm>
            <a:off x="7844391" y="2074368"/>
            <a:ext cx="1135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7912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SAP MM </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
        <p:nvSpPr>
          <p:cNvPr id="44" name="TextBox 44">
            <a:extLst>
              <a:ext uri="{FF2B5EF4-FFF2-40B4-BE49-F238E27FC236}">
                <a16:creationId xmlns:a16="http://schemas.microsoft.com/office/drawing/2014/main" id="{59DE7E20-B5CD-4F59-8B1A-41C86DE44484}"/>
              </a:ext>
            </a:extLst>
          </p:cNvPr>
          <p:cNvSpPr txBox="1"/>
          <p:nvPr/>
        </p:nvSpPr>
        <p:spPr>
          <a:xfrm>
            <a:off x="5167402" y="1770962"/>
            <a:ext cx="72994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ea typeface="Roboto" panose="02000000000000000000" pitchFamily="2" charset="0"/>
              <a:cs typeface="Roboto" panose="02000000000000000000" pitchFamily="2" charset="0"/>
            </a:endParaRPr>
          </a:p>
          <a:p>
            <a:pPr algn="ctr" defTabSz="685766">
              <a:defRPr/>
            </a:pPr>
            <a:r>
              <a:rPr lang="en-US" sz="800" dirty="0">
                <a:solidFill>
                  <a:prstClr val="black"/>
                </a:solidFill>
                <a:ea typeface="Roboto" panose="02000000000000000000" pitchFamily="2" charset="0"/>
                <a:cs typeface="Roboto" panose="02000000000000000000" pitchFamily="2" charset="0"/>
              </a:rPr>
              <a:t>Functional Document</a:t>
            </a:r>
          </a:p>
          <a:p>
            <a:pPr algn="ctr" defTabSz="685766">
              <a:defRPr/>
            </a:pPr>
            <a:endParaRPr lang="en-US" sz="800" dirty="0">
              <a:solidFill>
                <a:prstClr val="black"/>
              </a:solidFill>
              <a:ea typeface="Roboto" panose="02000000000000000000" pitchFamily="2" charset="0"/>
              <a:cs typeface="Roboto" panose="02000000000000000000" pitchFamily="2" charset="0"/>
            </a:endParaRPr>
          </a:p>
        </p:txBody>
      </p:sp>
      <p:cxnSp>
        <p:nvCxnSpPr>
          <p:cNvPr id="46" name="Conector recto de flecha 57">
            <a:extLst>
              <a:ext uri="{FF2B5EF4-FFF2-40B4-BE49-F238E27FC236}">
                <a16:creationId xmlns:a16="http://schemas.microsoft.com/office/drawing/2014/main" id="{33859337-2B1A-4945-A240-E6D4F17319C0}"/>
              </a:ext>
            </a:extLst>
          </p:cNvPr>
          <p:cNvCxnSpPr>
            <a:cxnSpLocks/>
            <a:stCxn id="44" idx="3"/>
            <a:endCxn id="40" idx="1"/>
          </p:cNvCxnSpPr>
          <p:nvPr/>
        </p:nvCxnSpPr>
        <p:spPr>
          <a:xfrm>
            <a:off x="5897351" y="2063350"/>
            <a:ext cx="179587" cy="11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4038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Federico Basso/ Joel Marenghi/Dania Hernandez</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Tara Elmore</a:t>
            </a: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 will keep having access to the SAP  responsibilities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SAM MM NA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a:t>
            </a: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Prod Issues,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MM Team will create a Service Now ticket to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 will analyze the error and escalate it to NA SAP MM Team (Tara Elmore)</a:t>
            </a:r>
          </a:p>
          <a:p>
            <a:pPr defTabSz="665534">
              <a:lnSpc>
                <a:spcPct val="100000"/>
              </a:lnSpc>
              <a:spcBef>
                <a:spcPts val="0"/>
              </a:spcBef>
              <a:buClr>
                <a:srgbClr val="0067B1"/>
              </a:buClr>
              <a:buSzPct val="100000"/>
              <a:defRPr/>
            </a:pPr>
            <a:endParaRPr lang="en-US" sz="900" dirty="0">
              <a:solidFill>
                <a:srgbClr val="000000"/>
              </a:solidFill>
              <a:latin typeface="Arial" panose="020B0604020202020204"/>
              <a:cs typeface="+mn-cs"/>
            </a:endParaRPr>
          </a:p>
          <a:p>
            <a:pPr marL="117469" indent="-117469" defTabSz="665534">
              <a:lnSpc>
                <a:spcPct val="100000"/>
              </a:lnSpc>
              <a:spcBef>
                <a:spcPts val="0"/>
              </a:spcBef>
              <a:buClr>
                <a:srgbClr val="0067B1"/>
              </a:buClr>
              <a:buSzPct val="100000"/>
              <a:buFont typeface="Wingdings" panose="05000000000000000000" pitchFamily="2" charset="2"/>
              <a:buChar char="§"/>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23</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SAP MM | New Tax Jurisdiction in Brazil</a:t>
            </a:r>
          </a:p>
        </p:txBody>
      </p:sp>
      <p:sp>
        <p:nvSpPr>
          <p:cNvPr id="41" name="TextBox 40">
            <a:extLst>
              <a:ext uri="{FF2B5EF4-FFF2-40B4-BE49-F238E27FC236}">
                <a16:creationId xmlns:a16="http://schemas.microsoft.com/office/drawing/2014/main" id="{59EA9267-942B-4D68-9FA9-49087C4A5F12}"/>
              </a:ext>
            </a:extLst>
          </p:cNvPr>
          <p:cNvSpPr txBox="1"/>
          <p:nvPr/>
        </p:nvSpPr>
        <p:spPr>
          <a:xfrm>
            <a:off x="292458" y="1659056"/>
            <a:ext cx="3311439" cy="313932"/>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sym typeface="Wingdings" panose="05000000000000000000" pitchFamily="2" charset="2"/>
              </a:rPr>
              <a:t>For new Tax Jurisdiction in Brazil a Ticket in service now will be created for NA MM SAP Tier 4 Team (Tara Elmore)</a:t>
            </a:r>
          </a:p>
        </p:txBody>
      </p:sp>
      <p:sp>
        <p:nvSpPr>
          <p:cNvPr id="33" name="TextBox 44">
            <a:extLst>
              <a:ext uri="{FF2B5EF4-FFF2-40B4-BE49-F238E27FC236}">
                <a16:creationId xmlns:a16="http://schemas.microsoft.com/office/drawing/2014/main" id="{C9DFFF16-BC14-4E4C-A96A-EF3005940309}"/>
              </a:ext>
            </a:extLst>
          </p:cNvPr>
          <p:cNvSpPr txBox="1"/>
          <p:nvPr/>
        </p:nvSpPr>
        <p:spPr>
          <a:xfrm>
            <a:off x="3789103" y="175945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4" name="TextBox 44">
            <a:extLst>
              <a:ext uri="{FF2B5EF4-FFF2-40B4-BE49-F238E27FC236}">
                <a16:creationId xmlns:a16="http://schemas.microsoft.com/office/drawing/2014/main" id="{BD5F738F-5A79-44EB-8C28-5572173444C0}"/>
              </a:ext>
            </a:extLst>
          </p:cNvPr>
          <p:cNvSpPr txBox="1"/>
          <p:nvPr/>
        </p:nvSpPr>
        <p:spPr>
          <a:xfrm>
            <a:off x="4488887" y="1759460"/>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0" name="TextBox 44">
            <a:extLst>
              <a:ext uri="{FF2B5EF4-FFF2-40B4-BE49-F238E27FC236}">
                <a16:creationId xmlns:a16="http://schemas.microsoft.com/office/drawing/2014/main" id="{B0B2C13F-F096-46B1-AA15-C1B127EAE058}"/>
              </a:ext>
            </a:extLst>
          </p:cNvPr>
          <p:cNvSpPr txBox="1"/>
          <p:nvPr/>
        </p:nvSpPr>
        <p:spPr>
          <a:xfrm>
            <a:off x="5668344" y="1759459"/>
            <a:ext cx="602279"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849571" y="1918636"/>
            <a:ext cx="602279" cy="369332"/>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Configuration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664974" y="1666261"/>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 name="Conector recto de flecha 3">
            <a:extLst>
              <a:ext uri="{FF2B5EF4-FFF2-40B4-BE49-F238E27FC236}">
                <a16:creationId xmlns:a16="http://schemas.microsoft.com/office/drawing/2014/main" id="{844FD51E-0DBE-4E6F-BEA2-82C9FD0FEA71}"/>
              </a:ext>
            </a:extLst>
          </p:cNvPr>
          <p:cNvCxnSpPr>
            <a:cxnSpLocks/>
            <a:stCxn id="33" idx="3"/>
            <a:endCxn id="34" idx="1"/>
          </p:cNvCxnSpPr>
          <p:nvPr/>
        </p:nvCxnSpPr>
        <p:spPr>
          <a:xfrm>
            <a:off x="4391382" y="2051847"/>
            <a:ext cx="975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p:cNvCxnSpPr>
          <p:nvPr/>
        </p:nvCxnSpPr>
        <p:spPr>
          <a:xfrm>
            <a:off x="6353647" y="2067356"/>
            <a:ext cx="493825" cy="84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endCxn id="57" idx="1"/>
          </p:cNvCxnSpPr>
          <p:nvPr/>
        </p:nvCxnSpPr>
        <p:spPr>
          <a:xfrm flipV="1">
            <a:off x="7451850" y="1958649"/>
            <a:ext cx="213124" cy="81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7912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SAP MM </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cxnSp>
        <p:nvCxnSpPr>
          <p:cNvPr id="46" name="Conector recto de flecha 57">
            <a:extLst>
              <a:ext uri="{FF2B5EF4-FFF2-40B4-BE49-F238E27FC236}">
                <a16:creationId xmlns:a16="http://schemas.microsoft.com/office/drawing/2014/main" id="{33859337-2B1A-4945-A240-E6D4F17319C0}"/>
              </a:ext>
            </a:extLst>
          </p:cNvPr>
          <p:cNvCxnSpPr>
            <a:cxnSpLocks/>
          </p:cNvCxnSpPr>
          <p:nvPr/>
        </p:nvCxnSpPr>
        <p:spPr>
          <a:xfrm>
            <a:off x="5164668" y="2018252"/>
            <a:ext cx="463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3649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Federico Basso/ Joel Marenghi/Dania Hernandez/Sebastian </a:t>
            </a:r>
            <a:r>
              <a:rPr lang="en-US" sz="900" dirty="0" err="1">
                <a:solidFill>
                  <a:srgbClr val="000000"/>
                </a:solidFill>
                <a:latin typeface="Arial" panose="020B0604020202020204"/>
                <a:cs typeface="+mn-cs"/>
              </a:rPr>
              <a:t>Fuks</a:t>
            </a:r>
            <a:endParaRPr lang="en-US" sz="900" dirty="0">
              <a:solidFill>
                <a:srgbClr val="000000"/>
              </a:solidFill>
              <a:latin typeface="Arial" panose="020B0604020202020204"/>
              <a:cs typeface="+mn-cs"/>
            </a:endParaRP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Tara Elmore/Mila </a:t>
            </a:r>
            <a:r>
              <a:rPr lang="en-US" sz="900" dirty="0" err="1">
                <a:solidFill>
                  <a:srgbClr val="000000"/>
                </a:solidFill>
                <a:latin typeface="Arial" panose="020B0604020202020204"/>
                <a:cs typeface="+mn-cs"/>
              </a:rPr>
              <a:t>Milliorn</a:t>
            </a:r>
            <a:endParaRPr lang="en-US" sz="900" dirty="0">
              <a:solidFill>
                <a:srgbClr val="000000"/>
              </a:solidFill>
              <a:latin typeface="Arial" panose="020B0604020202020204"/>
              <a:cs typeface="+mn-cs"/>
            </a:endParaRP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 will keep having access to the SAP  responsibilities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SAM MM NA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a:t>
            </a: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Prod Issues,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MM Team will create a Service Now ticket to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 will analyze the error and escalate it to NA SAP MM Team Tier 4 (Tara Elmore) or GLM NA team (Mila).</a:t>
            </a:r>
          </a:p>
          <a:p>
            <a:pPr defTabSz="665534">
              <a:lnSpc>
                <a:spcPct val="100000"/>
              </a:lnSpc>
              <a:spcBef>
                <a:spcPts val="0"/>
              </a:spcBef>
              <a:buClr>
                <a:srgbClr val="0067B1"/>
              </a:buClr>
              <a:buSzPct val="100000"/>
              <a:defRPr/>
            </a:pPr>
            <a:endParaRPr lang="en-US" sz="900" dirty="0">
              <a:solidFill>
                <a:srgbClr val="000000"/>
              </a:solidFill>
              <a:latin typeface="Arial" panose="020B0604020202020204"/>
              <a:cs typeface="+mn-cs"/>
            </a:endParaRPr>
          </a:p>
          <a:p>
            <a:pPr marL="117469" indent="-117469" defTabSz="665534">
              <a:lnSpc>
                <a:spcPct val="100000"/>
              </a:lnSpc>
              <a:spcBef>
                <a:spcPts val="0"/>
              </a:spcBef>
              <a:buClr>
                <a:srgbClr val="0067B1"/>
              </a:buClr>
              <a:buSzPct val="100000"/>
              <a:buFont typeface="Wingdings" panose="05000000000000000000" pitchFamily="2" charset="2"/>
              <a:buChar char="§"/>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24</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SAP MM | </a:t>
            </a:r>
            <a:r>
              <a:rPr lang="es-AR" dirty="0"/>
              <a:t>GLM / SAP Interface</a:t>
            </a:r>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318056" y="1683488"/>
            <a:ext cx="3311439" cy="313932"/>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sym typeface="Wingdings" panose="05000000000000000000" pitchFamily="2" charset="2"/>
              </a:rPr>
              <a:t>Issues with the GLM/SAP Interface –  Service Now Ticket for GLM or SAP MM NA team depend on the problem</a:t>
            </a:r>
          </a:p>
        </p:txBody>
      </p:sp>
      <p:sp>
        <p:nvSpPr>
          <p:cNvPr id="33" name="TextBox 44">
            <a:extLst>
              <a:ext uri="{FF2B5EF4-FFF2-40B4-BE49-F238E27FC236}">
                <a16:creationId xmlns:a16="http://schemas.microsoft.com/office/drawing/2014/main" id="{C9DFFF16-BC14-4E4C-A96A-EF3005940309}"/>
              </a:ext>
            </a:extLst>
          </p:cNvPr>
          <p:cNvSpPr txBox="1"/>
          <p:nvPr/>
        </p:nvSpPr>
        <p:spPr>
          <a:xfrm>
            <a:off x="3789103" y="175945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4" name="TextBox 44">
            <a:extLst>
              <a:ext uri="{FF2B5EF4-FFF2-40B4-BE49-F238E27FC236}">
                <a16:creationId xmlns:a16="http://schemas.microsoft.com/office/drawing/2014/main" id="{BD5F738F-5A79-44EB-8C28-5572173444C0}"/>
              </a:ext>
            </a:extLst>
          </p:cNvPr>
          <p:cNvSpPr txBox="1"/>
          <p:nvPr/>
        </p:nvSpPr>
        <p:spPr>
          <a:xfrm>
            <a:off x="4765604" y="1309811"/>
            <a:ext cx="602279" cy="830997"/>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 GLM Team</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0" name="TextBox 44">
            <a:extLst>
              <a:ext uri="{FF2B5EF4-FFF2-40B4-BE49-F238E27FC236}">
                <a16:creationId xmlns:a16="http://schemas.microsoft.com/office/drawing/2014/main" id="{B0B2C13F-F096-46B1-AA15-C1B127EAE058}"/>
              </a:ext>
            </a:extLst>
          </p:cNvPr>
          <p:cNvSpPr txBox="1"/>
          <p:nvPr/>
        </p:nvSpPr>
        <p:spPr>
          <a:xfrm>
            <a:off x="6076930" y="1766592"/>
            <a:ext cx="602279"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849571" y="1918636"/>
            <a:ext cx="602279" cy="369332"/>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Configuration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664974" y="1666261"/>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 name="Conector recto de flecha 3">
            <a:extLst>
              <a:ext uri="{FF2B5EF4-FFF2-40B4-BE49-F238E27FC236}">
                <a16:creationId xmlns:a16="http://schemas.microsoft.com/office/drawing/2014/main" id="{844FD51E-0DBE-4E6F-BEA2-82C9FD0FEA71}"/>
              </a:ext>
            </a:extLst>
          </p:cNvPr>
          <p:cNvCxnSpPr>
            <a:cxnSpLocks/>
            <a:stCxn id="33" idx="3"/>
            <a:endCxn id="34" idx="1"/>
          </p:cNvCxnSpPr>
          <p:nvPr/>
        </p:nvCxnSpPr>
        <p:spPr>
          <a:xfrm flipV="1">
            <a:off x="4391382" y="1725310"/>
            <a:ext cx="374222" cy="326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p:cNvCxnSpPr>
          <p:nvPr/>
        </p:nvCxnSpPr>
        <p:spPr>
          <a:xfrm>
            <a:off x="6689188" y="1947204"/>
            <a:ext cx="158284" cy="205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endCxn id="57" idx="1"/>
          </p:cNvCxnSpPr>
          <p:nvPr/>
        </p:nvCxnSpPr>
        <p:spPr>
          <a:xfrm flipV="1">
            <a:off x="7451850" y="1958649"/>
            <a:ext cx="213124" cy="81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9436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9436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SAP MM </a:t>
                      </a:r>
                    </a:p>
                    <a:p>
                      <a:pPr marL="57150" indent="-57150">
                        <a:buClr>
                          <a:schemeClr val="tx2"/>
                        </a:buClr>
                        <a:buFont typeface="Arial" panose="020B0604020202020204" pitchFamily="34" charset="0"/>
                        <a:buChar char="•"/>
                      </a:pPr>
                      <a:r>
                        <a:rPr lang="es-AR" sz="800" b="0" dirty="0">
                          <a:solidFill>
                            <a:schemeClr val="tx1"/>
                          </a:solidFill>
                        </a:rPr>
                        <a:t>GLM</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
        <p:nvSpPr>
          <p:cNvPr id="39" name="TextBox 44">
            <a:extLst>
              <a:ext uri="{FF2B5EF4-FFF2-40B4-BE49-F238E27FC236}">
                <a16:creationId xmlns:a16="http://schemas.microsoft.com/office/drawing/2014/main" id="{756A3CD6-E09D-477A-89A3-514A99A7FC30}"/>
              </a:ext>
            </a:extLst>
          </p:cNvPr>
          <p:cNvSpPr txBox="1"/>
          <p:nvPr/>
        </p:nvSpPr>
        <p:spPr>
          <a:xfrm>
            <a:off x="4768859" y="2068176"/>
            <a:ext cx="602279" cy="707886"/>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 SAP Team</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3" name="Conector recto de flecha 3">
            <a:extLst>
              <a:ext uri="{FF2B5EF4-FFF2-40B4-BE49-F238E27FC236}">
                <a16:creationId xmlns:a16="http://schemas.microsoft.com/office/drawing/2014/main" id="{CB8F73A9-9A06-4B4D-8139-FC559CEDC451}"/>
              </a:ext>
            </a:extLst>
          </p:cNvPr>
          <p:cNvCxnSpPr>
            <a:cxnSpLocks/>
            <a:endCxn id="39" idx="1"/>
          </p:cNvCxnSpPr>
          <p:nvPr/>
        </p:nvCxnSpPr>
        <p:spPr>
          <a:xfrm>
            <a:off x="4389283" y="2060878"/>
            <a:ext cx="379576" cy="361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ector recto de flecha 3">
            <a:extLst>
              <a:ext uri="{FF2B5EF4-FFF2-40B4-BE49-F238E27FC236}">
                <a16:creationId xmlns:a16="http://schemas.microsoft.com/office/drawing/2014/main" id="{2C33A72D-E4E7-498E-9AAF-6F72FD486E2C}"/>
              </a:ext>
            </a:extLst>
          </p:cNvPr>
          <p:cNvCxnSpPr>
            <a:cxnSpLocks/>
            <a:endCxn id="40" idx="1"/>
          </p:cNvCxnSpPr>
          <p:nvPr/>
        </p:nvCxnSpPr>
        <p:spPr>
          <a:xfrm>
            <a:off x="5393896" y="1711435"/>
            <a:ext cx="683034" cy="362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ector recto de flecha 3">
            <a:extLst>
              <a:ext uri="{FF2B5EF4-FFF2-40B4-BE49-F238E27FC236}">
                <a16:creationId xmlns:a16="http://schemas.microsoft.com/office/drawing/2014/main" id="{D5C7F277-BA98-45BF-8569-C43A9C7A57BE}"/>
              </a:ext>
            </a:extLst>
          </p:cNvPr>
          <p:cNvCxnSpPr>
            <a:cxnSpLocks/>
            <a:endCxn id="40" idx="1"/>
          </p:cNvCxnSpPr>
          <p:nvPr/>
        </p:nvCxnSpPr>
        <p:spPr>
          <a:xfrm flipV="1">
            <a:off x="5382517" y="2074369"/>
            <a:ext cx="694413" cy="312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4906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Federico Basso/ Joel Marenghi/Dania Hernandez</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Tara Elmore</a:t>
            </a: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 will keep having access to the SAP  responsibilities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SAM MM NA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a:t>
            </a: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Prod Issues,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MM Team will create a Service Now ticket to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 will analyze the error and escalate it to NA SAP MM Team (Tara Elmore)</a:t>
            </a:r>
          </a:p>
          <a:p>
            <a:pPr defTabSz="665534">
              <a:lnSpc>
                <a:spcPct val="100000"/>
              </a:lnSpc>
              <a:spcBef>
                <a:spcPts val="0"/>
              </a:spcBef>
              <a:buClr>
                <a:srgbClr val="0067B1"/>
              </a:buClr>
              <a:buSzPct val="100000"/>
              <a:defRPr/>
            </a:pPr>
            <a:endParaRPr lang="en-US" sz="900" dirty="0">
              <a:solidFill>
                <a:srgbClr val="000000"/>
              </a:solidFill>
              <a:latin typeface="Arial" panose="020B0604020202020204"/>
              <a:cs typeface="+mn-cs"/>
            </a:endParaRPr>
          </a:p>
          <a:p>
            <a:pPr marL="117469" indent="-117469" defTabSz="665534">
              <a:lnSpc>
                <a:spcPct val="100000"/>
              </a:lnSpc>
              <a:spcBef>
                <a:spcPts val="0"/>
              </a:spcBef>
              <a:buClr>
                <a:srgbClr val="0067B1"/>
              </a:buClr>
              <a:buSzPct val="100000"/>
              <a:buFont typeface="Wingdings" panose="05000000000000000000" pitchFamily="2" charset="2"/>
              <a:buChar char="§"/>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25</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SAP MM| </a:t>
            </a:r>
            <a:r>
              <a:rPr lang="es-AR" dirty="0" err="1"/>
              <a:t>Support</a:t>
            </a:r>
            <a:r>
              <a:rPr lang="es-AR" dirty="0"/>
              <a:t> </a:t>
            </a:r>
            <a:r>
              <a:rPr lang="es-AR" dirty="0" err="1"/>
              <a:t>to</a:t>
            </a:r>
            <a:r>
              <a:rPr lang="es-AR" dirty="0"/>
              <a:t> MM SAP </a:t>
            </a:r>
            <a:r>
              <a:rPr lang="es-AR" dirty="0" err="1"/>
              <a:t>for</a:t>
            </a:r>
            <a:r>
              <a:rPr lang="es-AR" dirty="0"/>
              <a:t> LATAM </a:t>
            </a:r>
            <a:r>
              <a:rPr lang="es-AR" dirty="0" err="1"/>
              <a:t>Companies</a:t>
            </a:r>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310472" y="1779510"/>
            <a:ext cx="3311439" cy="424732"/>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sym typeface="Wingdings" panose="05000000000000000000" pitchFamily="2" charset="2"/>
              </a:rPr>
              <a:t>SAP Support – A Service Now ticket is created by </a:t>
            </a:r>
            <a:r>
              <a:rPr lang="en-US" sz="900" dirty="0" err="1">
                <a:solidFill>
                  <a:srgbClr val="000000"/>
                </a:solidFill>
                <a:latin typeface="Arial" panose="020B0604020202020204"/>
                <a:sym typeface="Wingdings" panose="05000000000000000000" pitchFamily="2" charset="2"/>
              </a:rPr>
              <a:t>Latam</a:t>
            </a:r>
            <a:r>
              <a:rPr lang="en-US" sz="900" dirty="0">
                <a:solidFill>
                  <a:srgbClr val="000000"/>
                </a:solidFill>
                <a:latin typeface="Arial" panose="020B0604020202020204"/>
                <a:sym typeface="Wingdings" panose="05000000000000000000" pitchFamily="2" charset="2"/>
              </a:rPr>
              <a:t> SAP MM team to IT </a:t>
            </a:r>
            <a:r>
              <a:rPr lang="en-US" sz="900" dirty="0" err="1">
                <a:solidFill>
                  <a:srgbClr val="000000"/>
                </a:solidFill>
                <a:latin typeface="Arial" panose="020B0604020202020204"/>
                <a:sym typeface="Wingdings" panose="05000000000000000000" pitchFamily="2" charset="2"/>
              </a:rPr>
              <a:t>Latam</a:t>
            </a:r>
            <a:r>
              <a:rPr lang="en-US" sz="900" dirty="0">
                <a:solidFill>
                  <a:srgbClr val="000000"/>
                </a:solidFill>
                <a:latin typeface="Arial" panose="020B0604020202020204"/>
                <a:sym typeface="Wingdings" panose="05000000000000000000" pitchFamily="2" charset="2"/>
              </a:rPr>
              <a:t> support team and if was necessary they will send to NA MM Tier 4 team. </a:t>
            </a:r>
            <a:endParaRPr lang="en-US" sz="900" dirty="0">
              <a:solidFill>
                <a:srgbClr val="000000"/>
              </a:solidFill>
              <a:latin typeface="Arial" panose="020B0604020202020204"/>
            </a:endParaRPr>
          </a:p>
        </p:txBody>
      </p:sp>
      <p:sp>
        <p:nvSpPr>
          <p:cNvPr id="33" name="TextBox 44">
            <a:extLst>
              <a:ext uri="{FF2B5EF4-FFF2-40B4-BE49-F238E27FC236}">
                <a16:creationId xmlns:a16="http://schemas.microsoft.com/office/drawing/2014/main" id="{C9DFFF16-BC14-4E4C-A96A-EF3005940309}"/>
              </a:ext>
            </a:extLst>
          </p:cNvPr>
          <p:cNvSpPr txBox="1"/>
          <p:nvPr/>
        </p:nvSpPr>
        <p:spPr>
          <a:xfrm>
            <a:off x="3789103" y="175945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4" name="TextBox 44">
            <a:extLst>
              <a:ext uri="{FF2B5EF4-FFF2-40B4-BE49-F238E27FC236}">
                <a16:creationId xmlns:a16="http://schemas.microsoft.com/office/drawing/2014/main" id="{BD5F738F-5A79-44EB-8C28-5572173444C0}"/>
              </a:ext>
            </a:extLst>
          </p:cNvPr>
          <p:cNvSpPr txBox="1"/>
          <p:nvPr/>
        </p:nvSpPr>
        <p:spPr>
          <a:xfrm>
            <a:off x="4488887" y="1759460"/>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0" name="TextBox 44">
            <a:extLst>
              <a:ext uri="{FF2B5EF4-FFF2-40B4-BE49-F238E27FC236}">
                <a16:creationId xmlns:a16="http://schemas.microsoft.com/office/drawing/2014/main" id="{B0B2C13F-F096-46B1-AA15-C1B127EAE058}"/>
              </a:ext>
            </a:extLst>
          </p:cNvPr>
          <p:cNvSpPr txBox="1"/>
          <p:nvPr/>
        </p:nvSpPr>
        <p:spPr>
          <a:xfrm>
            <a:off x="5403894" y="1767212"/>
            <a:ext cx="602279"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340557" y="1822334"/>
            <a:ext cx="602279" cy="369332"/>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Configuration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664974" y="1666261"/>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 name="Conector recto de flecha 3">
            <a:extLst>
              <a:ext uri="{FF2B5EF4-FFF2-40B4-BE49-F238E27FC236}">
                <a16:creationId xmlns:a16="http://schemas.microsoft.com/office/drawing/2014/main" id="{844FD51E-0DBE-4E6F-BEA2-82C9FD0FEA71}"/>
              </a:ext>
            </a:extLst>
          </p:cNvPr>
          <p:cNvCxnSpPr>
            <a:cxnSpLocks/>
            <a:stCxn id="33" idx="3"/>
            <a:endCxn id="34" idx="1"/>
          </p:cNvCxnSpPr>
          <p:nvPr/>
        </p:nvCxnSpPr>
        <p:spPr>
          <a:xfrm>
            <a:off x="4391382" y="2051847"/>
            <a:ext cx="975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recto de flecha 57">
            <a:extLst>
              <a:ext uri="{FF2B5EF4-FFF2-40B4-BE49-F238E27FC236}">
                <a16:creationId xmlns:a16="http://schemas.microsoft.com/office/drawing/2014/main" id="{9C0E8F83-4244-434F-B20C-32DA5AFC9F27}"/>
              </a:ext>
            </a:extLst>
          </p:cNvPr>
          <p:cNvCxnSpPr>
            <a:cxnSpLocks/>
            <a:stCxn id="34" idx="3"/>
          </p:cNvCxnSpPr>
          <p:nvPr/>
        </p:nvCxnSpPr>
        <p:spPr>
          <a:xfrm flipV="1">
            <a:off x="5091166" y="2009613"/>
            <a:ext cx="216747" cy="42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p:cNvCxnSpPr>
          <p:nvPr/>
        </p:nvCxnSpPr>
        <p:spPr>
          <a:xfrm>
            <a:off x="6029425" y="1997212"/>
            <a:ext cx="225538" cy="1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stCxn id="49" idx="3"/>
            <a:endCxn id="57" idx="1"/>
          </p:cNvCxnSpPr>
          <p:nvPr/>
        </p:nvCxnSpPr>
        <p:spPr>
          <a:xfrm flipV="1">
            <a:off x="6942836" y="1958649"/>
            <a:ext cx="722138" cy="48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7912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SAP MM </a:t>
                      </a: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Tree>
    <p:extLst>
      <p:ext uri="{BB962C8B-B14F-4D97-AF65-F5344CB8AC3E}">
        <p14:creationId xmlns:p14="http://schemas.microsoft.com/office/powerpoint/2010/main" val="59303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Federico Basso/ Joel Marenghi/Dania Hernandez</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 Central Data Group/Mike Utter</a:t>
            </a:r>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MM SAP </a:t>
            </a:r>
            <a:r>
              <a:rPr lang="en-US" sz="900" dirty="0" err="1">
                <a:solidFill>
                  <a:srgbClr val="000000"/>
                </a:solidFill>
                <a:latin typeface="Arial" panose="020B0604020202020204"/>
                <a:cs typeface="+mn-cs"/>
              </a:rPr>
              <a:t>eam</a:t>
            </a:r>
            <a:r>
              <a:rPr lang="en-US" sz="900" dirty="0">
                <a:solidFill>
                  <a:srgbClr val="000000"/>
                </a:solidFill>
                <a:latin typeface="Arial" panose="020B0604020202020204"/>
                <a:cs typeface="+mn-cs"/>
              </a:rPr>
              <a:t> will keep having access to the SAP  responsibilities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SAM MM NA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a:t>
            </a: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User will generate a Change Request in the SharePoint</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Central Data Group will receive the request and proceed with necessary action.</a:t>
            </a: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26</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SAP MM| </a:t>
            </a:r>
            <a:r>
              <a:rPr lang="es-AR" dirty="0">
                <a:solidFill>
                  <a:srgbClr val="000000"/>
                </a:solidFill>
                <a:latin typeface="Arial" panose="020B0604020202020204"/>
              </a:rPr>
              <a:t>New material </a:t>
            </a:r>
            <a:r>
              <a:rPr lang="es-AR" dirty="0" err="1">
                <a:solidFill>
                  <a:srgbClr val="000000"/>
                </a:solidFill>
                <a:latin typeface="Arial" panose="020B0604020202020204"/>
              </a:rPr>
              <a:t>request</a:t>
            </a:r>
            <a:r>
              <a:rPr lang="es-AR" dirty="0">
                <a:solidFill>
                  <a:srgbClr val="000000"/>
                </a:solidFill>
                <a:latin typeface="Arial" panose="020B0604020202020204"/>
              </a:rPr>
              <a:t> &amp; </a:t>
            </a:r>
            <a:r>
              <a:rPr lang="es-AR" dirty="0" err="1">
                <a:solidFill>
                  <a:srgbClr val="000000"/>
                </a:solidFill>
                <a:latin typeface="Arial" panose="020B0604020202020204"/>
              </a:rPr>
              <a:t>Adress</a:t>
            </a:r>
            <a:r>
              <a:rPr lang="es-AR" dirty="0">
                <a:solidFill>
                  <a:srgbClr val="000000"/>
                </a:solidFill>
                <a:latin typeface="Arial" panose="020B0604020202020204"/>
              </a:rPr>
              <a:t> </a:t>
            </a:r>
            <a:r>
              <a:rPr lang="es-AR" dirty="0" err="1">
                <a:solidFill>
                  <a:srgbClr val="000000"/>
                </a:solidFill>
                <a:latin typeface="Arial" panose="020B0604020202020204"/>
              </a:rPr>
              <a:t>update</a:t>
            </a:r>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332927" y="1392004"/>
            <a:ext cx="3311439" cy="1200329"/>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sym typeface="Wingdings" panose="05000000000000000000" pitchFamily="2" charset="2"/>
              </a:rPr>
              <a:t>In order to create new materials or modify the existing one, </a:t>
            </a:r>
            <a:r>
              <a:rPr lang="en-US" sz="900" dirty="0" err="1">
                <a:solidFill>
                  <a:srgbClr val="000000"/>
                </a:solidFill>
                <a:latin typeface="Arial" panose="020B0604020202020204"/>
                <a:sym typeface="Wingdings" panose="05000000000000000000" pitchFamily="2" charset="2"/>
              </a:rPr>
              <a:t>Latam</a:t>
            </a:r>
            <a:r>
              <a:rPr lang="en-US" sz="900" dirty="0">
                <a:solidFill>
                  <a:srgbClr val="000000"/>
                </a:solidFill>
                <a:latin typeface="Arial" panose="020B0604020202020204"/>
                <a:sym typeface="Wingdings" panose="05000000000000000000" pitchFamily="2" charset="2"/>
              </a:rPr>
              <a:t> MM Team will add the request into the SharePoint (</a:t>
            </a:r>
            <a:r>
              <a:rPr lang="en-US" sz="900" dirty="0">
                <a:solidFill>
                  <a:srgbClr val="6264A7"/>
                </a:solidFill>
                <a:latin typeface="Segoe UI" panose="020B0502040204020203" pitchFamily="34" charset="0"/>
                <a:hlinkClick r:id="rId6" tooltip="https://mycollab.level3.com/sites/supplychainmanagement/lists/itemmaster/aenpi%20%20latam.aspx"/>
              </a:rPr>
              <a:t>https://mycollab.level3.com/sites/SupplyChainManagement/Lists/ItemMaster/AENPI%20%20LATAM.aspx</a:t>
            </a:r>
            <a:r>
              <a:rPr lang="en-US" sz="900" dirty="0">
                <a:solidFill>
                  <a:srgbClr val="6264A7"/>
                </a:solidFill>
                <a:latin typeface="Segoe UI" panose="020B0502040204020203" pitchFamily="34" charset="0"/>
              </a:rPr>
              <a:t>) </a:t>
            </a:r>
            <a:r>
              <a:rPr lang="en-US" sz="900" dirty="0">
                <a:solidFill>
                  <a:srgbClr val="000000"/>
                </a:solidFill>
                <a:latin typeface="Arial" panose="020B0604020202020204"/>
                <a:sym typeface="Wingdings" panose="05000000000000000000" pitchFamily="2" charset="2"/>
              </a:rPr>
              <a:t>and generate a Change Request to the Central Data Group who will process those changes. </a:t>
            </a:r>
          </a:p>
          <a:p>
            <a:pPr marL="171446" indent="-171446" defTabSz="665534">
              <a:lnSpc>
                <a:spcPct val="80000"/>
              </a:lnSpc>
              <a:buClr>
                <a:srgbClr val="0067B1"/>
              </a:buClr>
              <a:buFont typeface="Arial" panose="020B0604020202020204" pitchFamily="34" charset="0"/>
              <a:buChar char="•"/>
            </a:pPr>
            <a:endParaRPr lang="es-ES" sz="900" dirty="0">
              <a:solidFill>
                <a:srgbClr val="000000"/>
              </a:solidFill>
              <a:latin typeface="Arial" panose="020B0604020202020204"/>
            </a:endParaRPr>
          </a:p>
          <a:p>
            <a:pPr marL="171446" indent="-171446" defTabSz="665534">
              <a:lnSpc>
                <a:spcPct val="80000"/>
              </a:lnSpc>
              <a:buClr>
                <a:srgbClr val="0067B1"/>
              </a:buClr>
              <a:buFont typeface="Arial" panose="020B0604020202020204" pitchFamily="34" charset="0"/>
              <a:buChar char="•"/>
            </a:pPr>
            <a:r>
              <a:rPr lang="es-ES" sz="900" dirty="0" err="1">
                <a:solidFill>
                  <a:srgbClr val="000000"/>
                </a:solidFill>
                <a:latin typeface="Arial" panose="020B0604020202020204"/>
              </a:rPr>
              <a:t>Mass</a:t>
            </a:r>
            <a:r>
              <a:rPr lang="es-ES" sz="900" dirty="0">
                <a:solidFill>
                  <a:srgbClr val="000000"/>
                </a:solidFill>
                <a:latin typeface="Arial" panose="020B0604020202020204"/>
              </a:rPr>
              <a:t> </a:t>
            </a:r>
            <a:r>
              <a:rPr lang="es-ES" sz="900" dirty="0" err="1">
                <a:solidFill>
                  <a:srgbClr val="000000"/>
                </a:solidFill>
                <a:latin typeface="Arial" panose="020B0604020202020204"/>
              </a:rPr>
              <a:t>Adress</a:t>
            </a:r>
            <a:r>
              <a:rPr lang="es-ES" sz="900" dirty="0">
                <a:solidFill>
                  <a:srgbClr val="000000"/>
                </a:solidFill>
                <a:latin typeface="Arial" panose="020B0604020202020204"/>
              </a:rPr>
              <a:t> </a:t>
            </a:r>
            <a:r>
              <a:rPr lang="es-ES" sz="900" dirty="0" err="1">
                <a:solidFill>
                  <a:srgbClr val="000000"/>
                </a:solidFill>
                <a:latin typeface="Arial" panose="020B0604020202020204"/>
              </a:rPr>
              <a:t>update</a:t>
            </a:r>
            <a:r>
              <a:rPr lang="es-ES" sz="900" dirty="0">
                <a:solidFill>
                  <a:srgbClr val="000000"/>
                </a:solidFill>
                <a:latin typeface="Arial" panose="020B0604020202020204"/>
              </a:rPr>
              <a:t>, </a:t>
            </a:r>
            <a:r>
              <a:rPr lang="es-ES" sz="900" dirty="0" err="1">
                <a:solidFill>
                  <a:srgbClr val="000000"/>
                </a:solidFill>
                <a:latin typeface="Arial" panose="020B0604020202020204"/>
              </a:rPr>
              <a:t>will</a:t>
            </a:r>
            <a:r>
              <a:rPr lang="es-ES" sz="900" dirty="0">
                <a:solidFill>
                  <a:srgbClr val="000000"/>
                </a:solidFill>
                <a:latin typeface="Arial" panose="020B0604020202020204"/>
              </a:rPr>
              <a:t> be </a:t>
            </a:r>
            <a:r>
              <a:rPr lang="es-ES" sz="900" dirty="0" err="1">
                <a:solidFill>
                  <a:srgbClr val="000000"/>
                </a:solidFill>
                <a:latin typeface="Arial" panose="020B0604020202020204"/>
              </a:rPr>
              <a:t>handle</a:t>
            </a:r>
            <a:r>
              <a:rPr lang="es-ES" sz="900" dirty="0">
                <a:solidFill>
                  <a:srgbClr val="000000"/>
                </a:solidFill>
                <a:latin typeface="Arial" panose="020B0604020202020204"/>
              </a:rPr>
              <a:t> </a:t>
            </a:r>
            <a:r>
              <a:rPr lang="es-ES" sz="900" dirty="0" err="1">
                <a:solidFill>
                  <a:srgbClr val="000000"/>
                </a:solidFill>
                <a:latin typeface="Arial" panose="020B0604020202020204"/>
              </a:rPr>
              <a:t>via</a:t>
            </a:r>
            <a:r>
              <a:rPr lang="es-ES" sz="900" dirty="0">
                <a:solidFill>
                  <a:srgbClr val="000000"/>
                </a:solidFill>
                <a:latin typeface="Arial" panose="020B0604020202020204"/>
              </a:rPr>
              <a:t> email </a:t>
            </a:r>
            <a:r>
              <a:rPr lang="es-ES" sz="900" dirty="0" err="1">
                <a:solidFill>
                  <a:srgbClr val="000000"/>
                </a:solidFill>
                <a:latin typeface="Arial" panose="020B0604020202020204"/>
              </a:rPr>
              <a:t>directly</a:t>
            </a:r>
            <a:r>
              <a:rPr lang="es-ES" sz="900" dirty="0">
                <a:solidFill>
                  <a:srgbClr val="000000"/>
                </a:solidFill>
                <a:latin typeface="Arial" panose="020B0604020202020204"/>
              </a:rPr>
              <a:t> </a:t>
            </a:r>
            <a:r>
              <a:rPr lang="es-ES" sz="900" dirty="0" err="1">
                <a:solidFill>
                  <a:srgbClr val="000000"/>
                </a:solidFill>
                <a:latin typeface="Arial" panose="020B0604020202020204"/>
              </a:rPr>
              <a:t>with</a:t>
            </a:r>
            <a:r>
              <a:rPr lang="es-ES" sz="900" dirty="0">
                <a:solidFill>
                  <a:srgbClr val="000000"/>
                </a:solidFill>
                <a:latin typeface="Arial" panose="020B0604020202020204"/>
              </a:rPr>
              <a:t> </a:t>
            </a:r>
            <a:r>
              <a:rPr lang="es-ES" sz="900" dirty="0" err="1">
                <a:solidFill>
                  <a:srgbClr val="000000"/>
                </a:solidFill>
                <a:latin typeface="Arial" panose="020B0604020202020204"/>
              </a:rPr>
              <a:t>tha</a:t>
            </a:r>
            <a:r>
              <a:rPr lang="es-ES" sz="900" dirty="0">
                <a:solidFill>
                  <a:srgbClr val="000000"/>
                </a:solidFill>
                <a:latin typeface="Arial" panose="020B0604020202020204"/>
              </a:rPr>
              <a:t> </a:t>
            </a:r>
            <a:r>
              <a:rPr lang="es-ES" sz="900" dirty="0" err="1">
                <a:solidFill>
                  <a:srgbClr val="000000"/>
                </a:solidFill>
                <a:latin typeface="Arial" panose="020B0604020202020204"/>
              </a:rPr>
              <a:t>same</a:t>
            </a:r>
            <a:r>
              <a:rPr lang="es-ES" sz="900" dirty="0">
                <a:solidFill>
                  <a:srgbClr val="000000"/>
                </a:solidFill>
                <a:latin typeface="Arial" panose="020B0604020202020204"/>
              </a:rPr>
              <a:t> </a:t>
            </a:r>
            <a:r>
              <a:rPr lang="es-ES" sz="900" dirty="0" err="1">
                <a:solidFill>
                  <a:srgbClr val="000000"/>
                </a:solidFill>
                <a:latin typeface="Arial" panose="020B0604020202020204"/>
              </a:rPr>
              <a:t>team</a:t>
            </a:r>
            <a:r>
              <a:rPr lang="es-ES" sz="900" dirty="0">
                <a:solidFill>
                  <a:srgbClr val="000000"/>
                </a:solidFill>
                <a:latin typeface="Arial" panose="020B0604020202020204"/>
              </a:rPr>
              <a:t>.</a:t>
            </a:r>
            <a:endParaRPr lang="en-US" sz="900" dirty="0">
              <a:solidFill>
                <a:srgbClr val="000000"/>
              </a:solidFill>
              <a:latin typeface="Arial" panose="020B0604020202020204"/>
            </a:endParaRPr>
          </a:p>
        </p:txBody>
      </p:sp>
      <p:sp>
        <p:nvSpPr>
          <p:cNvPr id="33" name="TextBox 44">
            <a:extLst>
              <a:ext uri="{FF2B5EF4-FFF2-40B4-BE49-F238E27FC236}">
                <a16:creationId xmlns:a16="http://schemas.microsoft.com/office/drawing/2014/main" id="{C9DFFF16-BC14-4E4C-A96A-EF3005940309}"/>
              </a:ext>
            </a:extLst>
          </p:cNvPr>
          <p:cNvSpPr txBox="1"/>
          <p:nvPr/>
        </p:nvSpPr>
        <p:spPr>
          <a:xfrm>
            <a:off x="3631483" y="1697666"/>
            <a:ext cx="809372"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r>
              <a:rPr lang="es-AR" sz="800" dirty="0">
                <a:solidFill>
                  <a:prstClr val="black"/>
                </a:solidFill>
                <a:latin typeface="Calibri" panose="020F0502020204030204"/>
                <a:ea typeface="Roboto" panose="02000000000000000000" pitchFamily="2" charset="0"/>
                <a:cs typeface="Roboto" panose="02000000000000000000" pitchFamily="2" charset="0"/>
              </a:rPr>
              <a:t>M</a:t>
            </a:r>
            <a:r>
              <a:rPr lang="en-US" sz="800" dirty="0" err="1">
                <a:solidFill>
                  <a:prstClr val="black"/>
                </a:solidFill>
                <a:latin typeface="Calibri" panose="020F0502020204030204"/>
                <a:ea typeface="Roboto" panose="02000000000000000000" pitchFamily="2" charset="0"/>
                <a:cs typeface="Roboto" panose="02000000000000000000" pitchFamily="2" charset="0"/>
              </a:rPr>
              <a:t>aterial</a:t>
            </a:r>
            <a:r>
              <a:rPr lang="en-US" sz="800" dirty="0">
                <a:solidFill>
                  <a:prstClr val="black"/>
                </a:solidFill>
                <a:latin typeface="Calibri" panose="020F0502020204030204"/>
                <a:ea typeface="Roboto" panose="02000000000000000000" pitchFamily="2" charset="0"/>
                <a:cs typeface="Roboto" panose="02000000000000000000" pitchFamily="2" charset="0"/>
              </a:rPr>
              <a:t> Request is load in the SharePoint</a:t>
            </a:r>
          </a:p>
        </p:txBody>
      </p:sp>
      <p:sp>
        <p:nvSpPr>
          <p:cNvPr id="40" name="TextBox 44">
            <a:extLst>
              <a:ext uri="{FF2B5EF4-FFF2-40B4-BE49-F238E27FC236}">
                <a16:creationId xmlns:a16="http://schemas.microsoft.com/office/drawing/2014/main" id="{B0B2C13F-F096-46B1-AA15-C1B127EAE058}"/>
              </a:ext>
            </a:extLst>
          </p:cNvPr>
          <p:cNvSpPr txBox="1"/>
          <p:nvPr/>
        </p:nvSpPr>
        <p:spPr>
          <a:xfrm>
            <a:off x="5792719" y="1660851"/>
            <a:ext cx="602279"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592939" y="1770390"/>
            <a:ext cx="602279" cy="369332"/>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Configuration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664974" y="1666261"/>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 name="Conector recto de flecha 3">
            <a:extLst>
              <a:ext uri="{FF2B5EF4-FFF2-40B4-BE49-F238E27FC236}">
                <a16:creationId xmlns:a16="http://schemas.microsoft.com/office/drawing/2014/main" id="{844FD51E-0DBE-4E6F-BEA2-82C9FD0FEA71}"/>
              </a:ext>
            </a:extLst>
          </p:cNvPr>
          <p:cNvCxnSpPr>
            <a:cxnSpLocks/>
            <a:stCxn id="33" idx="3"/>
            <a:endCxn id="35" idx="1"/>
          </p:cNvCxnSpPr>
          <p:nvPr/>
        </p:nvCxnSpPr>
        <p:spPr>
          <a:xfrm flipV="1">
            <a:off x="4440855" y="1947203"/>
            <a:ext cx="275964" cy="42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recto de flecha 57">
            <a:extLst>
              <a:ext uri="{FF2B5EF4-FFF2-40B4-BE49-F238E27FC236}">
                <a16:creationId xmlns:a16="http://schemas.microsoft.com/office/drawing/2014/main" id="{9C0E8F83-4244-434F-B20C-32DA5AFC9F27}"/>
              </a:ext>
            </a:extLst>
          </p:cNvPr>
          <p:cNvCxnSpPr>
            <a:cxnSpLocks/>
            <a:stCxn id="35" idx="3"/>
            <a:endCxn id="40" idx="1"/>
          </p:cNvCxnSpPr>
          <p:nvPr/>
        </p:nvCxnSpPr>
        <p:spPr>
          <a:xfrm>
            <a:off x="5474461" y="1947203"/>
            <a:ext cx="318258" cy="21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a:stCxn id="40" idx="3"/>
            <a:endCxn id="49" idx="1"/>
          </p:cNvCxnSpPr>
          <p:nvPr/>
        </p:nvCxnSpPr>
        <p:spPr>
          <a:xfrm flipV="1">
            <a:off x="6394998" y="1955056"/>
            <a:ext cx="197941" cy="13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stCxn id="49" idx="3"/>
            <a:endCxn id="57" idx="1"/>
          </p:cNvCxnSpPr>
          <p:nvPr/>
        </p:nvCxnSpPr>
        <p:spPr>
          <a:xfrm>
            <a:off x="7195218" y="1955056"/>
            <a:ext cx="469756" cy="3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79120">
                <a:tc>
                  <a:txBody>
                    <a:bodyPr/>
                    <a:lstStyle/>
                    <a:p>
                      <a:pPr marL="57150" indent="-57150">
                        <a:buClr>
                          <a:schemeClr val="tx2"/>
                        </a:buClr>
                        <a:buFont typeface="Arial" panose="020B0604020202020204" pitchFamily="34" charset="0"/>
                        <a:buChar char="•"/>
                      </a:pPr>
                      <a:r>
                        <a:rPr lang="es-AR" sz="800" b="0" dirty="0">
                          <a:solidFill>
                            <a:schemeClr val="tx1"/>
                          </a:solidFill>
                        </a:rPr>
                        <a:t>SAP MM </a:t>
                      </a:r>
                    </a:p>
                    <a:p>
                      <a:pPr marL="57150" indent="-57150">
                        <a:buClr>
                          <a:schemeClr val="tx2"/>
                        </a:buClr>
                        <a:buFont typeface="Arial" panose="020B0604020202020204" pitchFamily="34" charset="0"/>
                        <a:buChar char="•"/>
                      </a:pPr>
                      <a:r>
                        <a:rPr lang="es-AR" sz="800" b="0" dirty="0">
                          <a:solidFill>
                            <a:schemeClr val="tx1"/>
                          </a:solidFill>
                        </a:rPr>
                        <a:t>SharePoint</a:t>
                      </a:r>
                    </a:p>
                    <a:p>
                      <a:pPr marL="57150" indent="-57150">
                        <a:buClr>
                          <a:schemeClr val="tx2"/>
                        </a:buClr>
                        <a:buFont typeface="Arial" panose="020B0604020202020204" pitchFamily="34" charset="0"/>
                        <a:buChar char="•"/>
                      </a:pPr>
                      <a:r>
                        <a:rPr lang="es-AR" sz="800" b="0" dirty="0">
                          <a:solidFill>
                            <a:schemeClr val="tx1"/>
                          </a:solidFill>
                        </a:rPr>
                        <a:t>Outlook</a:t>
                      </a: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
        <p:nvSpPr>
          <p:cNvPr id="35" name="TextBox 44">
            <a:extLst>
              <a:ext uri="{FF2B5EF4-FFF2-40B4-BE49-F238E27FC236}">
                <a16:creationId xmlns:a16="http://schemas.microsoft.com/office/drawing/2014/main" id="{742ABB30-5C93-473E-A491-166F69DFCC13}"/>
              </a:ext>
            </a:extLst>
          </p:cNvPr>
          <p:cNvSpPr txBox="1"/>
          <p:nvPr/>
        </p:nvSpPr>
        <p:spPr>
          <a:xfrm>
            <a:off x="4716819" y="1700981"/>
            <a:ext cx="757642" cy="49244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Receive</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Request</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bye</a:t>
            </a:r>
            <a:r>
              <a:rPr lang="es-AR" sz="800" dirty="0">
                <a:solidFill>
                  <a:prstClr val="black"/>
                </a:solidFill>
                <a:latin typeface="Calibri" panose="020F0502020204030204"/>
                <a:ea typeface="Roboto" panose="02000000000000000000" pitchFamily="2" charset="0"/>
                <a:cs typeface="Roboto" panose="02000000000000000000" pitchFamily="2" charset="0"/>
              </a:rPr>
              <a:t> Central Data </a:t>
            </a:r>
            <a:r>
              <a:rPr lang="es-AR" sz="800" dirty="0" err="1">
                <a:solidFill>
                  <a:prstClr val="black"/>
                </a:solidFill>
                <a:latin typeface="Calibri" panose="020F0502020204030204"/>
                <a:ea typeface="Roboto" panose="02000000000000000000" pitchFamily="2" charset="0"/>
                <a:cs typeface="Roboto" panose="02000000000000000000" pitchFamily="2" charset="0"/>
              </a:rPr>
              <a:t>Group</a:t>
            </a: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3426684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Federico Basso/ Joel Marenghi</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 </a:t>
            </a:r>
            <a:r>
              <a:rPr lang="en-US" sz="900" b="1" dirty="0" err="1">
                <a:solidFill>
                  <a:srgbClr val="000000"/>
                </a:solidFill>
                <a:latin typeface="Arial" panose="020B0604020202020204"/>
                <a:cs typeface="+mn-cs"/>
              </a:rPr>
              <a:t>Liliam</a:t>
            </a:r>
            <a:r>
              <a:rPr lang="en-US" sz="900" b="1" dirty="0">
                <a:solidFill>
                  <a:srgbClr val="000000"/>
                </a:solidFill>
                <a:latin typeface="Arial" panose="020B0604020202020204"/>
                <a:cs typeface="+mn-cs"/>
              </a:rPr>
              <a:t> </a:t>
            </a:r>
            <a:r>
              <a:rPr lang="en-US" sz="900" b="1" dirty="0" err="1">
                <a:solidFill>
                  <a:srgbClr val="000000"/>
                </a:solidFill>
                <a:latin typeface="Arial" panose="020B0604020202020204"/>
                <a:cs typeface="+mn-cs"/>
              </a:rPr>
              <a:t>Tamburelli</a:t>
            </a:r>
            <a:r>
              <a:rPr lang="en-US" sz="900" b="1" dirty="0">
                <a:solidFill>
                  <a:srgbClr val="000000"/>
                </a:solidFill>
                <a:latin typeface="Arial" panose="020B0604020202020204"/>
                <a:cs typeface="+mn-cs"/>
              </a:rPr>
              <a:t>/Tara Elmore/Mike Utter</a:t>
            </a:r>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MM SAP </a:t>
            </a:r>
            <a:r>
              <a:rPr lang="en-US" sz="900" dirty="0" err="1">
                <a:solidFill>
                  <a:srgbClr val="000000"/>
                </a:solidFill>
                <a:latin typeface="Arial" panose="020B0604020202020204"/>
                <a:cs typeface="+mn-cs"/>
              </a:rPr>
              <a:t>eam</a:t>
            </a:r>
            <a:r>
              <a:rPr lang="en-US" sz="900" dirty="0">
                <a:solidFill>
                  <a:srgbClr val="000000"/>
                </a:solidFill>
                <a:latin typeface="Arial" panose="020B0604020202020204"/>
                <a:cs typeface="+mn-cs"/>
              </a:rPr>
              <a:t> will keep having access to the SAP  responsibilities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SAM MM NA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a:t>
            </a: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User will generate an email to NA IT Team to review the interface issue or update manually</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err="1">
                <a:solidFill>
                  <a:srgbClr val="000000"/>
                </a:solidFill>
                <a:latin typeface="Arial" panose="020B0604020202020204"/>
                <a:cs typeface="+mn-cs"/>
              </a:rPr>
              <a:t>Liliam</a:t>
            </a:r>
            <a:r>
              <a:rPr lang="en-US" sz="900" dirty="0">
                <a:solidFill>
                  <a:srgbClr val="000000"/>
                </a:solidFill>
                <a:latin typeface="Arial" panose="020B0604020202020204"/>
                <a:cs typeface="+mn-cs"/>
              </a:rPr>
              <a:t>/Tara or Mike </a:t>
            </a:r>
            <a:r>
              <a:rPr lang="en-US" sz="900" dirty="0" err="1">
                <a:solidFill>
                  <a:srgbClr val="000000"/>
                </a:solidFill>
                <a:latin typeface="Arial" panose="020B0604020202020204"/>
                <a:cs typeface="+mn-cs"/>
              </a:rPr>
              <a:t>wiil</a:t>
            </a:r>
            <a:r>
              <a:rPr lang="en-US" sz="900" dirty="0">
                <a:solidFill>
                  <a:srgbClr val="000000"/>
                </a:solidFill>
                <a:latin typeface="Arial" panose="020B0604020202020204"/>
                <a:cs typeface="+mn-cs"/>
              </a:rPr>
              <a:t> run the update and inform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user to check.</a:t>
            </a: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27</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SAP MM| </a:t>
            </a:r>
            <a:r>
              <a:rPr lang="es-AR" dirty="0">
                <a:solidFill>
                  <a:srgbClr val="000000"/>
                </a:solidFill>
                <a:latin typeface="Arial" panose="020B0604020202020204"/>
              </a:rPr>
              <a:t>ARIBA – SAP Interface</a:t>
            </a:r>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332927" y="1392004"/>
            <a:ext cx="3311439" cy="978729"/>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s-ES" sz="900" dirty="0">
                <a:solidFill>
                  <a:srgbClr val="000000"/>
                </a:solidFill>
                <a:latin typeface="Arial" panose="020B0604020202020204"/>
              </a:rPr>
              <a:t>CIG Interface </a:t>
            </a:r>
            <a:r>
              <a:rPr lang="es-ES" sz="900" dirty="0" err="1">
                <a:solidFill>
                  <a:srgbClr val="000000"/>
                </a:solidFill>
                <a:latin typeface="Arial" panose="020B0604020202020204"/>
              </a:rPr>
              <a:t>is</a:t>
            </a:r>
            <a:r>
              <a:rPr lang="es-ES" sz="900" dirty="0">
                <a:solidFill>
                  <a:srgbClr val="000000"/>
                </a:solidFill>
                <a:latin typeface="Arial" panose="020B0604020202020204"/>
              </a:rPr>
              <a:t> </a:t>
            </a:r>
            <a:r>
              <a:rPr lang="es-ES" sz="900" dirty="0" err="1">
                <a:solidFill>
                  <a:srgbClr val="000000"/>
                </a:solidFill>
                <a:latin typeface="Arial" panose="020B0604020202020204"/>
              </a:rPr>
              <a:t>handle</a:t>
            </a:r>
            <a:r>
              <a:rPr lang="es-ES" sz="900" dirty="0">
                <a:solidFill>
                  <a:srgbClr val="000000"/>
                </a:solidFill>
                <a:latin typeface="Arial" panose="020B0604020202020204"/>
              </a:rPr>
              <a:t> </a:t>
            </a:r>
            <a:r>
              <a:rPr lang="es-ES" sz="900" dirty="0" err="1">
                <a:solidFill>
                  <a:srgbClr val="000000"/>
                </a:solidFill>
                <a:latin typeface="Arial" panose="020B0604020202020204"/>
              </a:rPr>
              <a:t>by</a:t>
            </a:r>
            <a:r>
              <a:rPr lang="es-ES" sz="900" dirty="0">
                <a:solidFill>
                  <a:srgbClr val="000000"/>
                </a:solidFill>
                <a:latin typeface="Arial" panose="020B0604020202020204"/>
              </a:rPr>
              <a:t> NA </a:t>
            </a:r>
            <a:r>
              <a:rPr lang="es-ES" sz="900" dirty="0" err="1">
                <a:solidFill>
                  <a:srgbClr val="000000"/>
                </a:solidFill>
                <a:latin typeface="Arial" panose="020B0604020202020204"/>
              </a:rPr>
              <a:t>team.As</a:t>
            </a:r>
            <a:r>
              <a:rPr lang="es-ES" sz="900" dirty="0">
                <a:solidFill>
                  <a:srgbClr val="000000"/>
                </a:solidFill>
                <a:latin typeface="Arial" panose="020B0604020202020204"/>
              </a:rPr>
              <a:t> </a:t>
            </a:r>
            <a:r>
              <a:rPr lang="es-ES" sz="900" dirty="0" err="1">
                <a:solidFill>
                  <a:srgbClr val="000000"/>
                </a:solidFill>
                <a:latin typeface="Arial" panose="020B0604020202020204"/>
              </a:rPr>
              <a:t>they</a:t>
            </a:r>
            <a:r>
              <a:rPr lang="es-ES" sz="900" dirty="0">
                <a:solidFill>
                  <a:srgbClr val="000000"/>
                </a:solidFill>
                <a:latin typeface="Arial" panose="020B0604020202020204"/>
              </a:rPr>
              <a:t> are </a:t>
            </a:r>
            <a:r>
              <a:rPr lang="es-ES" sz="900" dirty="0" err="1">
                <a:solidFill>
                  <a:srgbClr val="000000"/>
                </a:solidFill>
                <a:latin typeface="Arial" panose="020B0604020202020204"/>
              </a:rPr>
              <a:t>the</a:t>
            </a:r>
            <a:r>
              <a:rPr lang="es-ES" sz="900" dirty="0">
                <a:solidFill>
                  <a:srgbClr val="000000"/>
                </a:solidFill>
                <a:latin typeface="Arial" panose="020B0604020202020204"/>
              </a:rPr>
              <a:t> </a:t>
            </a:r>
            <a:r>
              <a:rPr lang="es-ES" sz="900" dirty="0" err="1">
                <a:solidFill>
                  <a:srgbClr val="000000"/>
                </a:solidFill>
                <a:latin typeface="Arial" panose="020B0604020202020204"/>
              </a:rPr>
              <a:t>only</a:t>
            </a:r>
            <a:r>
              <a:rPr lang="es-ES" sz="900" dirty="0">
                <a:solidFill>
                  <a:srgbClr val="000000"/>
                </a:solidFill>
                <a:latin typeface="Arial" panose="020B0604020202020204"/>
              </a:rPr>
              <a:t> </a:t>
            </a:r>
            <a:r>
              <a:rPr lang="es-ES" sz="900" dirty="0" err="1">
                <a:solidFill>
                  <a:srgbClr val="000000"/>
                </a:solidFill>
                <a:latin typeface="Arial" panose="020B0604020202020204"/>
              </a:rPr>
              <a:t>ones</a:t>
            </a:r>
            <a:r>
              <a:rPr lang="es-ES" sz="900" dirty="0">
                <a:solidFill>
                  <a:srgbClr val="000000"/>
                </a:solidFill>
                <a:latin typeface="Arial" panose="020B0604020202020204"/>
              </a:rPr>
              <a:t> </a:t>
            </a:r>
            <a:r>
              <a:rPr lang="es-ES" sz="900" dirty="0" err="1">
                <a:solidFill>
                  <a:srgbClr val="000000"/>
                </a:solidFill>
                <a:latin typeface="Arial" panose="020B0604020202020204"/>
              </a:rPr>
              <a:t>with</a:t>
            </a:r>
            <a:r>
              <a:rPr lang="es-ES" sz="900" dirty="0">
                <a:solidFill>
                  <a:srgbClr val="000000"/>
                </a:solidFill>
                <a:latin typeface="Arial" panose="020B0604020202020204"/>
              </a:rPr>
              <a:t> </a:t>
            </a:r>
            <a:r>
              <a:rPr lang="es-ES" sz="900" dirty="0" err="1">
                <a:solidFill>
                  <a:srgbClr val="000000"/>
                </a:solidFill>
                <a:latin typeface="Arial" panose="020B0604020202020204"/>
              </a:rPr>
              <a:t>permisions</a:t>
            </a:r>
            <a:r>
              <a:rPr lang="es-ES" sz="900" dirty="0">
                <a:solidFill>
                  <a:srgbClr val="000000"/>
                </a:solidFill>
                <a:latin typeface="Arial" panose="020B0604020202020204"/>
              </a:rPr>
              <a:t>, </a:t>
            </a:r>
            <a:r>
              <a:rPr lang="es-ES" sz="900" dirty="0" err="1">
                <a:solidFill>
                  <a:srgbClr val="000000"/>
                </a:solidFill>
                <a:latin typeface="Arial" panose="020B0604020202020204"/>
              </a:rPr>
              <a:t>any</a:t>
            </a:r>
            <a:r>
              <a:rPr lang="es-ES" sz="900" dirty="0">
                <a:solidFill>
                  <a:srgbClr val="000000"/>
                </a:solidFill>
                <a:latin typeface="Arial" panose="020B0604020202020204"/>
              </a:rPr>
              <a:t> </a:t>
            </a:r>
            <a:r>
              <a:rPr lang="es-ES" sz="900" dirty="0" err="1">
                <a:solidFill>
                  <a:srgbClr val="000000"/>
                </a:solidFill>
                <a:latin typeface="Arial" panose="020B0604020202020204"/>
              </a:rPr>
              <a:t>issue</a:t>
            </a:r>
            <a:r>
              <a:rPr lang="es-ES" sz="900" dirty="0">
                <a:solidFill>
                  <a:srgbClr val="000000"/>
                </a:solidFill>
                <a:latin typeface="Arial" panose="020B0604020202020204"/>
              </a:rPr>
              <a:t> </a:t>
            </a:r>
            <a:r>
              <a:rPr lang="es-ES" sz="900" dirty="0" err="1">
                <a:solidFill>
                  <a:srgbClr val="000000"/>
                </a:solidFill>
                <a:latin typeface="Arial" panose="020B0604020202020204"/>
              </a:rPr>
              <a:t>or</a:t>
            </a:r>
            <a:r>
              <a:rPr lang="es-ES" sz="900" dirty="0">
                <a:solidFill>
                  <a:srgbClr val="000000"/>
                </a:solidFill>
                <a:latin typeface="Arial" panose="020B0604020202020204"/>
              </a:rPr>
              <a:t> new </a:t>
            </a:r>
            <a:r>
              <a:rPr lang="es-ES" sz="900" dirty="0" err="1">
                <a:solidFill>
                  <a:srgbClr val="000000"/>
                </a:solidFill>
                <a:latin typeface="Arial" panose="020B0604020202020204"/>
              </a:rPr>
              <a:t>develepment</a:t>
            </a:r>
            <a:r>
              <a:rPr lang="es-ES" sz="900" dirty="0">
                <a:solidFill>
                  <a:srgbClr val="000000"/>
                </a:solidFill>
                <a:latin typeface="Arial" panose="020B0604020202020204"/>
              </a:rPr>
              <a:t> Will </a:t>
            </a:r>
            <a:r>
              <a:rPr lang="es-ES" sz="900" dirty="0" err="1">
                <a:solidFill>
                  <a:srgbClr val="000000"/>
                </a:solidFill>
                <a:latin typeface="Arial" panose="020B0604020202020204"/>
              </a:rPr>
              <a:t>required</a:t>
            </a:r>
            <a:r>
              <a:rPr lang="es-ES" sz="900" dirty="0">
                <a:solidFill>
                  <a:srgbClr val="000000"/>
                </a:solidFill>
                <a:latin typeface="Arial" panose="020B0604020202020204"/>
              </a:rPr>
              <a:t> </a:t>
            </a:r>
            <a:r>
              <a:rPr lang="es-ES" sz="900" dirty="0" err="1">
                <a:solidFill>
                  <a:srgbClr val="000000"/>
                </a:solidFill>
                <a:latin typeface="Arial" panose="020B0604020202020204"/>
              </a:rPr>
              <a:t>their</a:t>
            </a:r>
            <a:r>
              <a:rPr lang="es-ES" sz="900" dirty="0">
                <a:solidFill>
                  <a:srgbClr val="000000"/>
                </a:solidFill>
                <a:latin typeface="Arial" panose="020B0604020202020204"/>
              </a:rPr>
              <a:t> </a:t>
            </a:r>
            <a:r>
              <a:rPr lang="es-ES" sz="900" dirty="0" err="1">
                <a:solidFill>
                  <a:srgbClr val="000000"/>
                </a:solidFill>
                <a:latin typeface="Arial" panose="020B0604020202020204"/>
              </a:rPr>
              <a:t>help</a:t>
            </a:r>
            <a:r>
              <a:rPr lang="es-ES" sz="900" dirty="0">
                <a:solidFill>
                  <a:srgbClr val="000000"/>
                </a:solidFill>
                <a:latin typeface="Arial" panose="020B0604020202020204"/>
              </a:rPr>
              <a:t>.</a:t>
            </a:r>
          </a:p>
          <a:p>
            <a:pPr marL="171446" indent="-171446" defTabSz="665534">
              <a:lnSpc>
                <a:spcPct val="80000"/>
              </a:lnSpc>
              <a:buClr>
                <a:srgbClr val="0067B1"/>
              </a:buClr>
              <a:buFont typeface="Arial" panose="020B0604020202020204" pitchFamily="34" charset="0"/>
              <a:buChar char="•"/>
            </a:pPr>
            <a:endParaRPr lang="es-ES" sz="900" dirty="0">
              <a:solidFill>
                <a:srgbClr val="000000"/>
              </a:solidFill>
              <a:latin typeface="Arial" panose="020B0604020202020204"/>
            </a:endParaRPr>
          </a:p>
          <a:p>
            <a:pPr marL="171446" indent="-171446" defTabSz="665534">
              <a:lnSpc>
                <a:spcPct val="80000"/>
              </a:lnSpc>
              <a:buClr>
                <a:srgbClr val="0067B1"/>
              </a:buClr>
              <a:buFont typeface="Arial" panose="020B0604020202020204" pitchFamily="34" charset="0"/>
              <a:buChar char="•"/>
            </a:pPr>
            <a:r>
              <a:rPr lang="es-ES" sz="900" dirty="0" err="1">
                <a:solidFill>
                  <a:srgbClr val="000000"/>
                </a:solidFill>
                <a:latin typeface="Arial" panose="020B0604020202020204"/>
              </a:rPr>
              <a:t>Latam</a:t>
            </a:r>
            <a:r>
              <a:rPr lang="es-ES" sz="900" dirty="0">
                <a:solidFill>
                  <a:srgbClr val="000000"/>
                </a:solidFill>
                <a:latin typeface="Arial" panose="020B0604020202020204"/>
              </a:rPr>
              <a:t> MM </a:t>
            </a:r>
            <a:r>
              <a:rPr lang="es-ES" sz="900" dirty="0" err="1">
                <a:solidFill>
                  <a:srgbClr val="000000"/>
                </a:solidFill>
                <a:latin typeface="Arial" panose="020B0604020202020204"/>
              </a:rPr>
              <a:t>Sap</a:t>
            </a:r>
            <a:r>
              <a:rPr lang="es-ES" sz="900" dirty="0">
                <a:solidFill>
                  <a:srgbClr val="000000"/>
                </a:solidFill>
                <a:latin typeface="Arial" panose="020B0604020202020204"/>
              </a:rPr>
              <a:t> </a:t>
            </a:r>
            <a:r>
              <a:rPr lang="es-ES" sz="900" dirty="0" err="1">
                <a:solidFill>
                  <a:srgbClr val="000000"/>
                </a:solidFill>
                <a:latin typeface="Arial" panose="020B0604020202020204"/>
              </a:rPr>
              <a:t>team</a:t>
            </a:r>
            <a:r>
              <a:rPr lang="es-ES" sz="900" dirty="0">
                <a:solidFill>
                  <a:srgbClr val="000000"/>
                </a:solidFill>
                <a:latin typeface="Arial" panose="020B0604020202020204"/>
              </a:rPr>
              <a:t> Will </a:t>
            </a:r>
            <a:r>
              <a:rPr lang="es-ES" sz="900" dirty="0" err="1">
                <a:solidFill>
                  <a:srgbClr val="000000"/>
                </a:solidFill>
                <a:latin typeface="Arial" panose="020B0604020202020204"/>
              </a:rPr>
              <a:t>sent</a:t>
            </a:r>
            <a:r>
              <a:rPr lang="es-ES" sz="900" dirty="0">
                <a:solidFill>
                  <a:srgbClr val="000000"/>
                </a:solidFill>
                <a:latin typeface="Arial" panose="020B0604020202020204"/>
              </a:rPr>
              <a:t> </a:t>
            </a:r>
            <a:r>
              <a:rPr lang="es-ES" sz="900" dirty="0" err="1">
                <a:solidFill>
                  <a:srgbClr val="000000"/>
                </a:solidFill>
                <a:latin typeface="Arial" panose="020B0604020202020204"/>
              </a:rPr>
              <a:t>an</a:t>
            </a:r>
            <a:r>
              <a:rPr lang="es-ES" sz="900" dirty="0">
                <a:solidFill>
                  <a:srgbClr val="000000"/>
                </a:solidFill>
                <a:latin typeface="Arial" panose="020B0604020202020204"/>
              </a:rPr>
              <a:t> email </a:t>
            </a:r>
            <a:r>
              <a:rPr lang="es-ES" sz="900" dirty="0" err="1">
                <a:solidFill>
                  <a:srgbClr val="000000"/>
                </a:solidFill>
                <a:latin typeface="Arial" panose="020B0604020202020204"/>
              </a:rPr>
              <a:t>to</a:t>
            </a:r>
            <a:r>
              <a:rPr lang="es-ES" sz="900" dirty="0">
                <a:solidFill>
                  <a:srgbClr val="000000"/>
                </a:solidFill>
                <a:latin typeface="Arial" panose="020B0604020202020204"/>
              </a:rPr>
              <a:t> Mike Utter / Tara Elmore / Liliam </a:t>
            </a:r>
            <a:r>
              <a:rPr lang="es-ES" sz="900" dirty="0" err="1">
                <a:solidFill>
                  <a:srgbClr val="000000"/>
                </a:solidFill>
                <a:latin typeface="Arial" panose="020B0604020202020204"/>
              </a:rPr>
              <a:t>Tamburelly</a:t>
            </a:r>
            <a:r>
              <a:rPr lang="es-ES" sz="900" dirty="0">
                <a:solidFill>
                  <a:srgbClr val="000000"/>
                </a:solidFill>
                <a:latin typeface="Arial" panose="020B0604020202020204"/>
              </a:rPr>
              <a:t> </a:t>
            </a:r>
            <a:r>
              <a:rPr lang="es-ES" sz="900" dirty="0" err="1">
                <a:solidFill>
                  <a:srgbClr val="000000"/>
                </a:solidFill>
                <a:latin typeface="Arial" panose="020B0604020202020204"/>
              </a:rPr>
              <a:t>to</a:t>
            </a:r>
            <a:r>
              <a:rPr lang="es-ES" sz="900" dirty="0">
                <a:solidFill>
                  <a:srgbClr val="000000"/>
                </a:solidFill>
                <a:latin typeface="Arial" panose="020B0604020202020204"/>
              </a:rPr>
              <a:t> </a:t>
            </a:r>
            <a:r>
              <a:rPr lang="es-ES" sz="900" dirty="0" err="1">
                <a:solidFill>
                  <a:srgbClr val="000000"/>
                </a:solidFill>
                <a:latin typeface="Arial" panose="020B0604020202020204"/>
              </a:rPr>
              <a:t>solve</a:t>
            </a:r>
            <a:r>
              <a:rPr lang="es-ES" sz="900" dirty="0">
                <a:solidFill>
                  <a:srgbClr val="000000"/>
                </a:solidFill>
                <a:latin typeface="Arial" panose="020B0604020202020204"/>
              </a:rPr>
              <a:t> </a:t>
            </a:r>
            <a:r>
              <a:rPr lang="es-ES" sz="900" dirty="0" err="1">
                <a:solidFill>
                  <a:srgbClr val="000000"/>
                </a:solidFill>
                <a:latin typeface="Arial" panose="020B0604020202020204"/>
              </a:rPr>
              <a:t>the</a:t>
            </a:r>
            <a:r>
              <a:rPr lang="es-ES" sz="900" dirty="0">
                <a:solidFill>
                  <a:srgbClr val="000000"/>
                </a:solidFill>
                <a:latin typeface="Arial" panose="020B0604020202020204"/>
              </a:rPr>
              <a:t> problema </a:t>
            </a:r>
            <a:r>
              <a:rPr lang="es-ES" sz="900" dirty="0" err="1">
                <a:solidFill>
                  <a:srgbClr val="000000"/>
                </a:solidFill>
                <a:latin typeface="Arial" panose="020B0604020202020204"/>
              </a:rPr>
              <a:t>or</a:t>
            </a:r>
            <a:r>
              <a:rPr lang="es-ES" sz="900" dirty="0">
                <a:solidFill>
                  <a:srgbClr val="000000"/>
                </a:solidFill>
                <a:latin typeface="Arial" panose="020B0604020202020204"/>
              </a:rPr>
              <a:t> run </a:t>
            </a:r>
            <a:r>
              <a:rPr lang="es-ES" sz="900" dirty="0" err="1">
                <a:solidFill>
                  <a:srgbClr val="000000"/>
                </a:solidFill>
                <a:latin typeface="Arial" panose="020B0604020202020204"/>
              </a:rPr>
              <a:t>the</a:t>
            </a:r>
            <a:r>
              <a:rPr lang="es-ES" sz="900" dirty="0">
                <a:solidFill>
                  <a:srgbClr val="000000"/>
                </a:solidFill>
                <a:latin typeface="Arial" panose="020B0604020202020204"/>
              </a:rPr>
              <a:t> </a:t>
            </a:r>
            <a:r>
              <a:rPr lang="es-ES" sz="900" dirty="0" err="1">
                <a:solidFill>
                  <a:srgbClr val="000000"/>
                </a:solidFill>
                <a:latin typeface="Arial" panose="020B0604020202020204"/>
              </a:rPr>
              <a:t>middle</a:t>
            </a:r>
            <a:r>
              <a:rPr lang="es-ES" sz="900" dirty="0">
                <a:solidFill>
                  <a:srgbClr val="000000"/>
                </a:solidFill>
                <a:latin typeface="Arial" panose="020B0604020202020204"/>
              </a:rPr>
              <a:t> table </a:t>
            </a:r>
            <a:r>
              <a:rPr lang="es-ES" sz="900" dirty="0" err="1">
                <a:solidFill>
                  <a:srgbClr val="000000"/>
                </a:solidFill>
                <a:latin typeface="Arial" panose="020B0604020202020204"/>
              </a:rPr>
              <a:t>manually</a:t>
            </a:r>
            <a:r>
              <a:rPr lang="es-ES" sz="900" dirty="0">
                <a:solidFill>
                  <a:srgbClr val="000000"/>
                </a:solidFill>
                <a:latin typeface="Arial" panose="020B0604020202020204"/>
              </a:rPr>
              <a:t> in </a:t>
            </a:r>
            <a:r>
              <a:rPr lang="es-ES" sz="900" dirty="0" err="1">
                <a:solidFill>
                  <a:srgbClr val="000000"/>
                </a:solidFill>
                <a:latin typeface="Arial" panose="020B0604020202020204"/>
              </a:rPr>
              <a:t>order</a:t>
            </a:r>
            <a:r>
              <a:rPr lang="es-ES" sz="900" dirty="0">
                <a:solidFill>
                  <a:srgbClr val="000000"/>
                </a:solidFill>
                <a:latin typeface="Arial" panose="020B0604020202020204"/>
              </a:rPr>
              <a:t> </a:t>
            </a:r>
            <a:r>
              <a:rPr lang="es-ES" sz="900" dirty="0" err="1">
                <a:solidFill>
                  <a:srgbClr val="000000"/>
                </a:solidFill>
                <a:latin typeface="Arial" panose="020B0604020202020204"/>
              </a:rPr>
              <a:t>to</a:t>
            </a:r>
            <a:r>
              <a:rPr lang="es-ES" sz="900" dirty="0">
                <a:solidFill>
                  <a:srgbClr val="000000"/>
                </a:solidFill>
                <a:latin typeface="Arial" panose="020B0604020202020204"/>
              </a:rPr>
              <a:t> </a:t>
            </a:r>
            <a:r>
              <a:rPr lang="es-ES" sz="900" dirty="0" err="1">
                <a:solidFill>
                  <a:srgbClr val="000000"/>
                </a:solidFill>
                <a:latin typeface="Arial" panose="020B0604020202020204"/>
              </a:rPr>
              <a:t>update</a:t>
            </a:r>
            <a:r>
              <a:rPr lang="es-ES" sz="900" dirty="0">
                <a:solidFill>
                  <a:srgbClr val="000000"/>
                </a:solidFill>
                <a:latin typeface="Arial" panose="020B0604020202020204"/>
              </a:rPr>
              <a:t> </a:t>
            </a:r>
            <a:r>
              <a:rPr lang="es-ES" sz="900" dirty="0" err="1">
                <a:solidFill>
                  <a:srgbClr val="000000"/>
                </a:solidFill>
                <a:latin typeface="Arial" panose="020B0604020202020204"/>
              </a:rPr>
              <a:t>the</a:t>
            </a:r>
            <a:r>
              <a:rPr lang="es-ES" sz="900" dirty="0">
                <a:solidFill>
                  <a:srgbClr val="000000"/>
                </a:solidFill>
                <a:latin typeface="Arial" panose="020B0604020202020204"/>
              </a:rPr>
              <a:t> </a:t>
            </a:r>
            <a:r>
              <a:rPr lang="es-ES" sz="900" dirty="0" err="1">
                <a:solidFill>
                  <a:srgbClr val="000000"/>
                </a:solidFill>
                <a:latin typeface="Arial" panose="020B0604020202020204"/>
              </a:rPr>
              <a:t>information</a:t>
            </a:r>
            <a:r>
              <a:rPr lang="es-ES" sz="900" dirty="0">
                <a:solidFill>
                  <a:srgbClr val="000000"/>
                </a:solidFill>
                <a:latin typeface="Arial" panose="020B0604020202020204"/>
              </a:rPr>
              <a:t>.</a:t>
            </a:r>
          </a:p>
        </p:txBody>
      </p:sp>
      <p:sp>
        <p:nvSpPr>
          <p:cNvPr id="33" name="TextBox 44">
            <a:extLst>
              <a:ext uri="{FF2B5EF4-FFF2-40B4-BE49-F238E27FC236}">
                <a16:creationId xmlns:a16="http://schemas.microsoft.com/office/drawing/2014/main" id="{C9DFFF16-BC14-4E4C-A96A-EF3005940309}"/>
              </a:ext>
            </a:extLst>
          </p:cNvPr>
          <p:cNvSpPr txBox="1"/>
          <p:nvPr/>
        </p:nvSpPr>
        <p:spPr>
          <a:xfrm>
            <a:off x="3832254" y="1585618"/>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Emal</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to</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check</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the</a:t>
            </a:r>
            <a:r>
              <a:rPr lang="es-AR" sz="800" dirty="0">
                <a:solidFill>
                  <a:prstClr val="black"/>
                </a:solidFill>
                <a:latin typeface="Calibri" panose="020F0502020204030204"/>
                <a:ea typeface="Roboto" panose="02000000000000000000" pitchFamily="2" charset="0"/>
                <a:cs typeface="Roboto" panose="02000000000000000000" pitchFamily="2" charset="0"/>
              </a:rPr>
              <a:t> CIG Interface</a:t>
            </a: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0" name="TextBox 44">
            <a:extLst>
              <a:ext uri="{FF2B5EF4-FFF2-40B4-BE49-F238E27FC236}">
                <a16:creationId xmlns:a16="http://schemas.microsoft.com/office/drawing/2014/main" id="{B0B2C13F-F096-46B1-AA15-C1B127EAE058}"/>
              </a:ext>
            </a:extLst>
          </p:cNvPr>
          <p:cNvSpPr txBox="1"/>
          <p:nvPr/>
        </p:nvSpPr>
        <p:spPr>
          <a:xfrm>
            <a:off x="5982527" y="1591164"/>
            <a:ext cx="903730"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 or update the </a:t>
            </a:r>
            <a:r>
              <a:rPr lang="en-US" sz="800" dirty="0" err="1">
                <a:solidFill>
                  <a:prstClr val="black"/>
                </a:solidFill>
                <a:latin typeface="Calibri" panose="020F0502020204030204"/>
                <a:ea typeface="Roboto" panose="02000000000000000000" pitchFamily="2" charset="0"/>
                <a:cs typeface="Roboto" panose="02000000000000000000" pitchFamily="2" charset="0"/>
              </a:rPr>
              <a:t>tabless</a:t>
            </a: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7445455" y="1710212"/>
            <a:ext cx="602279" cy="369332"/>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Configuration	</a:t>
            </a:r>
          </a:p>
        </p:txBody>
      </p:sp>
      <p:cxnSp>
        <p:nvCxnSpPr>
          <p:cNvPr id="4" name="Conector recto de flecha 3">
            <a:extLst>
              <a:ext uri="{FF2B5EF4-FFF2-40B4-BE49-F238E27FC236}">
                <a16:creationId xmlns:a16="http://schemas.microsoft.com/office/drawing/2014/main" id="{844FD51E-0DBE-4E6F-BEA2-82C9FD0FEA71}"/>
              </a:ext>
            </a:extLst>
          </p:cNvPr>
          <p:cNvCxnSpPr>
            <a:cxnSpLocks/>
            <a:stCxn id="33" idx="3"/>
            <a:endCxn id="35" idx="1"/>
          </p:cNvCxnSpPr>
          <p:nvPr/>
        </p:nvCxnSpPr>
        <p:spPr>
          <a:xfrm>
            <a:off x="4434533" y="1878006"/>
            <a:ext cx="514281" cy="3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recto de flecha 57">
            <a:extLst>
              <a:ext uri="{FF2B5EF4-FFF2-40B4-BE49-F238E27FC236}">
                <a16:creationId xmlns:a16="http://schemas.microsoft.com/office/drawing/2014/main" id="{9C0E8F83-4244-434F-B20C-32DA5AFC9F27}"/>
              </a:ext>
            </a:extLst>
          </p:cNvPr>
          <p:cNvCxnSpPr>
            <a:cxnSpLocks/>
            <a:stCxn id="35" idx="3"/>
            <a:endCxn id="40" idx="1"/>
          </p:cNvCxnSpPr>
          <p:nvPr/>
        </p:nvCxnSpPr>
        <p:spPr>
          <a:xfrm>
            <a:off x="5551093" y="1881368"/>
            <a:ext cx="431434" cy="17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a:stCxn id="40" idx="3"/>
            <a:endCxn id="49" idx="1"/>
          </p:cNvCxnSpPr>
          <p:nvPr/>
        </p:nvCxnSpPr>
        <p:spPr>
          <a:xfrm flipV="1">
            <a:off x="6886257" y="1894878"/>
            <a:ext cx="559198" cy="4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9436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94360">
                <a:tc>
                  <a:txBody>
                    <a:bodyPr/>
                    <a:lstStyle/>
                    <a:p>
                      <a:pPr marL="57150" indent="-57150">
                        <a:buClr>
                          <a:schemeClr val="tx2"/>
                        </a:buClr>
                        <a:buFont typeface="Arial" panose="020B0604020202020204" pitchFamily="34" charset="0"/>
                        <a:buChar char="•"/>
                      </a:pPr>
                      <a:r>
                        <a:rPr lang="es-AR" sz="800" b="0" dirty="0">
                          <a:solidFill>
                            <a:schemeClr val="tx1"/>
                          </a:solidFill>
                        </a:rPr>
                        <a:t>CIG Interface</a:t>
                      </a:r>
                    </a:p>
                    <a:p>
                      <a:pPr marL="57150" indent="-57150">
                        <a:buClr>
                          <a:schemeClr val="tx2"/>
                        </a:buClr>
                        <a:buFont typeface="Arial" panose="020B0604020202020204" pitchFamily="34" charset="0"/>
                        <a:buChar char="•"/>
                      </a:pPr>
                      <a:r>
                        <a:rPr lang="es-AR" sz="800" b="0" dirty="0">
                          <a:solidFill>
                            <a:schemeClr val="tx1"/>
                          </a:solidFill>
                        </a:rPr>
                        <a:t>SAP MM</a:t>
                      </a:r>
                    </a:p>
                    <a:p>
                      <a:pPr marL="57150" indent="-57150">
                        <a:buClr>
                          <a:schemeClr val="tx2"/>
                        </a:buClr>
                        <a:buFont typeface="Arial" panose="020B0604020202020204" pitchFamily="34" charset="0"/>
                        <a:buChar char="•"/>
                      </a:pPr>
                      <a:r>
                        <a:rPr lang="es-AR" sz="800" b="0" dirty="0">
                          <a:solidFill>
                            <a:schemeClr val="tx1"/>
                          </a:solidFill>
                        </a:rPr>
                        <a:t>Outlook</a:t>
                      </a:r>
                    </a:p>
                    <a:p>
                      <a:pPr marL="57150" indent="-57150">
                        <a:buClr>
                          <a:schemeClr val="tx2"/>
                        </a:buClr>
                        <a:buFont typeface="Arial" panose="020B0604020202020204" pitchFamily="34" charset="0"/>
                        <a:buChar char="•"/>
                      </a:pPr>
                      <a:r>
                        <a:rPr lang="es-AR" sz="800" b="0" dirty="0">
                          <a:solidFill>
                            <a:schemeClr val="tx1"/>
                          </a:solidFill>
                        </a:rPr>
                        <a:t>Ariba</a:t>
                      </a: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
        <p:nvSpPr>
          <p:cNvPr id="35" name="TextBox 44">
            <a:extLst>
              <a:ext uri="{FF2B5EF4-FFF2-40B4-BE49-F238E27FC236}">
                <a16:creationId xmlns:a16="http://schemas.microsoft.com/office/drawing/2014/main" id="{742ABB30-5C93-473E-A491-166F69DFCC13}"/>
              </a:ext>
            </a:extLst>
          </p:cNvPr>
          <p:cNvSpPr txBox="1"/>
          <p:nvPr/>
        </p:nvSpPr>
        <p:spPr>
          <a:xfrm>
            <a:off x="4948814" y="1696702"/>
            <a:ext cx="602279" cy="369332"/>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Receive</a:t>
            </a:r>
            <a:r>
              <a:rPr lang="es-AR" sz="800" dirty="0">
                <a:solidFill>
                  <a:prstClr val="black"/>
                </a:solidFill>
                <a:latin typeface="Calibri" panose="020F0502020204030204"/>
                <a:ea typeface="Roboto" panose="02000000000000000000" pitchFamily="2" charset="0"/>
                <a:cs typeface="Roboto" panose="02000000000000000000" pitchFamily="2" charset="0"/>
              </a:rPr>
              <a:t> Email</a:t>
            </a: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2242441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 will keep having access to the SAP  responsibilities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SAM AP NA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a:t>
            </a: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Prod Issues,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AP Team will create a Service Now ticket to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 will analyze the error and escalate it to NA SAP IT Team</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Any issue between SAP &amp; Ariba will be escalate via email with </a:t>
            </a:r>
            <a:r>
              <a:rPr lang="en-US" sz="900" dirty="0" err="1">
                <a:solidFill>
                  <a:srgbClr val="000000"/>
                </a:solidFill>
                <a:latin typeface="Arial" panose="020B0604020202020204"/>
                <a:cs typeface="+mn-cs"/>
              </a:rPr>
              <a:t>Liliam</a:t>
            </a:r>
            <a:r>
              <a:rPr lang="en-US" sz="900" dirty="0">
                <a:solidFill>
                  <a:srgbClr val="000000"/>
                </a:solidFill>
                <a:latin typeface="Arial" panose="020B0604020202020204"/>
                <a:cs typeface="+mn-cs"/>
              </a:rPr>
              <a:t> </a:t>
            </a:r>
            <a:r>
              <a:rPr lang="en-US" sz="900" dirty="0" err="1">
                <a:solidFill>
                  <a:srgbClr val="000000"/>
                </a:solidFill>
                <a:latin typeface="Arial" panose="020B0604020202020204"/>
                <a:cs typeface="+mn-cs"/>
              </a:rPr>
              <a:t>Tamburelli</a:t>
            </a:r>
            <a:endParaRPr lang="en-US" sz="900" dirty="0">
              <a:solidFill>
                <a:srgbClr val="000000"/>
              </a:solidFill>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latin typeface="Arial" panose="020B0604020202020204"/>
              <a:cs typeface="+mn-cs"/>
            </a:endParaRPr>
          </a:p>
          <a:p>
            <a:pPr marL="117469" indent="-117469" defTabSz="665534">
              <a:lnSpc>
                <a:spcPct val="100000"/>
              </a:lnSpc>
              <a:spcBef>
                <a:spcPts val="0"/>
              </a:spcBef>
              <a:buClr>
                <a:srgbClr val="0067B1"/>
              </a:buClr>
              <a:buSzPct val="100000"/>
              <a:buFont typeface="Wingdings" panose="05000000000000000000" pitchFamily="2" charset="2"/>
              <a:buChar char="§"/>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28</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SAP AP | </a:t>
            </a:r>
            <a:r>
              <a:rPr lang="es-AR" dirty="0" err="1">
                <a:solidFill>
                  <a:srgbClr val="000000"/>
                </a:solidFill>
                <a:latin typeface="Arial" panose="020B0604020202020204"/>
              </a:rPr>
              <a:t>Vendors</a:t>
            </a:r>
            <a:r>
              <a:rPr lang="es-AR" dirty="0">
                <a:solidFill>
                  <a:srgbClr val="000000"/>
                </a:solidFill>
                <a:latin typeface="Arial" panose="020B0604020202020204"/>
              </a:rPr>
              <a:t> </a:t>
            </a:r>
            <a:r>
              <a:rPr lang="es-AR" dirty="0" err="1">
                <a:solidFill>
                  <a:srgbClr val="000000"/>
                </a:solidFill>
                <a:latin typeface="Arial" panose="020B0604020202020204"/>
              </a:rPr>
              <a:t>creation</a:t>
            </a:r>
            <a:r>
              <a:rPr lang="es-AR" dirty="0">
                <a:solidFill>
                  <a:srgbClr val="000000"/>
                </a:solidFill>
                <a:latin typeface="Arial" panose="020B0604020202020204"/>
              </a:rPr>
              <a:t> in ARIBA &amp; SAP </a:t>
            </a:r>
            <a:r>
              <a:rPr lang="es-AR" dirty="0" err="1">
                <a:solidFill>
                  <a:srgbClr val="000000"/>
                </a:solidFill>
                <a:latin typeface="Arial" panose="020B0604020202020204"/>
              </a:rPr>
              <a:t>Support</a:t>
            </a:r>
            <a:endParaRPr lang="en-US" dirty="0">
              <a:solidFill>
                <a:srgbClr val="000000"/>
              </a:solidFill>
              <a:latin typeface="Arial" panose="020B0604020202020204"/>
            </a:endParaRPr>
          </a:p>
        </p:txBody>
      </p:sp>
      <p:sp>
        <p:nvSpPr>
          <p:cNvPr id="33" name="TextBox 44">
            <a:extLst>
              <a:ext uri="{FF2B5EF4-FFF2-40B4-BE49-F238E27FC236}">
                <a16:creationId xmlns:a16="http://schemas.microsoft.com/office/drawing/2014/main" id="{C9DFFF16-BC14-4E4C-A96A-EF3005940309}"/>
              </a:ext>
            </a:extLst>
          </p:cNvPr>
          <p:cNvSpPr txBox="1"/>
          <p:nvPr/>
        </p:nvSpPr>
        <p:spPr>
          <a:xfrm>
            <a:off x="3825497" y="1635285"/>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4" name="TextBox 44">
            <a:extLst>
              <a:ext uri="{FF2B5EF4-FFF2-40B4-BE49-F238E27FC236}">
                <a16:creationId xmlns:a16="http://schemas.microsoft.com/office/drawing/2014/main" id="{BD5F738F-5A79-44EB-8C28-5572173444C0}"/>
              </a:ext>
            </a:extLst>
          </p:cNvPr>
          <p:cNvSpPr txBox="1"/>
          <p:nvPr/>
        </p:nvSpPr>
        <p:spPr>
          <a:xfrm>
            <a:off x="4691247" y="1651796"/>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0" name="TextBox 44">
            <a:extLst>
              <a:ext uri="{FF2B5EF4-FFF2-40B4-BE49-F238E27FC236}">
                <a16:creationId xmlns:a16="http://schemas.microsoft.com/office/drawing/2014/main" id="{B0B2C13F-F096-46B1-AA15-C1B127EAE058}"/>
              </a:ext>
            </a:extLst>
          </p:cNvPr>
          <p:cNvSpPr txBox="1"/>
          <p:nvPr/>
        </p:nvSpPr>
        <p:spPr>
          <a:xfrm>
            <a:off x="5594666" y="1635285"/>
            <a:ext cx="602279"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603431" y="1767212"/>
            <a:ext cx="602279" cy="369332"/>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Configuration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664974" y="1666261"/>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 name="Conector recto de flecha 3">
            <a:extLst>
              <a:ext uri="{FF2B5EF4-FFF2-40B4-BE49-F238E27FC236}">
                <a16:creationId xmlns:a16="http://schemas.microsoft.com/office/drawing/2014/main" id="{844FD51E-0DBE-4E6F-BEA2-82C9FD0FEA71}"/>
              </a:ext>
            </a:extLst>
          </p:cNvPr>
          <p:cNvCxnSpPr>
            <a:cxnSpLocks/>
            <a:stCxn id="33" idx="3"/>
            <a:endCxn id="34" idx="1"/>
          </p:cNvCxnSpPr>
          <p:nvPr/>
        </p:nvCxnSpPr>
        <p:spPr>
          <a:xfrm>
            <a:off x="4427776" y="1927673"/>
            <a:ext cx="263471" cy="16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recto de flecha 57">
            <a:extLst>
              <a:ext uri="{FF2B5EF4-FFF2-40B4-BE49-F238E27FC236}">
                <a16:creationId xmlns:a16="http://schemas.microsoft.com/office/drawing/2014/main" id="{9C0E8F83-4244-434F-B20C-32DA5AFC9F27}"/>
              </a:ext>
            </a:extLst>
          </p:cNvPr>
          <p:cNvCxnSpPr>
            <a:cxnSpLocks/>
            <a:stCxn id="34" idx="3"/>
            <a:endCxn id="40" idx="1"/>
          </p:cNvCxnSpPr>
          <p:nvPr/>
        </p:nvCxnSpPr>
        <p:spPr>
          <a:xfrm flipV="1">
            <a:off x="5293526" y="1943062"/>
            <a:ext cx="301140" cy="1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a:stCxn id="40" idx="3"/>
            <a:endCxn id="49" idx="1"/>
          </p:cNvCxnSpPr>
          <p:nvPr/>
        </p:nvCxnSpPr>
        <p:spPr>
          <a:xfrm>
            <a:off x="6196945" y="1943062"/>
            <a:ext cx="406486" cy="8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stCxn id="49" idx="3"/>
            <a:endCxn id="57" idx="1"/>
          </p:cNvCxnSpPr>
          <p:nvPr/>
        </p:nvCxnSpPr>
        <p:spPr>
          <a:xfrm>
            <a:off x="7205710" y="1951878"/>
            <a:ext cx="459264" cy="6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9436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9436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SAP AP</a:t>
                      </a:r>
                    </a:p>
                    <a:p>
                      <a:pPr marL="57150" indent="-57150">
                        <a:buClr>
                          <a:schemeClr val="tx2"/>
                        </a:buClr>
                        <a:buFont typeface="Arial" panose="020B0604020202020204" pitchFamily="34" charset="0"/>
                        <a:buChar char="•"/>
                      </a:pPr>
                      <a:r>
                        <a:rPr lang="es-AR" sz="800" b="0" dirty="0">
                          <a:solidFill>
                            <a:schemeClr val="tx1"/>
                          </a:solidFill>
                        </a:rPr>
                        <a:t>ARIBA</a:t>
                      </a:r>
                    </a:p>
                    <a:p>
                      <a:pPr marL="57150" indent="-57150">
                        <a:buClr>
                          <a:schemeClr val="tx2"/>
                        </a:buClr>
                        <a:buFont typeface="Arial" panose="020B0604020202020204" pitchFamily="34" charset="0"/>
                        <a:buChar char="•"/>
                      </a:pPr>
                      <a:r>
                        <a:rPr lang="es-AR" sz="800" b="0" dirty="0">
                          <a:solidFill>
                            <a:schemeClr val="tx1"/>
                          </a:solidFill>
                        </a:rPr>
                        <a:t>Outlook</a:t>
                      </a: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
        <p:nvSpPr>
          <p:cNvPr id="35" name="TextBox 34">
            <a:extLst>
              <a:ext uri="{FF2B5EF4-FFF2-40B4-BE49-F238E27FC236}">
                <a16:creationId xmlns:a16="http://schemas.microsoft.com/office/drawing/2014/main" id="{EAD53EF2-468E-4905-B156-C3C9A1D965F0}"/>
              </a:ext>
            </a:extLst>
          </p:cNvPr>
          <p:cNvSpPr txBox="1"/>
          <p:nvPr/>
        </p:nvSpPr>
        <p:spPr>
          <a:xfrm>
            <a:off x="332927" y="1392004"/>
            <a:ext cx="3311439" cy="978729"/>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s-ES" sz="900" dirty="0" err="1">
                <a:solidFill>
                  <a:srgbClr val="000000"/>
                </a:solidFill>
                <a:latin typeface="Arial" panose="020B0604020202020204"/>
              </a:rPr>
              <a:t>Missing</a:t>
            </a:r>
            <a:r>
              <a:rPr lang="es-ES" sz="900" dirty="0">
                <a:solidFill>
                  <a:srgbClr val="000000"/>
                </a:solidFill>
                <a:latin typeface="Arial" panose="020B0604020202020204"/>
              </a:rPr>
              <a:t> </a:t>
            </a:r>
            <a:r>
              <a:rPr lang="es-ES" sz="900" dirty="0" err="1">
                <a:solidFill>
                  <a:srgbClr val="000000"/>
                </a:solidFill>
                <a:latin typeface="Arial" panose="020B0604020202020204"/>
              </a:rPr>
              <a:t>approvals</a:t>
            </a:r>
            <a:r>
              <a:rPr lang="es-ES" sz="900" dirty="0">
                <a:solidFill>
                  <a:srgbClr val="000000"/>
                </a:solidFill>
                <a:latin typeface="Arial" panose="020B0604020202020204"/>
              </a:rPr>
              <a:t> </a:t>
            </a:r>
            <a:r>
              <a:rPr lang="es-ES" sz="900" dirty="0" err="1">
                <a:solidFill>
                  <a:srgbClr val="000000"/>
                </a:solidFill>
                <a:latin typeface="Arial" panose="020B0604020202020204"/>
              </a:rPr>
              <a:t>or</a:t>
            </a:r>
            <a:r>
              <a:rPr lang="es-ES" sz="900" dirty="0">
                <a:solidFill>
                  <a:srgbClr val="000000"/>
                </a:solidFill>
                <a:latin typeface="Arial" panose="020B0604020202020204"/>
              </a:rPr>
              <a:t> </a:t>
            </a:r>
            <a:r>
              <a:rPr lang="es-ES" sz="900" dirty="0" err="1">
                <a:solidFill>
                  <a:srgbClr val="000000"/>
                </a:solidFill>
                <a:latin typeface="Arial" panose="020B0604020202020204"/>
              </a:rPr>
              <a:t>issues</a:t>
            </a:r>
            <a:r>
              <a:rPr lang="es-ES" sz="900" dirty="0">
                <a:solidFill>
                  <a:srgbClr val="000000"/>
                </a:solidFill>
                <a:latin typeface="Arial" panose="020B0604020202020204"/>
              </a:rPr>
              <a:t> </a:t>
            </a:r>
            <a:r>
              <a:rPr lang="es-ES" sz="900" dirty="0" err="1">
                <a:solidFill>
                  <a:srgbClr val="000000"/>
                </a:solidFill>
                <a:latin typeface="Arial" panose="020B0604020202020204"/>
              </a:rPr>
              <a:t>with</a:t>
            </a:r>
            <a:r>
              <a:rPr lang="es-ES" sz="900" dirty="0">
                <a:solidFill>
                  <a:srgbClr val="000000"/>
                </a:solidFill>
                <a:latin typeface="Arial" panose="020B0604020202020204"/>
              </a:rPr>
              <a:t> </a:t>
            </a:r>
            <a:r>
              <a:rPr lang="es-ES" sz="900" dirty="0" err="1">
                <a:solidFill>
                  <a:srgbClr val="000000"/>
                </a:solidFill>
                <a:latin typeface="Arial" panose="020B0604020202020204"/>
              </a:rPr>
              <a:t>the</a:t>
            </a:r>
            <a:r>
              <a:rPr lang="es-ES" sz="900" dirty="0">
                <a:solidFill>
                  <a:srgbClr val="000000"/>
                </a:solidFill>
                <a:latin typeface="Arial" panose="020B0604020202020204"/>
              </a:rPr>
              <a:t> </a:t>
            </a:r>
            <a:r>
              <a:rPr lang="es-ES" sz="900" dirty="0" err="1">
                <a:solidFill>
                  <a:srgbClr val="000000"/>
                </a:solidFill>
                <a:latin typeface="Arial" panose="020B0604020202020204"/>
              </a:rPr>
              <a:t>synchronization</a:t>
            </a:r>
            <a:r>
              <a:rPr lang="es-ES" sz="900" dirty="0">
                <a:solidFill>
                  <a:srgbClr val="000000"/>
                </a:solidFill>
                <a:latin typeface="Arial" panose="020B0604020202020204"/>
              </a:rPr>
              <a:t> </a:t>
            </a:r>
            <a:r>
              <a:rPr lang="es-ES" sz="900" dirty="0" err="1">
                <a:solidFill>
                  <a:srgbClr val="000000"/>
                </a:solidFill>
                <a:latin typeface="Arial" panose="020B0604020202020204"/>
              </a:rPr>
              <a:t>with</a:t>
            </a:r>
            <a:r>
              <a:rPr lang="es-ES" sz="900" dirty="0">
                <a:solidFill>
                  <a:srgbClr val="000000"/>
                </a:solidFill>
                <a:latin typeface="Arial" panose="020B0604020202020204"/>
              </a:rPr>
              <a:t> SAP Will be </a:t>
            </a:r>
            <a:r>
              <a:rPr lang="es-ES" sz="900" dirty="0" err="1">
                <a:solidFill>
                  <a:srgbClr val="000000"/>
                </a:solidFill>
                <a:latin typeface="Arial" panose="020B0604020202020204"/>
              </a:rPr>
              <a:t>handle</a:t>
            </a:r>
            <a:r>
              <a:rPr lang="es-ES" sz="900" dirty="0">
                <a:solidFill>
                  <a:srgbClr val="000000"/>
                </a:solidFill>
                <a:latin typeface="Arial" panose="020B0604020202020204"/>
              </a:rPr>
              <a:t> </a:t>
            </a:r>
            <a:r>
              <a:rPr lang="es-ES" sz="900" dirty="0" err="1">
                <a:solidFill>
                  <a:srgbClr val="000000"/>
                </a:solidFill>
                <a:latin typeface="Arial" panose="020B0604020202020204"/>
              </a:rPr>
              <a:t>via</a:t>
            </a:r>
            <a:r>
              <a:rPr lang="es-ES" sz="900" dirty="0">
                <a:solidFill>
                  <a:srgbClr val="000000"/>
                </a:solidFill>
                <a:latin typeface="Arial" panose="020B0604020202020204"/>
              </a:rPr>
              <a:t> email </a:t>
            </a:r>
            <a:r>
              <a:rPr lang="es-ES" sz="900" dirty="0" err="1">
                <a:solidFill>
                  <a:srgbClr val="000000"/>
                </a:solidFill>
                <a:latin typeface="Arial" panose="020B0604020202020204"/>
              </a:rPr>
              <a:t>from</a:t>
            </a:r>
            <a:r>
              <a:rPr lang="es-ES" sz="900" dirty="0">
                <a:solidFill>
                  <a:srgbClr val="000000"/>
                </a:solidFill>
                <a:latin typeface="Arial" panose="020B0604020202020204"/>
              </a:rPr>
              <a:t> </a:t>
            </a:r>
            <a:r>
              <a:rPr lang="es-ES" sz="900" dirty="0" err="1">
                <a:solidFill>
                  <a:srgbClr val="000000"/>
                </a:solidFill>
                <a:latin typeface="Arial" panose="020B0604020202020204"/>
              </a:rPr>
              <a:t>the</a:t>
            </a:r>
            <a:r>
              <a:rPr lang="es-ES" sz="900" dirty="0">
                <a:solidFill>
                  <a:srgbClr val="000000"/>
                </a:solidFill>
                <a:latin typeface="Arial" panose="020B0604020202020204"/>
              </a:rPr>
              <a:t> AP </a:t>
            </a:r>
            <a:r>
              <a:rPr lang="es-ES" sz="900" dirty="0" err="1">
                <a:solidFill>
                  <a:srgbClr val="000000"/>
                </a:solidFill>
                <a:latin typeface="Arial" panose="020B0604020202020204"/>
              </a:rPr>
              <a:t>Latam</a:t>
            </a:r>
            <a:r>
              <a:rPr lang="es-ES" sz="900" dirty="0">
                <a:solidFill>
                  <a:srgbClr val="000000"/>
                </a:solidFill>
                <a:latin typeface="Arial" panose="020B0604020202020204"/>
              </a:rPr>
              <a:t> </a:t>
            </a:r>
            <a:r>
              <a:rPr lang="es-ES" sz="900" dirty="0" err="1">
                <a:solidFill>
                  <a:srgbClr val="000000"/>
                </a:solidFill>
                <a:latin typeface="Arial" panose="020B0604020202020204"/>
              </a:rPr>
              <a:t>Team</a:t>
            </a:r>
            <a:r>
              <a:rPr lang="es-ES" sz="900" dirty="0">
                <a:solidFill>
                  <a:srgbClr val="000000"/>
                </a:solidFill>
                <a:latin typeface="Arial" panose="020B0604020202020204"/>
              </a:rPr>
              <a:t> </a:t>
            </a:r>
            <a:r>
              <a:rPr lang="es-ES" sz="900" dirty="0" err="1">
                <a:solidFill>
                  <a:srgbClr val="000000"/>
                </a:solidFill>
                <a:latin typeface="Arial" panose="020B0604020202020204"/>
              </a:rPr>
              <a:t>with</a:t>
            </a:r>
            <a:r>
              <a:rPr lang="es-ES" sz="900" dirty="0">
                <a:solidFill>
                  <a:srgbClr val="000000"/>
                </a:solidFill>
                <a:latin typeface="Arial" panose="020B0604020202020204"/>
              </a:rPr>
              <a:t> Liliam </a:t>
            </a:r>
            <a:r>
              <a:rPr lang="es-ES" sz="900" dirty="0" err="1">
                <a:solidFill>
                  <a:srgbClr val="000000"/>
                </a:solidFill>
                <a:latin typeface="Arial" panose="020B0604020202020204"/>
              </a:rPr>
              <a:t>Tamburelli</a:t>
            </a:r>
            <a:endParaRPr lang="es-ES" sz="900" dirty="0">
              <a:solidFill>
                <a:srgbClr val="000000"/>
              </a:solidFill>
              <a:latin typeface="Arial" panose="020B0604020202020204"/>
            </a:endParaRPr>
          </a:p>
          <a:p>
            <a:pPr marL="171446" indent="-171446" defTabSz="665534">
              <a:lnSpc>
                <a:spcPct val="80000"/>
              </a:lnSpc>
              <a:buClr>
                <a:srgbClr val="0067B1"/>
              </a:buClr>
              <a:buFont typeface="Arial" panose="020B0604020202020204" pitchFamily="34" charset="0"/>
              <a:buChar char="•"/>
            </a:pPr>
            <a:endParaRPr lang="es-ES" sz="900" dirty="0">
              <a:solidFill>
                <a:srgbClr val="000000"/>
              </a:solidFill>
              <a:latin typeface="Arial" panose="020B0604020202020204"/>
            </a:endParaRPr>
          </a:p>
          <a:p>
            <a:pPr marL="171446" indent="-171446" defTabSz="665534">
              <a:lnSpc>
                <a:spcPct val="80000"/>
              </a:lnSpc>
              <a:buClr>
                <a:srgbClr val="0067B1"/>
              </a:buClr>
              <a:buFont typeface="Arial" panose="020B0604020202020204" pitchFamily="34" charset="0"/>
              <a:buChar char="•"/>
            </a:pPr>
            <a:r>
              <a:rPr lang="en-US" sz="900" dirty="0">
                <a:solidFill>
                  <a:srgbClr val="000000"/>
                </a:solidFill>
                <a:latin typeface="Arial" panose="020B0604020202020204"/>
                <a:sym typeface="Wingdings" panose="05000000000000000000" pitchFamily="2" charset="2"/>
              </a:rPr>
              <a:t>SAP Support – A Service Now ticket is created by </a:t>
            </a:r>
            <a:r>
              <a:rPr lang="en-US" sz="900" dirty="0" err="1">
                <a:solidFill>
                  <a:srgbClr val="000000"/>
                </a:solidFill>
                <a:latin typeface="Arial" panose="020B0604020202020204"/>
                <a:sym typeface="Wingdings" panose="05000000000000000000" pitchFamily="2" charset="2"/>
              </a:rPr>
              <a:t>Latam</a:t>
            </a:r>
            <a:r>
              <a:rPr lang="en-US" sz="900" dirty="0">
                <a:solidFill>
                  <a:srgbClr val="000000"/>
                </a:solidFill>
                <a:latin typeface="Arial" panose="020B0604020202020204"/>
                <a:sym typeface="Wingdings" panose="05000000000000000000" pitchFamily="2" charset="2"/>
              </a:rPr>
              <a:t> SAP AP team to IT </a:t>
            </a:r>
            <a:r>
              <a:rPr lang="en-US" sz="900" dirty="0" err="1">
                <a:solidFill>
                  <a:srgbClr val="000000"/>
                </a:solidFill>
                <a:latin typeface="Arial" panose="020B0604020202020204"/>
                <a:sym typeface="Wingdings" panose="05000000000000000000" pitchFamily="2" charset="2"/>
              </a:rPr>
              <a:t>Latam</a:t>
            </a:r>
            <a:r>
              <a:rPr lang="en-US" sz="900" dirty="0">
                <a:solidFill>
                  <a:srgbClr val="000000"/>
                </a:solidFill>
                <a:latin typeface="Arial" panose="020B0604020202020204"/>
                <a:sym typeface="Wingdings" panose="05000000000000000000" pitchFamily="2" charset="2"/>
              </a:rPr>
              <a:t> support team and if was necessary they will send to NA AP Tier 4 team. </a:t>
            </a:r>
            <a:endParaRPr lang="en-US" sz="900" dirty="0">
              <a:solidFill>
                <a:srgbClr val="000000"/>
              </a:solidFill>
              <a:latin typeface="Arial" panose="020B0604020202020204"/>
            </a:endParaRPr>
          </a:p>
          <a:p>
            <a:pPr marL="171446" indent="-171446" defTabSz="665534">
              <a:lnSpc>
                <a:spcPct val="80000"/>
              </a:lnSpc>
              <a:buClr>
                <a:srgbClr val="0067B1"/>
              </a:buClr>
              <a:buFont typeface="Arial" panose="020B0604020202020204" pitchFamily="34" charset="0"/>
              <a:buChar char="•"/>
            </a:pPr>
            <a:endParaRPr lang="es-ES" sz="900" dirty="0">
              <a:solidFill>
                <a:srgbClr val="000000"/>
              </a:solidFill>
              <a:latin typeface="Arial" panose="020B0604020202020204"/>
            </a:endParaRPr>
          </a:p>
        </p:txBody>
      </p:sp>
      <p:sp>
        <p:nvSpPr>
          <p:cNvPr id="39" name="Text Placeholder 2">
            <a:extLst>
              <a:ext uri="{FF2B5EF4-FFF2-40B4-BE49-F238E27FC236}">
                <a16:creationId xmlns:a16="http://schemas.microsoft.com/office/drawing/2014/main" id="{C61E2E3C-AEB1-456C-A22C-7BE3263042DD}"/>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Jorge Wenner / Parrilla </a:t>
            </a:r>
            <a:r>
              <a:rPr lang="en-US" sz="900" dirty="0" err="1">
                <a:solidFill>
                  <a:srgbClr val="000000"/>
                </a:solidFill>
                <a:latin typeface="Arial" panose="020B0604020202020204"/>
                <a:cs typeface="+mn-cs"/>
              </a:rPr>
              <a:t>Antonela</a:t>
            </a:r>
            <a:r>
              <a:rPr lang="en-US" sz="900" dirty="0">
                <a:solidFill>
                  <a:srgbClr val="000000"/>
                </a:solidFill>
                <a:latin typeface="Arial" panose="020B0604020202020204"/>
                <a:cs typeface="+mn-cs"/>
              </a:rPr>
              <a:t> / Dania Hernandez</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 </a:t>
            </a:r>
            <a:r>
              <a:rPr lang="en-US" sz="900" b="1" dirty="0" err="1">
                <a:solidFill>
                  <a:srgbClr val="000000"/>
                </a:solidFill>
                <a:latin typeface="Arial" panose="020B0604020202020204"/>
                <a:cs typeface="+mn-cs"/>
              </a:rPr>
              <a:t>Liliam</a:t>
            </a:r>
            <a:r>
              <a:rPr lang="en-US" sz="900" b="1" dirty="0">
                <a:solidFill>
                  <a:srgbClr val="000000"/>
                </a:solidFill>
                <a:latin typeface="Arial" panose="020B0604020202020204"/>
                <a:cs typeface="+mn-cs"/>
              </a:rPr>
              <a:t> </a:t>
            </a:r>
            <a:r>
              <a:rPr lang="en-US" sz="900" b="1" dirty="0" err="1">
                <a:solidFill>
                  <a:srgbClr val="000000"/>
                </a:solidFill>
                <a:latin typeface="Arial" panose="020B0604020202020204"/>
                <a:cs typeface="+mn-cs"/>
              </a:rPr>
              <a:t>Tamburelli</a:t>
            </a:r>
            <a:endParaRPr lang="en-US" dirty="0"/>
          </a:p>
        </p:txBody>
      </p:sp>
    </p:spTree>
    <p:extLst>
      <p:ext uri="{BB962C8B-B14F-4D97-AF65-F5344CB8AC3E}">
        <p14:creationId xmlns:p14="http://schemas.microsoft.com/office/powerpoint/2010/main" val="2420293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Marcelo Bonal / Accounting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 Deborah Stone/Renee Dearman/Jayna Hand/Jenifer Hardee</a:t>
            </a:r>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GL SAP Team will keep having access to the SAP  responsibilities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SAP IT NA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a:t>
            </a: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Process are Run or Support directly from SAP IT NA Team. </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Issues or updates will be informed by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Accounting team to IT SAP NA Team via email.</a:t>
            </a: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29</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SAP GL | </a:t>
            </a:r>
            <a:r>
              <a:rPr lang="es-AR" dirty="0">
                <a:solidFill>
                  <a:srgbClr val="000000"/>
                </a:solidFill>
                <a:latin typeface="Arial" panose="020B0604020202020204"/>
              </a:rPr>
              <a:t>IT NA </a:t>
            </a:r>
            <a:r>
              <a:rPr lang="es-AR" dirty="0" err="1">
                <a:solidFill>
                  <a:srgbClr val="000000"/>
                </a:solidFill>
                <a:latin typeface="Arial" panose="020B0604020202020204"/>
              </a:rPr>
              <a:t>Support</a:t>
            </a:r>
            <a:r>
              <a:rPr lang="es-AR" dirty="0">
                <a:solidFill>
                  <a:srgbClr val="000000"/>
                </a:solidFill>
                <a:latin typeface="Arial" panose="020B0604020202020204"/>
              </a:rPr>
              <a:t> in </a:t>
            </a:r>
            <a:r>
              <a:rPr lang="es-AR" dirty="0" err="1">
                <a:solidFill>
                  <a:srgbClr val="000000"/>
                </a:solidFill>
                <a:latin typeface="Arial" panose="020B0604020202020204"/>
              </a:rPr>
              <a:t>monthly</a:t>
            </a:r>
            <a:r>
              <a:rPr lang="es-AR" dirty="0">
                <a:solidFill>
                  <a:srgbClr val="000000"/>
                </a:solidFill>
                <a:latin typeface="Arial" panose="020B0604020202020204"/>
              </a:rPr>
              <a:t> </a:t>
            </a:r>
            <a:r>
              <a:rPr lang="es-AR" dirty="0" err="1">
                <a:solidFill>
                  <a:srgbClr val="000000"/>
                </a:solidFill>
                <a:latin typeface="Arial" panose="020B0604020202020204"/>
              </a:rPr>
              <a:t>operation</a:t>
            </a:r>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332927" y="1392005"/>
            <a:ext cx="3311439" cy="1311128"/>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s-ES" sz="900" dirty="0" err="1">
                <a:solidFill>
                  <a:srgbClr val="000000"/>
                </a:solidFill>
                <a:latin typeface="Arial" panose="020B0604020202020204"/>
              </a:rPr>
              <a:t>Several</a:t>
            </a:r>
            <a:r>
              <a:rPr lang="es-ES" sz="900" dirty="0">
                <a:solidFill>
                  <a:srgbClr val="000000"/>
                </a:solidFill>
                <a:latin typeface="Arial" panose="020B0604020202020204"/>
              </a:rPr>
              <a:t> </a:t>
            </a:r>
            <a:r>
              <a:rPr lang="es-ES" sz="900" dirty="0" err="1">
                <a:solidFill>
                  <a:srgbClr val="000000"/>
                </a:solidFill>
                <a:latin typeface="Arial" panose="020B0604020202020204"/>
              </a:rPr>
              <a:t>process</a:t>
            </a:r>
            <a:r>
              <a:rPr lang="es-ES" sz="900" dirty="0">
                <a:solidFill>
                  <a:srgbClr val="000000"/>
                </a:solidFill>
                <a:latin typeface="Arial" panose="020B0604020202020204"/>
              </a:rPr>
              <a:t> are </a:t>
            </a:r>
            <a:r>
              <a:rPr lang="es-ES" sz="900" dirty="0" err="1">
                <a:solidFill>
                  <a:srgbClr val="000000"/>
                </a:solidFill>
                <a:latin typeface="Arial" panose="020B0604020202020204"/>
              </a:rPr>
              <a:t>centralized</a:t>
            </a:r>
            <a:r>
              <a:rPr lang="es-ES" sz="900" dirty="0">
                <a:solidFill>
                  <a:srgbClr val="000000"/>
                </a:solidFill>
                <a:latin typeface="Arial" panose="020B0604020202020204"/>
              </a:rPr>
              <a:t> in SAP IT NA </a:t>
            </a:r>
            <a:r>
              <a:rPr lang="es-ES" sz="900" dirty="0" err="1">
                <a:solidFill>
                  <a:srgbClr val="000000"/>
                </a:solidFill>
                <a:latin typeface="Arial" panose="020B0604020202020204"/>
              </a:rPr>
              <a:t>team</a:t>
            </a:r>
            <a:r>
              <a:rPr lang="es-ES" sz="900" dirty="0">
                <a:solidFill>
                  <a:srgbClr val="000000"/>
                </a:solidFill>
                <a:latin typeface="Arial" panose="020B0604020202020204"/>
              </a:rPr>
              <a:t> as:</a:t>
            </a:r>
          </a:p>
          <a:p>
            <a:pPr marL="171446" indent="-171446" defTabSz="665534">
              <a:lnSpc>
                <a:spcPct val="80000"/>
              </a:lnSpc>
              <a:buClr>
                <a:srgbClr val="0067B1"/>
              </a:buClr>
              <a:buFont typeface="Arial" panose="020B0604020202020204" pitchFamily="34" charset="0"/>
              <a:buChar char="•"/>
            </a:pPr>
            <a:endParaRPr lang="es-ES" sz="900" dirty="0">
              <a:solidFill>
                <a:srgbClr val="000000"/>
              </a:solidFill>
              <a:latin typeface="Arial" panose="020B0604020202020204"/>
            </a:endParaRPr>
          </a:p>
          <a:p>
            <a:pPr defTabSz="665534">
              <a:lnSpc>
                <a:spcPct val="80000"/>
              </a:lnSpc>
              <a:buClr>
                <a:srgbClr val="0067B1"/>
              </a:buClr>
            </a:pPr>
            <a:r>
              <a:rPr lang="es-ES" sz="900" dirty="0">
                <a:solidFill>
                  <a:srgbClr val="000000"/>
                </a:solidFill>
                <a:latin typeface="Arial" panose="020B0604020202020204"/>
              </a:rPr>
              <a:t>1- </a:t>
            </a:r>
            <a:r>
              <a:rPr lang="es-ES" sz="900" dirty="0" err="1">
                <a:solidFill>
                  <a:srgbClr val="000000"/>
                </a:solidFill>
                <a:latin typeface="Arial" panose="020B0604020202020204"/>
              </a:rPr>
              <a:t>Journal</a:t>
            </a:r>
            <a:r>
              <a:rPr lang="es-ES" sz="900" dirty="0">
                <a:solidFill>
                  <a:srgbClr val="000000"/>
                </a:solidFill>
                <a:latin typeface="Arial" panose="020B0604020202020204"/>
              </a:rPr>
              <a:t> </a:t>
            </a:r>
            <a:r>
              <a:rPr lang="es-ES" sz="900" dirty="0" err="1">
                <a:solidFill>
                  <a:srgbClr val="000000"/>
                </a:solidFill>
                <a:latin typeface="Arial" panose="020B0604020202020204"/>
              </a:rPr>
              <a:t>Reversal</a:t>
            </a:r>
            <a:endParaRPr lang="es-ES" sz="900" dirty="0">
              <a:solidFill>
                <a:srgbClr val="000000"/>
              </a:solidFill>
              <a:latin typeface="Arial" panose="020B0604020202020204"/>
            </a:endParaRPr>
          </a:p>
          <a:p>
            <a:pPr defTabSz="665534">
              <a:lnSpc>
                <a:spcPct val="80000"/>
              </a:lnSpc>
              <a:buClr>
                <a:srgbClr val="0067B1"/>
              </a:buClr>
            </a:pPr>
            <a:r>
              <a:rPr lang="es-ES" sz="900" dirty="0">
                <a:solidFill>
                  <a:srgbClr val="000000"/>
                </a:solidFill>
                <a:latin typeface="Arial" panose="020B0604020202020204"/>
              </a:rPr>
              <a:t>2- </a:t>
            </a:r>
            <a:r>
              <a:rPr lang="es-ES" sz="900" dirty="0" err="1">
                <a:solidFill>
                  <a:srgbClr val="000000"/>
                </a:solidFill>
                <a:latin typeface="Arial" panose="020B0604020202020204"/>
              </a:rPr>
              <a:t>Recurrent</a:t>
            </a:r>
            <a:r>
              <a:rPr lang="es-ES" sz="900" dirty="0">
                <a:solidFill>
                  <a:srgbClr val="000000"/>
                </a:solidFill>
                <a:latin typeface="Arial" panose="020B0604020202020204"/>
              </a:rPr>
              <a:t> </a:t>
            </a:r>
            <a:r>
              <a:rPr lang="es-ES" sz="900" dirty="0" err="1">
                <a:solidFill>
                  <a:srgbClr val="000000"/>
                </a:solidFill>
                <a:latin typeface="Arial" panose="020B0604020202020204"/>
              </a:rPr>
              <a:t>Journals</a:t>
            </a:r>
            <a:r>
              <a:rPr lang="es-ES" sz="900" dirty="0">
                <a:solidFill>
                  <a:srgbClr val="000000"/>
                </a:solidFill>
                <a:latin typeface="Arial" panose="020B0604020202020204"/>
              </a:rPr>
              <a:t> Schedule</a:t>
            </a:r>
          </a:p>
          <a:p>
            <a:pPr defTabSz="665534">
              <a:lnSpc>
                <a:spcPct val="80000"/>
              </a:lnSpc>
              <a:buClr>
                <a:srgbClr val="0067B1"/>
              </a:buClr>
            </a:pPr>
            <a:r>
              <a:rPr lang="es-ES" sz="900" dirty="0">
                <a:solidFill>
                  <a:srgbClr val="000000"/>
                </a:solidFill>
                <a:latin typeface="Arial" panose="020B0604020202020204"/>
              </a:rPr>
              <a:t>3- </a:t>
            </a:r>
            <a:r>
              <a:rPr lang="es-ES" sz="900" dirty="0" err="1">
                <a:solidFill>
                  <a:srgbClr val="000000"/>
                </a:solidFill>
                <a:latin typeface="Arial" panose="020B0604020202020204"/>
              </a:rPr>
              <a:t>Accounts</a:t>
            </a:r>
            <a:r>
              <a:rPr lang="es-ES" sz="900" dirty="0">
                <a:solidFill>
                  <a:srgbClr val="000000"/>
                </a:solidFill>
                <a:latin typeface="Arial" panose="020B0604020202020204"/>
              </a:rPr>
              <a:t> </a:t>
            </a:r>
            <a:r>
              <a:rPr lang="es-ES" sz="900" dirty="0" err="1">
                <a:solidFill>
                  <a:srgbClr val="000000"/>
                </a:solidFill>
                <a:latin typeface="Arial" panose="020B0604020202020204"/>
              </a:rPr>
              <a:t>Clearing</a:t>
            </a:r>
            <a:endParaRPr lang="es-ES" sz="900" dirty="0">
              <a:solidFill>
                <a:srgbClr val="000000"/>
              </a:solidFill>
              <a:latin typeface="Arial" panose="020B0604020202020204"/>
            </a:endParaRPr>
          </a:p>
          <a:p>
            <a:pPr defTabSz="665534">
              <a:lnSpc>
                <a:spcPct val="80000"/>
              </a:lnSpc>
              <a:buClr>
                <a:srgbClr val="0067B1"/>
              </a:buClr>
            </a:pPr>
            <a:r>
              <a:rPr lang="es-ES" sz="900" dirty="0">
                <a:solidFill>
                  <a:srgbClr val="000000"/>
                </a:solidFill>
                <a:latin typeface="Arial" panose="020B0604020202020204"/>
              </a:rPr>
              <a:t>4- FX </a:t>
            </a:r>
            <a:r>
              <a:rPr lang="es-ES" sz="900" dirty="0" err="1">
                <a:solidFill>
                  <a:srgbClr val="000000"/>
                </a:solidFill>
                <a:latin typeface="Arial" panose="020B0604020202020204"/>
              </a:rPr>
              <a:t>Variants</a:t>
            </a:r>
            <a:r>
              <a:rPr lang="es-ES" sz="900" dirty="0">
                <a:solidFill>
                  <a:srgbClr val="000000"/>
                </a:solidFill>
                <a:latin typeface="Arial" panose="020B0604020202020204"/>
              </a:rPr>
              <a:t> </a:t>
            </a:r>
            <a:r>
              <a:rPr lang="es-ES" sz="900" dirty="0" err="1">
                <a:solidFill>
                  <a:srgbClr val="000000"/>
                </a:solidFill>
                <a:latin typeface="Arial" panose="020B0604020202020204"/>
              </a:rPr>
              <a:t>Process</a:t>
            </a:r>
            <a:r>
              <a:rPr lang="es-ES" sz="900" dirty="0">
                <a:solidFill>
                  <a:srgbClr val="000000"/>
                </a:solidFill>
                <a:latin typeface="Arial" panose="020B0604020202020204"/>
              </a:rPr>
              <a:t> </a:t>
            </a:r>
            <a:r>
              <a:rPr lang="es-ES" sz="900" dirty="0" err="1">
                <a:solidFill>
                  <a:srgbClr val="000000"/>
                </a:solidFill>
                <a:latin typeface="Arial" panose="020B0604020202020204"/>
              </a:rPr>
              <a:t>maintenance</a:t>
            </a:r>
            <a:r>
              <a:rPr lang="es-ES" sz="900" dirty="0">
                <a:solidFill>
                  <a:srgbClr val="000000"/>
                </a:solidFill>
                <a:latin typeface="Arial" panose="020B0604020202020204"/>
              </a:rPr>
              <a:t> and </a:t>
            </a:r>
            <a:r>
              <a:rPr lang="es-ES" sz="900" dirty="0" err="1">
                <a:solidFill>
                  <a:srgbClr val="000000"/>
                </a:solidFill>
                <a:latin typeface="Arial" panose="020B0604020202020204"/>
              </a:rPr>
              <a:t>troubleshooting</a:t>
            </a:r>
            <a:r>
              <a:rPr lang="es-ES" sz="900" dirty="0">
                <a:solidFill>
                  <a:srgbClr val="000000"/>
                </a:solidFill>
                <a:latin typeface="Arial" panose="020B0604020202020204"/>
              </a:rPr>
              <a:t> </a:t>
            </a:r>
            <a:r>
              <a:rPr lang="es-ES" sz="900" dirty="0" err="1">
                <a:solidFill>
                  <a:srgbClr val="000000"/>
                </a:solidFill>
                <a:latin typeface="Arial" panose="020B0604020202020204"/>
              </a:rPr>
              <a:t>is</a:t>
            </a:r>
            <a:r>
              <a:rPr lang="es-ES" sz="900" dirty="0">
                <a:solidFill>
                  <a:srgbClr val="000000"/>
                </a:solidFill>
                <a:latin typeface="Arial" panose="020B0604020202020204"/>
              </a:rPr>
              <a:t> </a:t>
            </a:r>
            <a:r>
              <a:rPr lang="es-ES" sz="900" dirty="0" err="1">
                <a:solidFill>
                  <a:srgbClr val="000000"/>
                </a:solidFill>
                <a:latin typeface="Arial" panose="020B0604020202020204"/>
              </a:rPr>
              <a:t>performed</a:t>
            </a:r>
            <a:r>
              <a:rPr lang="es-ES" sz="900" dirty="0">
                <a:solidFill>
                  <a:srgbClr val="000000"/>
                </a:solidFill>
                <a:latin typeface="Arial" panose="020B0604020202020204"/>
              </a:rPr>
              <a:t> </a:t>
            </a:r>
            <a:r>
              <a:rPr lang="es-ES" sz="900" dirty="0" err="1">
                <a:solidFill>
                  <a:srgbClr val="000000"/>
                </a:solidFill>
                <a:latin typeface="Arial" panose="020B0604020202020204"/>
              </a:rPr>
              <a:t>by</a:t>
            </a:r>
            <a:r>
              <a:rPr lang="es-ES" sz="900" dirty="0">
                <a:solidFill>
                  <a:srgbClr val="000000"/>
                </a:solidFill>
                <a:latin typeface="Arial" panose="020B0604020202020204"/>
              </a:rPr>
              <a:t> Lumen as Columbus </a:t>
            </a:r>
            <a:r>
              <a:rPr lang="es-ES" sz="900" dirty="0" err="1">
                <a:solidFill>
                  <a:srgbClr val="000000"/>
                </a:solidFill>
                <a:latin typeface="Arial" panose="020B0604020202020204"/>
              </a:rPr>
              <a:t>requires</a:t>
            </a:r>
            <a:r>
              <a:rPr lang="es-ES" sz="900" dirty="0">
                <a:solidFill>
                  <a:srgbClr val="000000"/>
                </a:solidFill>
                <a:latin typeface="Arial" panose="020B0604020202020204"/>
              </a:rPr>
              <a:t>. Email </a:t>
            </a:r>
            <a:r>
              <a:rPr lang="es-ES" sz="900" dirty="0" err="1">
                <a:solidFill>
                  <a:srgbClr val="000000"/>
                </a:solidFill>
                <a:latin typeface="Arial" panose="020B0604020202020204"/>
              </a:rPr>
              <a:t>to</a:t>
            </a:r>
            <a:r>
              <a:rPr lang="es-ES" sz="900" dirty="0">
                <a:solidFill>
                  <a:srgbClr val="000000"/>
                </a:solidFill>
                <a:latin typeface="Arial" panose="020B0604020202020204"/>
              </a:rPr>
              <a:t> be </a:t>
            </a:r>
            <a:r>
              <a:rPr lang="es-ES" sz="900" dirty="0" err="1">
                <a:solidFill>
                  <a:srgbClr val="000000"/>
                </a:solidFill>
                <a:latin typeface="Arial" panose="020B0604020202020204"/>
              </a:rPr>
              <a:t>sent</a:t>
            </a:r>
            <a:r>
              <a:rPr lang="es-ES" sz="900" dirty="0">
                <a:solidFill>
                  <a:srgbClr val="000000"/>
                </a:solidFill>
                <a:latin typeface="Arial" panose="020B0604020202020204"/>
              </a:rPr>
              <a:t> </a:t>
            </a:r>
            <a:r>
              <a:rPr lang="es-ES" sz="900" dirty="0" err="1">
                <a:solidFill>
                  <a:srgbClr val="000000"/>
                </a:solidFill>
                <a:latin typeface="Arial" panose="020B0604020202020204"/>
              </a:rPr>
              <a:t>to</a:t>
            </a:r>
            <a:r>
              <a:rPr lang="es-ES" sz="900" dirty="0">
                <a:solidFill>
                  <a:srgbClr val="000000"/>
                </a:solidFill>
                <a:latin typeface="Arial" panose="020B0604020202020204"/>
              </a:rPr>
              <a:t> Renee Dearman (SAP IT </a:t>
            </a:r>
            <a:r>
              <a:rPr lang="es-ES" sz="900" dirty="0" err="1">
                <a:solidFill>
                  <a:srgbClr val="000000"/>
                </a:solidFill>
                <a:latin typeface="Arial" panose="020B0604020202020204"/>
              </a:rPr>
              <a:t>Team</a:t>
            </a:r>
            <a:r>
              <a:rPr lang="es-ES" sz="900" dirty="0">
                <a:solidFill>
                  <a:srgbClr val="000000"/>
                </a:solidFill>
                <a:latin typeface="Arial" panose="020B0604020202020204"/>
              </a:rPr>
              <a:t>)</a:t>
            </a:r>
          </a:p>
          <a:p>
            <a:pPr marL="171446" indent="-171446" defTabSz="665534">
              <a:lnSpc>
                <a:spcPct val="80000"/>
              </a:lnSpc>
              <a:buClr>
                <a:srgbClr val="0067B1"/>
              </a:buClr>
              <a:buFont typeface="Arial" panose="020B0604020202020204" pitchFamily="34" charset="0"/>
              <a:buChar char="•"/>
            </a:pPr>
            <a:endParaRPr lang="es-ES" sz="900" dirty="0">
              <a:solidFill>
                <a:srgbClr val="000000"/>
              </a:solidFill>
              <a:latin typeface="Arial" panose="020B0604020202020204"/>
            </a:endParaRPr>
          </a:p>
          <a:p>
            <a:pPr marL="171446" indent="-171446" defTabSz="665534">
              <a:lnSpc>
                <a:spcPct val="80000"/>
              </a:lnSpc>
              <a:buClr>
                <a:srgbClr val="0067B1"/>
              </a:buClr>
              <a:buFont typeface="Arial" panose="020B0604020202020204" pitchFamily="34" charset="0"/>
              <a:buChar char="•"/>
            </a:pPr>
            <a:r>
              <a:rPr lang="es-ES" sz="900" dirty="0" err="1">
                <a:solidFill>
                  <a:srgbClr val="000000"/>
                </a:solidFill>
                <a:latin typeface="Arial" panose="020B0604020202020204"/>
              </a:rPr>
              <a:t>Essbase</a:t>
            </a:r>
            <a:r>
              <a:rPr lang="es-ES" sz="900" dirty="0">
                <a:solidFill>
                  <a:srgbClr val="000000"/>
                </a:solidFill>
                <a:latin typeface="Arial" panose="020B0604020202020204"/>
              </a:rPr>
              <a:t> </a:t>
            </a:r>
            <a:r>
              <a:rPr lang="es-ES" sz="900" dirty="0" err="1">
                <a:solidFill>
                  <a:srgbClr val="000000"/>
                </a:solidFill>
                <a:latin typeface="Arial" panose="020B0604020202020204"/>
              </a:rPr>
              <a:t>Support</a:t>
            </a:r>
            <a:r>
              <a:rPr lang="es-ES" sz="900" dirty="0">
                <a:solidFill>
                  <a:srgbClr val="000000"/>
                </a:solidFill>
                <a:latin typeface="Arial" panose="020B0604020202020204"/>
              </a:rPr>
              <a:t> &amp; OS </a:t>
            </a:r>
            <a:r>
              <a:rPr lang="es-ES" sz="900" dirty="0" err="1">
                <a:solidFill>
                  <a:srgbClr val="000000"/>
                </a:solidFill>
                <a:latin typeface="Arial" panose="020B0604020202020204"/>
              </a:rPr>
              <a:t>Support</a:t>
            </a:r>
            <a:r>
              <a:rPr lang="es-ES" sz="900" dirty="0">
                <a:solidFill>
                  <a:srgbClr val="000000"/>
                </a:solidFill>
                <a:latin typeface="Arial" panose="020B0604020202020204"/>
              </a:rPr>
              <a:t>-  IT </a:t>
            </a:r>
            <a:r>
              <a:rPr lang="es-ES" sz="900" dirty="0" err="1">
                <a:solidFill>
                  <a:srgbClr val="000000"/>
                </a:solidFill>
                <a:latin typeface="Arial" panose="020B0604020202020204"/>
              </a:rPr>
              <a:t>Administration</a:t>
            </a:r>
            <a:r>
              <a:rPr lang="es-ES" sz="900" dirty="0">
                <a:solidFill>
                  <a:srgbClr val="000000"/>
                </a:solidFill>
                <a:latin typeface="Arial" panose="020B0604020202020204"/>
              </a:rPr>
              <a:t> </a:t>
            </a:r>
            <a:r>
              <a:rPr lang="es-ES" sz="900" dirty="0" err="1">
                <a:solidFill>
                  <a:srgbClr val="000000"/>
                </a:solidFill>
                <a:latin typeface="Arial" panose="020B0604020202020204"/>
              </a:rPr>
              <a:t>is</a:t>
            </a:r>
            <a:r>
              <a:rPr lang="es-ES" sz="900" dirty="0">
                <a:solidFill>
                  <a:srgbClr val="000000"/>
                </a:solidFill>
                <a:latin typeface="Arial" panose="020B0604020202020204"/>
              </a:rPr>
              <a:t> in Lumen. </a:t>
            </a:r>
            <a:r>
              <a:rPr lang="es-ES" sz="900" dirty="0" err="1">
                <a:solidFill>
                  <a:srgbClr val="000000"/>
                </a:solidFill>
                <a:latin typeface="Arial" panose="020B0604020202020204"/>
              </a:rPr>
              <a:t>Any</a:t>
            </a:r>
            <a:r>
              <a:rPr lang="es-ES" sz="900" dirty="0">
                <a:solidFill>
                  <a:srgbClr val="000000"/>
                </a:solidFill>
                <a:latin typeface="Arial" panose="020B0604020202020204"/>
              </a:rPr>
              <a:t> </a:t>
            </a:r>
            <a:r>
              <a:rPr lang="es-ES" sz="900" dirty="0" err="1">
                <a:solidFill>
                  <a:srgbClr val="000000"/>
                </a:solidFill>
                <a:latin typeface="Arial" panose="020B0604020202020204"/>
              </a:rPr>
              <a:t>update</a:t>
            </a:r>
            <a:r>
              <a:rPr lang="es-ES" sz="900" dirty="0">
                <a:solidFill>
                  <a:srgbClr val="000000"/>
                </a:solidFill>
                <a:latin typeface="Arial" panose="020B0604020202020204"/>
              </a:rPr>
              <a:t> o </a:t>
            </a:r>
            <a:r>
              <a:rPr lang="es-ES" sz="900" dirty="0" err="1">
                <a:solidFill>
                  <a:srgbClr val="000000"/>
                </a:solidFill>
                <a:latin typeface="Arial" panose="020B0604020202020204"/>
              </a:rPr>
              <a:t>request</a:t>
            </a:r>
            <a:r>
              <a:rPr lang="es-ES" sz="900" dirty="0">
                <a:solidFill>
                  <a:srgbClr val="000000"/>
                </a:solidFill>
                <a:latin typeface="Arial" panose="020B0604020202020204"/>
              </a:rPr>
              <a:t> </a:t>
            </a:r>
            <a:r>
              <a:rPr lang="es-ES" sz="900" dirty="0" err="1">
                <a:solidFill>
                  <a:srgbClr val="000000"/>
                </a:solidFill>
                <a:latin typeface="Arial" panose="020B0604020202020204"/>
              </a:rPr>
              <a:t>need</a:t>
            </a:r>
            <a:r>
              <a:rPr lang="es-ES" sz="900" dirty="0">
                <a:solidFill>
                  <a:srgbClr val="000000"/>
                </a:solidFill>
                <a:latin typeface="Arial" panose="020B0604020202020204"/>
              </a:rPr>
              <a:t> </a:t>
            </a:r>
            <a:r>
              <a:rPr lang="es-ES" sz="900" dirty="0" err="1">
                <a:solidFill>
                  <a:srgbClr val="000000"/>
                </a:solidFill>
                <a:latin typeface="Arial" panose="020B0604020202020204"/>
              </a:rPr>
              <a:t>to</a:t>
            </a:r>
            <a:r>
              <a:rPr lang="es-ES" sz="900" dirty="0">
                <a:solidFill>
                  <a:srgbClr val="000000"/>
                </a:solidFill>
                <a:latin typeface="Arial" panose="020B0604020202020204"/>
              </a:rPr>
              <a:t> be </a:t>
            </a:r>
            <a:r>
              <a:rPr lang="es-ES" sz="900" dirty="0" err="1">
                <a:solidFill>
                  <a:srgbClr val="000000"/>
                </a:solidFill>
                <a:latin typeface="Arial" panose="020B0604020202020204"/>
              </a:rPr>
              <a:t>handle</a:t>
            </a:r>
            <a:r>
              <a:rPr lang="es-ES" sz="900" dirty="0">
                <a:solidFill>
                  <a:srgbClr val="000000"/>
                </a:solidFill>
                <a:latin typeface="Arial" panose="020B0604020202020204"/>
              </a:rPr>
              <a:t> </a:t>
            </a:r>
            <a:r>
              <a:rPr lang="es-ES" sz="900" dirty="0" err="1">
                <a:solidFill>
                  <a:srgbClr val="000000"/>
                </a:solidFill>
                <a:latin typeface="Arial" panose="020B0604020202020204"/>
              </a:rPr>
              <a:t>by</a:t>
            </a:r>
            <a:r>
              <a:rPr lang="es-ES" sz="900" dirty="0">
                <a:solidFill>
                  <a:srgbClr val="000000"/>
                </a:solidFill>
                <a:latin typeface="Arial" panose="020B0604020202020204"/>
              </a:rPr>
              <a:t> </a:t>
            </a:r>
            <a:r>
              <a:rPr lang="es-ES" sz="900" dirty="0" err="1">
                <a:solidFill>
                  <a:srgbClr val="000000"/>
                </a:solidFill>
                <a:latin typeface="Arial" panose="020B0604020202020204"/>
              </a:rPr>
              <a:t>them</a:t>
            </a:r>
            <a:r>
              <a:rPr lang="es-ES" sz="900" dirty="0">
                <a:solidFill>
                  <a:srgbClr val="000000"/>
                </a:solidFill>
                <a:latin typeface="Arial" panose="020B0604020202020204"/>
              </a:rPr>
              <a:t>.</a:t>
            </a:r>
          </a:p>
        </p:txBody>
      </p:sp>
      <p:sp>
        <p:nvSpPr>
          <p:cNvPr id="40" name="TextBox 44">
            <a:extLst>
              <a:ext uri="{FF2B5EF4-FFF2-40B4-BE49-F238E27FC236}">
                <a16:creationId xmlns:a16="http://schemas.microsoft.com/office/drawing/2014/main" id="{B0B2C13F-F096-46B1-AA15-C1B127EAE058}"/>
              </a:ext>
            </a:extLst>
          </p:cNvPr>
          <p:cNvSpPr txBox="1"/>
          <p:nvPr/>
        </p:nvSpPr>
        <p:spPr>
          <a:xfrm>
            <a:off x="5144104" y="1634923"/>
            <a:ext cx="959306" cy="692497"/>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9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900" dirty="0" err="1">
                <a:solidFill>
                  <a:prstClr val="black"/>
                </a:solidFill>
                <a:latin typeface="Calibri" panose="020F0502020204030204"/>
                <a:ea typeface="Roboto" panose="02000000000000000000" pitchFamily="2" charset="0"/>
                <a:cs typeface="Roboto" panose="02000000000000000000" pitchFamily="2" charset="0"/>
              </a:rPr>
              <a:t>Apply</a:t>
            </a:r>
            <a:r>
              <a:rPr lang="en-US" sz="900" dirty="0">
                <a:solidFill>
                  <a:prstClr val="black"/>
                </a:solidFill>
                <a:latin typeface="Calibri" panose="020F0502020204030204"/>
                <a:ea typeface="Roboto" panose="02000000000000000000" pitchFamily="2" charset="0"/>
                <a:cs typeface="Roboto" panose="02000000000000000000" pitchFamily="2" charset="0"/>
              </a:rPr>
              <a:t> configuration or update the tables or schedule</a:t>
            </a:r>
          </a:p>
          <a:p>
            <a:pPr algn="ctr" defTabSz="685766">
              <a:defRPr/>
            </a:pPr>
            <a:r>
              <a:rPr lang="en-US" sz="9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485155" y="1806604"/>
            <a:ext cx="808780" cy="415498"/>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900" dirty="0">
                <a:solidFill>
                  <a:prstClr val="black"/>
                </a:solidFill>
                <a:latin typeface="Calibri" panose="020F0502020204030204"/>
                <a:ea typeface="Roboto" panose="02000000000000000000" pitchFamily="2" charset="0"/>
                <a:cs typeface="Roboto" panose="02000000000000000000" pitchFamily="2" charset="0"/>
              </a:rPr>
              <a:t>Verify the correct </a:t>
            </a:r>
            <a:r>
              <a:rPr lang="en-US" sz="900" dirty="0" err="1">
                <a:solidFill>
                  <a:prstClr val="black"/>
                </a:solidFill>
                <a:latin typeface="Calibri" panose="020F0502020204030204"/>
                <a:ea typeface="Roboto" panose="02000000000000000000" pitchFamily="2" charset="0"/>
                <a:cs typeface="Roboto" panose="02000000000000000000" pitchFamily="2" charset="0"/>
              </a:rPr>
              <a:t>rocess</a:t>
            </a:r>
            <a:r>
              <a:rPr lang="en-US" sz="900" dirty="0">
                <a:solidFill>
                  <a:prstClr val="black"/>
                </a:solidFill>
                <a:latin typeface="Calibri" panose="020F0502020204030204"/>
                <a:ea typeface="Roboto" panose="02000000000000000000" pitchFamily="2" charset="0"/>
                <a:cs typeface="Roboto" panose="02000000000000000000" pitchFamily="2" charset="0"/>
              </a:rPr>
              <a:t> during MEC	</a:t>
            </a:r>
          </a:p>
        </p:txBody>
      </p:sp>
      <p:cxnSp>
        <p:nvCxnSpPr>
          <p:cNvPr id="58" name="Conector recto de flecha 57">
            <a:extLst>
              <a:ext uri="{FF2B5EF4-FFF2-40B4-BE49-F238E27FC236}">
                <a16:creationId xmlns:a16="http://schemas.microsoft.com/office/drawing/2014/main" id="{9C0E8F83-4244-434F-B20C-32DA5AFC9F27}"/>
              </a:ext>
            </a:extLst>
          </p:cNvPr>
          <p:cNvCxnSpPr>
            <a:cxnSpLocks/>
            <a:stCxn id="35" idx="3"/>
            <a:endCxn id="40" idx="1"/>
          </p:cNvCxnSpPr>
          <p:nvPr/>
        </p:nvCxnSpPr>
        <p:spPr>
          <a:xfrm>
            <a:off x="4799851" y="1935724"/>
            <a:ext cx="344253" cy="45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a:stCxn id="40" idx="3"/>
            <a:endCxn id="49" idx="1"/>
          </p:cNvCxnSpPr>
          <p:nvPr/>
        </p:nvCxnSpPr>
        <p:spPr>
          <a:xfrm>
            <a:off x="6103410" y="1981172"/>
            <a:ext cx="381745" cy="3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79120">
                <a:tc>
                  <a:txBody>
                    <a:bodyPr/>
                    <a:lstStyle/>
                    <a:p>
                      <a:pPr marL="57150" indent="-57150">
                        <a:buClr>
                          <a:schemeClr val="tx2"/>
                        </a:buClr>
                        <a:buFont typeface="Arial" panose="020B0604020202020204" pitchFamily="34" charset="0"/>
                        <a:buChar char="•"/>
                      </a:pPr>
                      <a:r>
                        <a:rPr lang="es-AR" sz="800" b="0" dirty="0">
                          <a:solidFill>
                            <a:schemeClr val="tx1"/>
                          </a:solidFill>
                        </a:rPr>
                        <a:t>SAP</a:t>
                      </a:r>
                    </a:p>
                    <a:p>
                      <a:pPr marL="57150" indent="-57150">
                        <a:buClr>
                          <a:schemeClr val="tx2"/>
                        </a:buClr>
                        <a:buFont typeface="Arial" panose="020B0604020202020204" pitchFamily="34" charset="0"/>
                        <a:buChar char="•"/>
                      </a:pPr>
                      <a:r>
                        <a:rPr lang="es-AR" sz="800" b="0" dirty="0" err="1">
                          <a:solidFill>
                            <a:schemeClr val="tx1"/>
                          </a:solidFill>
                        </a:rPr>
                        <a:t>Essbase</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OS</a:t>
                      </a: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
        <p:nvSpPr>
          <p:cNvPr id="35" name="TextBox 44">
            <a:extLst>
              <a:ext uri="{FF2B5EF4-FFF2-40B4-BE49-F238E27FC236}">
                <a16:creationId xmlns:a16="http://schemas.microsoft.com/office/drawing/2014/main" id="{742ABB30-5C93-473E-A491-166F69DFCC13}"/>
              </a:ext>
            </a:extLst>
          </p:cNvPr>
          <p:cNvSpPr txBox="1"/>
          <p:nvPr/>
        </p:nvSpPr>
        <p:spPr>
          <a:xfrm>
            <a:off x="3917000" y="1658725"/>
            <a:ext cx="882851" cy="553998"/>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9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900" dirty="0" err="1">
                <a:solidFill>
                  <a:prstClr val="black"/>
                </a:solidFill>
                <a:latin typeface="Calibri" panose="020F0502020204030204"/>
                <a:ea typeface="Roboto" panose="02000000000000000000" pitchFamily="2" charset="0"/>
                <a:cs typeface="Roboto" panose="02000000000000000000" pitchFamily="2" charset="0"/>
              </a:rPr>
              <a:t>Process</a:t>
            </a:r>
            <a:r>
              <a:rPr lang="es-AR" sz="900" dirty="0">
                <a:solidFill>
                  <a:prstClr val="black"/>
                </a:solidFill>
                <a:latin typeface="Calibri" panose="020F0502020204030204"/>
                <a:ea typeface="Roboto" panose="02000000000000000000" pitchFamily="2" charset="0"/>
                <a:cs typeface="Roboto" panose="02000000000000000000" pitchFamily="2" charset="0"/>
              </a:rPr>
              <a:t> </a:t>
            </a:r>
            <a:r>
              <a:rPr lang="es-AR" sz="900" dirty="0" err="1">
                <a:solidFill>
                  <a:prstClr val="black"/>
                </a:solidFill>
                <a:latin typeface="Calibri" panose="020F0502020204030204"/>
                <a:ea typeface="Roboto" panose="02000000000000000000" pitchFamily="2" charset="0"/>
                <a:cs typeface="Roboto" panose="02000000000000000000" pitchFamily="2" charset="0"/>
              </a:rPr>
              <a:t>is</a:t>
            </a:r>
            <a:r>
              <a:rPr lang="es-AR" sz="900" dirty="0">
                <a:solidFill>
                  <a:prstClr val="black"/>
                </a:solidFill>
                <a:latin typeface="Calibri" panose="020F0502020204030204"/>
                <a:ea typeface="Roboto" panose="02000000000000000000" pitchFamily="2" charset="0"/>
                <a:cs typeface="Roboto" panose="02000000000000000000" pitchFamily="2" charset="0"/>
              </a:rPr>
              <a:t> run </a:t>
            </a:r>
            <a:r>
              <a:rPr lang="es-AR" sz="900" dirty="0" err="1">
                <a:solidFill>
                  <a:prstClr val="black"/>
                </a:solidFill>
                <a:latin typeface="Calibri" panose="020F0502020204030204"/>
                <a:ea typeface="Roboto" panose="02000000000000000000" pitchFamily="2" charset="0"/>
                <a:cs typeface="Roboto" panose="02000000000000000000" pitchFamily="2" charset="0"/>
              </a:rPr>
              <a:t>by</a:t>
            </a:r>
            <a:r>
              <a:rPr lang="es-AR" sz="900" dirty="0">
                <a:solidFill>
                  <a:prstClr val="black"/>
                </a:solidFill>
                <a:latin typeface="Calibri" panose="020F0502020204030204"/>
                <a:ea typeface="Roboto" panose="02000000000000000000" pitchFamily="2" charset="0"/>
                <a:cs typeface="Roboto" panose="02000000000000000000" pitchFamily="2" charset="0"/>
              </a:rPr>
              <a:t> IT NA </a:t>
            </a:r>
            <a:r>
              <a:rPr lang="es-AR" sz="900" dirty="0" err="1">
                <a:solidFill>
                  <a:prstClr val="black"/>
                </a:solidFill>
                <a:latin typeface="Calibri" panose="020F0502020204030204"/>
                <a:ea typeface="Roboto" panose="02000000000000000000" pitchFamily="2" charset="0"/>
                <a:cs typeface="Roboto" panose="02000000000000000000" pitchFamily="2" charset="0"/>
              </a:rPr>
              <a:t>directly</a:t>
            </a:r>
            <a:endParaRPr lang="es-AR" sz="9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900" dirty="0">
                <a:solidFill>
                  <a:prstClr val="black"/>
                </a:solidFill>
                <a:latin typeface="Calibri" panose="020F0502020204030204"/>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250273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DBD816C-9CBA-41C3-9675-36F91D5A73B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04" imgH="204" progId="TCLayout.ActiveDocument.1">
                  <p:embed/>
                </p:oleObj>
              </mc:Choice>
              <mc:Fallback>
                <p:oleObj name="think-cell Slide" r:id="rId3" imgW="204" imgH="204" progId="TCLayout.ActiveDocument.1">
                  <p:embed/>
                  <p:pic>
                    <p:nvPicPr>
                      <p:cNvPr id="6" name="Object 5" hidden="1">
                        <a:extLst>
                          <a:ext uri="{FF2B5EF4-FFF2-40B4-BE49-F238E27FC236}">
                            <a16:creationId xmlns:a16="http://schemas.microsoft.com/office/drawing/2014/main" id="{5DBD816C-9CBA-41C3-9675-36F91D5A73B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42DE544-90E0-485F-B2E7-47B454A3D07B}"/>
              </a:ext>
            </a:extLst>
          </p:cNvPr>
          <p:cNvSpPr>
            <a:spLocks noGrp="1"/>
          </p:cNvSpPr>
          <p:nvPr>
            <p:ph type="title"/>
          </p:nvPr>
        </p:nvSpPr>
        <p:spPr/>
        <p:txBody>
          <a:bodyPr vert="horz"/>
          <a:lstStyle/>
          <a:p>
            <a:r>
              <a:rPr lang="es-AR" dirty="0"/>
              <a:t>P</a:t>
            </a:r>
            <a:r>
              <a:rPr lang="en-US" dirty="0"/>
              <a:t>rocesses included</a:t>
            </a:r>
          </a:p>
        </p:txBody>
      </p:sp>
      <p:sp>
        <p:nvSpPr>
          <p:cNvPr id="3" name="Content Placeholder 2">
            <a:extLst>
              <a:ext uri="{FF2B5EF4-FFF2-40B4-BE49-F238E27FC236}">
                <a16:creationId xmlns:a16="http://schemas.microsoft.com/office/drawing/2014/main" id="{E70D7511-F6AE-4135-8713-5FAE8197D4A0}"/>
              </a:ext>
            </a:extLst>
          </p:cNvPr>
          <p:cNvSpPr>
            <a:spLocks noGrp="1"/>
          </p:cNvSpPr>
          <p:nvPr>
            <p:ph idx="1"/>
          </p:nvPr>
        </p:nvSpPr>
        <p:spPr>
          <a:xfrm>
            <a:off x="457199" y="861527"/>
            <a:ext cx="8229599" cy="3689208"/>
          </a:xfrm>
        </p:spPr>
        <p:txBody>
          <a:bodyPr>
            <a:normAutofit fontScale="92500" lnSpcReduction="10000"/>
          </a:bodyPr>
          <a:lstStyle/>
          <a:p>
            <a:r>
              <a:rPr lang="en-US" sz="1200" dirty="0"/>
              <a:t>Support to Oracle AR for LATAM Companies</a:t>
            </a:r>
          </a:p>
          <a:p>
            <a:r>
              <a:rPr lang="en-US" sz="1200" dirty="0"/>
              <a:t>DRT - Support to Oracle AR for LATAM Companies</a:t>
            </a:r>
          </a:p>
          <a:p>
            <a:r>
              <a:rPr lang="es-AR" sz="1200" dirty="0" err="1"/>
              <a:t>Support</a:t>
            </a:r>
            <a:r>
              <a:rPr lang="es-AR" sz="1200" dirty="0"/>
              <a:t> </a:t>
            </a:r>
            <a:r>
              <a:rPr lang="es-AR" sz="1200" dirty="0" err="1"/>
              <a:t>to</a:t>
            </a:r>
            <a:r>
              <a:rPr lang="es-AR" sz="1200" dirty="0"/>
              <a:t> CDMT/WTX </a:t>
            </a:r>
            <a:r>
              <a:rPr lang="es-AR" sz="1200" dirty="0" err="1"/>
              <a:t>for</a:t>
            </a:r>
            <a:r>
              <a:rPr lang="es-AR" sz="1200" dirty="0"/>
              <a:t> LATAM </a:t>
            </a:r>
            <a:r>
              <a:rPr lang="es-AR" sz="1200" dirty="0" err="1"/>
              <a:t>Companies</a:t>
            </a:r>
            <a:endParaRPr lang="es-AR" sz="1200" dirty="0"/>
          </a:p>
          <a:p>
            <a:r>
              <a:rPr lang="es-AR" sz="1200" dirty="0" err="1"/>
              <a:t>Support</a:t>
            </a:r>
            <a:r>
              <a:rPr lang="es-AR" sz="1200" dirty="0"/>
              <a:t> </a:t>
            </a:r>
            <a:r>
              <a:rPr lang="es-AR" sz="1200" dirty="0" err="1"/>
              <a:t>to</a:t>
            </a:r>
            <a:r>
              <a:rPr lang="es-AR" sz="1200" dirty="0"/>
              <a:t> SAP - Oracle AR Interface</a:t>
            </a:r>
          </a:p>
          <a:p>
            <a:r>
              <a:rPr lang="es-AR" sz="1200" dirty="0"/>
              <a:t>Security Roles </a:t>
            </a:r>
            <a:r>
              <a:rPr lang="es-AR" sz="1200" dirty="0" err="1"/>
              <a:t>for</a:t>
            </a:r>
            <a:r>
              <a:rPr lang="es-AR" sz="1200" dirty="0"/>
              <a:t> new </a:t>
            </a:r>
            <a:r>
              <a:rPr lang="es-AR" sz="1200" dirty="0" err="1"/>
              <a:t>plants</a:t>
            </a:r>
            <a:r>
              <a:rPr lang="es-AR" sz="1200" dirty="0"/>
              <a:t> </a:t>
            </a:r>
            <a:r>
              <a:rPr lang="es-AR" sz="1200" dirty="0" err="1"/>
              <a:t>or</a:t>
            </a:r>
            <a:r>
              <a:rPr lang="es-AR" sz="1200" dirty="0"/>
              <a:t> </a:t>
            </a:r>
            <a:r>
              <a:rPr lang="es-AR" sz="1200" dirty="0" err="1"/>
              <a:t>modifications</a:t>
            </a:r>
            <a:endParaRPr lang="es-AR" sz="1200" dirty="0"/>
          </a:p>
          <a:p>
            <a:r>
              <a:rPr lang="en-US" sz="1200" dirty="0"/>
              <a:t>New Tax Jurisdiction in Brazil</a:t>
            </a:r>
          </a:p>
          <a:p>
            <a:r>
              <a:rPr lang="es-AR" sz="1200" dirty="0"/>
              <a:t>GLM / SAP Interface</a:t>
            </a:r>
            <a:endParaRPr lang="en-US" sz="1200" dirty="0"/>
          </a:p>
          <a:p>
            <a:r>
              <a:rPr lang="es-AR" sz="1200" dirty="0" err="1"/>
              <a:t>Support</a:t>
            </a:r>
            <a:r>
              <a:rPr lang="es-AR" sz="1200" dirty="0"/>
              <a:t> </a:t>
            </a:r>
            <a:r>
              <a:rPr lang="es-AR" sz="1200" dirty="0" err="1"/>
              <a:t>to</a:t>
            </a:r>
            <a:r>
              <a:rPr lang="es-AR" sz="1200" dirty="0"/>
              <a:t> MM SAP </a:t>
            </a:r>
            <a:r>
              <a:rPr lang="es-AR" sz="1200" dirty="0" err="1"/>
              <a:t>for</a:t>
            </a:r>
            <a:r>
              <a:rPr lang="es-AR" sz="1200" dirty="0"/>
              <a:t> LATAM </a:t>
            </a:r>
            <a:r>
              <a:rPr lang="es-AR" sz="1200" dirty="0" err="1"/>
              <a:t>Companies</a:t>
            </a:r>
            <a:endParaRPr lang="es-AR" sz="1200" dirty="0"/>
          </a:p>
          <a:p>
            <a:r>
              <a:rPr lang="es-AR" sz="1200" dirty="0"/>
              <a:t>New material </a:t>
            </a:r>
            <a:r>
              <a:rPr lang="es-AR" sz="1200" dirty="0" err="1"/>
              <a:t>request</a:t>
            </a:r>
            <a:r>
              <a:rPr lang="es-AR" sz="1200" dirty="0"/>
              <a:t> &amp; </a:t>
            </a:r>
            <a:r>
              <a:rPr lang="es-AR" sz="1200" dirty="0" err="1"/>
              <a:t>Adress</a:t>
            </a:r>
            <a:r>
              <a:rPr lang="es-AR" sz="1200" dirty="0"/>
              <a:t> </a:t>
            </a:r>
            <a:r>
              <a:rPr lang="es-AR" sz="1200" dirty="0" err="1"/>
              <a:t>update</a:t>
            </a:r>
            <a:endParaRPr lang="es-AR" sz="1200" dirty="0"/>
          </a:p>
          <a:p>
            <a:r>
              <a:rPr lang="es-AR" sz="1200" dirty="0"/>
              <a:t>ARIBA – SAP Interface</a:t>
            </a:r>
          </a:p>
          <a:p>
            <a:r>
              <a:rPr lang="es-AR" sz="1200" dirty="0" err="1"/>
              <a:t>Vendors</a:t>
            </a:r>
            <a:r>
              <a:rPr lang="es-AR" sz="1200" dirty="0"/>
              <a:t> </a:t>
            </a:r>
            <a:r>
              <a:rPr lang="es-AR" sz="1200" dirty="0" err="1"/>
              <a:t>creation</a:t>
            </a:r>
            <a:r>
              <a:rPr lang="es-AR" sz="1200" dirty="0"/>
              <a:t> in ARIBA &amp; SAP </a:t>
            </a:r>
            <a:r>
              <a:rPr lang="es-AR" sz="1200" dirty="0" err="1"/>
              <a:t>Support</a:t>
            </a:r>
            <a:endParaRPr lang="es-AR" sz="1200" dirty="0"/>
          </a:p>
          <a:p>
            <a:r>
              <a:rPr lang="es-AR" sz="1200" dirty="0"/>
              <a:t>IT NA </a:t>
            </a:r>
            <a:r>
              <a:rPr lang="es-AR" sz="1200" dirty="0" err="1"/>
              <a:t>Support</a:t>
            </a:r>
            <a:r>
              <a:rPr lang="es-AR" sz="1200" dirty="0"/>
              <a:t> in </a:t>
            </a:r>
            <a:r>
              <a:rPr lang="es-AR" sz="1200" dirty="0" err="1"/>
              <a:t>monthly</a:t>
            </a:r>
            <a:r>
              <a:rPr lang="es-AR" sz="1200" dirty="0"/>
              <a:t> </a:t>
            </a:r>
            <a:r>
              <a:rPr lang="es-AR" sz="1200" dirty="0" err="1"/>
              <a:t>operation</a:t>
            </a:r>
            <a:endParaRPr lang="es-AR" sz="1200" dirty="0"/>
          </a:p>
          <a:p>
            <a:r>
              <a:rPr lang="en-US" sz="1200" dirty="0"/>
              <a:t>GL Account Creation</a:t>
            </a:r>
          </a:p>
          <a:p>
            <a:r>
              <a:rPr lang="en-US" sz="1200" dirty="0"/>
              <a:t>FI Support</a:t>
            </a:r>
          </a:p>
          <a:p>
            <a:r>
              <a:rPr lang="en-US" sz="1200" dirty="0"/>
              <a:t>Capital Accounting</a:t>
            </a:r>
          </a:p>
          <a:p>
            <a:endParaRPr lang="es-AR" dirty="0">
              <a:solidFill>
                <a:srgbClr val="000000"/>
              </a:solidFill>
              <a:latin typeface="Arial" panose="020B0604020202020204"/>
            </a:endParaRPr>
          </a:p>
          <a:p>
            <a:endParaRPr lang="es-AR" dirty="0">
              <a:solidFill>
                <a:srgbClr val="000000"/>
              </a:solidFill>
              <a:latin typeface="Arial" panose="020B0604020202020204"/>
            </a:endParaRPr>
          </a:p>
          <a:p>
            <a:endParaRPr lang="es-AR" dirty="0">
              <a:solidFill>
                <a:srgbClr val="000000"/>
              </a:solidFill>
              <a:latin typeface="Arial" panose="020B0604020202020204"/>
            </a:endParaRPr>
          </a:p>
          <a:p>
            <a:endParaRPr lang="es-AR" dirty="0">
              <a:solidFill>
                <a:srgbClr val="000000"/>
              </a:solidFill>
              <a:latin typeface="Arial" panose="020B0604020202020204"/>
            </a:endParaRPr>
          </a:p>
          <a:p>
            <a:endParaRPr lang="es-AR" dirty="0"/>
          </a:p>
          <a:p>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B11915DA-D17C-40E5-9F27-38110639CFB7}"/>
              </a:ext>
            </a:extLst>
          </p:cNvPr>
          <p:cNvSpPr>
            <a:spLocks noGrp="1"/>
          </p:cNvSpPr>
          <p:nvPr>
            <p:ph type="sldNum" sz="quarter" idx="4"/>
          </p:nvPr>
        </p:nvSpPr>
        <p:spPr/>
        <p:txBody>
          <a:bodyPr/>
          <a:lstStyle/>
          <a:p>
            <a:fld id="{16AF6406-B3F2-AD48-99A2-24C88CF40A2E}" type="slidenum">
              <a:rPr lang="en-US" smtClean="0"/>
              <a:pPr/>
              <a:t>3</a:t>
            </a:fld>
            <a:endParaRPr lang="en-US"/>
          </a:p>
        </p:txBody>
      </p:sp>
    </p:spTree>
    <p:extLst>
      <p:ext uri="{BB962C8B-B14F-4D97-AF65-F5344CB8AC3E}">
        <p14:creationId xmlns:p14="http://schemas.microsoft.com/office/powerpoint/2010/main" val="3052510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Alejandra Perreault / Accounting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 Deborah Stone / Michelle Joiner</a:t>
            </a:r>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GL SAP Team will keep having access to the SAP  responsibilities on Production and testing environments to verify the configurations applied</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SAP IT NA </a:t>
            </a:r>
            <a:r>
              <a:rPr lang="en-US" sz="900" dirty="0">
                <a:solidFill>
                  <a:srgbClr val="000000"/>
                </a:solidFill>
                <a:latin typeface="Arial" panose="020B0604020202020204"/>
              </a:rPr>
              <a:t>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a:t>
            </a: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s-AR" sz="900" dirty="0" err="1">
                <a:solidFill>
                  <a:srgbClr val="000000"/>
                </a:solidFill>
                <a:latin typeface="Arial" panose="020B0604020202020204"/>
                <a:cs typeface="+mn-cs"/>
              </a:rPr>
              <a:t>Latam</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Accounting</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team</a:t>
            </a:r>
            <a:r>
              <a:rPr lang="es-AR" sz="900" dirty="0">
                <a:solidFill>
                  <a:srgbClr val="000000"/>
                </a:solidFill>
                <a:latin typeface="Arial" panose="020B0604020202020204"/>
                <a:cs typeface="+mn-cs"/>
              </a:rPr>
              <a:t> Will </a:t>
            </a:r>
            <a:r>
              <a:rPr lang="es-AR" sz="900" dirty="0" err="1">
                <a:solidFill>
                  <a:srgbClr val="000000"/>
                </a:solidFill>
                <a:latin typeface="Arial" panose="020B0604020202020204"/>
                <a:cs typeface="+mn-cs"/>
              </a:rPr>
              <a:t>provide</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the</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list</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of</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accounts</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to</a:t>
            </a:r>
            <a:r>
              <a:rPr lang="es-AR" sz="900" dirty="0">
                <a:solidFill>
                  <a:srgbClr val="000000"/>
                </a:solidFill>
                <a:latin typeface="Arial" panose="020B0604020202020204"/>
                <a:cs typeface="+mn-cs"/>
              </a:rPr>
              <a:t> créate </a:t>
            </a:r>
            <a:r>
              <a:rPr lang="es-AR" sz="900" dirty="0" err="1">
                <a:solidFill>
                  <a:srgbClr val="000000"/>
                </a:solidFill>
                <a:latin typeface="Arial" panose="020B0604020202020204"/>
                <a:cs typeface="+mn-cs"/>
              </a:rPr>
              <a:t>to</a:t>
            </a:r>
            <a:r>
              <a:rPr lang="es-AR" sz="900" dirty="0">
                <a:solidFill>
                  <a:srgbClr val="000000"/>
                </a:solidFill>
                <a:latin typeface="Arial" panose="020B0604020202020204"/>
                <a:cs typeface="+mn-cs"/>
              </a:rPr>
              <a:t> IT SAP NA </a:t>
            </a:r>
            <a:r>
              <a:rPr lang="es-AR" sz="900" dirty="0" err="1">
                <a:solidFill>
                  <a:srgbClr val="000000"/>
                </a:solidFill>
                <a:latin typeface="Arial" panose="020B0604020202020204"/>
                <a:cs typeface="+mn-cs"/>
              </a:rPr>
              <a:t>Team</a:t>
            </a:r>
            <a:r>
              <a:rPr lang="es-AR" sz="900" dirty="0">
                <a:solidFill>
                  <a:srgbClr val="000000"/>
                </a:solidFill>
                <a:latin typeface="Arial" panose="020B0604020202020204"/>
                <a:cs typeface="+mn-cs"/>
              </a:rPr>
              <a:t>.</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s-AR" sz="900" dirty="0" err="1">
                <a:solidFill>
                  <a:srgbClr val="000000"/>
                </a:solidFill>
                <a:latin typeface="Arial" panose="020B0604020202020204"/>
                <a:cs typeface="+mn-cs"/>
              </a:rPr>
              <a:t>Latam</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Accounting</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team</a:t>
            </a:r>
            <a:r>
              <a:rPr lang="es-AR" sz="900" dirty="0">
                <a:solidFill>
                  <a:srgbClr val="000000"/>
                </a:solidFill>
                <a:latin typeface="Arial" panose="020B0604020202020204"/>
                <a:cs typeface="+mn-cs"/>
              </a:rPr>
              <a:t> Will </a:t>
            </a:r>
            <a:r>
              <a:rPr lang="es-AR" sz="900" dirty="0" err="1">
                <a:solidFill>
                  <a:srgbClr val="000000"/>
                </a:solidFill>
                <a:latin typeface="Arial" panose="020B0604020202020204"/>
                <a:cs typeface="+mn-cs"/>
              </a:rPr>
              <a:t>check</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the</a:t>
            </a:r>
            <a:r>
              <a:rPr lang="es-AR" sz="900" dirty="0">
                <a:solidFill>
                  <a:srgbClr val="000000"/>
                </a:solidFill>
                <a:latin typeface="Arial" panose="020B0604020202020204"/>
                <a:cs typeface="+mn-cs"/>
              </a:rPr>
              <a:t> new </a:t>
            </a:r>
            <a:r>
              <a:rPr lang="es-AR" sz="900" dirty="0" err="1">
                <a:solidFill>
                  <a:srgbClr val="000000"/>
                </a:solidFill>
                <a:latin typeface="Arial" panose="020B0604020202020204"/>
                <a:cs typeface="+mn-cs"/>
              </a:rPr>
              <a:t>accounts</a:t>
            </a:r>
            <a:r>
              <a:rPr lang="es-AR" sz="900" dirty="0">
                <a:solidFill>
                  <a:srgbClr val="000000"/>
                </a:solidFill>
                <a:latin typeface="Arial" panose="020B0604020202020204"/>
                <a:cs typeface="+mn-cs"/>
              </a:rPr>
              <a:t> and </a:t>
            </a:r>
            <a:r>
              <a:rPr lang="es-AR" sz="900" dirty="0" err="1">
                <a:solidFill>
                  <a:srgbClr val="000000"/>
                </a:solidFill>
                <a:latin typeface="Arial" panose="020B0604020202020204"/>
                <a:cs typeface="+mn-cs"/>
              </a:rPr>
              <a:t>inform</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any</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issue</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or</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problem</a:t>
            </a:r>
            <a:r>
              <a:rPr lang="es-AR" sz="900" dirty="0">
                <a:solidFill>
                  <a:srgbClr val="000000"/>
                </a:solidFill>
                <a:latin typeface="Arial" panose="020B0604020202020204"/>
                <a:cs typeface="+mn-cs"/>
              </a:rPr>
              <a:t>.</a:t>
            </a: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30</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SAP GL | GL Account Creation</a:t>
            </a:r>
          </a:p>
        </p:txBody>
      </p:sp>
      <p:sp>
        <p:nvSpPr>
          <p:cNvPr id="41" name="TextBox 40">
            <a:extLst>
              <a:ext uri="{FF2B5EF4-FFF2-40B4-BE49-F238E27FC236}">
                <a16:creationId xmlns:a16="http://schemas.microsoft.com/office/drawing/2014/main" id="{59EA9267-942B-4D68-9FA9-49087C4A5F12}"/>
              </a:ext>
            </a:extLst>
          </p:cNvPr>
          <p:cNvSpPr txBox="1"/>
          <p:nvPr/>
        </p:nvSpPr>
        <p:spPr>
          <a:xfrm>
            <a:off x="364635" y="1692800"/>
            <a:ext cx="3311439" cy="424732"/>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s-ES" sz="900" dirty="0" err="1">
                <a:solidFill>
                  <a:srgbClr val="000000"/>
                </a:solidFill>
                <a:latin typeface="Arial" panose="020B0604020202020204"/>
              </a:rPr>
              <a:t>Latam</a:t>
            </a:r>
            <a:r>
              <a:rPr lang="es-ES" sz="900" dirty="0">
                <a:solidFill>
                  <a:srgbClr val="000000"/>
                </a:solidFill>
                <a:latin typeface="Arial" panose="020B0604020202020204"/>
              </a:rPr>
              <a:t> responsable (Alejandra Perreault) </a:t>
            </a:r>
            <a:r>
              <a:rPr lang="es-ES" sz="900" dirty="0" err="1">
                <a:solidFill>
                  <a:srgbClr val="000000"/>
                </a:solidFill>
                <a:latin typeface="Arial" panose="020B0604020202020204"/>
              </a:rPr>
              <a:t>will</a:t>
            </a:r>
            <a:r>
              <a:rPr lang="es-ES" sz="900" dirty="0">
                <a:solidFill>
                  <a:srgbClr val="000000"/>
                </a:solidFill>
                <a:latin typeface="Arial" panose="020B0604020202020204"/>
              </a:rPr>
              <a:t> </a:t>
            </a:r>
            <a:r>
              <a:rPr lang="es-ES" sz="900" dirty="0" err="1">
                <a:solidFill>
                  <a:srgbClr val="000000"/>
                </a:solidFill>
                <a:latin typeface="Arial" panose="020B0604020202020204"/>
              </a:rPr>
              <a:t>request</a:t>
            </a:r>
            <a:r>
              <a:rPr lang="es-ES" sz="900" dirty="0">
                <a:solidFill>
                  <a:srgbClr val="000000"/>
                </a:solidFill>
                <a:latin typeface="Arial" panose="020B0604020202020204"/>
              </a:rPr>
              <a:t> </a:t>
            </a:r>
            <a:r>
              <a:rPr lang="es-ES" sz="900" dirty="0" err="1">
                <a:solidFill>
                  <a:srgbClr val="000000"/>
                </a:solidFill>
                <a:latin typeface="Arial" panose="020B0604020202020204"/>
              </a:rPr>
              <a:t>required</a:t>
            </a:r>
            <a:r>
              <a:rPr lang="es-ES" sz="900" dirty="0">
                <a:solidFill>
                  <a:srgbClr val="000000"/>
                </a:solidFill>
                <a:latin typeface="Arial" panose="020B0604020202020204"/>
              </a:rPr>
              <a:t> </a:t>
            </a:r>
            <a:r>
              <a:rPr lang="es-ES" sz="900" dirty="0" err="1">
                <a:solidFill>
                  <a:srgbClr val="000000"/>
                </a:solidFill>
                <a:latin typeface="Arial" panose="020B0604020202020204"/>
              </a:rPr>
              <a:t>approval</a:t>
            </a:r>
            <a:r>
              <a:rPr lang="es-ES" sz="900" dirty="0">
                <a:solidFill>
                  <a:srgbClr val="000000"/>
                </a:solidFill>
                <a:latin typeface="Arial" panose="020B0604020202020204"/>
              </a:rPr>
              <a:t> and </a:t>
            </a:r>
            <a:r>
              <a:rPr lang="es-ES" sz="900" dirty="0" err="1">
                <a:solidFill>
                  <a:srgbClr val="000000"/>
                </a:solidFill>
                <a:latin typeface="Arial" panose="020B0604020202020204"/>
              </a:rPr>
              <a:t>sent</a:t>
            </a:r>
            <a:r>
              <a:rPr lang="es-ES" sz="900" dirty="0">
                <a:solidFill>
                  <a:srgbClr val="000000"/>
                </a:solidFill>
                <a:latin typeface="Arial" panose="020B0604020202020204"/>
              </a:rPr>
              <a:t> </a:t>
            </a:r>
            <a:r>
              <a:rPr lang="es-ES" sz="900" dirty="0" err="1">
                <a:solidFill>
                  <a:srgbClr val="000000"/>
                </a:solidFill>
                <a:latin typeface="Arial" panose="020B0604020202020204"/>
              </a:rPr>
              <a:t>to</a:t>
            </a:r>
            <a:r>
              <a:rPr lang="es-ES" sz="900" dirty="0">
                <a:solidFill>
                  <a:srgbClr val="000000"/>
                </a:solidFill>
                <a:latin typeface="Arial" panose="020B0604020202020204"/>
              </a:rPr>
              <a:t> SAP IT NA </a:t>
            </a:r>
            <a:r>
              <a:rPr lang="es-ES" sz="900" dirty="0" err="1">
                <a:solidFill>
                  <a:srgbClr val="000000"/>
                </a:solidFill>
                <a:latin typeface="Arial" panose="020B0604020202020204"/>
              </a:rPr>
              <a:t>team</a:t>
            </a:r>
            <a:r>
              <a:rPr lang="es-ES" sz="900" dirty="0">
                <a:solidFill>
                  <a:srgbClr val="000000"/>
                </a:solidFill>
                <a:latin typeface="Arial" panose="020B0604020202020204"/>
              </a:rPr>
              <a:t> (Michelle Joiner)</a:t>
            </a:r>
          </a:p>
        </p:txBody>
      </p:sp>
      <p:sp>
        <p:nvSpPr>
          <p:cNvPr id="40" name="TextBox 44">
            <a:extLst>
              <a:ext uri="{FF2B5EF4-FFF2-40B4-BE49-F238E27FC236}">
                <a16:creationId xmlns:a16="http://schemas.microsoft.com/office/drawing/2014/main" id="{B0B2C13F-F096-46B1-AA15-C1B127EAE058}"/>
              </a:ext>
            </a:extLst>
          </p:cNvPr>
          <p:cNvSpPr txBox="1"/>
          <p:nvPr/>
        </p:nvSpPr>
        <p:spPr>
          <a:xfrm>
            <a:off x="5144104" y="1634923"/>
            <a:ext cx="959306" cy="49244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 and create the GL Accounts in SAP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3763209" y="1698863"/>
            <a:ext cx="900848" cy="369332"/>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Once approved by business need sent to IT SAP NA Team	</a:t>
            </a:r>
          </a:p>
        </p:txBody>
      </p:sp>
      <p:cxnSp>
        <p:nvCxnSpPr>
          <p:cNvPr id="58" name="Conector recto de flecha 57">
            <a:extLst>
              <a:ext uri="{FF2B5EF4-FFF2-40B4-BE49-F238E27FC236}">
                <a16:creationId xmlns:a16="http://schemas.microsoft.com/office/drawing/2014/main" id="{9C0E8F83-4244-434F-B20C-32DA5AFC9F27}"/>
              </a:ext>
            </a:extLst>
          </p:cNvPr>
          <p:cNvCxnSpPr>
            <a:cxnSpLocks/>
            <a:stCxn id="49" idx="3"/>
            <a:endCxn id="40" idx="1"/>
          </p:cNvCxnSpPr>
          <p:nvPr/>
        </p:nvCxnSpPr>
        <p:spPr>
          <a:xfrm flipV="1">
            <a:off x="4664057" y="1881145"/>
            <a:ext cx="480047" cy="2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a:stCxn id="40" idx="3"/>
            <a:endCxn id="29" idx="1"/>
          </p:cNvCxnSpPr>
          <p:nvPr/>
        </p:nvCxnSpPr>
        <p:spPr>
          <a:xfrm flipV="1">
            <a:off x="6103410" y="1879044"/>
            <a:ext cx="447593" cy="2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79120">
                <a:tc>
                  <a:txBody>
                    <a:bodyPr/>
                    <a:lstStyle/>
                    <a:p>
                      <a:pPr marL="57150" indent="-57150">
                        <a:buClr>
                          <a:schemeClr val="tx2"/>
                        </a:buClr>
                        <a:buFont typeface="Arial" panose="020B0604020202020204" pitchFamily="34" charset="0"/>
                        <a:buChar char="•"/>
                      </a:pPr>
                      <a:r>
                        <a:rPr lang="es-AR" sz="800" b="0" dirty="0">
                          <a:solidFill>
                            <a:schemeClr val="tx1"/>
                          </a:solidFill>
                        </a:rPr>
                        <a:t>SAP GL</a:t>
                      </a: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
        <p:nvSpPr>
          <p:cNvPr id="29" name="TextBox 44">
            <a:extLst>
              <a:ext uri="{FF2B5EF4-FFF2-40B4-BE49-F238E27FC236}">
                <a16:creationId xmlns:a16="http://schemas.microsoft.com/office/drawing/2014/main" id="{6E572B5C-DE10-4ADE-BBA7-693FF6D644D6}"/>
              </a:ext>
            </a:extLst>
          </p:cNvPr>
          <p:cNvSpPr txBox="1"/>
          <p:nvPr/>
        </p:nvSpPr>
        <p:spPr>
          <a:xfrm>
            <a:off x="6551003" y="1571267"/>
            <a:ext cx="900848" cy="61555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err="1">
                <a:solidFill>
                  <a:prstClr val="black"/>
                </a:solidFill>
                <a:latin typeface="Calibri" panose="020F0502020204030204"/>
                <a:ea typeface="Roboto" panose="02000000000000000000" pitchFamily="2" charset="0"/>
                <a:cs typeface="Roboto" panose="02000000000000000000" pitchFamily="2" charset="0"/>
              </a:rPr>
              <a:t>Latam</a:t>
            </a:r>
            <a:r>
              <a:rPr lang="en-US" sz="800" dirty="0">
                <a:solidFill>
                  <a:prstClr val="black"/>
                </a:solidFill>
                <a:latin typeface="Calibri" panose="020F0502020204030204"/>
                <a:ea typeface="Roboto" panose="02000000000000000000" pitchFamily="2" charset="0"/>
                <a:cs typeface="Roboto" panose="02000000000000000000" pitchFamily="2" charset="0"/>
              </a:rPr>
              <a:t> Accounting team will check and validate the new accounts in SAP</a:t>
            </a: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3726380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2"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Alejandra Perreault / Accounting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Team / Alejandro Marizcurena</a:t>
            </a:r>
          </a:p>
          <a:p>
            <a:pPr marL="117469" indent="-117469" defTabSz="665534">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 FI Team/ David White</a:t>
            </a:r>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2"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8" y="2987374"/>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4"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3856526"/>
            <a:ext cx="3006971" cy="9959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GL SAP Team will keep having access to the SAP  responsibilities on Production and testing environments to verify the configurations applied as well to FI </a:t>
            </a:r>
            <a:r>
              <a:rPr lang="en-US" sz="900" dirty="0" err="1">
                <a:solidFill>
                  <a:srgbClr val="000000"/>
                </a:solidFill>
                <a:latin typeface="Arial" panose="020B0604020202020204"/>
                <a:cs typeface="+mn-cs"/>
              </a:rPr>
              <a:t>Addin</a:t>
            </a:r>
            <a:r>
              <a:rPr lang="en-US" sz="900" dirty="0">
                <a:solidFill>
                  <a:srgbClr val="000000"/>
                </a:solidFill>
                <a:latin typeface="Arial" panose="020B0604020202020204"/>
                <a:cs typeface="+mn-cs"/>
              </a:rPr>
              <a:t>.</a:t>
            </a:r>
          </a:p>
          <a:p>
            <a:pPr marL="117469" indent="-117469" defTabSz="665534">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FI Team</a:t>
            </a:r>
            <a:r>
              <a:rPr lang="en-US" sz="900" dirty="0">
                <a:solidFill>
                  <a:srgbClr val="000000"/>
                </a:solidFill>
                <a:latin typeface="Arial" panose="020B0604020202020204"/>
              </a:rPr>
              <a:t>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a:t>
            </a:r>
          </a:p>
        </p:txBody>
      </p:sp>
      <p:sp>
        <p:nvSpPr>
          <p:cNvPr id="23" name="Rectangle 22">
            <a:extLst>
              <a:ext uri="{FF2B5EF4-FFF2-40B4-BE49-F238E27FC236}">
                <a16:creationId xmlns:a16="http://schemas.microsoft.com/office/drawing/2014/main" id="{DCAB17E9-0817-4B73-94C4-473BD3F41B69}"/>
              </a:ext>
            </a:extLst>
          </p:cNvPr>
          <p:cNvSpPr/>
          <p:nvPr/>
        </p:nvSpPr>
        <p:spPr>
          <a:xfrm>
            <a:off x="267791" y="3636118"/>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3888802"/>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endParaRPr lang="en-US" sz="900" dirty="0">
              <a:solidFill>
                <a:srgbClr val="000000"/>
              </a:solidFill>
              <a:highlight>
                <a:srgbClr val="FFFF00"/>
              </a:highlight>
              <a:latin typeface="Arial" panose="020B0604020202020204"/>
              <a:cs typeface="+mn-cs"/>
            </a:endParaRPr>
          </a:p>
          <a:p>
            <a:pPr defTabSz="665534">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9"/>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2"/>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s-AR" sz="900" dirty="0" err="1">
                <a:solidFill>
                  <a:srgbClr val="000000"/>
                </a:solidFill>
                <a:latin typeface="Arial" panose="020B0604020202020204"/>
                <a:cs typeface="+mn-cs"/>
              </a:rPr>
              <a:t>Latam</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Accounting</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team</a:t>
            </a:r>
            <a:r>
              <a:rPr lang="es-AR" sz="900" dirty="0">
                <a:solidFill>
                  <a:srgbClr val="000000"/>
                </a:solidFill>
                <a:latin typeface="Arial" panose="020B0604020202020204"/>
                <a:cs typeface="+mn-cs"/>
              </a:rPr>
              <a:t> Will créate a </a:t>
            </a:r>
            <a:r>
              <a:rPr lang="es-AR" sz="900" dirty="0" err="1">
                <a:solidFill>
                  <a:srgbClr val="000000"/>
                </a:solidFill>
                <a:latin typeface="Arial" panose="020B0604020202020204"/>
                <a:cs typeface="+mn-cs"/>
              </a:rPr>
              <a:t>request</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for</a:t>
            </a:r>
            <a:r>
              <a:rPr lang="es-AR" sz="900" dirty="0">
                <a:solidFill>
                  <a:srgbClr val="000000"/>
                </a:solidFill>
                <a:latin typeface="Arial" panose="020B0604020202020204"/>
                <a:cs typeface="+mn-cs"/>
              </a:rPr>
              <a:t> new </a:t>
            </a:r>
            <a:r>
              <a:rPr lang="es-AR" sz="900" dirty="0" err="1">
                <a:solidFill>
                  <a:srgbClr val="000000"/>
                </a:solidFill>
                <a:latin typeface="Arial" panose="020B0604020202020204"/>
                <a:cs typeface="+mn-cs"/>
              </a:rPr>
              <a:t>configurations</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or</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issues</a:t>
            </a:r>
            <a:endParaRPr lang="es-AR" sz="900" dirty="0">
              <a:solidFill>
                <a:srgbClr val="000000"/>
              </a:solidFill>
              <a:latin typeface="Arial" panose="020B0604020202020204"/>
              <a:cs typeface="+mn-cs"/>
            </a:endParaRPr>
          </a:p>
          <a:p>
            <a:pPr marL="117469" indent="-117469" defTabSz="665534">
              <a:lnSpc>
                <a:spcPct val="10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FI </a:t>
            </a:r>
            <a:r>
              <a:rPr lang="es-AR" sz="900" dirty="0" err="1">
                <a:solidFill>
                  <a:srgbClr val="000000"/>
                </a:solidFill>
                <a:latin typeface="Arial" panose="020B0604020202020204"/>
                <a:cs typeface="+mn-cs"/>
              </a:rPr>
              <a:t>Team</a:t>
            </a:r>
            <a:r>
              <a:rPr lang="es-AR" sz="900" dirty="0">
                <a:solidFill>
                  <a:srgbClr val="000000"/>
                </a:solidFill>
                <a:latin typeface="Arial" panose="020B0604020202020204"/>
                <a:cs typeface="+mn-cs"/>
              </a:rPr>
              <a:t> Will </a:t>
            </a:r>
            <a:r>
              <a:rPr lang="es-AR" sz="900" dirty="0" err="1">
                <a:solidFill>
                  <a:srgbClr val="000000"/>
                </a:solidFill>
                <a:latin typeface="Arial" panose="020B0604020202020204"/>
                <a:cs typeface="+mn-cs"/>
              </a:rPr>
              <a:t>analized</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the</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request</a:t>
            </a:r>
            <a:r>
              <a:rPr lang="es-AR" sz="900" dirty="0">
                <a:solidFill>
                  <a:srgbClr val="000000"/>
                </a:solidFill>
                <a:latin typeface="Arial" panose="020B0604020202020204"/>
                <a:cs typeface="+mn-cs"/>
              </a:rPr>
              <a:t> and </a:t>
            </a:r>
            <a:r>
              <a:rPr lang="es-AR" sz="900" dirty="0" err="1">
                <a:solidFill>
                  <a:srgbClr val="000000"/>
                </a:solidFill>
                <a:latin typeface="Arial" panose="020B0604020202020204"/>
                <a:cs typeface="+mn-cs"/>
              </a:rPr>
              <a:t>take</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the</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necessary</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actions</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Latam</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Accounting</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team</a:t>
            </a:r>
            <a:r>
              <a:rPr lang="es-AR" sz="900" dirty="0">
                <a:solidFill>
                  <a:srgbClr val="000000"/>
                </a:solidFill>
                <a:latin typeface="Arial" panose="020B0604020202020204"/>
                <a:cs typeface="+mn-cs"/>
              </a:rPr>
              <a:t> Will </a:t>
            </a:r>
            <a:r>
              <a:rPr lang="es-AR" sz="900" dirty="0" err="1">
                <a:solidFill>
                  <a:srgbClr val="000000"/>
                </a:solidFill>
                <a:latin typeface="Arial" panose="020B0604020202020204"/>
                <a:cs typeface="+mn-cs"/>
              </a:rPr>
              <a:t>check</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the</a:t>
            </a:r>
            <a:r>
              <a:rPr lang="es-AR" sz="900" dirty="0">
                <a:solidFill>
                  <a:srgbClr val="000000"/>
                </a:solidFill>
                <a:latin typeface="Arial" panose="020B0604020202020204"/>
                <a:cs typeface="+mn-cs"/>
              </a:rPr>
              <a:t> new </a:t>
            </a:r>
            <a:r>
              <a:rPr lang="es-AR" sz="900" dirty="0" err="1">
                <a:solidFill>
                  <a:srgbClr val="000000"/>
                </a:solidFill>
                <a:latin typeface="Arial" panose="020B0604020202020204"/>
                <a:cs typeface="+mn-cs"/>
              </a:rPr>
              <a:t>configuration</a:t>
            </a:r>
            <a:r>
              <a:rPr lang="es-AR" sz="900" dirty="0">
                <a:solidFill>
                  <a:srgbClr val="000000"/>
                </a:solidFill>
                <a:latin typeface="Arial" panose="020B0604020202020204"/>
                <a:cs typeface="+mn-cs"/>
              </a:rPr>
              <a:t> and </a:t>
            </a:r>
            <a:r>
              <a:rPr lang="es-AR" sz="900" dirty="0" err="1">
                <a:solidFill>
                  <a:srgbClr val="000000"/>
                </a:solidFill>
                <a:latin typeface="Arial" panose="020B0604020202020204"/>
                <a:cs typeface="+mn-cs"/>
              </a:rPr>
              <a:t>closed</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the</a:t>
            </a:r>
            <a:r>
              <a:rPr lang="es-AR" sz="900" dirty="0">
                <a:solidFill>
                  <a:srgbClr val="000000"/>
                </a:solidFill>
                <a:latin typeface="Arial" panose="020B0604020202020204"/>
                <a:cs typeface="+mn-cs"/>
              </a:rPr>
              <a:t> ticket.</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es-AR" sz="900" dirty="0" err="1">
                <a:solidFill>
                  <a:srgbClr val="000000"/>
                </a:solidFill>
                <a:latin typeface="Arial" panose="020B0604020202020204"/>
                <a:cs typeface="+mn-cs"/>
              </a:rPr>
              <a:t>It</a:t>
            </a:r>
            <a:r>
              <a:rPr lang="es-AR" sz="900" dirty="0">
                <a:solidFill>
                  <a:srgbClr val="000000"/>
                </a:solidFill>
                <a:latin typeface="Arial" panose="020B0604020202020204"/>
                <a:cs typeface="+mn-cs"/>
              </a:rPr>
              <a:t> can </a:t>
            </a:r>
            <a:r>
              <a:rPr lang="es-AR" sz="900" dirty="0" err="1">
                <a:solidFill>
                  <a:srgbClr val="000000"/>
                </a:solidFill>
                <a:latin typeface="Arial" panose="020B0604020202020204"/>
                <a:cs typeface="+mn-cs"/>
              </a:rPr>
              <a:t>also</a:t>
            </a:r>
            <a:r>
              <a:rPr lang="es-AR" sz="900" dirty="0">
                <a:solidFill>
                  <a:srgbClr val="000000"/>
                </a:solidFill>
                <a:latin typeface="Arial" panose="020B0604020202020204"/>
                <a:cs typeface="+mn-cs"/>
              </a:rPr>
              <a:t> be </a:t>
            </a:r>
            <a:r>
              <a:rPr lang="es-AR" sz="900" dirty="0" err="1">
                <a:solidFill>
                  <a:srgbClr val="000000"/>
                </a:solidFill>
                <a:latin typeface="Arial" panose="020B0604020202020204"/>
                <a:cs typeface="+mn-cs"/>
              </a:rPr>
              <a:t>handle</a:t>
            </a:r>
            <a:r>
              <a:rPr lang="es-AR" sz="900" dirty="0">
                <a:solidFill>
                  <a:srgbClr val="000000"/>
                </a:solidFill>
                <a:latin typeface="Arial" panose="020B0604020202020204"/>
                <a:cs typeface="+mn-cs"/>
              </a:rPr>
              <a:t> </a:t>
            </a:r>
            <a:r>
              <a:rPr lang="es-AR" sz="900" dirty="0" err="1">
                <a:solidFill>
                  <a:srgbClr val="000000"/>
                </a:solidFill>
                <a:latin typeface="Arial" panose="020B0604020202020204"/>
                <a:cs typeface="+mn-cs"/>
              </a:rPr>
              <a:t>via</a:t>
            </a:r>
            <a:r>
              <a:rPr lang="es-AR" sz="900" dirty="0">
                <a:solidFill>
                  <a:srgbClr val="000000"/>
                </a:solidFill>
                <a:latin typeface="Arial" panose="020B0604020202020204"/>
                <a:cs typeface="+mn-cs"/>
              </a:rPr>
              <a:t> email </a:t>
            </a:r>
            <a:r>
              <a:rPr lang="es-AR" sz="900" dirty="0" err="1">
                <a:solidFill>
                  <a:srgbClr val="000000"/>
                </a:solidFill>
                <a:latin typeface="Arial" panose="020B0604020202020204"/>
                <a:cs typeface="+mn-cs"/>
              </a:rPr>
              <a:t>directly</a:t>
            </a:r>
            <a:r>
              <a:rPr lang="es-AR" sz="900" dirty="0">
                <a:solidFill>
                  <a:srgbClr val="000000"/>
                </a:solidFill>
                <a:latin typeface="Arial" panose="020B0604020202020204"/>
                <a:cs typeface="+mn-cs"/>
              </a:rPr>
              <a:t>.</a:t>
            </a: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1"/>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1"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31</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313638"/>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SAP GL | FI Support</a:t>
            </a:r>
          </a:p>
        </p:txBody>
      </p:sp>
      <p:sp>
        <p:nvSpPr>
          <p:cNvPr id="41" name="TextBox 40">
            <a:extLst>
              <a:ext uri="{FF2B5EF4-FFF2-40B4-BE49-F238E27FC236}">
                <a16:creationId xmlns:a16="http://schemas.microsoft.com/office/drawing/2014/main" id="{59EA9267-942B-4D68-9FA9-49087C4A5F12}"/>
              </a:ext>
            </a:extLst>
          </p:cNvPr>
          <p:cNvSpPr txBox="1"/>
          <p:nvPr/>
        </p:nvSpPr>
        <p:spPr>
          <a:xfrm>
            <a:off x="380188" y="1465066"/>
            <a:ext cx="3311439" cy="757130"/>
          </a:xfrm>
          <a:prstGeom prst="rect">
            <a:avLst/>
          </a:prstGeom>
          <a:noFill/>
        </p:spPr>
        <p:txBody>
          <a:bodyPr wrap="square">
            <a:spAutoFit/>
          </a:bodyPr>
          <a:lstStyle/>
          <a:p>
            <a:pPr marL="171446" indent="-171446" defTabSz="665534">
              <a:lnSpc>
                <a:spcPct val="80000"/>
              </a:lnSpc>
              <a:buClr>
                <a:srgbClr val="0067B1"/>
              </a:buClr>
              <a:buFont typeface="Arial" panose="020B0604020202020204" pitchFamily="34" charset="0"/>
              <a:buChar char="•"/>
            </a:pPr>
            <a:r>
              <a:rPr lang="es-ES" sz="900" dirty="0">
                <a:solidFill>
                  <a:srgbClr val="000000"/>
                </a:solidFill>
                <a:latin typeface="Arial" panose="020B0604020202020204"/>
              </a:rPr>
              <a:t>FI </a:t>
            </a:r>
            <a:r>
              <a:rPr lang="es-ES" sz="900" dirty="0" err="1">
                <a:solidFill>
                  <a:srgbClr val="000000"/>
                </a:solidFill>
                <a:latin typeface="Arial" panose="020B0604020202020204"/>
              </a:rPr>
              <a:t>Addin</a:t>
            </a:r>
            <a:r>
              <a:rPr lang="es-ES" sz="900" dirty="0">
                <a:solidFill>
                  <a:srgbClr val="000000"/>
                </a:solidFill>
                <a:latin typeface="Arial" panose="020B0604020202020204"/>
              </a:rPr>
              <a:t> </a:t>
            </a:r>
            <a:r>
              <a:rPr lang="es-ES" sz="900" dirty="0" err="1">
                <a:solidFill>
                  <a:srgbClr val="000000"/>
                </a:solidFill>
                <a:latin typeface="Arial" panose="020B0604020202020204"/>
              </a:rPr>
              <a:t>is</a:t>
            </a:r>
            <a:r>
              <a:rPr lang="es-ES" sz="900" dirty="0">
                <a:solidFill>
                  <a:srgbClr val="000000"/>
                </a:solidFill>
                <a:latin typeface="Arial" panose="020B0604020202020204"/>
              </a:rPr>
              <a:t> </a:t>
            </a:r>
            <a:r>
              <a:rPr lang="es-ES" sz="900" dirty="0" err="1">
                <a:solidFill>
                  <a:srgbClr val="000000"/>
                </a:solidFill>
                <a:latin typeface="Arial" panose="020B0604020202020204"/>
              </a:rPr>
              <a:t>used</a:t>
            </a:r>
            <a:r>
              <a:rPr lang="es-ES" sz="900" dirty="0">
                <a:solidFill>
                  <a:srgbClr val="000000"/>
                </a:solidFill>
                <a:latin typeface="Arial" panose="020B0604020202020204"/>
              </a:rPr>
              <a:t> </a:t>
            </a:r>
            <a:r>
              <a:rPr lang="es-ES" sz="900" dirty="0" err="1">
                <a:solidFill>
                  <a:srgbClr val="000000"/>
                </a:solidFill>
                <a:latin typeface="Arial" panose="020B0604020202020204"/>
              </a:rPr>
              <a:t>for</a:t>
            </a:r>
            <a:r>
              <a:rPr lang="es-ES" sz="900" dirty="0">
                <a:solidFill>
                  <a:srgbClr val="000000"/>
                </a:solidFill>
                <a:latin typeface="Arial" panose="020B0604020202020204"/>
              </a:rPr>
              <a:t> </a:t>
            </a:r>
            <a:r>
              <a:rPr lang="es-ES" sz="900" dirty="0" err="1">
                <a:solidFill>
                  <a:srgbClr val="000000"/>
                </a:solidFill>
                <a:latin typeface="Arial" panose="020B0604020202020204"/>
              </a:rPr>
              <a:t>reporting</a:t>
            </a:r>
            <a:r>
              <a:rPr lang="es-ES" sz="900" dirty="0">
                <a:solidFill>
                  <a:srgbClr val="000000"/>
                </a:solidFill>
                <a:latin typeface="Arial" panose="020B0604020202020204"/>
              </a:rPr>
              <a:t> and </a:t>
            </a:r>
            <a:r>
              <a:rPr lang="es-ES" sz="900" dirty="0" err="1">
                <a:solidFill>
                  <a:srgbClr val="000000"/>
                </a:solidFill>
                <a:latin typeface="Arial" panose="020B0604020202020204"/>
              </a:rPr>
              <a:t>other</a:t>
            </a:r>
            <a:r>
              <a:rPr lang="es-ES" sz="900" dirty="0">
                <a:solidFill>
                  <a:srgbClr val="000000"/>
                </a:solidFill>
                <a:latin typeface="Arial" panose="020B0604020202020204"/>
              </a:rPr>
              <a:t> </a:t>
            </a:r>
            <a:r>
              <a:rPr lang="es-ES" sz="900" dirty="0" err="1">
                <a:solidFill>
                  <a:srgbClr val="000000"/>
                </a:solidFill>
                <a:latin typeface="Arial" panose="020B0604020202020204"/>
              </a:rPr>
              <a:t>process</a:t>
            </a:r>
            <a:r>
              <a:rPr lang="es-ES" sz="900" dirty="0">
                <a:solidFill>
                  <a:srgbClr val="000000"/>
                </a:solidFill>
                <a:latin typeface="Arial" panose="020B0604020202020204"/>
              </a:rPr>
              <a:t> as </a:t>
            </a:r>
            <a:r>
              <a:rPr lang="es-ES" sz="900" dirty="0" err="1">
                <a:solidFill>
                  <a:srgbClr val="000000"/>
                </a:solidFill>
                <a:latin typeface="Arial" panose="020B0604020202020204"/>
              </a:rPr>
              <a:t>the</a:t>
            </a:r>
            <a:r>
              <a:rPr lang="es-ES" sz="900" dirty="0">
                <a:solidFill>
                  <a:srgbClr val="000000"/>
                </a:solidFill>
                <a:latin typeface="Arial" panose="020B0604020202020204"/>
              </a:rPr>
              <a:t> OPEX Tool.</a:t>
            </a:r>
          </a:p>
          <a:p>
            <a:pPr marL="171446" indent="-171446" defTabSz="665534">
              <a:lnSpc>
                <a:spcPct val="80000"/>
              </a:lnSpc>
              <a:buClr>
                <a:srgbClr val="0067B1"/>
              </a:buClr>
              <a:buFont typeface="Arial" panose="020B0604020202020204" pitchFamily="34" charset="0"/>
              <a:buChar char="•"/>
            </a:pPr>
            <a:r>
              <a:rPr lang="es-ES" sz="900" dirty="0" err="1">
                <a:solidFill>
                  <a:srgbClr val="000000"/>
                </a:solidFill>
                <a:latin typeface="Arial" panose="020B0604020202020204"/>
              </a:rPr>
              <a:t>Any</a:t>
            </a:r>
            <a:r>
              <a:rPr lang="es-ES" sz="900" dirty="0">
                <a:solidFill>
                  <a:srgbClr val="000000"/>
                </a:solidFill>
                <a:latin typeface="Arial" panose="020B0604020202020204"/>
              </a:rPr>
              <a:t> </a:t>
            </a:r>
            <a:r>
              <a:rPr lang="es-ES" sz="900" dirty="0" err="1">
                <a:solidFill>
                  <a:srgbClr val="000000"/>
                </a:solidFill>
                <a:latin typeface="Arial" panose="020B0604020202020204"/>
              </a:rPr>
              <a:t>issue</a:t>
            </a:r>
            <a:r>
              <a:rPr lang="es-ES" sz="900" dirty="0">
                <a:solidFill>
                  <a:srgbClr val="000000"/>
                </a:solidFill>
                <a:latin typeface="Arial" panose="020B0604020202020204"/>
              </a:rPr>
              <a:t> </a:t>
            </a:r>
            <a:r>
              <a:rPr lang="es-ES" sz="900" dirty="0" err="1">
                <a:solidFill>
                  <a:srgbClr val="000000"/>
                </a:solidFill>
                <a:latin typeface="Arial" panose="020B0604020202020204"/>
              </a:rPr>
              <a:t>or</a:t>
            </a:r>
            <a:r>
              <a:rPr lang="es-ES" sz="900" dirty="0">
                <a:solidFill>
                  <a:srgbClr val="000000"/>
                </a:solidFill>
                <a:latin typeface="Arial" panose="020B0604020202020204"/>
              </a:rPr>
              <a:t> new </a:t>
            </a:r>
            <a:r>
              <a:rPr lang="es-ES" sz="900" dirty="0" err="1">
                <a:solidFill>
                  <a:srgbClr val="000000"/>
                </a:solidFill>
                <a:latin typeface="Arial" panose="020B0604020202020204"/>
              </a:rPr>
              <a:t>configuration</a:t>
            </a:r>
            <a:r>
              <a:rPr lang="es-ES" sz="900" dirty="0">
                <a:solidFill>
                  <a:srgbClr val="000000"/>
                </a:solidFill>
                <a:latin typeface="Arial" panose="020B0604020202020204"/>
              </a:rPr>
              <a:t> </a:t>
            </a:r>
            <a:r>
              <a:rPr lang="es-ES" sz="900" dirty="0" err="1">
                <a:solidFill>
                  <a:srgbClr val="000000"/>
                </a:solidFill>
                <a:latin typeface="Arial" panose="020B0604020202020204"/>
              </a:rPr>
              <a:t>is</a:t>
            </a:r>
            <a:r>
              <a:rPr lang="es-ES" sz="900" dirty="0">
                <a:solidFill>
                  <a:srgbClr val="000000"/>
                </a:solidFill>
                <a:latin typeface="Arial" panose="020B0604020202020204"/>
              </a:rPr>
              <a:t> </a:t>
            </a:r>
            <a:r>
              <a:rPr lang="es-ES" sz="900" dirty="0" err="1">
                <a:solidFill>
                  <a:srgbClr val="000000"/>
                </a:solidFill>
                <a:latin typeface="Arial" panose="020B0604020202020204"/>
              </a:rPr>
              <a:t>request</a:t>
            </a:r>
            <a:r>
              <a:rPr lang="es-ES" sz="900" dirty="0">
                <a:solidFill>
                  <a:srgbClr val="000000"/>
                </a:solidFill>
                <a:latin typeface="Arial" panose="020B0604020202020204"/>
              </a:rPr>
              <a:t> </a:t>
            </a:r>
            <a:r>
              <a:rPr lang="es-ES" sz="900" dirty="0" err="1">
                <a:solidFill>
                  <a:srgbClr val="000000"/>
                </a:solidFill>
                <a:latin typeface="Arial" panose="020B0604020202020204"/>
              </a:rPr>
              <a:t>to</a:t>
            </a:r>
            <a:r>
              <a:rPr lang="es-ES" sz="900" dirty="0">
                <a:solidFill>
                  <a:srgbClr val="000000"/>
                </a:solidFill>
                <a:latin typeface="Arial" panose="020B0604020202020204"/>
              </a:rPr>
              <a:t> FI </a:t>
            </a:r>
            <a:r>
              <a:rPr lang="es-ES" sz="900" dirty="0" err="1">
                <a:solidFill>
                  <a:srgbClr val="000000"/>
                </a:solidFill>
                <a:latin typeface="Arial" panose="020B0604020202020204"/>
              </a:rPr>
              <a:t>Team</a:t>
            </a:r>
            <a:r>
              <a:rPr lang="es-ES" sz="900" dirty="0">
                <a:solidFill>
                  <a:srgbClr val="000000"/>
                </a:solidFill>
                <a:latin typeface="Arial" panose="020B0604020202020204"/>
              </a:rPr>
              <a:t> </a:t>
            </a:r>
            <a:r>
              <a:rPr lang="es-ES" sz="900" dirty="0" err="1">
                <a:solidFill>
                  <a:srgbClr val="000000"/>
                </a:solidFill>
                <a:latin typeface="Arial" panose="020B0604020202020204"/>
              </a:rPr>
              <a:t>via</a:t>
            </a:r>
            <a:r>
              <a:rPr lang="es-ES" sz="900" dirty="0">
                <a:solidFill>
                  <a:srgbClr val="000000"/>
                </a:solidFill>
                <a:latin typeface="Arial" panose="020B0604020202020204"/>
              </a:rPr>
              <a:t> Ticket in </a:t>
            </a:r>
            <a:r>
              <a:rPr lang="es-ES" sz="900" dirty="0" err="1">
                <a:solidFill>
                  <a:srgbClr val="000000"/>
                </a:solidFill>
                <a:latin typeface="Arial" panose="020B0604020202020204"/>
              </a:rPr>
              <a:t>Service</a:t>
            </a:r>
            <a:r>
              <a:rPr lang="es-ES" sz="900" dirty="0">
                <a:solidFill>
                  <a:srgbClr val="000000"/>
                </a:solidFill>
                <a:latin typeface="Arial" panose="020B0604020202020204"/>
              </a:rPr>
              <a:t> </a:t>
            </a:r>
            <a:r>
              <a:rPr lang="es-ES" sz="900" dirty="0" err="1">
                <a:solidFill>
                  <a:srgbClr val="000000"/>
                </a:solidFill>
                <a:latin typeface="Arial" panose="020B0604020202020204"/>
              </a:rPr>
              <a:t>Now</a:t>
            </a:r>
            <a:r>
              <a:rPr lang="es-ES" sz="900" dirty="0">
                <a:solidFill>
                  <a:srgbClr val="000000"/>
                </a:solidFill>
                <a:latin typeface="Arial" panose="020B0604020202020204"/>
              </a:rPr>
              <a:t>.</a:t>
            </a:r>
          </a:p>
          <a:p>
            <a:pPr marL="171446" indent="-171446" defTabSz="665534">
              <a:lnSpc>
                <a:spcPct val="80000"/>
              </a:lnSpc>
              <a:buClr>
                <a:srgbClr val="0067B1"/>
              </a:buClr>
              <a:buFont typeface="Arial" panose="020B0604020202020204" pitchFamily="34" charset="0"/>
              <a:buChar char="•"/>
            </a:pPr>
            <a:r>
              <a:rPr lang="es-ES" sz="900" dirty="0">
                <a:solidFill>
                  <a:srgbClr val="000000"/>
                </a:solidFill>
                <a:latin typeface="Arial" panose="020B0604020202020204"/>
              </a:rPr>
              <a:t>FI </a:t>
            </a:r>
            <a:r>
              <a:rPr lang="es-ES" sz="900" dirty="0" err="1">
                <a:solidFill>
                  <a:srgbClr val="000000"/>
                </a:solidFill>
                <a:latin typeface="Arial" panose="020B0604020202020204"/>
              </a:rPr>
              <a:t>Team</a:t>
            </a:r>
            <a:r>
              <a:rPr lang="es-ES" sz="900" dirty="0">
                <a:solidFill>
                  <a:srgbClr val="000000"/>
                </a:solidFill>
                <a:latin typeface="Arial" panose="020B0604020202020204"/>
              </a:rPr>
              <a:t> Will </a:t>
            </a:r>
            <a:r>
              <a:rPr lang="es-ES" sz="900" dirty="0" err="1">
                <a:solidFill>
                  <a:srgbClr val="000000"/>
                </a:solidFill>
                <a:latin typeface="Arial" panose="020B0604020202020204"/>
              </a:rPr>
              <a:t>review</a:t>
            </a:r>
            <a:r>
              <a:rPr lang="es-ES" sz="900" dirty="0">
                <a:solidFill>
                  <a:srgbClr val="000000"/>
                </a:solidFill>
                <a:latin typeface="Arial" panose="020B0604020202020204"/>
              </a:rPr>
              <a:t> </a:t>
            </a:r>
            <a:r>
              <a:rPr lang="es-ES" sz="900" dirty="0" err="1">
                <a:solidFill>
                  <a:srgbClr val="000000"/>
                </a:solidFill>
                <a:latin typeface="Arial" panose="020B0604020202020204"/>
              </a:rPr>
              <a:t>the</a:t>
            </a:r>
            <a:r>
              <a:rPr lang="es-ES" sz="900" dirty="0">
                <a:solidFill>
                  <a:srgbClr val="000000"/>
                </a:solidFill>
                <a:latin typeface="Arial" panose="020B0604020202020204"/>
              </a:rPr>
              <a:t> </a:t>
            </a:r>
            <a:r>
              <a:rPr lang="es-ES" sz="900" dirty="0" err="1">
                <a:solidFill>
                  <a:srgbClr val="000000"/>
                </a:solidFill>
                <a:latin typeface="Arial" panose="020B0604020202020204"/>
              </a:rPr>
              <a:t>request</a:t>
            </a:r>
            <a:r>
              <a:rPr lang="es-ES" sz="900" dirty="0">
                <a:solidFill>
                  <a:srgbClr val="000000"/>
                </a:solidFill>
                <a:latin typeface="Arial" panose="020B0604020202020204"/>
              </a:rPr>
              <a:t> and </a:t>
            </a:r>
            <a:r>
              <a:rPr lang="es-ES" sz="900" dirty="0" err="1">
                <a:solidFill>
                  <a:srgbClr val="000000"/>
                </a:solidFill>
                <a:latin typeface="Arial" panose="020B0604020202020204"/>
              </a:rPr>
              <a:t>take</a:t>
            </a:r>
            <a:r>
              <a:rPr lang="es-ES" sz="900" dirty="0">
                <a:solidFill>
                  <a:srgbClr val="000000"/>
                </a:solidFill>
                <a:latin typeface="Arial" panose="020B0604020202020204"/>
              </a:rPr>
              <a:t> </a:t>
            </a:r>
            <a:r>
              <a:rPr lang="es-ES" sz="900" dirty="0" err="1">
                <a:solidFill>
                  <a:srgbClr val="000000"/>
                </a:solidFill>
                <a:latin typeface="Arial" panose="020B0604020202020204"/>
              </a:rPr>
              <a:t>the</a:t>
            </a:r>
            <a:r>
              <a:rPr lang="es-ES" sz="900" dirty="0">
                <a:solidFill>
                  <a:srgbClr val="000000"/>
                </a:solidFill>
                <a:latin typeface="Arial" panose="020B0604020202020204"/>
              </a:rPr>
              <a:t> </a:t>
            </a:r>
            <a:r>
              <a:rPr lang="es-ES" sz="900" dirty="0" err="1">
                <a:solidFill>
                  <a:srgbClr val="000000"/>
                </a:solidFill>
                <a:latin typeface="Arial" panose="020B0604020202020204"/>
              </a:rPr>
              <a:t>necessary</a:t>
            </a:r>
            <a:r>
              <a:rPr lang="es-ES" sz="900" dirty="0">
                <a:solidFill>
                  <a:srgbClr val="000000"/>
                </a:solidFill>
                <a:latin typeface="Arial" panose="020B0604020202020204"/>
              </a:rPr>
              <a:t> </a:t>
            </a:r>
            <a:r>
              <a:rPr lang="es-ES" sz="900" dirty="0" err="1">
                <a:solidFill>
                  <a:srgbClr val="000000"/>
                </a:solidFill>
                <a:latin typeface="Arial" panose="020B0604020202020204"/>
              </a:rPr>
              <a:t>actions</a:t>
            </a:r>
            <a:r>
              <a:rPr lang="es-ES" sz="900" dirty="0">
                <a:solidFill>
                  <a:srgbClr val="000000"/>
                </a:solidFill>
                <a:latin typeface="Arial" panose="020B0604020202020204"/>
              </a:rPr>
              <a:t>.</a:t>
            </a:r>
          </a:p>
        </p:txBody>
      </p: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579120">
                <a:tc>
                  <a:txBody>
                    <a:bodyPr/>
                    <a:lstStyle/>
                    <a:p>
                      <a:pPr marL="57150" indent="-57150">
                        <a:buClr>
                          <a:schemeClr val="tx2"/>
                        </a:buClr>
                        <a:buFont typeface="Arial" panose="020B0604020202020204" pitchFamily="34" charset="0"/>
                        <a:buChar char="•"/>
                      </a:pPr>
                      <a:r>
                        <a:rPr lang="es-AR" sz="800" b="0" dirty="0">
                          <a:solidFill>
                            <a:schemeClr val="tx1"/>
                          </a:solidFill>
                        </a:rPr>
                        <a:t>SAP GL</a:t>
                      </a:r>
                    </a:p>
                    <a:p>
                      <a:pPr marL="57150" indent="-57150">
                        <a:buClr>
                          <a:schemeClr val="tx2"/>
                        </a:buClr>
                        <a:buFont typeface="Arial" panose="020B0604020202020204" pitchFamily="34" charset="0"/>
                        <a:buChar char="•"/>
                      </a:pPr>
                      <a:r>
                        <a:rPr lang="es-AR" sz="800" b="0" dirty="0">
                          <a:solidFill>
                            <a:schemeClr val="tx1"/>
                          </a:solidFill>
                        </a:rPr>
                        <a:t>FI Tables</a:t>
                      </a:r>
                    </a:p>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252161" y="2438128"/>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314516" y="24523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228936" y="2438133"/>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dirty="0">
              <a:solidFill>
                <a:prstClr val="white"/>
              </a:solidFill>
              <a:highlight>
                <a:srgbClr val="FF00FF"/>
              </a:highlight>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298071" y="2451949"/>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dirty="0">
                <a:solidFill>
                  <a:prstClr val="black"/>
                </a:solidFill>
                <a:latin typeface="Calibri" panose="020F0502020204030204"/>
              </a:rPr>
              <a:t>Lumen </a:t>
            </a:r>
          </a:p>
        </p:txBody>
      </p:sp>
      <p:sp>
        <p:nvSpPr>
          <p:cNvPr id="30" name="TextBox 44">
            <a:extLst>
              <a:ext uri="{FF2B5EF4-FFF2-40B4-BE49-F238E27FC236}">
                <a16:creationId xmlns:a16="http://schemas.microsoft.com/office/drawing/2014/main" id="{32308EEF-5372-491F-890F-02F1D17E00E8}"/>
              </a:ext>
            </a:extLst>
          </p:cNvPr>
          <p:cNvSpPr txBox="1"/>
          <p:nvPr/>
        </p:nvSpPr>
        <p:spPr>
          <a:xfrm>
            <a:off x="3789103" y="175945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3" name="TextBox 44">
            <a:extLst>
              <a:ext uri="{FF2B5EF4-FFF2-40B4-BE49-F238E27FC236}">
                <a16:creationId xmlns:a16="http://schemas.microsoft.com/office/drawing/2014/main" id="{8D7B44F8-0C89-49DA-9782-AF7CDC27FCD8}"/>
              </a:ext>
            </a:extLst>
          </p:cNvPr>
          <p:cNvSpPr txBox="1"/>
          <p:nvPr/>
        </p:nvSpPr>
        <p:spPr>
          <a:xfrm>
            <a:off x="4848832" y="1779696"/>
            <a:ext cx="602279"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a:t>
            </a:r>
            <a:r>
              <a:rPr lang="en-US" sz="800" dirty="0" err="1">
                <a:solidFill>
                  <a:prstClr val="black"/>
                </a:solidFill>
                <a:latin typeface="Calibri" panose="020F0502020204030204"/>
                <a:ea typeface="Roboto" panose="02000000000000000000" pitchFamily="2" charset="0"/>
                <a:cs typeface="Roboto" panose="02000000000000000000" pitchFamily="2" charset="0"/>
              </a:rPr>
              <a:t>db</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34" name="TextBox 44">
            <a:extLst>
              <a:ext uri="{FF2B5EF4-FFF2-40B4-BE49-F238E27FC236}">
                <a16:creationId xmlns:a16="http://schemas.microsoft.com/office/drawing/2014/main" id="{C54B585B-FB20-4AD6-8801-2A7557A3F9C5}"/>
              </a:ext>
            </a:extLst>
          </p:cNvPr>
          <p:cNvSpPr txBox="1"/>
          <p:nvPr/>
        </p:nvSpPr>
        <p:spPr>
          <a:xfrm>
            <a:off x="5916897" y="1822334"/>
            <a:ext cx="662885" cy="49244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DB Configurations	</a:t>
            </a:r>
          </a:p>
        </p:txBody>
      </p:sp>
      <p:sp>
        <p:nvSpPr>
          <p:cNvPr id="35" name="TextBox 44">
            <a:extLst>
              <a:ext uri="{FF2B5EF4-FFF2-40B4-BE49-F238E27FC236}">
                <a16:creationId xmlns:a16="http://schemas.microsoft.com/office/drawing/2014/main" id="{DCB73C9C-EA6B-436C-99FC-38994F45F0E3}"/>
              </a:ext>
            </a:extLst>
          </p:cNvPr>
          <p:cNvSpPr txBox="1"/>
          <p:nvPr/>
        </p:nvSpPr>
        <p:spPr>
          <a:xfrm>
            <a:off x="7024481" y="1801386"/>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39" name="Conector recto de flecha 57">
            <a:extLst>
              <a:ext uri="{FF2B5EF4-FFF2-40B4-BE49-F238E27FC236}">
                <a16:creationId xmlns:a16="http://schemas.microsoft.com/office/drawing/2014/main" id="{406B63D8-9F26-40FD-A2E8-C67636D2ACAD}"/>
              </a:ext>
            </a:extLst>
          </p:cNvPr>
          <p:cNvCxnSpPr>
            <a:cxnSpLocks/>
          </p:cNvCxnSpPr>
          <p:nvPr/>
        </p:nvCxnSpPr>
        <p:spPr>
          <a:xfrm flipV="1">
            <a:off x="4433596" y="2071191"/>
            <a:ext cx="31902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ector recto de flecha 57">
            <a:extLst>
              <a:ext uri="{FF2B5EF4-FFF2-40B4-BE49-F238E27FC236}">
                <a16:creationId xmlns:a16="http://schemas.microsoft.com/office/drawing/2014/main" id="{4DEF3C74-6A72-4AE9-B066-2CF292C14AE7}"/>
              </a:ext>
            </a:extLst>
          </p:cNvPr>
          <p:cNvCxnSpPr>
            <a:cxnSpLocks/>
          </p:cNvCxnSpPr>
          <p:nvPr/>
        </p:nvCxnSpPr>
        <p:spPr>
          <a:xfrm flipV="1">
            <a:off x="5518788" y="2071190"/>
            <a:ext cx="31902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ector recto de flecha 57">
            <a:extLst>
              <a:ext uri="{FF2B5EF4-FFF2-40B4-BE49-F238E27FC236}">
                <a16:creationId xmlns:a16="http://schemas.microsoft.com/office/drawing/2014/main" id="{45E38DAE-8294-4CBE-AC58-CC21F2D41CD0}"/>
              </a:ext>
            </a:extLst>
          </p:cNvPr>
          <p:cNvCxnSpPr>
            <a:cxnSpLocks/>
          </p:cNvCxnSpPr>
          <p:nvPr/>
        </p:nvCxnSpPr>
        <p:spPr>
          <a:xfrm flipV="1">
            <a:off x="6647851" y="2070131"/>
            <a:ext cx="31902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1669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62440" y="678432"/>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High Level Process Description and Process Flow </a:t>
            </a:r>
            <a:r>
              <a:rPr lang="en-US" sz="1050" i="1">
                <a:solidFill>
                  <a:prstClr val="white"/>
                </a:solidFill>
                <a:latin typeface="Calibri" panose="020F0502020204030204"/>
                <a:ea typeface="Roboto Light" panose="02000000000000000000" pitchFamily="2" charset="0"/>
              </a:rPr>
              <a:t>(emphasis on areas of change)</a:t>
            </a:r>
            <a:endParaRPr lang="en-US" sz="1050">
              <a:solidFill>
                <a:prstClr val="white"/>
              </a:solidFill>
              <a:latin typeface="Calibri" panose="020F0502020204030204"/>
              <a:ea typeface="Roboto Light" panose="02000000000000000000" pitchFamily="2" charset="0"/>
            </a:endParaRP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581262"/>
            <a:ext cx="2901766" cy="501044"/>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Columbus Owners: Manuel Freire &amp; Laura Baez</a:t>
            </a:r>
          </a:p>
          <a:p>
            <a:pPr marL="117469" indent="-117469" defTabSz="665534">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Lumen Owners: Tara Elmore, Joe Laird, Gowri Narla; Jonathan Brown</a:t>
            </a: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3345646"/>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2440" y="3589279"/>
            <a:ext cx="3028782" cy="501044"/>
          </a:xfrm>
          <a:prstGeom prst="rect">
            <a:avLst/>
          </a:prstGeom>
          <a:ln>
            <a:solidFill>
              <a:schemeClr val="tx2"/>
            </a:solidFill>
          </a:ln>
        </p:spPr>
        <p:txBody>
          <a:bodyPr numCol="2"/>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Fireworks</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SAP</a:t>
            </a:r>
          </a:p>
        </p:txBody>
      </p:sp>
      <p:sp>
        <p:nvSpPr>
          <p:cNvPr id="18" name="Rectangle 17">
            <a:extLst>
              <a:ext uri="{FF2B5EF4-FFF2-40B4-BE49-F238E27FC236}">
                <a16:creationId xmlns:a16="http://schemas.microsoft.com/office/drawing/2014/main" id="{51FC0D4B-86C5-47BE-988B-FBF421817AF9}"/>
              </a:ext>
            </a:extLst>
          </p:cNvPr>
          <p:cNvSpPr/>
          <p:nvPr/>
        </p:nvSpPr>
        <p:spPr>
          <a:xfrm>
            <a:off x="273347" y="3345646"/>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62440" y="914225"/>
            <a:ext cx="8433415" cy="2232261"/>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4401159"/>
            <a:ext cx="3006971" cy="386357"/>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p:txBody>
      </p:sp>
      <p:sp>
        <p:nvSpPr>
          <p:cNvPr id="23" name="Rectangle 22">
            <a:extLst>
              <a:ext uri="{FF2B5EF4-FFF2-40B4-BE49-F238E27FC236}">
                <a16:creationId xmlns:a16="http://schemas.microsoft.com/office/drawing/2014/main" id="{DCAB17E9-0817-4B73-94C4-473BD3F41B69}"/>
              </a:ext>
            </a:extLst>
          </p:cNvPr>
          <p:cNvSpPr/>
          <p:nvPr/>
        </p:nvSpPr>
        <p:spPr>
          <a:xfrm>
            <a:off x="271233" y="4137301"/>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4401158"/>
            <a:ext cx="2901766" cy="38635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4137301"/>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589279"/>
            <a:ext cx="2408883" cy="119823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65534">
              <a:lnSpc>
                <a:spcPct val="100000"/>
              </a:lnSpc>
              <a:spcBef>
                <a:spcPts val="0"/>
              </a:spcBef>
              <a:buClr>
                <a:srgbClr val="0067B1"/>
              </a:buClr>
              <a:buSzPct val="100000"/>
              <a:defRPr/>
            </a:pPr>
            <a:endParaRPr lang="en-US" sz="900" dirty="0">
              <a:solidFill>
                <a:srgbClr val="000000"/>
              </a:solidFill>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3345646"/>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131574" y="249312"/>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32</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82628" y="269746"/>
            <a:ext cx="8229598"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Finance / Accounting | Capital Accounting</a:t>
            </a:r>
          </a:p>
        </p:txBody>
      </p:sp>
      <p:sp>
        <p:nvSpPr>
          <p:cNvPr id="41" name="TextBox 40">
            <a:extLst>
              <a:ext uri="{FF2B5EF4-FFF2-40B4-BE49-F238E27FC236}">
                <a16:creationId xmlns:a16="http://schemas.microsoft.com/office/drawing/2014/main" id="{59EA9267-942B-4D68-9FA9-49087C4A5F12}"/>
              </a:ext>
            </a:extLst>
          </p:cNvPr>
          <p:cNvSpPr txBox="1"/>
          <p:nvPr/>
        </p:nvSpPr>
        <p:spPr>
          <a:xfrm>
            <a:off x="214131" y="914225"/>
            <a:ext cx="7028128" cy="1354217"/>
          </a:xfrm>
          <a:prstGeom prst="rect">
            <a:avLst/>
          </a:prstGeom>
          <a:noFill/>
        </p:spPr>
        <p:txBody>
          <a:bodyPr wrap="square">
            <a:spAutoFit/>
          </a:bodyPr>
          <a:lstStyle/>
          <a:p>
            <a:pPr defTabSz="665534">
              <a:buClr>
                <a:srgbClr val="0067B1"/>
              </a:buClr>
            </a:pPr>
            <a:r>
              <a:rPr lang="en-US" sz="900" b="1" dirty="0">
                <a:solidFill>
                  <a:srgbClr val="000000"/>
                </a:solidFill>
                <a:latin typeface="Arial" panose="020B0604020202020204"/>
              </a:rPr>
              <a:t>Capital Expense: Asset creation, depreciation, disposal, retirement, settlement</a:t>
            </a:r>
          </a:p>
          <a:p>
            <a:pPr defTabSz="665534">
              <a:buClr>
                <a:srgbClr val="0067B1"/>
              </a:buClr>
            </a:pPr>
            <a:endParaRPr lang="en-US" sz="900" b="1" dirty="0">
              <a:solidFill>
                <a:srgbClr val="000000"/>
              </a:solidFill>
              <a:latin typeface="Arial" panose="020B0604020202020204"/>
            </a:endParaRPr>
          </a:p>
          <a:p>
            <a:pPr marL="117469" indent="-117469" defTabSz="665534">
              <a:buClr>
                <a:srgbClr val="0067B1"/>
              </a:buClr>
              <a:buFont typeface="Wingdings" panose="05000000000000000000" pitchFamily="2" charset="2"/>
              <a:buChar char="§"/>
            </a:pPr>
            <a:r>
              <a:rPr lang="en-US" sz="800" dirty="0">
                <a:solidFill>
                  <a:srgbClr val="000000"/>
                </a:solidFill>
                <a:latin typeface="Arial" panose="020B0604020202020204"/>
              </a:rPr>
              <a:t>Columbus will send a request in Service now to Fireworks or SAP IT Support group from Lumen  for troubleshooting  in cases where the project could not be closed and assets cannot be created, depreciated or disposed.</a:t>
            </a:r>
          </a:p>
          <a:p>
            <a:pPr marL="117469" indent="-117469" defTabSz="665534">
              <a:buClr>
                <a:srgbClr val="0067B1"/>
              </a:buClr>
              <a:buFont typeface="Wingdings" panose="05000000000000000000" pitchFamily="2" charset="2"/>
              <a:buChar char="§"/>
            </a:pPr>
            <a:endParaRPr lang="en-US" sz="800" dirty="0">
              <a:solidFill>
                <a:srgbClr val="000000"/>
              </a:solidFill>
              <a:latin typeface="Arial" panose="020B0604020202020204"/>
            </a:endParaRPr>
          </a:p>
          <a:p>
            <a:pPr marL="117469" indent="-117469" defTabSz="665534">
              <a:buClr>
                <a:srgbClr val="0067B1"/>
              </a:buClr>
              <a:buFont typeface="Wingdings" panose="05000000000000000000" pitchFamily="2" charset="2"/>
              <a:buChar char="§"/>
            </a:pPr>
            <a:r>
              <a:rPr lang="en-US" sz="800" dirty="0">
                <a:solidFill>
                  <a:srgbClr val="000000"/>
                </a:solidFill>
                <a:latin typeface="Arial" panose="020B0604020202020204"/>
              </a:rPr>
              <a:t>Columbus will request via email asking for creation of new Assets classes and Mnemonics to Lumen as Business requires. The request will be sent to Mary Medina (New Assets) or Jonathan Brown (Mnemonics).</a:t>
            </a:r>
          </a:p>
          <a:p>
            <a:pPr marL="117469" indent="-117469" defTabSz="665534">
              <a:buClr>
                <a:srgbClr val="0067B1"/>
              </a:buClr>
              <a:buFont typeface="Wingdings" panose="05000000000000000000" pitchFamily="2" charset="2"/>
              <a:buChar char="§"/>
            </a:pPr>
            <a:endParaRPr lang="en-US" sz="800" dirty="0">
              <a:solidFill>
                <a:srgbClr val="000000"/>
              </a:solidFill>
              <a:latin typeface="Arial" panose="020B0604020202020204"/>
            </a:endParaRPr>
          </a:p>
          <a:p>
            <a:pPr marL="117469" indent="-117469" defTabSz="665534">
              <a:buClr>
                <a:srgbClr val="0067B1"/>
              </a:buClr>
              <a:buFont typeface="Wingdings" panose="05000000000000000000" pitchFamily="2" charset="2"/>
              <a:buChar char="§"/>
            </a:pPr>
            <a:r>
              <a:rPr lang="en-US" sz="800" dirty="0">
                <a:solidFill>
                  <a:srgbClr val="000000"/>
                </a:solidFill>
                <a:latin typeface="Arial" panose="020B0604020202020204"/>
              </a:rPr>
              <a:t>Columbus will request the creation of scripts for changes in assets in bulk (asset class reclassification, PPA value change in assets, </a:t>
            </a:r>
            <a:r>
              <a:rPr lang="en-US" sz="800" dirty="0" err="1">
                <a:solidFill>
                  <a:srgbClr val="000000"/>
                </a:solidFill>
                <a:latin typeface="Arial" panose="020B0604020202020204"/>
              </a:rPr>
              <a:t>etc</a:t>
            </a:r>
            <a:r>
              <a:rPr lang="en-US" sz="800" dirty="0">
                <a:solidFill>
                  <a:srgbClr val="000000"/>
                </a:solidFill>
                <a:latin typeface="Arial" panose="020B0604020202020204"/>
              </a:rPr>
              <a:t>). The request required a User Story in Jira to be </a:t>
            </a:r>
            <a:r>
              <a:rPr lang="en-US" sz="800" dirty="0" err="1">
                <a:solidFill>
                  <a:srgbClr val="000000"/>
                </a:solidFill>
                <a:latin typeface="Arial" panose="020B0604020202020204"/>
              </a:rPr>
              <a:t>priorized</a:t>
            </a:r>
            <a:r>
              <a:rPr lang="en-US" sz="800" dirty="0">
                <a:solidFill>
                  <a:srgbClr val="000000"/>
                </a:solidFill>
                <a:latin typeface="Arial" panose="020B0604020202020204"/>
              </a:rPr>
              <a:t> during the following PI.</a:t>
            </a:r>
          </a:p>
        </p:txBody>
      </p:sp>
      <p:sp>
        <p:nvSpPr>
          <p:cNvPr id="52" name="Oval 51">
            <a:extLst>
              <a:ext uri="{FF2B5EF4-FFF2-40B4-BE49-F238E27FC236}">
                <a16:creationId xmlns:a16="http://schemas.microsoft.com/office/drawing/2014/main" id="{DD340258-1989-4BE5-AAD4-0FE30AFB94EF}"/>
              </a:ext>
            </a:extLst>
          </p:cNvPr>
          <p:cNvSpPr/>
          <p:nvPr/>
        </p:nvSpPr>
        <p:spPr>
          <a:xfrm>
            <a:off x="7525890" y="2081415"/>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53" name="Text Placeholder 2">
            <a:extLst>
              <a:ext uri="{FF2B5EF4-FFF2-40B4-BE49-F238E27FC236}">
                <a16:creationId xmlns:a16="http://schemas.microsoft.com/office/drawing/2014/main" id="{E6736071-639E-4B32-B36D-A16BE28B205A}"/>
              </a:ext>
            </a:extLst>
          </p:cNvPr>
          <p:cNvSpPr txBox="1">
            <a:spLocks/>
          </p:cNvSpPr>
          <p:nvPr/>
        </p:nvSpPr>
        <p:spPr>
          <a:xfrm>
            <a:off x="7623331" y="2102281"/>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a:solidFill>
                  <a:prstClr val="black"/>
                </a:solidFill>
                <a:latin typeface="Calibri" panose="020F0502020204030204"/>
              </a:rPr>
              <a:t>Columbus Systems</a:t>
            </a:r>
          </a:p>
        </p:txBody>
      </p:sp>
      <p:sp>
        <p:nvSpPr>
          <p:cNvPr id="55" name="Oval 54">
            <a:extLst>
              <a:ext uri="{FF2B5EF4-FFF2-40B4-BE49-F238E27FC236}">
                <a16:creationId xmlns:a16="http://schemas.microsoft.com/office/drawing/2014/main" id="{FBF08FD3-136E-4631-95FC-EC60E3ECBEF8}"/>
              </a:ext>
            </a:extLst>
          </p:cNvPr>
          <p:cNvSpPr/>
          <p:nvPr/>
        </p:nvSpPr>
        <p:spPr>
          <a:xfrm>
            <a:off x="7526226" y="2274696"/>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56" name="Text Placeholder 2">
            <a:extLst>
              <a:ext uri="{FF2B5EF4-FFF2-40B4-BE49-F238E27FC236}">
                <a16:creationId xmlns:a16="http://schemas.microsoft.com/office/drawing/2014/main" id="{2ED67BD3-75FF-4DD3-BB95-8F23488ED936}"/>
              </a:ext>
            </a:extLst>
          </p:cNvPr>
          <p:cNvSpPr txBox="1">
            <a:spLocks/>
          </p:cNvSpPr>
          <p:nvPr/>
        </p:nvSpPr>
        <p:spPr>
          <a:xfrm>
            <a:off x="7623332" y="2278900"/>
            <a:ext cx="907639" cy="11051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a:solidFill>
                  <a:prstClr val="black"/>
                </a:solidFill>
                <a:latin typeface="Calibri" panose="020F0502020204030204"/>
              </a:rPr>
              <a:t>Lumen Systems</a:t>
            </a:r>
          </a:p>
        </p:txBody>
      </p:sp>
      <p:sp>
        <p:nvSpPr>
          <p:cNvPr id="40" name="TextBox 44">
            <a:extLst>
              <a:ext uri="{FF2B5EF4-FFF2-40B4-BE49-F238E27FC236}">
                <a16:creationId xmlns:a16="http://schemas.microsoft.com/office/drawing/2014/main" id="{8716857E-5324-4E60-8C57-B8B8B8936EF9}"/>
              </a:ext>
            </a:extLst>
          </p:cNvPr>
          <p:cNvSpPr txBox="1"/>
          <p:nvPr/>
        </p:nvSpPr>
        <p:spPr>
          <a:xfrm>
            <a:off x="613030" y="2359546"/>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4" name="TextBox 44">
            <a:extLst>
              <a:ext uri="{FF2B5EF4-FFF2-40B4-BE49-F238E27FC236}">
                <a16:creationId xmlns:a16="http://schemas.microsoft.com/office/drawing/2014/main" id="{0C45B16D-F5F1-4A05-AD95-FEEF6C0BCEA7}"/>
              </a:ext>
            </a:extLst>
          </p:cNvPr>
          <p:cNvSpPr txBox="1"/>
          <p:nvPr/>
        </p:nvSpPr>
        <p:spPr>
          <a:xfrm>
            <a:off x="1565899" y="2392617"/>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9" name="TextBox 44">
            <a:extLst>
              <a:ext uri="{FF2B5EF4-FFF2-40B4-BE49-F238E27FC236}">
                <a16:creationId xmlns:a16="http://schemas.microsoft.com/office/drawing/2014/main" id="{CB7BC12C-4C8D-4BDF-9A55-265C36059A60}"/>
              </a:ext>
            </a:extLst>
          </p:cNvPr>
          <p:cNvSpPr txBox="1"/>
          <p:nvPr/>
        </p:nvSpPr>
        <p:spPr>
          <a:xfrm>
            <a:off x="3649319" y="2443783"/>
            <a:ext cx="745650"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58" name="TextBox 44">
            <a:extLst>
              <a:ext uri="{FF2B5EF4-FFF2-40B4-BE49-F238E27FC236}">
                <a16:creationId xmlns:a16="http://schemas.microsoft.com/office/drawing/2014/main" id="{697BA4BE-6EE7-40DC-9EFF-39DC0C3EC640}"/>
              </a:ext>
            </a:extLst>
          </p:cNvPr>
          <p:cNvSpPr txBox="1"/>
          <p:nvPr/>
        </p:nvSpPr>
        <p:spPr>
          <a:xfrm>
            <a:off x="4817150" y="2525887"/>
            <a:ext cx="683663" cy="49244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DB Configurations	</a:t>
            </a:r>
          </a:p>
        </p:txBody>
      </p:sp>
      <p:sp>
        <p:nvSpPr>
          <p:cNvPr id="59" name="TextBox 44">
            <a:extLst>
              <a:ext uri="{FF2B5EF4-FFF2-40B4-BE49-F238E27FC236}">
                <a16:creationId xmlns:a16="http://schemas.microsoft.com/office/drawing/2014/main" id="{A426F760-B7D8-440F-B8CF-3ED5FE4592FA}"/>
              </a:ext>
            </a:extLst>
          </p:cNvPr>
          <p:cNvSpPr txBox="1"/>
          <p:nvPr/>
        </p:nvSpPr>
        <p:spPr>
          <a:xfrm>
            <a:off x="5983825" y="2513457"/>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60" name="TextBox 44">
            <a:extLst>
              <a:ext uri="{FF2B5EF4-FFF2-40B4-BE49-F238E27FC236}">
                <a16:creationId xmlns:a16="http://schemas.microsoft.com/office/drawing/2014/main" id="{49BABC86-BB29-48F2-B150-3E4EACEBC91A}"/>
              </a:ext>
            </a:extLst>
          </p:cNvPr>
          <p:cNvSpPr txBox="1"/>
          <p:nvPr/>
        </p:nvSpPr>
        <p:spPr>
          <a:xfrm>
            <a:off x="2535128" y="2398137"/>
            <a:ext cx="524417" cy="369332"/>
          </a:xfrm>
          <a:prstGeom prst="rect">
            <a:avLst/>
          </a:prstGeom>
          <a:solidFill>
            <a:schemeClr val="accent4">
              <a:lumMod val="20000"/>
              <a:lumOff val="80000"/>
            </a:schemeClr>
          </a:solidFill>
          <a:ln>
            <a:solidFill>
              <a:srgbClr val="C00000"/>
            </a:solidFill>
          </a:ln>
        </p:spPr>
        <p:txBody>
          <a:bodyPr wrap="square" rtlCol="0">
            <a:spAutoFit/>
          </a:bodyPr>
          <a:lstStyle/>
          <a:p>
            <a:pPr algn="ctr" defTabSz="514337">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a:p>
            <a:pPr algn="ctr" defTabSz="514337">
              <a:defRPr/>
            </a:pPr>
            <a:r>
              <a:rPr lang="en-US" sz="600" dirty="0">
                <a:solidFill>
                  <a:prstClr val="black"/>
                </a:solidFill>
                <a:latin typeface="Calibri" panose="020F0502020204030204"/>
                <a:ea typeface="Roboto" panose="02000000000000000000" pitchFamily="2" charset="0"/>
                <a:cs typeface="Roboto" panose="02000000000000000000" pitchFamily="2" charset="0"/>
              </a:rPr>
              <a:t>Create User Story</a:t>
            </a:r>
          </a:p>
        </p:txBody>
      </p:sp>
      <p:cxnSp>
        <p:nvCxnSpPr>
          <p:cNvPr id="61" name="Straight Arrow Connector 60">
            <a:extLst>
              <a:ext uri="{FF2B5EF4-FFF2-40B4-BE49-F238E27FC236}">
                <a16:creationId xmlns:a16="http://schemas.microsoft.com/office/drawing/2014/main" id="{5E64B3F4-53C5-4E14-82E1-64226F1C92D7}"/>
              </a:ext>
            </a:extLst>
          </p:cNvPr>
          <p:cNvCxnSpPr>
            <a:cxnSpLocks/>
          </p:cNvCxnSpPr>
          <p:nvPr/>
        </p:nvCxnSpPr>
        <p:spPr>
          <a:xfrm>
            <a:off x="1227534" y="2574186"/>
            <a:ext cx="338364" cy="152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C086ED4-AADB-4C88-8C60-3D103D7FD2A2}"/>
              </a:ext>
            </a:extLst>
          </p:cNvPr>
          <p:cNvCxnSpPr>
            <a:cxnSpLocks/>
          </p:cNvCxnSpPr>
          <p:nvPr/>
        </p:nvCxnSpPr>
        <p:spPr>
          <a:xfrm flipV="1">
            <a:off x="2172562" y="2640487"/>
            <a:ext cx="333980" cy="79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0BD410B-200A-43FB-BF2D-B82CA066CB10}"/>
              </a:ext>
            </a:extLst>
          </p:cNvPr>
          <p:cNvCxnSpPr>
            <a:cxnSpLocks/>
          </p:cNvCxnSpPr>
          <p:nvPr/>
        </p:nvCxnSpPr>
        <p:spPr>
          <a:xfrm>
            <a:off x="2184662" y="2845107"/>
            <a:ext cx="321879" cy="165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44">
            <a:extLst>
              <a:ext uri="{FF2B5EF4-FFF2-40B4-BE49-F238E27FC236}">
                <a16:creationId xmlns:a16="http://schemas.microsoft.com/office/drawing/2014/main" id="{762585CE-42AD-4776-96CB-D67F2110B0C8}"/>
              </a:ext>
            </a:extLst>
          </p:cNvPr>
          <p:cNvSpPr txBox="1"/>
          <p:nvPr/>
        </p:nvSpPr>
        <p:spPr>
          <a:xfrm>
            <a:off x="2535128" y="2837575"/>
            <a:ext cx="524417" cy="276999"/>
          </a:xfrm>
          <a:prstGeom prst="rect">
            <a:avLst/>
          </a:prstGeom>
          <a:solidFill>
            <a:schemeClr val="accent4">
              <a:lumMod val="20000"/>
              <a:lumOff val="80000"/>
            </a:schemeClr>
          </a:solidFill>
          <a:ln>
            <a:solidFill>
              <a:srgbClr val="C00000"/>
            </a:solidFill>
          </a:ln>
        </p:spPr>
        <p:txBody>
          <a:bodyPr wrap="square" rtlCol="0">
            <a:spAutoFit/>
          </a:bodyPr>
          <a:lstStyle/>
          <a:p>
            <a:pPr algn="ctr" defTabSz="514337">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a:p>
            <a:pPr algn="ctr" defTabSz="514337">
              <a:defRPr/>
            </a:pPr>
            <a:r>
              <a:rPr lang="en-US" sz="600" dirty="0">
                <a:solidFill>
                  <a:prstClr val="black"/>
                </a:solidFill>
                <a:latin typeface="Calibri" panose="020F0502020204030204"/>
                <a:ea typeface="Roboto" panose="02000000000000000000" pitchFamily="2" charset="0"/>
                <a:cs typeface="Roboto" panose="02000000000000000000" pitchFamily="2" charset="0"/>
              </a:rPr>
              <a:t>Email</a:t>
            </a:r>
          </a:p>
        </p:txBody>
      </p:sp>
      <p:cxnSp>
        <p:nvCxnSpPr>
          <p:cNvPr id="68" name="Straight Arrow Connector 67">
            <a:extLst>
              <a:ext uri="{FF2B5EF4-FFF2-40B4-BE49-F238E27FC236}">
                <a16:creationId xmlns:a16="http://schemas.microsoft.com/office/drawing/2014/main" id="{98AB5B6E-F3E1-44EF-B664-3123E9AF9F7F}"/>
              </a:ext>
            </a:extLst>
          </p:cNvPr>
          <p:cNvCxnSpPr>
            <a:cxnSpLocks/>
          </p:cNvCxnSpPr>
          <p:nvPr/>
        </p:nvCxnSpPr>
        <p:spPr>
          <a:xfrm>
            <a:off x="3053421" y="2601474"/>
            <a:ext cx="569817" cy="72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D144CC8-9DAB-46A7-B3FA-F7C84062B9F0}"/>
              </a:ext>
            </a:extLst>
          </p:cNvPr>
          <p:cNvCxnSpPr>
            <a:cxnSpLocks/>
          </p:cNvCxnSpPr>
          <p:nvPr/>
        </p:nvCxnSpPr>
        <p:spPr>
          <a:xfrm flipV="1">
            <a:off x="3085626" y="2837089"/>
            <a:ext cx="537612" cy="131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7C68E62-6294-40F3-83F4-264A4EE6270E}"/>
              </a:ext>
            </a:extLst>
          </p:cNvPr>
          <p:cNvCxnSpPr>
            <a:cxnSpLocks/>
          </p:cNvCxnSpPr>
          <p:nvPr/>
        </p:nvCxnSpPr>
        <p:spPr>
          <a:xfrm>
            <a:off x="4428790" y="2744386"/>
            <a:ext cx="388361" cy="7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5933A23-EE20-4F29-AAD1-8541F748C339}"/>
              </a:ext>
            </a:extLst>
          </p:cNvPr>
          <p:cNvCxnSpPr>
            <a:cxnSpLocks/>
          </p:cNvCxnSpPr>
          <p:nvPr/>
        </p:nvCxnSpPr>
        <p:spPr>
          <a:xfrm>
            <a:off x="5534633" y="2769707"/>
            <a:ext cx="388361" cy="7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064031B-F824-46F0-A513-5C56EA7553EC}"/>
              </a:ext>
            </a:extLst>
          </p:cNvPr>
          <p:cNvSpPr txBox="1"/>
          <p:nvPr/>
        </p:nvSpPr>
        <p:spPr>
          <a:xfrm>
            <a:off x="6281358" y="3634399"/>
            <a:ext cx="2405441" cy="669414"/>
          </a:xfrm>
          <a:prstGeom prst="rect">
            <a:avLst/>
          </a:prstGeom>
          <a:noFill/>
        </p:spPr>
        <p:txBody>
          <a:bodyPr wrap="square">
            <a:spAutoFit/>
          </a:bodyPr>
          <a:lstStyle/>
          <a:p>
            <a:pPr marL="117469" indent="-117469" defTabSz="665534">
              <a:buClr>
                <a:srgbClr val="0067B1"/>
              </a:buClr>
              <a:buSzPct val="100000"/>
              <a:buFont typeface="Wingdings" panose="05000000000000000000" pitchFamily="2" charset="2"/>
              <a:buChar char="§"/>
              <a:defRPr/>
            </a:pPr>
            <a:r>
              <a:rPr lang="en-US" sz="750" dirty="0" err="1">
                <a:solidFill>
                  <a:srgbClr val="000000"/>
                </a:solidFill>
                <a:latin typeface="Arial" panose="020B0604020202020204"/>
              </a:rPr>
              <a:t>LatAm</a:t>
            </a:r>
            <a:r>
              <a:rPr lang="en-US" sz="750" dirty="0">
                <a:solidFill>
                  <a:srgbClr val="000000"/>
                </a:solidFill>
                <a:latin typeface="Arial" panose="020B0604020202020204"/>
              </a:rPr>
              <a:t> Finance Team will create a Service Now ticket to the </a:t>
            </a:r>
            <a:r>
              <a:rPr lang="en-US" sz="750" dirty="0" err="1">
                <a:solidFill>
                  <a:srgbClr val="000000"/>
                </a:solidFill>
                <a:latin typeface="Arial" panose="020B0604020202020204"/>
              </a:rPr>
              <a:t>LatAm</a:t>
            </a:r>
            <a:r>
              <a:rPr lang="en-US" sz="750" dirty="0">
                <a:solidFill>
                  <a:srgbClr val="000000"/>
                </a:solidFill>
                <a:latin typeface="Arial" panose="020B0604020202020204"/>
              </a:rPr>
              <a:t> IT Support Team</a:t>
            </a:r>
          </a:p>
          <a:p>
            <a:pPr marL="117469" indent="-117469" defTabSz="665534">
              <a:buClr>
                <a:srgbClr val="0067B1"/>
              </a:buClr>
              <a:buSzPct val="100000"/>
              <a:buFont typeface="Wingdings" panose="05000000000000000000" pitchFamily="2" charset="2"/>
              <a:buChar char="§"/>
              <a:defRPr/>
            </a:pPr>
            <a:r>
              <a:rPr lang="en-US" sz="750" dirty="0">
                <a:solidFill>
                  <a:srgbClr val="000000"/>
                </a:solidFill>
                <a:latin typeface="Arial" panose="020B0604020202020204"/>
              </a:rPr>
              <a:t>The </a:t>
            </a:r>
            <a:r>
              <a:rPr lang="en-US" sz="750" dirty="0" err="1">
                <a:solidFill>
                  <a:srgbClr val="000000"/>
                </a:solidFill>
                <a:latin typeface="Arial" panose="020B0604020202020204"/>
              </a:rPr>
              <a:t>LatAm</a:t>
            </a:r>
            <a:r>
              <a:rPr lang="en-US" sz="750" dirty="0">
                <a:solidFill>
                  <a:srgbClr val="000000"/>
                </a:solidFill>
                <a:latin typeface="Arial" panose="020B0604020202020204"/>
              </a:rPr>
              <a:t> IT Support Team will analyze the error and escalate it to Fireworks or SAP IT Support team.</a:t>
            </a:r>
          </a:p>
        </p:txBody>
      </p:sp>
    </p:spTree>
    <p:extLst>
      <p:ext uri="{BB962C8B-B14F-4D97-AF65-F5344CB8AC3E}">
        <p14:creationId xmlns:p14="http://schemas.microsoft.com/office/powerpoint/2010/main" val="1956304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581262"/>
            <a:ext cx="2901766" cy="501044"/>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Columbus Owners: Manuel Freire &amp; Laura Baez</a:t>
            </a:r>
          </a:p>
          <a:p>
            <a:pPr marL="117469" indent="-117469" defTabSz="665534">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Lumen Owners: Tara Elmore, Joe Laird, Gowri Narla; Jonathan Brown</a:t>
            </a: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3345646"/>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2440" y="3589279"/>
            <a:ext cx="3028782" cy="501044"/>
          </a:xfrm>
          <a:prstGeom prst="rect">
            <a:avLst/>
          </a:prstGeom>
          <a:ln>
            <a:solidFill>
              <a:schemeClr val="tx2"/>
            </a:solidFill>
          </a:ln>
        </p:spPr>
        <p:txBody>
          <a:bodyPr numCol="2"/>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Fireworks</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SAP</a:t>
            </a:r>
          </a:p>
        </p:txBody>
      </p:sp>
      <p:sp>
        <p:nvSpPr>
          <p:cNvPr id="18" name="Rectangle 17">
            <a:extLst>
              <a:ext uri="{FF2B5EF4-FFF2-40B4-BE49-F238E27FC236}">
                <a16:creationId xmlns:a16="http://schemas.microsoft.com/office/drawing/2014/main" id="{51FC0D4B-86C5-47BE-988B-FBF421817AF9}"/>
              </a:ext>
            </a:extLst>
          </p:cNvPr>
          <p:cNvSpPr/>
          <p:nvPr/>
        </p:nvSpPr>
        <p:spPr>
          <a:xfrm>
            <a:off x="273347" y="3345646"/>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4401159"/>
            <a:ext cx="3006971" cy="386357"/>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p:txBody>
      </p:sp>
      <p:sp>
        <p:nvSpPr>
          <p:cNvPr id="23" name="Rectangle 22">
            <a:extLst>
              <a:ext uri="{FF2B5EF4-FFF2-40B4-BE49-F238E27FC236}">
                <a16:creationId xmlns:a16="http://schemas.microsoft.com/office/drawing/2014/main" id="{DCAB17E9-0817-4B73-94C4-473BD3F41B69}"/>
              </a:ext>
            </a:extLst>
          </p:cNvPr>
          <p:cNvSpPr/>
          <p:nvPr/>
        </p:nvSpPr>
        <p:spPr>
          <a:xfrm>
            <a:off x="271233" y="4137301"/>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4401158"/>
            <a:ext cx="2901766" cy="38635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4137301"/>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589279"/>
            <a:ext cx="2408883" cy="119823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65534">
              <a:lnSpc>
                <a:spcPct val="100000"/>
              </a:lnSpc>
              <a:spcBef>
                <a:spcPts val="0"/>
              </a:spcBef>
              <a:buClr>
                <a:srgbClr val="0067B1"/>
              </a:buClr>
              <a:buSzPct val="100000"/>
              <a:defRPr/>
            </a:pPr>
            <a:endParaRPr lang="en-US" sz="900" dirty="0">
              <a:solidFill>
                <a:srgbClr val="000000"/>
              </a:solidFill>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3345646"/>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131574" y="249312"/>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33</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82628" y="269746"/>
            <a:ext cx="8229598"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sz="1600" dirty="0">
                <a:solidFill>
                  <a:srgbClr val="000000"/>
                </a:solidFill>
                <a:latin typeface="Arial" panose="020B0604020202020204"/>
              </a:rPr>
              <a:t> Under Construction PENDING |Finance / Accounting TBD with MB</a:t>
            </a:r>
          </a:p>
        </p:txBody>
      </p:sp>
      <p:sp>
        <p:nvSpPr>
          <p:cNvPr id="52" name="Oval 51">
            <a:extLst>
              <a:ext uri="{FF2B5EF4-FFF2-40B4-BE49-F238E27FC236}">
                <a16:creationId xmlns:a16="http://schemas.microsoft.com/office/drawing/2014/main" id="{DD340258-1989-4BE5-AAD4-0FE30AFB94EF}"/>
              </a:ext>
            </a:extLst>
          </p:cNvPr>
          <p:cNvSpPr/>
          <p:nvPr/>
        </p:nvSpPr>
        <p:spPr>
          <a:xfrm>
            <a:off x="7525890" y="2081415"/>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53" name="Text Placeholder 2">
            <a:extLst>
              <a:ext uri="{FF2B5EF4-FFF2-40B4-BE49-F238E27FC236}">
                <a16:creationId xmlns:a16="http://schemas.microsoft.com/office/drawing/2014/main" id="{E6736071-639E-4B32-B36D-A16BE28B205A}"/>
              </a:ext>
            </a:extLst>
          </p:cNvPr>
          <p:cNvSpPr txBox="1">
            <a:spLocks/>
          </p:cNvSpPr>
          <p:nvPr/>
        </p:nvSpPr>
        <p:spPr>
          <a:xfrm>
            <a:off x="7623331" y="2102281"/>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a:solidFill>
                  <a:prstClr val="black"/>
                </a:solidFill>
                <a:latin typeface="Calibri" panose="020F0502020204030204"/>
              </a:rPr>
              <a:t>Columbus Systems</a:t>
            </a:r>
          </a:p>
        </p:txBody>
      </p:sp>
      <p:sp>
        <p:nvSpPr>
          <p:cNvPr id="55" name="Oval 54">
            <a:extLst>
              <a:ext uri="{FF2B5EF4-FFF2-40B4-BE49-F238E27FC236}">
                <a16:creationId xmlns:a16="http://schemas.microsoft.com/office/drawing/2014/main" id="{FBF08FD3-136E-4631-95FC-EC60E3ECBEF8}"/>
              </a:ext>
            </a:extLst>
          </p:cNvPr>
          <p:cNvSpPr/>
          <p:nvPr/>
        </p:nvSpPr>
        <p:spPr>
          <a:xfrm>
            <a:off x="7526226" y="2274696"/>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56" name="Text Placeholder 2">
            <a:extLst>
              <a:ext uri="{FF2B5EF4-FFF2-40B4-BE49-F238E27FC236}">
                <a16:creationId xmlns:a16="http://schemas.microsoft.com/office/drawing/2014/main" id="{2ED67BD3-75FF-4DD3-BB95-8F23488ED936}"/>
              </a:ext>
            </a:extLst>
          </p:cNvPr>
          <p:cNvSpPr txBox="1">
            <a:spLocks/>
          </p:cNvSpPr>
          <p:nvPr/>
        </p:nvSpPr>
        <p:spPr>
          <a:xfrm>
            <a:off x="7623332" y="2278900"/>
            <a:ext cx="907639" cy="11051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a:solidFill>
                  <a:prstClr val="black"/>
                </a:solidFill>
                <a:latin typeface="Calibri" panose="020F0502020204030204"/>
              </a:rPr>
              <a:t>Lumen Systems</a:t>
            </a:r>
          </a:p>
        </p:txBody>
      </p:sp>
      <p:sp>
        <p:nvSpPr>
          <p:cNvPr id="40" name="TextBox 44">
            <a:extLst>
              <a:ext uri="{FF2B5EF4-FFF2-40B4-BE49-F238E27FC236}">
                <a16:creationId xmlns:a16="http://schemas.microsoft.com/office/drawing/2014/main" id="{8716857E-5324-4E60-8C57-B8B8B8936EF9}"/>
              </a:ext>
            </a:extLst>
          </p:cNvPr>
          <p:cNvSpPr txBox="1"/>
          <p:nvPr/>
        </p:nvSpPr>
        <p:spPr>
          <a:xfrm>
            <a:off x="613030" y="2359546"/>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4" name="TextBox 44">
            <a:extLst>
              <a:ext uri="{FF2B5EF4-FFF2-40B4-BE49-F238E27FC236}">
                <a16:creationId xmlns:a16="http://schemas.microsoft.com/office/drawing/2014/main" id="{0C45B16D-F5F1-4A05-AD95-FEEF6C0BCEA7}"/>
              </a:ext>
            </a:extLst>
          </p:cNvPr>
          <p:cNvSpPr txBox="1"/>
          <p:nvPr/>
        </p:nvSpPr>
        <p:spPr>
          <a:xfrm>
            <a:off x="1565899" y="2392617"/>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9" name="TextBox 44">
            <a:extLst>
              <a:ext uri="{FF2B5EF4-FFF2-40B4-BE49-F238E27FC236}">
                <a16:creationId xmlns:a16="http://schemas.microsoft.com/office/drawing/2014/main" id="{CB7BC12C-4C8D-4BDF-9A55-265C36059A60}"/>
              </a:ext>
            </a:extLst>
          </p:cNvPr>
          <p:cNvSpPr txBox="1"/>
          <p:nvPr/>
        </p:nvSpPr>
        <p:spPr>
          <a:xfrm>
            <a:off x="3649319" y="2443783"/>
            <a:ext cx="745650"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58" name="TextBox 44">
            <a:extLst>
              <a:ext uri="{FF2B5EF4-FFF2-40B4-BE49-F238E27FC236}">
                <a16:creationId xmlns:a16="http://schemas.microsoft.com/office/drawing/2014/main" id="{697BA4BE-6EE7-40DC-9EFF-39DC0C3EC640}"/>
              </a:ext>
            </a:extLst>
          </p:cNvPr>
          <p:cNvSpPr txBox="1"/>
          <p:nvPr/>
        </p:nvSpPr>
        <p:spPr>
          <a:xfrm>
            <a:off x="4817150" y="2525887"/>
            <a:ext cx="683663" cy="49244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DB Configurations	</a:t>
            </a:r>
          </a:p>
        </p:txBody>
      </p:sp>
      <p:sp>
        <p:nvSpPr>
          <p:cNvPr id="59" name="TextBox 44">
            <a:extLst>
              <a:ext uri="{FF2B5EF4-FFF2-40B4-BE49-F238E27FC236}">
                <a16:creationId xmlns:a16="http://schemas.microsoft.com/office/drawing/2014/main" id="{A426F760-B7D8-440F-B8CF-3ED5FE4592FA}"/>
              </a:ext>
            </a:extLst>
          </p:cNvPr>
          <p:cNvSpPr txBox="1"/>
          <p:nvPr/>
        </p:nvSpPr>
        <p:spPr>
          <a:xfrm>
            <a:off x="5983825" y="2513457"/>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60" name="TextBox 44">
            <a:extLst>
              <a:ext uri="{FF2B5EF4-FFF2-40B4-BE49-F238E27FC236}">
                <a16:creationId xmlns:a16="http://schemas.microsoft.com/office/drawing/2014/main" id="{49BABC86-BB29-48F2-B150-3E4EACEBC91A}"/>
              </a:ext>
            </a:extLst>
          </p:cNvPr>
          <p:cNvSpPr txBox="1"/>
          <p:nvPr/>
        </p:nvSpPr>
        <p:spPr>
          <a:xfrm>
            <a:off x="2535128" y="2398137"/>
            <a:ext cx="524417" cy="369332"/>
          </a:xfrm>
          <a:prstGeom prst="rect">
            <a:avLst/>
          </a:prstGeom>
          <a:solidFill>
            <a:schemeClr val="accent4">
              <a:lumMod val="20000"/>
              <a:lumOff val="80000"/>
            </a:schemeClr>
          </a:solidFill>
          <a:ln>
            <a:solidFill>
              <a:srgbClr val="C00000"/>
            </a:solidFill>
          </a:ln>
        </p:spPr>
        <p:txBody>
          <a:bodyPr wrap="square" rtlCol="0">
            <a:spAutoFit/>
          </a:bodyPr>
          <a:lstStyle/>
          <a:p>
            <a:pPr algn="ctr" defTabSz="514337">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a:p>
            <a:pPr algn="ctr" defTabSz="514337">
              <a:defRPr/>
            </a:pPr>
            <a:r>
              <a:rPr lang="en-US" sz="600" dirty="0">
                <a:solidFill>
                  <a:prstClr val="black"/>
                </a:solidFill>
                <a:latin typeface="Calibri" panose="020F0502020204030204"/>
                <a:ea typeface="Roboto" panose="02000000000000000000" pitchFamily="2" charset="0"/>
                <a:cs typeface="Roboto" panose="02000000000000000000" pitchFamily="2" charset="0"/>
              </a:rPr>
              <a:t>Create User Story</a:t>
            </a:r>
          </a:p>
        </p:txBody>
      </p:sp>
      <p:cxnSp>
        <p:nvCxnSpPr>
          <p:cNvPr id="61" name="Straight Arrow Connector 60">
            <a:extLst>
              <a:ext uri="{FF2B5EF4-FFF2-40B4-BE49-F238E27FC236}">
                <a16:creationId xmlns:a16="http://schemas.microsoft.com/office/drawing/2014/main" id="{5E64B3F4-53C5-4E14-82E1-64226F1C92D7}"/>
              </a:ext>
            </a:extLst>
          </p:cNvPr>
          <p:cNvCxnSpPr>
            <a:cxnSpLocks/>
          </p:cNvCxnSpPr>
          <p:nvPr/>
        </p:nvCxnSpPr>
        <p:spPr>
          <a:xfrm>
            <a:off x="1227534" y="2574186"/>
            <a:ext cx="338364" cy="152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C086ED4-AADB-4C88-8C60-3D103D7FD2A2}"/>
              </a:ext>
            </a:extLst>
          </p:cNvPr>
          <p:cNvCxnSpPr>
            <a:cxnSpLocks/>
          </p:cNvCxnSpPr>
          <p:nvPr/>
        </p:nvCxnSpPr>
        <p:spPr>
          <a:xfrm flipV="1">
            <a:off x="2172562" y="2640487"/>
            <a:ext cx="333980" cy="79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0BD410B-200A-43FB-BF2D-B82CA066CB10}"/>
              </a:ext>
            </a:extLst>
          </p:cNvPr>
          <p:cNvCxnSpPr>
            <a:cxnSpLocks/>
          </p:cNvCxnSpPr>
          <p:nvPr/>
        </p:nvCxnSpPr>
        <p:spPr>
          <a:xfrm>
            <a:off x="2184662" y="2845107"/>
            <a:ext cx="321879" cy="165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44">
            <a:extLst>
              <a:ext uri="{FF2B5EF4-FFF2-40B4-BE49-F238E27FC236}">
                <a16:creationId xmlns:a16="http://schemas.microsoft.com/office/drawing/2014/main" id="{762585CE-42AD-4776-96CB-D67F2110B0C8}"/>
              </a:ext>
            </a:extLst>
          </p:cNvPr>
          <p:cNvSpPr txBox="1"/>
          <p:nvPr/>
        </p:nvSpPr>
        <p:spPr>
          <a:xfrm>
            <a:off x="2535128" y="2837575"/>
            <a:ext cx="524417" cy="276999"/>
          </a:xfrm>
          <a:prstGeom prst="rect">
            <a:avLst/>
          </a:prstGeom>
          <a:solidFill>
            <a:schemeClr val="accent4">
              <a:lumMod val="20000"/>
              <a:lumOff val="80000"/>
            </a:schemeClr>
          </a:solidFill>
          <a:ln>
            <a:solidFill>
              <a:srgbClr val="C00000"/>
            </a:solidFill>
          </a:ln>
        </p:spPr>
        <p:txBody>
          <a:bodyPr wrap="square" rtlCol="0">
            <a:spAutoFit/>
          </a:bodyPr>
          <a:lstStyle/>
          <a:p>
            <a:pPr algn="ctr" defTabSz="514337">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a:p>
            <a:pPr algn="ctr" defTabSz="514337">
              <a:defRPr/>
            </a:pPr>
            <a:r>
              <a:rPr lang="en-US" sz="600" dirty="0">
                <a:solidFill>
                  <a:prstClr val="black"/>
                </a:solidFill>
                <a:latin typeface="Calibri" panose="020F0502020204030204"/>
                <a:ea typeface="Roboto" panose="02000000000000000000" pitchFamily="2" charset="0"/>
                <a:cs typeface="Roboto" panose="02000000000000000000" pitchFamily="2" charset="0"/>
              </a:rPr>
              <a:t>Email</a:t>
            </a:r>
          </a:p>
        </p:txBody>
      </p:sp>
      <p:cxnSp>
        <p:nvCxnSpPr>
          <p:cNvPr id="68" name="Straight Arrow Connector 67">
            <a:extLst>
              <a:ext uri="{FF2B5EF4-FFF2-40B4-BE49-F238E27FC236}">
                <a16:creationId xmlns:a16="http://schemas.microsoft.com/office/drawing/2014/main" id="{98AB5B6E-F3E1-44EF-B664-3123E9AF9F7F}"/>
              </a:ext>
            </a:extLst>
          </p:cNvPr>
          <p:cNvCxnSpPr>
            <a:cxnSpLocks/>
          </p:cNvCxnSpPr>
          <p:nvPr/>
        </p:nvCxnSpPr>
        <p:spPr>
          <a:xfrm>
            <a:off x="3053421" y="2601474"/>
            <a:ext cx="569817" cy="72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D144CC8-9DAB-46A7-B3FA-F7C84062B9F0}"/>
              </a:ext>
            </a:extLst>
          </p:cNvPr>
          <p:cNvCxnSpPr>
            <a:cxnSpLocks/>
          </p:cNvCxnSpPr>
          <p:nvPr/>
        </p:nvCxnSpPr>
        <p:spPr>
          <a:xfrm flipV="1">
            <a:off x="3085626" y="2837089"/>
            <a:ext cx="537612" cy="131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7C68E62-6294-40F3-83F4-264A4EE6270E}"/>
              </a:ext>
            </a:extLst>
          </p:cNvPr>
          <p:cNvCxnSpPr>
            <a:cxnSpLocks/>
          </p:cNvCxnSpPr>
          <p:nvPr/>
        </p:nvCxnSpPr>
        <p:spPr>
          <a:xfrm>
            <a:off x="4428790" y="2744386"/>
            <a:ext cx="388361" cy="7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5933A23-EE20-4F29-AAD1-8541F748C339}"/>
              </a:ext>
            </a:extLst>
          </p:cNvPr>
          <p:cNvCxnSpPr>
            <a:cxnSpLocks/>
          </p:cNvCxnSpPr>
          <p:nvPr/>
        </p:nvCxnSpPr>
        <p:spPr>
          <a:xfrm>
            <a:off x="5534633" y="2769707"/>
            <a:ext cx="388361" cy="7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064031B-F824-46F0-A513-5C56EA7553EC}"/>
              </a:ext>
            </a:extLst>
          </p:cNvPr>
          <p:cNvSpPr txBox="1"/>
          <p:nvPr/>
        </p:nvSpPr>
        <p:spPr>
          <a:xfrm>
            <a:off x="6281358" y="3634399"/>
            <a:ext cx="2405441" cy="669414"/>
          </a:xfrm>
          <a:prstGeom prst="rect">
            <a:avLst/>
          </a:prstGeom>
          <a:noFill/>
        </p:spPr>
        <p:txBody>
          <a:bodyPr wrap="square">
            <a:spAutoFit/>
          </a:bodyPr>
          <a:lstStyle/>
          <a:p>
            <a:pPr marL="117469" indent="-117469" defTabSz="665534">
              <a:buClr>
                <a:srgbClr val="0067B1"/>
              </a:buClr>
              <a:buSzPct val="100000"/>
              <a:buFont typeface="Wingdings" panose="05000000000000000000" pitchFamily="2" charset="2"/>
              <a:buChar char="§"/>
              <a:defRPr/>
            </a:pPr>
            <a:r>
              <a:rPr lang="en-US" sz="750" dirty="0" err="1">
                <a:solidFill>
                  <a:srgbClr val="000000"/>
                </a:solidFill>
                <a:latin typeface="Arial" panose="020B0604020202020204"/>
              </a:rPr>
              <a:t>LatAm</a:t>
            </a:r>
            <a:r>
              <a:rPr lang="en-US" sz="750" dirty="0">
                <a:solidFill>
                  <a:srgbClr val="000000"/>
                </a:solidFill>
                <a:latin typeface="Arial" panose="020B0604020202020204"/>
              </a:rPr>
              <a:t> Finance Team will create a Service Now ticket to the </a:t>
            </a:r>
            <a:r>
              <a:rPr lang="en-US" sz="750" dirty="0" err="1">
                <a:solidFill>
                  <a:srgbClr val="000000"/>
                </a:solidFill>
                <a:latin typeface="Arial" panose="020B0604020202020204"/>
              </a:rPr>
              <a:t>LatAm</a:t>
            </a:r>
            <a:r>
              <a:rPr lang="en-US" sz="750" dirty="0">
                <a:solidFill>
                  <a:srgbClr val="000000"/>
                </a:solidFill>
                <a:latin typeface="Arial" panose="020B0604020202020204"/>
              </a:rPr>
              <a:t> IT Support Team</a:t>
            </a:r>
          </a:p>
          <a:p>
            <a:pPr marL="117469" indent="-117469" defTabSz="665534">
              <a:buClr>
                <a:srgbClr val="0067B1"/>
              </a:buClr>
              <a:buSzPct val="100000"/>
              <a:buFont typeface="Wingdings" panose="05000000000000000000" pitchFamily="2" charset="2"/>
              <a:buChar char="§"/>
              <a:defRPr/>
            </a:pPr>
            <a:r>
              <a:rPr lang="en-US" sz="750" dirty="0">
                <a:solidFill>
                  <a:srgbClr val="000000"/>
                </a:solidFill>
                <a:latin typeface="Arial" panose="020B0604020202020204"/>
              </a:rPr>
              <a:t>The </a:t>
            </a:r>
            <a:r>
              <a:rPr lang="en-US" sz="750" dirty="0" err="1">
                <a:solidFill>
                  <a:srgbClr val="000000"/>
                </a:solidFill>
                <a:latin typeface="Arial" panose="020B0604020202020204"/>
              </a:rPr>
              <a:t>LatAm</a:t>
            </a:r>
            <a:r>
              <a:rPr lang="en-US" sz="750" dirty="0">
                <a:solidFill>
                  <a:srgbClr val="000000"/>
                </a:solidFill>
                <a:latin typeface="Arial" panose="020B0604020202020204"/>
              </a:rPr>
              <a:t> IT Support Team will analyze the error and escalate it to Fireworks or SAP IT Support team.</a:t>
            </a:r>
          </a:p>
        </p:txBody>
      </p:sp>
      <p:sp>
        <p:nvSpPr>
          <p:cNvPr id="35" name="Star: 7 Points 34">
            <a:extLst>
              <a:ext uri="{FF2B5EF4-FFF2-40B4-BE49-F238E27FC236}">
                <a16:creationId xmlns:a16="http://schemas.microsoft.com/office/drawing/2014/main" id="{258533B5-57AB-4ACE-92A7-3D519CABD5DF}"/>
              </a:ext>
            </a:extLst>
          </p:cNvPr>
          <p:cNvSpPr/>
          <p:nvPr/>
        </p:nvSpPr>
        <p:spPr>
          <a:xfrm>
            <a:off x="7176976" y="443622"/>
            <a:ext cx="1967024" cy="1840983"/>
          </a:xfrm>
          <a:prstGeom prst="star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a:solidFill>
                  <a:schemeClr val="tx1"/>
                </a:solidFill>
              </a:rPr>
              <a:t>TO BE COMPLETED</a:t>
            </a:r>
            <a:endParaRPr lang="en-US" dirty="0">
              <a:solidFill>
                <a:schemeClr val="tx1"/>
              </a:solidFill>
            </a:endParaRPr>
          </a:p>
        </p:txBody>
      </p:sp>
    </p:spTree>
    <p:extLst>
      <p:ext uri="{BB962C8B-B14F-4D97-AF65-F5344CB8AC3E}">
        <p14:creationId xmlns:p14="http://schemas.microsoft.com/office/powerpoint/2010/main" val="1613589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581262"/>
            <a:ext cx="2901766" cy="501044"/>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Columbus Owners: Manuel Freire &amp; Laura Baez</a:t>
            </a:r>
          </a:p>
          <a:p>
            <a:pPr marL="117469" indent="-117469" defTabSz="665534">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Lumen Owners: Tara Elmore, Joe Laird, Gowri Narla; Jonathan Brown</a:t>
            </a: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3345646"/>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2440" y="3589279"/>
            <a:ext cx="3028782" cy="501044"/>
          </a:xfrm>
          <a:prstGeom prst="rect">
            <a:avLst/>
          </a:prstGeom>
          <a:ln>
            <a:solidFill>
              <a:schemeClr val="tx2"/>
            </a:solidFill>
          </a:ln>
        </p:spPr>
        <p:txBody>
          <a:bodyPr numCol="2"/>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Fireworks</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SAP</a:t>
            </a:r>
          </a:p>
        </p:txBody>
      </p:sp>
      <p:sp>
        <p:nvSpPr>
          <p:cNvPr id="18" name="Rectangle 17">
            <a:extLst>
              <a:ext uri="{FF2B5EF4-FFF2-40B4-BE49-F238E27FC236}">
                <a16:creationId xmlns:a16="http://schemas.microsoft.com/office/drawing/2014/main" id="{51FC0D4B-86C5-47BE-988B-FBF421817AF9}"/>
              </a:ext>
            </a:extLst>
          </p:cNvPr>
          <p:cNvSpPr/>
          <p:nvPr/>
        </p:nvSpPr>
        <p:spPr>
          <a:xfrm>
            <a:off x="273347" y="3345646"/>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4401159"/>
            <a:ext cx="3006971" cy="386357"/>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p:txBody>
      </p:sp>
      <p:sp>
        <p:nvSpPr>
          <p:cNvPr id="23" name="Rectangle 22">
            <a:extLst>
              <a:ext uri="{FF2B5EF4-FFF2-40B4-BE49-F238E27FC236}">
                <a16:creationId xmlns:a16="http://schemas.microsoft.com/office/drawing/2014/main" id="{DCAB17E9-0817-4B73-94C4-473BD3F41B69}"/>
              </a:ext>
            </a:extLst>
          </p:cNvPr>
          <p:cNvSpPr/>
          <p:nvPr/>
        </p:nvSpPr>
        <p:spPr>
          <a:xfrm>
            <a:off x="271233" y="4137301"/>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4401158"/>
            <a:ext cx="2901766" cy="38635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4137301"/>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589279"/>
            <a:ext cx="2408883" cy="119823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65534">
              <a:lnSpc>
                <a:spcPct val="100000"/>
              </a:lnSpc>
              <a:spcBef>
                <a:spcPts val="0"/>
              </a:spcBef>
              <a:buClr>
                <a:srgbClr val="0067B1"/>
              </a:buClr>
              <a:buSzPct val="100000"/>
              <a:defRPr/>
            </a:pPr>
            <a:endParaRPr lang="en-US" sz="900" dirty="0">
              <a:solidFill>
                <a:srgbClr val="000000"/>
              </a:solidFill>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3345646"/>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131574" y="249312"/>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34</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82628" y="269746"/>
            <a:ext cx="8229598"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 Under Construction PENDING |Finance / BANK Interface</a:t>
            </a:r>
          </a:p>
        </p:txBody>
      </p:sp>
      <p:sp>
        <p:nvSpPr>
          <p:cNvPr id="52" name="Oval 51">
            <a:extLst>
              <a:ext uri="{FF2B5EF4-FFF2-40B4-BE49-F238E27FC236}">
                <a16:creationId xmlns:a16="http://schemas.microsoft.com/office/drawing/2014/main" id="{DD340258-1989-4BE5-AAD4-0FE30AFB94EF}"/>
              </a:ext>
            </a:extLst>
          </p:cNvPr>
          <p:cNvSpPr/>
          <p:nvPr/>
        </p:nvSpPr>
        <p:spPr>
          <a:xfrm>
            <a:off x="7525890" y="2081415"/>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53" name="Text Placeholder 2">
            <a:extLst>
              <a:ext uri="{FF2B5EF4-FFF2-40B4-BE49-F238E27FC236}">
                <a16:creationId xmlns:a16="http://schemas.microsoft.com/office/drawing/2014/main" id="{E6736071-639E-4B32-B36D-A16BE28B205A}"/>
              </a:ext>
            </a:extLst>
          </p:cNvPr>
          <p:cNvSpPr txBox="1">
            <a:spLocks/>
          </p:cNvSpPr>
          <p:nvPr/>
        </p:nvSpPr>
        <p:spPr>
          <a:xfrm>
            <a:off x="7623331" y="2102281"/>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a:solidFill>
                  <a:prstClr val="black"/>
                </a:solidFill>
                <a:latin typeface="Calibri" panose="020F0502020204030204"/>
              </a:rPr>
              <a:t>Columbus Systems</a:t>
            </a:r>
          </a:p>
        </p:txBody>
      </p:sp>
      <p:sp>
        <p:nvSpPr>
          <p:cNvPr id="55" name="Oval 54">
            <a:extLst>
              <a:ext uri="{FF2B5EF4-FFF2-40B4-BE49-F238E27FC236}">
                <a16:creationId xmlns:a16="http://schemas.microsoft.com/office/drawing/2014/main" id="{FBF08FD3-136E-4631-95FC-EC60E3ECBEF8}"/>
              </a:ext>
            </a:extLst>
          </p:cNvPr>
          <p:cNvSpPr/>
          <p:nvPr/>
        </p:nvSpPr>
        <p:spPr>
          <a:xfrm>
            <a:off x="7526226" y="2274696"/>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56" name="Text Placeholder 2">
            <a:extLst>
              <a:ext uri="{FF2B5EF4-FFF2-40B4-BE49-F238E27FC236}">
                <a16:creationId xmlns:a16="http://schemas.microsoft.com/office/drawing/2014/main" id="{2ED67BD3-75FF-4DD3-BB95-8F23488ED936}"/>
              </a:ext>
            </a:extLst>
          </p:cNvPr>
          <p:cNvSpPr txBox="1">
            <a:spLocks/>
          </p:cNvSpPr>
          <p:nvPr/>
        </p:nvSpPr>
        <p:spPr>
          <a:xfrm>
            <a:off x="7623332" y="2278900"/>
            <a:ext cx="907639" cy="11051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a:solidFill>
                  <a:prstClr val="black"/>
                </a:solidFill>
                <a:latin typeface="Calibri" panose="020F0502020204030204"/>
              </a:rPr>
              <a:t>Lumen Systems</a:t>
            </a:r>
          </a:p>
        </p:txBody>
      </p:sp>
      <p:sp>
        <p:nvSpPr>
          <p:cNvPr id="40" name="TextBox 44">
            <a:extLst>
              <a:ext uri="{FF2B5EF4-FFF2-40B4-BE49-F238E27FC236}">
                <a16:creationId xmlns:a16="http://schemas.microsoft.com/office/drawing/2014/main" id="{8716857E-5324-4E60-8C57-B8B8B8936EF9}"/>
              </a:ext>
            </a:extLst>
          </p:cNvPr>
          <p:cNvSpPr txBox="1"/>
          <p:nvPr/>
        </p:nvSpPr>
        <p:spPr>
          <a:xfrm>
            <a:off x="613030" y="2359546"/>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4" name="TextBox 44">
            <a:extLst>
              <a:ext uri="{FF2B5EF4-FFF2-40B4-BE49-F238E27FC236}">
                <a16:creationId xmlns:a16="http://schemas.microsoft.com/office/drawing/2014/main" id="{0C45B16D-F5F1-4A05-AD95-FEEF6C0BCEA7}"/>
              </a:ext>
            </a:extLst>
          </p:cNvPr>
          <p:cNvSpPr txBox="1"/>
          <p:nvPr/>
        </p:nvSpPr>
        <p:spPr>
          <a:xfrm>
            <a:off x="1565899" y="2392617"/>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9" name="TextBox 44">
            <a:extLst>
              <a:ext uri="{FF2B5EF4-FFF2-40B4-BE49-F238E27FC236}">
                <a16:creationId xmlns:a16="http://schemas.microsoft.com/office/drawing/2014/main" id="{CB7BC12C-4C8D-4BDF-9A55-265C36059A60}"/>
              </a:ext>
            </a:extLst>
          </p:cNvPr>
          <p:cNvSpPr txBox="1"/>
          <p:nvPr/>
        </p:nvSpPr>
        <p:spPr>
          <a:xfrm>
            <a:off x="3649319" y="2443783"/>
            <a:ext cx="745650"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58" name="TextBox 44">
            <a:extLst>
              <a:ext uri="{FF2B5EF4-FFF2-40B4-BE49-F238E27FC236}">
                <a16:creationId xmlns:a16="http://schemas.microsoft.com/office/drawing/2014/main" id="{697BA4BE-6EE7-40DC-9EFF-39DC0C3EC640}"/>
              </a:ext>
            </a:extLst>
          </p:cNvPr>
          <p:cNvSpPr txBox="1"/>
          <p:nvPr/>
        </p:nvSpPr>
        <p:spPr>
          <a:xfrm>
            <a:off x="4817150" y="2525887"/>
            <a:ext cx="683663" cy="49244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DB Configurations	</a:t>
            </a:r>
          </a:p>
        </p:txBody>
      </p:sp>
      <p:sp>
        <p:nvSpPr>
          <p:cNvPr id="59" name="TextBox 44">
            <a:extLst>
              <a:ext uri="{FF2B5EF4-FFF2-40B4-BE49-F238E27FC236}">
                <a16:creationId xmlns:a16="http://schemas.microsoft.com/office/drawing/2014/main" id="{A426F760-B7D8-440F-B8CF-3ED5FE4592FA}"/>
              </a:ext>
            </a:extLst>
          </p:cNvPr>
          <p:cNvSpPr txBox="1"/>
          <p:nvPr/>
        </p:nvSpPr>
        <p:spPr>
          <a:xfrm>
            <a:off x="5983825" y="2513457"/>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60" name="TextBox 44">
            <a:extLst>
              <a:ext uri="{FF2B5EF4-FFF2-40B4-BE49-F238E27FC236}">
                <a16:creationId xmlns:a16="http://schemas.microsoft.com/office/drawing/2014/main" id="{49BABC86-BB29-48F2-B150-3E4EACEBC91A}"/>
              </a:ext>
            </a:extLst>
          </p:cNvPr>
          <p:cNvSpPr txBox="1"/>
          <p:nvPr/>
        </p:nvSpPr>
        <p:spPr>
          <a:xfrm>
            <a:off x="2535128" y="2398137"/>
            <a:ext cx="524417" cy="369332"/>
          </a:xfrm>
          <a:prstGeom prst="rect">
            <a:avLst/>
          </a:prstGeom>
          <a:solidFill>
            <a:schemeClr val="accent4">
              <a:lumMod val="20000"/>
              <a:lumOff val="80000"/>
            </a:schemeClr>
          </a:solidFill>
          <a:ln>
            <a:solidFill>
              <a:srgbClr val="C00000"/>
            </a:solidFill>
          </a:ln>
        </p:spPr>
        <p:txBody>
          <a:bodyPr wrap="square" rtlCol="0">
            <a:spAutoFit/>
          </a:bodyPr>
          <a:lstStyle/>
          <a:p>
            <a:pPr algn="ctr" defTabSz="514337">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a:p>
            <a:pPr algn="ctr" defTabSz="514337">
              <a:defRPr/>
            </a:pPr>
            <a:r>
              <a:rPr lang="en-US" sz="600" dirty="0">
                <a:solidFill>
                  <a:prstClr val="black"/>
                </a:solidFill>
                <a:latin typeface="Calibri" panose="020F0502020204030204"/>
                <a:ea typeface="Roboto" panose="02000000000000000000" pitchFamily="2" charset="0"/>
                <a:cs typeface="Roboto" panose="02000000000000000000" pitchFamily="2" charset="0"/>
              </a:rPr>
              <a:t>Create User Story</a:t>
            </a:r>
          </a:p>
        </p:txBody>
      </p:sp>
      <p:cxnSp>
        <p:nvCxnSpPr>
          <p:cNvPr id="61" name="Straight Arrow Connector 60">
            <a:extLst>
              <a:ext uri="{FF2B5EF4-FFF2-40B4-BE49-F238E27FC236}">
                <a16:creationId xmlns:a16="http://schemas.microsoft.com/office/drawing/2014/main" id="{5E64B3F4-53C5-4E14-82E1-64226F1C92D7}"/>
              </a:ext>
            </a:extLst>
          </p:cNvPr>
          <p:cNvCxnSpPr>
            <a:cxnSpLocks/>
          </p:cNvCxnSpPr>
          <p:nvPr/>
        </p:nvCxnSpPr>
        <p:spPr>
          <a:xfrm>
            <a:off x="1227534" y="2574186"/>
            <a:ext cx="338364" cy="152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C086ED4-AADB-4C88-8C60-3D103D7FD2A2}"/>
              </a:ext>
            </a:extLst>
          </p:cNvPr>
          <p:cNvCxnSpPr>
            <a:cxnSpLocks/>
          </p:cNvCxnSpPr>
          <p:nvPr/>
        </p:nvCxnSpPr>
        <p:spPr>
          <a:xfrm flipV="1">
            <a:off x="2172562" y="2640487"/>
            <a:ext cx="333980" cy="79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0BD410B-200A-43FB-BF2D-B82CA066CB10}"/>
              </a:ext>
            </a:extLst>
          </p:cNvPr>
          <p:cNvCxnSpPr>
            <a:cxnSpLocks/>
          </p:cNvCxnSpPr>
          <p:nvPr/>
        </p:nvCxnSpPr>
        <p:spPr>
          <a:xfrm>
            <a:off x="2184662" y="2845107"/>
            <a:ext cx="321879" cy="165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44">
            <a:extLst>
              <a:ext uri="{FF2B5EF4-FFF2-40B4-BE49-F238E27FC236}">
                <a16:creationId xmlns:a16="http://schemas.microsoft.com/office/drawing/2014/main" id="{762585CE-42AD-4776-96CB-D67F2110B0C8}"/>
              </a:ext>
            </a:extLst>
          </p:cNvPr>
          <p:cNvSpPr txBox="1"/>
          <p:nvPr/>
        </p:nvSpPr>
        <p:spPr>
          <a:xfrm>
            <a:off x="2535128" y="2837575"/>
            <a:ext cx="524417" cy="276999"/>
          </a:xfrm>
          <a:prstGeom prst="rect">
            <a:avLst/>
          </a:prstGeom>
          <a:solidFill>
            <a:schemeClr val="accent4">
              <a:lumMod val="20000"/>
              <a:lumOff val="80000"/>
            </a:schemeClr>
          </a:solidFill>
          <a:ln>
            <a:solidFill>
              <a:srgbClr val="C00000"/>
            </a:solidFill>
          </a:ln>
        </p:spPr>
        <p:txBody>
          <a:bodyPr wrap="square" rtlCol="0">
            <a:spAutoFit/>
          </a:bodyPr>
          <a:lstStyle/>
          <a:p>
            <a:pPr algn="ctr" defTabSz="514337">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a:p>
            <a:pPr algn="ctr" defTabSz="514337">
              <a:defRPr/>
            </a:pPr>
            <a:r>
              <a:rPr lang="en-US" sz="600" dirty="0">
                <a:solidFill>
                  <a:prstClr val="black"/>
                </a:solidFill>
                <a:latin typeface="Calibri" panose="020F0502020204030204"/>
                <a:ea typeface="Roboto" panose="02000000000000000000" pitchFamily="2" charset="0"/>
                <a:cs typeface="Roboto" panose="02000000000000000000" pitchFamily="2" charset="0"/>
              </a:rPr>
              <a:t>Email</a:t>
            </a:r>
          </a:p>
        </p:txBody>
      </p:sp>
      <p:cxnSp>
        <p:nvCxnSpPr>
          <p:cNvPr id="68" name="Straight Arrow Connector 67">
            <a:extLst>
              <a:ext uri="{FF2B5EF4-FFF2-40B4-BE49-F238E27FC236}">
                <a16:creationId xmlns:a16="http://schemas.microsoft.com/office/drawing/2014/main" id="{98AB5B6E-F3E1-44EF-B664-3123E9AF9F7F}"/>
              </a:ext>
            </a:extLst>
          </p:cNvPr>
          <p:cNvCxnSpPr>
            <a:cxnSpLocks/>
          </p:cNvCxnSpPr>
          <p:nvPr/>
        </p:nvCxnSpPr>
        <p:spPr>
          <a:xfrm>
            <a:off x="3053421" y="2601474"/>
            <a:ext cx="569817" cy="72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D144CC8-9DAB-46A7-B3FA-F7C84062B9F0}"/>
              </a:ext>
            </a:extLst>
          </p:cNvPr>
          <p:cNvCxnSpPr>
            <a:cxnSpLocks/>
          </p:cNvCxnSpPr>
          <p:nvPr/>
        </p:nvCxnSpPr>
        <p:spPr>
          <a:xfrm flipV="1">
            <a:off x="3085626" y="2837089"/>
            <a:ext cx="537612" cy="131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7C68E62-6294-40F3-83F4-264A4EE6270E}"/>
              </a:ext>
            </a:extLst>
          </p:cNvPr>
          <p:cNvCxnSpPr>
            <a:cxnSpLocks/>
          </p:cNvCxnSpPr>
          <p:nvPr/>
        </p:nvCxnSpPr>
        <p:spPr>
          <a:xfrm>
            <a:off x="4428790" y="2744386"/>
            <a:ext cx="388361" cy="7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5933A23-EE20-4F29-AAD1-8541F748C339}"/>
              </a:ext>
            </a:extLst>
          </p:cNvPr>
          <p:cNvCxnSpPr>
            <a:cxnSpLocks/>
          </p:cNvCxnSpPr>
          <p:nvPr/>
        </p:nvCxnSpPr>
        <p:spPr>
          <a:xfrm>
            <a:off x="5534633" y="2769707"/>
            <a:ext cx="388361" cy="7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064031B-F824-46F0-A513-5C56EA7553EC}"/>
              </a:ext>
            </a:extLst>
          </p:cNvPr>
          <p:cNvSpPr txBox="1"/>
          <p:nvPr/>
        </p:nvSpPr>
        <p:spPr>
          <a:xfrm>
            <a:off x="6281358" y="3634399"/>
            <a:ext cx="2405441" cy="669414"/>
          </a:xfrm>
          <a:prstGeom prst="rect">
            <a:avLst/>
          </a:prstGeom>
          <a:noFill/>
        </p:spPr>
        <p:txBody>
          <a:bodyPr wrap="square">
            <a:spAutoFit/>
          </a:bodyPr>
          <a:lstStyle/>
          <a:p>
            <a:pPr marL="117469" indent="-117469" defTabSz="665534">
              <a:buClr>
                <a:srgbClr val="0067B1"/>
              </a:buClr>
              <a:buSzPct val="100000"/>
              <a:buFont typeface="Wingdings" panose="05000000000000000000" pitchFamily="2" charset="2"/>
              <a:buChar char="§"/>
              <a:defRPr/>
            </a:pPr>
            <a:r>
              <a:rPr lang="en-US" sz="750" dirty="0" err="1">
                <a:solidFill>
                  <a:srgbClr val="000000"/>
                </a:solidFill>
                <a:latin typeface="Arial" panose="020B0604020202020204"/>
              </a:rPr>
              <a:t>LatAm</a:t>
            </a:r>
            <a:r>
              <a:rPr lang="en-US" sz="750" dirty="0">
                <a:solidFill>
                  <a:srgbClr val="000000"/>
                </a:solidFill>
                <a:latin typeface="Arial" panose="020B0604020202020204"/>
              </a:rPr>
              <a:t> Finance Team will create a Service Now ticket to the </a:t>
            </a:r>
            <a:r>
              <a:rPr lang="en-US" sz="750" dirty="0" err="1">
                <a:solidFill>
                  <a:srgbClr val="000000"/>
                </a:solidFill>
                <a:latin typeface="Arial" panose="020B0604020202020204"/>
              </a:rPr>
              <a:t>LatAm</a:t>
            </a:r>
            <a:r>
              <a:rPr lang="en-US" sz="750" dirty="0">
                <a:solidFill>
                  <a:srgbClr val="000000"/>
                </a:solidFill>
                <a:latin typeface="Arial" panose="020B0604020202020204"/>
              </a:rPr>
              <a:t> IT Support Team</a:t>
            </a:r>
          </a:p>
          <a:p>
            <a:pPr marL="117469" indent="-117469" defTabSz="665534">
              <a:buClr>
                <a:srgbClr val="0067B1"/>
              </a:buClr>
              <a:buSzPct val="100000"/>
              <a:buFont typeface="Wingdings" panose="05000000000000000000" pitchFamily="2" charset="2"/>
              <a:buChar char="§"/>
              <a:defRPr/>
            </a:pPr>
            <a:r>
              <a:rPr lang="en-US" sz="750" dirty="0">
                <a:solidFill>
                  <a:srgbClr val="000000"/>
                </a:solidFill>
                <a:latin typeface="Arial" panose="020B0604020202020204"/>
              </a:rPr>
              <a:t>The </a:t>
            </a:r>
            <a:r>
              <a:rPr lang="en-US" sz="750" dirty="0" err="1">
                <a:solidFill>
                  <a:srgbClr val="000000"/>
                </a:solidFill>
                <a:latin typeface="Arial" panose="020B0604020202020204"/>
              </a:rPr>
              <a:t>LatAm</a:t>
            </a:r>
            <a:r>
              <a:rPr lang="en-US" sz="750" dirty="0">
                <a:solidFill>
                  <a:srgbClr val="000000"/>
                </a:solidFill>
                <a:latin typeface="Arial" panose="020B0604020202020204"/>
              </a:rPr>
              <a:t> IT Support Team will analyze the error and escalate it to Fireworks or SAP IT Support team.</a:t>
            </a:r>
          </a:p>
        </p:txBody>
      </p:sp>
      <p:sp>
        <p:nvSpPr>
          <p:cNvPr id="35" name="Star: 7 Points 34">
            <a:extLst>
              <a:ext uri="{FF2B5EF4-FFF2-40B4-BE49-F238E27FC236}">
                <a16:creationId xmlns:a16="http://schemas.microsoft.com/office/drawing/2014/main" id="{C1AAFD87-8292-42B5-B2EF-86FBBAE85346}"/>
              </a:ext>
            </a:extLst>
          </p:cNvPr>
          <p:cNvSpPr/>
          <p:nvPr/>
        </p:nvSpPr>
        <p:spPr>
          <a:xfrm>
            <a:off x="7176976" y="415357"/>
            <a:ext cx="1967024" cy="1840983"/>
          </a:xfrm>
          <a:prstGeom prst="star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a:solidFill>
                  <a:schemeClr val="tx1"/>
                </a:solidFill>
              </a:rPr>
              <a:t>TO BE COMPLETED</a:t>
            </a:r>
            <a:endParaRPr lang="en-US" dirty="0">
              <a:solidFill>
                <a:schemeClr val="tx1"/>
              </a:solidFill>
            </a:endParaRPr>
          </a:p>
        </p:txBody>
      </p:sp>
    </p:spTree>
    <p:extLst>
      <p:ext uri="{BB962C8B-B14F-4D97-AF65-F5344CB8AC3E}">
        <p14:creationId xmlns:p14="http://schemas.microsoft.com/office/powerpoint/2010/main" val="3268788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581262"/>
            <a:ext cx="2901766" cy="501044"/>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69" indent="-117469" defTabSz="665534">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Columbus Owners: Manuel Freire &amp; Laura Baez</a:t>
            </a:r>
          </a:p>
          <a:p>
            <a:pPr marL="117469" indent="-117469" defTabSz="665534">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Lumen Owners: Tara Elmore, Joe Laird, Gowri Narla; Jonathan Brown</a:t>
            </a:r>
          </a:p>
          <a:p>
            <a:pPr marL="171442" indent="-171442" defTabSz="685766"/>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3345646"/>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2440" y="3589279"/>
            <a:ext cx="3028782" cy="501044"/>
          </a:xfrm>
          <a:prstGeom prst="rect">
            <a:avLst/>
          </a:prstGeom>
          <a:ln>
            <a:solidFill>
              <a:schemeClr val="tx2"/>
            </a:solidFill>
          </a:ln>
        </p:spPr>
        <p:txBody>
          <a:bodyPr numCol="2"/>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Fireworks</a:t>
            </a:r>
          </a:p>
          <a:p>
            <a:pPr marL="117469" indent="-117469" defTabSz="665534">
              <a:lnSpc>
                <a:spcPct val="100000"/>
              </a:lnSpc>
              <a:spcBef>
                <a:spcPts val="0"/>
              </a:spcBef>
              <a:buClr>
                <a:srgbClr val="0067B1"/>
              </a:buClr>
              <a:buSzPct val="100000"/>
              <a:buFont typeface="Wingdings" panose="05000000000000000000" pitchFamily="2" charset="2"/>
              <a:buChar char="§"/>
              <a:defRPr/>
            </a:pPr>
            <a:r>
              <a:rPr lang="pt-BR" sz="900" dirty="0">
                <a:solidFill>
                  <a:srgbClr val="000000"/>
                </a:solidFill>
                <a:latin typeface="Arial" panose="020B0604020202020204"/>
                <a:cs typeface="+mn-cs"/>
              </a:rPr>
              <a:t>SAP</a:t>
            </a:r>
          </a:p>
        </p:txBody>
      </p:sp>
      <p:sp>
        <p:nvSpPr>
          <p:cNvPr id="18" name="Rectangle 17">
            <a:extLst>
              <a:ext uri="{FF2B5EF4-FFF2-40B4-BE49-F238E27FC236}">
                <a16:creationId xmlns:a16="http://schemas.microsoft.com/office/drawing/2014/main" id="{51FC0D4B-86C5-47BE-988B-FBF421817AF9}"/>
              </a:ext>
            </a:extLst>
          </p:cNvPr>
          <p:cNvSpPr/>
          <p:nvPr/>
        </p:nvSpPr>
        <p:spPr>
          <a:xfrm>
            <a:off x="273347" y="3345646"/>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1" y="4401159"/>
            <a:ext cx="3006971" cy="386357"/>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p:txBody>
      </p:sp>
      <p:sp>
        <p:nvSpPr>
          <p:cNvPr id="23" name="Rectangle 22">
            <a:extLst>
              <a:ext uri="{FF2B5EF4-FFF2-40B4-BE49-F238E27FC236}">
                <a16:creationId xmlns:a16="http://schemas.microsoft.com/office/drawing/2014/main" id="{DCAB17E9-0817-4B73-94C4-473BD3F41B69}"/>
              </a:ext>
            </a:extLst>
          </p:cNvPr>
          <p:cNvSpPr/>
          <p:nvPr/>
        </p:nvSpPr>
        <p:spPr>
          <a:xfrm>
            <a:off x="271233" y="4137301"/>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2" y="4401158"/>
            <a:ext cx="2901766" cy="38635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69" indent="-117469" defTabSz="665534">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N/A</a:t>
            </a:r>
          </a:p>
          <a:p>
            <a:pPr defTabSz="685766">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4137301"/>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589279"/>
            <a:ext cx="2408883" cy="119823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65534">
              <a:lnSpc>
                <a:spcPct val="100000"/>
              </a:lnSpc>
              <a:spcBef>
                <a:spcPts val="0"/>
              </a:spcBef>
              <a:buClr>
                <a:srgbClr val="0067B1"/>
              </a:buClr>
              <a:buSzPct val="100000"/>
              <a:defRPr/>
            </a:pPr>
            <a:endParaRPr lang="en-US" sz="900" dirty="0">
              <a:solidFill>
                <a:srgbClr val="000000"/>
              </a:solidFill>
              <a:latin typeface="Arial" panose="020B0604020202020204"/>
              <a:cs typeface="+mn-cs"/>
            </a:endParaRPr>
          </a:p>
          <a:p>
            <a:pPr defTabSz="685766">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66">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3345646"/>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131574" y="249312"/>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1"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78"/>
            <a:fld id="{16AF6406-B3F2-AD48-99A2-24C88CF40A2E}" type="slidenum">
              <a:rPr lang="en-US" sz="700">
                <a:solidFill>
                  <a:srgbClr val="EEEEEE">
                    <a:lumMod val="50000"/>
                  </a:srgbClr>
                </a:solidFill>
                <a:latin typeface="Arial" panose="020B0604020202020204"/>
              </a:rPr>
              <a:pPr defTabSz="457178"/>
              <a:t>35</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82628" y="269746"/>
            <a:ext cx="8229598"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66"/>
            <a:r>
              <a:rPr lang="en-US" dirty="0">
                <a:solidFill>
                  <a:srgbClr val="000000"/>
                </a:solidFill>
                <a:latin typeface="Arial" panose="020B0604020202020204"/>
              </a:rPr>
              <a:t> Under Construction PENDING |Finance / </a:t>
            </a:r>
            <a:r>
              <a:rPr lang="en-US">
                <a:solidFill>
                  <a:srgbClr val="000000"/>
                </a:solidFill>
                <a:latin typeface="Arial" panose="020B0604020202020204"/>
              </a:rPr>
              <a:t>TP Creation</a:t>
            </a:r>
            <a:endParaRPr lang="en-US" dirty="0">
              <a:solidFill>
                <a:srgbClr val="000000"/>
              </a:solidFill>
              <a:latin typeface="Arial" panose="020B0604020202020204"/>
            </a:endParaRPr>
          </a:p>
        </p:txBody>
      </p:sp>
      <p:sp>
        <p:nvSpPr>
          <p:cNvPr id="52" name="Oval 51">
            <a:extLst>
              <a:ext uri="{FF2B5EF4-FFF2-40B4-BE49-F238E27FC236}">
                <a16:creationId xmlns:a16="http://schemas.microsoft.com/office/drawing/2014/main" id="{DD340258-1989-4BE5-AAD4-0FE30AFB94EF}"/>
              </a:ext>
            </a:extLst>
          </p:cNvPr>
          <p:cNvSpPr/>
          <p:nvPr/>
        </p:nvSpPr>
        <p:spPr>
          <a:xfrm>
            <a:off x="7525890" y="2081415"/>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53" name="Text Placeholder 2">
            <a:extLst>
              <a:ext uri="{FF2B5EF4-FFF2-40B4-BE49-F238E27FC236}">
                <a16:creationId xmlns:a16="http://schemas.microsoft.com/office/drawing/2014/main" id="{E6736071-639E-4B32-B36D-A16BE28B205A}"/>
              </a:ext>
            </a:extLst>
          </p:cNvPr>
          <p:cNvSpPr txBox="1">
            <a:spLocks/>
          </p:cNvSpPr>
          <p:nvPr/>
        </p:nvSpPr>
        <p:spPr>
          <a:xfrm>
            <a:off x="7623331" y="2102281"/>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a:solidFill>
                  <a:prstClr val="black"/>
                </a:solidFill>
                <a:latin typeface="Calibri" panose="020F0502020204030204"/>
              </a:rPr>
              <a:t>Columbus Systems</a:t>
            </a:r>
          </a:p>
        </p:txBody>
      </p:sp>
      <p:sp>
        <p:nvSpPr>
          <p:cNvPr id="55" name="Oval 54">
            <a:extLst>
              <a:ext uri="{FF2B5EF4-FFF2-40B4-BE49-F238E27FC236}">
                <a16:creationId xmlns:a16="http://schemas.microsoft.com/office/drawing/2014/main" id="{FBF08FD3-136E-4631-95FC-EC60E3ECBEF8}"/>
              </a:ext>
            </a:extLst>
          </p:cNvPr>
          <p:cNvSpPr/>
          <p:nvPr/>
        </p:nvSpPr>
        <p:spPr>
          <a:xfrm>
            <a:off x="7526226" y="2274696"/>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defRPr/>
            </a:pPr>
            <a:endParaRPr lang="en-US" sz="1350">
              <a:solidFill>
                <a:prstClr val="white"/>
              </a:solidFill>
              <a:latin typeface="Calibri" panose="020F0502020204030204"/>
            </a:endParaRPr>
          </a:p>
        </p:txBody>
      </p:sp>
      <p:sp>
        <p:nvSpPr>
          <p:cNvPr id="56" name="Text Placeholder 2">
            <a:extLst>
              <a:ext uri="{FF2B5EF4-FFF2-40B4-BE49-F238E27FC236}">
                <a16:creationId xmlns:a16="http://schemas.microsoft.com/office/drawing/2014/main" id="{2ED67BD3-75FF-4DD3-BB95-8F23488ED936}"/>
              </a:ext>
            </a:extLst>
          </p:cNvPr>
          <p:cNvSpPr txBox="1">
            <a:spLocks/>
          </p:cNvSpPr>
          <p:nvPr/>
        </p:nvSpPr>
        <p:spPr>
          <a:xfrm>
            <a:off x="7623332" y="2278900"/>
            <a:ext cx="907639" cy="11051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66">
              <a:lnSpc>
                <a:spcPct val="100000"/>
              </a:lnSpc>
              <a:spcBef>
                <a:spcPts val="0"/>
              </a:spcBef>
              <a:defRPr/>
            </a:pPr>
            <a:r>
              <a:rPr lang="en-US" sz="600">
                <a:solidFill>
                  <a:prstClr val="black"/>
                </a:solidFill>
                <a:latin typeface="Calibri" panose="020F0502020204030204"/>
              </a:rPr>
              <a:t>Lumen Systems</a:t>
            </a:r>
          </a:p>
        </p:txBody>
      </p:sp>
      <p:sp>
        <p:nvSpPr>
          <p:cNvPr id="40" name="TextBox 44">
            <a:extLst>
              <a:ext uri="{FF2B5EF4-FFF2-40B4-BE49-F238E27FC236}">
                <a16:creationId xmlns:a16="http://schemas.microsoft.com/office/drawing/2014/main" id="{8716857E-5324-4E60-8C57-B8B8B8936EF9}"/>
              </a:ext>
            </a:extLst>
          </p:cNvPr>
          <p:cNvSpPr txBox="1"/>
          <p:nvPr/>
        </p:nvSpPr>
        <p:spPr>
          <a:xfrm>
            <a:off x="613030" y="2359546"/>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4" name="TextBox 44">
            <a:extLst>
              <a:ext uri="{FF2B5EF4-FFF2-40B4-BE49-F238E27FC236}">
                <a16:creationId xmlns:a16="http://schemas.microsoft.com/office/drawing/2014/main" id="{0C45B16D-F5F1-4A05-AD95-FEEF6C0BCEA7}"/>
              </a:ext>
            </a:extLst>
          </p:cNvPr>
          <p:cNvSpPr txBox="1"/>
          <p:nvPr/>
        </p:nvSpPr>
        <p:spPr>
          <a:xfrm>
            <a:off x="1565899" y="2392617"/>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9" name="TextBox 44">
            <a:extLst>
              <a:ext uri="{FF2B5EF4-FFF2-40B4-BE49-F238E27FC236}">
                <a16:creationId xmlns:a16="http://schemas.microsoft.com/office/drawing/2014/main" id="{CB7BC12C-4C8D-4BDF-9A55-265C36059A60}"/>
              </a:ext>
            </a:extLst>
          </p:cNvPr>
          <p:cNvSpPr txBox="1"/>
          <p:nvPr/>
        </p:nvSpPr>
        <p:spPr>
          <a:xfrm>
            <a:off x="3649319" y="2443783"/>
            <a:ext cx="745650" cy="615553"/>
          </a:xfrm>
          <a:prstGeom prst="rect">
            <a:avLst/>
          </a:prstGeom>
          <a:solidFill>
            <a:schemeClr val="accent5">
              <a:lumMod val="40000"/>
              <a:lumOff val="60000"/>
            </a:schemeClr>
          </a:solidFill>
          <a:ln>
            <a:solidFill>
              <a:srgbClr val="C00000"/>
            </a:solidFill>
          </a:ln>
        </p:spPr>
        <p:txBody>
          <a:bodyPr wrap="square" lIns="0" tIns="0" rIns="0" bIns="0" rtlCol="0">
            <a:spAutoFit/>
          </a:bodyPr>
          <a:lstStyle/>
          <a:p>
            <a:pPr algn="ctr" defTabSz="685766">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58" name="TextBox 44">
            <a:extLst>
              <a:ext uri="{FF2B5EF4-FFF2-40B4-BE49-F238E27FC236}">
                <a16:creationId xmlns:a16="http://schemas.microsoft.com/office/drawing/2014/main" id="{697BA4BE-6EE7-40DC-9EFF-39DC0C3EC640}"/>
              </a:ext>
            </a:extLst>
          </p:cNvPr>
          <p:cNvSpPr txBox="1"/>
          <p:nvPr/>
        </p:nvSpPr>
        <p:spPr>
          <a:xfrm>
            <a:off x="4817150" y="2525887"/>
            <a:ext cx="683663" cy="49244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DB Configurations	</a:t>
            </a:r>
          </a:p>
        </p:txBody>
      </p:sp>
      <p:sp>
        <p:nvSpPr>
          <p:cNvPr id="59" name="TextBox 44">
            <a:extLst>
              <a:ext uri="{FF2B5EF4-FFF2-40B4-BE49-F238E27FC236}">
                <a16:creationId xmlns:a16="http://schemas.microsoft.com/office/drawing/2014/main" id="{A426F760-B7D8-440F-B8CF-3ED5FE4592FA}"/>
              </a:ext>
            </a:extLst>
          </p:cNvPr>
          <p:cNvSpPr txBox="1"/>
          <p:nvPr/>
        </p:nvSpPr>
        <p:spPr>
          <a:xfrm>
            <a:off x="5983825" y="2513457"/>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66">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66">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60" name="TextBox 44">
            <a:extLst>
              <a:ext uri="{FF2B5EF4-FFF2-40B4-BE49-F238E27FC236}">
                <a16:creationId xmlns:a16="http://schemas.microsoft.com/office/drawing/2014/main" id="{49BABC86-BB29-48F2-B150-3E4EACEBC91A}"/>
              </a:ext>
            </a:extLst>
          </p:cNvPr>
          <p:cNvSpPr txBox="1"/>
          <p:nvPr/>
        </p:nvSpPr>
        <p:spPr>
          <a:xfrm>
            <a:off x="2535128" y="2398137"/>
            <a:ext cx="524417" cy="369332"/>
          </a:xfrm>
          <a:prstGeom prst="rect">
            <a:avLst/>
          </a:prstGeom>
          <a:solidFill>
            <a:schemeClr val="accent4">
              <a:lumMod val="20000"/>
              <a:lumOff val="80000"/>
            </a:schemeClr>
          </a:solidFill>
          <a:ln>
            <a:solidFill>
              <a:srgbClr val="C00000"/>
            </a:solidFill>
          </a:ln>
        </p:spPr>
        <p:txBody>
          <a:bodyPr wrap="square" rtlCol="0">
            <a:spAutoFit/>
          </a:bodyPr>
          <a:lstStyle/>
          <a:p>
            <a:pPr algn="ctr" defTabSz="514337">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a:p>
            <a:pPr algn="ctr" defTabSz="514337">
              <a:defRPr/>
            </a:pPr>
            <a:r>
              <a:rPr lang="en-US" sz="600" dirty="0">
                <a:solidFill>
                  <a:prstClr val="black"/>
                </a:solidFill>
                <a:latin typeface="Calibri" panose="020F0502020204030204"/>
                <a:ea typeface="Roboto" panose="02000000000000000000" pitchFamily="2" charset="0"/>
                <a:cs typeface="Roboto" panose="02000000000000000000" pitchFamily="2" charset="0"/>
              </a:rPr>
              <a:t>Create User Story</a:t>
            </a:r>
          </a:p>
        </p:txBody>
      </p:sp>
      <p:cxnSp>
        <p:nvCxnSpPr>
          <p:cNvPr id="61" name="Straight Arrow Connector 60">
            <a:extLst>
              <a:ext uri="{FF2B5EF4-FFF2-40B4-BE49-F238E27FC236}">
                <a16:creationId xmlns:a16="http://schemas.microsoft.com/office/drawing/2014/main" id="{5E64B3F4-53C5-4E14-82E1-64226F1C92D7}"/>
              </a:ext>
            </a:extLst>
          </p:cNvPr>
          <p:cNvCxnSpPr>
            <a:cxnSpLocks/>
          </p:cNvCxnSpPr>
          <p:nvPr/>
        </p:nvCxnSpPr>
        <p:spPr>
          <a:xfrm>
            <a:off x="1227534" y="2574186"/>
            <a:ext cx="338364" cy="1520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C086ED4-AADB-4C88-8C60-3D103D7FD2A2}"/>
              </a:ext>
            </a:extLst>
          </p:cNvPr>
          <p:cNvCxnSpPr>
            <a:cxnSpLocks/>
          </p:cNvCxnSpPr>
          <p:nvPr/>
        </p:nvCxnSpPr>
        <p:spPr>
          <a:xfrm flipV="1">
            <a:off x="2172562" y="2640487"/>
            <a:ext cx="333980" cy="79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0BD410B-200A-43FB-BF2D-B82CA066CB10}"/>
              </a:ext>
            </a:extLst>
          </p:cNvPr>
          <p:cNvCxnSpPr>
            <a:cxnSpLocks/>
          </p:cNvCxnSpPr>
          <p:nvPr/>
        </p:nvCxnSpPr>
        <p:spPr>
          <a:xfrm>
            <a:off x="2184662" y="2845107"/>
            <a:ext cx="321879" cy="165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44">
            <a:extLst>
              <a:ext uri="{FF2B5EF4-FFF2-40B4-BE49-F238E27FC236}">
                <a16:creationId xmlns:a16="http://schemas.microsoft.com/office/drawing/2014/main" id="{762585CE-42AD-4776-96CB-D67F2110B0C8}"/>
              </a:ext>
            </a:extLst>
          </p:cNvPr>
          <p:cNvSpPr txBox="1"/>
          <p:nvPr/>
        </p:nvSpPr>
        <p:spPr>
          <a:xfrm>
            <a:off x="2535128" y="2837575"/>
            <a:ext cx="524417" cy="276999"/>
          </a:xfrm>
          <a:prstGeom prst="rect">
            <a:avLst/>
          </a:prstGeom>
          <a:solidFill>
            <a:schemeClr val="accent4">
              <a:lumMod val="20000"/>
              <a:lumOff val="80000"/>
            </a:schemeClr>
          </a:solidFill>
          <a:ln>
            <a:solidFill>
              <a:srgbClr val="C00000"/>
            </a:solidFill>
          </a:ln>
        </p:spPr>
        <p:txBody>
          <a:bodyPr wrap="square" rtlCol="0">
            <a:spAutoFit/>
          </a:bodyPr>
          <a:lstStyle/>
          <a:p>
            <a:pPr algn="ctr" defTabSz="514337">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a:p>
            <a:pPr algn="ctr" defTabSz="514337">
              <a:defRPr/>
            </a:pPr>
            <a:r>
              <a:rPr lang="en-US" sz="600" dirty="0">
                <a:solidFill>
                  <a:prstClr val="black"/>
                </a:solidFill>
                <a:latin typeface="Calibri" panose="020F0502020204030204"/>
                <a:ea typeface="Roboto" panose="02000000000000000000" pitchFamily="2" charset="0"/>
                <a:cs typeface="Roboto" panose="02000000000000000000" pitchFamily="2" charset="0"/>
              </a:rPr>
              <a:t>Email</a:t>
            </a:r>
          </a:p>
        </p:txBody>
      </p:sp>
      <p:cxnSp>
        <p:nvCxnSpPr>
          <p:cNvPr id="68" name="Straight Arrow Connector 67">
            <a:extLst>
              <a:ext uri="{FF2B5EF4-FFF2-40B4-BE49-F238E27FC236}">
                <a16:creationId xmlns:a16="http://schemas.microsoft.com/office/drawing/2014/main" id="{98AB5B6E-F3E1-44EF-B664-3123E9AF9F7F}"/>
              </a:ext>
            </a:extLst>
          </p:cNvPr>
          <p:cNvCxnSpPr>
            <a:cxnSpLocks/>
          </p:cNvCxnSpPr>
          <p:nvPr/>
        </p:nvCxnSpPr>
        <p:spPr>
          <a:xfrm>
            <a:off x="3053421" y="2601474"/>
            <a:ext cx="569817" cy="72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D144CC8-9DAB-46A7-B3FA-F7C84062B9F0}"/>
              </a:ext>
            </a:extLst>
          </p:cNvPr>
          <p:cNvCxnSpPr>
            <a:cxnSpLocks/>
          </p:cNvCxnSpPr>
          <p:nvPr/>
        </p:nvCxnSpPr>
        <p:spPr>
          <a:xfrm flipV="1">
            <a:off x="3085626" y="2837089"/>
            <a:ext cx="537612" cy="131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17C68E62-6294-40F3-83F4-264A4EE6270E}"/>
              </a:ext>
            </a:extLst>
          </p:cNvPr>
          <p:cNvCxnSpPr>
            <a:cxnSpLocks/>
          </p:cNvCxnSpPr>
          <p:nvPr/>
        </p:nvCxnSpPr>
        <p:spPr>
          <a:xfrm>
            <a:off x="4428790" y="2744386"/>
            <a:ext cx="388361" cy="7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5933A23-EE20-4F29-AAD1-8541F748C339}"/>
              </a:ext>
            </a:extLst>
          </p:cNvPr>
          <p:cNvCxnSpPr>
            <a:cxnSpLocks/>
          </p:cNvCxnSpPr>
          <p:nvPr/>
        </p:nvCxnSpPr>
        <p:spPr>
          <a:xfrm>
            <a:off x="5534633" y="2769707"/>
            <a:ext cx="388361" cy="7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064031B-F824-46F0-A513-5C56EA7553EC}"/>
              </a:ext>
            </a:extLst>
          </p:cNvPr>
          <p:cNvSpPr txBox="1"/>
          <p:nvPr/>
        </p:nvSpPr>
        <p:spPr>
          <a:xfrm>
            <a:off x="6281358" y="3634399"/>
            <a:ext cx="2405441" cy="669414"/>
          </a:xfrm>
          <a:prstGeom prst="rect">
            <a:avLst/>
          </a:prstGeom>
          <a:noFill/>
        </p:spPr>
        <p:txBody>
          <a:bodyPr wrap="square">
            <a:spAutoFit/>
          </a:bodyPr>
          <a:lstStyle/>
          <a:p>
            <a:pPr marL="117469" indent="-117469" defTabSz="665534">
              <a:buClr>
                <a:srgbClr val="0067B1"/>
              </a:buClr>
              <a:buSzPct val="100000"/>
              <a:buFont typeface="Wingdings" panose="05000000000000000000" pitchFamily="2" charset="2"/>
              <a:buChar char="§"/>
              <a:defRPr/>
            </a:pPr>
            <a:r>
              <a:rPr lang="en-US" sz="750" dirty="0" err="1">
                <a:solidFill>
                  <a:srgbClr val="000000"/>
                </a:solidFill>
                <a:latin typeface="Arial" panose="020B0604020202020204"/>
              </a:rPr>
              <a:t>LatAm</a:t>
            </a:r>
            <a:r>
              <a:rPr lang="en-US" sz="750" dirty="0">
                <a:solidFill>
                  <a:srgbClr val="000000"/>
                </a:solidFill>
                <a:latin typeface="Arial" panose="020B0604020202020204"/>
              </a:rPr>
              <a:t> Finance Team will create a Service Now ticket to the </a:t>
            </a:r>
            <a:r>
              <a:rPr lang="en-US" sz="750" dirty="0" err="1">
                <a:solidFill>
                  <a:srgbClr val="000000"/>
                </a:solidFill>
                <a:latin typeface="Arial" panose="020B0604020202020204"/>
              </a:rPr>
              <a:t>LatAm</a:t>
            </a:r>
            <a:r>
              <a:rPr lang="en-US" sz="750" dirty="0">
                <a:solidFill>
                  <a:srgbClr val="000000"/>
                </a:solidFill>
                <a:latin typeface="Arial" panose="020B0604020202020204"/>
              </a:rPr>
              <a:t> IT Support Team</a:t>
            </a:r>
          </a:p>
          <a:p>
            <a:pPr marL="117469" indent="-117469" defTabSz="665534">
              <a:buClr>
                <a:srgbClr val="0067B1"/>
              </a:buClr>
              <a:buSzPct val="100000"/>
              <a:buFont typeface="Wingdings" panose="05000000000000000000" pitchFamily="2" charset="2"/>
              <a:buChar char="§"/>
              <a:defRPr/>
            </a:pPr>
            <a:r>
              <a:rPr lang="en-US" sz="750" dirty="0">
                <a:solidFill>
                  <a:srgbClr val="000000"/>
                </a:solidFill>
                <a:latin typeface="Arial" panose="020B0604020202020204"/>
              </a:rPr>
              <a:t>The </a:t>
            </a:r>
            <a:r>
              <a:rPr lang="en-US" sz="750" dirty="0" err="1">
                <a:solidFill>
                  <a:srgbClr val="000000"/>
                </a:solidFill>
                <a:latin typeface="Arial" panose="020B0604020202020204"/>
              </a:rPr>
              <a:t>LatAm</a:t>
            </a:r>
            <a:r>
              <a:rPr lang="en-US" sz="750" dirty="0">
                <a:solidFill>
                  <a:srgbClr val="000000"/>
                </a:solidFill>
                <a:latin typeface="Arial" panose="020B0604020202020204"/>
              </a:rPr>
              <a:t> IT Support Team will analyze the error and escalate it to Fireworks or SAP IT Support team.</a:t>
            </a:r>
          </a:p>
        </p:txBody>
      </p:sp>
      <p:sp>
        <p:nvSpPr>
          <p:cNvPr id="35" name="Star: 7 Points 34">
            <a:extLst>
              <a:ext uri="{FF2B5EF4-FFF2-40B4-BE49-F238E27FC236}">
                <a16:creationId xmlns:a16="http://schemas.microsoft.com/office/drawing/2014/main" id="{328CC732-FA11-4FCE-B453-ED369F55183E}"/>
              </a:ext>
            </a:extLst>
          </p:cNvPr>
          <p:cNvSpPr/>
          <p:nvPr/>
        </p:nvSpPr>
        <p:spPr>
          <a:xfrm>
            <a:off x="7257009" y="491348"/>
            <a:ext cx="1967024" cy="1840983"/>
          </a:xfrm>
          <a:prstGeom prst="star7">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a:solidFill>
                  <a:schemeClr val="tx1"/>
                </a:solidFill>
              </a:rPr>
              <a:t>TO BE COMPLETED</a:t>
            </a:r>
            <a:endParaRPr lang="en-US" dirty="0">
              <a:solidFill>
                <a:schemeClr val="tx1"/>
              </a:solidFill>
            </a:endParaRPr>
          </a:p>
        </p:txBody>
      </p:sp>
    </p:spTree>
    <p:extLst>
      <p:ext uri="{BB962C8B-B14F-4D97-AF65-F5344CB8AC3E}">
        <p14:creationId xmlns:p14="http://schemas.microsoft.com/office/powerpoint/2010/main" val="399294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63569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Perazo/Dania Hernandez</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Sarah Gann/ Manuel Acosta / Dan Pokriefka</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895498"/>
            <a:ext cx="8433415" cy="1765879"/>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565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a:t>
            </a:r>
            <a:r>
              <a:rPr lang="en-US" sz="900" dirty="0">
                <a:solidFill>
                  <a:srgbClr val="000000"/>
                </a:solidFill>
                <a:latin typeface="Arial" panose="020B0604020202020204"/>
                <a:cs typeface="+mn-cs"/>
              </a:rPr>
              <a:t> and </a:t>
            </a:r>
            <a:r>
              <a:rPr lang="en-US" sz="900" b="1" dirty="0">
                <a:solidFill>
                  <a:srgbClr val="000000"/>
                </a:solidFill>
                <a:latin typeface="Arial" panose="020B0604020202020204"/>
                <a:cs typeface="+mn-cs"/>
              </a:rPr>
              <a:t>CFS Teams</a:t>
            </a:r>
            <a:r>
              <a:rPr lang="en-US" sz="900" dirty="0">
                <a:solidFill>
                  <a:srgbClr val="000000"/>
                </a:solidFill>
                <a:latin typeface="Arial" panose="020B0604020202020204"/>
                <a:cs typeface="+mn-cs"/>
              </a:rPr>
              <a:t> will keep having access to Account Management on Production and testing environments to verify the configurations applied</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a:solidFill>
                  <a:srgbClr val="000000"/>
                </a:solidFill>
                <a:latin typeface="Arial" panose="020B0604020202020204"/>
              </a:rPr>
              <a:t>CPPEEB-Billing Care &amp; Disputes Team </a:t>
            </a:r>
            <a:r>
              <a:rPr lang="en-US" sz="900" dirty="0">
                <a:solidFill>
                  <a:srgbClr val="000000"/>
                </a:solidFill>
                <a:latin typeface="Arial" panose="020B0604020202020204"/>
              </a:rPr>
              <a:t>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SLA TBD</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In case of Errors, 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CFS Team</a:t>
            </a:r>
            <a:r>
              <a:rPr lang="en-US" sz="900" dirty="0">
                <a:solidFill>
                  <a:srgbClr val="000000"/>
                </a:solidFill>
                <a:latin typeface="Arial" panose="020B0604020202020204"/>
                <a:cs typeface="+mn-cs"/>
              </a:rPr>
              <a:t> will create a Service Now ticket to 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 Support Team</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 will analyze the error and escalate it to the </a:t>
            </a:r>
            <a:r>
              <a:rPr lang="en-US" sz="900" b="1" dirty="0">
                <a:solidFill>
                  <a:srgbClr val="000000"/>
                </a:solidFill>
                <a:latin typeface="Arial" panose="020B0604020202020204"/>
              </a:rPr>
              <a:t>CPPEEB-Billing Care &amp; Disputes Team</a:t>
            </a:r>
            <a:r>
              <a:rPr lang="en-US" sz="900" dirty="0">
                <a:solidFill>
                  <a:srgbClr val="000000"/>
                </a:solidFill>
                <a:latin typeface="Arial" panose="020B0604020202020204"/>
                <a:cs typeface="+mn-cs"/>
              </a:rPr>
              <a:t>, by creating a user story, in case it applies for Development changes.</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4</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7" y="267917"/>
            <a:ext cx="8571992" cy="337854"/>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Billing IT Finance | </a:t>
            </a:r>
            <a:r>
              <a:rPr lang="es-AR" dirty="0" err="1"/>
              <a:t>Support</a:t>
            </a:r>
            <a:r>
              <a:rPr lang="es-AR" dirty="0"/>
              <a:t> </a:t>
            </a:r>
            <a:r>
              <a:rPr lang="es-AR" dirty="0" err="1"/>
              <a:t>Errors</a:t>
            </a:r>
            <a:r>
              <a:rPr lang="es-AR" dirty="0"/>
              <a:t> </a:t>
            </a:r>
            <a:r>
              <a:rPr lang="es-AR" dirty="0" err="1"/>
              <a:t>on</a:t>
            </a:r>
            <a:r>
              <a:rPr lang="es-AR" dirty="0"/>
              <a:t> AM BAN </a:t>
            </a:r>
            <a:r>
              <a:rPr lang="es-AR" dirty="0" err="1"/>
              <a:t>Creation</a:t>
            </a:r>
            <a:r>
              <a:rPr lang="es-AR" dirty="0"/>
              <a:t>/</a:t>
            </a:r>
            <a:r>
              <a:rPr lang="es-AR" dirty="0" err="1"/>
              <a:t>Edition</a:t>
            </a:r>
            <a:endParaRPr lang="en-US" dirty="0"/>
          </a:p>
          <a:p>
            <a:pPr defTabSz="685783"/>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56633" y="978770"/>
            <a:ext cx="3984343" cy="1532727"/>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a:solidFill>
                  <a:srgbClr val="000000"/>
                </a:solidFill>
                <a:latin typeface="Arial" panose="020B0604020202020204"/>
              </a:rPr>
              <a:t>CFS Team</a:t>
            </a:r>
            <a:r>
              <a:rPr lang="en-US" sz="900" dirty="0">
                <a:solidFill>
                  <a:srgbClr val="000000"/>
                </a:solidFill>
                <a:latin typeface="Arial" panose="020B0604020202020204"/>
              </a:rPr>
              <a:t> will Create a Service Now  Ticket, detailing the error </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analyze the error, and will send an email with the details to the </a:t>
            </a:r>
            <a:r>
              <a:rPr lang="en-US" sz="900" dirty="0">
                <a:solidFill>
                  <a:srgbClr val="000000"/>
                </a:solidFill>
                <a:latin typeface="Arial" panose="020B0604020202020204"/>
                <a:hlinkClick r:id="rId6"/>
              </a:rPr>
              <a:t>DL-AM_Support@centurylink.com</a:t>
            </a:r>
            <a:r>
              <a:rPr lang="en-US" sz="900" dirty="0">
                <a:solidFill>
                  <a:srgbClr val="000000"/>
                </a:solidFill>
                <a:latin typeface="Arial" panose="020B0604020202020204"/>
              </a:rPr>
              <a:t> </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a:solidFill>
                  <a:srgbClr val="000000"/>
                </a:solidFill>
                <a:latin typeface="Arial" panose="020B0604020202020204"/>
              </a:rPr>
              <a:t>AM support Team</a:t>
            </a:r>
            <a:r>
              <a:rPr lang="en-US" sz="900" dirty="0">
                <a:solidFill>
                  <a:srgbClr val="000000"/>
                </a:solidFill>
                <a:latin typeface="Arial" panose="020B0604020202020204"/>
              </a:rPr>
              <a:t> will analyze the error. If the error requires development,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be notified to create a User Story. If not, the error will be fixed managing it by email.</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If the error required development,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Team</a:t>
            </a:r>
            <a:r>
              <a:rPr lang="en-US" sz="900" dirty="0">
                <a:solidFill>
                  <a:srgbClr val="000000"/>
                </a:solidFill>
                <a:latin typeface="Arial" panose="020B0604020202020204"/>
              </a:rPr>
              <a:t> will create a User Story, and assign it to the </a:t>
            </a:r>
            <a:r>
              <a:rPr lang="en-US" sz="900" dirty="0" err="1">
                <a:solidFill>
                  <a:srgbClr val="000000"/>
                </a:solidFill>
                <a:latin typeface="Arial" panose="020B0604020202020204"/>
              </a:rPr>
              <a:t>The</a:t>
            </a:r>
            <a:r>
              <a:rPr lang="en-US" sz="900" dirty="0">
                <a:solidFill>
                  <a:srgbClr val="000000"/>
                </a:solidFill>
                <a:latin typeface="Arial" panose="020B0604020202020204"/>
              </a:rPr>
              <a:t> </a:t>
            </a:r>
            <a:r>
              <a:rPr lang="en-US" sz="900" b="1" dirty="0">
                <a:solidFill>
                  <a:srgbClr val="000000"/>
                </a:solidFill>
                <a:latin typeface="Arial" panose="020B0604020202020204"/>
              </a:rPr>
              <a:t>CPPEEB-Billing Care &amp; Disputes Team</a:t>
            </a:r>
          </a:p>
          <a:p>
            <a:pPr marL="171450" indent="-171450" defTabSz="665550">
              <a:lnSpc>
                <a:spcPct val="80000"/>
              </a:lnSpc>
              <a:buClr>
                <a:srgbClr val="0067B1"/>
              </a:buClr>
              <a:buFont typeface="Arial" panose="020B0604020202020204" pitchFamily="34" charset="0"/>
              <a:buChar char="•"/>
            </a:pPr>
            <a:r>
              <a:rPr lang="en-US" sz="900" b="1" dirty="0">
                <a:solidFill>
                  <a:srgbClr val="000000"/>
                </a:solidFill>
                <a:latin typeface="Arial" panose="020B0604020202020204"/>
              </a:rPr>
              <a:t>The BCD Team </a:t>
            </a:r>
            <a:r>
              <a:rPr lang="en-US" sz="900" dirty="0">
                <a:solidFill>
                  <a:srgbClr val="000000"/>
                </a:solidFill>
                <a:latin typeface="Arial" panose="020B0604020202020204"/>
              </a:rPr>
              <a:t>members will implement the story</a:t>
            </a:r>
          </a:p>
          <a:p>
            <a:pPr marL="171450" indent="-171450" defTabSz="665550">
              <a:lnSpc>
                <a:spcPct val="80000"/>
              </a:lnSpc>
              <a:buClr>
                <a:srgbClr val="0067B1"/>
              </a:buClr>
              <a:buFont typeface="Arial" panose="020B0604020202020204" pitchFamily="34" charset="0"/>
              <a:buChar char="•"/>
            </a:pP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Team </a:t>
            </a:r>
            <a:r>
              <a:rPr lang="en-US" sz="900" dirty="0">
                <a:solidFill>
                  <a:srgbClr val="000000"/>
                </a:solidFill>
                <a:latin typeface="Arial" panose="020B0604020202020204"/>
              </a:rPr>
              <a:t>members will test the story and confirm the Business </a:t>
            </a:r>
            <a:r>
              <a:rPr lang="en-US" sz="900" dirty="0" err="1">
                <a:solidFill>
                  <a:srgbClr val="000000"/>
                </a:solidFill>
                <a:latin typeface="Arial" panose="020B0604020202020204"/>
              </a:rPr>
              <a:t>SignOff</a:t>
            </a:r>
            <a:r>
              <a:rPr lang="en-US" sz="900" dirty="0">
                <a:solidFill>
                  <a:srgbClr val="000000"/>
                </a:solidFill>
                <a:latin typeface="Arial" panose="020B0604020202020204"/>
              </a:rPr>
              <a:t> for its deployment</a:t>
            </a:r>
          </a:p>
          <a:p>
            <a:pPr marL="171450" indent="-171450" defTabSz="665550">
              <a:lnSpc>
                <a:spcPct val="80000"/>
              </a:lnSpc>
              <a:buClr>
                <a:srgbClr val="0067B1"/>
              </a:buClr>
              <a:buFont typeface="Arial" panose="020B0604020202020204" pitchFamily="34" charset="0"/>
              <a:buChar char="•"/>
            </a:pP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Team </a:t>
            </a:r>
            <a:r>
              <a:rPr lang="en-US" sz="900" dirty="0">
                <a:solidFill>
                  <a:srgbClr val="000000"/>
                </a:solidFill>
                <a:latin typeface="Arial" panose="020B0604020202020204"/>
              </a:rPr>
              <a:t>members will close the ticket.</a:t>
            </a:r>
          </a:p>
        </p:txBody>
      </p: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extLst>
              <p:ext uri="{D42A27DB-BD31-4B8C-83A1-F6EECF244321}">
                <p14:modId xmlns:p14="http://schemas.microsoft.com/office/powerpoint/2010/main" val="178948960"/>
              </p:ext>
            </p:extLst>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37084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Jira</a:t>
                      </a:r>
                    </a:p>
                    <a:p>
                      <a:pPr marL="57150" indent="-57150">
                        <a:buClr>
                          <a:schemeClr val="tx2"/>
                        </a:buClr>
                        <a:buFont typeface="Arial" panose="020B0604020202020204" pitchFamily="34" charset="0"/>
                        <a:buChar char="•"/>
                      </a:pPr>
                      <a:r>
                        <a:rPr lang="es-AR" sz="800" b="0" dirty="0" err="1">
                          <a:solidFill>
                            <a:schemeClr val="tx1"/>
                          </a:solidFill>
                        </a:rPr>
                        <a:t>Account</a:t>
                      </a:r>
                      <a:r>
                        <a:rPr lang="es-AR" sz="800" b="0" dirty="0">
                          <a:solidFill>
                            <a:schemeClr val="tx1"/>
                          </a:solidFill>
                        </a:rPr>
                        <a:t> Management</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43" name="TextBox 42">
            <a:extLst>
              <a:ext uri="{FF2B5EF4-FFF2-40B4-BE49-F238E27FC236}">
                <a16:creationId xmlns:a16="http://schemas.microsoft.com/office/drawing/2014/main" id="{ED8B09FF-15DE-4121-88AC-002562A3770E}"/>
              </a:ext>
            </a:extLst>
          </p:cNvPr>
          <p:cNvSpPr txBox="1"/>
          <p:nvPr/>
        </p:nvSpPr>
        <p:spPr>
          <a:xfrm>
            <a:off x="5104698" y="1162700"/>
            <a:ext cx="411256" cy="492443"/>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LatamIT</a:t>
            </a:r>
            <a:r>
              <a:rPr lang="en-US" sz="700" dirty="0">
                <a:solidFill>
                  <a:prstClr val="black"/>
                </a:solidFill>
                <a:latin typeface="Calibri" panose="020F0502020204030204"/>
                <a:ea typeface="Roboto" panose="02000000000000000000" pitchFamily="2" charset="0"/>
                <a:cs typeface="Roboto" panose="02000000000000000000" pitchFamily="2" charset="0"/>
              </a:rPr>
              <a:t>:</a:t>
            </a:r>
          </a:p>
          <a:p>
            <a:pPr algn="ctr" defTabSz="685783">
              <a:defRPr/>
            </a:pPr>
            <a:r>
              <a:rPr lang="en-US" sz="600" dirty="0">
                <a:solidFill>
                  <a:prstClr val="black"/>
                </a:solidFill>
                <a:latin typeface="Calibri" panose="020F0502020204030204"/>
                <a:ea typeface="Roboto" panose="02000000000000000000" pitchFamily="2" charset="0"/>
                <a:cs typeface="Roboto" panose="02000000000000000000" pitchFamily="2" charset="0"/>
              </a:rPr>
              <a:t>Analyze Error</a:t>
            </a:r>
          </a:p>
        </p:txBody>
      </p:sp>
      <p:sp>
        <p:nvSpPr>
          <p:cNvPr id="44" name="TextBox 43">
            <a:extLst>
              <a:ext uri="{FF2B5EF4-FFF2-40B4-BE49-F238E27FC236}">
                <a16:creationId xmlns:a16="http://schemas.microsoft.com/office/drawing/2014/main" id="{936EF044-CD87-4855-A490-CBEDE489C72F}"/>
              </a:ext>
            </a:extLst>
          </p:cNvPr>
          <p:cNvSpPr txBox="1"/>
          <p:nvPr/>
        </p:nvSpPr>
        <p:spPr>
          <a:xfrm>
            <a:off x="6412380" y="1785733"/>
            <a:ext cx="537372" cy="415498"/>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Create US</a:t>
            </a: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5" name="Straight Arrow Connector 44">
            <a:extLst>
              <a:ext uri="{FF2B5EF4-FFF2-40B4-BE49-F238E27FC236}">
                <a16:creationId xmlns:a16="http://schemas.microsoft.com/office/drawing/2014/main" id="{EB1131C5-258B-48AA-A4C2-785CB49788B6}"/>
              </a:ext>
            </a:extLst>
          </p:cNvPr>
          <p:cNvCxnSpPr>
            <a:cxnSpLocks/>
            <a:stCxn id="76" idx="3"/>
            <a:endCxn id="43" idx="1"/>
          </p:cNvCxnSpPr>
          <p:nvPr/>
        </p:nvCxnSpPr>
        <p:spPr>
          <a:xfrm>
            <a:off x="4934687" y="1408865"/>
            <a:ext cx="170011" cy="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A8CE739-D476-43CB-B31A-F3475A93E65B}"/>
              </a:ext>
            </a:extLst>
          </p:cNvPr>
          <p:cNvCxnSpPr>
            <a:cxnSpLocks/>
            <a:stCxn id="43" idx="3"/>
            <a:endCxn id="53" idx="1"/>
          </p:cNvCxnSpPr>
          <p:nvPr/>
        </p:nvCxnSpPr>
        <p:spPr>
          <a:xfrm flipV="1">
            <a:off x="5515954" y="1406500"/>
            <a:ext cx="154339" cy="2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574EB00-C328-426F-9D2A-9A8430F76816}"/>
              </a:ext>
            </a:extLst>
          </p:cNvPr>
          <p:cNvSpPr txBox="1"/>
          <p:nvPr/>
        </p:nvSpPr>
        <p:spPr>
          <a:xfrm>
            <a:off x="6356295" y="1308274"/>
            <a:ext cx="605991" cy="200055"/>
          </a:xfrm>
          <a:prstGeom prst="rect">
            <a:avLst/>
          </a:prstGeom>
          <a:solidFill>
            <a:schemeClr val="accent5">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a:solidFill>
                  <a:prstClr val="black"/>
                </a:solidFill>
                <a:latin typeface="Calibri" panose="020F0502020204030204"/>
                <a:ea typeface="Roboto" panose="02000000000000000000" pitchFamily="2" charset="0"/>
                <a:cs typeface="Roboto" panose="02000000000000000000" pitchFamily="2" charset="0"/>
              </a:rPr>
              <a:t>Fix Error </a:t>
            </a:r>
          </a:p>
        </p:txBody>
      </p:sp>
      <p:cxnSp>
        <p:nvCxnSpPr>
          <p:cNvPr id="50" name="Straight Arrow Connector 49">
            <a:extLst>
              <a:ext uri="{FF2B5EF4-FFF2-40B4-BE49-F238E27FC236}">
                <a16:creationId xmlns:a16="http://schemas.microsoft.com/office/drawing/2014/main" id="{BD5247C1-3F50-4247-BDFA-87B979361AF5}"/>
              </a:ext>
            </a:extLst>
          </p:cNvPr>
          <p:cNvCxnSpPr>
            <a:cxnSpLocks/>
            <a:stCxn id="53" idx="3"/>
            <a:endCxn id="47" idx="1"/>
          </p:cNvCxnSpPr>
          <p:nvPr/>
        </p:nvCxnSpPr>
        <p:spPr>
          <a:xfrm>
            <a:off x="6081548" y="1406500"/>
            <a:ext cx="274747" cy="1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Diamond 52">
            <a:extLst>
              <a:ext uri="{FF2B5EF4-FFF2-40B4-BE49-F238E27FC236}">
                <a16:creationId xmlns:a16="http://schemas.microsoft.com/office/drawing/2014/main" id="{69625F3E-40DD-45D3-A839-40C4F3590E53}"/>
              </a:ext>
            </a:extLst>
          </p:cNvPr>
          <p:cNvSpPr/>
          <p:nvPr/>
        </p:nvSpPr>
        <p:spPr>
          <a:xfrm>
            <a:off x="5670293" y="1198297"/>
            <a:ext cx="411255" cy="416405"/>
          </a:xfrm>
          <a:prstGeom prst="diamond">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600" dirty="0">
              <a:solidFill>
                <a:schemeClr val="tx1"/>
              </a:solidFill>
            </a:endParaRPr>
          </a:p>
        </p:txBody>
      </p:sp>
      <p:cxnSp>
        <p:nvCxnSpPr>
          <p:cNvPr id="55" name="Straight Arrow Connector 54">
            <a:extLst>
              <a:ext uri="{FF2B5EF4-FFF2-40B4-BE49-F238E27FC236}">
                <a16:creationId xmlns:a16="http://schemas.microsoft.com/office/drawing/2014/main" id="{7B18BBA1-2C73-49C2-9B34-4EA9C03B5E0A}"/>
              </a:ext>
            </a:extLst>
          </p:cNvPr>
          <p:cNvCxnSpPr>
            <a:cxnSpLocks/>
            <a:stCxn id="44" idx="0"/>
          </p:cNvCxnSpPr>
          <p:nvPr/>
        </p:nvCxnSpPr>
        <p:spPr>
          <a:xfrm flipH="1" flipV="1">
            <a:off x="6675612" y="1513081"/>
            <a:ext cx="5454" cy="272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0103A53-BA7C-4376-AFA4-D975A1D18D79}"/>
              </a:ext>
            </a:extLst>
          </p:cNvPr>
          <p:cNvCxnSpPr>
            <a:cxnSpLocks/>
          </p:cNvCxnSpPr>
          <p:nvPr/>
        </p:nvCxnSpPr>
        <p:spPr>
          <a:xfrm flipV="1">
            <a:off x="6962286" y="1406499"/>
            <a:ext cx="234954" cy="1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53A996E-5DA6-480E-B93E-35AC2ECF1DE3}"/>
              </a:ext>
            </a:extLst>
          </p:cNvPr>
          <p:cNvSpPr txBox="1"/>
          <p:nvPr/>
        </p:nvSpPr>
        <p:spPr>
          <a:xfrm>
            <a:off x="5686045" y="1300118"/>
            <a:ext cx="395503" cy="216006"/>
          </a:xfrm>
          <a:prstGeom prst="rect">
            <a:avLst/>
          </a:prstGeom>
        </p:spPr>
        <p:txBody>
          <a:bodyPr vert="horz" wrap="square" lIns="91440" tIns="45720" rIns="91440" bIns="45720" rtlCol="0" anchor="b">
            <a:noAutofit/>
          </a:bodyPr>
          <a:lstStyle/>
          <a:p>
            <a:pPr algn="l"/>
            <a:r>
              <a:rPr lang="es-AR" sz="700" dirty="0"/>
              <a:t>Dev?</a:t>
            </a:r>
            <a:endParaRPr lang="en-US" sz="700" dirty="0"/>
          </a:p>
        </p:txBody>
      </p:sp>
      <p:cxnSp>
        <p:nvCxnSpPr>
          <p:cNvPr id="71" name="Elbow Connector 83">
            <a:extLst>
              <a:ext uri="{FF2B5EF4-FFF2-40B4-BE49-F238E27FC236}">
                <a16:creationId xmlns:a16="http://schemas.microsoft.com/office/drawing/2014/main" id="{F61F99F6-DC34-49C3-926A-8407BCCF7BB9}"/>
              </a:ext>
            </a:extLst>
          </p:cNvPr>
          <p:cNvCxnSpPr>
            <a:cxnSpLocks/>
            <a:stCxn id="53" idx="2"/>
            <a:endCxn id="44" idx="1"/>
          </p:cNvCxnSpPr>
          <p:nvPr/>
        </p:nvCxnSpPr>
        <p:spPr>
          <a:xfrm rot="16200000" flipH="1">
            <a:off x="5954760" y="1535862"/>
            <a:ext cx="378780" cy="53645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20BF223-02AD-4E95-875F-49213D618A7F}"/>
              </a:ext>
            </a:extLst>
          </p:cNvPr>
          <p:cNvSpPr txBox="1"/>
          <p:nvPr/>
        </p:nvSpPr>
        <p:spPr>
          <a:xfrm>
            <a:off x="5794386" y="1815163"/>
            <a:ext cx="323100" cy="85254"/>
          </a:xfrm>
          <a:prstGeom prst="rect">
            <a:avLst/>
          </a:prstGeom>
        </p:spPr>
        <p:txBody>
          <a:bodyPr vert="horz" wrap="square" lIns="91440" tIns="45720" rIns="91440" bIns="45720" rtlCol="0" anchor="b">
            <a:noAutofit/>
          </a:bodyPr>
          <a:lstStyle/>
          <a:p>
            <a:pPr algn="l"/>
            <a:r>
              <a:rPr lang="es-AR" sz="500" dirty="0"/>
              <a:t>Yes</a:t>
            </a:r>
            <a:endParaRPr lang="en-US" sz="700" dirty="0"/>
          </a:p>
        </p:txBody>
      </p:sp>
      <p:sp>
        <p:nvSpPr>
          <p:cNvPr id="73" name="TextBox 72">
            <a:extLst>
              <a:ext uri="{FF2B5EF4-FFF2-40B4-BE49-F238E27FC236}">
                <a16:creationId xmlns:a16="http://schemas.microsoft.com/office/drawing/2014/main" id="{3BA8F765-F585-4B9A-B7A1-A9C8C257F985}"/>
              </a:ext>
            </a:extLst>
          </p:cNvPr>
          <p:cNvSpPr txBox="1"/>
          <p:nvPr/>
        </p:nvSpPr>
        <p:spPr>
          <a:xfrm>
            <a:off x="6029836" y="1321078"/>
            <a:ext cx="323100" cy="114560"/>
          </a:xfrm>
          <a:prstGeom prst="rect">
            <a:avLst/>
          </a:prstGeom>
        </p:spPr>
        <p:txBody>
          <a:bodyPr vert="horz" wrap="square" lIns="91440" tIns="45720" rIns="91440" bIns="45720" rtlCol="0" anchor="b">
            <a:noAutofit/>
          </a:bodyPr>
          <a:lstStyle/>
          <a:p>
            <a:pPr algn="l"/>
            <a:r>
              <a:rPr lang="es-AR" sz="500" dirty="0"/>
              <a:t>No</a:t>
            </a:r>
            <a:endParaRPr lang="en-US" sz="700" dirty="0"/>
          </a:p>
        </p:txBody>
      </p:sp>
      <p:sp>
        <p:nvSpPr>
          <p:cNvPr id="76" name="TextBox 75">
            <a:extLst>
              <a:ext uri="{FF2B5EF4-FFF2-40B4-BE49-F238E27FC236}">
                <a16:creationId xmlns:a16="http://schemas.microsoft.com/office/drawing/2014/main" id="{F4421FA3-B2E3-4490-A934-092A0BB83351}"/>
              </a:ext>
            </a:extLst>
          </p:cNvPr>
          <p:cNvSpPr txBox="1"/>
          <p:nvPr/>
        </p:nvSpPr>
        <p:spPr>
          <a:xfrm>
            <a:off x="4397315" y="1131866"/>
            <a:ext cx="537372" cy="553998"/>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600" dirty="0">
                <a:solidFill>
                  <a:prstClr val="black"/>
                </a:solidFill>
                <a:latin typeface="Calibri" panose="020F0502020204030204"/>
                <a:ea typeface="Roboto" panose="02000000000000000000" pitchFamily="2" charset="0"/>
                <a:cs typeface="Roboto" panose="02000000000000000000" pitchFamily="2" charset="0"/>
              </a:rPr>
              <a:t>CFS: Create Service Now Ticket</a:t>
            </a:r>
          </a:p>
          <a:p>
            <a:pPr algn="ctr" defTabSz="685783">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84" name="TextBox 83">
            <a:extLst>
              <a:ext uri="{FF2B5EF4-FFF2-40B4-BE49-F238E27FC236}">
                <a16:creationId xmlns:a16="http://schemas.microsoft.com/office/drawing/2014/main" id="{C9E31383-E790-48D3-AA50-4BFFD5583FAB}"/>
              </a:ext>
            </a:extLst>
          </p:cNvPr>
          <p:cNvSpPr txBox="1"/>
          <p:nvPr/>
        </p:nvSpPr>
        <p:spPr>
          <a:xfrm>
            <a:off x="7197240" y="1206613"/>
            <a:ext cx="537372" cy="400110"/>
          </a:xfrm>
          <a:prstGeom prst="rect">
            <a:avLst/>
          </a:prstGeom>
          <a:solidFill>
            <a:schemeClr val="accent4">
              <a:lumMod val="20000"/>
              <a:lumOff val="80000"/>
            </a:schemeClr>
          </a:solidFill>
          <a:ln>
            <a:solidFill>
              <a:schemeClr val="accent5">
                <a:lumMod val="75000"/>
              </a:schemeClr>
            </a:solidFill>
          </a:ln>
        </p:spPr>
        <p:txBody>
          <a:bodyPr wrap="square" rtlCol="0">
            <a:spAutoFit/>
          </a:bodyPr>
          <a:lstStyle/>
          <a:p>
            <a:pPr algn="ctr" defTabSz="685783">
              <a:defRPr/>
            </a:pPr>
            <a:r>
              <a:rPr lang="en-US" sz="700" dirty="0" err="1">
                <a:solidFill>
                  <a:prstClr val="black"/>
                </a:solidFill>
                <a:latin typeface="Calibri" panose="020F0502020204030204"/>
                <a:ea typeface="Roboto" panose="02000000000000000000" pitchFamily="2" charset="0"/>
                <a:cs typeface="Roboto" panose="02000000000000000000" pitchFamily="2" charset="0"/>
              </a:rPr>
              <a:t>Latam</a:t>
            </a:r>
            <a:r>
              <a:rPr lang="en-US" sz="700" dirty="0">
                <a:solidFill>
                  <a:prstClr val="black"/>
                </a:solidFill>
                <a:latin typeface="Calibri" panose="020F0502020204030204"/>
                <a:ea typeface="Roboto" panose="02000000000000000000" pitchFamily="2" charset="0"/>
                <a:cs typeface="Roboto" panose="02000000000000000000" pitchFamily="2" charset="0"/>
              </a:rPr>
              <a:t> IT: Verify FIX</a:t>
            </a:r>
          </a:p>
          <a:p>
            <a:pPr algn="ctr" defTabSz="685783">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87" name="TextBox 44">
            <a:extLst>
              <a:ext uri="{FF2B5EF4-FFF2-40B4-BE49-F238E27FC236}">
                <a16:creationId xmlns:a16="http://schemas.microsoft.com/office/drawing/2014/main" id="{C45E9215-213C-4DFF-86F3-A7EB91758D5C}"/>
              </a:ext>
            </a:extLst>
          </p:cNvPr>
          <p:cNvSpPr txBox="1"/>
          <p:nvPr/>
        </p:nvSpPr>
        <p:spPr>
          <a:xfrm>
            <a:off x="7969566" y="1180340"/>
            <a:ext cx="547833" cy="46166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a:t>
            </a:r>
          </a:p>
        </p:txBody>
      </p:sp>
      <p:cxnSp>
        <p:nvCxnSpPr>
          <p:cNvPr id="89" name="Straight Arrow Connector 88">
            <a:extLst>
              <a:ext uri="{FF2B5EF4-FFF2-40B4-BE49-F238E27FC236}">
                <a16:creationId xmlns:a16="http://schemas.microsoft.com/office/drawing/2014/main" id="{18AAB635-97F4-4A09-808F-60F42811C3C4}"/>
              </a:ext>
            </a:extLst>
          </p:cNvPr>
          <p:cNvCxnSpPr>
            <a:cxnSpLocks/>
          </p:cNvCxnSpPr>
          <p:nvPr/>
        </p:nvCxnSpPr>
        <p:spPr>
          <a:xfrm flipV="1">
            <a:off x="7747146" y="1414119"/>
            <a:ext cx="234954" cy="16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51">
            <a:extLst>
              <a:ext uri="{FF2B5EF4-FFF2-40B4-BE49-F238E27FC236}">
                <a16:creationId xmlns:a16="http://schemas.microsoft.com/office/drawing/2014/main" id="{EAB4EA1F-2438-4BF8-B2D7-0E38D830EBC1}"/>
              </a:ext>
            </a:extLst>
          </p:cNvPr>
          <p:cNvSpPr/>
          <p:nvPr/>
        </p:nvSpPr>
        <p:spPr>
          <a:xfrm>
            <a:off x="5685651" y="2437950"/>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2" name="Text Placeholder 2">
            <a:extLst>
              <a:ext uri="{FF2B5EF4-FFF2-40B4-BE49-F238E27FC236}">
                <a16:creationId xmlns:a16="http://schemas.microsoft.com/office/drawing/2014/main" id="{2B58B4B6-C522-4AC1-AE92-71F5F4CFF5AC}"/>
              </a:ext>
            </a:extLst>
          </p:cNvPr>
          <p:cNvSpPr txBox="1">
            <a:spLocks/>
          </p:cNvSpPr>
          <p:nvPr/>
        </p:nvSpPr>
        <p:spPr>
          <a:xfrm>
            <a:off x="5748006" y="2476499"/>
            <a:ext cx="529910" cy="95251"/>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93" name="Oval 92">
            <a:extLst>
              <a:ext uri="{FF2B5EF4-FFF2-40B4-BE49-F238E27FC236}">
                <a16:creationId xmlns:a16="http://schemas.microsoft.com/office/drawing/2014/main" id="{A2B0E343-FAD5-4A7F-B428-B8FF7B1F32CC}"/>
              </a:ext>
            </a:extLst>
          </p:cNvPr>
          <p:cNvSpPr/>
          <p:nvPr/>
        </p:nvSpPr>
        <p:spPr>
          <a:xfrm>
            <a:off x="6662426" y="2437955"/>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94" name="Text Placeholder 2">
            <a:extLst>
              <a:ext uri="{FF2B5EF4-FFF2-40B4-BE49-F238E27FC236}">
                <a16:creationId xmlns:a16="http://schemas.microsoft.com/office/drawing/2014/main" id="{86D4A7AB-954E-4CB3-A424-5A654E9829D6}"/>
              </a:ext>
            </a:extLst>
          </p:cNvPr>
          <p:cNvSpPr txBox="1">
            <a:spLocks/>
          </p:cNvSpPr>
          <p:nvPr/>
        </p:nvSpPr>
        <p:spPr>
          <a:xfrm>
            <a:off x="6723941" y="2451771"/>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Tree>
    <p:extLst>
      <p:ext uri="{BB962C8B-B14F-4D97-AF65-F5344CB8AC3E}">
        <p14:creationId xmlns:p14="http://schemas.microsoft.com/office/powerpoint/2010/main" val="227630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Perazo/Dania Hernandez</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Firoze </a:t>
            </a:r>
            <a:r>
              <a:rPr lang="en-US" sz="900" dirty="0" err="1">
                <a:solidFill>
                  <a:srgbClr val="000000"/>
                </a:solidFill>
                <a:latin typeface="Arial" panose="020B0604020202020204"/>
                <a:cs typeface="+mn-cs"/>
              </a:rPr>
              <a:t>Metha</a:t>
            </a:r>
            <a:r>
              <a:rPr lang="en-US" sz="900" dirty="0">
                <a:solidFill>
                  <a:srgbClr val="000000"/>
                </a:solidFill>
                <a:latin typeface="Arial" panose="020B0604020202020204"/>
                <a:cs typeface="+mn-cs"/>
              </a:rPr>
              <a:t>/Dan Pokriefka</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565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Team will keep having access to the Kenan DB on Production and testing environments to verify the configurations applied</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a:solidFill>
                  <a:srgbClr val="000000"/>
                </a:solidFill>
                <a:latin typeface="Arial" panose="020B0604020202020204"/>
              </a:rPr>
              <a:t>CPPEEB-Billing Product &amp; Tax – Kenan NA IT 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SLA TBD</a:t>
            </a:r>
            <a:endParaRPr lang="en-US" sz="900" dirty="0">
              <a:solidFill>
                <a:srgbClr val="000000"/>
              </a:solidFill>
              <a:highlight>
                <a:srgbClr val="FFFF00"/>
              </a:highlight>
              <a:latin typeface="Arial" panose="020B0604020202020204"/>
              <a:cs typeface="+mn-cs"/>
            </a:endParaRP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In case of Errors,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CFS Finance Team will create a Service Now ticket to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 will analyze the error and escalate it to the </a:t>
            </a:r>
            <a:r>
              <a:rPr lang="en-US" sz="900" dirty="0">
                <a:solidFill>
                  <a:srgbClr val="000000"/>
                </a:solidFill>
                <a:latin typeface="Arial" panose="020B0604020202020204"/>
              </a:rPr>
              <a:t>CPPEEB-Billing Product &amp; Tax – Kenan</a:t>
            </a:r>
            <a:r>
              <a:rPr lang="en-US" sz="900" dirty="0">
                <a:solidFill>
                  <a:srgbClr val="000000"/>
                </a:solidFill>
                <a:latin typeface="Arial" panose="020B0604020202020204"/>
                <a:cs typeface="+mn-cs"/>
              </a:rPr>
              <a:t> IT NA Team, by creating a user story</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extLst>
              <p:ext uri="{D42A27DB-BD31-4B8C-83A1-F6EECF244321}">
                <p14:modId xmlns:p14="http://schemas.microsoft.com/office/powerpoint/2010/main" val="2181881030"/>
              </p:ext>
            </p:extLst>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5</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7" y="313637"/>
            <a:ext cx="8571992"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Billing IT Finance | </a:t>
            </a:r>
            <a:r>
              <a:rPr lang="es-AR" dirty="0" err="1"/>
              <a:t>Support</a:t>
            </a:r>
            <a:r>
              <a:rPr lang="es-AR" dirty="0"/>
              <a:t> </a:t>
            </a:r>
            <a:r>
              <a:rPr lang="es-AR" dirty="0" err="1"/>
              <a:t>to</a:t>
            </a:r>
            <a:r>
              <a:rPr lang="es-AR" dirty="0"/>
              <a:t> </a:t>
            </a:r>
            <a:r>
              <a:rPr lang="es-AR" dirty="0" err="1"/>
              <a:t>Kenan</a:t>
            </a:r>
            <a:r>
              <a:rPr lang="es-AR" dirty="0"/>
              <a:t> DB </a:t>
            </a:r>
            <a:r>
              <a:rPr lang="es-AR" dirty="0" err="1"/>
              <a:t>configurations</a:t>
            </a:r>
            <a:r>
              <a:rPr lang="es-AR" dirty="0"/>
              <a:t> </a:t>
            </a:r>
          </a:p>
          <a:p>
            <a:pPr defTabSz="685783"/>
            <a:r>
              <a:rPr lang="es-AR" dirty="0"/>
              <a:t> </a:t>
            </a:r>
            <a:r>
              <a:rPr lang="es-AR" dirty="0" err="1"/>
              <a:t>previous</a:t>
            </a:r>
            <a:r>
              <a:rPr lang="es-AR" dirty="0"/>
              <a:t> </a:t>
            </a:r>
            <a:r>
              <a:rPr lang="es-AR" dirty="0" err="1"/>
              <a:t>to</a:t>
            </a:r>
            <a:r>
              <a:rPr lang="es-AR" dirty="0"/>
              <a:t> </a:t>
            </a:r>
            <a:r>
              <a:rPr lang="es-AR" dirty="0" err="1"/>
              <a:t>billing</a:t>
            </a:r>
            <a:r>
              <a:rPr lang="es-AR" dirty="0"/>
              <a:t> </a:t>
            </a:r>
            <a:r>
              <a:rPr lang="es-AR" dirty="0" err="1"/>
              <a:t>emission</a:t>
            </a:r>
            <a:r>
              <a:rPr lang="es-AR" dirty="0"/>
              <a:t>–Configure </a:t>
            </a:r>
            <a:r>
              <a:rPr lang="es-AR" dirty="0" err="1"/>
              <a:t>doc</a:t>
            </a:r>
            <a:r>
              <a:rPr lang="es-AR" dirty="0"/>
              <a:t> </a:t>
            </a:r>
            <a:r>
              <a:rPr lang="es-AR" dirty="0" err="1"/>
              <a:t>type</a:t>
            </a:r>
            <a:r>
              <a:rPr lang="es-AR" dirty="0"/>
              <a:t> </a:t>
            </a:r>
            <a:r>
              <a:rPr lang="es-AR" dirty="0" err="1"/>
              <a:t>codes</a:t>
            </a:r>
            <a:r>
              <a:rPr lang="es-AR" dirty="0"/>
              <a:t> </a:t>
            </a:r>
            <a:r>
              <a:rPr lang="es-AR" dirty="0" err="1"/>
              <a:t>on</a:t>
            </a:r>
            <a:r>
              <a:rPr lang="es-AR" dirty="0"/>
              <a:t> DB(Mex-CR)</a:t>
            </a:r>
            <a:endParaRPr lang="en-US" dirty="0"/>
          </a:p>
          <a:p>
            <a:pPr defTabSz="685783"/>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62440" y="1283627"/>
            <a:ext cx="3722647" cy="1311128"/>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a:solidFill>
                  <a:srgbClr val="000000"/>
                </a:solidFill>
                <a:latin typeface="Arial" panose="020B0604020202020204"/>
              </a:rPr>
              <a:t>CFS Team</a:t>
            </a:r>
            <a:r>
              <a:rPr lang="en-US" sz="900" dirty="0">
                <a:solidFill>
                  <a:srgbClr val="000000"/>
                </a:solidFill>
                <a:latin typeface="Arial" panose="020B0604020202020204"/>
              </a:rPr>
              <a:t> will Create a Service Now ticket and confirm about new products to be configured for Mexico and Costa Rica, including the expected doc type codes </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create a User Story on Jira, including the configuration codes, and will assign it to the </a:t>
            </a:r>
            <a:r>
              <a:rPr lang="en-US" sz="900" b="1" dirty="0">
                <a:solidFill>
                  <a:srgbClr val="000000"/>
                </a:solidFill>
                <a:latin typeface="Arial" panose="020B0604020202020204"/>
              </a:rPr>
              <a:t>CPPEEB-Billing Product &amp; Tax – Kenan Team</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a:solidFill>
                  <a:srgbClr val="000000"/>
                </a:solidFill>
                <a:latin typeface="Arial" panose="020B0604020202020204"/>
              </a:rPr>
              <a:t>CPPEEB-Billing Product &amp; Tax – Kenan Team</a:t>
            </a:r>
            <a:r>
              <a:rPr lang="en-US" sz="900" dirty="0">
                <a:solidFill>
                  <a:srgbClr val="000000"/>
                </a:solidFill>
                <a:latin typeface="Arial" panose="020B0604020202020204"/>
              </a:rPr>
              <a:t> member will apply the necessary configurations on the </a:t>
            </a:r>
            <a:r>
              <a:rPr lang="en-US" sz="900" b="1" dirty="0" err="1">
                <a:solidFill>
                  <a:srgbClr val="000000"/>
                </a:solidFill>
                <a:latin typeface="Arial" panose="020B0604020202020204"/>
              </a:rPr>
              <a:t>Cus_Arbor.Invoice_Mexico_Charge_Mapping</a:t>
            </a:r>
            <a:r>
              <a:rPr lang="en-US" sz="900" dirty="0">
                <a:solidFill>
                  <a:srgbClr val="000000"/>
                </a:solidFill>
                <a:latin typeface="Arial" panose="020B0604020202020204"/>
              </a:rPr>
              <a:t> DB table</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applied configurations will be verified by the </a:t>
            </a:r>
            <a:r>
              <a:rPr lang="en-US" sz="900" dirty="0" err="1">
                <a:solidFill>
                  <a:srgbClr val="000000"/>
                </a:solidFill>
                <a:latin typeface="Arial" panose="020B0604020202020204"/>
              </a:rPr>
              <a:t>LatAm</a:t>
            </a:r>
            <a:r>
              <a:rPr lang="en-US" sz="900" dirty="0">
                <a:solidFill>
                  <a:srgbClr val="000000"/>
                </a:solidFill>
                <a:latin typeface="Arial" panose="020B0604020202020204"/>
              </a:rPr>
              <a:t> Support IT Team.</a:t>
            </a:r>
          </a:p>
        </p:txBody>
      </p:sp>
      <p:sp>
        <p:nvSpPr>
          <p:cNvPr id="33" name="TextBox 44">
            <a:extLst>
              <a:ext uri="{FF2B5EF4-FFF2-40B4-BE49-F238E27FC236}">
                <a16:creationId xmlns:a16="http://schemas.microsoft.com/office/drawing/2014/main" id="{C9DFFF16-BC14-4E4C-A96A-EF3005940309}"/>
              </a:ext>
            </a:extLst>
          </p:cNvPr>
          <p:cNvSpPr txBox="1"/>
          <p:nvPr/>
        </p:nvSpPr>
        <p:spPr>
          <a:xfrm>
            <a:off x="4234872" y="157657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4" name="TextBox 44">
            <a:extLst>
              <a:ext uri="{FF2B5EF4-FFF2-40B4-BE49-F238E27FC236}">
                <a16:creationId xmlns:a16="http://schemas.microsoft.com/office/drawing/2014/main" id="{BD5F738F-5A79-44EB-8C28-5572173444C0}"/>
              </a:ext>
            </a:extLst>
          </p:cNvPr>
          <p:cNvSpPr txBox="1"/>
          <p:nvPr/>
        </p:nvSpPr>
        <p:spPr>
          <a:xfrm>
            <a:off x="4934656" y="157657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5" name="TextBox 44">
            <a:extLst>
              <a:ext uri="{FF2B5EF4-FFF2-40B4-BE49-F238E27FC236}">
                <a16:creationId xmlns:a16="http://schemas.microsoft.com/office/drawing/2014/main" id="{DAA2A2F2-67C0-4BBF-BAC9-C8B418C04E10}"/>
              </a:ext>
            </a:extLst>
          </p:cNvPr>
          <p:cNvSpPr txBox="1"/>
          <p:nvPr/>
        </p:nvSpPr>
        <p:spPr>
          <a:xfrm>
            <a:off x="5589284" y="157657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User Story</a:t>
            </a:r>
          </a:p>
        </p:txBody>
      </p:sp>
      <p:sp>
        <p:nvSpPr>
          <p:cNvPr id="40" name="TextBox 44">
            <a:extLst>
              <a:ext uri="{FF2B5EF4-FFF2-40B4-BE49-F238E27FC236}">
                <a16:creationId xmlns:a16="http://schemas.microsoft.com/office/drawing/2014/main" id="{B0B2C13F-F096-46B1-AA15-C1B127EAE058}"/>
              </a:ext>
            </a:extLst>
          </p:cNvPr>
          <p:cNvSpPr txBox="1"/>
          <p:nvPr/>
        </p:nvSpPr>
        <p:spPr>
          <a:xfrm>
            <a:off x="6243912" y="1576692"/>
            <a:ext cx="602279" cy="615553"/>
          </a:xfrm>
          <a:prstGeom prst="rect">
            <a:avLst/>
          </a:prstGeom>
          <a:solidFill>
            <a:schemeClr val="accent2">
              <a:lumMod val="20000"/>
              <a:lumOff val="80000"/>
            </a:schemeClr>
          </a:solidFill>
          <a:ln>
            <a:solidFill>
              <a:srgbClr val="C00000"/>
            </a:solidFill>
          </a:ln>
        </p:spPr>
        <p:txBody>
          <a:bodyPr wrap="square" lIns="0" tIns="0" rIns="0" bIns="0" rtlCol="0">
            <a:spAutoFit/>
          </a:bodyPr>
          <a:lstStyle/>
          <a:p>
            <a:pPr algn="ctr" defTabSz="685783">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a:t>
            </a:r>
            <a:r>
              <a:rPr lang="en-US" sz="800" dirty="0" err="1">
                <a:solidFill>
                  <a:prstClr val="black"/>
                </a:solidFill>
                <a:latin typeface="Calibri" panose="020F0502020204030204"/>
                <a:ea typeface="Roboto" panose="02000000000000000000" pitchFamily="2" charset="0"/>
                <a:cs typeface="Roboto" panose="02000000000000000000" pitchFamily="2" charset="0"/>
              </a:rPr>
              <a:t>db</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898540" y="1576692"/>
            <a:ext cx="602279" cy="61555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DB Configurations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553170" y="157657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 name="Conector recto de flecha 3">
            <a:extLst>
              <a:ext uri="{FF2B5EF4-FFF2-40B4-BE49-F238E27FC236}">
                <a16:creationId xmlns:a16="http://schemas.microsoft.com/office/drawing/2014/main" id="{844FD51E-0DBE-4E6F-BEA2-82C9FD0FEA71}"/>
              </a:ext>
            </a:extLst>
          </p:cNvPr>
          <p:cNvCxnSpPr>
            <a:cxnSpLocks/>
            <a:stCxn id="33" idx="3"/>
            <a:endCxn id="34" idx="1"/>
          </p:cNvCxnSpPr>
          <p:nvPr/>
        </p:nvCxnSpPr>
        <p:spPr>
          <a:xfrm>
            <a:off x="4837151" y="1868967"/>
            <a:ext cx="97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recto de flecha 57">
            <a:extLst>
              <a:ext uri="{FF2B5EF4-FFF2-40B4-BE49-F238E27FC236}">
                <a16:creationId xmlns:a16="http://schemas.microsoft.com/office/drawing/2014/main" id="{9C0E8F83-4244-434F-B20C-32DA5AFC9F27}"/>
              </a:ext>
            </a:extLst>
          </p:cNvPr>
          <p:cNvCxnSpPr>
            <a:cxnSpLocks/>
            <a:stCxn id="34" idx="3"/>
            <a:endCxn id="35" idx="1"/>
          </p:cNvCxnSpPr>
          <p:nvPr/>
        </p:nvCxnSpPr>
        <p:spPr>
          <a:xfrm>
            <a:off x="5536935" y="1868967"/>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ector recto de flecha 58">
            <a:extLst>
              <a:ext uri="{FF2B5EF4-FFF2-40B4-BE49-F238E27FC236}">
                <a16:creationId xmlns:a16="http://schemas.microsoft.com/office/drawing/2014/main" id="{B50B6AB6-0097-462B-A870-AC22D1031350}"/>
              </a:ext>
            </a:extLst>
          </p:cNvPr>
          <p:cNvCxnSpPr>
            <a:cxnSpLocks/>
            <a:stCxn id="35" idx="3"/>
            <a:endCxn id="40" idx="1"/>
          </p:cNvCxnSpPr>
          <p:nvPr/>
        </p:nvCxnSpPr>
        <p:spPr>
          <a:xfrm>
            <a:off x="6191563" y="1868967"/>
            <a:ext cx="52349" cy="15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a:stCxn id="40" idx="3"/>
            <a:endCxn id="49" idx="1"/>
          </p:cNvCxnSpPr>
          <p:nvPr/>
        </p:nvCxnSpPr>
        <p:spPr>
          <a:xfrm>
            <a:off x="6846191" y="1884469"/>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stCxn id="49" idx="3"/>
            <a:endCxn id="57" idx="1"/>
          </p:cNvCxnSpPr>
          <p:nvPr/>
        </p:nvCxnSpPr>
        <p:spPr>
          <a:xfrm flipV="1">
            <a:off x="7500819" y="1868967"/>
            <a:ext cx="52351" cy="15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extLst>
              <p:ext uri="{D42A27DB-BD31-4B8C-83A1-F6EECF244321}">
                <p14:modId xmlns:p14="http://schemas.microsoft.com/office/powerpoint/2010/main" val="14731419"/>
              </p:ext>
            </p:extLst>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37084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Jira</a:t>
                      </a:r>
                    </a:p>
                    <a:p>
                      <a:pPr marL="57150" indent="-57150">
                        <a:buClr>
                          <a:schemeClr val="tx2"/>
                        </a:buClr>
                        <a:buFont typeface="Arial" panose="020B0604020202020204" pitchFamily="34" charset="0"/>
                        <a:buChar char="•"/>
                      </a:pPr>
                      <a:r>
                        <a:rPr lang="es-AR" sz="800" b="0" dirty="0" err="1">
                          <a:solidFill>
                            <a:schemeClr val="tx1"/>
                          </a:solidFill>
                        </a:rPr>
                        <a:t>Kenan</a:t>
                      </a:r>
                      <a:r>
                        <a:rPr lang="es-AR" sz="800" b="0" dirty="0">
                          <a:solidFill>
                            <a:schemeClr val="tx1"/>
                          </a:solidFill>
                        </a:rPr>
                        <a:t> DB</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697930" y="2255247"/>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760285" y="226942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674705" y="2255252"/>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743840" y="2269068"/>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Tree>
    <p:extLst>
      <p:ext uri="{BB962C8B-B14F-4D97-AF65-F5344CB8AC3E}">
        <p14:creationId xmlns:p14="http://schemas.microsoft.com/office/powerpoint/2010/main" val="80889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Perazo/Fabio Da Silva Ribeiro/ Dania Hernandez</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Firoze </a:t>
            </a:r>
            <a:r>
              <a:rPr lang="en-US" sz="900" dirty="0" err="1">
                <a:solidFill>
                  <a:srgbClr val="000000"/>
                </a:solidFill>
                <a:latin typeface="Arial" panose="020B0604020202020204"/>
                <a:cs typeface="+mn-cs"/>
              </a:rPr>
              <a:t>Metha</a:t>
            </a:r>
            <a:r>
              <a:rPr lang="en-US" sz="900" dirty="0">
                <a:solidFill>
                  <a:srgbClr val="000000"/>
                </a:solidFill>
                <a:latin typeface="Arial" panose="020B0604020202020204"/>
                <a:cs typeface="+mn-cs"/>
              </a:rPr>
              <a:t>/Dan Pokriefka</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565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Team will keep having access to the Kenan DB and Rev Portal on Production and testing environments  to verify the configurations applied</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a:solidFill>
                  <a:srgbClr val="000000"/>
                </a:solidFill>
                <a:latin typeface="Arial" panose="020B0604020202020204"/>
              </a:rPr>
              <a:t>CPPEEB-Billing Product &amp; Tax – Kenan NA IT 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SLA TBD</a:t>
            </a:r>
            <a:endParaRPr lang="en-US" sz="900" dirty="0">
              <a:solidFill>
                <a:srgbClr val="000000"/>
              </a:solidFill>
              <a:highlight>
                <a:srgbClr val="FFFF00"/>
              </a:highlight>
              <a:latin typeface="Arial" panose="020B0604020202020204"/>
              <a:cs typeface="+mn-cs"/>
            </a:endParaRP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In case of Errors,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CFS Finance Team will create a Service Now ticket to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Support Team will analyze the error and escalate it to the </a:t>
            </a:r>
            <a:r>
              <a:rPr lang="en-US" sz="900" dirty="0">
                <a:solidFill>
                  <a:srgbClr val="000000"/>
                </a:solidFill>
                <a:latin typeface="Arial" panose="020B0604020202020204"/>
              </a:rPr>
              <a:t>CPPEEB-Billing Product &amp; Tax – Kenan</a:t>
            </a:r>
            <a:r>
              <a:rPr lang="en-US" sz="900" dirty="0">
                <a:solidFill>
                  <a:srgbClr val="000000"/>
                </a:solidFill>
                <a:latin typeface="Arial" panose="020B0604020202020204"/>
                <a:cs typeface="+mn-cs"/>
              </a:rPr>
              <a:t> IT NA Team, by creating a user story</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extLst>
              <p:ext uri="{D42A27DB-BD31-4B8C-83A1-F6EECF244321}">
                <p14:modId xmlns:p14="http://schemas.microsoft.com/office/powerpoint/2010/main" val="936918703"/>
              </p:ext>
            </p:extLst>
          </p:nvPr>
        </p:nvGraphicFramePr>
        <p:xfrm>
          <a:off x="7516398" y="152233"/>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dirty="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6</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8" y="195957"/>
            <a:ext cx="8278009" cy="765996"/>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Billing IT Finance | </a:t>
            </a:r>
            <a:r>
              <a:rPr lang="es-AR" dirty="0" err="1"/>
              <a:t>Support</a:t>
            </a:r>
            <a:r>
              <a:rPr lang="es-AR" dirty="0"/>
              <a:t> </a:t>
            </a:r>
            <a:r>
              <a:rPr lang="es-AR" dirty="0" err="1"/>
              <a:t>to</a:t>
            </a:r>
            <a:r>
              <a:rPr lang="es-AR" dirty="0"/>
              <a:t> </a:t>
            </a:r>
            <a:r>
              <a:rPr lang="es-AR" dirty="0" err="1"/>
              <a:t>Kenan</a:t>
            </a:r>
            <a:r>
              <a:rPr lang="es-AR" dirty="0"/>
              <a:t> DB </a:t>
            </a:r>
            <a:r>
              <a:rPr lang="es-AR" dirty="0" err="1"/>
              <a:t>configurations</a:t>
            </a:r>
            <a:r>
              <a:rPr lang="es-AR" dirty="0"/>
              <a:t> </a:t>
            </a:r>
          </a:p>
          <a:p>
            <a:pPr defTabSz="685783"/>
            <a:r>
              <a:rPr lang="es-AR" dirty="0"/>
              <a:t> </a:t>
            </a:r>
            <a:r>
              <a:rPr lang="es-AR" dirty="0" err="1"/>
              <a:t>previous</a:t>
            </a:r>
            <a:r>
              <a:rPr lang="es-AR" dirty="0"/>
              <a:t> </a:t>
            </a:r>
            <a:r>
              <a:rPr lang="es-AR" dirty="0" err="1"/>
              <a:t>to</a:t>
            </a:r>
            <a:r>
              <a:rPr lang="es-AR" dirty="0"/>
              <a:t> </a:t>
            </a:r>
            <a:r>
              <a:rPr lang="es-AR" dirty="0" err="1"/>
              <a:t>billing</a:t>
            </a:r>
            <a:r>
              <a:rPr lang="es-AR" dirty="0"/>
              <a:t> </a:t>
            </a:r>
            <a:r>
              <a:rPr lang="es-AR" dirty="0" err="1"/>
              <a:t>emission</a:t>
            </a:r>
            <a:r>
              <a:rPr lang="es-AR" dirty="0"/>
              <a:t>–</a:t>
            </a:r>
            <a:r>
              <a:rPr lang="fr-FR" dirty="0"/>
              <a:t>Apply </a:t>
            </a:r>
            <a:r>
              <a:rPr lang="fr-FR" dirty="0" err="1"/>
              <a:t>Brazilian</a:t>
            </a:r>
            <a:r>
              <a:rPr lang="fr-FR" dirty="0"/>
              <a:t> configurations (doc type, service item </a:t>
            </a:r>
            <a:r>
              <a:rPr lang="fr-FR" dirty="0" err="1"/>
              <a:t>list</a:t>
            </a:r>
            <a:r>
              <a:rPr lang="fr-FR" dirty="0"/>
              <a:t>, </a:t>
            </a:r>
            <a:r>
              <a:rPr lang="fr-FR" dirty="0" err="1"/>
              <a:t>etc</a:t>
            </a:r>
            <a:r>
              <a:rPr lang="fr-FR" dirty="0"/>
              <a:t> )</a:t>
            </a:r>
            <a:endParaRPr lang="en-US" dirty="0"/>
          </a:p>
          <a:p>
            <a:pPr defTabSz="685783"/>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62837" y="1215675"/>
            <a:ext cx="3706478" cy="1421928"/>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a:solidFill>
                  <a:srgbClr val="000000"/>
                </a:solidFill>
                <a:latin typeface="Arial" panose="020B0604020202020204"/>
              </a:rPr>
              <a:t>CFS Team</a:t>
            </a:r>
            <a:r>
              <a:rPr lang="en-US" sz="900" dirty="0">
                <a:solidFill>
                  <a:srgbClr val="000000"/>
                </a:solidFill>
                <a:latin typeface="Arial" panose="020B0604020202020204"/>
              </a:rPr>
              <a:t> will Create a Service Now ticket and confirm about new products to be configured for Brazil, including the expected doc type codes </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access the Revenue Portal “IIFF </a:t>
            </a:r>
            <a:r>
              <a:rPr lang="en-US" sz="900" dirty="0" err="1">
                <a:solidFill>
                  <a:srgbClr val="000000"/>
                </a:solidFill>
                <a:latin typeface="Arial" panose="020B0604020202020204"/>
              </a:rPr>
              <a:t>Mainteinance</a:t>
            </a:r>
            <a:r>
              <a:rPr lang="en-US" sz="900" dirty="0">
                <a:solidFill>
                  <a:srgbClr val="000000"/>
                </a:solidFill>
                <a:latin typeface="Arial" panose="020B0604020202020204"/>
              </a:rPr>
              <a:t>” view and will configure the </a:t>
            </a:r>
            <a:r>
              <a:rPr lang="en-US" sz="900" dirty="0" err="1">
                <a:solidFill>
                  <a:srgbClr val="000000"/>
                </a:solidFill>
                <a:latin typeface="Arial" panose="020B0604020202020204"/>
              </a:rPr>
              <a:t>doc_Type</a:t>
            </a:r>
            <a:r>
              <a:rPr lang="en-US" sz="900" dirty="0">
                <a:solidFill>
                  <a:srgbClr val="000000"/>
                </a:solidFill>
                <a:latin typeface="Arial" panose="020B0604020202020204"/>
              </a:rPr>
              <a:t> code for each element, on the “Brazil Product – Doc Type mapping” tab</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access the Revenue Portal “IIFF </a:t>
            </a:r>
            <a:r>
              <a:rPr lang="en-US" sz="900" dirty="0" err="1">
                <a:solidFill>
                  <a:srgbClr val="000000"/>
                </a:solidFill>
                <a:latin typeface="Arial" panose="020B0604020202020204"/>
              </a:rPr>
              <a:t>Mainteinance</a:t>
            </a:r>
            <a:r>
              <a:rPr lang="en-US" sz="900" dirty="0">
                <a:solidFill>
                  <a:srgbClr val="000000"/>
                </a:solidFill>
                <a:latin typeface="Arial" panose="020B0604020202020204"/>
              </a:rPr>
              <a:t>” view and will configure the service item list and tax code for each element, on the “Brazil Service Item List Configuration” tab</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dirty="0" err="1">
                <a:solidFill>
                  <a:srgbClr val="000000"/>
                </a:solidFill>
                <a:latin typeface="Arial" panose="020B0604020202020204"/>
              </a:rPr>
              <a:t>LatAm</a:t>
            </a:r>
            <a:r>
              <a:rPr lang="en-US" sz="900" dirty="0">
                <a:solidFill>
                  <a:srgbClr val="000000"/>
                </a:solidFill>
                <a:latin typeface="Arial" panose="020B0604020202020204"/>
              </a:rPr>
              <a:t> IT Support Team will verify the configurations applied on the DB and will close the ticket</a:t>
            </a:r>
          </a:p>
        </p:txBody>
      </p: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extLst>
              <p:ext uri="{D42A27DB-BD31-4B8C-83A1-F6EECF244321}">
                <p14:modId xmlns:p14="http://schemas.microsoft.com/office/powerpoint/2010/main" val="1171377"/>
              </p:ext>
            </p:extLst>
          </p:nvPr>
        </p:nvGraphicFramePr>
        <p:xfrm>
          <a:off x="258304" y="2996121"/>
          <a:ext cx="2951972" cy="70104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37084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(Jira)</a:t>
                      </a:r>
                    </a:p>
                    <a:p>
                      <a:pPr marL="57150" indent="-57150">
                        <a:buClr>
                          <a:schemeClr val="tx2"/>
                        </a:buClr>
                        <a:buFont typeface="Arial" panose="020B0604020202020204" pitchFamily="34" charset="0"/>
                        <a:buChar char="•"/>
                      </a:pPr>
                      <a:r>
                        <a:rPr lang="es-AR" sz="800" b="0" dirty="0" err="1">
                          <a:solidFill>
                            <a:schemeClr val="tx1"/>
                          </a:solidFill>
                        </a:rPr>
                        <a:t>Revenue</a:t>
                      </a:r>
                      <a:r>
                        <a:rPr lang="es-AR" sz="800" b="0" dirty="0">
                          <a:solidFill>
                            <a:schemeClr val="tx1"/>
                          </a:solidFill>
                        </a:rPr>
                        <a:t> Portal</a:t>
                      </a:r>
                    </a:p>
                    <a:p>
                      <a:pPr marL="57150" indent="-57150">
                        <a:buClr>
                          <a:schemeClr val="tx2"/>
                        </a:buClr>
                        <a:buFont typeface="Arial" panose="020B0604020202020204" pitchFamily="34" charset="0"/>
                        <a:buChar char="•"/>
                      </a:pPr>
                      <a:r>
                        <a:rPr lang="es-AR" sz="800" b="0" dirty="0" err="1">
                          <a:solidFill>
                            <a:schemeClr val="tx1"/>
                          </a:solidFill>
                        </a:rPr>
                        <a:t>Kenan</a:t>
                      </a:r>
                      <a:r>
                        <a:rPr lang="es-AR" sz="800" b="0" dirty="0">
                          <a:solidFill>
                            <a:schemeClr val="tx1"/>
                          </a:solidFill>
                        </a:rPr>
                        <a:t> DB</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37" name="TextBox 44">
            <a:extLst>
              <a:ext uri="{FF2B5EF4-FFF2-40B4-BE49-F238E27FC236}">
                <a16:creationId xmlns:a16="http://schemas.microsoft.com/office/drawing/2014/main" id="{F49E7C50-2D9F-4229-A173-9623D0F641EA}"/>
              </a:ext>
            </a:extLst>
          </p:cNvPr>
          <p:cNvSpPr txBox="1"/>
          <p:nvPr/>
        </p:nvSpPr>
        <p:spPr>
          <a:xfrm>
            <a:off x="4474902" y="159943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8" name="TextBox 44">
            <a:extLst>
              <a:ext uri="{FF2B5EF4-FFF2-40B4-BE49-F238E27FC236}">
                <a16:creationId xmlns:a16="http://schemas.microsoft.com/office/drawing/2014/main" id="{240BA27B-7D1E-4DCC-8C46-892E39E0EE43}"/>
              </a:ext>
            </a:extLst>
          </p:cNvPr>
          <p:cNvSpPr txBox="1"/>
          <p:nvPr/>
        </p:nvSpPr>
        <p:spPr>
          <a:xfrm>
            <a:off x="5174686" y="159943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9" name="TextBox 44">
            <a:extLst>
              <a:ext uri="{FF2B5EF4-FFF2-40B4-BE49-F238E27FC236}">
                <a16:creationId xmlns:a16="http://schemas.microsoft.com/office/drawing/2014/main" id="{513086FD-863D-4129-B77F-DA6052AE7EB6}"/>
              </a:ext>
            </a:extLst>
          </p:cNvPr>
          <p:cNvSpPr txBox="1"/>
          <p:nvPr/>
        </p:nvSpPr>
        <p:spPr>
          <a:xfrm>
            <a:off x="5829314" y="159943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Apply config on Rev Porta</a:t>
            </a:r>
          </a:p>
        </p:txBody>
      </p:sp>
      <p:sp>
        <p:nvSpPr>
          <p:cNvPr id="44" name="TextBox 44">
            <a:extLst>
              <a:ext uri="{FF2B5EF4-FFF2-40B4-BE49-F238E27FC236}">
                <a16:creationId xmlns:a16="http://schemas.microsoft.com/office/drawing/2014/main" id="{124A44B8-94BA-4545-AA6C-6CB0B0332CF3}"/>
              </a:ext>
            </a:extLst>
          </p:cNvPr>
          <p:cNvSpPr txBox="1"/>
          <p:nvPr/>
        </p:nvSpPr>
        <p:spPr>
          <a:xfrm>
            <a:off x="6482353" y="1599439"/>
            <a:ext cx="602279" cy="61555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DB Configurations	</a:t>
            </a:r>
          </a:p>
        </p:txBody>
      </p:sp>
      <p:sp>
        <p:nvSpPr>
          <p:cNvPr id="45" name="TextBox 44">
            <a:extLst>
              <a:ext uri="{FF2B5EF4-FFF2-40B4-BE49-F238E27FC236}">
                <a16:creationId xmlns:a16="http://schemas.microsoft.com/office/drawing/2014/main" id="{6E50FF46-94AF-46D2-8819-A656EE7FF5A8}"/>
              </a:ext>
            </a:extLst>
          </p:cNvPr>
          <p:cNvSpPr txBox="1"/>
          <p:nvPr/>
        </p:nvSpPr>
        <p:spPr>
          <a:xfrm>
            <a:off x="7136983" y="159943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6" name="Conector recto de flecha 3">
            <a:extLst>
              <a:ext uri="{FF2B5EF4-FFF2-40B4-BE49-F238E27FC236}">
                <a16:creationId xmlns:a16="http://schemas.microsoft.com/office/drawing/2014/main" id="{934B7241-E1A3-4181-BF14-E0C536544856}"/>
              </a:ext>
            </a:extLst>
          </p:cNvPr>
          <p:cNvCxnSpPr>
            <a:cxnSpLocks/>
            <a:stCxn id="37" idx="3"/>
            <a:endCxn id="38" idx="1"/>
          </p:cNvCxnSpPr>
          <p:nvPr/>
        </p:nvCxnSpPr>
        <p:spPr>
          <a:xfrm>
            <a:off x="5077181" y="1891827"/>
            <a:ext cx="97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ector recto de flecha 57">
            <a:extLst>
              <a:ext uri="{FF2B5EF4-FFF2-40B4-BE49-F238E27FC236}">
                <a16:creationId xmlns:a16="http://schemas.microsoft.com/office/drawing/2014/main" id="{C76DAD82-E255-44CE-976B-F113A976D144}"/>
              </a:ext>
            </a:extLst>
          </p:cNvPr>
          <p:cNvCxnSpPr>
            <a:cxnSpLocks/>
            <a:stCxn id="38" idx="3"/>
            <a:endCxn id="39" idx="1"/>
          </p:cNvCxnSpPr>
          <p:nvPr/>
        </p:nvCxnSpPr>
        <p:spPr>
          <a:xfrm>
            <a:off x="5776965" y="1891827"/>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ector recto de flecha 58">
            <a:extLst>
              <a:ext uri="{FF2B5EF4-FFF2-40B4-BE49-F238E27FC236}">
                <a16:creationId xmlns:a16="http://schemas.microsoft.com/office/drawing/2014/main" id="{FC2BFC07-43BB-4186-87F5-D0DCEFA5C03D}"/>
              </a:ext>
            </a:extLst>
          </p:cNvPr>
          <p:cNvCxnSpPr>
            <a:cxnSpLocks/>
            <a:stCxn id="39" idx="3"/>
          </p:cNvCxnSpPr>
          <p:nvPr/>
        </p:nvCxnSpPr>
        <p:spPr>
          <a:xfrm flipV="1">
            <a:off x="6431593" y="1845774"/>
            <a:ext cx="52349" cy="46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ector recto de flecha 59">
            <a:extLst>
              <a:ext uri="{FF2B5EF4-FFF2-40B4-BE49-F238E27FC236}">
                <a16:creationId xmlns:a16="http://schemas.microsoft.com/office/drawing/2014/main" id="{F2728E41-7972-4DB2-AC29-31DA2A95C91D}"/>
              </a:ext>
            </a:extLst>
          </p:cNvPr>
          <p:cNvCxnSpPr>
            <a:cxnSpLocks/>
            <a:endCxn id="44" idx="1"/>
          </p:cNvCxnSpPr>
          <p:nvPr/>
        </p:nvCxnSpPr>
        <p:spPr>
          <a:xfrm>
            <a:off x="6430004" y="1845661"/>
            <a:ext cx="52349" cy="61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ector recto de flecha 62">
            <a:extLst>
              <a:ext uri="{FF2B5EF4-FFF2-40B4-BE49-F238E27FC236}">
                <a16:creationId xmlns:a16="http://schemas.microsoft.com/office/drawing/2014/main" id="{C6001F17-0291-43CB-9AE3-0DC361EA79E2}"/>
              </a:ext>
            </a:extLst>
          </p:cNvPr>
          <p:cNvCxnSpPr>
            <a:cxnSpLocks/>
            <a:stCxn id="44" idx="3"/>
            <a:endCxn id="45" idx="1"/>
          </p:cNvCxnSpPr>
          <p:nvPr/>
        </p:nvCxnSpPr>
        <p:spPr>
          <a:xfrm flipV="1">
            <a:off x="7084632" y="1891827"/>
            <a:ext cx="52351" cy="15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Oval 51">
            <a:extLst>
              <a:ext uri="{FF2B5EF4-FFF2-40B4-BE49-F238E27FC236}">
                <a16:creationId xmlns:a16="http://schemas.microsoft.com/office/drawing/2014/main" id="{2593F1A4-3970-402A-93E5-005985E55A6F}"/>
              </a:ext>
            </a:extLst>
          </p:cNvPr>
          <p:cNvSpPr/>
          <p:nvPr/>
        </p:nvSpPr>
        <p:spPr>
          <a:xfrm>
            <a:off x="5937960" y="2278107"/>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56" name="Text Placeholder 2">
            <a:extLst>
              <a:ext uri="{FF2B5EF4-FFF2-40B4-BE49-F238E27FC236}">
                <a16:creationId xmlns:a16="http://schemas.microsoft.com/office/drawing/2014/main" id="{8F9610C9-C67D-4B26-B98A-9E4C36EACB3E}"/>
              </a:ext>
            </a:extLst>
          </p:cNvPr>
          <p:cNvSpPr txBox="1">
            <a:spLocks/>
          </p:cNvSpPr>
          <p:nvPr/>
        </p:nvSpPr>
        <p:spPr>
          <a:xfrm>
            <a:off x="6000315" y="229228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Tree>
    <p:extLst>
      <p:ext uri="{BB962C8B-B14F-4D97-AF65-F5344CB8AC3E}">
        <p14:creationId xmlns:p14="http://schemas.microsoft.com/office/powerpoint/2010/main" val="57299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Gisela Perazo/Dania Hernandez</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Firoze </a:t>
            </a:r>
            <a:r>
              <a:rPr lang="en-US" sz="900" dirty="0" err="1">
                <a:solidFill>
                  <a:srgbClr val="000000"/>
                </a:solidFill>
                <a:latin typeface="Arial" panose="020B0604020202020204"/>
                <a:cs typeface="+mn-cs"/>
              </a:rPr>
              <a:t>Metha</a:t>
            </a:r>
            <a:r>
              <a:rPr lang="en-US" sz="900" dirty="0">
                <a:solidFill>
                  <a:srgbClr val="000000"/>
                </a:solidFill>
                <a:latin typeface="Arial" panose="020B0604020202020204"/>
                <a:cs typeface="+mn-cs"/>
              </a:rPr>
              <a:t>/Dan Pokriefka</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565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 Team</a:t>
            </a:r>
            <a:r>
              <a:rPr lang="en-US" sz="900" dirty="0">
                <a:solidFill>
                  <a:srgbClr val="000000"/>
                </a:solidFill>
                <a:latin typeface="Arial" panose="020B0604020202020204"/>
                <a:cs typeface="+mn-cs"/>
              </a:rPr>
              <a:t> will keep having access to the Kenan DB on Production and testing environments to verify the configurations applied</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a:solidFill>
                  <a:srgbClr val="000000"/>
                </a:solidFill>
                <a:latin typeface="Arial" panose="020B0604020202020204"/>
              </a:rPr>
              <a:t>CPPEEB-Billing Product &amp; Tax – Kenan NA IT Team</a:t>
            </a:r>
            <a:r>
              <a:rPr lang="en-US" sz="900" dirty="0">
                <a:solidFill>
                  <a:srgbClr val="000000"/>
                </a:solidFill>
                <a:latin typeface="Arial" panose="020B0604020202020204"/>
              </a:rPr>
              <a:t>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SLA TBD</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In case of Errors,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a:t>
            </a:r>
            <a:r>
              <a:rPr lang="en-US" sz="900" b="1" dirty="0">
                <a:solidFill>
                  <a:srgbClr val="000000"/>
                </a:solidFill>
                <a:latin typeface="Arial" panose="020B0604020202020204"/>
                <a:cs typeface="+mn-cs"/>
              </a:rPr>
              <a:t>CFS Team</a:t>
            </a:r>
            <a:r>
              <a:rPr lang="en-US" sz="900" dirty="0">
                <a:solidFill>
                  <a:srgbClr val="000000"/>
                </a:solidFill>
                <a:latin typeface="Arial" panose="020B0604020202020204"/>
                <a:cs typeface="+mn-cs"/>
              </a:rPr>
              <a:t> will create a Service Now ticket to 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 Support Team</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 Support Team</a:t>
            </a:r>
            <a:r>
              <a:rPr lang="en-US" sz="900" dirty="0">
                <a:solidFill>
                  <a:srgbClr val="000000"/>
                </a:solidFill>
                <a:latin typeface="Arial" panose="020B0604020202020204"/>
                <a:cs typeface="+mn-cs"/>
              </a:rPr>
              <a:t> will analyze the error and escalate it to the </a:t>
            </a:r>
            <a:r>
              <a:rPr lang="en-US" sz="900" b="1" dirty="0">
                <a:solidFill>
                  <a:srgbClr val="000000"/>
                </a:solidFill>
                <a:latin typeface="Arial" panose="020B0604020202020204"/>
              </a:rPr>
              <a:t>CPPEEB-Billing Product &amp; Tax – Kenan</a:t>
            </a:r>
            <a:r>
              <a:rPr lang="en-US" sz="900" b="1" dirty="0">
                <a:solidFill>
                  <a:srgbClr val="000000"/>
                </a:solidFill>
                <a:latin typeface="Arial" panose="020B0604020202020204"/>
                <a:cs typeface="+mn-cs"/>
              </a:rPr>
              <a:t> IT NA Team</a:t>
            </a:r>
            <a:r>
              <a:rPr lang="en-US" sz="900" dirty="0">
                <a:solidFill>
                  <a:srgbClr val="000000"/>
                </a:solidFill>
                <a:latin typeface="Arial" panose="020B0604020202020204"/>
                <a:cs typeface="+mn-cs"/>
              </a:rPr>
              <a:t>, by creating a user story</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7</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6" y="313637"/>
            <a:ext cx="8727979"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Billing IT Finance | </a:t>
            </a:r>
            <a:r>
              <a:rPr lang="es-AR" dirty="0" err="1"/>
              <a:t>Support</a:t>
            </a:r>
            <a:r>
              <a:rPr lang="es-AR" dirty="0"/>
              <a:t> </a:t>
            </a:r>
            <a:r>
              <a:rPr lang="es-AR" dirty="0" err="1"/>
              <a:t>to</a:t>
            </a:r>
            <a:r>
              <a:rPr lang="es-AR" dirty="0"/>
              <a:t> </a:t>
            </a:r>
            <a:r>
              <a:rPr lang="es-AR" dirty="0" err="1"/>
              <a:t>Kenan</a:t>
            </a:r>
            <a:r>
              <a:rPr lang="es-AR" dirty="0"/>
              <a:t> DB </a:t>
            </a:r>
            <a:r>
              <a:rPr lang="es-AR" dirty="0" err="1"/>
              <a:t>configurations</a:t>
            </a:r>
            <a:r>
              <a:rPr lang="es-AR" dirty="0"/>
              <a:t> </a:t>
            </a:r>
          </a:p>
          <a:p>
            <a:pPr defTabSz="685783"/>
            <a:r>
              <a:rPr lang="es-AR" dirty="0"/>
              <a:t> </a:t>
            </a:r>
            <a:r>
              <a:rPr lang="es-AR" dirty="0" err="1"/>
              <a:t>previous</a:t>
            </a:r>
            <a:r>
              <a:rPr lang="es-AR" dirty="0"/>
              <a:t> </a:t>
            </a:r>
            <a:r>
              <a:rPr lang="es-AR" dirty="0" err="1"/>
              <a:t>to</a:t>
            </a:r>
            <a:r>
              <a:rPr lang="es-AR" dirty="0"/>
              <a:t> </a:t>
            </a:r>
            <a:r>
              <a:rPr lang="es-AR" dirty="0" err="1"/>
              <a:t>billing</a:t>
            </a:r>
            <a:r>
              <a:rPr lang="es-AR" dirty="0"/>
              <a:t> </a:t>
            </a:r>
            <a:r>
              <a:rPr lang="es-AR" dirty="0" err="1"/>
              <a:t>emission</a:t>
            </a:r>
            <a:r>
              <a:rPr lang="es-AR" dirty="0"/>
              <a:t>–Configure Legal </a:t>
            </a:r>
            <a:r>
              <a:rPr lang="es-AR" dirty="0" err="1"/>
              <a:t>number</a:t>
            </a:r>
            <a:r>
              <a:rPr lang="es-AR" dirty="0"/>
              <a:t> </a:t>
            </a:r>
            <a:r>
              <a:rPr lang="es-AR" dirty="0" err="1"/>
              <a:t>seq</a:t>
            </a:r>
            <a:r>
              <a:rPr lang="es-AR" dirty="0"/>
              <a:t> </a:t>
            </a:r>
            <a:r>
              <a:rPr lang="es-AR" dirty="0" err="1"/>
              <a:t>on</a:t>
            </a:r>
            <a:r>
              <a:rPr lang="es-AR" dirty="0"/>
              <a:t> DB(</a:t>
            </a:r>
            <a:r>
              <a:rPr lang="es-AR" dirty="0" err="1"/>
              <a:t>Bra</a:t>
            </a:r>
            <a:r>
              <a:rPr lang="es-AR" dirty="0"/>
              <a:t>-Per-Col)</a:t>
            </a:r>
            <a:endParaRPr lang="en-US" dirty="0"/>
          </a:p>
          <a:p>
            <a:pPr defTabSz="685783"/>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62440" y="1306487"/>
            <a:ext cx="3665497" cy="1200329"/>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a:solidFill>
                  <a:srgbClr val="000000"/>
                </a:solidFill>
                <a:latin typeface="Arial" panose="020B0604020202020204"/>
              </a:rPr>
              <a:t>CFS Team</a:t>
            </a:r>
            <a:r>
              <a:rPr lang="en-US" sz="900" dirty="0">
                <a:solidFill>
                  <a:srgbClr val="000000"/>
                </a:solidFill>
                <a:latin typeface="Arial" panose="020B0604020202020204"/>
              </a:rPr>
              <a:t> will Create a Service Now ticket and confirm about the need of configuring a new document legal number sequence for a given OCC </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dirty="0" err="1">
                <a:solidFill>
                  <a:srgbClr val="000000"/>
                </a:solidFill>
                <a:latin typeface="Arial" panose="020B0604020202020204"/>
              </a:rPr>
              <a:t>LatAm</a:t>
            </a:r>
            <a:r>
              <a:rPr lang="en-US" sz="900" dirty="0">
                <a:solidFill>
                  <a:srgbClr val="000000"/>
                </a:solidFill>
                <a:latin typeface="Arial" panose="020B0604020202020204"/>
              </a:rPr>
              <a:t> IT support Team will create a User Story on Jira, including the configuration request details, and will assign it to the </a:t>
            </a:r>
            <a:r>
              <a:rPr lang="en-US" sz="900" b="1" dirty="0">
                <a:solidFill>
                  <a:srgbClr val="000000"/>
                </a:solidFill>
                <a:latin typeface="Arial" panose="020B0604020202020204"/>
              </a:rPr>
              <a:t>CPPEEB-Billing Product &amp; Tax – Kenan Team</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a:solidFill>
                  <a:srgbClr val="000000"/>
                </a:solidFill>
                <a:latin typeface="Arial" panose="020B0604020202020204"/>
              </a:rPr>
              <a:t>CPPEEB-Billing Product &amp; Tax – Kenan Team</a:t>
            </a:r>
            <a:r>
              <a:rPr lang="en-US" sz="900" dirty="0">
                <a:solidFill>
                  <a:srgbClr val="000000"/>
                </a:solidFill>
                <a:latin typeface="Arial" panose="020B0604020202020204"/>
              </a:rPr>
              <a:t> member will apply the necessary configurations on the Kenan DB</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applied configurations will be verified by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Support IT Team</a:t>
            </a:r>
            <a:r>
              <a:rPr lang="en-US" sz="900" dirty="0">
                <a:solidFill>
                  <a:srgbClr val="000000"/>
                </a:solidFill>
                <a:latin typeface="Arial" panose="020B0604020202020204"/>
              </a:rPr>
              <a:t>.</a:t>
            </a:r>
          </a:p>
        </p:txBody>
      </p:sp>
      <p:sp>
        <p:nvSpPr>
          <p:cNvPr id="33" name="TextBox 44">
            <a:extLst>
              <a:ext uri="{FF2B5EF4-FFF2-40B4-BE49-F238E27FC236}">
                <a16:creationId xmlns:a16="http://schemas.microsoft.com/office/drawing/2014/main" id="{C9DFFF16-BC14-4E4C-A96A-EF3005940309}"/>
              </a:ext>
            </a:extLst>
          </p:cNvPr>
          <p:cNvSpPr txBox="1"/>
          <p:nvPr/>
        </p:nvSpPr>
        <p:spPr>
          <a:xfrm>
            <a:off x="4177722" y="157657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Request</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4" name="TextBox 44">
            <a:extLst>
              <a:ext uri="{FF2B5EF4-FFF2-40B4-BE49-F238E27FC236}">
                <a16:creationId xmlns:a16="http://schemas.microsoft.com/office/drawing/2014/main" id="{BD5F738F-5A79-44EB-8C28-5572173444C0}"/>
              </a:ext>
            </a:extLst>
          </p:cNvPr>
          <p:cNvSpPr txBox="1"/>
          <p:nvPr/>
        </p:nvSpPr>
        <p:spPr>
          <a:xfrm>
            <a:off x="4877506" y="157657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Receive Request</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35" name="TextBox 44">
            <a:extLst>
              <a:ext uri="{FF2B5EF4-FFF2-40B4-BE49-F238E27FC236}">
                <a16:creationId xmlns:a16="http://schemas.microsoft.com/office/drawing/2014/main" id="{DAA2A2F2-67C0-4BBF-BAC9-C8B418C04E10}"/>
              </a:ext>
            </a:extLst>
          </p:cNvPr>
          <p:cNvSpPr txBox="1"/>
          <p:nvPr/>
        </p:nvSpPr>
        <p:spPr>
          <a:xfrm>
            <a:off x="5532134" y="157657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User Story</a:t>
            </a:r>
          </a:p>
        </p:txBody>
      </p:sp>
      <p:sp>
        <p:nvSpPr>
          <p:cNvPr id="40" name="TextBox 44">
            <a:extLst>
              <a:ext uri="{FF2B5EF4-FFF2-40B4-BE49-F238E27FC236}">
                <a16:creationId xmlns:a16="http://schemas.microsoft.com/office/drawing/2014/main" id="{B0B2C13F-F096-46B1-AA15-C1B127EAE058}"/>
              </a:ext>
            </a:extLst>
          </p:cNvPr>
          <p:cNvSpPr txBox="1"/>
          <p:nvPr/>
        </p:nvSpPr>
        <p:spPr>
          <a:xfrm>
            <a:off x="6186762" y="1576692"/>
            <a:ext cx="602279" cy="615553"/>
          </a:xfrm>
          <a:prstGeom prst="rect">
            <a:avLst/>
          </a:prstGeom>
          <a:solidFill>
            <a:schemeClr val="accent2">
              <a:lumMod val="20000"/>
              <a:lumOff val="80000"/>
            </a:schemeClr>
          </a:solidFill>
          <a:ln>
            <a:solidFill>
              <a:srgbClr val="C00000"/>
            </a:solidFill>
          </a:ln>
        </p:spPr>
        <p:txBody>
          <a:bodyPr wrap="square" lIns="0" tIns="0" rIns="0" bIns="0" rtlCol="0">
            <a:spAutoFit/>
          </a:bodyPr>
          <a:lstStyle/>
          <a:p>
            <a:pPr algn="ctr" defTabSz="685783">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a:t>
            </a:r>
            <a:r>
              <a:rPr lang="en-US" sz="800" dirty="0" err="1">
                <a:solidFill>
                  <a:prstClr val="black"/>
                </a:solidFill>
                <a:latin typeface="Calibri" panose="020F0502020204030204"/>
                <a:ea typeface="Roboto" panose="02000000000000000000" pitchFamily="2" charset="0"/>
                <a:cs typeface="Roboto" panose="02000000000000000000" pitchFamily="2" charset="0"/>
              </a:rPr>
              <a:t>db</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841390" y="1576692"/>
            <a:ext cx="602279" cy="61555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DB Configurations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496020" y="157657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4" name="Conector recto de flecha 3">
            <a:extLst>
              <a:ext uri="{FF2B5EF4-FFF2-40B4-BE49-F238E27FC236}">
                <a16:creationId xmlns:a16="http://schemas.microsoft.com/office/drawing/2014/main" id="{844FD51E-0DBE-4E6F-BEA2-82C9FD0FEA71}"/>
              </a:ext>
            </a:extLst>
          </p:cNvPr>
          <p:cNvCxnSpPr>
            <a:cxnSpLocks/>
            <a:stCxn id="33" idx="3"/>
            <a:endCxn id="34" idx="1"/>
          </p:cNvCxnSpPr>
          <p:nvPr/>
        </p:nvCxnSpPr>
        <p:spPr>
          <a:xfrm>
            <a:off x="4780001" y="1868967"/>
            <a:ext cx="97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recto de flecha 57">
            <a:extLst>
              <a:ext uri="{FF2B5EF4-FFF2-40B4-BE49-F238E27FC236}">
                <a16:creationId xmlns:a16="http://schemas.microsoft.com/office/drawing/2014/main" id="{9C0E8F83-4244-434F-B20C-32DA5AFC9F27}"/>
              </a:ext>
            </a:extLst>
          </p:cNvPr>
          <p:cNvCxnSpPr>
            <a:cxnSpLocks/>
            <a:stCxn id="34" idx="3"/>
            <a:endCxn id="35" idx="1"/>
          </p:cNvCxnSpPr>
          <p:nvPr/>
        </p:nvCxnSpPr>
        <p:spPr>
          <a:xfrm>
            <a:off x="5479785" y="1868967"/>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ector recto de flecha 58">
            <a:extLst>
              <a:ext uri="{FF2B5EF4-FFF2-40B4-BE49-F238E27FC236}">
                <a16:creationId xmlns:a16="http://schemas.microsoft.com/office/drawing/2014/main" id="{B50B6AB6-0097-462B-A870-AC22D1031350}"/>
              </a:ext>
            </a:extLst>
          </p:cNvPr>
          <p:cNvCxnSpPr>
            <a:cxnSpLocks/>
            <a:stCxn id="35" idx="3"/>
            <a:endCxn id="40" idx="1"/>
          </p:cNvCxnSpPr>
          <p:nvPr/>
        </p:nvCxnSpPr>
        <p:spPr>
          <a:xfrm>
            <a:off x="6134413" y="1868967"/>
            <a:ext cx="52349" cy="15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a:stCxn id="40" idx="3"/>
            <a:endCxn id="49" idx="1"/>
          </p:cNvCxnSpPr>
          <p:nvPr/>
        </p:nvCxnSpPr>
        <p:spPr>
          <a:xfrm>
            <a:off x="6789041" y="1884469"/>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stCxn id="49" idx="3"/>
            <a:endCxn id="57" idx="1"/>
          </p:cNvCxnSpPr>
          <p:nvPr/>
        </p:nvCxnSpPr>
        <p:spPr>
          <a:xfrm flipV="1">
            <a:off x="7443669" y="1868967"/>
            <a:ext cx="52351" cy="15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37084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Jira</a:t>
                      </a:r>
                    </a:p>
                    <a:p>
                      <a:pPr marL="57150" indent="-57150">
                        <a:buClr>
                          <a:schemeClr val="tx2"/>
                        </a:buClr>
                        <a:buFont typeface="Arial" panose="020B0604020202020204" pitchFamily="34" charset="0"/>
                        <a:buChar char="•"/>
                      </a:pPr>
                      <a:r>
                        <a:rPr lang="es-AR" sz="800" b="0" dirty="0" err="1">
                          <a:solidFill>
                            <a:schemeClr val="tx1"/>
                          </a:solidFill>
                        </a:rPr>
                        <a:t>Kenan</a:t>
                      </a:r>
                      <a:r>
                        <a:rPr lang="es-AR" sz="800" b="0" dirty="0">
                          <a:solidFill>
                            <a:schemeClr val="tx1"/>
                          </a:solidFill>
                        </a:rPr>
                        <a:t> DB</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640780" y="2255247"/>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703135" y="226942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617555" y="2255252"/>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686690" y="2269068"/>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Tree>
    <p:extLst>
      <p:ext uri="{BB962C8B-B14F-4D97-AF65-F5344CB8AC3E}">
        <p14:creationId xmlns:p14="http://schemas.microsoft.com/office/powerpoint/2010/main" val="57573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99002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Dania Hernandez</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Sarah Gann/ Manuel Acosta / Dan Pokriefka</a:t>
            </a: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1233029"/>
            <a:ext cx="8433415" cy="1428348"/>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565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 Team</a:t>
            </a:r>
            <a:r>
              <a:rPr lang="en-US" sz="900" dirty="0">
                <a:solidFill>
                  <a:srgbClr val="000000"/>
                </a:solidFill>
                <a:latin typeface="Arial" panose="020B0604020202020204"/>
                <a:cs typeface="+mn-cs"/>
              </a:rPr>
              <a:t> will keep having access to the Kenan DB on Production and testing environments to verify the configurations applied</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a:solidFill>
                  <a:srgbClr val="000000"/>
                </a:solidFill>
                <a:latin typeface="Arial" panose="020B0604020202020204"/>
              </a:rPr>
              <a:t>CPPEEB-Billing Care &amp; Disputes Team</a:t>
            </a:r>
            <a:r>
              <a:rPr lang="en-US" sz="900" dirty="0">
                <a:solidFill>
                  <a:srgbClr val="000000"/>
                </a:solidFill>
                <a:latin typeface="Arial" panose="020B0604020202020204"/>
              </a:rPr>
              <a:t>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SLA TBD</a:t>
            </a:r>
            <a:endParaRPr lang="en-US" sz="900" dirty="0">
              <a:solidFill>
                <a:srgbClr val="000000"/>
              </a:solidFill>
              <a:highlight>
                <a:srgbClr val="FFFF00"/>
              </a:highlight>
              <a:latin typeface="Arial" panose="020B0604020202020204"/>
              <a:cs typeface="+mn-cs"/>
            </a:endParaRP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In case of Errors, 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CFS Team</a:t>
            </a:r>
            <a:r>
              <a:rPr lang="en-US" sz="900" dirty="0">
                <a:solidFill>
                  <a:srgbClr val="000000"/>
                </a:solidFill>
                <a:latin typeface="Arial" panose="020B0604020202020204"/>
                <a:cs typeface="+mn-cs"/>
              </a:rPr>
              <a:t> will create a Service Now ticket to 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 Support Team</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 Support Team</a:t>
            </a:r>
            <a:r>
              <a:rPr lang="en-US" sz="900" dirty="0">
                <a:solidFill>
                  <a:srgbClr val="000000"/>
                </a:solidFill>
                <a:latin typeface="Arial" panose="020B0604020202020204"/>
                <a:cs typeface="+mn-cs"/>
              </a:rPr>
              <a:t> will analyze the error and escalate it to the </a:t>
            </a:r>
            <a:r>
              <a:rPr lang="en-US" sz="900" b="1" dirty="0">
                <a:solidFill>
                  <a:srgbClr val="000000"/>
                </a:solidFill>
                <a:latin typeface="Arial" panose="020B0604020202020204"/>
              </a:rPr>
              <a:t>CPPEEB-Billing Care &amp; Disputes</a:t>
            </a:r>
            <a:r>
              <a:rPr lang="en-US" sz="900" dirty="0">
                <a:solidFill>
                  <a:srgbClr val="000000"/>
                </a:solidFill>
                <a:latin typeface="Arial" panose="020B0604020202020204"/>
                <a:cs typeface="+mn-cs"/>
              </a:rPr>
              <a:t> IT NA Team, by creating a user story</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8</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6" y="313637"/>
            <a:ext cx="8727979"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Billing IT Finance | </a:t>
            </a:r>
            <a:r>
              <a:rPr lang="es-AR" dirty="0" err="1"/>
              <a:t>Support</a:t>
            </a:r>
            <a:r>
              <a:rPr lang="es-AR" dirty="0"/>
              <a:t> </a:t>
            </a:r>
            <a:r>
              <a:rPr lang="es-AR" dirty="0" err="1"/>
              <a:t>to</a:t>
            </a:r>
            <a:r>
              <a:rPr lang="es-AR" dirty="0"/>
              <a:t> </a:t>
            </a:r>
            <a:r>
              <a:rPr lang="es-AR" dirty="0" err="1"/>
              <a:t>Kenan</a:t>
            </a:r>
            <a:r>
              <a:rPr lang="es-AR" dirty="0"/>
              <a:t> DB </a:t>
            </a:r>
            <a:r>
              <a:rPr lang="es-AR" dirty="0" err="1"/>
              <a:t>configurations</a:t>
            </a:r>
            <a:r>
              <a:rPr lang="es-AR" dirty="0"/>
              <a:t> </a:t>
            </a:r>
          </a:p>
          <a:p>
            <a:pPr defTabSz="685783"/>
            <a:r>
              <a:rPr lang="es-AR" dirty="0"/>
              <a:t> </a:t>
            </a:r>
            <a:r>
              <a:rPr lang="es-AR" dirty="0" err="1"/>
              <a:t>previous</a:t>
            </a:r>
            <a:r>
              <a:rPr lang="es-AR" dirty="0"/>
              <a:t> </a:t>
            </a:r>
            <a:r>
              <a:rPr lang="es-AR" dirty="0" err="1"/>
              <a:t>to</a:t>
            </a:r>
            <a:r>
              <a:rPr lang="es-AR" dirty="0"/>
              <a:t> </a:t>
            </a:r>
            <a:r>
              <a:rPr lang="es-AR" dirty="0" err="1"/>
              <a:t>billing</a:t>
            </a:r>
            <a:r>
              <a:rPr lang="es-AR" dirty="0"/>
              <a:t> </a:t>
            </a:r>
            <a:r>
              <a:rPr lang="es-AR" dirty="0" err="1"/>
              <a:t>emission</a:t>
            </a:r>
            <a:r>
              <a:rPr lang="es-AR" dirty="0"/>
              <a:t>–Configure </a:t>
            </a:r>
            <a:r>
              <a:rPr lang="es-AR" dirty="0" err="1"/>
              <a:t>Vendor</a:t>
            </a:r>
            <a:r>
              <a:rPr lang="es-AR" dirty="0"/>
              <a:t> SFTP </a:t>
            </a:r>
            <a:r>
              <a:rPr lang="es-AR" dirty="0" err="1"/>
              <a:t>connection</a:t>
            </a:r>
            <a:r>
              <a:rPr lang="es-AR" dirty="0"/>
              <a:t> </a:t>
            </a:r>
            <a:r>
              <a:rPr lang="es-AR" dirty="0" err="1"/>
              <a:t>on</a:t>
            </a:r>
            <a:r>
              <a:rPr lang="es-AR" dirty="0"/>
              <a:t> DB</a:t>
            </a:r>
            <a:endParaRPr lang="en-US" dirty="0"/>
          </a:p>
          <a:p>
            <a:pPr defTabSz="685783"/>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62440" y="1317917"/>
            <a:ext cx="3640859" cy="1200329"/>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IIFF Vendor will notify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member about an SFTP connection change </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analyze it and create a User Story on Jira, including the configuration request details, and will assign it to the </a:t>
            </a:r>
            <a:r>
              <a:rPr lang="en-US" sz="900" b="1" dirty="0">
                <a:solidFill>
                  <a:srgbClr val="000000"/>
                </a:solidFill>
                <a:latin typeface="Arial" panose="020B0604020202020204"/>
              </a:rPr>
              <a:t>CPPEEB-Billing Care &amp; Disputes Team</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a:solidFill>
                  <a:srgbClr val="000000"/>
                </a:solidFill>
                <a:latin typeface="Arial" panose="020B0604020202020204"/>
              </a:rPr>
              <a:t>CPPEEB-Billing Care &amp; Disputes Team</a:t>
            </a:r>
            <a:r>
              <a:rPr lang="en-US" sz="900" dirty="0">
                <a:solidFill>
                  <a:srgbClr val="000000"/>
                </a:solidFill>
                <a:latin typeface="Arial" panose="020B0604020202020204"/>
              </a:rPr>
              <a:t> member will apply the necessary configurations on the Kenan DB and IIFF extractor config files</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applied configurations will be verified by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Support IT Team</a:t>
            </a:r>
          </a:p>
        </p:txBody>
      </p:sp>
      <p:sp>
        <p:nvSpPr>
          <p:cNvPr id="35" name="TextBox 44">
            <a:extLst>
              <a:ext uri="{FF2B5EF4-FFF2-40B4-BE49-F238E27FC236}">
                <a16:creationId xmlns:a16="http://schemas.microsoft.com/office/drawing/2014/main" id="{DAA2A2F2-67C0-4BBF-BAC9-C8B418C04E10}"/>
              </a:ext>
            </a:extLst>
          </p:cNvPr>
          <p:cNvSpPr txBox="1"/>
          <p:nvPr/>
        </p:nvSpPr>
        <p:spPr>
          <a:xfrm>
            <a:off x="4629837" y="148513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Create User Story</a:t>
            </a:r>
          </a:p>
        </p:txBody>
      </p:sp>
      <p:sp>
        <p:nvSpPr>
          <p:cNvPr id="40" name="TextBox 44">
            <a:extLst>
              <a:ext uri="{FF2B5EF4-FFF2-40B4-BE49-F238E27FC236}">
                <a16:creationId xmlns:a16="http://schemas.microsoft.com/office/drawing/2014/main" id="{B0B2C13F-F096-46B1-AA15-C1B127EAE058}"/>
              </a:ext>
            </a:extLst>
          </p:cNvPr>
          <p:cNvSpPr txBox="1"/>
          <p:nvPr/>
        </p:nvSpPr>
        <p:spPr>
          <a:xfrm>
            <a:off x="5284465" y="1485252"/>
            <a:ext cx="602279" cy="615553"/>
          </a:xfrm>
          <a:prstGeom prst="rect">
            <a:avLst/>
          </a:prstGeom>
          <a:solidFill>
            <a:schemeClr val="accent2">
              <a:lumMod val="20000"/>
              <a:lumOff val="80000"/>
            </a:schemeClr>
          </a:solidFill>
          <a:ln>
            <a:solidFill>
              <a:srgbClr val="C00000"/>
            </a:solidFill>
          </a:ln>
        </p:spPr>
        <p:txBody>
          <a:bodyPr wrap="square" lIns="0" tIns="0" rIns="0" bIns="0" rtlCol="0">
            <a:spAutoFit/>
          </a:bodyPr>
          <a:lstStyle/>
          <a:p>
            <a:pPr algn="ctr" defTabSz="685783">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Apply</a:t>
            </a:r>
            <a:r>
              <a:rPr lang="en-US" sz="800" dirty="0">
                <a:solidFill>
                  <a:prstClr val="black"/>
                </a:solidFill>
                <a:latin typeface="Calibri" panose="020F0502020204030204"/>
                <a:ea typeface="Roboto" panose="02000000000000000000" pitchFamily="2" charset="0"/>
                <a:cs typeface="Roboto" panose="02000000000000000000" pitchFamily="2" charset="0"/>
              </a:rPr>
              <a:t> </a:t>
            </a:r>
            <a:r>
              <a:rPr lang="en-US" sz="800" dirty="0" err="1">
                <a:solidFill>
                  <a:prstClr val="black"/>
                </a:solidFill>
                <a:latin typeface="Calibri" panose="020F0502020204030204"/>
                <a:ea typeface="Roboto" panose="02000000000000000000" pitchFamily="2" charset="0"/>
                <a:cs typeface="Roboto" panose="02000000000000000000" pitchFamily="2" charset="0"/>
              </a:rPr>
              <a:t>db</a:t>
            </a:r>
            <a:r>
              <a:rPr lang="en-US" sz="800" dirty="0">
                <a:solidFill>
                  <a:prstClr val="black"/>
                </a:solidFill>
                <a:latin typeface="Calibri" panose="020F0502020204030204"/>
                <a:ea typeface="Roboto" panose="02000000000000000000" pitchFamily="2" charset="0"/>
                <a:cs typeface="Roboto" panose="02000000000000000000" pitchFamily="2" charset="0"/>
              </a:rPr>
              <a:t> configurations</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5939093" y="1485252"/>
            <a:ext cx="602279" cy="61555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Verify Applied DB Configurations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6593723" y="148513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59" name="Conector recto de flecha 58">
            <a:extLst>
              <a:ext uri="{FF2B5EF4-FFF2-40B4-BE49-F238E27FC236}">
                <a16:creationId xmlns:a16="http://schemas.microsoft.com/office/drawing/2014/main" id="{B50B6AB6-0097-462B-A870-AC22D1031350}"/>
              </a:ext>
            </a:extLst>
          </p:cNvPr>
          <p:cNvCxnSpPr>
            <a:cxnSpLocks/>
            <a:stCxn id="35" idx="3"/>
            <a:endCxn id="40" idx="1"/>
          </p:cNvCxnSpPr>
          <p:nvPr/>
        </p:nvCxnSpPr>
        <p:spPr>
          <a:xfrm>
            <a:off x="5232116" y="1777527"/>
            <a:ext cx="52349" cy="15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AE59D43-AECE-4EA2-864B-24816E355C1E}"/>
              </a:ext>
            </a:extLst>
          </p:cNvPr>
          <p:cNvCxnSpPr>
            <a:cxnSpLocks/>
            <a:stCxn id="40" idx="3"/>
            <a:endCxn id="49" idx="1"/>
          </p:cNvCxnSpPr>
          <p:nvPr/>
        </p:nvCxnSpPr>
        <p:spPr>
          <a:xfrm>
            <a:off x="5886744" y="1793029"/>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stCxn id="49" idx="3"/>
            <a:endCxn id="57" idx="1"/>
          </p:cNvCxnSpPr>
          <p:nvPr/>
        </p:nvCxnSpPr>
        <p:spPr>
          <a:xfrm flipV="1">
            <a:off x="6541372" y="1777527"/>
            <a:ext cx="52351" cy="15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extLst>
              <p:ext uri="{D42A27DB-BD31-4B8C-83A1-F6EECF244321}">
                <p14:modId xmlns:p14="http://schemas.microsoft.com/office/powerpoint/2010/main" val="2277622296"/>
              </p:ext>
            </p:extLst>
          </p:nvPr>
        </p:nvGraphicFramePr>
        <p:xfrm>
          <a:off x="258304" y="2996121"/>
          <a:ext cx="2951972" cy="70104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37084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Jira</a:t>
                      </a:r>
                    </a:p>
                    <a:p>
                      <a:pPr marL="57150" indent="-57150">
                        <a:buClr>
                          <a:schemeClr val="tx2"/>
                        </a:buClr>
                        <a:buFont typeface="Arial" panose="020B0604020202020204" pitchFamily="34" charset="0"/>
                        <a:buChar char="•"/>
                      </a:pPr>
                      <a:r>
                        <a:rPr lang="es-AR" sz="800" b="0" dirty="0" err="1">
                          <a:solidFill>
                            <a:schemeClr val="tx1"/>
                          </a:solidFill>
                        </a:rPr>
                        <a:t>Kenan</a:t>
                      </a:r>
                      <a:r>
                        <a:rPr lang="es-AR" sz="800" b="0" dirty="0">
                          <a:solidFill>
                            <a:schemeClr val="tx1"/>
                          </a:solidFill>
                        </a:rPr>
                        <a:t> DB</a:t>
                      </a:r>
                    </a:p>
                    <a:p>
                      <a:pPr marL="57150" indent="-57150">
                        <a:buClr>
                          <a:schemeClr val="tx2"/>
                        </a:buClr>
                        <a:buFont typeface="Arial" panose="020B0604020202020204" pitchFamily="34" charset="0"/>
                        <a:buChar char="•"/>
                      </a:pPr>
                      <a:r>
                        <a:rPr lang="es-AR" sz="800" b="0" dirty="0" err="1">
                          <a:solidFill>
                            <a:schemeClr val="tx1"/>
                          </a:solidFill>
                        </a:rPr>
                        <a:t>Kenan</a:t>
                      </a:r>
                      <a:r>
                        <a:rPr lang="es-AR" sz="800" b="0" dirty="0">
                          <a:solidFill>
                            <a:schemeClr val="tx1"/>
                          </a:solidFill>
                        </a:rPr>
                        <a:t> IIFF extractor</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412853" y="2323827"/>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475208" y="23380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389628" y="2323832"/>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550203" y="2349078"/>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Tree>
    <p:extLst>
      <p:ext uri="{BB962C8B-B14F-4D97-AF65-F5344CB8AC3E}">
        <p14:creationId xmlns:p14="http://schemas.microsoft.com/office/powerpoint/2010/main" val="124488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6ECA1C36-8945-4F11-AB2A-3EFEB66B88A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6ECA1C36-8945-4F11-AB2A-3EFEB66B88A7}"/>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9FA12F9C-D656-4078-89AD-E763E85B2B5F}"/>
              </a:ext>
            </a:extLst>
          </p:cNvPr>
          <p:cNvSpPr/>
          <p:nvPr/>
        </p:nvSpPr>
        <p:spPr>
          <a:xfrm>
            <a:off x="240323" y="669988"/>
            <a:ext cx="844647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dirty="0">
                <a:solidFill>
                  <a:prstClr val="white"/>
                </a:solidFill>
                <a:latin typeface="Calibri" panose="020F0502020204030204"/>
                <a:ea typeface="Roboto Light" panose="02000000000000000000" pitchFamily="2" charset="0"/>
              </a:rPr>
              <a:t>High Level Process Description and Process Flow </a:t>
            </a:r>
          </a:p>
        </p:txBody>
      </p:sp>
      <p:sp>
        <p:nvSpPr>
          <p:cNvPr id="15" name="Text Placeholder 2">
            <a:extLst>
              <a:ext uri="{FF2B5EF4-FFF2-40B4-BE49-F238E27FC236}">
                <a16:creationId xmlns:a16="http://schemas.microsoft.com/office/drawing/2014/main" id="{42AD3635-6B1E-4D90-B610-6361BEFB04EA}"/>
              </a:ext>
            </a:extLst>
          </p:cNvPr>
          <p:cNvSpPr txBox="1">
            <a:spLocks/>
          </p:cNvSpPr>
          <p:nvPr/>
        </p:nvSpPr>
        <p:spPr>
          <a:xfrm>
            <a:off x="3316271" y="3017524"/>
            <a:ext cx="2901766" cy="598250"/>
          </a:xfrm>
          <a:prstGeom prst="rect">
            <a:avLst/>
          </a:prstGeom>
          <a:ln>
            <a:solidFill>
              <a:schemeClr val="tx2"/>
            </a:solidFill>
          </a:ln>
        </p:spPr>
        <p:txBody>
          <a:bodyPr/>
          <a:lstStyle>
            <a:defPPr>
              <a:defRPr lang="en-US"/>
            </a:defPPr>
            <a:lvl1pPr marL="171450" indent="-171450" defTabSz="685800">
              <a:lnSpc>
                <a:spcPct val="100000"/>
              </a:lnSpc>
              <a:spcBef>
                <a:spcPts val="0"/>
              </a:spcBef>
              <a:buFont typeface="Arial" panose="020B0604020202020204" pitchFamily="34" charset="0"/>
              <a:buChar char="•"/>
              <a:defRPr sz="600" b="0" i="0">
                <a:solidFill>
                  <a:prstClr val="black"/>
                </a:solidFill>
                <a:latin typeface="Calibri" panose="020F0502020204030204"/>
                <a:ea typeface="Roboto" panose="02000000000000000000" pitchFamily="2" charset="0"/>
                <a:cs typeface="Roboto Light" panose="02000000000000000000" pitchFamily="2" charset="0"/>
              </a:defRPr>
            </a:lvl1pPr>
            <a:lvl2pPr marL="685800" indent="-228600" defTabSz="914400">
              <a:lnSpc>
                <a:spcPct val="90000"/>
              </a:lnSpc>
              <a:spcBef>
                <a:spcPts val="500"/>
              </a:spcBef>
              <a:buFont typeface="Arial" panose="020B0604020202020204" pitchFamily="34" charset="0"/>
              <a:buChar char="•"/>
              <a:defRPr sz="22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indent="0" defTabSz="914400">
              <a:lnSpc>
                <a:spcPct val="90000"/>
              </a:lnSpc>
              <a:spcBef>
                <a:spcPts val="500"/>
              </a:spcBef>
              <a:buFont typeface="Arial" panose="020B0604020202020204" pitchFamily="34" charset="0"/>
              <a:buNone/>
              <a:defRPr sz="2200" b="0" i="0">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defTabSz="914400">
              <a:lnSpc>
                <a:spcPct val="90000"/>
              </a:lnSpc>
              <a:spcBef>
                <a:spcPts val="500"/>
              </a:spcBef>
              <a:buFont typeface="Arial" panose="020B0604020202020204" pitchFamily="34" charset="0"/>
              <a:buChar char="•"/>
              <a:defRPr sz="2000" b="1" i="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indent="0" defTabSz="914400">
              <a:lnSpc>
                <a:spcPct val="90000"/>
              </a:lnSpc>
              <a:spcBef>
                <a:spcPts val="500"/>
              </a:spcBef>
              <a:buFont typeface="Arial" panose="020B0604020202020204" pitchFamily="34" charset="0"/>
              <a:buNone/>
              <a:defRPr b="0" i="0">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117472" indent="-117472" defTabSz="665550">
              <a:buClr>
                <a:srgbClr val="0067B1"/>
              </a:buClr>
              <a:buSzPct val="100000"/>
              <a:buFont typeface="Wingdings" panose="05000000000000000000" pitchFamily="2" charset="2"/>
              <a:buChar char="§"/>
              <a:defRPr/>
            </a:pPr>
            <a:r>
              <a:rPr lang="en-US" sz="900" b="1" dirty="0">
                <a:solidFill>
                  <a:srgbClr val="000000"/>
                </a:solidFill>
                <a:latin typeface="Arial" panose="020B0604020202020204"/>
                <a:cs typeface="+mn-cs"/>
              </a:rPr>
              <a:t>Columbus Owners</a:t>
            </a:r>
            <a:r>
              <a:rPr lang="en-US" sz="900" dirty="0">
                <a:solidFill>
                  <a:srgbClr val="000000"/>
                </a:solidFill>
                <a:latin typeface="Arial" panose="020B0604020202020204"/>
                <a:cs typeface="+mn-cs"/>
              </a:rPr>
              <a:t>: Dania Hernandez/ Gisela Perazo</a:t>
            </a:r>
          </a:p>
          <a:p>
            <a:pPr marL="117472" indent="-117472" defTabSz="665550">
              <a:buClr>
                <a:srgbClr val="0067B1"/>
              </a:buClr>
              <a:buSzPct val="100000"/>
              <a:buFont typeface="Wingdings" panose="05000000000000000000" pitchFamily="2" charset="2"/>
              <a:buChar char="§"/>
              <a:defRPr/>
            </a:pPr>
            <a:r>
              <a:rPr lang="en-US" sz="900" b="1" dirty="0" err="1">
                <a:solidFill>
                  <a:srgbClr val="000000"/>
                </a:solidFill>
                <a:latin typeface="Arial" panose="020B0604020202020204"/>
                <a:cs typeface="+mn-cs"/>
              </a:rPr>
              <a:t>ResCo</a:t>
            </a:r>
            <a:r>
              <a:rPr lang="en-US" sz="900" b="1" dirty="0">
                <a:solidFill>
                  <a:srgbClr val="000000"/>
                </a:solidFill>
                <a:latin typeface="Arial" panose="020B0604020202020204"/>
                <a:cs typeface="+mn-cs"/>
              </a:rPr>
              <a:t> Owners</a:t>
            </a:r>
            <a:r>
              <a:rPr lang="en-US" sz="900" dirty="0">
                <a:solidFill>
                  <a:srgbClr val="000000"/>
                </a:solidFill>
                <a:latin typeface="Arial" panose="020B0604020202020204"/>
                <a:cs typeface="+mn-cs"/>
              </a:rPr>
              <a:t>: Sarah Gann/ Manuel Acosta / Dan Pokriefka</a:t>
            </a:r>
            <a:endParaRPr lang="en-US" sz="900" dirty="0">
              <a:solidFill>
                <a:srgbClr val="000000"/>
              </a:solidFill>
              <a:highlight>
                <a:srgbClr val="FFFF00"/>
              </a:highlight>
              <a:latin typeface="Arial" panose="020B0604020202020204"/>
              <a:cs typeface="+mn-cs"/>
            </a:endParaRPr>
          </a:p>
          <a:p>
            <a:pPr marL="171446" indent="-171446" defTabSz="685783"/>
            <a:endParaRPr lang="en-US" dirty="0"/>
          </a:p>
        </p:txBody>
      </p:sp>
      <p:sp>
        <p:nvSpPr>
          <p:cNvPr id="16" name="Rectangle 15">
            <a:extLst>
              <a:ext uri="{FF2B5EF4-FFF2-40B4-BE49-F238E27FC236}">
                <a16:creationId xmlns:a16="http://schemas.microsoft.com/office/drawing/2014/main" id="{DD728B08-679C-495A-ABE7-BAE0FFA54EF0}"/>
              </a:ext>
            </a:extLst>
          </p:cNvPr>
          <p:cNvSpPr/>
          <p:nvPr/>
        </p:nvSpPr>
        <p:spPr>
          <a:xfrm>
            <a:off x="3316271" y="2777839"/>
            <a:ext cx="2901766"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Roles &amp; Actors (Key Users)</a:t>
            </a:r>
          </a:p>
        </p:txBody>
      </p:sp>
      <p:sp>
        <p:nvSpPr>
          <p:cNvPr id="17" name="Text Placeholder 2">
            <a:extLst>
              <a:ext uri="{FF2B5EF4-FFF2-40B4-BE49-F238E27FC236}">
                <a16:creationId xmlns:a16="http://schemas.microsoft.com/office/drawing/2014/main" id="{6A8298CC-5E2E-4BAA-82D5-43D06129DD3C}"/>
              </a:ext>
            </a:extLst>
          </p:cNvPr>
          <p:cNvSpPr txBox="1">
            <a:spLocks/>
          </p:cNvSpPr>
          <p:nvPr/>
        </p:nvSpPr>
        <p:spPr>
          <a:xfrm>
            <a:off x="266447" y="2987373"/>
            <a:ext cx="3006971" cy="605822"/>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endParaRPr lang="pt-BR" sz="900" dirty="0">
              <a:solidFill>
                <a:srgbClr val="000000"/>
              </a:solidFill>
              <a:latin typeface="Arial" panose="020B0604020202020204"/>
              <a:cs typeface="+mn-cs"/>
            </a:endParaRPr>
          </a:p>
        </p:txBody>
      </p:sp>
      <p:sp>
        <p:nvSpPr>
          <p:cNvPr id="18" name="Rectangle 17">
            <a:extLst>
              <a:ext uri="{FF2B5EF4-FFF2-40B4-BE49-F238E27FC236}">
                <a16:creationId xmlns:a16="http://schemas.microsoft.com/office/drawing/2014/main" id="{51FC0D4B-86C5-47BE-988B-FBF421817AF9}"/>
              </a:ext>
            </a:extLst>
          </p:cNvPr>
          <p:cNvSpPr/>
          <p:nvPr/>
        </p:nvSpPr>
        <p:spPr>
          <a:xfrm>
            <a:off x="266448" y="2773198"/>
            <a:ext cx="30069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Systems, Applications &amp; Tools Required</a:t>
            </a:r>
          </a:p>
        </p:txBody>
      </p:sp>
      <p:sp>
        <p:nvSpPr>
          <p:cNvPr id="19" name="Text Placeholder 2">
            <a:extLst>
              <a:ext uri="{FF2B5EF4-FFF2-40B4-BE49-F238E27FC236}">
                <a16:creationId xmlns:a16="http://schemas.microsoft.com/office/drawing/2014/main" id="{7204297A-D14C-4107-BB0A-E75555FCC428}"/>
              </a:ext>
            </a:extLst>
          </p:cNvPr>
          <p:cNvSpPr txBox="1">
            <a:spLocks/>
          </p:cNvSpPr>
          <p:nvPr/>
        </p:nvSpPr>
        <p:spPr>
          <a:xfrm>
            <a:off x="240323" y="948607"/>
            <a:ext cx="8433415" cy="181854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endParaRPr lang="en-US" sz="675">
              <a:solidFill>
                <a:prstClr val="black"/>
              </a:solidFill>
              <a:latin typeface="Calibri" panose="020F0502020204030204"/>
            </a:endParaRPr>
          </a:p>
        </p:txBody>
      </p:sp>
      <p:sp>
        <p:nvSpPr>
          <p:cNvPr id="22" name="Text Placeholder 2">
            <a:extLst>
              <a:ext uri="{FF2B5EF4-FFF2-40B4-BE49-F238E27FC236}">
                <a16:creationId xmlns:a16="http://schemas.microsoft.com/office/drawing/2014/main" id="{26504CF4-20F7-4B5D-ABF7-AF170C5E95F0}"/>
              </a:ext>
            </a:extLst>
          </p:cNvPr>
          <p:cNvSpPr txBox="1">
            <a:spLocks/>
          </p:cNvSpPr>
          <p:nvPr/>
        </p:nvSpPr>
        <p:spPr>
          <a:xfrm>
            <a:off x="262440" y="3856526"/>
            <a:ext cx="3006971"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80000"/>
              </a:lnSpc>
              <a:spcBef>
                <a:spcPts val="0"/>
              </a:spcBef>
              <a:buClr>
                <a:srgbClr val="0067B1"/>
              </a:buClr>
              <a:buSzPct val="100000"/>
              <a:buFont typeface="Wingdings" panose="05000000000000000000" pitchFamily="2" charset="2"/>
              <a:buChar char="§"/>
              <a:defRPr/>
            </a:pPr>
            <a:r>
              <a:rPr lang="es-AR" sz="900" dirty="0">
                <a:solidFill>
                  <a:srgbClr val="000000"/>
                </a:solidFill>
                <a:latin typeface="Arial" panose="020B0604020202020204"/>
                <a:cs typeface="+mn-cs"/>
              </a:rPr>
              <a:t>T</a:t>
            </a:r>
            <a:r>
              <a:rPr lang="en-US" sz="900" dirty="0">
                <a:solidFill>
                  <a:srgbClr val="000000"/>
                </a:solidFill>
                <a:latin typeface="Arial" panose="020B0604020202020204"/>
                <a:cs typeface="+mn-cs"/>
              </a:rPr>
              <a:t>his process will keep flowing in the same way as it was working before the Day One</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IT and CFS Teams will keep having access to CCAT on Production and testing environments to verify the configurations applied</a:t>
            </a:r>
          </a:p>
          <a:p>
            <a:pPr marL="117472" indent="-117472" defTabSz="665550">
              <a:lnSpc>
                <a:spcPct val="8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a:solidFill>
                  <a:srgbClr val="000000"/>
                </a:solidFill>
                <a:latin typeface="Arial" panose="020B0604020202020204"/>
              </a:rPr>
              <a:t>CPPEEB-Billing Care &amp; Disputes</a:t>
            </a:r>
            <a:r>
              <a:rPr lang="en-US" sz="900" dirty="0">
                <a:solidFill>
                  <a:srgbClr val="000000"/>
                </a:solidFill>
                <a:latin typeface="Arial" panose="020B0604020202020204"/>
              </a:rPr>
              <a:t> NA IT Team will keep supporting </a:t>
            </a:r>
            <a:r>
              <a:rPr lang="en-US" sz="900" dirty="0" err="1">
                <a:solidFill>
                  <a:srgbClr val="000000"/>
                </a:solidFill>
                <a:latin typeface="Arial" panose="020B0604020202020204"/>
              </a:rPr>
              <a:t>LatAm</a:t>
            </a:r>
            <a:r>
              <a:rPr lang="en-US" sz="900" dirty="0">
                <a:solidFill>
                  <a:srgbClr val="000000"/>
                </a:solidFill>
                <a:latin typeface="Arial" panose="020B0604020202020204"/>
              </a:rPr>
              <a:t> for the application of the configurations	</a:t>
            </a:r>
            <a:endParaRPr lang="en-US" sz="900" dirty="0">
              <a:solidFill>
                <a:srgbClr val="000000"/>
              </a:solidFill>
              <a:latin typeface="Arial" panose="020B0604020202020204"/>
              <a:cs typeface="+mn-cs"/>
            </a:endParaRPr>
          </a:p>
        </p:txBody>
      </p:sp>
      <p:sp>
        <p:nvSpPr>
          <p:cNvPr id="23" name="Rectangle 22">
            <a:extLst>
              <a:ext uri="{FF2B5EF4-FFF2-40B4-BE49-F238E27FC236}">
                <a16:creationId xmlns:a16="http://schemas.microsoft.com/office/drawing/2014/main" id="{DCAB17E9-0817-4B73-94C4-473BD3F41B69}"/>
              </a:ext>
            </a:extLst>
          </p:cNvPr>
          <p:cNvSpPr/>
          <p:nvPr/>
        </p:nvSpPr>
        <p:spPr>
          <a:xfrm>
            <a:off x="267790" y="3636117"/>
            <a:ext cx="3001621"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Key Assumptions (Rules of Engagement)</a:t>
            </a:r>
          </a:p>
        </p:txBody>
      </p:sp>
      <p:sp>
        <p:nvSpPr>
          <p:cNvPr id="51" name="Text Placeholder 2">
            <a:extLst>
              <a:ext uri="{FF2B5EF4-FFF2-40B4-BE49-F238E27FC236}">
                <a16:creationId xmlns:a16="http://schemas.microsoft.com/office/drawing/2014/main" id="{C8F965E4-C46B-40E5-934E-AACE00FCDF28}"/>
              </a:ext>
            </a:extLst>
          </p:cNvPr>
          <p:cNvSpPr txBox="1">
            <a:spLocks/>
          </p:cNvSpPr>
          <p:nvPr/>
        </p:nvSpPr>
        <p:spPr>
          <a:xfrm>
            <a:off x="3316271" y="3888801"/>
            <a:ext cx="2901766" cy="89871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highlight>
                  <a:srgbClr val="FFFF00"/>
                </a:highlight>
                <a:latin typeface="Arial" panose="020B0604020202020204"/>
                <a:cs typeface="+mn-cs"/>
              </a:rPr>
              <a:t>SLA TBD</a:t>
            </a:r>
          </a:p>
          <a:p>
            <a:pPr defTabSz="665550">
              <a:lnSpc>
                <a:spcPct val="100000"/>
              </a:lnSpc>
              <a:spcBef>
                <a:spcPts val="0"/>
              </a:spcBef>
              <a:buClr>
                <a:srgbClr val="0067B1"/>
              </a:buClr>
              <a:buSzPct val="100000"/>
              <a:defRPr/>
            </a:pPr>
            <a:endParaRPr lang="en-US" sz="900" dirty="0">
              <a:solidFill>
                <a:srgbClr val="000000"/>
              </a:solidFill>
              <a:highlight>
                <a:srgbClr val="FFFF00"/>
              </a:highlight>
              <a:latin typeface="Arial" panose="020B0604020202020204"/>
              <a:cs typeface="+mn-cs"/>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54" name="Rectangle 53">
            <a:extLst>
              <a:ext uri="{FF2B5EF4-FFF2-40B4-BE49-F238E27FC236}">
                <a16:creationId xmlns:a16="http://schemas.microsoft.com/office/drawing/2014/main" id="{B1CA8394-C619-4A15-A970-C0319C7A2F82}"/>
              </a:ext>
            </a:extLst>
          </p:cNvPr>
          <p:cNvSpPr/>
          <p:nvPr/>
        </p:nvSpPr>
        <p:spPr>
          <a:xfrm>
            <a:off x="3317966" y="3643848"/>
            <a:ext cx="2900070" cy="216878"/>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Service Targets &amp; Commitments</a:t>
            </a:r>
          </a:p>
        </p:txBody>
      </p:sp>
      <p:sp>
        <p:nvSpPr>
          <p:cNvPr id="42" name="Text Placeholder 2">
            <a:extLst>
              <a:ext uri="{FF2B5EF4-FFF2-40B4-BE49-F238E27FC236}">
                <a16:creationId xmlns:a16="http://schemas.microsoft.com/office/drawing/2014/main" id="{A327B052-FFDA-4917-A229-F34C2748DFC6}"/>
              </a:ext>
            </a:extLst>
          </p:cNvPr>
          <p:cNvSpPr txBox="1">
            <a:spLocks/>
          </p:cNvSpPr>
          <p:nvPr/>
        </p:nvSpPr>
        <p:spPr>
          <a:xfrm>
            <a:off x="6277916" y="3009951"/>
            <a:ext cx="2408883" cy="1777565"/>
          </a:xfrm>
          <a:prstGeom prst="rect">
            <a:avLst/>
          </a:prstGeom>
          <a:ln>
            <a:solidFill>
              <a:schemeClr val="tx2"/>
            </a:solidFill>
          </a:ln>
        </p:spPr>
        <p:txBody>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In case of Errors, the </a:t>
            </a:r>
            <a:r>
              <a:rPr lang="en-US" sz="900" dirty="0" err="1">
                <a:solidFill>
                  <a:srgbClr val="000000"/>
                </a:solidFill>
                <a:latin typeface="Arial" panose="020B0604020202020204"/>
                <a:cs typeface="+mn-cs"/>
              </a:rPr>
              <a:t>LatAm</a:t>
            </a:r>
            <a:r>
              <a:rPr lang="en-US" sz="900" dirty="0">
                <a:solidFill>
                  <a:srgbClr val="000000"/>
                </a:solidFill>
                <a:latin typeface="Arial" panose="020B0604020202020204"/>
                <a:cs typeface="+mn-cs"/>
              </a:rPr>
              <a:t> </a:t>
            </a:r>
            <a:r>
              <a:rPr lang="en-US" sz="900" b="1" dirty="0">
                <a:solidFill>
                  <a:srgbClr val="000000"/>
                </a:solidFill>
                <a:latin typeface="Arial" panose="020B0604020202020204"/>
                <a:cs typeface="+mn-cs"/>
              </a:rPr>
              <a:t>Billing Customer Care</a:t>
            </a:r>
            <a:r>
              <a:rPr lang="en-US" sz="900" dirty="0">
                <a:solidFill>
                  <a:srgbClr val="000000"/>
                </a:solidFill>
                <a:latin typeface="Arial" panose="020B0604020202020204"/>
                <a:cs typeface="+mn-cs"/>
              </a:rPr>
              <a:t> Team will create a Service Now ticket to 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 Support Team</a:t>
            </a:r>
          </a:p>
          <a:p>
            <a:pPr marL="117472" indent="-117472" defTabSz="665550">
              <a:lnSpc>
                <a:spcPct val="100000"/>
              </a:lnSpc>
              <a:spcBef>
                <a:spcPts val="0"/>
              </a:spcBef>
              <a:buClr>
                <a:srgbClr val="0067B1"/>
              </a:buClr>
              <a:buSzPct val="100000"/>
              <a:buFont typeface="Wingdings" panose="05000000000000000000" pitchFamily="2" charset="2"/>
              <a:buChar char="§"/>
              <a:defRPr/>
            </a:pPr>
            <a:r>
              <a:rPr lang="en-US" sz="900" dirty="0">
                <a:solidFill>
                  <a:srgbClr val="000000"/>
                </a:solidFill>
                <a:latin typeface="Arial" panose="020B0604020202020204"/>
                <a:cs typeface="+mn-cs"/>
              </a:rPr>
              <a:t>The </a:t>
            </a:r>
            <a:r>
              <a:rPr lang="en-US" sz="900" b="1" dirty="0" err="1">
                <a:solidFill>
                  <a:srgbClr val="000000"/>
                </a:solidFill>
                <a:latin typeface="Arial" panose="020B0604020202020204"/>
                <a:cs typeface="+mn-cs"/>
              </a:rPr>
              <a:t>LatAm</a:t>
            </a:r>
            <a:r>
              <a:rPr lang="en-US" sz="900" b="1" dirty="0">
                <a:solidFill>
                  <a:srgbClr val="000000"/>
                </a:solidFill>
                <a:latin typeface="Arial" panose="020B0604020202020204"/>
                <a:cs typeface="+mn-cs"/>
              </a:rPr>
              <a:t> IT Support Team</a:t>
            </a:r>
            <a:r>
              <a:rPr lang="en-US" sz="900" dirty="0">
                <a:solidFill>
                  <a:srgbClr val="000000"/>
                </a:solidFill>
                <a:latin typeface="Arial" panose="020B0604020202020204"/>
                <a:cs typeface="+mn-cs"/>
              </a:rPr>
              <a:t> will analyze the error and escalate it to the </a:t>
            </a:r>
            <a:r>
              <a:rPr lang="en-US" sz="900" b="1" dirty="0">
                <a:solidFill>
                  <a:srgbClr val="000000"/>
                </a:solidFill>
                <a:latin typeface="Arial" panose="020B0604020202020204"/>
              </a:rPr>
              <a:t>CPPEEB-Billing Care &amp; Disputes</a:t>
            </a:r>
            <a:r>
              <a:rPr lang="en-US" sz="900" dirty="0">
                <a:solidFill>
                  <a:srgbClr val="000000"/>
                </a:solidFill>
                <a:latin typeface="Arial" panose="020B0604020202020204"/>
                <a:cs typeface="+mn-cs"/>
              </a:rPr>
              <a:t> IT NA Team, by creating a user story</a:t>
            </a:r>
          </a:p>
          <a:p>
            <a:pPr defTabSz="685783">
              <a:lnSpc>
                <a:spcPct val="100000"/>
              </a:lnSpc>
              <a:spcBef>
                <a:spcPts val="0"/>
              </a:spcBef>
              <a:defRPr/>
            </a:pPr>
            <a:endParaRPr lang="en-US" sz="675" b="1" dirty="0">
              <a:solidFill>
                <a:prstClr val="black"/>
              </a:solidFill>
              <a:latin typeface="Calibri" panose="020F0502020204030204"/>
              <a:ea typeface="Roboto" panose="02000000000000000000" pitchFamily="2" charset="0"/>
            </a:endParaRPr>
          </a:p>
          <a:p>
            <a:pPr defTabSz="685783">
              <a:lnSpc>
                <a:spcPct val="100000"/>
              </a:lnSpc>
              <a:spcBef>
                <a:spcPts val="0"/>
              </a:spcBef>
              <a:defRPr/>
            </a:pPr>
            <a:endParaRPr lang="en-US" sz="675"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84DB131D-AA3B-49B2-8AF5-5467E2BD4242}"/>
              </a:ext>
            </a:extLst>
          </p:cNvPr>
          <p:cNvSpPr/>
          <p:nvPr/>
        </p:nvSpPr>
        <p:spPr>
          <a:xfrm>
            <a:off x="6277916" y="2773200"/>
            <a:ext cx="2408883" cy="216877"/>
          </a:xfrm>
          <a:prstGeom prst="rect">
            <a:avLst/>
          </a:prstGeom>
          <a:solidFill>
            <a:srgbClr val="003B63"/>
          </a:solidFill>
          <a:ln>
            <a:solidFill>
              <a:srgbClr val="003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sz="1050">
                <a:solidFill>
                  <a:prstClr val="white"/>
                </a:solidFill>
                <a:latin typeface="Calibri" panose="020F0502020204030204"/>
                <a:ea typeface="Roboto Light" panose="02000000000000000000" pitchFamily="2" charset="0"/>
              </a:rPr>
              <a:t>Escalation Path &amp; Error Handling</a:t>
            </a:r>
          </a:p>
        </p:txBody>
      </p:sp>
      <p:graphicFrame>
        <p:nvGraphicFramePr>
          <p:cNvPr id="3" name="Table 2"/>
          <p:cNvGraphicFramePr>
            <a:graphicFrameLocks noGrp="1"/>
          </p:cNvGraphicFramePr>
          <p:nvPr/>
        </p:nvGraphicFramePr>
        <p:xfrm>
          <a:off x="7451850" y="249055"/>
          <a:ext cx="1577342" cy="388620"/>
        </p:xfrm>
        <a:graphic>
          <a:graphicData uri="http://schemas.openxmlformats.org/drawingml/2006/table">
            <a:tbl>
              <a:tblPr firstRow="1" bandRow="1">
                <a:tableStyleId>{0505E3EF-67EA-436B-97B2-0124C06EBD24}</a:tableStyleId>
              </a:tblPr>
              <a:tblGrid>
                <a:gridCol w="483836">
                  <a:extLst>
                    <a:ext uri="{9D8B030D-6E8A-4147-A177-3AD203B41FA5}">
                      <a16:colId xmlns:a16="http://schemas.microsoft.com/office/drawing/2014/main" val="2286335863"/>
                    </a:ext>
                  </a:extLst>
                </a:gridCol>
                <a:gridCol w="1093506">
                  <a:extLst>
                    <a:ext uri="{9D8B030D-6E8A-4147-A177-3AD203B41FA5}">
                      <a16:colId xmlns:a16="http://schemas.microsoft.com/office/drawing/2014/main" val="2738046577"/>
                    </a:ext>
                  </a:extLst>
                </a:gridCol>
              </a:tblGrid>
              <a:tr h="194310">
                <a:tc>
                  <a:txBody>
                    <a:bodyPr/>
                    <a:lstStyle/>
                    <a:p>
                      <a:pPr algn="r"/>
                      <a:r>
                        <a:rPr lang="en-US" sz="800">
                          <a:solidFill>
                            <a:schemeClr val="bg1"/>
                          </a:solidFill>
                          <a:latin typeface="Roboto Light" panose="02000000000000000000" pitchFamily="2" charset="0"/>
                          <a:ea typeface="Roboto Light" panose="02000000000000000000" pitchFamily="2" charset="0"/>
                        </a:rPr>
                        <a:t>Owner: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b="0">
                          <a:latin typeface="Roboto Light" panose="02000000000000000000" pitchFamily="2" charset="0"/>
                          <a:ea typeface="Roboto Light" panose="02000000000000000000" pitchFamily="2" charset="0"/>
                        </a:rPr>
                        <a:t>Lumen -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45185252"/>
                  </a:ext>
                </a:extLst>
              </a:tr>
              <a:tr h="194310">
                <a:tc>
                  <a:txBody>
                    <a:bodyPr/>
                    <a:lstStyle/>
                    <a:p>
                      <a:pPr algn="r"/>
                      <a:r>
                        <a:rPr lang="en-US" sz="800" b="1">
                          <a:solidFill>
                            <a:schemeClr val="bg1"/>
                          </a:solidFill>
                          <a:latin typeface="Roboto Light" panose="02000000000000000000" pitchFamily="2" charset="0"/>
                          <a:ea typeface="Roboto Light" panose="02000000000000000000" pitchFamily="2" charset="0"/>
                        </a:rPr>
                        <a:t>User:</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rgbClr val="003B63"/>
                    </a:solidFill>
                  </a:tcPr>
                </a:tc>
                <a:tc>
                  <a:txBody>
                    <a:bodyPr/>
                    <a:lstStyle/>
                    <a:p>
                      <a:r>
                        <a:rPr lang="en-US" sz="700" dirty="0">
                          <a:latin typeface="Roboto Light" panose="02000000000000000000" pitchFamily="2" charset="0"/>
                          <a:ea typeface="Roboto Light" panose="02000000000000000000" pitchFamily="2" charset="0"/>
                        </a:rPr>
                        <a:t>Columbus SD</a:t>
                      </a:r>
                    </a:p>
                  </a:txBody>
                  <a:tcPr marL="68580" marR="68580" marT="34290" marB="3429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576303084"/>
                  </a:ext>
                </a:extLst>
              </a:tr>
            </a:tbl>
          </a:graphicData>
        </a:graphic>
      </p:graphicFrame>
      <p:sp>
        <p:nvSpPr>
          <p:cNvPr id="32" name="Slide Number Placeholder 4">
            <a:extLst>
              <a:ext uri="{FF2B5EF4-FFF2-40B4-BE49-F238E27FC236}">
                <a16:creationId xmlns:a16="http://schemas.microsoft.com/office/drawing/2014/main" id="{E61AE93E-D4CB-432F-BDBA-64D231D2327C}"/>
              </a:ext>
            </a:extLst>
          </p:cNvPr>
          <p:cNvSpPr txBox="1">
            <a:spLocks/>
          </p:cNvSpPr>
          <p:nvPr/>
        </p:nvSpPr>
        <p:spPr>
          <a:xfrm>
            <a:off x="262440" y="4834494"/>
            <a:ext cx="397262"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189"/>
            <a:fld id="{16AF6406-B3F2-AD48-99A2-24C88CF40A2E}" type="slidenum">
              <a:rPr lang="en-US" sz="700">
                <a:solidFill>
                  <a:srgbClr val="EEEEEE">
                    <a:lumMod val="50000"/>
                  </a:srgbClr>
                </a:solidFill>
                <a:latin typeface="Arial" panose="020B0604020202020204"/>
              </a:rPr>
              <a:pPr defTabSz="457189"/>
              <a:t>9</a:t>
            </a:fld>
            <a:endParaRPr lang="en-US" sz="700">
              <a:solidFill>
                <a:srgbClr val="EEEEEE">
                  <a:lumMod val="50000"/>
                </a:srgbClr>
              </a:solidFill>
              <a:latin typeface="Arial" panose="020B0604020202020204"/>
            </a:endParaRPr>
          </a:p>
        </p:txBody>
      </p:sp>
      <p:sp>
        <p:nvSpPr>
          <p:cNvPr id="36" name="Title 1">
            <a:extLst>
              <a:ext uri="{FF2B5EF4-FFF2-40B4-BE49-F238E27FC236}">
                <a16:creationId xmlns:a16="http://schemas.microsoft.com/office/drawing/2014/main" id="{7EB8E24B-452C-487B-B03F-2D570E305C2D}"/>
              </a:ext>
            </a:extLst>
          </p:cNvPr>
          <p:cNvSpPr txBox="1">
            <a:spLocks/>
          </p:cNvSpPr>
          <p:nvPr/>
        </p:nvSpPr>
        <p:spPr>
          <a:xfrm>
            <a:off x="114806" y="313637"/>
            <a:ext cx="8727979" cy="626222"/>
          </a:xfrm>
          <a:prstGeom prst="rect">
            <a:avLst/>
          </a:prstGeom>
        </p:spPr>
        <p:txBody>
          <a:bodyPr/>
          <a:lstStyle>
            <a:lvl1pPr algn="l" defTabSz="685800" rtl="0" eaLnBrk="1" latinLnBrk="0" hangingPunct="1">
              <a:lnSpc>
                <a:spcPct val="90000"/>
              </a:lnSpc>
              <a:spcBef>
                <a:spcPct val="0"/>
              </a:spcBef>
              <a:buNone/>
              <a:defRPr sz="1800" b="1" kern="1200">
                <a:solidFill>
                  <a:schemeClr val="tx1"/>
                </a:solidFill>
                <a:latin typeface="+mj-lt"/>
                <a:ea typeface="+mj-ea"/>
                <a:cs typeface="+mj-cs"/>
              </a:defRPr>
            </a:lvl1pPr>
          </a:lstStyle>
          <a:p>
            <a:pPr defTabSz="685783"/>
            <a:r>
              <a:rPr lang="en-US" dirty="0">
                <a:solidFill>
                  <a:srgbClr val="000000"/>
                </a:solidFill>
                <a:latin typeface="Arial" panose="020B0604020202020204"/>
              </a:rPr>
              <a:t>Billing IT Finance | </a:t>
            </a:r>
            <a:r>
              <a:rPr lang="es-AR" dirty="0" err="1"/>
              <a:t>Support</a:t>
            </a:r>
            <a:r>
              <a:rPr lang="es-AR" dirty="0"/>
              <a:t> </a:t>
            </a:r>
            <a:r>
              <a:rPr lang="es-AR" dirty="0" err="1"/>
              <a:t>to</a:t>
            </a:r>
            <a:r>
              <a:rPr lang="es-AR" dirty="0"/>
              <a:t> CCAT </a:t>
            </a:r>
            <a:r>
              <a:rPr lang="es-AR" dirty="0" err="1"/>
              <a:t>Credits</a:t>
            </a:r>
            <a:r>
              <a:rPr lang="es-AR" dirty="0"/>
              <a:t> Load and </a:t>
            </a:r>
            <a:r>
              <a:rPr lang="es-AR" dirty="0" err="1"/>
              <a:t>Approval</a:t>
            </a:r>
            <a:endParaRPr lang="en-US" dirty="0"/>
          </a:p>
          <a:p>
            <a:pPr defTabSz="685783"/>
            <a:endParaRPr lang="en-US" dirty="0">
              <a:solidFill>
                <a:srgbClr val="000000"/>
              </a:solidFill>
              <a:latin typeface="Arial" panose="020B0604020202020204"/>
            </a:endParaRPr>
          </a:p>
        </p:txBody>
      </p:sp>
      <p:sp>
        <p:nvSpPr>
          <p:cNvPr id="41" name="TextBox 40">
            <a:extLst>
              <a:ext uri="{FF2B5EF4-FFF2-40B4-BE49-F238E27FC236}">
                <a16:creationId xmlns:a16="http://schemas.microsoft.com/office/drawing/2014/main" id="{59EA9267-942B-4D68-9FA9-49087C4A5F12}"/>
              </a:ext>
            </a:extLst>
          </p:cNvPr>
          <p:cNvSpPr txBox="1"/>
          <p:nvPr/>
        </p:nvSpPr>
        <p:spPr>
          <a:xfrm>
            <a:off x="208824" y="963624"/>
            <a:ext cx="3833282" cy="1754326"/>
          </a:xfrm>
          <a:prstGeom prst="rect">
            <a:avLst/>
          </a:prstGeom>
          <a:noFill/>
        </p:spPr>
        <p:txBody>
          <a:bodyPr wrap="square">
            <a:spAutoFit/>
          </a:bodyPr>
          <a:lstStyle/>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Billing Customer Care</a:t>
            </a:r>
            <a:r>
              <a:rPr lang="en-US" sz="900" dirty="0">
                <a:solidFill>
                  <a:srgbClr val="000000"/>
                </a:solidFill>
                <a:latin typeface="Arial" panose="020B0604020202020204"/>
              </a:rPr>
              <a:t> Team members will create and approve credits in CCAT</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In case of errors during the process, 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Billing Customer Care</a:t>
            </a:r>
            <a:r>
              <a:rPr lang="en-US" sz="900" dirty="0">
                <a:solidFill>
                  <a:srgbClr val="000000"/>
                </a:solidFill>
                <a:latin typeface="Arial" panose="020B0604020202020204"/>
              </a:rPr>
              <a:t> Team will create a Ticket on Service Now, and assign it to the </a:t>
            </a:r>
            <a:r>
              <a:rPr lang="en-US" sz="900" dirty="0" err="1">
                <a:solidFill>
                  <a:srgbClr val="000000"/>
                </a:solidFill>
                <a:latin typeface="Arial" panose="020B0604020202020204"/>
              </a:rPr>
              <a:t>LatAm</a:t>
            </a:r>
            <a:r>
              <a:rPr lang="en-US" sz="900" dirty="0">
                <a:solidFill>
                  <a:srgbClr val="000000"/>
                </a:solidFill>
                <a:latin typeface="Arial" panose="020B0604020202020204"/>
              </a:rPr>
              <a:t> IT Support Team</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analyze the error. First of all they will send an email to the </a:t>
            </a:r>
            <a:r>
              <a:rPr lang="en-US" sz="900" b="0" i="0" dirty="0">
                <a:solidFill>
                  <a:srgbClr val="242424"/>
                </a:solidFill>
                <a:effectLst/>
                <a:latin typeface="Segoe UI" panose="020B0502040204020203" pitchFamily="34" charset="0"/>
              </a:rPr>
              <a:t>DL-CCAT Development </a:t>
            </a:r>
            <a:r>
              <a:rPr lang="en-US" sz="900" b="0" i="0" dirty="0">
                <a:solidFill>
                  <a:srgbClr val="242424"/>
                </a:solidFill>
                <a:effectLst/>
                <a:latin typeface="Segoe UI" panose="020B0502040204020203" pitchFamily="34" charset="0"/>
                <a:hlinkClick r:id="rId6"/>
              </a:rPr>
              <a:t>DL-CCAT_Development@centurylink.com</a:t>
            </a:r>
            <a:r>
              <a:rPr lang="en-US" sz="900" b="0" i="0" dirty="0">
                <a:solidFill>
                  <a:srgbClr val="242424"/>
                </a:solidFill>
                <a:effectLst/>
                <a:latin typeface="Segoe UI" panose="020B0502040204020203" pitchFamily="34" charset="0"/>
              </a:rPr>
              <a:t> group</a:t>
            </a:r>
            <a:r>
              <a:rPr lang="en-US" sz="900" dirty="0">
                <a:solidFill>
                  <a:srgbClr val="000000"/>
                </a:solidFill>
                <a:latin typeface="Arial" panose="020B0604020202020204"/>
              </a:rPr>
              <a:t>, if they confirm a user story is needed, </a:t>
            </a:r>
            <a:r>
              <a:rPr lang="en-US" sz="900" dirty="0" err="1">
                <a:solidFill>
                  <a:srgbClr val="000000"/>
                </a:solidFill>
                <a:latin typeface="Arial" panose="020B0604020202020204"/>
              </a:rPr>
              <a:t>LatAm</a:t>
            </a:r>
            <a:r>
              <a:rPr lang="en-US" sz="900" dirty="0">
                <a:solidFill>
                  <a:srgbClr val="000000"/>
                </a:solidFill>
                <a:latin typeface="Arial" panose="020B0604020202020204"/>
              </a:rPr>
              <a:t> IT support will create a user story on Jira, assigning it to the </a:t>
            </a:r>
            <a:r>
              <a:rPr lang="en-US" sz="900" b="1" dirty="0">
                <a:solidFill>
                  <a:srgbClr val="000000"/>
                </a:solidFill>
                <a:latin typeface="Arial" panose="020B0604020202020204"/>
              </a:rPr>
              <a:t>CPPEEB-Billing Care &amp; Disputes</a:t>
            </a:r>
            <a:r>
              <a:rPr lang="en-US" sz="900" dirty="0">
                <a:solidFill>
                  <a:srgbClr val="000000"/>
                </a:solidFill>
                <a:latin typeface="Arial" panose="020B0604020202020204"/>
              </a:rPr>
              <a:t> Team</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CPPEEB-Billing Care &amp; Disputes Team member will work on the fix for the user story and notify the</a:t>
            </a:r>
            <a:r>
              <a:rPr lang="en-US" sz="900" b="1" dirty="0">
                <a:solidFill>
                  <a:srgbClr val="000000"/>
                </a:solidFill>
                <a:latin typeface="Arial" panose="020B0604020202020204"/>
              </a:rPr>
              <a:t>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 </a:t>
            </a:r>
            <a:r>
              <a:rPr lang="en-US" sz="900" dirty="0">
                <a:solidFill>
                  <a:srgbClr val="000000"/>
                </a:solidFill>
                <a:latin typeface="Arial" panose="020B0604020202020204"/>
              </a:rPr>
              <a:t>once it is ready for testing</a:t>
            </a:r>
          </a:p>
          <a:p>
            <a:pPr marL="171450" indent="-171450" defTabSz="665550">
              <a:lnSpc>
                <a:spcPct val="80000"/>
              </a:lnSpc>
              <a:buClr>
                <a:srgbClr val="0067B1"/>
              </a:buClr>
              <a:buFont typeface="Arial" panose="020B0604020202020204" pitchFamily="34" charset="0"/>
              <a:buChar char="•"/>
            </a:pPr>
            <a:r>
              <a:rPr lang="en-US" sz="900" dirty="0">
                <a:solidFill>
                  <a:srgbClr val="000000"/>
                </a:solidFill>
                <a:latin typeface="Arial" panose="020B0604020202020204"/>
              </a:rPr>
              <a:t>The </a:t>
            </a:r>
            <a:r>
              <a:rPr lang="en-US" sz="900" b="1" dirty="0" err="1">
                <a:solidFill>
                  <a:srgbClr val="000000"/>
                </a:solidFill>
                <a:latin typeface="Arial" panose="020B0604020202020204"/>
              </a:rPr>
              <a:t>LatAm</a:t>
            </a:r>
            <a:r>
              <a:rPr lang="en-US" sz="900" b="1" dirty="0">
                <a:solidFill>
                  <a:srgbClr val="000000"/>
                </a:solidFill>
                <a:latin typeface="Arial" panose="020B0604020202020204"/>
              </a:rPr>
              <a:t> IT Support Team</a:t>
            </a:r>
            <a:r>
              <a:rPr lang="en-US" sz="900" dirty="0">
                <a:solidFill>
                  <a:srgbClr val="000000"/>
                </a:solidFill>
                <a:latin typeface="Arial" panose="020B0604020202020204"/>
              </a:rPr>
              <a:t> will test the fix, and confirm for its Prod deployment.</a:t>
            </a:r>
          </a:p>
        </p:txBody>
      </p:sp>
      <p:sp>
        <p:nvSpPr>
          <p:cNvPr id="35" name="TextBox 44">
            <a:extLst>
              <a:ext uri="{FF2B5EF4-FFF2-40B4-BE49-F238E27FC236}">
                <a16:creationId xmlns:a16="http://schemas.microsoft.com/office/drawing/2014/main" id="{DAA2A2F2-67C0-4BBF-BAC9-C8B418C04E10}"/>
              </a:ext>
            </a:extLst>
          </p:cNvPr>
          <p:cNvSpPr txBox="1"/>
          <p:nvPr/>
        </p:nvSpPr>
        <p:spPr>
          <a:xfrm>
            <a:off x="5304207" y="153085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600" dirty="0">
                <a:solidFill>
                  <a:prstClr val="black"/>
                </a:solidFill>
                <a:latin typeface="Calibri" panose="020F0502020204030204"/>
                <a:ea typeface="Roboto" panose="02000000000000000000" pitchFamily="2" charset="0"/>
                <a:cs typeface="Roboto" panose="02000000000000000000" pitchFamily="2" charset="0"/>
              </a:rPr>
              <a:t>IT Support Create User Story</a:t>
            </a:r>
          </a:p>
          <a:p>
            <a:pPr algn="ctr" defTabSz="685783">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p:txBody>
      </p:sp>
      <p:sp>
        <p:nvSpPr>
          <p:cNvPr id="40" name="TextBox 44">
            <a:extLst>
              <a:ext uri="{FF2B5EF4-FFF2-40B4-BE49-F238E27FC236}">
                <a16:creationId xmlns:a16="http://schemas.microsoft.com/office/drawing/2014/main" id="{B0B2C13F-F096-46B1-AA15-C1B127EAE058}"/>
              </a:ext>
            </a:extLst>
          </p:cNvPr>
          <p:cNvSpPr txBox="1"/>
          <p:nvPr/>
        </p:nvSpPr>
        <p:spPr>
          <a:xfrm>
            <a:off x="5958835" y="1530972"/>
            <a:ext cx="602279" cy="615553"/>
          </a:xfrm>
          <a:prstGeom prst="rect">
            <a:avLst/>
          </a:prstGeom>
          <a:solidFill>
            <a:schemeClr val="accent2">
              <a:lumMod val="20000"/>
              <a:lumOff val="80000"/>
            </a:schemeClr>
          </a:solidFill>
          <a:ln>
            <a:solidFill>
              <a:srgbClr val="C00000"/>
            </a:solidFill>
          </a:ln>
        </p:spPr>
        <p:txBody>
          <a:bodyPr wrap="square" lIns="0" tIns="0" rIns="0" bIns="0" rtlCol="0">
            <a:spAutoFit/>
          </a:bodyPr>
          <a:lstStyle/>
          <a:p>
            <a:pPr algn="ctr" defTabSz="685783">
              <a:defRPr/>
            </a:pPr>
            <a:endParaRPr lang="es-AR"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s-AR" sz="800" dirty="0" err="1">
                <a:solidFill>
                  <a:prstClr val="black"/>
                </a:solidFill>
                <a:latin typeface="Calibri" panose="020F0502020204030204"/>
                <a:ea typeface="Roboto" panose="02000000000000000000" pitchFamily="2" charset="0"/>
                <a:cs typeface="Roboto" panose="02000000000000000000" pitchFamily="2" charset="0"/>
              </a:rPr>
              <a:t>Implement</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User</a:t>
            </a:r>
            <a:r>
              <a:rPr lang="es-AR" sz="800" dirty="0">
                <a:solidFill>
                  <a:prstClr val="black"/>
                </a:solidFill>
                <a:latin typeface="Calibri" panose="020F0502020204030204"/>
                <a:ea typeface="Roboto" panose="02000000000000000000" pitchFamily="2" charset="0"/>
                <a:cs typeface="Roboto" panose="02000000000000000000" pitchFamily="2" charset="0"/>
              </a:rPr>
              <a:t> </a:t>
            </a:r>
            <a:r>
              <a:rPr lang="es-AR" sz="800" dirty="0" err="1">
                <a:solidFill>
                  <a:prstClr val="black"/>
                </a:solidFill>
                <a:latin typeface="Calibri" panose="020F0502020204030204"/>
                <a:ea typeface="Roboto" panose="02000000000000000000" pitchFamily="2" charset="0"/>
                <a:cs typeface="Roboto" panose="02000000000000000000" pitchFamily="2" charset="0"/>
              </a:rPr>
              <a:t>Story</a:t>
            </a: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49" name="TextBox 44">
            <a:extLst>
              <a:ext uri="{FF2B5EF4-FFF2-40B4-BE49-F238E27FC236}">
                <a16:creationId xmlns:a16="http://schemas.microsoft.com/office/drawing/2014/main" id="{A046534F-DA0F-48AC-93A7-E4981E249700}"/>
              </a:ext>
            </a:extLst>
          </p:cNvPr>
          <p:cNvSpPr txBox="1"/>
          <p:nvPr/>
        </p:nvSpPr>
        <p:spPr>
          <a:xfrm>
            <a:off x="6613463" y="1530972"/>
            <a:ext cx="602279" cy="615553"/>
          </a:xfrm>
          <a:prstGeom prst="rect">
            <a:avLst/>
          </a:prstGeom>
          <a:solidFill>
            <a:schemeClr val="accent4">
              <a:lumMod val="20000"/>
              <a:lumOff val="80000"/>
            </a:schemeClr>
          </a:solidFill>
          <a:ln>
            <a:solidFill>
              <a:srgbClr val="C00000"/>
            </a:solidFill>
          </a:ln>
        </p:spPr>
        <p:txBody>
          <a:bodyPr wrap="square" lIns="0" tIns="0" rIns="0" bIns="0"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IT Support to test user story</a:t>
            </a: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	</a:t>
            </a:r>
          </a:p>
        </p:txBody>
      </p:sp>
      <p:sp>
        <p:nvSpPr>
          <p:cNvPr id="57" name="TextBox 44">
            <a:extLst>
              <a:ext uri="{FF2B5EF4-FFF2-40B4-BE49-F238E27FC236}">
                <a16:creationId xmlns:a16="http://schemas.microsoft.com/office/drawing/2014/main" id="{30BE5882-6969-44A9-8F6E-359DE672D85D}"/>
              </a:ext>
            </a:extLst>
          </p:cNvPr>
          <p:cNvSpPr txBox="1"/>
          <p:nvPr/>
        </p:nvSpPr>
        <p:spPr>
          <a:xfrm>
            <a:off x="7268093" y="1530859"/>
            <a:ext cx="602279" cy="584775"/>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800" dirty="0">
                <a:solidFill>
                  <a:prstClr val="black"/>
                </a:solidFill>
                <a:latin typeface="Calibri" panose="020F0502020204030204"/>
                <a:ea typeface="Roboto" panose="02000000000000000000" pitchFamily="2" charset="0"/>
                <a:cs typeface="Roboto" panose="02000000000000000000" pitchFamily="2" charset="0"/>
              </a:rPr>
              <a:t>Close Request         </a:t>
            </a:r>
          </a:p>
          <a:p>
            <a:pPr algn="ctr" defTabSz="685783">
              <a:defRPr/>
            </a:pPr>
            <a:endParaRPr lang="en-US" sz="800" dirty="0">
              <a:solidFill>
                <a:prstClr val="black"/>
              </a:solidFill>
              <a:latin typeface="Calibri" panose="020F0502020204030204"/>
              <a:ea typeface="Roboto" panose="02000000000000000000" pitchFamily="2" charset="0"/>
              <a:cs typeface="Roboto" panose="02000000000000000000" pitchFamily="2" charset="0"/>
            </a:endParaRPr>
          </a:p>
        </p:txBody>
      </p:sp>
      <p:cxnSp>
        <p:nvCxnSpPr>
          <p:cNvPr id="60" name="Conector recto de flecha 59">
            <a:extLst>
              <a:ext uri="{FF2B5EF4-FFF2-40B4-BE49-F238E27FC236}">
                <a16:creationId xmlns:a16="http://schemas.microsoft.com/office/drawing/2014/main" id="{5AE59D43-AECE-4EA2-864B-24816E355C1E}"/>
              </a:ext>
            </a:extLst>
          </p:cNvPr>
          <p:cNvCxnSpPr>
            <a:cxnSpLocks/>
            <a:stCxn id="40" idx="3"/>
            <a:endCxn id="49" idx="1"/>
          </p:cNvCxnSpPr>
          <p:nvPr/>
        </p:nvCxnSpPr>
        <p:spPr>
          <a:xfrm>
            <a:off x="6561114" y="1838749"/>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B74A0AC2-25E3-4CBE-9A0B-CBC2892036F8}"/>
              </a:ext>
            </a:extLst>
          </p:cNvPr>
          <p:cNvCxnSpPr>
            <a:cxnSpLocks/>
            <a:stCxn id="49" idx="3"/>
            <a:endCxn id="57" idx="1"/>
          </p:cNvCxnSpPr>
          <p:nvPr/>
        </p:nvCxnSpPr>
        <p:spPr>
          <a:xfrm flipV="1">
            <a:off x="7215742" y="1823247"/>
            <a:ext cx="52351" cy="15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1" name="Tabla 23">
            <a:extLst>
              <a:ext uri="{FF2B5EF4-FFF2-40B4-BE49-F238E27FC236}">
                <a16:creationId xmlns:a16="http://schemas.microsoft.com/office/drawing/2014/main" id="{83440AF4-9DDF-4E72-9D8D-81F56D713CFD}"/>
              </a:ext>
            </a:extLst>
          </p:cNvPr>
          <p:cNvGraphicFramePr>
            <a:graphicFrameLocks noGrp="1"/>
          </p:cNvGraphicFramePr>
          <p:nvPr>
            <p:extLst>
              <p:ext uri="{D42A27DB-BD31-4B8C-83A1-F6EECF244321}">
                <p14:modId xmlns:p14="http://schemas.microsoft.com/office/powerpoint/2010/main" val="3714697732"/>
              </p:ext>
            </p:extLst>
          </p:nvPr>
        </p:nvGraphicFramePr>
        <p:xfrm>
          <a:off x="258304" y="2996121"/>
          <a:ext cx="2951972" cy="579120"/>
        </p:xfrm>
        <a:graphic>
          <a:graphicData uri="http://schemas.openxmlformats.org/drawingml/2006/table">
            <a:tbl>
              <a:tblPr firstRow="1" bandRow="1">
                <a:tableStyleId>{5C22544A-7EE6-4342-B048-85BDC9FD1C3A}</a:tableStyleId>
              </a:tblPr>
              <a:tblGrid>
                <a:gridCol w="1475986">
                  <a:extLst>
                    <a:ext uri="{9D8B030D-6E8A-4147-A177-3AD203B41FA5}">
                      <a16:colId xmlns:a16="http://schemas.microsoft.com/office/drawing/2014/main" val="2952955270"/>
                    </a:ext>
                  </a:extLst>
                </a:gridCol>
                <a:gridCol w="1475986">
                  <a:extLst>
                    <a:ext uri="{9D8B030D-6E8A-4147-A177-3AD203B41FA5}">
                      <a16:colId xmlns:a16="http://schemas.microsoft.com/office/drawing/2014/main" val="914430465"/>
                    </a:ext>
                  </a:extLst>
                </a:gridCol>
              </a:tblGrid>
              <a:tr h="370840">
                <a:tc>
                  <a:txBody>
                    <a:bodyPr/>
                    <a:lstStyle/>
                    <a:p>
                      <a:pPr marL="57150" indent="-57150">
                        <a:buClr>
                          <a:schemeClr val="tx2"/>
                        </a:buClr>
                        <a:buFont typeface="Arial" panose="020B0604020202020204" pitchFamily="34" charset="0"/>
                        <a:buChar char="•"/>
                      </a:pPr>
                      <a:r>
                        <a:rPr lang="es-AR" sz="800" b="0" dirty="0" err="1">
                          <a:solidFill>
                            <a:schemeClr val="tx1"/>
                          </a:solidFill>
                        </a:rPr>
                        <a:t>Service</a:t>
                      </a:r>
                      <a:r>
                        <a:rPr lang="es-AR" sz="800" b="0" dirty="0">
                          <a:solidFill>
                            <a:schemeClr val="tx1"/>
                          </a:solidFill>
                        </a:rPr>
                        <a:t> </a:t>
                      </a:r>
                      <a:r>
                        <a:rPr lang="es-AR" sz="800" b="0" dirty="0" err="1">
                          <a:solidFill>
                            <a:schemeClr val="tx1"/>
                          </a:solidFill>
                        </a:rPr>
                        <a:t>Now</a:t>
                      </a:r>
                      <a:endParaRPr lang="es-AR" sz="800" b="0" dirty="0">
                        <a:solidFill>
                          <a:schemeClr val="tx1"/>
                        </a:solidFill>
                      </a:endParaRPr>
                    </a:p>
                    <a:p>
                      <a:pPr marL="57150" indent="-57150">
                        <a:buClr>
                          <a:schemeClr val="tx2"/>
                        </a:buClr>
                        <a:buFont typeface="Arial" panose="020B0604020202020204" pitchFamily="34" charset="0"/>
                        <a:buChar char="•"/>
                      </a:pPr>
                      <a:r>
                        <a:rPr lang="es-AR" sz="800" b="0" dirty="0">
                          <a:solidFill>
                            <a:schemeClr val="tx1"/>
                          </a:solidFill>
                        </a:rPr>
                        <a:t>Jira</a:t>
                      </a:r>
                    </a:p>
                    <a:p>
                      <a:pPr marL="57150" indent="-57150">
                        <a:buClr>
                          <a:schemeClr val="tx2"/>
                        </a:buClr>
                        <a:buFont typeface="Arial" panose="020B0604020202020204" pitchFamily="34" charset="0"/>
                        <a:buChar char="•"/>
                      </a:pPr>
                      <a:r>
                        <a:rPr lang="es-AR" sz="800" b="0" dirty="0">
                          <a:solidFill>
                            <a:schemeClr val="tx1"/>
                          </a:solidFill>
                        </a:rPr>
                        <a:t>CCAT</a:t>
                      </a:r>
                    </a:p>
                    <a:p>
                      <a:pPr marL="57150" indent="-57150">
                        <a:buClr>
                          <a:schemeClr val="tx2"/>
                        </a:buClr>
                        <a:buFont typeface="Arial" panose="020B0604020202020204" pitchFamily="34" charset="0"/>
                        <a:buChar char="•"/>
                      </a:pPr>
                      <a:endParaRPr lang="en-US" sz="800" b="0" dirty="0">
                        <a:solidFill>
                          <a:schemeClr val="tx1"/>
                        </a:solidFill>
                      </a:endParaRPr>
                    </a:p>
                  </a:txBody>
                  <a:tcPr>
                    <a:noFill/>
                  </a:tcPr>
                </a:tc>
                <a:tc>
                  <a:txBody>
                    <a:bodyPr/>
                    <a:lstStyle/>
                    <a:p>
                      <a:pPr marL="57150" indent="-57150">
                        <a:buClr>
                          <a:srgbClr val="0075C9"/>
                        </a:buClr>
                        <a:buFont typeface="Arial" panose="020B0604020202020204" pitchFamily="34" charset="0"/>
                        <a:buChar char="•"/>
                      </a:pPr>
                      <a:endParaRPr lang="es-AR" sz="800" b="0" dirty="0">
                        <a:solidFill>
                          <a:schemeClr val="tx1"/>
                        </a:solidFill>
                      </a:endParaRPr>
                    </a:p>
                    <a:p>
                      <a:pPr marL="0" indent="0">
                        <a:buClr>
                          <a:srgbClr val="0075C9"/>
                        </a:buClr>
                        <a:buFont typeface="Arial" panose="020B0604020202020204" pitchFamily="34" charset="0"/>
                        <a:buNone/>
                      </a:pPr>
                      <a:endParaRPr lang="en-US" sz="800" b="0" dirty="0">
                        <a:solidFill>
                          <a:schemeClr val="tx1"/>
                        </a:solidFill>
                      </a:endParaRPr>
                    </a:p>
                  </a:txBody>
                  <a:tcPr>
                    <a:noFill/>
                  </a:tcPr>
                </a:tc>
                <a:extLst>
                  <a:ext uri="{0D108BD9-81ED-4DB2-BD59-A6C34878D82A}">
                    <a16:rowId xmlns:a16="http://schemas.microsoft.com/office/drawing/2014/main" val="3277575965"/>
                  </a:ext>
                </a:extLst>
              </a:tr>
            </a:tbl>
          </a:graphicData>
        </a:graphic>
      </p:graphicFrame>
      <p:sp>
        <p:nvSpPr>
          <p:cNvPr id="65" name="Oval 51">
            <a:extLst>
              <a:ext uri="{FF2B5EF4-FFF2-40B4-BE49-F238E27FC236}">
                <a16:creationId xmlns:a16="http://schemas.microsoft.com/office/drawing/2014/main" id="{798FC8A3-88A7-4749-A0C2-C7ECC20B50FE}"/>
              </a:ext>
            </a:extLst>
          </p:cNvPr>
          <p:cNvSpPr/>
          <p:nvPr/>
        </p:nvSpPr>
        <p:spPr>
          <a:xfrm>
            <a:off x="5412853" y="2209527"/>
            <a:ext cx="124711" cy="12471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66" name="Text Placeholder 2">
            <a:extLst>
              <a:ext uri="{FF2B5EF4-FFF2-40B4-BE49-F238E27FC236}">
                <a16:creationId xmlns:a16="http://schemas.microsoft.com/office/drawing/2014/main" id="{72838481-87C3-4AD0-81A3-8DA295F569CB}"/>
              </a:ext>
            </a:extLst>
          </p:cNvPr>
          <p:cNvSpPr txBox="1">
            <a:spLocks/>
          </p:cNvSpPr>
          <p:nvPr/>
        </p:nvSpPr>
        <p:spPr>
          <a:xfrm>
            <a:off x="5475208" y="2223703"/>
            <a:ext cx="788894" cy="102086"/>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Columbus</a:t>
            </a:r>
          </a:p>
        </p:txBody>
      </p:sp>
      <p:sp>
        <p:nvSpPr>
          <p:cNvPr id="37" name="Oval 36">
            <a:extLst>
              <a:ext uri="{FF2B5EF4-FFF2-40B4-BE49-F238E27FC236}">
                <a16:creationId xmlns:a16="http://schemas.microsoft.com/office/drawing/2014/main" id="{4FA146EE-8664-4DAA-9072-4FE764836416}"/>
              </a:ext>
            </a:extLst>
          </p:cNvPr>
          <p:cNvSpPr/>
          <p:nvPr/>
        </p:nvSpPr>
        <p:spPr>
          <a:xfrm>
            <a:off x="6389628" y="2209532"/>
            <a:ext cx="124711" cy="124711"/>
          </a:xfrm>
          <a:prstGeom prst="ellipse">
            <a:avLst/>
          </a:pr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350">
              <a:solidFill>
                <a:prstClr val="white"/>
              </a:solidFill>
              <a:latin typeface="Calibri" panose="020F0502020204030204"/>
            </a:endParaRPr>
          </a:p>
        </p:txBody>
      </p:sp>
      <p:sp>
        <p:nvSpPr>
          <p:cNvPr id="38" name="Text Placeholder 2">
            <a:extLst>
              <a:ext uri="{FF2B5EF4-FFF2-40B4-BE49-F238E27FC236}">
                <a16:creationId xmlns:a16="http://schemas.microsoft.com/office/drawing/2014/main" id="{1EB75AD9-13D1-41CA-9159-7BAE6DAAEB59}"/>
              </a:ext>
            </a:extLst>
          </p:cNvPr>
          <p:cNvSpPr txBox="1">
            <a:spLocks/>
          </p:cNvSpPr>
          <p:nvPr/>
        </p:nvSpPr>
        <p:spPr>
          <a:xfrm>
            <a:off x="6458763" y="2223348"/>
            <a:ext cx="907639" cy="100103"/>
          </a:xfrm>
          <a:prstGeom prst="rect">
            <a:avLst/>
          </a:prstGeom>
          <a:noFill/>
          <a:ln>
            <a:noFill/>
          </a:ln>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rgbClr val="808284"/>
                </a:solidFill>
                <a:latin typeface="Roboto Light" panose="02000000000000000000" pitchFamily="2" charset="0"/>
                <a:ea typeface="Roboto Light" panose="02000000000000000000" pitchFamily="2" charset="0"/>
                <a:cs typeface="Roboto Light"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22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i="0" kern="1200">
                <a:solidFill>
                  <a:schemeClr val="tx2"/>
                </a:solidFill>
                <a:latin typeface="Helvetica Neue" panose="02000503000000020004" pitchFamily="2" charset="0"/>
                <a:ea typeface="Helvetica Neue" panose="02000503000000020004" pitchFamily="2" charset="0"/>
                <a:cs typeface="Helvetica Neue" panose="02000503000000020004"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685783">
              <a:lnSpc>
                <a:spcPct val="100000"/>
              </a:lnSpc>
              <a:spcBef>
                <a:spcPts val="0"/>
              </a:spcBef>
              <a:defRPr/>
            </a:pPr>
            <a:r>
              <a:rPr lang="en-US" sz="600" dirty="0">
                <a:solidFill>
                  <a:prstClr val="black"/>
                </a:solidFill>
                <a:latin typeface="Calibri" panose="020F0502020204030204"/>
              </a:rPr>
              <a:t>Lumen </a:t>
            </a:r>
          </a:p>
        </p:txBody>
      </p:sp>
      <p:sp>
        <p:nvSpPr>
          <p:cNvPr id="43" name="TextBox 44">
            <a:extLst>
              <a:ext uri="{FF2B5EF4-FFF2-40B4-BE49-F238E27FC236}">
                <a16:creationId xmlns:a16="http://schemas.microsoft.com/office/drawing/2014/main" id="{064E63BB-342E-45BF-8A63-86C70303EFED}"/>
              </a:ext>
            </a:extLst>
          </p:cNvPr>
          <p:cNvSpPr txBox="1"/>
          <p:nvPr/>
        </p:nvSpPr>
        <p:spPr>
          <a:xfrm>
            <a:off x="4618407" y="1537209"/>
            <a:ext cx="602279" cy="553998"/>
          </a:xfrm>
          <a:prstGeom prst="rect">
            <a:avLst/>
          </a:prstGeom>
          <a:solidFill>
            <a:schemeClr val="accent4">
              <a:lumMod val="20000"/>
              <a:lumOff val="80000"/>
            </a:schemeClr>
          </a:solidFill>
          <a:ln>
            <a:solidFill>
              <a:srgbClr val="C00000"/>
            </a:solidFill>
          </a:ln>
        </p:spPr>
        <p:txBody>
          <a:bodyPr wrap="square" rtlCol="0">
            <a:spAutoFit/>
          </a:bodyPr>
          <a:lstStyle/>
          <a:p>
            <a:pPr algn="ctr" defTabSz="685783">
              <a:defRPr/>
            </a:pPr>
            <a:endParaRPr lang="en-US" sz="600" dirty="0">
              <a:solidFill>
                <a:prstClr val="black"/>
              </a:solidFill>
              <a:latin typeface="Calibri" panose="020F0502020204030204"/>
              <a:ea typeface="Roboto" panose="02000000000000000000" pitchFamily="2" charset="0"/>
              <a:cs typeface="Roboto" panose="02000000000000000000" pitchFamily="2" charset="0"/>
            </a:endParaRPr>
          </a:p>
          <a:p>
            <a:pPr algn="ctr" defTabSz="685783">
              <a:defRPr/>
            </a:pPr>
            <a:r>
              <a:rPr lang="en-US" sz="600" dirty="0">
                <a:solidFill>
                  <a:prstClr val="black"/>
                </a:solidFill>
                <a:latin typeface="Calibri" panose="020F0502020204030204"/>
                <a:ea typeface="Roboto" panose="02000000000000000000" pitchFamily="2" charset="0"/>
                <a:cs typeface="Roboto" panose="02000000000000000000" pitchFamily="2" charset="0"/>
              </a:rPr>
              <a:t>BCC to Create Service Now ticket</a:t>
            </a:r>
          </a:p>
        </p:txBody>
      </p:sp>
      <p:cxnSp>
        <p:nvCxnSpPr>
          <p:cNvPr id="45" name="Conector recto de flecha 59">
            <a:extLst>
              <a:ext uri="{FF2B5EF4-FFF2-40B4-BE49-F238E27FC236}">
                <a16:creationId xmlns:a16="http://schemas.microsoft.com/office/drawing/2014/main" id="{99CC434A-3EAE-4E0C-AB13-56E4AC2D6B4C}"/>
              </a:ext>
            </a:extLst>
          </p:cNvPr>
          <p:cNvCxnSpPr>
            <a:cxnSpLocks/>
          </p:cNvCxnSpPr>
          <p:nvPr/>
        </p:nvCxnSpPr>
        <p:spPr>
          <a:xfrm>
            <a:off x="5932464" y="1845099"/>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ector recto de flecha 59">
            <a:extLst>
              <a:ext uri="{FF2B5EF4-FFF2-40B4-BE49-F238E27FC236}">
                <a16:creationId xmlns:a16="http://schemas.microsoft.com/office/drawing/2014/main" id="{5C42E743-4118-43C3-8239-F43E1B76A157}"/>
              </a:ext>
            </a:extLst>
          </p:cNvPr>
          <p:cNvCxnSpPr>
            <a:cxnSpLocks/>
          </p:cNvCxnSpPr>
          <p:nvPr/>
        </p:nvCxnSpPr>
        <p:spPr>
          <a:xfrm>
            <a:off x="5240314" y="1845099"/>
            <a:ext cx="52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8446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ASYMASTER" val="FTI US_Widescree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Lumen1">
      <a:dk1>
        <a:srgbClr val="000000"/>
      </a:dk1>
      <a:lt1>
        <a:srgbClr val="FFFFFF"/>
      </a:lt1>
      <a:dk2>
        <a:srgbClr val="0075C9"/>
      </a:dk2>
      <a:lt2>
        <a:srgbClr val="EEEEEE"/>
      </a:lt2>
      <a:accent1>
        <a:srgbClr val="38C6F3"/>
      </a:accent1>
      <a:accent2>
        <a:srgbClr val="0075C9"/>
      </a:accent2>
      <a:accent3>
        <a:srgbClr val="0C9ED9"/>
      </a:accent3>
      <a:accent4>
        <a:srgbClr val="FF9E18"/>
      </a:accent4>
      <a:accent5>
        <a:srgbClr val="083076"/>
      </a:accent5>
      <a:accent6>
        <a:srgbClr val="EE762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85E85793E16045B83AC39540D05D14" ma:contentTypeVersion="6" ma:contentTypeDescription="Create a new document." ma:contentTypeScope="" ma:versionID="25041547959b80966e337d3193d089c4">
  <xsd:schema xmlns:xsd="http://www.w3.org/2001/XMLSchema" xmlns:xs="http://www.w3.org/2001/XMLSchema" xmlns:p="http://schemas.microsoft.com/office/2006/metadata/properties" xmlns:ns2="5d8e03ff-1260-4a2f-86cb-8457cc5a806b" xmlns:ns3="e7aa1b74-73b2-41e4-91bb-2e0033bb1079" targetNamespace="http://schemas.microsoft.com/office/2006/metadata/properties" ma:root="true" ma:fieldsID="f558b8688f01d94ab52d19671237b2d8" ns2:_="" ns3:_="">
    <xsd:import namespace="5d8e03ff-1260-4a2f-86cb-8457cc5a806b"/>
    <xsd:import namespace="e7aa1b74-73b2-41e4-91bb-2e0033bb107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8e03ff-1260-4a2f-86cb-8457cc5a80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a1b74-73b2-41e4-91bb-2e0033bb107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5C3473-1AF1-4551-9ED7-18E2FFB141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8e03ff-1260-4a2f-86cb-8457cc5a806b"/>
    <ds:schemaRef ds:uri="e7aa1b74-73b2-41e4-91bb-2e0033bb10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E71173-F90F-45AF-9BC0-F9A2E31543F6}">
  <ds:schemaRefs>
    <ds:schemaRef ds:uri="f9623c71-265c-402d-80a2-0b143d18d92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6525485-DFD9-46D6-84BB-48048C0CFE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9062</TotalTime>
  <Words>10190</Words>
  <Application>Microsoft Office PowerPoint</Application>
  <PresentationFormat>On-screen Show (16:9)</PresentationFormat>
  <Paragraphs>1397</Paragraphs>
  <Slides>35</Slides>
  <Notes>32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7" baseType="lpstr">
      <vt:lpstr>Arial</vt:lpstr>
      <vt:lpstr>Arial Black</vt:lpstr>
      <vt:lpstr>Calibri</vt:lpstr>
      <vt:lpstr>Monaco</vt:lpstr>
      <vt:lpstr>Roboto</vt:lpstr>
      <vt:lpstr>Roboto Light</vt:lpstr>
      <vt:lpstr>Roboto Thin</vt:lpstr>
      <vt:lpstr>Segoe UI</vt:lpstr>
      <vt:lpstr>STIXGeneral-Regular</vt:lpstr>
      <vt:lpstr>Wingdings</vt:lpstr>
      <vt:lpstr>Office Theme</vt:lpstr>
      <vt:lpstr>think-cell Slide</vt:lpstr>
      <vt:lpstr>IT Playbooks – Finance-Billing</vt:lpstr>
      <vt:lpstr>Processes included</vt:lpstr>
      <vt:lpstr>Processes included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Hendrickson, Brady</dc:creator>
  <cp:lastModifiedBy>Kogan, Facundo</cp:lastModifiedBy>
  <cp:revision>21</cp:revision>
  <cp:lastPrinted>2021-09-28T16:03:47Z</cp:lastPrinted>
  <dcterms:created xsi:type="dcterms:W3CDTF">2020-04-29T18:01:14Z</dcterms:created>
  <dcterms:modified xsi:type="dcterms:W3CDTF">2021-11-08T13:37:38Z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0x0101006A85E85793E16045B83AC39540D05D14</vt:lpwstr>
  </property>
</Properties>
</file>