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75" r:id="rId2"/>
    <p:sldId id="256" r:id="rId3"/>
    <p:sldId id="277" r:id="rId4"/>
    <p:sldId id="273" r:id="rId5"/>
    <p:sldId id="274" r:id="rId6"/>
    <p:sldId id="276" r:id="rId7"/>
    <p:sldId id="263" r:id="rId8"/>
    <p:sldId id="278" r:id="rId9"/>
    <p:sldId id="279" r:id="rId10"/>
    <p:sldId id="272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>
        <p:scale>
          <a:sx n="90" d="100"/>
          <a:sy n="90" d="100"/>
        </p:scale>
        <p:origin x="-100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DFBE01-6879-4902-8791-2297CFEAEDA3}" type="datetimeFigureOut">
              <a:rPr lang="es-AR" smtClean="0"/>
              <a:t>1/10/2021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B615375-FD45-412C-8C5F-F2DFE8A54A22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somosfundacionma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620688"/>
            <a:ext cx="6335460" cy="1584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Shark Mind</a:t>
            </a:r>
            <a:br>
              <a:rPr lang="es-A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69 - C#</a:t>
            </a:r>
            <a:endParaRPr lang="es-A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59173"/>
            <a:ext cx="2376886" cy="197789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 descr="C:\Users\facun\Desktop\Shark Cod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59174"/>
            <a:ext cx="2376886" cy="19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093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1124744"/>
            <a:ext cx="1847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s-E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facun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2623971" cy="20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31357" y="836712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¡Muchas gracias!</a:t>
            </a:r>
            <a:endParaRPr lang="es-ES" sz="4800" dirty="0"/>
          </a:p>
        </p:txBody>
      </p:sp>
      <p:pic>
        <p:nvPicPr>
          <p:cNvPr id="12" name="Picture 2" descr="C:\Users\facun\Desktop\Shark Cod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37935"/>
            <a:ext cx="2623972" cy="20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63688" y="260648"/>
            <a:ext cx="5760640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Shark Mind - C#</a:t>
            </a:r>
            <a:endParaRPr lang="es-A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398" y="1412776"/>
            <a:ext cx="6400800" cy="2592288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FF00"/>
              </a:buClr>
              <a:buFont typeface="Wingdings" pitchFamily="2" charset="2"/>
              <a:buChar char="v"/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Mentor: </a:t>
            </a:r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Emmanuel Rannone</a:t>
            </a:r>
          </a:p>
          <a:p>
            <a:pPr marL="457200" indent="-457200" algn="l">
              <a:buClr>
                <a:srgbClr val="FFFF00"/>
              </a:buClr>
              <a:buFont typeface="Wingdings" pitchFamily="2" charset="2"/>
              <a:buChar char="v"/>
            </a:pPr>
            <a:endParaRPr lang="es-A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Clr>
                <a:srgbClr val="FFFF00"/>
              </a:buClr>
              <a:buFont typeface="Wingdings" pitchFamily="2" charset="2"/>
              <a:buChar char="v"/>
            </a:pPr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Referente: </a:t>
            </a:r>
            <a:r>
              <a:rPr lang="es-A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Romina Romero </a:t>
            </a:r>
            <a:r>
              <a:rPr lang="es-A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Fausti</a:t>
            </a:r>
          </a:p>
          <a:p>
            <a:pPr marL="342900" indent="-342900" algn="l">
              <a:buClr>
                <a:srgbClr val="FFFF00"/>
              </a:buClr>
              <a:buFont typeface="Wingdings" pitchFamily="2" charset="2"/>
              <a:buChar char="v"/>
            </a:pPr>
            <a:endParaRPr lang="es-A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l">
              <a:buClr>
                <a:srgbClr val="92D050"/>
              </a:buClr>
              <a:buFont typeface="Arial" pitchFamily="34" charset="0"/>
              <a:buChar char="•"/>
            </a:pPr>
            <a:endParaRPr lang="es-AR" sz="1600" b="1" dirty="0"/>
          </a:p>
          <a:p>
            <a:pPr marL="285750" indent="-285750" algn="l">
              <a:buClr>
                <a:srgbClr val="FFFF00"/>
              </a:buClr>
              <a:buFont typeface="Arial" pitchFamily="34" charset="0"/>
              <a:buChar char="•"/>
            </a:pPr>
            <a:endParaRPr lang="es-AR" sz="1600" b="1" dirty="0" smtClean="0"/>
          </a:p>
          <a:p>
            <a:pPr marL="285750" indent="-285750" algn="l">
              <a:buClr>
                <a:srgbClr val="FFFF00"/>
              </a:buClr>
              <a:buFont typeface="Arial" pitchFamily="34" charset="0"/>
              <a:buChar char="•"/>
            </a:pPr>
            <a:endParaRPr lang="es-AR" sz="1600" b="1" dirty="0" smtClean="0"/>
          </a:p>
          <a:p>
            <a:pPr marL="285750" indent="-285750" algn="l">
              <a:buClr>
                <a:srgbClr val="FFFF00"/>
              </a:buClr>
              <a:buFont typeface="Arial" pitchFamily="34" charset="0"/>
              <a:buChar char="•"/>
            </a:pPr>
            <a:endParaRPr lang="es-AR" sz="1600" b="1" dirty="0" smtClean="0"/>
          </a:p>
          <a:p>
            <a:pPr marL="171450" indent="-171450">
              <a:buClr>
                <a:srgbClr val="FFFF00"/>
              </a:buClr>
              <a:buFont typeface="Arial" pitchFamily="34" charset="0"/>
              <a:buChar char="•"/>
            </a:pPr>
            <a:endParaRPr lang="es-ES" sz="1200" b="1" dirty="0"/>
          </a:p>
        </p:txBody>
      </p:sp>
      <p:sp>
        <p:nvSpPr>
          <p:cNvPr id="5" name="4 Rectángulo"/>
          <p:cNvSpPr/>
          <p:nvPr/>
        </p:nvSpPr>
        <p:spPr>
          <a:xfrm>
            <a:off x="611560" y="3039343"/>
            <a:ext cx="176796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Alkymers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 descr="C:\Users\facun\Downloads\Alkemy\Alkemy\Jo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54274"/>
            <a:ext cx="1103073" cy="11030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facun\Downloads\Alkemy\Alkemy\Ped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44" y="3825435"/>
            <a:ext cx="1011980" cy="10119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facun\Downloads\Alkemy\Alkemy\BabuLes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910673" cy="910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facun\Downloads\Alkemy\Alkemy\Fac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18791"/>
            <a:ext cx="1000487" cy="10004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facun\Downloads\Alkemy\Alkemy\Braia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15" y="3780625"/>
            <a:ext cx="1050369" cy="10503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827584" y="4797152"/>
            <a:ext cx="139974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Nahuel Agustín </a:t>
            </a:r>
          </a:p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Medice</a:t>
            </a:r>
            <a:endParaRPr lang="es-E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2455788" y="4797152"/>
            <a:ext cx="91242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Facundo</a:t>
            </a:r>
          </a:p>
          <a:p>
            <a:pPr algn="ctr"/>
            <a:r>
              <a:rPr 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Minicucci</a:t>
            </a:r>
            <a:endParaRPr lang="es-E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745668" y="4797152"/>
            <a:ext cx="1072731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</a:t>
            </a:r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René</a:t>
            </a:r>
          </a:p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González</a:t>
            </a:r>
            <a:endParaRPr lang="es-E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276439" y="4797152"/>
            <a:ext cx="85311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Braian </a:t>
            </a:r>
          </a:p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Alderete</a:t>
            </a:r>
            <a:endParaRPr lang="es-E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756606" y="4797152"/>
            <a:ext cx="62228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Josue</a:t>
            </a:r>
          </a:p>
          <a:p>
            <a:pPr algn="ctr"/>
            <a:r>
              <a:rPr 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es-E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997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19672" y="692696"/>
            <a:ext cx="5760640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</a:t>
            </a:r>
            <a:r>
              <a:rPr lang="es-A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ndice</a:t>
            </a:r>
            <a:endParaRPr lang="es-AR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2143175"/>
            <a:ext cx="5544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 Somos Más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una API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Explicación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es-E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80450" y="1772816"/>
            <a:ext cx="40623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rabajo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del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y Swagger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4307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2729" y="1969600"/>
            <a:ext cx="8229600" cy="46618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Datos de contacto: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Mail: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somosfundacionmas@gmail.com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Instagram: SomosMás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Facebook: Somos_Más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Tel. de contacto: 1160112988</a:t>
            </a:r>
          </a:p>
          <a:p>
            <a:pPr marL="301943" lvl="1" indent="0">
              <a:buClr>
                <a:schemeClr val="accent2">
                  <a:lumMod val="75000"/>
                </a:schemeClr>
              </a:buClr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Directivos:</a:t>
            </a:r>
          </a:p>
          <a:p>
            <a:pPr lvl="1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Presidente: María Iraola</a:t>
            </a:r>
          </a:p>
          <a:p>
            <a:pPr lvl="1">
              <a:buClr>
                <a:srgbClr val="0070C0"/>
              </a:buClr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Fundadora: Marita Gomez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 Somos Mas</a:t>
            </a:r>
            <a:endParaRPr lang="es-E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facun\Downloads\LOGO-SOMOS M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19884"/>
            <a:ext cx="2405460" cy="24054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acun\Downloads\María Irol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70" y="4149080"/>
            <a:ext cx="1121210" cy="13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acun\Downloads\Marita Gomez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70" y="5517232"/>
            <a:ext cx="1121210" cy="12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94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2636912"/>
            <a:ext cx="7408333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Interfaz de Programación de Aplicaciones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Permite: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Comunicación entre dos aplicaciones de Software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Intercambiar datos entre diferentes sistemas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Facilitar desarrollo al reutilizar funciones ya desarrolladas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Habilitar acceso a recursos manteniendo seguridad y control</a:t>
            </a:r>
          </a:p>
          <a:p>
            <a:pPr marL="301943" lvl="1" indent="0">
              <a:buClr>
                <a:srgbClr val="FF0000"/>
              </a:buCl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252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una API?</a:t>
            </a:r>
            <a:endParaRPr lang="es-ES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123728" y="5172794"/>
            <a:ext cx="4968552" cy="1496566"/>
            <a:chOff x="2411760" y="5192388"/>
            <a:chExt cx="4968552" cy="1496566"/>
          </a:xfrm>
        </p:grpSpPr>
        <p:pic>
          <p:nvPicPr>
            <p:cNvPr id="3077" name="Picture 5" descr="C:\Users\facun\Desktop\Funcionapi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5209336"/>
              <a:ext cx="4968552" cy="1479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3585564" y="5192388"/>
              <a:ext cx="171801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Petición</a:t>
              </a:r>
              <a:endParaRPr lang="es-E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4937496" y="5197688"/>
              <a:ext cx="171801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Procesamiento</a:t>
              </a:r>
              <a:endParaRPr lang="es-E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585564" y="6377704"/>
              <a:ext cx="171801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Respuesta</a:t>
              </a:r>
              <a:endParaRPr lang="es-E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208374" y="6377704"/>
              <a:ext cx="171801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Resultado</a:t>
              </a:r>
              <a:endParaRPr lang="es-E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984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Explicación de proyecto</a:t>
            </a:r>
            <a:endParaRPr lang="es-E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5" y="2780928"/>
            <a:ext cx="73308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000" dirty="0" smtClean="0"/>
              <a:t>Desarrollo de una API</a:t>
            </a:r>
            <a:r>
              <a:rPr lang="es-ES" sz="2000" dirty="0" smtClean="0"/>
              <a:t> que permita: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Organizar actividades, testimonios, comentarios, etc. De la ONG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Permitir registro y login de usuario para acceder a funcionalidades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Sistema de roles para restringir acceso a funcionalidades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Contar con  servicio de almacenamiento de </a:t>
            </a:r>
            <a:r>
              <a:rPr lang="en-US" dirty="0" smtClean="0"/>
              <a:t>archivos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 smtClean="0"/>
              <a:t>Registrar resultado de funcionalidades en una base de datos </a:t>
            </a:r>
          </a:p>
        </p:txBody>
      </p:sp>
    </p:spTree>
    <p:extLst>
      <p:ext uri="{BB962C8B-B14F-4D97-AF65-F5344CB8AC3E}">
        <p14:creationId xmlns:p14="http://schemas.microsoft.com/office/powerpoint/2010/main" val="17367680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061084"/>
            <a:ext cx="8229600" cy="46618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Scrum Agile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Desarrollo total de 196 Story Points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Cinco sprints </a:t>
            </a:r>
            <a:r>
              <a:rPr lang="en-US" dirty="0" smtClean="0">
                <a:solidFill>
                  <a:schemeClr val="tx1"/>
                </a:solidFill>
              </a:rPr>
              <a:t>semanales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Herramientas: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Jira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Bitbucket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Git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Slack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SQL Server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Visual Studio 2019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trabajo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23" y="3836341"/>
            <a:ext cx="418935" cy="38695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09120"/>
            <a:ext cx="381498" cy="412887"/>
          </a:xfrm>
          <a:prstGeom prst="rect">
            <a:avLst/>
          </a:prstGeom>
        </p:spPr>
      </p:pic>
      <p:pic>
        <p:nvPicPr>
          <p:cNvPr id="1026" name="Picture 2" descr="C:\Users\facun\Desktop\visu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383296" cy="36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acun\Desktop\sql-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52615"/>
            <a:ext cx="480641" cy="4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acun\Desktop\sla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19" y="4941168"/>
            <a:ext cx="329633" cy="33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acun\Desktop\bitbucke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21405"/>
            <a:ext cx="459723" cy="4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1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del proyecto</a:t>
            </a:r>
            <a:endParaRPr lang="es-E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4771" y="1970831"/>
            <a:ext cx="58080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Configuración del proyecto: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600" dirty="0"/>
              <a:t>Modelado de base de datos </a:t>
            </a:r>
            <a:r>
              <a:rPr lang="en-US" sz="1600" dirty="0"/>
              <a:t>con Entity </a:t>
            </a:r>
            <a:r>
              <a:rPr lang="en-US" sz="1600" dirty="0" smtClean="0"/>
              <a:t>Framework </a:t>
            </a:r>
          </a:p>
          <a:p>
            <a:pPr lvl="1">
              <a:buClr>
                <a:srgbClr val="FF0000"/>
              </a:buClr>
            </a:pPr>
            <a:r>
              <a:rPr lang="en-US" sz="1600" dirty="0"/>
              <a:t> </a:t>
            </a:r>
            <a:r>
              <a:rPr lang="en-US" sz="1600" dirty="0" smtClean="0"/>
              <a:t>     y metodología  </a:t>
            </a:r>
            <a:r>
              <a:rPr lang="en-US" sz="1600" dirty="0" smtClean="0"/>
              <a:t>Code First</a:t>
            </a:r>
          </a:p>
          <a:p>
            <a:pPr lvl="1">
              <a:buClr>
                <a:srgbClr val="FF0000"/>
              </a:buClr>
            </a:pPr>
            <a:endParaRPr lang="en-US" sz="1600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600" dirty="0"/>
              <a:t>Aplicación  </a:t>
            </a:r>
            <a:r>
              <a:rPr lang="en-US" sz="1600" dirty="0" smtClean="0"/>
              <a:t>de N capas implementando patrones  de </a:t>
            </a:r>
          </a:p>
          <a:p>
            <a:pPr lvl="1">
              <a:buClr>
                <a:srgbClr val="FF0000"/>
              </a:buClr>
            </a:pPr>
            <a:r>
              <a:rPr lang="en-US" sz="1600" dirty="0"/>
              <a:t> </a:t>
            </a:r>
            <a:r>
              <a:rPr lang="en-US" sz="1600" dirty="0" smtClean="0"/>
              <a:t>     diseño (</a:t>
            </a:r>
            <a:r>
              <a:rPr lang="en-US" sz="1600" dirty="0" smtClean="0"/>
              <a:t>Patrón </a:t>
            </a:r>
            <a:r>
              <a:rPr lang="en-US" sz="1600" dirty="0"/>
              <a:t>Repositorio, Unit Of </a:t>
            </a:r>
            <a:r>
              <a:rPr lang="en-US" sz="1600" dirty="0" smtClean="0"/>
              <a:t>Work)</a:t>
            </a:r>
          </a:p>
          <a:p>
            <a:pPr lvl="1">
              <a:buClr>
                <a:srgbClr val="FF0000"/>
              </a:buClr>
            </a:pPr>
            <a:endParaRPr lang="en-US" sz="1600" dirty="0" smtClean="0"/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n-US" sz="1600" dirty="0"/>
              <a:t>ABM para diferentes </a:t>
            </a:r>
            <a:r>
              <a:rPr lang="en-US" sz="1600" dirty="0" smtClean="0"/>
              <a:t>entidades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Integración APIs externas como SendGrid y Amazon S3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Autenticación con JWT Token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Documentación de API con Swagger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Unit testing con MS Test</a:t>
            </a:r>
            <a:endParaRPr lang="es-ES" dirty="0"/>
          </a:p>
        </p:txBody>
      </p:sp>
      <p:pic>
        <p:nvPicPr>
          <p:cNvPr id="1026" name="Picture 2" descr="C:\Users\facun\Desktop\logoSendGr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708462" cy="7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acun\Desktop\JW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92" y="5013176"/>
            <a:ext cx="1158721" cy="33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acun\Desktop\Swagge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65058"/>
            <a:ext cx="484222" cy="48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acun\Desktop\MSTe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998764"/>
            <a:ext cx="852987" cy="5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acun\Desktop\EF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02" y="2555671"/>
            <a:ext cx="736337" cy="41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facun\Desktop\S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293096"/>
            <a:ext cx="803706" cy="60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16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527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documentar?</a:t>
            </a:r>
            <a:b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Swagger?</a:t>
            </a:r>
            <a:endParaRPr lang="es-E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2204864"/>
            <a:ext cx="878958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¿Por qué documentar?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Herramienta de enseñanza y guía para </a:t>
            </a:r>
            <a:r>
              <a:rPr lang="es-MX" dirty="0" smtClean="0"/>
              <a:t>usuarios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n-US" dirty="0"/>
              <a:t>Permite entender como funciona nuestra </a:t>
            </a:r>
            <a:r>
              <a:rPr lang="en-US" dirty="0" smtClean="0"/>
              <a:t>API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Describe la API en </a:t>
            </a:r>
            <a:r>
              <a:rPr lang="es-MX" dirty="0" smtClean="0"/>
              <a:t>profundidad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endParaRPr lang="en-US" sz="2000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/>
              <a:t>¿Por qué Swagger</a:t>
            </a:r>
            <a:r>
              <a:rPr lang="en-US" sz="2000" dirty="0" smtClean="0"/>
              <a:t>?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Herramienta útil para describir, consumir y visualizar APIs </a:t>
            </a:r>
            <a:r>
              <a:rPr lang="es-MX" dirty="0" smtClean="0"/>
              <a:t>RESTful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Permite unificar la documentación con el propio </a:t>
            </a:r>
            <a:r>
              <a:rPr lang="es-MX" dirty="0" smtClean="0"/>
              <a:t>código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Documentar mientras se crea una nueva </a:t>
            </a:r>
            <a:r>
              <a:rPr lang="es-MX" dirty="0" smtClean="0"/>
              <a:t>implementación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ü"/>
            </a:pPr>
            <a:r>
              <a:rPr lang="pt-BR" dirty="0"/>
              <a:t>Brinda interfaz web gráfica para probar </a:t>
            </a:r>
            <a:r>
              <a:rPr lang="pt-BR" dirty="0" smtClean="0"/>
              <a:t>endpoints</a:t>
            </a:r>
            <a:endParaRPr lang="pt-BR" dirty="0"/>
          </a:p>
          <a:p>
            <a:pPr lvl="1">
              <a:buClr>
                <a:srgbClr val="FF0000"/>
              </a:buClr>
            </a:pPr>
            <a:endParaRPr lang="en-US" dirty="0" smtClean="0"/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000" dirty="0"/>
              <a:t>JavaScript Object Notation (JSON)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Formato ligero muy utilizado para intercambio y almacenamiento de </a:t>
            </a:r>
            <a:r>
              <a:rPr lang="es-MX" dirty="0" smtClean="0"/>
              <a:t>información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De fácil lectura y escritura para </a:t>
            </a:r>
            <a:r>
              <a:rPr lang="es-MX" dirty="0" smtClean="0"/>
              <a:t>usuarios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ü"/>
            </a:pPr>
            <a:r>
              <a:rPr lang="es-MX" dirty="0"/>
              <a:t>Soportado por mayoría de lenguajes de programación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1500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1684</TotalTime>
  <Words>366</Words>
  <Application>Microsoft Office PowerPoint</Application>
  <PresentationFormat>Presentación en pantalla 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Forma de onda</vt:lpstr>
      <vt:lpstr>C Shark Mind Grupo 69 - C#</vt:lpstr>
      <vt:lpstr>C Shark Mind - C#</vt:lpstr>
      <vt:lpstr>Índice</vt:lpstr>
      <vt:lpstr>ONG Somos Mas</vt:lpstr>
      <vt:lpstr>¿Qué es una API?</vt:lpstr>
      <vt:lpstr>Explicación de proyecto</vt:lpstr>
      <vt:lpstr>Metodología de trabajo</vt:lpstr>
      <vt:lpstr>Desarrollo del proyecto</vt:lpstr>
      <vt:lpstr>¿Por qué documentar? ¿Por qué Swagger?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René González</dc:creator>
  <cp:lastModifiedBy>facundonicolasminicucci@outlook.com</cp:lastModifiedBy>
  <cp:revision>92</cp:revision>
  <dcterms:created xsi:type="dcterms:W3CDTF">2021-09-17T00:52:30Z</dcterms:created>
  <dcterms:modified xsi:type="dcterms:W3CDTF">2021-10-01T17:57:37Z</dcterms:modified>
</cp:coreProperties>
</file>