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4705e83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4705e83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4705e83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4705e83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4705e83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4705e83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705e83d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705e83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4705e83d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4705e83d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4705e83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4705e83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705e83d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705e83d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4225" y="1061800"/>
            <a:ext cx="8587800" cy="19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MODELO DE PREDICCIÓN DE DIABETES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2150" y="1792650"/>
            <a:ext cx="8459700" cy="31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426300" y="0"/>
            <a:ext cx="76284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PRESENTACIÓN DEL PROYECTO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45700" y="995700"/>
            <a:ext cx="83796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</a:rPr>
              <a:t>Modelo para la predicción de la Diabetes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El objetivo de este proyecto es desarrollar un modelo de clasificación capaz de determinar si un paciente tiene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Para esto vamos a analizar una serie de variables, tanto demográficas como médicas. Estas variables incluyen factores como el sexo, la edad, y la raza del paciente, así como información médica, si el paciente es fumador, si tuvo cardiopatías, y los niveles de glucosa en sangre.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El objetivo del modelo es detectar los casos de diabetes de manera más rápida, y busca ser una herramienta para los profesionales de la salud, con el objetivo de</a:t>
            </a:r>
            <a:r>
              <a:rPr lang="es-419" sz="1800">
                <a:solidFill>
                  <a:schemeClr val="dk1"/>
                </a:solidFill>
              </a:rPr>
              <a:t> acelerar la detección de esta </a:t>
            </a:r>
            <a:r>
              <a:rPr lang="es-419" sz="1800">
                <a:solidFill>
                  <a:schemeClr val="dk1"/>
                </a:solidFill>
              </a:rPr>
              <a:t>enfermedad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1425" y="2465800"/>
            <a:ext cx="8953200" cy="157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1500" y="714625"/>
            <a:ext cx="8953200" cy="106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1500" y="156100"/>
            <a:ext cx="9144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Contexto Comercial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</a:rPr>
              <a:t>El contexto comercial de este análisis es brindar una asistencia a centros médicos y de investigación con el objetivo de predecir de una manera </a:t>
            </a:r>
            <a:r>
              <a:rPr b="1" lang="es-419" sz="1900">
                <a:solidFill>
                  <a:schemeClr val="dk1"/>
                </a:solidFill>
              </a:rPr>
              <a:t>más</a:t>
            </a:r>
            <a:r>
              <a:rPr b="1" lang="es-419" sz="1900">
                <a:solidFill>
                  <a:schemeClr val="dk1"/>
                </a:solidFill>
              </a:rPr>
              <a:t> eficaz los casos de diabetes.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Preguntas e Hipótesis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Se puede predecir la probabilidad de tener diabetes en base a factores demográficos o solo se explica en base a los hábitos de las personas. Y si este es el caso hay un segmento demográfico más afectado por malos hábitos, lo cual hace que sea el más afectado por la diabetes.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101425" y="2465800"/>
            <a:ext cx="8953200" cy="157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01500" y="714625"/>
            <a:ext cx="8953200" cy="106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01500" y="156100"/>
            <a:ext cx="9144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Contexto Comercial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</a:rPr>
              <a:t>El contexto comercial de este análisis es brindar una asistencia a centros médicos y de investigación con el objetivo de predecir de una manera más eficaz los casos de diabetes.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Preguntas e Hipótesis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Se puede predecir la probabilidad de tener diabetes en base a factores demográficos o solo se explica en base a los hábitos de las personas. Y si este es el caso hay un segmento demográfico más afectado por malos hábitos, lo cual hace que sea el más afectado por la diabetes.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863050" y="155325"/>
            <a:ext cx="341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dk1"/>
                </a:solidFill>
              </a:rPr>
              <a:t>Objetivo</a:t>
            </a:r>
            <a:endParaRPr sz="6000"/>
          </a:p>
        </p:txBody>
      </p:sp>
      <p:sp>
        <p:nvSpPr>
          <p:cNvPr id="82" name="Google Shape;82;p17"/>
          <p:cNvSpPr txBox="1"/>
          <p:nvPr/>
        </p:nvSpPr>
        <p:spPr>
          <a:xfrm>
            <a:off x="791925" y="1263525"/>
            <a:ext cx="781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El objetivo de este proyecto es lograr un modelo de clasificación binaria donde se pueda diagnosticar la diabetes.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43275" y="861550"/>
            <a:ext cx="8874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1 gender: Sexo de la persona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2 age: Edad del Paciente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3 race:</a:t>
            </a:r>
            <a:r>
              <a:rPr lang="es-419" sz="1600">
                <a:solidFill>
                  <a:schemeClr val="dk1"/>
                </a:solidFill>
              </a:rPr>
              <a:t>African American</a:t>
            </a:r>
            <a:r>
              <a:rPr lang="es-419" sz="1600">
                <a:solidFill>
                  <a:schemeClr val="dk1"/>
                </a:solidFill>
              </a:rPr>
              <a:t> : Indica de con un valor binario si el paciente es afromericano.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4 race:Asian : Indica de con un valor binario si el paciente es asiático.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5 race:Caucasian: Indica de con un valor binario si el paciente es caucásico.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6 race:Hispanic: Indica de con un valor binario si el paciente es Latino.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7 race:Other: Indica de con un valor binario si el paciente es de otra raza.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8 hypertension: Indica de con un valor binario si el paciente tiene hipertensión.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9 </a:t>
            </a:r>
            <a:r>
              <a:rPr lang="es-419" sz="1600">
                <a:solidFill>
                  <a:schemeClr val="dk1"/>
                </a:solidFill>
              </a:rPr>
              <a:t>heart disease</a:t>
            </a:r>
            <a:r>
              <a:rPr lang="es-419" sz="1600">
                <a:solidFill>
                  <a:schemeClr val="dk1"/>
                </a:solidFill>
              </a:rPr>
              <a:t>: Indica de con un valor binario si el paciente tiene alguna cardiopatía.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10 </a:t>
            </a:r>
            <a:r>
              <a:rPr lang="es-419" sz="1600">
                <a:solidFill>
                  <a:schemeClr val="dk1"/>
                </a:solidFill>
              </a:rPr>
              <a:t>smoking history</a:t>
            </a:r>
            <a:r>
              <a:rPr lang="es-419" sz="1600">
                <a:solidFill>
                  <a:schemeClr val="dk1"/>
                </a:solidFill>
              </a:rPr>
              <a:t>: Indica si el paciente fuma, y de ser así cuanto con cuanta frecuencia lo hace.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11 bmi: Indica el </a:t>
            </a:r>
            <a:r>
              <a:rPr lang="es-419" sz="1600">
                <a:solidFill>
                  <a:schemeClr val="dk1"/>
                </a:solidFill>
              </a:rPr>
              <a:t>índice</a:t>
            </a:r>
            <a:r>
              <a:rPr lang="es-419" sz="1600">
                <a:solidFill>
                  <a:schemeClr val="dk1"/>
                </a:solidFill>
              </a:rPr>
              <a:t> de masa corporal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12 </a:t>
            </a:r>
            <a:r>
              <a:rPr lang="es-419" sz="1600">
                <a:solidFill>
                  <a:schemeClr val="dk1"/>
                </a:solidFill>
              </a:rPr>
              <a:t>hbA1c level</a:t>
            </a:r>
            <a:r>
              <a:rPr lang="es-419" sz="1600">
                <a:solidFill>
                  <a:schemeClr val="dk1"/>
                </a:solidFill>
              </a:rPr>
              <a:t>: Indica el porcentaje del nivel promedio de azúcar en la sangre durante los últimos dos o tres meses.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13 </a:t>
            </a:r>
            <a:r>
              <a:rPr lang="es-419" sz="1600">
                <a:solidFill>
                  <a:schemeClr val="dk1"/>
                </a:solidFill>
              </a:rPr>
              <a:t>blood glucose level</a:t>
            </a:r>
            <a:r>
              <a:rPr lang="es-419" sz="1600">
                <a:solidFill>
                  <a:schemeClr val="dk1"/>
                </a:solidFill>
              </a:rPr>
              <a:t>: : Indica el nivel de glucosa en sangre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14 diabetes: Valor Objetivo indica si la persona tiene o no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59300" y="103225"/>
            <a:ext cx="881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Para realizar el modelo vamos a utilizar las siguientes variables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34550" y="657325"/>
            <a:ext cx="887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year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 location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¿Por </a:t>
            </a:r>
            <a:r>
              <a:rPr lang="es-419" sz="1600">
                <a:solidFill>
                  <a:schemeClr val="dk1"/>
                </a:solidFill>
              </a:rPr>
              <a:t>qué</a:t>
            </a:r>
            <a:r>
              <a:rPr lang="es-419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En el caso de la columna Year se elimina esta ya que no se busca hacer un análisis a través del tiempo sino que solo se busca analizar variables </a:t>
            </a:r>
            <a:r>
              <a:rPr lang="es-419" sz="1600">
                <a:solidFill>
                  <a:schemeClr val="dk1"/>
                </a:solidFill>
              </a:rPr>
              <a:t>demográficas</a:t>
            </a:r>
            <a:r>
              <a:rPr lang="es-419" sz="1600">
                <a:solidFill>
                  <a:schemeClr val="dk1"/>
                </a:solidFill>
              </a:rPr>
              <a:t> y de hábitos, por lo cual no aporta el dato del año donde se </a:t>
            </a:r>
            <a:r>
              <a:rPr lang="es-419" sz="1600">
                <a:solidFill>
                  <a:schemeClr val="dk1"/>
                </a:solidFill>
              </a:rPr>
              <a:t>tomó</a:t>
            </a:r>
            <a:r>
              <a:rPr lang="es-419" sz="1600">
                <a:solidFill>
                  <a:schemeClr val="dk1"/>
                </a:solidFill>
              </a:rPr>
              <a:t> el registro.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Por otro lado en el caso de la columna de Location, que indica de </a:t>
            </a:r>
            <a:r>
              <a:rPr lang="es-419" sz="1600">
                <a:solidFill>
                  <a:schemeClr val="dk1"/>
                </a:solidFill>
              </a:rPr>
              <a:t>qué</a:t>
            </a:r>
            <a:r>
              <a:rPr lang="es-419" sz="1600">
                <a:solidFill>
                  <a:schemeClr val="dk1"/>
                </a:solidFill>
              </a:rPr>
              <a:t> estado de EEUU proviene cada persona,  no se puede asegurar que sea representativa de la población total de cada estado. Es por esto que se elimina esta Variable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Es por Eso que a partir de ahora vamos a trabajar con **df** que va a ser el dataset sin estas dos variables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59300" y="103225"/>
            <a:ext cx="88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Por otro lado se descartaron las siguientes variables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134550" y="657325"/>
            <a:ext cx="8874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Del análisis exploratorio de datos podemos señalar que: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Hay un muy leve (2%) mayor porcentaje de tener diabetes en los hombres respecto a las mujeres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Hay un claro aumento de la probabilidad de tener diabetes en relación al aumento de la edad.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No hay una mayor probabilidad tener diabetes en base a la raza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Las personas con problemas de Hipertensión y Cardiopatías tienen una mayor probabilidad de tener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No hay una relación entre el </a:t>
            </a:r>
            <a:r>
              <a:rPr lang="es-419" sz="1600">
                <a:solidFill>
                  <a:schemeClr val="dk1"/>
                </a:solidFill>
              </a:rPr>
              <a:t>Índice</a:t>
            </a:r>
            <a:r>
              <a:rPr lang="es-419" sz="1600">
                <a:solidFill>
                  <a:schemeClr val="dk1"/>
                </a:solidFill>
              </a:rPr>
              <a:t> de masa corporal y la probabilidad de tener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Hay una clara relación entre un alto promedio de nivel de </a:t>
            </a:r>
            <a:r>
              <a:rPr lang="es-419" sz="1600">
                <a:solidFill>
                  <a:schemeClr val="dk1"/>
                </a:solidFill>
              </a:rPr>
              <a:t>azúcar</a:t>
            </a:r>
            <a:r>
              <a:rPr lang="es-419" sz="1600">
                <a:solidFill>
                  <a:schemeClr val="dk1"/>
                </a:solidFill>
              </a:rPr>
              <a:t> en sangre y la propensión a la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Hay una cierta relación entre un mayor nivel de </a:t>
            </a:r>
            <a:r>
              <a:rPr lang="es-419" sz="1600">
                <a:solidFill>
                  <a:schemeClr val="dk1"/>
                </a:solidFill>
              </a:rPr>
              <a:t>glucosa</a:t>
            </a:r>
            <a:r>
              <a:rPr lang="es-419" sz="1600">
                <a:solidFill>
                  <a:schemeClr val="dk1"/>
                </a:solidFill>
              </a:rPr>
              <a:t> en sangre y una mayor tendencia a tener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*   En el caso de las personas que fumaron hay una mayor propensión a tener diabetes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59300" y="103225"/>
            <a:ext cx="88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RESULTADOS DEL EDA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