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7546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4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endParaRPr lang="fr-FR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fld id="{B46E9514-C2A0-FE44-834C-7A8DB21D192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22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BD86A-D841-3948-B890-94D3F26DFFFD}" type="slidenum">
              <a:rPr lang="fr-FR"/>
              <a:pPr/>
              <a:t>1</a:t>
            </a:fld>
            <a:endParaRPr lang="fr-FR"/>
          </a:p>
        </p:txBody>
      </p:sp>
      <p:sp>
        <p:nvSpPr>
          <p:cNvPr id="40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12838" y="812800"/>
            <a:ext cx="53324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188"/>
            <a:ext cx="7772400" cy="1474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5725"/>
            <a:ext cx="6400800" cy="17573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44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18013"/>
            <a:ext cx="7772400" cy="1365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14650"/>
            <a:ext cx="7772400" cy="1503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46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8138"/>
            <a:ext cx="4037013" cy="398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8138"/>
            <a:ext cx="4037012" cy="398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61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8288"/>
            <a:ext cx="404018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8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8288"/>
            <a:ext cx="4041775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638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68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8275"/>
            <a:ext cx="3008313" cy="470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8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13300"/>
            <a:ext cx="5486400" cy="5683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4363"/>
            <a:ext cx="5486400" cy="4125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81625"/>
            <a:ext cx="5486400" cy="806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23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8138"/>
            <a:ext cx="8226425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5250"/>
            <a:ext cx="2352675" cy="342900"/>
          </a:xfrm>
          <a:prstGeom prst="rect">
            <a:avLst/>
          </a:prstGeom>
          <a:noFill/>
          <a:ln>
            <a:noFill/>
          </a:ln>
          <a:effectLst>
            <a:outerShdw blurRad="63500" dist="134916" dir="2700000" algn="ctr" rotWithShape="0">
              <a:srgbClr val="000000">
                <a:alpha val="5002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19250" y="1714500"/>
            <a:ext cx="5715000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5320" tIns="40320" rIns="85320" bIns="4032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lnSpc>
                <a:spcPct val="102000"/>
              </a:lnSpc>
              <a:buClrTx/>
              <a:buFontTx/>
              <a:buNone/>
            </a:pPr>
            <a:r>
              <a:rPr lang="fr-FR" sz="6000" b="1">
                <a:solidFill>
                  <a:srgbClr val="E06B20"/>
                </a:solidFill>
                <a:latin typeface="Calibri" charset="0"/>
              </a:rPr>
              <a:t>Thank you for using PHPPowerPoint!</a:t>
            </a:r>
            <a:r>
              <a:rPr lang="fr-FR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16532</TotalTime>
  <Words>7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Microsoft YaHei</vt:lpstr>
      <vt:lpstr>Segoe UI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01 Title</dc:title>
  <dc:subject>Sample 01 Subject</dc:subject>
  <dc:creator>PHPOffice</dc:creator>
  <cp:keywords>office 2007 openxml libreoffice odt php</cp:keywords>
  <dc:description>Sample 01 Description</dc:description>
  <cp:lastModifiedBy>Kenny Liau</cp:lastModifiedBy>
  <cp:revision>1</cp:revision>
  <cp:lastPrinted>1601-01-01T00:00:00Z</cp:lastPrinted>
  <dcterms:created xsi:type="dcterms:W3CDTF">2014-07-22T09:59:52Z</dcterms:created>
  <dcterms:modified xsi:type="dcterms:W3CDTF">2015-03-07T19:44:05Z</dcterms:modified>
</cp:coreProperties>
</file>