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68" d="100"/>
          <a:sy n="268" d="100"/>
        </p:scale>
        <p:origin x="4326" y="4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E5F6-D405-453E-B79D-B2CA59CD33CA}" type="datetimeFigureOut">
              <a:rPr lang="fr-FR" smtClean="0"/>
              <a:pPr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6DB7-1B45-4298-A735-B593B6375A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E5F6-D405-453E-B79D-B2CA59CD33CA}" type="datetimeFigureOut">
              <a:rPr lang="fr-FR" smtClean="0"/>
              <a:pPr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6DB7-1B45-4298-A735-B593B6375A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E5F6-D405-453E-B79D-B2CA59CD33CA}" type="datetimeFigureOut">
              <a:rPr lang="fr-FR" smtClean="0"/>
              <a:pPr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6DB7-1B45-4298-A735-B593B6375A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E5F6-D405-453E-B79D-B2CA59CD33CA}" type="datetimeFigureOut">
              <a:rPr lang="fr-FR" smtClean="0"/>
              <a:pPr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6DB7-1B45-4298-A735-B593B6375A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E5F6-D405-453E-B79D-B2CA59CD33CA}" type="datetimeFigureOut">
              <a:rPr lang="fr-FR" smtClean="0"/>
              <a:pPr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6DB7-1B45-4298-A735-B593B6375A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E5F6-D405-453E-B79D-B2CA59CD33CA}" type="datetimeFigureOut">
              <a:rPr lang="fr-FR" smtClean="0"/>
              <a:pPr/>
              <a:t>30/10/2015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6DB7-1B45-4298-A735-B593B6375A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E5F6-D405-453E-B79D-B2CA59CD33CA}" type="datetimeFigureOut">
              <a:rPr lang="fr-FR" smtClean="0"/>
              <a:pPr/>
              <a:t>30/10/2015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6DB7-1B45-4298-A735-B593B6375A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E5F6-D405-453E-B79D-B2CA59CD33CA}" type="datetimeFigureOut">
              <a:rPr lang="fr-FR" smtClean="0"/>
              <a:pPr/>
              <a:t>30/10/2015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6DB7-1B45-4298-A735-B593B6375A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E5F6-D405-453E-B79D-B2CA59CD33CA}" type="datetimeFigureOut">
              <a:rPr lang="fr-FR" smtClean="0"/>
              <a:pPr/>
              <a:t>30/10/2015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6DB7-1B45-4298-A735-B593B6375A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E5F6-D405-453E-B79D-B2CA59CD33CA}" type="datetimeFigureOut">
              <a:rPr lang="fr-FR" smtClean="0"/>
              <a:pPr/>
              <a:t>30/10/2015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6DB7-1B45-4298-A735-B593B6375A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E5F6-D405-453E-B79D-B2CA59CD33CA}" type="datetimeFigureOut">
              <a:rPr lang="fr-FR" smtClean="0"/>
              <a:pPr/>
              <a:t>30/10/2015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6DB7-1B45-4298-A735-B593B6375A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E5F6-D405-453E-B79D-B2CA59CD33CA}" type="datetimeFigureOut">
              <a:rPr lang="fr-FR" smtClean="0"/>
              <a:pPr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6DB7-1B45-4298-A735-B593B6375A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Franck L.</dc:creator>
  <cp:lastModifiedBy>Franck L.</cp:lastModifiedBy>
  <cp:revision>2</cp:revision>
  <dcterms:created xsi:type="dcterms:W3CDTF">2015-10-30T08:58:57Z</dcterms:created>
  <dcterms:modified xsi:type="dcterms:W3CDTF">2015-10-30T14:46:09Z</dcterms:modified>
  <cp:contentStatus/>
</cp:coreProperties>
</file>