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2298775"/>
            <a:ext cx="11541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This is a template. Please make a copy for yourself (file -&gt; Make a copy).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next slide for instructions!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842625" y="684375"/>
            <a:ext cx="13896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Africa has one of the highest breast cancer death rates. The women who die of this disease are more more younger and go to the hospital at a too late  stage of the disease. Anti-cancer examinations are not yet accessible to everyone.</a:t>
            </a:r>
            <a:endParaRPr b="0" i="0" sz="11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 rapid, affordable, low-cost and accessible screening test to all women.</a:t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2225" y="2084250"/>
            <a:ext cx="14454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Increase in the number of tested women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 Decrease of the mortality due to breast Cancer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Data,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Computer power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3 D printer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Electricity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 an algorithm that efficiently and effictively predit early breast cancer.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Reduction in mortality among women due to breast Cancer.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Medical practitioners, oncologists, Regulators, Hospitals.</a:t>
            </a:r>
            <a:r>
              <a:rPr b="0" i="0" lang="en" sz="12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43075" y="2213250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Communication is the key to attract new users and to motivate women to be tested.</a:t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Biologists, Data scientists, Electromechanicians.</a:t>
            </a:r>
            <a:endParaRPr b="0" i="0" sz="12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43075" y="370922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Collaborations through existing networks of scientists.</a:t>
            </a:r>
            <a:endParaRPr b="0" i="0" sz="10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787175" y="-2247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Breast Cancer Prediction Project</a:t>
            </a:r>
            <a:endParaRPr b="0" i="0" sz="1400" u="none" cap="none" strike="noStrike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832925" y="2714650"/>
            <a:ext cx="11541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an example to help you understand how you can create an open canvas for your project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025125" y="1297700"/>
            <a:ext cx="301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413225" y="1835725"/>
            <a:ext cx="193800" cy="26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63150" y="3245350"/>
            <a:ext cx="301200" cy="31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445500" y="4321400"/>
            <a:ext cx="3012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188700" y="3117450"/>
            <a:ext cx="3012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2291761">
            <a:off x="5936708" y="2990707"/>
            <a:ext cx="248887" cy="571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330025" y="3213075"/>
            <a:ext cx="269100" cy="31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330025" y="1749650"/>
            <a:ext cx="279900" cy="376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