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0" r:id="rId9"/>
    <p:sldId id="262" r:id="rId10"/>
    <p:sldId id="264" r:id="rId11"/>
    <p:sldId id="272" r:id="rId12"/>
    <p:sldId id="265" r:id="rId13"/>
    <p:sldId id="269" r:id="rId14"/>
    <p:sldId id="268" r:id="rId15"/>
    <p:sldId id="271" r:id="rId16"/>
    <p:sldId id="273" r:id="rId17"/>
    <p:sldId id="274" r:id="rId18"/>
    <p:sldId id="275" r:id="rId19"/>
    <p:sldId id="276" r:id="rId20"/>
    <p:sldId id="277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FD69D-DD03-41E4-ABC6-70E6DB0FA08C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EA6A24EA-B22B-4766-998B-29D70DD6E6E7}">
      <dgm:prSet phldrT="[文字]"/>
      <dgm:spPr/>
      <dgm:t>
        <a:bodyPr/>
        <a:lstStyle/>
        <a:p>
          <a:r>
            <a:rPr lang="en-US" altLang="zh-TW" dirty="0"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CSQ-GitHub</a:t>
          </a:r>
          <a:r>
            <a:rPr lang="zh-TW" altLang="en-US" dirty="0"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主頁</a:t>
          </a:r>
          <a:endParaRPr lang="zh-TW" altLang="en-US" dirty="0"/>
        </a:p>
      </dgm:t>
    </dgm:pt>
    <dgm:pt modelId="{C2872D50-3A4A-4B93-9D9D-0FC9AAF8A125}" type="parTrans" cxnId="{EAF30E8F-6661-4B59-B85C-610E8F223BD1}">
      <dgm:prSet/>
      <dgm:spPr/>
      <dgm:t>
        <a:bodyPr/>
        <a:lstStyle/>
        <a:p>
          <a:endParaRPr lang="zh-TW" altLang="en-US"/>
        </a:p>
      </dgm:t>
    </dgm:pt>
    <dgm:pt modelId="{19D23071-7ACC-43A8-9259-2723654A1E42}" type="sibTrans" cxnId="{EAF30E8F-6661-4B59-B85C-610E8F223BD1}">
      <dgm:prSet/>
      <dgm:spPr/>
      <dgm:t>
        <a:bodyPr/>
        <a:lstStyle/>
        <a:p>
          <a:endParaRPr lang="zh-TW" altLang="en-US"/>
        </a:p>
      </dgm:t>
    </dgm:pt>
    <dgm:pt modelId="{0D8D2562-4C96-4C65-A465-A71B7B644B02}" type="asst">
      <dgm:prSet phldrT="[文字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管理者</a:t>
          </a:r>
        </a:p>
      </dgm:t>
    </dgm:pt>
    <dgm:pt modelId="{A67B6A63-0DF3-4D96-8A3F-C658D088BC50}" type="parTrans" cxnId="{D9CBAA72-E108-453C-9202-DBFCA0B8B0E6}">
      <dgm:prSet/>
      <dgm:spPr/>
      <dgm:t>
        <a:bodyPr/>
        <a:lstStyle/>
        <a:p>
          <a:endParaRPr lang="zh-TW" altLang="en-US"/>
        </a:p>
      </dgm:t>
    </dgm:pt>
    <dgm:pt modelId="{EB6165F0-8E13-44B6-A260-AFA4FB9F42E0}" type="sibTrans" cxnId="{D9CBAA72-E108-453C-9202-DBFCA0B8B0E6}">
      <dgm:prSet/>
      <dgm:spPr/>
      <dgm:t>
        <a:bodyPr/>
        <a:lstStyle/>
        <a:p>
          <a:endParaRPr lang="zh-TW" altLang="en-US"/>
        </a:p>
      </dgm:t>
    </dgm:pt>
    <dgm:pt modelId="{81F7C1B4-F14C-4CF0-93EB-F547826C0C6E}">
      <dgm:prSet phldrT="[文字]" custT="1"/>
      <dgm:spPr/>
      <dgm:t>
        <a:bodyPr/>
        <a:lstStyle/>
        <a:p>
          <a:r>
            <a:rPr lang="zh-TW" altLang="en-US" sz="25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會務一</a:t>
          </a:r>
          <a:br>
            <a:rPr lang="en-US" altLang="zh-TW" sz="2500" kern="12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會務檔倉</a:t>
          </a:r>
        </a:p>
      </dgm:t>
    </dgm:pt>
    <dgm:pt modelId="{D6A35B43-E581-437E-BDA6-031054B578DC}" type="parTrans" cxnId="{1CBCD0E3-64AC-4558-A548-A63DBEE94357}">
      <dgm:prSet/>
      <dgm:spPr/>
      <dgm:t>
        <a:bodyPr/>
        <a:lstStyle/>
        <a:p>
          <a:endParaRPr lang="zh-TW" altLang="en-US"/>
        </a:p>
      </dgm:t>
    </dgm:pt>
    <dgm:pt modelId="{A891F022-C578-41E5-AFAA-9C1B93F64C9A}" type="sibTrans" cxnId="{1CBCD0E3-64AC-4558-A548-A63DBEE94357}">
      <dgm:prSet/>
      <dgm:spPr/>
      <dgm:t>
        <a:bodyPr/>
        <a:lstStyle/>
        <a:p>
          <a:endParaRPr lang="zh-TW" altLang="en-US"/>
        </a:p>
      </dgm:t>
    </dgm:pt>
    <dgm:pt modelId="{C81A32A9-3836-4455-AE77-917B2743D688}">
      <dgm:prSet phldrT="[文字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會務二</a:t>
          </a:r>
          <a:br>
            <a:rPr lang="en-US" altLang="zh-TW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會務檔倉</a:t>
          </a:r>
        </a:p>
      </dgm:t>
    </dgm:pt>
    <dgm:pt modelId="{236A92CC-9704-402F-AAD5-74BB8489888B}" type="parTrans" cxnId="{D62C271E-3008-48DD-A9FB-7240954CDE44}">
      <dgm:prSet/>
      <dgm:spPr/>
      <dgm:t>
        <a:bodyPr/>
        <a:lstStyle/>
        <a:p>
          <a:endParaRPr lang="zh-TW" altLang="en-US"/>
        </a:p>
      </dgm:t>
    </dgm:pt>
    <dgm:pt modelId="{6E75FC83-CAF8-42A3-BBF6-F1D50862789E}" type="sibTrans" cxnId="{D62C271E-3008-48DD-A9FB-7240954CDE44}">
      <dgm:prSet/>
      <dgm:spPr/>
      <dgm:t>
        <a:bodyPr/>
        <a:lstStyle/>
        <a:p>
          <a:endParaRPr lang="zh-TW" altLang="en-US"/>
        </a:p>
      </dgm:t>
    </dgm:pt>
    <dgm:pt modelId="{8CB9436A-6C10-469B-B8F6-184A722AC057}">
      <dgm:prSet phldrT="[文字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會務三</a:t>
          </a:r>
          <a:br>
            <a:rPr lang="en-US" altLang="zh-TW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會務檔倉</a:t>
          </a:r>
        </a:p>
      </dgm:t>
    </dgm:pt>
    <dgm:pt modelId="{65A374B3-9F0D-49B4-8134-0521E1329D90}" type="parTrans" cxnId="{B5AEB93B-608C-4CCB-84F0-41699456B3EB}">
      <dgm:prSet/>
      <dgm:spPr/>
      <dgm:t>
        <a:bodyPr/>
        <a:lstStyle/>
        <a:p>
          <a:endParaRPr lang="zh-TW" altLang="en-US"/>
        </a:p>
      </dgm:t>
    </dgm:pt>
    <dgm:pt modelId="{C81099D1-290C-4264-9ABD-E8756CC0FC5E}" type="sibTrans" cxnId="{B5AEB93B-608C-4CCB-84F0-41699456B3EB}">
      <dgm:prSet/>
      <dgm:spPr/>
      <dgm:t>
        <a:bodyPr/>
        <a:lstStyle/>
        <a:p>
          <a:endParaRPr lang="zh-TW" altLang="en-US"/>
        </a:p>
      </dgm:t>
    </dgm:pt>
    <dgm:pt modelId="{927AFBA6-1187-4503-BCC9-E8A9692166F5}" type="pres">
      <dgm:prSet presAssocID="{B1EFD69D-DD03-41E4-ABC6-70E6DB0FA0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B9F97F-BE16-4C3C-86D4-B5F21247BAFD}" type="pres">
      <dgm:prSet presAssocID="{EA6A24EA-B22B-4766-998B-29D70DD6E6E7}" presName="hierRoot1" presStyleCnt="0">
        <dgm:presLayoutVars>
          <dgm:hierBranch val="init"/>
        </dgm:presLayoutVars>
      </dgm:prSet>
      <dgm:spPr/>
    </dgm:pt>
    <dgm:pt modelId="{EAB4C621-A40B-414A-B7AA-B402671A1CF3}" type="pres">
      <dgm:prSet presAssocID="{EA6A24EA-B22B-4766-998B-29D70DD6E6E7}" presName="rootComposite1" presStyleCnt="0"/>
      <dgm:spPr/>
    </dgm:pt>
    <dgm:pt modelId="{4B027840-2115-472A-90B1-49DE1A96A37A}" type="pres">
      <dgm:prSet presAssocID="{EA6A24EA-B22B-4766-998B-29D70DD6E6E7}" presName="rootText1" presStyleLbl="node0" presStyleIdx="0" presStyleCnt="1" custLinFactNeighborY="6045">
        <dgm:presLayoutVars>
          <dgm:chPref val="3"/>
        </dgm:presLayoutVars>
      </dgm:prSet>
      <dgm:spPr/>
    </dgm:pt>
    <dgm:pt modelId="{6FF2F6E9-8D72-46F9-971D-FE56FD9177B5}" type="pres">
      <dgm:prSet presAssocID="{EA6A24EA-B22B-4766-998B-29D70DD6E6E7}" presName="rootConnector1" presStyleLbl="node1" presStyleIdx="0" presStyleCnt="0"/>
      <dgm:spPr/>
    </dgm:pt>
    <dgm:pt modelId="{C7A1B4F7-3AA0-47D4-8862-DF3B639A80AC}" type="pres">
      <dgm:prSet presAssocID="{EA6A24EA-B22B-4766-998B-29D70DD6E6E7}" presName="hierChild2" presStyleCnt="0"/>
      <dgm:spPr/>
    </dgm:pt>
    <dgm:pt modelId="{BB669F35-F8D8-48DC-8457-77426FEB06CC}" type="pres">
      <dgm:prSet presAssocID="{D6A35B43-E581-437E-BDA6-031054B578DC}" presName="Name37" presStyleLbl="parChTrans1D2" presStyleIdx="0" presStyleCnt="4"/>
      <dgm:spPr/>
    </dgm:pt>
    <dgm:pt modelId="{762C4871-E725-4208-9D0C-80334A4D05B8}" type="pres">
      <dgm:prSet presAssocID="{81F7C1B4-F14C-4CF0-93EB-F547826C0C6E}" presName="hierRoot2" presStyleCnt="0">
        <dgm:presLayoutVars>
          <dgm:hierBranch val="init"/>
        </dgm:presLayoutVars>
      </dgm:prSet>
      <dgm:spPr/>
    </dgm:pt>
    <dgm:pt modelId="{A652B09F-DE9D-46E6-8024-4566F5017E47}" type="pres">
      <dgm:prSet presAssocID="{81F7C1B4-F14C-4CF0-93EB-F547826C0C6E}" presName="rootComposite" presStyleCnt="0"/>
      <dgm:spPr/>
    </dgm:pt>
    <dgm:pt modelId="{C9B9BA4D-3B94-4FD9-A53D-95AD7EB19C53}" type="pres">
      <dgm:prSet presAssocID="{81F7C1B4-F14C-4CF0-93EB-F547826C0C6E}" presName="rootText" presStyleLbl="node2" presStyleIdx="0" presStyleCnt="3">
        <dgm:presLayoutVars>
          <dgm:chPref val="3"/>
        </dgm:presLayoutVars>
      </dgm:prSet>
      <dgm:spPr/>
    </dgm:pt>
    <dgm:pt modelId="{8BE19554-63A3-4362-B70C-645F5892EAEC}" type="pres">
      <dgm:prSet presAssocID="{81F7C1B4-F14C-4CF0-93EB-F547826C0C6E}" presName="rootConnector" presStyleLbl="node2" presStyleIdx="0" presStyleCnt="3"/>
      <dgm:spPr/>
    </dgm:pt>
    <dgm:pt modelId="{F4B29C5B-DD12-417A-AC72-A6E61EDAA168}" type="pres">
      <dgm:prSet presAssocID="{81F7C1B4-F14C-4CF0-93EB-F547826C0C6E}" presName="hierChild4" presStyleCnt="0"/>
      <dgm:spPr/>
    </dgm:pt>
    <dgm:pt modelId="{964F7040-D132-4658-8744-C79220A6753C}" type="pres">
      <dgm:prSet presAssocID="{81F7C1B4-F14C-4CF0-93EB-F547826C0C6E}" presName="hierChild5" presStyleCnt="0"/>
      <dgm:spPr/>
    </dgm:pt>
    <dgm:pt modelId="{3ADC7D65-5F1E-4F70-A3DE-4DADEE1F0868}" type="pres">
      <dgm:prSet presAssocID="{236A92CC-9704-402F-AAD5-74BB8489888B}" presName="Name37" presStyleLbl="parChTrans1D2" presStyleIdx="1" presStyleCnt="4"/>
      <dgm:spPr/>
    </dgm:pt>
    <dgm:pt modelId="{38E05BE7-40E4-40EC-A470-9ADB1FFCA327}" type="pres">
      <dgm:prSet presAssocID="{C81A32A9-3836-4455-AE77-917B2743D688}" presName="hierRoot2" presStyleCnt="0">
        <dgm:presLayoutVars>
          <dgm:hierBranch val="init"/>
        </dgm:presLayoutVars>
      </dgm:prSet>
      <dgm:spPr/>
    </dgm:pt>
    <dgm:pt modelId="{2D114530-3551-4A7E-87B8-A6ED1BE1E2BA}" type="pres">
      <dgm:prSet presAssocID="{C81A32A9-3836-4455-AE77-917B2743D688}" presName="rootComposite" presStyleCnt="0"/>
      <dgm:spPr/>
    </dgm:pt>
    <dgm:pt modelId="{355951D4-4505-497D-B6D8-16F12CA725A5}" type="pres">
      <dgm:prSet presAssocID="{C81A32A9-3836-4455-AE77-917B2743D688}" presName="rootText" presStyleLbl="node2" presStyleIdx="1" presStyleCnt="3">
        <dgm:presLayoutVars>
          <dgm:chPref val="3"/>
        </dgm:presLayoutVars>
      </dgm:prSet>
      <dgm:spPr/>
    </dgm:pt>
    <dgm:pt modelId="{0A10BB55-3A49-40FD-A33F-4E53F8307CC1}" type="pres">
      <dgm:prSet presAssocID="{C81A32A9-3836-4455-AE77-917B2743D688}" presName="rootConnector" presStyleLbl="node2" presStyleIdx="1" presStyleCnt="3"/>
      <dgm:spPr/>
    </dgm:pt>
    <dgm:pt modelId="{7494CDF9-BC8B-49BB-AFF2-E776C83A6DE9}" type="pres">
      <dgm:prSet presAssocID="{C81A32A9-3836-4455-AE77-917B2743D688}" presName="hierChild4" presStyleCnt="0"/>
      <dgm:spPr/>
    </dgm:pt>
    <dgm:pt modelId="{F4B21CFF-E014-460C-92AA-EECBC2D245D3}" type="pres">
      <dgm:prSet presAssocID="{C81A32A9-3836-4455-AE77-917B2743D688}" presName="hierChild5" presStyleCnt="0"/>
      <dgm:spPr/>
    </dgm:pt>
    <dgm:pt modelId="{3FF896B9-6F95-4F5F-A56C-375E2E77778C}" type="pres">
      <dgm:prSet presAssocID="{65A374B3-9F0D-49B4-8134-0521E1329D90}" presName="Name37" presStyleLbl="parChTrans1D2" presStyleIdx="2" presStyleCnt="4"/>
      <dgm:spPr/>
    </dgm:pt>
    <dgm:pt modelId="{9B0293E0-84FB-47E6-AEA5-F058E3ED07AF}" type="pres">
      <dgm:prSet presAssocID="{8CB9436A-6C10-469B-B8F6-184A722AC057}" presName="hierRoot2" presStyleCnt="0">
        <dgm:presLayoutVars>
          <dgm:hierBranch val="init"/>
        </dgm:presLayoutVars>
      </dgm:prSet>
      <dgm:spPr/>
    </dgm:pt>
    <dgm:pt modelId="{77C56249-00F3-4546-9259-1FB2B3A1270B}" type="pres">
      <dgm:prSet presAssocID="{8CB9436A-6C10-469B-B8F6-184A722AC057}" presName="rootComposite" presStyleCnt="0"/>
      <dgm:spPr/>
    </dgm:pt>
    <dgm:pt modelId="{C197A993-C63D-404D-B116-DC4DAF5CB6BA}" type="pres">
      <dgm:prSet presAssocID="{8CB9436A-6C10-469B-B8F6-184A722AC057}" presName="rootText" presStyleLbl="node2" presStyleIdx="2" presStyleCnt="3">
        <dgm:presLayoutVars>
          <dgm:chPref val="3"/>
        </dgm:presLayoutVars>
      </dgm:prSet>
      <dgm:spPr/>
    </dgm:pt>
    <dgm:pt modelId="{0C62B71E-71AD-48A6-8A45-5D1D80F3AFD3}" type="pres">
      <dgm:prSet presAssocID="{8CB9436A-6C10-469B-B8F6-184A722AC057}" presName="rootConnector" presStyleLbl="node2" presStyleIdx="2" presStyleCnt="3"/>
      <dgm:spPr/>
    </dgm:pt>
    <dgm:pt modelId="{BC7A3BB1-2487-4402-A146-127DF2785F8B}" type="pres">
      <dgm:prSet presAssocID="{8CB9436A-6C10-469B-B8F6-184A722AC057}" presName="hierChild4" presStyleCnt="0"/>
      <dgm:spPr/>
    </dgm:pt>
    <dgm:pt modelId="{58FB9FAC-66B3-4D16-8928-FE36CE23D4FA}" type="pres">
      <dgm:prSet presAssocID="{8CB9436A-6C10-469B-B8F6-184A722AC057}" presName="hierChild5" presStyleCnt="0"/>
      <dgm:spPr/>
    </dgm:pt>
    <dgm:pt modelId="{55E8275F-27AD-4335-A710-6856ED7FE73A}" type="pres">
      <dgm:prSet presAssocID="{EA6A24EA-B22B-4766-998B-29D70DD6E6E7}" presName="hierChild3" presStyleCnt="0"/>
      <dgm:spPr/>
    </dgm:pt>
    <dgm:pt modelId="{9BD96ED6-FF13-43CE-A1D9-DB5E7EE72ECE}" type="pres">
      <dgm:prSet presAssocID="{A67B6A63-0DF3-4D96-8A3F-C658D088BC50}" presName="Name111" presStyleLbl="parChTrans1D2" presStyleIdx="3" presStyleCnt="4"/>
      <dgm:spPr/>
    </dgm:pt>
    <dgm:pt modelId="{C1FC0727-0A3B-4710-B374-CABE1D34D5E9}" type="pres">
      <dgm:prSet presAssocID="{0D8D2562-4C96-4C65-A465-A71B7B644B02}" presName="hierRoot3" presStyleCnt="0">
        <dgm:presLayoutVars>
          <dgm:hierBranch val="init"/>
        </dgm:presLayoutVars>
      </dgm:prSet>
      <dgm:spPr/>
    </dgm:pt>
    <dgm:pt modelId="{E0390F44-EA75-4F8D-AA11-FCFFEBEE755A}" type="pres">
      <dgm:prSet presAssocID="{0D8D2562-4C96-4C65-A465-A71B7B644B02}" presName="rootComposite3" presStyleCnt="0"/>
      <dgm:spPr/>
    </dgm:pt>
    <dgm:pt modelId="{694F7795-1442-4978-861F-BBECF2BB079A}" type="pres">
      <dgm:prSet presAssocID="{0D8D2562-4C96-4C65-A465-A71B7B644B02}" presName="rootText3" presStyleLbl="asst1" presStyleIdx="0" presStyleCnt="1">
        <dgm:presLayoutVars>
          <dgm:chPref val="3"/>
        </dgm:presLayoutVars>
      </dgm:prSet>
      <dgm:spPr/>
    </dgm:pt>
    <dgm:pt modelId="{69116809-D5AC-4573-B6E7-1DD16EC7ED1B}" type="pres">
      <dgm:prSet presAssocID="{0D8D2562-4C96-4C65-A465-A71B7B644B02}" presName="rootConnector3" presStyleLbl="asst1" presStyleIdx="0" presStyleCnt="1"/>
      <dgm:spPr/>
    </dgm:pt>
    <dgm:pt modelId="{30634B1C-08D0-43BE-88C3-A038D6D3BB2F}" type="pres">
      <dgm:prSet presAssocID="{0D8D2562-4C96-4C65-A465-A71B7B644B02}" presName="hierChild6" presStyleCnt="0"/>
      <dgm:spPr/>
    </dgm:pt>
    <dgm:pt modelId="{C3DD65CE-A5ED-47FE-BBC8-598BB08BBA3A}" type="pres">
      <dgm:prSet presAssocID="{0D8D2562-4C96-4C65-A465-A71B7B644B02}" presName="hierChild7" presStyleCnt="0"/>
      <dgm:spPr/>
    </dgm:pt>
  </dgm:ptLst>
  <dgm:cxnLst>
    <dgm:cxn modelId="{D256A600-A2BF-4EC0-A5FF-D210376D05E1}" type="presOf" srcId="{D6A35B43-E581-437E-BDA6-031054B578DC}" destId="{BB669F35-F8D8-48DC-8457-77426FEB06CC}" srcOrd="0" destOrd="0" presId="urn:microsoft.com/office/officeart/2005/8/layout/orgChart1"/>
    <dgm:cxn modelId="{606ABD14-6A8C-40CC-877D-855B206C6599}" type="presOf" srcId="{EA6A24EA-B22B-4766-998B-29D70DD6E6E7}" destId="{6FF2F6E9-8D72-46F9-971D-FE56FD9177B5}" srcOrd="1" destOrd="0" presId="urn:microsoft.com/office/officeart/2005/8/layout/orgChart1"/>
    <dgm:cxn modelId="{A2616D17-8D85-43F6-B3E6-EB8EE2A0633C}" type="presOf" srcId="{0D8D2562-4C96-4C65-A465-A71B7B644B02}" destId="{69116809-D5AC-4573-B6E7-1DD16EC7ED1B}" srcOrd="1" destOrd="0" presId="urn:microsoft.com/office/officeart/2005/8/layout/orgChart1"/>
    <dgm:cxn modelId="{D62C271E-3008-48DD-A9FB-7240954CDE44}" srcId="{EA6A24EA-B22B-4766-998B-29D70DD6E6E7}" destId="{C81A32A9-3836-4455-AE77-917B2743D688}" srcOrd="2" destOrd="0" parTransId="{236A92CC-9704-402F-AAD5-74BB8489888B}" sibTransId="{6E75FC83-CAF8-42A3-BBF6-F1D50862789E}"/>
    <dgm:cxn modelId="{621CBA37-3FB9-4DD4-8B96-377CE07142FE}" type="presOf" srcId="{8CB9436A-6C10-469B-B8F6-184A722AC057}" destId="{C197A993-C63D-404D-B116-DC4DAF5CB6BA}" srcOrd="0" destOrd="0" presId="urn:microsoft.com/office/officeart/2005/8/layout/orgChart1"/>
    <dgm:cxn modelId="{B5AEB93B-608C-4CCB-84F0-41699456B3EB}" srcId="{EA6A24EA-B22B-4766-998B-29D70DD6E6E7}" destId="{8CB9436A-6C10-469B-B8F6-184A722AC057}" srcOrd="3" destOrd="0" parTransId="{65A374B3-9F0D-49B4-8134-0521E1329D90}" sibTransId="{C81099D1-290C-4264-9ABD-E8756CC0FC5E}"/>
    <dgm:cxn modelId="{D8EBF960-DBFF-411E-9978-97A889501CBE}" type="presOf" srcId="{EA6A24EA-B22B-4766-998B-29D70DD6E6E7}" destId="{4B027840-2115-472A-90B1-49DE1A96A37A}" srcOrd="0" destOrd="0" presId="urn:microsoft.com/office/officeart/2005/8/layout/orgChart1"/>
    <dgm:cxn modelId="{EB768B6F-6A13-4A23-AD7A-7DED9E7AE0F9}" type="presOf" srcId="{A67B6A63-0DF3-4D96-8A3F-C658D088BC50}" destId="{9BD96ED6-FF13-43CE-A1D9-DB5E7EE72ECE}" srcOrd="0" destOrd="0" presId="urn:microsoft.com/office/officeart/2005/8/layout/orgChart1"/>
    <dgm:cxn modelId="{5FE5C14F-C7E1-47B1-AD5C-D0FB9ABAC9D8}" type="presOf" srcId="{236A92CC-9704-402F-AAD5-74BB8489888B}" destId="{3ADC7D65-5F1E-4F70-A3DE-4DADEE1F0868}" srcOrd="0" destOrd="0" presId="urn:microsoft.com/office/officeart/2005/8/layout/orgChart1"/>
    <dgm:cxn modelId="{D9CBAA72-E108-453C-9202-DBFCA0B8B0E6}" srcId="{EA6A24EA-B22B-4766-998B-29D70DD6E6E7}" destId="{0D8D2562-4C96-4C65-A465-A71B7B644B02}" srcOrd="0" destOrd="0" parTransId="{A67B6A63-0DF3-4D96-8A3F-C658D088BC50}" sibTransId="{EB6165F0-8E13-44B6-A260-AFA4FB9F42E0}"/>
    <dgm:cxn modelId="{6EFAB074-DB0A-4368-8067-064AB9878FE7}" type="presOf" srcId="{B1EFD69D-DD03-41E4-ABC6-70E6DB0FA08C}" destId="{927AFBA6-1187-4503-BCC9-E8A9692166F5}" srcOrd="0" destOrd="0" presId="urn:microsoft.com/office/officeart/2005/8/layout/orgChart1"/>
    <dgm:cxn modelId="{EAF30E8F-6661-4B59-B85C-610E8F223BD1}" srcId="{B1EFD69D-DD03-41E4-ABC6-70E6DB0FA08C}" destId="{EA6A24EA-B22B-4766-998B-29D70DD6E6E7}" srcOrd="0" destOrd="0" parTransId="{C2872D50-3A4A-4B93-9D9D-0FC9AAF8A125}" sibTransId="{19D23071-7ACC-43A8-9259-2723654A1E42}"/>
    <dgm:cxn modelId="{FDF7829B-8BAF-47E3-8680-9ACCC40FE302}" type="presOf" srcId="{0D8D2562-4C96-4C65-A465-A71B7B644B02}" destId="{694F7795-1442-4978-861F-BBECF2BB079A}" srcOrd="0" destOrd="0" presId="urn:microsoft.com/office/officeart/2005/8/layout/orgChart1"/>
    <dgm:cxn modelId="{D5A91FBB-0371-409B-90A1-A81346186C68}" type="presOf" srcId="{65A374B3-9F0D-49B4-8134-0521E1329D90}" destId="{3FF896B9-6F95-4F5F-A56C-375E2E77778C}" srcOrd="0" destOrd="0" presId="urn:microsoft.com/office/officeart/2005/8/layout/orgChart1"/>
    <dgm:cxn modelId="{F2FE7DBF-936C-4CB1-A947-6B03957D23B0}" type="presOf" srcId="{81F7C1B4-F14C-4CF0-93EB-F547826C0C6E}" destId="{C9B9BA4D-3B94-4FD9-A53D-95AD7EB19C53}" srcOrd="0" destOrd="0" presId="urn:microsoft.com/office/officeart/2005/8/layout/orgChart1"/>
    <dgm:cxn modelId="{078707D0-ACC1-49C7-ADC5-C41A41619A88}" type="presOf" srcId="{81F7C1B4-F14C-4CF0-93EB-F547826C0C6E}" destId="{8BE19554-63A3-4362-B70C-645F5892EAEC}" srcOrd="1" destOrd="0" presId="urn:microsoft.com/office/officeart/2005/8/layout/orgChart1"/>
    <dgm:cxn modelId="{86FF4BD2-1F60-4729-A78A-15A4EECC2459}" type="presOf" srcId="{C81A32A9-3836-4455-AE77-917B2743D688}" destId="{355951D4-4505-497D-B6D8-16F12CA725A5}" srcOrd="0" destOrd="0" presId="urn:microsoft.com/office/officeart/2005/8/layout/orgChart1"/>
    <dgm:cxn modelId="{9A8278DA-5732-4E22-B02E-635973384FDA}" type="presOf" srcId="{C81A32A9-3836-4455-AE77-917B2743D688}" destId="{0A10BB55-3A49-40FD-A33F-4E53F8307CC1}" srcOrd="1" destOrd="0" presId="urn:microsoft.com/office/officeart/2005/8/layout/orgChart1"/>
    <dgm:cxn modelId="{1CBCD0E3-64AC-4558-A548-A63DBEE94357}" srcId="{EA6A24EA-B22B-4766-998B-29D70DD6E6E7}" destId="{81F7C1B4-F14C-4CF0-93EB-F547826C0C6E}" srcOrd="1" destOrd="0" parTransId="{D6A35B43-E581-437E-BDA6-031054B578DC}" sibTransId="{A891F022-C578-41E5-AFAA-9C1B93F64C9A}"/>
    <dgm:cxn modelId="{4EACD3FC-24FA-4771-AFF2-0961F798EC10}" type="presOf" srcId="{8CB9436A-6C10-469B-B8F6-184A722AC057}" destId="{0C62B71E-71AD-48A6-8A45-5D1D80F3AFD3}" srcOrd="1" destOrd="0" presId="urn:microsoft.com/office/officeart/2005/8/layout/orgChart1"/>
    <dgm:cxn modelId="{C5EA068B-927E-4AD7-801A-9D083F1AD750}" type="presParOf" srcId="{927AFBA6-1187-4503-BCC9-E8A9692166F5}" destId="{19B9F97F-BE16-4C3C-86D4-B5F21247BAFD}" srcOrd="0" destOrd="0" presId="urn:microsoft.com/office/officeart/2005/8/layout/orgChart1"/>
    <dgm:cxn modelId="{A6C0BC9A-2E48-4E4D-9298-5985B75011BE}" type="presParOf" srcId="{19B9F97F-BE16-4C3C-86D4-B5F21247BAFD}" destId="{EAB4C621-A40B-414A-B7AA-B402671A1CF3}" srcOrd="0" destOrd="0" presId="urn:microsoft.com/office/officeart/2005/8/layout/orgChart1"/>
    <dgm:cxn modelId="{B87C4158-6F1D-4EC1-8FBB-0C58304DE5EC}" type="presParOf" srcId="{EAB4C621-A40B-414A-B7AA-B402671A1CF3}" destId="{4B027840-2115-472A-90B1-49DE1A96A37A}" srcOrd="0" destOrd="0" presId="urn:microsoft.com/office/officeart/2005/8/layout/orgChart1"/>
    <dgm:cxn modelId="{81B88915-CAAD-4CE9-86BA-4F3D5CE51658}" type="presParOf" srcId="{EAB4C621-A40B-414A-B7AA-B402671A1CF3}" destId="{6FF2F6E9-8D72-46F9-971D-FE56FD9177B5}" srcOrd="1" destOrd="0" presId="urn:microsoft.com/office/officeart/2005/8/layout/orgChart1"/>
    <dgm:cxn modelId="{745EF62F-D8A0-4515-98FD-CA88D3D8655C}" type="presParOf" srcId="{19B9F97F-BE16-4C3C-86D4-B5F21247BAFD}" destId="{C7A1B4F7-3AA0-47D4-8862-DF3B639A80AC}" srcOrd="1" destOrd="0" presId="urn:microsoft.com/office/officeart/2005/8/layout/orgChart1"/>
    <dgm:cxn modelId="{96B4522D-47E6-428C-9FB6-2257E1571A8A}" type="presParOf" srcId="{C7A1B4F7-3AA0-47D4-8862-DF3B639A80AC}" destId="{BB669F35-F8D8-48DC-8457-77426FEB06CC}" srcOrd="0" destOrd="0" presId="urn:microsoft.com/office/officeart/2005/8/layout/orgChart1"/>
    <dgm:cxn modelId="{D404A61A-8E82-4393-9CF9-21CC0BF17253}" type="presParOf" srcId="{C7A1B4F7-3AA0-47D4-8862-DF3B639A80AC}" destId="{762C4871-E725-4208-9D0C-80334A4D05B8}" srcOrd="1" destOrd="0" presId="urn:microsoft.com/office/officeart/2005/8/layout/orgChart1"/>
    <dgm:cxn modelId="{45FD9042-0878-49DE-9C01-07B84B113053}" type="presParOf" srcId="{762C4871-E725-4208-9D0C-80334A4D05B8}" destId="{A652B09F-DE9D-46E6-8024-4566F5017E47}" srcOrd="0" destOrd="0" presId="urn:microsoft.com/office/officeart/2005/8/layout/orgChart1"/>
    <dgm:cxn modelId="{D33905CA-6F3D-4654-B3BE-0A9EA6ABF343}" type="presParOf" srcId="{A652B09F-DE9D-46E6-8024-4566F5017E47}" destId="{C9B9BA4D-3B94-4FD9-A53D-95AD7EB19C53}" srcOrd="0" destOrd="0" presId="urn:microsoft.com/office/officeart/2005/8/layout/orgChart1"/>
    <dgm:cxn modelId="{1490B3AA-5117-482E-B822-0F309DB24256}" type="presParOf" srcId="{A652B09F-DE9D-46E6-8024-4566F5017E47}" destId="{8BE19554-63A3-4362-B70C-645F5892EAEC}" srcOrd="1" destOrd="0" presId="urn:microsoft.com/office/officeart/2005/8/layout/orgChart1"/>
    <dgm:cxn modelId="{9422D5C8-C09E-403D-9407-45696D5F5AD4}" type="presParOf" srcId="{762C4871-E725-4208-9D0C-80334A4D05B8}" destId="{F4B29C5B-DD12-417A-AC72-A6E61EDAA168}" srcOrd="1" destOrd="0" presId="urn:microsoft.com/office/officeart/2005/8/layout/orgChart1"/>
    <dgm:cxn modelId="{C8C457E5-D0D4-487D-BA7F-80BF9167FEA1}" type="presParOf" srcId="{762C4871-E725-4208-9D0C-80334A4D05B8}" destId="{964F7040-D132-4658-8744-C79220A6753C}" srcOrd="2" destOrd="0" presId="urn:microsoft.com/office/officeart/2005/8/layout/orgChart1"/>
    <dgm:cxn modelId="{84A06595-438B-4203-B47C-3A177DEF5AB3}" type="presParOf" srcId="{C7A1B4F7-3AA0-47D4-8862-DF3B639A80AC}" destId="{3ADC7D65-5F1E-4F70-A3DE-4DADEE1F0868}" srcOrd="2" destOrd="0" presId="urn:microsoft.com/office/officeart/2005/8/layout/orgChart1"/>
    <dgm:cxn modelId="{7355FC4F-62D7-4BF6-959D-27A02C882183}" type="presParOf" srcId="{C7A1B4F7-3AA0-47D4-8862-DF3B639A80AC}" destId="{38E05BE7-40E4-40EC-A470-9ADB1FFCA327}" srcOrd="3" destOrd="0" presId="urn:microsoft.com/office/officeart/2005/8/layout/orgChart1"/>
    <dgm:cxn modelId="{DCF1CA94-E91F-4C5F-A918-2FE7253DBDB9}" type="presParOf" srcId="{38E05BE7-40E4-40EC-A470-9ADB1FFCA327}" destId="{2D114530-3551-4A7E-87B8-A6ED1BE1E2BA}" srcOrd="0" destOrd="0" presId="urn:microsoft.com/office/officeart/2005/8/layout/orgChart1"/>
    <dgm:cxn modelId="{6F40225E-EAFD-4A2D-A15F-7271DB2EABF6}" type="presParOf" srcId="{2D114530-3551-4A7E-87B8-A6ED1BE1E2BA}" destId="{355951D4-4505-497D-B6D8-16F12CA725A5}" srcOrd="0" destOrd="0" presId="urn:microsoft.com/office/officeart/2005/8/layout/orgChart1"/>
    <dgm:cxn modelId="{B9E5296D-9988-4BB7-BB41-7A5413B6211A}" type="presParOf" srcId="{2D114530-3551-4A7E-87B8-A6ED1BE1E2BA}" destId="{0A10BB55-3A49-40FD-A33F-4E53F8307CC1}" srcOrd="1" destOrd="0" presId="urn:microsoft.com/office/officeart/2005/8/layout/orgChart1"/>
    <dgm:cxn modelId="{684D8AE7-1EAA-451C-BE29-FAED0E73DFB4}" type="presParOf" srcId="{38E05BE7-40E4-40EC-A470-9ADB1FFCA327}" destId="{7494CDF9-BC8B-49BB-AFF2-E776C83A6DE9}" srcOrd="1" destOrd="0" presId="urn:microsoft.com/office/officeart/2005/8/layout/orgChart1"/>
    <dgm:cxn modelId="{40B78168-A8C4-4C35-AE4A-095724A9B4BB}" type="presParOf" srcId="{38E05BE7-40E4-40EC-A470-9ADB1FFCA327}" destId="{F4B21CFF-E014-460C-92AA-EECBC2D245D3}" srcOrd="2" destOrd="0" presId="urn:microsoft.com/office/officeart/2005/8/layout/orgChart1"/>
    <dgm:cxn modelId="{323BFE00-F142-4465-8EFF-C582AF0386E8}" type="presParOf" srcId="{C7A1B4F7-3AA0-47D4-8862-DF3B639A80AC}" destId="{3FF896B9-6F95-4F5F-A56C-375E2E77778C}" srcOrd="4" destOrd="0" presId="urn:microsoft.com/office/officeart/2005/8/layout/orgChart1"/>
    <dgm:cxn modelId="{8CE52821-4434-46B4-9166-5D7C36EB648D}" type="presParOf" srcId="{C7A1B4F7-3AA0-47D4-8862-DF3B639A80AC}" destId="{9B0293E0-84FB-47E6-AEA5-F058E3ED07AF}" srcOrd="5" destOrd="0" presId="urn:microsoft.com/office/officeart/2005/8/layout/orgChart1"/>
    <dgm:cxn modelId="{60484782-7EA9-4A7C-90C1-511DE6496F33}" type="presParOf" srcId="{9B0293E0-84FB-47E6-AEA5-F058E3ED07AF}" destId="{77C56249-00F3-4546-9259-1FB2B3A1270B}" srcOrd="0" destOrd="0" presId="urn:microsoft.com/office/officeart/2005/8/layout/orgChart1"/>
    <dgm:cxn modelId="{26474FF8-B802-4103-989E-EA85AF2BA43F}" type="presParOf" srcId="{77C56249-00F3-4546-9259-1FB2B3A1270B}" destId="{C197A993-C63D-404D-B116-DC4DAF5CB6BA}" srcOrd="0" destOrd="0" presId="urn:microsoft.com/office/officeart/2005/8/layout/orgChart1"/>
    <dgm:cxn modelId="{73DA97C2-0BC9-48D5-BBCF-D3C01012E6E2}" type="presParOf" srcId="{77C56249-00F3-4546-9259-1FB2B3A1270B}" destId="{0C62B71E-71AD-48A6-8A45-5D1D80F3AFD3}" srcOrd="1" destOrd="0" presId="urn:microsoft.com/office/officeart/2005/8/layout/orgChart1"/>
    <dgm:cxn modelId="{E7707933-B2FC-4E9E-82F9-7FA9797CDD19}" type="presParOf" srcId="{9B0293E0-84FB-47E6-AEA5-F058E3ED07AF}" destId="{BC7A3BB1-2487-4402-A146-127DF2785F8B}" srcOrd="1" destOrd="0" presId="urn:microsoft.com/office/officeart/2005/8/layout/orgChart1"/>
    <dgm:cxn modelId="{432BE8CC-4342-4C56-AD8D-89AAFCDA025B}" type="presParOf" srcId="{9B0293E0-84FB-47E6-AEA5-F058E3ED07AF}" destId="{58FB9FAC-66B3-4D16-8928-FE36CE23D4FA}" srcOrd="2" destOrd="0" presId="urn:microsoft.com/office/officeart/2005/8/layout/orgChart1"/>
    <dgm:cxn modelId="{10500B7F-B38F-45E3-8D62-1E3E274C67B0}" type="presParOf" srcId="{19B9F97F-BE16-4C3C-86D4-B5F21247BAFD}" destId="{55E8275F-27AD-4335-A710-6856ED7FE73A}" srcOrd="2" destOrd="0" presId="urn:microsoft.com/office/officeart/2005/8/layout/orgChart1"/>
    <dgm:cxn modelId="{AB46F6C9-079E-4BCD-91DC-73BA0A77E1E7}" type="presParOf" srcId="{55E8275F-27AD-4335-A710-6856ED7FE73A}" destId="{9BD96ED6-FF13-43CE-A1D9-DB5E7EE72ECE}" srcOrd="0" destOrd="0" presId="urn:microsoft.com/office/officeart/2005/8/layout/orgChart1"/>
    <dgm:cxn modelId="{B63AE565-E978-43D9-9920-B3991B9ED6C4}" type="presParOf" srcId="{55E8275F-27AD-4335-A710-6856ED7FE73A}" destId="{C1FC0727-0A3B-4710-B374-CABE1D34D5E9}" srcOrd="1" destOrd="0" presId="urn:microsoft.com/office/officeart/2005/8/layout/orgChart1"/>
    <dgm:cxn modelId="{9FB0F638-A04F-4962-A7BF-58E784D3071A}" type="presParOf" srcId="{C1FC0727-0A3B-4710-B374-CABE1D34D5E9}" destId="{E0390F44-EA75-4F8D-AA11-FCFFEBEE755A}" srcOrd="0" destOrd="0" presId="urn:microsoft.com/office/officeart/2005/8/layout/orgChart1"/>
    <dgm:cxn modelId="{96DF7966-19E9-44B4-B060-416C1937B0B9}" type="presParOf" srcId="{E0390F44-EA75-4F8D-AA11-FCFFEBEE755A}" destId="{694F7795-1442-4978-861F-BBECF2BB079A}" srcOrd="0" destOrd="0" presId="urn:microsoft.com/office/officeart/2005/8/layout/orgChart1"/>
    <dgm:cxn modelId="{3B359B95-F412-4C59-9965-E9D5170CEE5F}" type="presParOf" srcId="{E0390F44-EA75-4F8D-AA11-FCFFEBEE755A}" destId="{69116809-D5AC-4573-B6E7-1DD16EC7ED1B}" srcOrd="1" destOrd="0" presId="urn:microsoft.com/office/officeart/2005/8/layout/orgChart1"/>
    <dgm:cxn modelId="{832F9EA2-779D-412C-A0C3-5DC2E47EDB2C}" type="presParOf" srcId="{C1FC0727-0A3B-4710-B374-CABE1D34D5E9}" destId="{30634B1C-08D0-43BE-88C3-A038D6D3BB2F}" srcOrd="1" destOrd="0" presId="urn:microsoft.com/office/officeart/2005/8/layout/orgChart1"/>
    <dgm:cxn modelId="{54DB4ADB-8537-4456-A374-4136A23AC1DD}" type="presParOf" srcId="{C1FC0727-0A3B-4710-B374-CABE1D34D5E9}" destId="{C3DD65CE-A5ED-47FE-BBC8-598BB08BBA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ECC8B-0C18-4ABA-84F6-25D173D19BE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5D392A-625D-46E3-AEA7-791F3D435A41}">
      <dgm:prSet phldrT="[文字]" custT="1"/>
      <dgm:spPr>
        <a:xfrm>
          <a:off x="3772696" y="4981"/>
          <a:ext cx="150687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三年一期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認證到期</a:t>
          </a:r>
        </a:p>
      </dgm:t>
    </dgm:pt>
    <dgm:pt modelId="{1DB2684C-A13C-414A-990A-088E38063F42}" type="parTrans" cxnId="{A6968A7D-7776-4B21-82E9-398A9A4A8C30}">
      <dgm:prSet/>
      <dgm:spPr/>
      <dgm:t>
        <a:bodyPr/>
        <a:lstStyle/>
        <a:p>
          <a:endParaRPr lang="zh-TW" altLang="en-US" sz="1400"/>
        </a:p>
      </dgm:t>
    </dgm:pt>
    <dgm:pt modelId="{1E2CFD8C-0A9C-4658-BEBE-492928D27E5C}" type="sibTrans" cxnId="{A6968A7D-7776-4B21-82E9-398A9A4A8C3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xfrm>
          <a:off x="1348660" y="-79948"/>
          <a:ext cx="6354949" cy="6354949"/>
        </a:xfrm>
        <a:prstGeom prst="circularArrow">
          <a:avLst>
            <a:gd name="adj1" fmla="val 5544"/>
            <a:gd name="adj2" fmla="val 330680"/>
            <a:gd name="adj3" fmla="val 14847097"/>
            <a:gd name="adj4" fmla="val 16762719"/>
            <a:gd name="adj5" fmla="val 5757"/>
          </a:avLst>
        </a:prstGeom>
        <a:solidFill>
          <a:srgbClr val="A54D74"/>
        </a:solidFill>
        <a:ln w="19050" cap="flat" cmpd="sng" algn="ctr">
          <a:solidFill>
            <a:sysClr val="window" lastClr="FFFFFF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TW" altLang="en-US" sz="1400"/>
        </a:p>
      </dgm:t>
    </dgm:pt>
    <dgm:pt modelId="{85D346EB-E204-4B64-9DFE-DC4E88B01A9A}">
      <dgm:prSet phldrT="[文字]" custT="1"/>
      <dgm:spPr>
        <a:xfrm>
          <a:off x="6174944" y="1877545"/>
          <a:ext cx="1857106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會員取得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申請書、說明</a:t>
          </a:r>
        </a:p>
      </dgm:t>
    </dgm:pt>
    <dgm:pt modelId="{B2F0462F-6214-4AA5-AD81-D6DDAA50D8C6}" type="parTrans" cxnId="{E6D7281B-C47C-447A-A3C1-748A65F3E84C}">
      <dgm:prSet/>
      <dgm:spPr/>
      <dgm:t>
        <a:bodyPr/>
        <a:lstStyle/>
        <a:p>
          <a:endParaRPr lang="zh-TW" altLang="en-US" sz="1400"/>
        </a:p>
      </dgm:t>
    </dgm:pt>
    <dgm:pt modelId="{DD352131-AE02-4F58-97E9-9FA4C1BAC39F}" type="sibTrans" cxnId="{E6D7281B-C47C-447A-A3C1-748A65F3E84C}">
      <dgm:prSet/>
      <dgm:spPr/>
      <dgm:t>
        <a:bodyPr/>
        <a:lstStyle/>
        <a:p>
          <a:endParaRPr lang="zh-TW" altLang="en-US" sz="1400"/>
        </a:p>
      </dgm:t>
    </dgm:pt>
    <dgm:pt modelId="{F6FAC1E8-9C13-49E3-A36C-B2D68CCD48F0}">
      <dgm:prSet phldrT="[文字]" custT="1"/>
      <dgm:spPr>
        <a:xfrm>
          <a:off x="6350058" y="3552416"/>
          <a:ext cx="150687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會員建立維護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個人帳戶</a:t>
          </a:r>
        </a:p>
      </dgm:t>
    </dgm:pt>
    <dgm:pt modelId="{3B63D4A8-6E5B-4C0E-A23D-0B30D3081BD5}" type="parTrans" cxnId="{F06EE2AD-892D-4D1C-9D2A-EBC59A272A05}">
      <dgm:prSet/>
      <dgm:spPr/>
      <dgm:t>
        <a:bodyPr/>
        <a:lstStyle/>
        <a:p>
          <a:endParaRPr lang="zh-TW" altLang="en-US" sz="1400"/>
        </a:p>
      </dgm:t>
    </dgm:pt>
    <dgm:pt modelId="{5EF4E045-744D-48D7-B7F2-9A66B5BAEB8B}" type="sibTrans" cxnId="{F06EE2AD-892D-4D1C-9D2A-EBC59A272A05}">
      <dgm:prSet/>
      <dgm:spPr/>
      <dgm:t>
        <a:bodyPr/>
        <a:lstStyle/>
        <a:p>
          <a:endParaRPr lang="zh-TW" altLang="en-US" sz="1400"/>
        </a:p>
      </dgm:t>
    </dgm:pt>
    <dgm:pt modelId="{D76927D2-471A-4CA3-81AB-37EA9DB68C8C}">
      <dgm:prSet phldrT="[文字]" custT="1"/>
      <dgm:spPr>
        <a:xfrm>
          <a:off x="1049584" y="1894967"/>
          <a:ext cx="194070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學會委員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審查申請</a:t>
          </a:r>
        </a:p>
      </dgm:t>
    </dgm:pt>
    <dgm:pt modelId="{5F7378DA-198E-4CF5-B07A-55690B28CFA3}" type="parTrans" cxnId="{158F70A8-F978-4CD8-8E23-99ACE12393C1}">
      <dgm:prSet/>
      <dgm:spPr/>
      <dgm:t>
        <a:bodyPr/>
        <a:lstStyle/>
        <a:p>
          <a:endParaRPr lang="zh-TW" altLang="en-US" sz="1400"/>
        </a:p>
      </dgm:t>
    </dgm:pt>
    <dgm:pt modelId="{BC3CC259-7184-4964-98B1-B764D2805DB6}" type="sibTrans" cxnId="{158F70A8-F978-4CD8-8E23-99ACE12393C1}">
      <dgm:prSet/>
      <dgm:spPr/>
      <dgm:t>
        <a:bodyPr/>
        <a:lstStyle/>
        <a:p>
          <a:endParaRPr lang="zh-TW" altLang="en-US" sz="1400"/>
        </a:p>
      </dgm:t>
    </dgm:pt>
    <dgm:pt modelId="{8449CE30-5DE0-4B84-B418-BE10D8046A93}">
      <dgm:prSet phldrT="[文字]" custT="1"/>
      <dgm:spPr>
        <a:xfrm>
          <a:off x="5365593" y="4907416"/>
          <a:ext cx="150687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轉架學會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範例檔倉</a:t>
          </a:r>
        </a:p>
      </dgm:t>
    </dgm:pt>
    <dgm:pt modelId="{EFB11A06-B64F-4F59-AA99-E9CAC1B3B06E}" type="parTrans" cxnId="{FC55AA2D-4616-410A-AFD9-877F5B8D38FE}">
      <dgm:prSet/>
      <dgm:spPr/>
      <dgm:t>
        <a:bodyPr/>
        <a:lstStyle/>
        <a:p>
          <a:endParaRPr lang="zh-TW" altLang="en-US" sz="1400"/>
        </a:p>
      </dgm:t>
    </dgm:pt>
    <dgm:pt modelId="{518A4F1E-5A8A-48FA-8181-2CDB62E6DB34}" type="sibTrans" cxnId="{FC55AA2D-4616-410A-AFD9-877F5B8D38FE}">
      <dgm:prSet/>
      <dgm:spPr/>
      <dgm:t>
        <a:bodyPr/>
        <a:lstStyle/>
        <a:p>
          <a:endParaRPr lang="zh-TW" altLang="en-US" sz="1400"/>
        </a:p>
      </dgm:t>
    </dgm:pt>
    <dgm:pt modelId="{A6157DC5-D2BC-4142-9AA4-92AA2D10A68E}">
      <dgm:prSet phldrT="[文字]" custT="1"/>
      <dgm:spPr>
        <a:xfrm>
          <a:off x="3772696" y="5424980"/>
          <a:ext cx="150687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編修</a:t>
          </a:r>
          <a:r>
            <a:rPr lang="en-US" altLang="zh-TW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GitHub</a:t>
          </a: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個人帳戶內容</a:t>
          </a:r>
        </a:p>
      </dgm:t>
    </dgm:pt>
    <dgm:pt modelId="{7E9B2314-A32E-4C58-A730-F834585F0D7C}" type="parTrans" cxnId="{CF0B9577-8DC6-4198-89EF-AB76CA7E77E4}">
      <dgm:prSet/>
      <dgm:spPr/>
      <dgm:t>
        <a:bodyPr/>
        <a:lstStyle/>
        <a:p>
          <a:endParaRPr lang="zh-TW" altLang="en-US" sz="1400"/>
        </a:p>
      </dgm:t>
    </dgm:pt>
    <dgm:pt modelId="{AAE0615E-2669-40C4-9898-97169AC33532}" type="sibTrans" cxnId="{CF0B9577-8DC6-4198-89EF-AB76CA7E77E4}">
      <dgm:prSet/>
      <dgm:spPr/>
      <dgm:t>
        <a:bodyPr/>
        <a:lstStyle/>
        <a:p>
          <a:endParaRPr lang="zh-TW" altLang="en-US" sz="1400"/>
        </a:p>
      </dgm:t>
    </dgm:pt>
    <dgm:pt modelId="{3FEE3FF4-E72F-44A3-A758-DB19D7DE36EB}">
      <dgm:prSet phldrT="[文字]" custT="1"/>
      <dgm:spPr>
        <a:xfrm>
          <a:off x="2179798" y="4907416"/>
          <a:ext cx="150687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彙集活動證據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放置帳戶檔倉</a:t>
          </a:r>
        </a:p>
      </dgm:t>
    </dgm:pt>
    <dgm:pt modelId="{63710291-DF26-4D09-97EF-8192A814F563}" type="parTrans" cxnId="{F416862F-3543-4E0F-B877-F8845155FC90}">
      <dgm:prSet/>
      <dgm:spPr/>
      <dgm:t>
        <a:bodyPr/>
        <a:lstStyle/>
        <a:p>
          <a:endParaRPr lang="zh-TW" altLang="en-US" sz="1400"/>
        </a:p>
      </dgm:t>
    </dgm:pt>
    <dgm:pt modelId="{4EB87189-61E1-4A6D-B0BE-6B6FFA5F921D}" type="sibTrans" cxnId="{F416862F-3543-4E0F-B877-F8845155FC90}">
      <dgm:prSet/>
      <dgm:spPr/>
      <dgm:t>
        <a:bodyPr/>
        <a:lstStyle/>
        <a:p>
          <a:endParaRPr lang="zh-TW" altLang="en-US" sz="1400"/>
        </a:p>
      </dgm:t>
    </dgm:pt>
    <dgm:pt modelId="{075B79E7-B58B-439B-8B1A-501A772249B1}">
      <dgm:prSet phldrT="[文字]" custT="1"/>
      <dgm:spPr>
        <a:xfrm>
          <a:off x="1066676" y="3552416"/>
          <a:ext cx="1764192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提交認證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申請書</a:t>
          </a:r>
        </a:p>
      </dgm:t>
    </dgm:pt>
    <dgm:pt modelId="{1588E4FB-E00D-4B64-99D2-F1A89CB46C8B}" type="parTrans" cxnId="{50824C87-BAB3-4468-9089-C9906DF4E630}">
      <dgm:prSet/>
      <dgm:spPr/>
      <dgm:t>
        <a:bodyPr/>
        <a:lstStyle/>
        <a:p>
          <a:endParaRPr lang="zh-TW" altLang="en-US" sz="1400"/>
        </a:p>
      </dgm:t>
    </dgm:pt>
    <dgm:pt modelId="{B6D7227A-0275-4664-BAA1-FFE90F60F21B}" type="sibTrans" cxnId="{50824C87-BAB3-4468-9089-C9906DF4E630}">
      <dgm:prSet/>
      <dgm:spPr/>
      <dgm:t>
        <a:bodyPr/>
        <a:lstStyle/>
        <a:p>
          <a:endParaRPr lang="zh-TW" altLang="en-US" sz="1400"/>
        </a:p>
      </dgm:t>
    </dgm:pt>
    <dgm:pt modelId="{CDF04342-074A-4092-83E9-062FF5292570}">
      <dgm:prSet phldrT="[文字]" custT="1"/>
      <dgm:spPr>
        <a:xfrm>
          <a:off x="2179798" y="522545"/>
          <a:ext cx="150687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學會頒發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合格標章</a:t>
          </a:r>
          <a:r>
            <a:rPr lang="en-US" altLang="zh-TW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/</a:t>
          </a: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證書</a:t>
          </a:r>
        </a:p>
      </dgm:t>
    </dgm:pt>
    <dgm:pt modelId="{1C9752EE-EECF-4750-BDB0-BCA093B68884}" type="parTrans" cxnId="{BFB45E25-C2AD-4BCC-82F0-D794983AD0DA}">
      <dgm:prSet/>
      <dgm:spPr/>
      <dgm:t>
        <a:bodyPr/>
        <a:lstStyle/>
        <a:p>
          <a:endParaRPr lang="zh-TW" altLang="en-US" sz="1400"/>
        </a:p>
      </dgm:t>
    </dgm:pt>
    <dgm:pt modelId="{2C633526-83D8-4E19-81B1-38B8CAAD5437}" type="sibTrans" cxnId="{BFB45E25-C2AD-4BCC-82F0-D794983AD0DA}">
      <dgm:prSet/>
      <dgm:spPr/>
      <dgm:t>
        <a:bodyPr/>
        <a:lstStyle/>
        <a:p>
          <a:endParaRPr lang="zh-TW" altLang="en-US" sz="1400"/>
        </a:p>
      </dgm:t>
    </dgm:pt>
    <dgm:pt modelId="{016369FB-D892-420A-81AF-9EF7A9DFE15C}">
      <dgm:prSet phldrT="[文字]" custT="1"/>
      <dgm:spPr>
        <a:xfrm>
          <a:off x="5365593" y="522545"/>
          <a:ext cx="1506877" cy="753438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會員開始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申請認證</a:t>
          </a:r>
        </a:p>
      </dgm:t>
    </dgm:pt>
    <dgm:pt modelId="{012D848C-D0F4-4F93-9D47-D3823125E0D8}" type="parTrans" cxnId="{DB851C0B-11DE-47FA-8EE7-27159A07F9F4}">
      <dgm:prSet/>
      <dgm:spPr/>
      <dgm:t>
        <a:bodyPr/>
        <a:lstStyle/>
        <a:p>
          <a:endParaRPr lang="zh-TW" altLang="en-US" sz="1400"/>
        </a:p>
      </dgm:t>
    </dgm:pt>
    <dgm:pt modelId="{EDED0120-B5FC-4C11-8A19-FECC47440B23}" type="sibTrans" cxnId="{DB851C0B-11DE-47FA-8EE7-27159A07F9F4}">
      <dgm:prSet/>
      <dgm:spPr/>
      <dgm:t>
        <a:bodyPr/>
        <a:lstStyle/>
        <a:p>
          <a:endParaRPr lang="zh-TW" altLang="en-US" sz="1400"/>
        </a:p>
      </dgm:t>
    </dgm:pt>
    <dgm:pt modelId="{6DEC8572-BFD0-484F-8F7D-98BD51B018EF}">
      <dgm:prSet phldrT="[文字]" custT="1"/>
      <dgm:spPr>
        <a:xfrm>
          <a:off x="2179798" y="522545"/>
          <a:ext cx="1506877" cy="753438"/>
        </a:xfr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學會公告</a:t>
          </a:r>
          <a:endParaRPr lang="en-US" altLang="zh-TW" sz="14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>
            <a:buNone/>
          </a:pP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人才標章</a:t>
          </a:r>
          <a:r>
            <a:rPr lang="en-US" altLang="zh-TW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/</a:t>
          </a:r>
          <a:r>
            <a:rPr lang="zh-TW" altLang="en-US" sz="14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證書</a:t>
          </a:r>
        </a:p>
      </dgm:t>
    </dgm:pt>
    <dgm:pt modelId="{49B991AE-8BFD-42B8-A26B-42CCA3C819BA}" type="parTrans" cxnId="{4DA153E9-8D63-4B43-9080-08B479150827}">
      <dgm:prSet/>
      <dgm:spPr/>
      <dgm:t>
        <a:bodyPr/>
        <a:lstStyle/>
        <a:p>
          <a:endParaRPr lang="zh-TW" altLang="en-US" sz="1400"/>
        </a:p>
      </dgm:t>
    </dgm:pt>
    <dgm:pt modelId="{39EBD88E-A355-49F6-877A-FC7EB7A62873}" type="sibTrans" cxnId="{4DA153E9-8D63-4B43-9080-08B479150827}">
      <dgm:prSet/>
      <dgm:spPr/>
      <dgm:t>
        <a:bodyPr/>
        <a:lstStyle/>
        <a:p>
          <a:endParaRPr lang="zh-TW" altLang="en-US" sz="1400"/>
        </a:p>
      </dgm:t>
    </dgm:pt>
    <dgm:pt modelId="{8173043F-5574-4F0D-8D39-E91F7414A23C}" type="pres">
      <dgm:prSet presAssocID="{50CECC8B-0C18-4ABA-84F6-25D173D19BE7}" presName="Name0" presStyleCnt="0">
        <dgm:presLayoutVars>
          <dgm:dir/>
          <dgm:resizeHandles val="exact"/>
        </dgm:presLayoutVars>
      </dgm:prSet>
      <dgm:spPr/>
    </dgm:pt>
    <dgm:pt modelId="{A05B115E-6463-4459-A76A-BDC22AFFCCAA}" type="pres">
      <dgm:prSet presAssocID="{50CECC8B-0C18-4ABA-84F6-25D173D19BE7}" presName="cycle" presStyleCnt="0"/>
      <dgm:spPr/>
    </dgm:pt>
    <dgm:pt modelId="{579873CF-C03D-46F6-A533-86049786F5F5}" type="pres">
      <dgm:prSet presAssocID="{D45D392A-625D-46E3-AEA7-791F3D435A41}" presName="nodeFirstNode" presStyleLbl="node1" presStyleIdx="0" presStyleCnt="11" custRadScaleRad="101476" custRadScaleInc="-10580">
        <dgm:presLayoutVars>
          <dgm:bulletEnabled val="1"/>
        </dgm:presLayoutVars>
      </dgm:prSet>
      <dgm:spPr/>
    </dgm:pt>
    <dgm:pt modelId="{F2700C37-FCE2-4FEC-B8CB-6A76DAC71575}" type="pres">
      <dgm:prSet presAssocID="{1E2CFD8C-0A9C-4658-BEBE-492928D27E5C}" presName="sibTransFirstNode" presStyleLbl="bgShp" presStyleIdx="0" presStyleCnt="1" custLinFactNeighborX="1597" custLinFactNeighborY="-133"/>
      <dgm:spPr/>
    </dgm:pt>
    <dgm:pt modelId="{1C81D24F-B23F-470C-AD9E-29C0A242A3DC}" type="pres">
      <dgm:prSet presAssocID="{016369FB-D892-420A-81AF-9EF7A9DFE15C}" presName="nodeFollowingNodes" presStyleLbl="node1" presStyleIdx="1" presStyleCnt="11" custRadScaleRad="102786" custRadScaleInc="7809">
        <dgm:presLayoutVars>
          <dgm:bulletEnabled val="1"/>
        </dgm:presLayoutVars>
      </dgm:prSet>
      <dgm:spPr/>
    </dgm:pt>
    <dgm:pt modelId="{F4C8D2A2-D019-48E5-8B6D-3C131A8E6438}" type="pres">
      <dgm:prSet presAssocID="{85D346EB-E204-4B64-9DFE-DC4E88B01A9A}" presName="nodeFollowingNodes" presStyleLbl="node1" presStyleIdx="2" presStyleCnt="11" custScaleX="123242">
        <dgm:presLayoutVars>
          <dgm:bulletEnabled val="1"/>
        </dgm:presLayoutVars>
      </dgm:prSet>
      <dgm:spPr/>
    </dgm:pt>
    <dgm:pt modelId="{5FA79C89-5A66-433B-BC61-4543FD450AFE}" type="pres">
      <dgm:prSet presAssocID="{F6FAC1E8-9C13-49E3-A36C-B2D68CCD48F0}" presName="nodeFollowingNodes" presStyleLbl="node1" presStyleIdx="3" presStyleCnt="11">
        <dgm:presLayoutVars>
          <dgm:bulletEnabled val="1"/>
        </dgm:presLayoutVars>
      </dgm:prSet>
      <dgm:spPr/>
    </dgm:pt>
    <dgm:pt modelId="{2B2EAF25-5E16-4EA6-87BB-6E70FE38F5F4}" type="pres">
      <dgm:prSet presAssocID="{8449CE30-5DE0-4B84-B418-BE10D8046A93}" presName="nodeFollowingNodes" presStyleLbl="node1" presStyleIdx="4" presStyleCnt="11">
        <dgm:presLayoutVars>
          <dgm:bulletEnabled val="1"/>
        </dgm:presLayoutVars>
      </dgm:prSet>
      <dgm:spPr/>
    </dgm:pt>
    <dgm:pt modelId="{97663F11-53A1-4479-9BF7-F803ED397692}" type="pres">
      <dgm:prSet presAssocID="{A6157DC5-D2BC-4142-9AA4-92AA2D10A68E}" presName="nodeFollowingNodes" presStyleLbl="node1" presStyleIdx="5" presStyleCnt="11" custRadScaleRad="102898" custRadScaleInc="-5692">
        <dgm:presLayoutVars>
          <dgm:bulletEnabled val="1"/>
        </dgm:presLayoutVars>
      </dgm:prSet>
      <dgm:spPr/>
    </dgm:pt>
    <dgm:pt modelId="{0AF00D14-34D9-4672-B76F-E1C597C4ACB1}" type="pres">
      <dgm:prSet presAssocID="{3FEE3FF4-E72F-44A3-A758-DB19D7DE36EB}" presName="nodeFollowingNodes" presStyleLbl="node1" presStyleIdx="6" presStyleCnt="11" custRadScaleRad="102095" custRadScaleInc="901">
        <dgm:presLayoutVars>
          <dgm:bulletEnabled val="1"/>
        </dgm:presLayoutVars>
      </dgm:prSet>
      <dgm:spPr/>
    </dgm:pt>
    <dgm:pt modelId="{1C2A734F-74F2-40EB-A669-31029BF1387A}" type="pres">
      <dgm:prSet presAssocID="{075B79E7-B58B-439B-8B1A-501A772249B1}" presName="nodeFollowingNodes" presStyleLbl="node1" presStyleIdx="7" presStyleCnt="11" custScaleX="83486">
        <dgm:presLayoutVars>
          <dgm:bulletEnabled val="1"/>
        </dgm:presLayoutVars>
      </dgm:prSet>
      <dgm:spPr/>
    </dgm:pt>
    <dgm:pt modelId="{84AB408B-90FD-4104-A86E-89E0C0E444D1}" type="pres">
      <dgm:prSet presAssocID="{D76927D2-471A-4CA3-81AB-37EA9DB68C8C}" presName="nodeFollowingNodes" presStyleLbl="node1" presStyleIdx="8" presStyleCnt="11" custScaleX="85221" custRadScaleRad="103268" custRadScaleInc="-16173">
        <dgm:presLayoutVars>
          <dgm:bulletEnabled val="1"/>
        </dgm:presLayoutVars>
      </dgm:prSet>
      <dgm:spPr/>
    </dgm:pt>
    <dgm:pt modelId="{7F38A8A7-6DA6-44A3-96D8-04EA129271D4}" type="pres">
      <dgm:prSet presAssocID="{CDF04342-074A-4092-83E9-062FF5292570}" presName="nodeFollowingNodes" presStyleLbl="node1" presStyleIdx="9" presStyleCnt="11" custRadScaleRad="105392" custRadScaleInc="-22162">
        <dgm:presLayoutVars>
          <dgm:bulletEnabled val="1"/>
        </dgm:presLayoutVars>
      </dgm:prSet>
      <dgm:spPr/>
    </dgm:pt>
    <dgm:pt modelId="{42542C1E-F66E-4A2B-B955-01E3F71507DF}" type="pres">
      <dgm:prSet presAssocID="{6DEC8572-BFD0-484F-8F7D-98BD51B018EF}" presName="nodeFollowingNodes" presStyleLbl="node1" presStyleIdx="10" presStyleCnt="11" custRadScaleRad="104643" custRadScaleInc="-4430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B851C0B-11DE-47FA-8EE7-27159A07F9F4}" srcId="{50CECC8B-0C18-4ABA-84F6-25D173D19BE7}" destId="{016369FB-D892-420A-81AF-9EF7A9DFE15C}" srcOrd="1" destOrd="0" parTransId="{012D848C-D0F4-4F93-9D47-D3823125E0D8}" sibTransId="{EDED0120-B5FC-4C11-8A19-FECC47440B23}"/>
    <dgm:cxn modelId="{832DC911-3F6A-46E6-A586-6848C95ADE73}" type="presOf" srcId="{D76927D2-471A-4CA3-81AB-37EA9DB68C8C}" destId="{84AB408B-90FD-4104-A86E-89E0C0E444D1}" srcOrd="0" destOrd="0" presId="urn:microsoft.com/office/officeart/2005/8/layout/cycle3"/>
    <dgm:cxn modelId="{6F51F716-DFA9-4121-96D9-9D2179789A2D}" type="presOf" srcId="{1E2CFD8C-0A9C-4658-BEBE-492928D27E5C}" destId="{F2700C37-FCE2-4FEC-B8CB-6A76DAC71575}" srcOrd="0" destOrd="0" presId="urn:microsoft.com/office/officeart/2005/8/layout/cycle3"/>
    <dgm:cxn modelId="{E6D7281B-C47C-447A-A3C1-748A65F3E84C}" srcId="{50CECC8B-0C18-4ABA-84F6-25D173D19BE7}" destId="{85D346EB-E204-4B64-9DFE-DC4E88B01A9A}" srcOrd="2" destOrd="0" parTransId="{B2F0462F-6214-4AA5-AD81-D6DDAA50D8C6}" sibTransId="{DD352131-AE02-4F58-97E9-9FA4C1BAC39F}"/>
    <dgm:cxn modelId="{BFB45E25-C2AD-4BCC-82F0-D794983AD0DA}" srcId="{50CECC8B-0C18-4ABA-84F6-25D173D19BE7}" destId="{CDF04342-074A-4092-83E9-062FF5292570}" srcOrd="9" destOrd="0" parTransId="{1C9752EE-EECF-4750-BDB0-BCA093B68884}" sibTransId="{2C633526-83D8-4E19-81B1-38B8CAAD5437}"/>
    <dgm:cxn modelId="{FC55AA2D-4616-410A-AFD9-877F5B8D38FE}" srcId="{50CECC8B-0C18-4ABA-84F6-25D173D19BE7}" destId="{8449CE30-5DE0-4B84-B418-BE10D8046A93}" srcOrd="4" destOrd="0" parTransId="{EFB11A06-B64F-4F59-AA99-E9CAC1B3B06E}" sibTransId="{518A4F1E-5A8A-48FA-8181-2CDB62E6DB34}"/>
    <dgm:cxn modelId="{F416862F-3543-4E0F-B877-F8845155FC90}" srcId="{50CECC8B-0C18-4ABA-84F6-25D173D19BE7}" destId="{3FEE3FF4-E72F-44A3-A758-DB19D7DE36EB}" srcOrd="6" destOrd="0" parTransId="{63710291-DF26-4D09-97EF-8192A814F563}" sibTransId="{4EB87189-61E1-4A6D-B0BE-6B6FFA5F921D}"/>
    <dgm:cxn modelId="{6559435B-740E-490E-85C0-8983BEC5D27B}" type="presOf" srcId="{D45D392A-625D-46E3-AEA7-791F3D435A41}" destId="{579873CF-C03D-46F6-A533-86049786F5F5}" srcOrd="0" destOrd="0" presId="urn:microsoft.com/office/officeart/2005/8/layout/cycle3"/>
    <dgm:cxn modelId="{0DAE5B6A-1088-4226-A943-1DBF70285093}" type="presOf" srcId="{8449CE30-5DE0-4B84-B418-BE10D8046A93}" destId="{2B2EAF25-5E16-4EA6-87BB-6E70FE38F5F4}" srcOrd="0" destOrd="0" presId="urn:microsoft.com/office/officeart/2005/8/layout/cycle3"/>
    <dgm:cxn modelId="{CF0B9577-8DC6-4198-89EF-AB76CA7E77E4}" srcId="{50CECC8B-0C18-4ABA-84F6-25D173D19BE7}" destId="{A6157DC5-D2BC-4142-9AA4-92AA2D10A68E}" srcOrd="5" destOrd="0" parTransId="{7E9B2314-A32E-4C58-A730-F834585F0D7C}" sibTransId="{AAE0615E-2669-40C4-9898-97169AC33532}"/>
    <dgm:cxn modelId="{6005DE77-8290-44E1-9DE0-65341D0D2727}" type="presOf" srcId="{CDF04342-074A-4092-83E9-062FF5292570}" destId="{7F38A8A7-6DA6-44A3-96D8-04EA129271D4}" srcOrd="0" destOrd="0" presId="urn:microsoft.com/office/officeart/2005/8/layout/cycle3"/>
    <dgm:cxn modelId="{90FD4E59-2F85-41AA-BBBB-170ABA07D179}" type="presOf" srcId="{A6157DC5-D2BC-4142-9AA4-92AA2D10A68E}" destId="{97663F11-53A1-4479-9BF7-F803ED397692}" srcOrd="0" destOrd="0" presId="urn:microsoft.com/office/officeart/2005/8/layout/cycle3"/>
    <dgm:cxn modelId="{A6968A7D-7776-4B21-82E9-398A9A4A8C30}" srcId="{50CECC8B-0C18-4ABA-84F6-25D173D19BE7}" destId="{D45D392A-625D-46E3-AEA7-791F3D435A41}" srcOrd="0" destOrd="0" parTransId="{1DB2684C-A13C-414A-990A-088E38063F42}" sibTransId="{1E2CFD8C-0A9C-4658-BEBE-492928D27E5C}"/>
    <dgm:cxn modelId="{25B96685-9B18-4C59-A18B-D85C5B14A5EB}" type="presOf" srcId="{075B79E7-B58B-439B-8B1A-501A772249B1}" destId="{1C2A734F-74F2-40EB-A669-31029BF1387A}" srcOrd="0" destOrd="0" presId="urn:microsoft.com/office/officeart/2005/8/layout/cycle3"/>
    <dgm:cxn modelId="{50824C87-BAB3-4468-9089-C9906DF4E630}" srcId="{50CECC8B-0C18-4ABA-84F6-25D173D19BE7}" destId="{075B79E7-B58B-439B-8B1A-501A772249B1}" srcOrd="7" destOrd="0" parTransId="{1588E4FB-E00D-4B64-99D2-F1A89CB46C8B}" sibTransId="{B6D7227A-0275-4664-BAA1-FFE90F60F21B}"/>
    <dgm:cxn modelId="{0E43EB90-5EF5-4BA8-B9B1-BB8E501CD92B}" type="presOf" srcId="{85D346EB-E204-4B64-9DFE-DC4E88B01A9A}" destId="{F4C8D2A2-D019-48E5-8B6D-3C131A8E6438}" srcOrd="0" destOrd="0" presId="urn:microsoft.com/office/officeart/2005/8/layout/cycle3"/>
    <dgm:cxn modelId="{3E69079B-5CC7-468B-9449-FC3AA3301184}" type="presOf" srcId="{F6FAC1E8-9C13-49E3-A36C-B2D68CCD48F0}" destId="{5FA79C89-5A66-433B-BC61-4543FD450AFE}" srcOrd="0" destOrd="0" presId="urn:microsoft.com/office/officeart/2005/8/layout/cycle3"/>
    <dgm:cxn modelId="{158F70A8-F978-4CD8-8E23-99ACE12393C1}" srcId="{50CECC8B-0C18-4ABA-84F6-25D173D19BE7}" destId="{D76927D2-471A-4CA3-81AB-37EA9DB68C8C}" srcOrd="8" destOrd="0" parTransId="{5F7378DA-198E-4CF5-B07A-55690B28CFA3}" sibTransId="{BC3CC259-7184-4964-98B1-B764D2805DB6}"/>
    <dgm:cxn modelId="{F06EE2AD-892D-4D1C-9D2A-EBC59A272A05}" srcId="{50CECC8B-0C18-4ABA-84F6-25D173D19BE7}" destId="{F6FAC1E8-9C13-49E3-A36C-B2D68CCD48F0}" srcOrd="3" destOrd="0" parTransId="{3B63D4A8-6E5B-4C0E-A23D-0B30D3081BD5}" sibTransId="{5EF4E045-744D-48D7-B7F2-9A66B5BAEB8B}"/>
    <dgm:cxn modelId="{84F7FCB8-C91A-4086-8B0F-2C51831606C3}" type="presOf" srcId="{3FEE3FF4-E72F-44A3-A758-DB19D7DE36EB}" destId="{0AF00D14-34D9-4672-B76F-E1C597C4ACB1}" srcOrd="0" destOrd="0" presId="urn:microsoft.com/office/officeart/2005/8/layout/cycle3"/>
    <dgm:cxn modelId="{C6D63BE5-5AF3-44DF-933C-AA224C35B044}" type="presOf" srcId="{50CECC8B-0C18-4ABA-84F6-25D173D19BE7}" destId="{8173043F-5574-4F0D-8D39-E91F7414A23C}" srcOrd="0" destOrd="0" presId="urn:microsoft.com/office/officeart/2005/8/layout/cycle3"/>
    <dgm:cxn modelId="{E25926E9-E939-4011-ACD3-7CAB8EEA9625}" type="presOf" srcId="{6DEC8572-BFD0-484F-8F7D-98BD51B018EF}" destId="{42542C1E-F66E-4A2B-B955-01E3F71507DF}" srcOrd="0" destOrd="0" presId="urn:microsoft.com/office/officeart/2005/8/layout/cycle3"/>
    <dgm:cxn modelId="{4DA153E9-8D63-4B43-9080-08B479150827}" srcId="{50CECC8B-0C18-4ABA-84F6-25D173D19BE7}" destId="{6DEC8572-BFD0-484F-8F7D-98BD51B018EF}" srcOrd="10" destOrd="0" parTransId="{49B991AE-8BFD-42B8-A26B-42CCA3C819BA}" sibTransId="{39EBD88E-A355-49F6-877A-FC7EB7A62873}"/>
    <dgm:cxn modelId="{38691FEC-5E66-4422-BC38-841ACEEED9A6}" type="presOf" srcId="{016369FB-D892-420A-81AF-9EF7A9DFE15C}" destId="{1C81D24F-B23F-470C-AD9E-29C0A242A3DC}" srcOrd="0" destOrd="0" presId="urn:microsoft.com/office/officeart/2005/8/layout/cycle3"/>
    <dgm:cxn modelId="{F0C5AFEE-C503-4BEB-8F21-23B8E0EEC345}" type="presParOf" srcId="{8173043F-5574-4F0D-8D39-E91F7414A23C}" destId="{A05B115E-6463-4459-A76A-BDC22AFFCCAA}" srcOrd="0" destOrd="0" presId="urn:microsoft.com/office/officeart/2005/8/layout/cycle3"/>
    <dgm:cxn modelId="{EC527251-157F-4222-97CA-4757A783B63A}" type="presParOf" srcId="{A05B115E-6463-4459-A76A-BDC22AFFCCAA}" destId="{579873CF-C03D-46F6-A533-86049786F5F5}" srcOrd="0" destOrd="0" presId="urn:microsoft.com/office/officeart/2005/8/layout/cycle3"/>
    <dgm:cxn modelId="{E952FC78-CBC3-4A3E-8346-DC75F50A4F81}" type="presParOf" srcId="{A05B115E-6463-4459-A76A-BDC22AFFCCAA}" destId="{F2700C37-FCE2-4FEC-B8CB-6A76DAC71575}" srcOrd="1" destOrd="0" presId="urn:microsoft.com/office/officeart/2005/8/layout/cycle3"/>
    <dgm:cxn modelId="{4FE6278A-C68E-4C3D-8027-87697FEC2E97}" type="presParOf" srcId="{A05B115E-6463-4459-A76A-BDC22AFFCCAA}" destId="{1C81D24F-B23F-470C-AD9E-29C0A242A3DC}" srcOrd="2" destOrd="0" presId="urn:microsoft.com/office/officeart/2005/8/layout/cycle3"/>
    <dgm:cxn modelId="{E9EC1B36-774B-40C4-850C-BFBAF6A927D1}" type="presParOf" srcId="{A05B115E-6463-4459-A76A-BDC22AFFCCAA}" destId="{F4C8D2A2-D019-48E5-8B6D-3C131A8E6438}" srcOrd="3" destOrd="0" presId="urn:microsoft.com/office/officeart/2005/8/layout/cycle3"/>
    <dgm:cxn modelId="{5682D496-94AF-4317-A754-424D2BF4B99A}" type="presParOf" srcId="{A05B115E-6463-4459-A76A-BDC22AFFCCAA}" destId="{5FA79C89-5A66-433B-BC61-4543FD450AFE}" srcOrd="4" destOrd="0" presId="urn:microsoft.com/office/officeart/2005/8/layout/cycle3"/>
    <dgm:cxn modelId="{B8066244-B4BC-4CB6-99F6-268EB207D297}" type="presParOf" srcId="{A05B115E-6463-4459-A76A-BDC22AFFCCAA}" destId="{2B2EAF25-5E16-4EA6-87BB-6E70FE38F5F4}" srcOrd="5" destOrd="0" presId="urn:microsoft.com/office/officeart/2005/8/layout/cycle3"/>
    <dgm:cxn modelId="{02BF7704-3D15-4305-BFF1-4B14C1CE5126}" type="presParOf" srcId="{A05B115E-6463-4459-A76A-BDC22AFFCCAA}" destId="{97663F11-53A1-4479-9BF7-F803ED397692}" srcOrd="6" destOrd="0" presId="urn:microsoft.com/office/officeart/2005/8/layout/cycle3"/>
    <dgm:cxn modelId="{B64FC795-851A-422D-B03C-893BA7C141E2}" type="presParOf" srcId="{A05B115E-6463-4459-A76A-BDC22AFFCCAA}" destId="{0AF00D14-34D9-4672-B76F-E1C597C4ACB1}" srcOrd="7" destOrd="0" presId="urn:microsoft.com/office/officeart/2005/8/layout/cycle3"/>
    <dgm:cxn modelId="{030BD150-6715-4A94-A010-23B24EB631DC}" type="presParOf" srcId="{A05B115E-6463-4459-A76A-BDC22AFFCCAA}" destId="{1C2A734F-74F2-40EB-A669-31029BF1387A}" srcOrd="8" destOrd="0" presId="urn:microsoft.com/office/officeart/2005/8/layout/cycle3"/>
    <dgm:cxn modelId="{60194EF4-BBD5-4AF4-8E10-BCCC248F4593}" type="presParOf" srcId="{A05B115E-6463-4459-A76A-BDC22AFFCCAA}" destId="{84AB408B-90FD-4104-A86E-89E0C0E444D1}" srcOrd="9" destOrd="0" presId="urn:microsoft.com/office/officeart/2005/8/layout/cycle3"/>
    <dgm:cxn modelId="{FF9704A0-1C89-440B-AAD3-5B5A58A7976C}" type="presParOf" srcId="{A05B115E-6463-4459-A76A-BDC22AFFCCAA}" destId="{7F38A8A7-6DA6-44A3-96D8-04EA129271D4}" srcOrd="10" destOrd="0" presId="urn:microsoft.com/office/officeart/2005/8/layout/cycle3"/>
    <dgm:cxn modelId="{972AEDE7-A874-47FA-9992-B9E49CCED2AF}" type="presParOf" srcId="{A05B115E-6463-4459-A76A-BDC22AFFCCAA}" destId="{42542C1E-F66E-4A2B-B955-01E3F71507DF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10A67-9743-4352-A638-6687A578070C}" type="doc">
      <dgm:prSet loTypeId="urn:microsoft.com/office/officeart/2005/8/layout/cycle3" loCatId="cycle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4060AF27-A5CD-4D4B-ABF0-1319FCF6675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發起</a:t>
          </a:r>
          <a:endParaRPr lang="en-US" altLang="zh-TW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活動</a:t>
          </a:r>
        </a:p>
      </dgm:t>
    </dgm:pt>
    <dgm:pt modelId="{FB5D8744-302B-4917-A1D2-59E474FAEC39}" type="parTrans" cxnId="{B9908BCA-A1A8-412B-9D5F-E43C24EAFA25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C70BF58-256A-4BDF-9ACA-97C058FE73E0}" type="sibTrans" cxnId="{B9908BCA-A1A8-412B-9D5F-E43C24EAFA25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410473F-1AA8-4F25-A485-441201F3CFD5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會員參與活動</a:t>
          </a:r>
          <a:endParaRPr lang="en-US" altLang="zh-TW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繳交成果</a:t>
          </a:r>
        </a:p>
      </dgm:t>
    </dgm:pt>
    <dgm:pt modelId="{89A5A597-5B1E-4747-99EC-4835C1C2D41C}" type="parTrans" cxnId="{E7D0E360-1662-42DC-AF65-07938885BB13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FD0D083-08BC-4892-925A-B094867406D4}" type="sibTrans" cxnId="{E7D0E360-1662-42DC-AF65-07938885BB13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4B67CA9-A8C4-43D5-BD36-93ED741CFFD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填寫申請表格</a:t>
          </a:r>
          <a:endParaRPr lang="en-US" altLang="zh-TW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一起上傳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GitHub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BE73DFE-BA70-4261-9D9A-237EB7A4127D}" type="parTrans" cxnId="{4DBCA061-7976-469E-A2AC-D18633359352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365074-AE3E-481B-B440-9A6E62A56123}" type="sibTrans" cxnId="{4DBCA061-7976-469E-A2AC-D18633359352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2CA587-AA06-41DB-9B25-19C718FFA9B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評審委員</a:t>
          </a:r>
          <a:endParaRPr lang="en-US" altLang="zh-TW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審查</a:t>
          </a:r>
        </a:p>
      </dgm:t>
    </dgm:pt>
    <dgm:pt modelId="{B3C9E3F4-CA2B-4D4D-AA55-4C28BD68F497}" type="parTrans" cxnId="{F0BBE0FF-F8AC-4F46-8B67-C615C78D471B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43F410-2ACA-47FE-8F70-22F515A16F23}" type="sibTrans" cxnId="{F0BBE0FF-F8AC-4F46-8B67-C615C78D471B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AF7C26B-8768-4BAE-8724-F01E0DFFB488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發給</a:t>
          </a:r>
          <a:endParaRPr lang="en-US" altLang="zh-TW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證書</a:t>
          </a:r>
        </a:p>
      </dgm:t>
    </dgm:pt>
    <dgm:pt modelId="{4675926F-CCED-4770-98B3-37572A49A0C4}" type="parTrans" cxnId="{1C4D5928-1304-42F7-B5B0-6A6785EE67CE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BCBE6A7-C8B0-4961-BF58-5CA2E974282A}" type="sibTrans" cxnId="{1C4D5928-1304-42F7-B5B0-6A6785EE67CE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CC086A6-0C28-4C44-8891-CC7EF3C835B6}" type="pres">
      <dgm:prSet presAssocID="{27510A67-9743-4352-A638-6687A578070C}" presName="Name0" presStyleCnt="0">
        <dgm:presLayoutVars>
          <dgm:dir/>
          <dgm:resizeHandles val="exact"/>
        </dgm:presLayoutVars>
      </dgm:prSet>
      <dgm:spPr/>
    </dgm:pt>
    <dgm:pt modelId="{237B1B39-8D21-4B5C-8985-23F3A4201C73}" type="pres">
      <dgm:prSet presAssocID="{27510A67-9743-4352-A638-6687A578070C}" presName="cycle" presStyleCnt="0"/>
      <dgm:spPr/>
    </dgm:pt>
    <dgm:pt modelId="{0E41B293-3C7E-4311-97F0-B24F3CF398EF}" type="pres">
      <dgm:prSet presAssocID="{4060AF27-A5CD-4D4B-ABF0-1319FCF66756}" presName="nodeFirstNode" presStyleLbl="node1" presStyleIdx="0" presStyleCnt="5">
        <dgm:presLayoutVars>
          <dgm:bulletEnabled val="1"/>
        </dgm:presLayoutVars>
      </dgm:prSet>
      <dgm:spPr/>
    </dgm:pt>
    <dgm:pt modelId="{49B638E6-62B1-4C22-AC04-042C482E61F4}" type="pres">
      <dgm:prSet presAssocID="{9C70BF58-256A-4BDF-9ACA-97C058FE73E0}" presName="sibTransFirstNode" presStyleLbl="bgShp" presStyleIdx="0" presStyleCnt="1"/>
      <dgm:spPr/>
    </dgm:pt>
    <dgm:pt modelId="{596CAE00-811D-4837-80D4-71D9D4E5141C}" type="pres">
      <dgm:prSet presAssocID="{C410473F-1AA8-4F25-A485-441201F3CFD5}" presName="nodeFollowingNodes" presStyleLbl="node1" presStyleIdx="1" presStyleCnt="5">
        <dgm:presLayoutVars>
          <dgm:bulletEnabled val="1"/>
        </dgm:presLayoutVars>
      </dgm:prSet>
      <dgm:spPr/>
    </dgm:pt>
    <dgm:pt modelId="{16026413-A4DD-4DF1-8FC5-55824D43A289}" type="pres">
      <dgm:prSet presAssocID="{F4B67CA9-A8C4-43D5-BD36-93ED741CFFDE}" presName="nodeFollowingNodes" presStyleLbl="node1" presStyleIdx="2" presStyleCnt="5">
        <dgm:presLayoutVars>
          <dgm:bulletEnabled val="1"/>
        </dgm:presLayoutVars>
      </dgm:prSet>
      <dgm:spPr/>
    </dgm:pt>
    <dgm:pt modelId="{E3296C06-4E73-421C-A89E-7ED44A4F2EE6}" type="pres">
      <dgm:prSet presAssocID="{312CA587-AA06-41DB-9B25-19C718FFA9B3}" presName="nodeFollowingNodes" presStyleLbl="node1" presStyleIdx="3" presStyleCnt="5">
        <dgm:presLayoutVars>
          <dgm:bulletEnabled val="1"/>
        </dgm:presLayoutVars>
      </dgm:prSet>
      <dgm:spPr/>
    </dgm:pt>
    <dgm:pt modelId="{BA7007AA-B273-4B43-B4C2-2F9F49D8D166}" type="pres">
      <dgm:prSet presAssocID="{FAF7C26B-8768-4BAE-8724-F01E0DFFB48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B44FB0B-C517-44BA-BE80-AD12E31DE0E5}" type="presOf" srcId="{312CA587-AA06-41DB-9B25-19C718FFA9B3}" destId="{E3296C06-4E73-421C-A89E-7ED44A4F2EE6}" srcOrd="0" destOrd="0" presId="urn:microsoft.com/office/officeart/2005/8/layout/cycle3"/>
    <dgm:cxn modelId="{CB8F7015-3F37-4719-9EE2-CE896B034120}" type="presOf" srcId="{27510A67-9743-4352-A638-6687A578070C}" destId="{ECC086A6-0C28-4C44-8891-CC7EF3C835B6}" srcOrd="0" destOrd="0" presId="urn:microsoft.com/office/officeart/2005/8/layout/cycle3"/>
    <dgm:cxn modelId="{1C4D5928-1304-42F7-B5B0-6A6785EE67CE}" srcId="{27510A67-9743-4352-A638-6687A578070C}" destId="{FAF7C26B-8768-4BAE-8724-F01E0DFFB488}" srcOrd="4" destOrd="0" parTransId="{4675926F-CCED-4770-98B3-37572A49A0C4}" sibTransId="{CBCBE6A7-C8B0-4961-BF58-5CA2E974282A}"/>
    <dgm:cxn modelId="{E7D0E360-1662-42DC-AF65-07938885BB13}" srcId="{27510A67-9743-4352-A638-6687A578070C}" destId="{C410473F-1AA8-4F25-A485-441201F3CFD5}" srcOrd="1" destOrd="0" parTransId="{89A5A597-5B1E-4747-99EC-4835C1C2D41C}" sibTransId="{6FD0D083-08BC-4892-925A-B094867406D4}"/>
    <dgm:cxn modelId="{4DBCA061-7976-469E-A2AC-D18633359352}" srcId="{27510A67-9743-4352-A638-6687A578070C}" destId="{F4B67CA9-A8C4-43D5-BD36-93ED741CFFDE}" srcOrd="2" destOrd="0" parTransId="{FBE73DFE-BA70-4261-9D9A-237EB7A4127D}" sibTransId="{3B365074-AE3E-481B-B440-9A6E62A56123}"/>
    <dgm:cxn modelId="{4DBF5C7B-3AC0-4E6D-87F2-FFE60262A70C}" type="presOf" srcId="{FAF7C26B-8768-4BAE-8724-F01E0DFFB488}" destId="{BA7007AA-B273-4B43-B4C2-2F9F49D8D166}" srcOrd="0" destOrd="0" presId="urn:microsoft.com/office/officeart/2005/8/layout/cycle3"/>
    <dgm:cxn modelId="{D0736291-5C9E-47DC-A91A-2068C56C4477}" type="presOf" srcId="{F4B67CA9-A8C4-43D5-BD36-93ED741CFFDE}" destId="{16026413-A4DD-4DF1-8FC5-55824D43A289}" srcOrd="0" destOrd="0" presId="urn:microsoft.com/office/officeart/2005/8/layout/cycle3"/>
    <dgm:cxn modelId="{B52D61B1-FA11-4F8A-8572-F65C37C8F74D}" type="presOf" srcId="{9C70BF58-256A-4BDF-9ACA-97C058FE73E0}" destId="{49B638E6-62B1-4C22-AC04-042C482E61F4}" srcOrd="0" destOrd="0" presId="urn:microsoft.com/office/officeart/2005/8/layout/cycle3"/>
    <dgm:cxn modelId="{B9908BCA-A1A8-412B-9D5F-E43C24EAFA25}" srcId="{27510A67-9743-4352-A638-6687A578070C}" destId="{4060AF27-A5CD-4D4B-ABF0-1319FCF66756}" srcOrd="0" destOrd="0" parTransId="{FB5D8744-302B-4917-A1D2-59E474FAEC39}" sibTransId="{9C70BF58-256A-4BDF-9ACA-97C058FE73E0}"/>
    <dgm:cxn modelId="{DDED58E6-5A4A-4A73-B2D1-4DCF42657794}" type="presOf" srcId="{C410473F-1AA8-4F25-A485-441201F3CFD5}" destId="{596CAE00-811D-4837-80D4-71D9D4E5141C}" srcOrd="0" destOrd="0" presId="urn:microsoft.com/office/officeart/2005/8/layout/cycle3"/>
    <dgm:cxn modelId="{AABF70E8-80A0-4040-B1DF-5EA58F95720F}" type="presOf" srcId="{4060AF27-A5CD-4D4B-ABF0-1319FCF66756}" destId="{0E41B293-3C7E-4311-97F0-B24F3CF398EF}" srcOrd="0" destOrd="0" presId="urn:microsoft.com/office/officeart/2005/8/layout/cycle3"/>
    <dgm:cxn modelId="{F0BBE0FF-F8AC-4F46-8B67-C615C78D471B}" srcId="{27510A67-9743-4352-A638-6687A578070C}" destId="{312CA587-AA06-41DB-9B25-19C718FFA9B3}" srcOrd="3" destOrd="0" parTransId="{B3C9E3F4-CA2B-4D4D-AA55-4C28BD68F497}" sibTransId="{E943F410-2ACA-47FE-8F70-22F515A16F23}"/>
    <dgm:cxn modelId="{1BCCD81F-ACCF-4742-A7D0-73E65F519458}" type="presParOf" srcId="{ECC086A6-0C28-4C44-8891-CC7EF3C835B6}" destId="{237B1B39-8D21-4B5C-8985-23F3A4201C73}" srcOrd="0" destOrd="0" presId="urn:microsoft.com/office/officeart/2005/8/layout/cycle3"/>
    <dgm:cxn modelId="{73D7259C-E8BB-4E7E-8CE8-D27E1C6887E6}" type="presParOf" srcId="{237B1B39-8D21-4B5C-8985-23F3A4201C73}" destId="{0E41B293-3C7E-4311-97F0-B24F3CF398EF}" srcOrd="0" destOrd="0" presId="urn:microsoft.com/office/officeart/2005/8/layout/cycle3"/>
    <dgm:cxn modelId="{D9B5CCC9-3147-4439-B653-F5BC147FC147}" type="presParOf" srcId="{237B1B39-8D21-4B5C-8985-23F3A4201C73}" destId="{49B638E6-62B1-4C22-AC04-042C482E61F4}" srcOrd="1" destOrd="0" presId="urn:microsoft.com/office/officeart/2005/8/layout/cycle3"/>
    <dgm:cxn modelId="{0A843E9D-EE03-4279-95DE-5C75178CC01E}" type="presParOf" srcId="{237B1B39-8D21-4B5C-8985-23F3A4201C73}" destId="{596CAE00-811D-4837-80D4-71D9D4E5141C}" srcOrd="2" destOrd="0" presId="urn:microsoft.com/office/officeart/2005/8/layout/cycle3"/>
    <dgm:cxn modelId="{E2FE5495-CFCC-4570-A579-7115FC75CC0C}" type="presParOf" srcId="{237B1B39-8D21-4B5C-8985-23F3A4201C73}" destId="{16026413-A4DD-4DF1-8FC5-55824D43A289}" srcOrd="3" destOrd="0" presId="urn:microsoft.com/office/officeart/2005/8/layout/cycle3"/>
    <dgm:cxn modelId="{0509494B-C667-44B9-886C-DF6D8FEBBA9F}" type="presParOf" srcId="{237B1B39-8D21-4B5C-8985-23F3A4201C73}" destId="{E3296C06-4E73-421C-A89E-7ED44A4F2EE6}" srcOrd="4" destOrd="0" presId="urn:microsoft.com/office/officeart/2005/8/layout/cycle3"/>
    <dgm:cxn modelId="{DFCE64F9-53EB-4970-A41E-533DA529816C}" type="presParOf" srcId="{237B1B39-8D21-4B5C-8985-23F3A4201C73}" destId="{BA7007AA-B273-4B43-B4C2-2F9F49D8D16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96ED6-FF13-43CE-A1D9-DB5E7EE72ECE}">
      <dsp:nvSpPr>
        <dsp:cNvPr id="0" name=""/>
        <dsp:cNvSpPr/>
      </dsp:nvSpPr>
      <dsp:spPr>
        <a:xfrm>
          <a:off x="2664083" y="945260"/>
          <a:ext cx="174260" cy="713266"/>
        </a:xfrm>
        <a:custGeom>
          <a:avLst/>
          <a:gdLst/>
          <a:ahLst/>
          <a:cxnLst/>
          <a:rect l="0" t="0" r="0" b="0"/>
          <a:pathLst>
            <a:path>
              <a:moveTo>
                <a:pt x="174260" y="0"/>
              </a:moveTo>
              <a:lnTo>
                <a:pt x="174260" y="713266"/>
              </a:lnTo>
              <a:lnTo>
                <a:pt x="0" y="71326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896B9-6F95-4F5F-A56C-375E2E77778C}">
      <dsp:nvSpPr>
        <dsp:cNvPr id="0" name=""/>
        <dsp:cNvSpPr/>
      </dsp:nvSpPr>
      <dsp:spPr>
        <a:xfrm>
          <a:off x="2838344" y="945260"/>
          <a:ext cx="2008149" cy="1476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434"/>
              </a:lnTo>
              <a:lnTo>
                <a:pt x="2008149" y="1302434"/>
              </a:lnTo>
              <a:lnTo>
                <a:pt x="2008149" y="147669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C7D65-5F1E-4F70-A3DE-4DADEE1F0868}">
      <dsp:nvSpPr>
        <dsp:cNvPr id="0" name=""/>
        <dsp:cNvSpPr/>
      </dsp:nvSpPr>
      <dsp:spPr>
        <a:xfrm>
          <a:off x="2792624" y="945260"/>
          <a:ext cx="91440" cy="1476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669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69F35-F8D8-48DC-8457-77426FEB06CC}">
      <dsp:nvSpPr>
        <dsp:cNvPr id="0" name=""/>
        <dsp:cNvSpPr/>
      </dsp:nvSpPr>
      <dsp:spPr>
        <a:xfrm>
          <a:off x="830194" y="945260"/>
          <a:ext cx="2008149" cy="1476694"/>
        </a:xfrm>
        <a:custGeom>
          <a:avLst/>
          <a:gdLst/>
          <a:ahLst/>
          <a:cxnLst/>
          <a:rect l="0" t="0" r="0" b="0"/>
          <a:pathLst>
            <a:path>
              <a:moveTo>
                <a:pt x="2008149" y="0"/>
              </a:moveTo>
              <a:lnTo>
                <a:pt x="2008149" y="1302434"/>
              </a:lnTo>
              <a:lnTo>
                <a:pt x="0" y="1302434"/>
              </a:lnTo>
              <a:lnTo>
                <a:pt x="0" y="147669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27840-2115-472A-90B1-49DE1A96A37A}">
      <dsp:nvSpPr>
        <dsp:cNvPr id="0" name=""/>
        <dsp:cNvSpPr/>
      </dsp:nvSpPr>
      <dsp:spPr>
        <a:xfrm>
          <a:off x="2008530" y="115446"/>
          <a:ext cx="1659627" cy="8298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CSQ-GitHub</a:t>
          </a:r>
          <a:r>
            <a:rPr lang="zh-TW" altLang="en-US" sz="2500" kern="1200" dirty="0"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主頁</a:t>
          </a:r>
          <a:endParaRPr lang="zh-TW" altLang="en-US" sz="2500" kern="1200" dirty="0"/>
        </a:p>
      </dsp:txBody>
      <dsp:txXfrm>
        <a:off x="2008530" y="115446"/>
        <a:ext cx="1659627" cy="829813"/>
      </dsp:txXfrm>
    </dsp:sp>
    <dsp:sp modelId="{C9B9BA4D-3B94-4FD9-A53D-95AD7EB19C53}">
      <dsp:nvSpPr>
        <dsp:cNvPr id="0" name=""/>
        <dsp:cNvSpPr/>
      </dsp:nvSpPr>
      <dsp:spPr>
        <a:xfrm>
          <a:off x="381" y="2421955"/>
          <a:ext cx="1659627" cy="8298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會務一</a:t>
          </a:r>
          <a:br>
            <a:rPr lang="en-US" altLang="zh-TW" sz="2500" kern="12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會務檔倉</a:t>
          </a:r>
        </a:p>
      </dsp:txBody>
      <dsp:txXfrm>
        <a:off x="381" y="2421955"/>
        <a:ext cx="1659627" cy="829813"/>
      </dsp:txXfrm>
    </dsp:sp>
    <dsp:sp modelId="{355951D4-4505-497D-B6D8-16F12CA725A5}">
      <dsp:nvSpPr>
        <dsp:cNvPr id="0" name=""/>
        <dsp:cNvSpPr/>
      </dsp:nvSpPr>
      <dsp:spPr>
        <a:xfrm>
          <a:off x="2008530" y="2421955"/>
          <a:ext cx="1659627" cy="8298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會務二</a:t>
          </a:r>
          <a:br>
            <a:rPr lang="en-US" altLang="zh-TW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會務檔倉</a:t>
          </a:r>
        </a:p>
      </dsp:txBody>
      <dsp:txXfrm>
        <a:off x="2008530" y="2421955"/>
        <a:ext cx="1659627" cy="829813"/>
      </dsp:txXfrm>
    </dsp:sp>
    <dsp:sp modelId="{C197A993-C63D-404D-B116-DC4DAF5CB6BA}">
      <dsp:nvSpPr>
        <dsp:cNvPr id="0" name=""/>
        <dsp:cNvSpPr/>
      </dsp:nvSpPr>
      <dsp:spPr>
        <a:xfrm>
          <a:off x="4016679" y="2421955"/>
          <a:ext cx="1659627" cy="8298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會務三</a:t>
          </a:r>
          <a:br>
            <a:rPr lang="en-US" altLang="zh-TW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會務檔倉</a:t>
          </a:r>
        </a:p>
      </dsp:txBody>
      <dsp:txXfrm>
        <a:off x="4016679" y="2421955"/>
        <a:ext cx="1659627" cy="829813"/>
      </dsp:txXfrm>
    </dsp:sp>
    <dsp:sp modelId="{694F7795-1442-4978-861F-BBECF2BB079A}">
      <dsp:nvSpPr>
        <dsp:cNvPr id="0" name=""/>
        <dsp:cNvSpPr/>
      </dsp:nvSpPr>
      <dsp:spPr>
        <a:xfrm>
          <a:off x="1004455" y="1243619"/>
          <a:ext cx="1659627" cy="8298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管理者</a:t>
          </a:r>
        </a:p>
      </dsp:txBody>
      <dsp:txXfrm>
        <a:off x="1004455" y="1243619"/>
        <a:ext cx="1659627" cy="82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0C37-FCE2-4FEC-B8CB-6A76DAC71575}">
      <dsp:nvSpPr>
        <dsp:cNvPr id="0" name=""/>
        <dsp:cNvSpPr/>
      </dsp:nvSpPr>
      <dsp:spPr>
        <a:xfrm>
          <a:off x="1129202" y="-110889"/>
          <a:ext cx="6542187" cy="6542187"/>
        </a:xfrm>
        <a:prstGeom prst="circularArrow">
          <a:avLst>
            <a:gd name="adj1" fmla="val 5544"/>
            <a:gd name="adj2" fmla="val 330680"/>
            <a:gd name="adj3" fmla="val 14847097"/>
            <a:gd name="adj4" fmla="val 16762719"/>
            <a:gd name="adj5" fmla="val 5757"/>
          </a:avLst>
        </a:prstGeom>
        <a:solidFill>
          <a:srgbClr val="A54D74"/>
        </a:solidFill>
        <a:ln w="19050" cap="flat" cmpd="sng" algn="ctr">
          <a:solidFill>
            <a:sysClr val="window" lastClr="FFFFFF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579873CF-C03D-46F6-A533-86049786F5F5}">
      <dsp:nvSpPr>
        <dsp:cNvPr id="0" name=""/>
        <dsp:cNvSpPr/>
      </dsp:nvSpPr>
      <dsp:spPr>
        <a:xfrm>
          <a:off x="3583074" y="0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三年一期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認證到期</a:t>
          </a:r>
        </a:p>
      </dsp:txBody>
      <dsp:txXfrm>
        <a:off x="3617867" y="34793"/>
        <a:ext cx="1355898" cy="643156"/>
      </dsp:txXfrm>
    </dsp:sp>
    <dsp:sp modelId="{1C81D24F-B23F-470C-AD9E-29C0A242A3DC}">
      <dsp:nvSpPr>
        <dsp:cNvPr id="0" name=""/>
        <dsp:cNvSpPr/>
      </dsp:nvSpPr>
      <dsp:spPr>
        <a:xfrm>
          <a:off x="5387462" y="444867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會員開始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申請認證</a:t>
          </a:r>
        </a:p>
      </dsp:txBody>
      <dsp:txXfrm>
        <a:off x="5422255" y="479660"/>
        <a:ext cx="1355898" cy="643156"/>
      </dsp:txXfrm>
    </dsp:sp>
    <dsp:sp modelId="{F4C8D2A2-D019-48E5-8B6D-3C131A8E6438}">
      <dsp:nvSpPr>
        <dsp:cNvPr id="0" name=""/>
        <dsp:cNvSpPr/>
      </dsp:nvSpPr>
      <dsp:spPr>
        <a:xfrm>
          <a:off x="6111901" y="1632889"/>
          <a:ext cx="1756795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會員取得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申請書、說明</a:t>
          </a:r>
        </a:p>
      </dsp:txBody>
      <dsp:txXfrm>
        <a:off x="6146694" y="1667682"/>
        <a:ext cx="1687209" cy="643156"/>
      </dsp:txXfrm>
    </dsp:sp>
    <dsp:sp modelId="{5FA79C89-5A66-433B-BC61-4543FD450AFE}">
      <dsp:nvSpPr>
        <dsp:cNvPr id="0" name=""/>
        <dsp:cNvSpPr/>
      </dsp:nvSpPr>
      <dsp:spPr>
        <a:xfrm>
          <a:off x="6501273" y="3188869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會員建立維護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個人帳戶</a:t>
          </a:r>
        </a:p>
      </dsp:txBody>
      <dsp:txXfrm>
        <a:off x="6536066" y="3223662"/>
        <a:ext cx="1355898" cy="643156"/>
      </dsp:txXfrm>
    </dsp:sp>
    <dsp:sp modelId="{2B2EAF25-5E16-4EA6-87BB-6E70FE38F5F4}">
      <dsp:nvSpPr>
        <dsp:cNvPr id="0" name=""/>
        <dsp:cNvSpPr/>
      </dsp:nvSpPr>
      <dsp:spPr>
        <a:xfrm>
          <a:off x="5848248" y="4618793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轉架學會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範例檔倉</a:t>
          </a:r>
        </a:p>
      </dsp:txBody>
      <dsp:txXfrm>
        <a:off x="5883041" y="4653586"/>
        <a:ext cx="1355898" cy="643156"/>
      </dsp:txXfrm>
    </dsp:sp>
    <dsp:sp modelId="{97663F11-53A1-4479-9BF7-F803ED397692}">
      <dsp:nvSpPr>
        <dsp:cNvPr id="0" name=""/>
        <dsp:cNvSpPr/>
      </dsp:nvSpPr>
      <dsp:spPr>
        <a:xfrm>
          <a:off x="4630311" y="5470658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編修</a:t>
          </a:r>
          <a:r>
            <a:rPr lang="en-US" altLang="zh-TW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GitHub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個人帳戶內容</a:t>
          </a:r>
        </a:p>
      </dsp:txBody>
      <dsp:txXfrm>
        <a:off x="4665104" y="5505451"/>
        <a:ext cx="1355898" cy="643156"/>
      </dsp:txXfrm>
    </dsp:sp>
    <dsp:sp modelId="{0AF00D14-34D9-4672-B76F-E1C597C4ACB1}">
      <dsp:nvSpPr>
        <dsp:cNvPr id="0" name=""/>
        <dsp:cNvSpPr/>
      </dsp:nvSpPr>
      <dsp:spPr>
        <a:xfrm>
          <a:off x="2924483" y="5470658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彙集活動證據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放置帳戶檔倉</a:t>
          </a:r>
        </a:p>
      </dsp:txBody>
      <dsp:txXfrm>
        <a:off x="2959276" y="5505451"/>
        <a:ext cx="1355898" cy="643156"/>
      </dsp:txXfrm>
    </dsp:sp>
    <dsp:sp modelId="{1C2A734F-74F2-40EB-A669-31029BF1387A}">
      <dsp:nvSpPr>
        <dsp:cNvPr id="0" name=""/>
        <dsp:cNvSpPr/>
      </dsp:nvSpPr>
      <dsp:spPr>
        <a:xfrm>
          <a:off x="1749101" y="4618793"/>
          <a:ext cx="1190079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提交認證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申請書</a:t>
          </a:r>
        </a:p>
      </dsp:txBody>
      <dsp:txXfrm>
        <a:off x="1783894" y="4653586"/>
        <a:ext cx="1120493" cy="643156"/>
      </dsp:txXfrm>
    </dsp:sp>
    <dsp:sp modelId="{84AB408B-90FD-4104-A86E-89E0C0E444D1}">
      <dsp:nvSpPr>
        <dsp:cNvPr id="0" name=""/>
        <dsp:cNvSpPr/>
      </dsp:nvSpPr>
      <dsp:spPr>
        <a:xfrm>
          <a:off x="1038364" y="3441573"/>
          <a:ext cx="1214812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學會委員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審查申請</a:t>
          </a:r>
        </a:p>
      </dsp:txBody>
      <dsp:txXfrm>
        <a:off x="1073157" y="3476366"/>
        <a:ext cx="1145226" cy="643156"/>
      </dsp:txXfrm>
    </dsp:sp>
    <dsp:sp modelId="{7F38A8A7-6DA6-44A3-96D8-04EA129271D4}">
      <dsp:nvSpPr>
        <dsp:cNvPr id="0" name=""/>
        <dsp:cNvSpPr/>
      </dsp:nvSpPr>
      <dsp:spPr>
        <a:xfrm>
          <a:off x="941826" y="1888274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學會頒發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合格標章</a:t>
          </a:r>
          <a:r>
            <a:rPr lang="en-US" altLang="zh-TW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/</a:t>
          </a: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證書</a:t>
          </a:r>
        </a:p>
      </dsp:txBody>
      <dsp:txXfrm>
        <a:off x="976619" y="1923067"/>
        <a:ext cx="1355898" cy="643156"/>
      </dsp:txXfrm>
    </dsp:sp>
    <dsp:sp modelId="{42542C1E-F66E-4A2B-B955-01E3F71507DF}">
      <dsp:nvSpPr>
        <dsp:cNvPr id="0" name=""/>
        <dsp:cNvSpPr/>
      </dsp:nvSpPr>
      <dsp:spPr>
        <a:xfrm>
          <a:off x="1639113" y="764573"/>
          <a:ext cx="1425484" cy="712742"/>
        </a:xfrm>
        <a:prstGeom prst="roundRect">
          <a:avLst/>
        </a:prstGeom>
        <a:solidFill>
          <a:srgbClr val="6F818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學會公告</a:t>
          </a:r>
          <a:endParaRPr lang="en-US" altLang="zh-TW" sz="1400" kern="1200" dirty="0">
            <a:solidFill>
              <a:sysClr val="window" lastClr="FFFFFF"/>
            </a:solidFill>
            <a:latin typeface="Bookman Old Style" panose="02050604050505020204"/>
            <a:ea typeface="標楷體" panose="03000509000000000000" pitchFamily="65" charset="-120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人才標章</a:t>
          </a:r>
          <a:r>
            <a:rPr lang="en-US" altLang="zh-TW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/</a:t>
          </a:r>
          <a:r>
            <a:rPr lang="zh-TW" altLang="en-US" sz="1400" kern="1200" dirty="0">
              <a:solidFill>
                <a:sysClr val="window" lastClr="FFFFFF"/>
              </a:solidFill>
              <a:latin typeface="Bookman Old Style" panose="02050604050505020204"/>
              <a:ea typeface="標楷體" panose="03000509000000000000" pitchFamily="65" charset="-120"/>
              <a:cs typeface="+mn-cs"/>
            </a:rPr>
            <a:t>證書</a:t>
          </a:r>
        </a:p>
      </dsp:txBody>
      <dsp:txXfrm>
        <a:off x="1673906" y="799366"/>
        <a:ext cx="1355898" cy="643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638E6-62B1-4C22-AC04-042C482E61F4}">
      <dsp:nvSpPr>
        <dsp:cNvPr id="0" name=""/>
        <dsp:cNvSpPr/>
      </dsp:nvSpPr>
      <dsp:spPr>
        <a:xfrm>
          <a:off x="2635514" y="-31919"/>
          <a:ext cx="4860396" cy="4860396"/>
        </a:xfrm>
        <a:prstGeom prst="circularArrow">
          <a:avLst>
            <a:gd name="adj1" fmla="val 5544"/>
            <a:gd name="adj2" fmla="val 330680"/>
            <a:gd name="adj3" fmla="val 13740894"/>
            <a:gd name="adj4" fmla="val 17407321"/>
            <a:gd name="adj5" fmla="val 5757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E41B293-3C7E-4311-97F0-B24F3CF398EF}">
      <dsp:nvSpPr>
        <dsp:cNvPr id="0" name=""/>
        <dsp:cNvSpPr/>
      </dsp:nvSpPr>
      <dsp:spPr>
        <a:xfrm>
          <a:off x="3910591" y="778"/>
          <a:ext cx="2310241" cy="115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發起</a:t>
          </a:r>
          <a:endParaRPr lang="en-US" altLang="zh-TW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活動</a:t>
          </a:r>
        </a:p>
      </dsp:txBody>
      <dsp:txXfrm>
        <a:off x="3966979" y="57166"/>
        <a:ext cx="2197465" cy="1042344"/>
      </dsp:txXfrm>
    </dsp:sp>
    <dsp:sp modelId="{596CAE00-811D-4837-80D4-71D9D4E5141C}">
      <dsp:nvSpPr>
        <dsp:cNvPr id="0" name=""/>
        <dsp:cNvSpPr/>
      </dsp:nvSpPr>
      <dsp:spPr>
        <a:xfrm>
          <a:off x="5881811" y="1432954"/>
          <a:ext cx="2310241" cy="115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會員參與活動</a:t>
          </a:r>
          <a:endParaRPr lang="en-US" altLang="zh-TW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繳交成果</a:t>
          </a:r>
        </a:p>
      </dsp:txBody>
      <dsp:txXfrm>
        <a:off x="5938199" y="1489342"/>
        <a:ext cx="2197465" cy="1042344"/>
      </dsp:txXfrm>
    </dsp:sp>
    <dsp:sp modelId="{16026413-A4DD-4DF1-8FC5-55824D43A289}">
      <dsp:nvSpPr>
        <dsp:cNvPr id="0" name=""/>
        <dsp:cNvSpPr/>
      </dsp:nvSpPr>
      <dsp:spPr>
        <a:xfrm>
          <a:off x="5128872" y="3750262"/>
          <a:ext cx="2310241" cy="115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填寫申請表格</a:t>
          </a:r>
          <a:endParaRPr lang="en-US" altLang="zh-TW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一起上傳</a:t>
          </a:r>
          <a:r>
            <a:rPr lang="en-US" altLang="zh-TW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GitHub</a:t>
          </a:r>
          <a:endParaRPr lang="zh-TW" altLang="en-US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185260" y="3806650"/>
        <a:ext cx="2197465" cy="1042344"/>
      </dsp:txXfrm>
    </dsp:sp>
    <dsp:sp modelId="{E3296C06-4E73-421C-A89E-7ED44A4F2EE6}">
      <dsp:nvSpPr>
        <dsp:cNvPr id="0" name=""/>
        <dsp:cNvSpPr/>
      </dsp:nvSpPr>
      <dsp:spPr>
        <a:xfrm>
          <a:off x="2692310" y="3750262"/>
          <a:ext cx="2310241" cy="115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評審委員</a:t>
          </a:r>
          <a:endParaRPr lang="en-US" altLang="zh-TW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審查</a:t>
          </a:r>
        </a:p>
      </dsp:txBody>
      <dsp:txXfrm>
        <a:off x="2748698" y="3806650"/>
        <a:ext cx="2197465" cy="1042344"/>
      </dsp:txXfrm>
    </dsp:sp>
    <dsp:sp modelId="{BA7007AA-B273-4B43-B4C2-2F9F49D8D166}">
      <dsp:nvSpPr>
        <dsp:cNvPr id="0" name=""/>
        <dsp:cNvSpPr/>
      </dsp:nvSpPr>
      <dsp:spPr>
        <a:xfrm>
          <a:off x="1939371" y="1432954"/>
          <a:ext cx="2310241" cy="115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發給</a:t>
          </a:r>
          <a:endParaRPr lang="en-US" altLang="zh-TW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證書</a:t>
          </a:r>
        </a:p>
      </dsp:txBody>
      <dsp:txXfrm>
        <a:off x="1995759" y="1489342"/>
        <a:ext cx="2197465" cy="1042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54CC-B998-4115-8F6D-4E2EF854282D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D89C4-09E7-4007-9665-DEA6686B0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79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64D2C-BDCA-4057-BB1B-09C6AB61C34C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9465-5E41-4E91-92A0-C61FCFA5907A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39F7-480D-49FB-B03A-4E5886F3B0CD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D32F-E7C4-4A87-801A-E1D658402227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5CFB-20C3-4A2D-BCA2-C2E7295D04DA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BA7-D029-42C2-98A4-05C74DBA8775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B4A5-BF92-4D43-99CD-B2BE0DEDFE4A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3E15-2A74-4652-B687-9A33D60E8572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444-D6E2-45B8-8141-47049596F685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DB0-FF2F-4AA2-A882-71528D3D7CB2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313C-ED74-453D-9A66-DA2DDE3D7385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3500-B6A2-44E7-BD3A-19137BC34EEC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82BB-D7DC-4C1F-AE32-25B6F61B8F50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4725-B8C4-461C-A3FF-36CC542361EF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0D40-1B78-4D12-97A0-B259BC40DE6C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1008-B8BB-4477-99C3-2506F110259B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F85-EC11-47F9-978F-8CF3E57547B2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8992C0-2574-47D5-B9C3-4EBA18380C53}" type="datetime1">
              <a:rPr lang="en-US" altLang="zh-TW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adawan/Certification/tree/main/%E5%AF%A9%E6%9F%A5%E6%96%87%E4%BB%B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adawan/Certification/tree/main/%E5%80%8B%E4%BA%BA%E7%B0%A1%E4%BB%8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SQ-qualiability/home/blob/main/%E5%A7%94%E5%93%A1/%E5%96%AC%E5%87%A1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dawan/ho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adawan/Cert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adawan/Cert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AB95560-FC6B-4B91-AB06-51BAE97BE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4202852"/>
            <a:ext cx="7197726" cy="140546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利用免費的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線上服務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By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陳文舟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C40BC3-D534-4BC2-AD43-E1E519421979}"/>
              </a:ext>
            </a:extLst>
          </p:cNvPr>
          <p:cNvSpPr txBox="1"/>
          <p:nvPr/>
        </p:nvSpPr>
        <p:spPr>
          <a:xfrm>
            <a:off x="5431591" y="4202851"/>
            <a:ext cx="122479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GitHub</a:t>
            </a:r>
            <a:endParaRPr lang="zh-TW" altLang="en-US" sz="2800" dirty="0"/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8E505D3E-859E-4517-BA0F-492913734D94}"/>
              </a:ext>
            </a:extLst>
          </p:cNvPr>
          <p:cNvSpPr/>
          <p:nvPr/>
        </p:nvSpPr>
        <p:spPr>
          <a:xfrm>
            <a:off x="174441" y="184553"/>
            <a:ext cx="800090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rgbClr val="0C0D1A"/>
                </a:solidFill>
                <a:latin typeface="Tahoma" panose="020B0604030504040204" pitchFamily="34" charset="0"/>
                <a:ea typeface="文鼎中粗隸" pitchFamily="49" charset="-120"/>
                <a:cs typeface="+mn-cs"/>
              </a:defRPr>
            </a:lvl9pPr>
          </a:lstStyle>
          <a:p>
            <a:r>
              <a:rPr lang="zh-TW" altLang="zh-TW" sz="4000" b="1" dirty="0">
                <a:solidFill>
                  <a:schemeClr val="tx2">
                    <a:lumMod val="60000"/>
                    <a:lumOff val="40000"/>
                  </a:schemeClr>
                </a:solidFill>
                <a:ea typeface="標楷體" panose="03000509000000000000" pitchFamily="65" charset="-120"/>
              </a:rPr>
              <a:t>中華民國品質學會</a:t>
            </a:r>
            <a:r>
              <a:rPr lang="en-US" altLang="zh-TW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zh-TW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ea typeface="標楷體" panose="03000509000000000000" pitchFamily="65" charset="-120"/>
              </a:rPr>
              <a:t>培訓課程</a:t>
            </a:r>
            <a:endParaRPr lang="zh-TW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721C0-5F23-4334-AAE0-63B1EAA03DCC}"/>
              </a:ext>
            </a:extLst>
          </p:cNvPr>
          <p:cNvSpPr txBox="1"/>
          <p:nvPr/>
        </p:nvSpPr>
        <p:spPr>
          <a:xfrm>
            <a:off x="8498519" y="307664"/>
            <a:ext cx="2283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</a:t>
            </a:r>
            <a:r>
              <a:rPr kumimoji="1" lang="zh-TW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標楷體" panose="03000509000000000000" pitchFamily="65" charset="-120"/>
              </a:rPr>
              <a:t>理監事</a:t>
            </a:r>
            <a:r>
              <a:rPr lang="zh-TW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</a:t>
            </a:r>
            <a:endParaRPr lang="zh-TW" alt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636CB-8090-4456-AA2F-58F0F9CA6F89}"/>
              </a:ext>
            </a:extLst>
          </p:cNvPr>
          <p:cNvSpPr txBox="1"/>
          <p:nvPr/>
        </p:nvSpPr>
        <p:spPr>
          <a:xfrm>
            <a:off x="2711306" y="2291900"/>
            <a:ext cx="6665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人才再認證資訊架構</a:t>
            </a:r>
            <a:endParaRPr lang="zh-TW" altLang="en-US" sz="5400" dirty="0">
              <a:solidFill>
                <a:srgbClr val="00B05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F9B271-3A06-4110-81EA-9AF349974535}"/>
              </a:ext>
            </a:extLst>
          </p:cNvPr>
          <p:cNvSpPr txBox="1"/>
          <p:nvPr/>
        </p:nvSpPr>
        <p:spPr>
          <a:xfrm>
            <a:off x="1097279" y="5423653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E-mail: wildboy.Arthur@gmail.com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46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425C1-8C2E-454D-AF25-522ED08E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63" y="206929"/>
            <a:ext cx="10131425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en-US" altLang="zh-TW" dirty="0"/>
              <a:t>github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dirty="0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BC4015B-90AE-4E99-AC3B-212AE1ED0550}"/>
              </a:ext>
            </a:extLst>
          </p:cNvPr>
          <p:cNvSpPr txBox="1">
            <a:spLocks/>
          </p:cNvSpPr>
          <p:nvPr/>
        </p:nvSpPr>
        <p:spPr>
          <a:xfrm>
            <a:off x="333463" y="1516162"/>
            <a:ext cx="4473429" cy="33230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然後把申請再認證的文件、證明的檔案分門別類上傳到目錄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審查文件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內。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填寫申請書時需要將此檔倉連結填入申請書內，學會審查委員可以進入審查證明文件。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範例頁面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https://github.com/Fadawan/Certification/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審查文件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4E43BE-3ADF-48F1-A187-36A88932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04" y="4692177"/>
            <a:ext cx="774259" cy="77425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461EAD-9A6C-4AB2-BCF8-8B71EFF0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6CDE38-9023-4E32-8FD3-1ADFF299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609" y="91994"/>
            <a:ext cx="5313884" cy="4600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924CB5-E5FD-455F-9235-0D55B596EF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65" r="29620"/>
          <a:stretch/>
        </p:blipFill>
        <p:spPr>
          <a:xfrm>
            <a:off x="7946190" y="1914462"/>
            <a:ext cx="3912347" cy="4736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3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425C1-8C2E-454D-AF25-522ED08E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63" y="206929"/>
            <a:ext cx="10131425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en-US" altLang="zh-TW" dirty="0"/>
              <a:t>github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dirty="0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BC4015B-90AE-4E99-AC3B-212AE1ED0550}"/>
              </a:ext>
            </a:extLst>
          </p:cNvPr>
          <p:cNvSpPr txBox="1">
            <a:spLocks/>
          </p:cNvSpPr>
          <p:nvPr/>
        </p:nvSpPr>
        <p:spPr>
          <a:xfrm>
            <a:off x="333463" y="1516162"/>
            <a:ext cx="4473429" cy="33230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個人簡介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內提供會員一個仔細自我介紹的空間，可以編輯個人學經歷、各類的證照、完成的專案、興趣嗜好、聯絡方式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範例頁面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https://github.com/Fadawan/Certification/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個人簡介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4E43BE-3ADF-48F1-A187-36A88932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04" y="4692177"/>
            <a:ext cx="774259" cy="77425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461EAD-9A6C-4AB2-BCF8-8B71EFF0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DEFF01-BA10-4010-AD87-BA524A63E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99" y="0"/>
            <a:ext cx="4917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C2770-8498-4690-8786-7C77D156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360649"/>
            <a:ext cx="10131425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再認證申請書樣本一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08EB1-D983-4470-B1AA-1480688C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27" y="0"/>
            <a:ext cx="44545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10C67184-4B51-4322-8B9A-2C258CE52E79}"/>
              </a:ext>
            </a:extLst>
          </p:cNvPr>
          <p:cNvSpPr txBox="1">
            <a:spLocks/>
          </p:cNvSpPr>
          <p:nvPr/>
        </p:nvSpPr>
        <p:spPr>
          <a:xfrm>
            <a:off x="1303252" y="2166535"/>
            <a:ext cx="3394583" cy="803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會員於本學會相關檔倉下載申請書填寫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48920-506C-4E3D-902F-BD757841DF50}"/>
              </a:ext>
            </a:extLst>
          </p:cNvPr>
          <p:cNvSpPr/>
          <p:nvPr/>
        </p:nvSpPr>
        <p:spPr>
          <a:xfrm>
            <a:off x="9966121" y="2902591"/>
            <a:ext cx="486562" cy="159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C2C295-47F6-4820-AB82-DD9A3C335ABA}"/>
              </a:ext>
            </a:extLst>
          </p:cNvPr>
          <p:cNvSpPr/>
          <p:nvPr/>
        </p:nvSpPr>
        <p:spPr>
          <a:xfrm>
            <a:off x="9966121" y="3288485"/>
            <a:ext cx="486562" cy="1006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DDB58C-DA70-4381-8690-D5F617A0BEE8}"/>
              </a:ext>
            </a:extLst>
          </p:cNvPr>
          <p:cNvSpPr/>
          <p:nvPr/>
        </p:nvSpPr>
        <p:spPr>
          <a:xfrm>
            <a:off x="9959130" y="3633832"/>
            <a:ext cx="486562" cy="1006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0AC7D8-7DDE-4240-91BB-24D7C1CDF284}"/>
              </a:ext>
            </a:extLst>
          </p:cNvPr>
          <p:cNvSpPr/>
          <p:nvPr/>
        </p:nvSpPr>
        <p:spPr>
          <a:xfrm>
            <a:off x="9984297" y="4321730"/>
            <a:ext cx="486562" cy="1006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F87966-32D6-487E-AF64-4B53F1A51989}"/>
              </a:ext>
            </a:extLst>
          </p:cNvPr>
          <p:cNvSpPr/>
          <p:nvPr/>
        </p:nvSpPr>
        <p:spPr>
          <a:xfrm>
            <a:off x="9959130" y="4841848"/>
            <a:ext cx="486562" cy="1006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B56B82-D21D-4798-B154-8C7FA9E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28E1E1-F023-4B76-8088-D22701AE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00" y="1799567"/>
            <a:ext cx="6200000" cy="4228571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AD70E09-CF09-4613-B389-53DB4845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46" y="343300"/>
            <a:ext cx="10131425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再認證申請書樣本二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DB6739-02E5-49BF-8D02-17A9E571006C}"/>
              </a:ext>
            </a:extLst>
          </p:cNvPr>
          <p:cNvSpPr/>
          <p:nvPr/>
        </p:nvSpPr>
        <p:spPr>
          <a:xfrm>
            <a:off x="6727971" y="2397543"/>
            <a:ext cx="721453" cy="6207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上彎 7">
            <a:extLst>
              <a:ext uri="{FF2B5EF4-FFF2-40B4-BE49-F238E27FC236}">
                <a16:creationId xmlns:a16="http://schemas.microsoft.com/office/drawing/2014/main" id="{ABC2E8B5-DE24-45F9-806E-966EB2E3A671}"/>
              </a:ext>
            </a:extLst>
          </p:cNvPr>
          <p:cNvSpPr/>
          <p:nvPr/>
        </p:nvSpPr>
        <p:spPr>
          <a:xfrm>
            <a:off x="6096000" y="3184490"/>
            <a:ext cx="1194033" cy="620785"/>
          </a:xfrm>
          <a:prstGeom prst="ben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4CD6C603-BC63-48C1-9E3E-49F72FBF7EBB}"/>
              </a:ext>
            </a:extLst>
          </p:cNvPr>
          <p:cNvSpPr txBox="1">
            <a:spLocks/>
          </p:cNvSpPr>
          <p:nvPr/>
        </p:nvSpPr>
        <p:spPr>
          <a:xfrm>
            <a:off x="1408329" y="3654275"/>
            <a:ext cx="5276674" cy="1873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會員填寫申請書時，將證明文件檔倉網址填入，評審委員很容易地可以進入審查文件。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2045E3-41F8-4466-A060-80076D51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8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F4F4601-77AA-455A-8771-47D3ED07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12" y="0"/>
            <a:ext cx="4899793" cy="6858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3AC341D-1FEB-4170-8CFC-BAC4D37B1882}"/>
              </a:ext>
            </a:extLst>
          </p:cNvPr>
          <p:cNvSpPr txBox="1">
            <a:spLocks/>
          </p:cNvSpPr>
          <p:nvPr/>
        </p:nvSpPr>
        <p:spPr>
          <a:xfrm>
            <a:off x="652246" y="3433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再認證申請書樣本三</a:t>
            </a: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25B622AC-0E3F-425A-AB8A-158EFFB0661E}"/>
              </a:ext>
            </a:extLst>
          </p:cNvPr>
          <p:cNvSpPr txBox="1">
            <a:spLocks/>
          </p:cNvSpPr>
          <p:nvPr/>
        </p:nvSpPr>
        <p:spPr>
          <a:xfrm>
            <a:off x="774745" y="2105715"/>
            <a:ext cx="3939868" cy="13232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評審委員於審查文件後，填寫審查結果，自動計分判定是否通過。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69C574-CB52-4FED-B8FB-98322F65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508EB1-D983-4470-B1AA-1480688C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27" y="0"/>
            <a:ext cx="44545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10C67184-4B51-4322-8B9A-2C258CE52E79}"/>
              </a:ext>
            </a:extLst>
          </p:cNvPr>
          <p:cNvSpPr txBox="1">
            <a:spLocks/>
          </p:cNvSpPr>
          <p:nvPr/>
        </p:nvSpPr>
        <p:spPr>
          <a:xfrm>
            <a:off x="757966" y="2086917"/>
            <a:ext cx="4267039" cy="1456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經評審委員審查後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自動彙整資訊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完成再認證審查報告書。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4F166-23A2-41B3-85C2-767385FE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E3E0811-6CC0-486B-816A-2F8AC4FBEE76}"/>
              </a:ext>
            </a:extLst>
          </p:cNvPr>
          <p:cNvSpPr txBox="1">
            <a:spLocks/>
          </p:cNvSpPr>
          <p:nvPr/>
        </p:nvSpPr>
        <p:spPr>
          <a:xfrm>
            <a:off x="652246" y="3433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再認證申請書樣本四</a:t>
            </a:r>
          </a:p>
        </p:txBody>
      </p:sp>
    </p:spTree>
    <p:extLst>
      <p:ext uri="{BB962C8B-B14F-4D97-AF65-F5344CB8AC3E}">
        <p14:creationId xmlns:p14="http://schemas.microsoft.com/office/powerpoint/2010/main" val="427733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400D3-8ABB-47CF-AD5D-2A78C87B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0865"/>
            <a:ext cx="10131425" cy="14562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品力會活動認證循環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FACFFB05-4477-46D3-9738-0954E2166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195573"/>
              </p:ext>
            </p:extLst>
          </p:nvPr>
        </p:nvGraphicFramePr>
        <p:xfrm>
          <a:off x="685800" y="1577131"/>
          <a:ext cx="10131425" cy="490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29B69-185C-41E1-94EC-57DE942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1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B67F2D-9254-4466-8DA5-8F7BA8AA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EA8A9C-D4F1-47CA-B040-EBB5FDC1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52" y="58723"/>
            <a:ext cx="691668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6874AF-4D37-4C17-B464-CB22FEF223CB}"/>
              </a:ext>
            </a:extLst>
          </p:cNvPr>
          <p:cNvSpPr txBox="1"/>
          <p:nvPr/>
        </p:nvSpPr>
        <p:spPr>
          <a:xfrm>
            <a:off x="260059" y="1434517"/>
            <a:ext cx="4697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例如品力會發起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世紀品質宣言翻譯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活動，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喬凡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委員參加了活動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翻譯後繳交成果文檔。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0148B7-CB67-4D3D-B04B-0CE448696732}"/>
              </a:ext>
            </a:extLst>
          </p:cNvPr>
          <p:cNvSpPr/>
          <p:nvPr/>
        </p:nvSpPr>
        <p:spPr>
          <a:xfrm>
            <a:off x="5620624" y="1434517"/>
            <a:ext cx="1853967" cy="40267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3AB3666-E5F1-464C-971C-27979A63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280256"/>
            <a:ext cx="4393052" cy="97809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品力會活動認證循環</a:t>
            </a:r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0C2EC353-856B-49EB-8C7B-614CFB8392FB}"/>
              </a:ext>
            </a:extLst>
          </p:cNvPr>
          <p:cNvSpPr/>
          <p:nvPr/>
        </p:nvSpPr>
        <p:spPr>
          <a:xfrm>
            <a:off x="7757719" y="1015068"/>
            <a:ext cx="1015068" cy="662731"/>
          </a:xfrm>
          <a:prstGeom prst="wedgeEllipseCallout">
            <a:avLst>
              <a:gd name="adj1" fmla="val -70420"/>
              <a:gd name="adj2" fmla="val 473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上傳繳交</a:t>
            </a:r>
          </a:p>
        </p:txBody>
      </p:sp>
    </p:spTree>
    <p:extLst>
      <p:ext uri="{BB962C8B-B14F-4D97-AF65-F5344CB8AC3E}">
        <p14:creationId xmlns:p14="http://schemas.microsoft.com/office/powerpoint/2010/main" val="319861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B67F2D-9254-4466-8DA5-8F7BA8AA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6874AF-4D37-4C17-B464-CB22FEF223CB}"/>
              </a:ext>
            </a:extLst>
          </p:cNvPr>
          <p:cNvSpPr txBox="1"/>
          <p:nvPr/>
        </p:nvSpPr>
        <p:spPr>
          <a:xfrm>
            <a:off x="260059" y="1434517"/>
            <a:ext cx="46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並填寫品力會認證申請書，上傳至指定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目錄下繳交。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3AB3666-E5F1-464C-971C-27979A63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280256"/>
            <a:ext cx="4393052" cy="97809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品力會活動認證循環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91C0E8-D957-4B52-BFE3-B858808F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78" y="0"/>
            <a:ext cx="6111259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50148B7-CB67-4D3D-B04B-0CE448696732}"/>
              </a:ext>
            </a:extLst>
          </p:cNvPr>
          <p:cNvSpPr/>
          <p:nvPr/>
        </p:nvSpPr>
        <p:spPr>
          <a:xfrm>
            <a:off x="10166067" y="3907171"/>
            <a:ext cx="1888913" cy="115138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D0E9B5-7533-4B0B-89CB-AB5D2CDB06BF}"/>
              </a:ext>
            </a:extLst>
          </p:cNvPr>
          <p:cNvSpPr/>
          <p:nvPr/>
        </p:nvSpPr>
        <p:spPr>
          <a:xfrm>
            <a:off x="11065079" y="1181988"/>
            <a:ext cx="989901" cy="25253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78AEDB-D36B-A363-DE38-0AED09A70C7E}"/>
              </a:ext>
            </a:extLst>
          </p:cNvPr>
          <p:cNvSpPr/>
          <p:nvPr/>
        </p:nvSpPr>
        <p:spPr>
          <a:xfrm>
            <a:off x="6030263" y="4248751"/>
            <a:ext cx="1411062" cy="162182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DA671B-B90B-4F0C-B9B5-AF3F45A5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03" y="129000"/>
            <a:ext cx="7019048" cy="6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B67F2D-9254-4466-8DA5-8F7BA8AA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6874AF-4D37-4C17-B464-CB22FEF223CB}"/>
              </a:ext>
            </a:extLst>
          </p:cNvPr>
          <p:cNvSpPr txBox="1"/>
          <p:nvPr/>
        </p:nvSpPr>
        <p:spPr>
          <a:xfrm>
            <a:off x="260059" y="1434517"/>
            <a:ext cx="469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等待評審委員各自下載評審，給予意見，若超過兩位評審委員同意，則審查結果為通過。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審查後將結果檔案上傳至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指定目錄。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3AB3666-E5F1-464C-971C-27979A63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280256"/>
            <a:ext cx="4393052" cy="97809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品力會活動認證循環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0148B7-CB67-4D3D-B04B-0CE448696732}"/>
              </a:ext>
            </a:extLst>
          </p:cNvPr>
          <p:cNvSpPr/>
          <p:nvPr/>
        </p:nvSpPr>
        <p:spPr>
          <a:xfrm>
            <a:off x="9738228" y="4505746"/>
            <a:ext cx="2065082" cy="124071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D0E9B5-7533-4B0B-89CB-AB5D2CDB06BF}"/>
              </a:ext>
            </a:extLst>
          </p:cNvPr>
          <p:cNvSpPr/>
          <p:nvPr/>
        </p:nvSpPr>
        <p:spPr>
          <a:xfrm>
            <a:off x="10704352" y="1434516"/>
            <a:ext cx="1098958" cy="32717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69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39B21-17A3-477E-B470-3D109219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r>
              <a:rPr lang="en-US" altLang="zh-TW" dirty="0"/>
              <a:t>Github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98B62-6F3C-4D73-9912-91ACEB6E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目前係屬微軟公司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免費提供網路儲存空間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支援建立不限數量的公開檔案倉庫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提供簡單的介面、語法來撰寫頁面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簡易的檔案管理介面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容易上手</a:t>
            </a:r>
          </a:p>
        </p:txBody>
      </p:sp>
      <p:pic>
        <p:nvPicPr>
          <p:cNvPr id="1026" name="Picture 2" descr="www.hcytlog.com/upload/GitHub-logo_202011055020...">
            <a:extLst>
              <a:ext uri="{FF2B5EF4-FFF2-40B4-BE49-F238E27FC236}">
                <a16:creationId xmlns:a16="http://schemas.microsoft.com/office/drawing/2014/main" id="{735F870A-CF39-4731-B4FF-27D69B2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59" y="679197"/>
            <a:ext cx="1458229" cy="1317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3856B9-6EAE-49BF-8BD0-E54F4AAB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0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B67F2D-9254-4466-8DA5-8F7BA8AA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6874AF-4D37-4C17-B464-CB22FEF223CB}"/>
              </a:ext>
            </a:extLst>
          </p:cNvPr>
          <p:cNvSpPr txBox="1"/>
          <p:nvPr/>
        </p:nvSpPr>
        <p:spPr>
          <a:xfrm>
            <a:off x="260059" y="1434517"/>
            <a:ext cx="469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評審通過後，品力會發予證書，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喬凡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委員便可以將證書置放於個人頁面上。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如此便完成了一次的活動認證循環。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3AB3666-E5F1-464C-971C-27979A63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280256"/>
            <a:ext cx="4393052" cy="97809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品力會活動認證循環</a:t>
            </a:r>
          </a:p>
        </p:txBody>
      </p:sp>
      <p:pic>
        <p:nvPicPr>
          <p:cNvPr id="2" name="圖片 1">
            <a:hlinkClick r:id="rId2"/>
            <a:extLst>
              <a:ext uri="{FF2B5EF4-FFF2-40B4-BE49-F238E27FC236}">
                <a16:creationId xmlns:a16="http://schemas.microsoft.com/office/drawing/2014/main" id="{ED92CBB9-6457-40BB-B616-A387A22A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76" y="383226"/>
            <a:ext cx="6295238" cy="55714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5D4C416-01F0-454A-BD09-E3C6411A7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473" y="5403910"/>
            <a:ext cx="774259" cy="774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3D452E-3DE2-4BA5-9065-EA256E3FE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8820" y="2864374"/>
            <a:ext cx="6570810" cy="32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70594-5D63-4186-AF2E-0FE9ED3C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31" y="2700866"/>
            <a:ext cx="4999138" cy="1456267"/>
          </a:xfrm>
        </p:spPr>
        <p:txBody>
          <a:bodyPr>
            <a:normAutofit/>
          </a:bodyPr>
          <a:lstStyle/>
          <a:p>
            <a:r>
              <a:rPr lang="zh-TW" altLang="en-US" sz="5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謝謝體驗</a:t>
            </a:r>
            <a:r>
              <a:rPr lang="en-US" altLang="zh-TW" sz="5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5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微軟正黑體" panose="020B0604030504040204" pitchFamily="34" charset="-120"/>
                <a:ea typeface="微軟正黑體" panose="020B0604030504040204" pitchFamily="34" charset="-120"/>
              </a:rPr>
              <a:t> 再見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EF6147-A416-4F29-AF3E-4B05727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3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70C0CB1-71E6-4960-B77A-9BE3AA791A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1075859"/>
            <a:ext cx="139467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GitHub</a:t>
            </a:r>
            <a:endParaRPr lang="zh-TW" altLang="en-US" sz="2800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8B91B4DF-F068-4CBB-A99C-3CA67B362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587014"/>
              </p:ext>
            </p:extLst>
          </p:nvPr>
        </p:nvGraphicFramePr>
        <p:xfrm>
          <a:off x="2811321" y="1075859"/>
          <a:ext cx="5676688" cy="331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640557F-8070-44B5-85CF-C1F7786E35FB}"/>
              </a:ext>
            </a:extLst>
          </p:cNvPr>
          <p:cNvSpPr/>
          <p:nvPr/>
        </p:nvSpPr>
        <p:spPr>
          <a:xfrm>
            <a:off x="3154160" y="4913580"/>
            <a:ext cx="51341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分門別類、容易管理</a:t>
            </a:r>
            <a:endParaRPr lang="en-US" altLang="zh-TW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設定共作、互相支援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DB0AB44-0295-4B60-A6C5-A899ADE652D9}"/>
              </a:ext>
            </a:extLst>
          </p:cNvPr>
          <p:cNvSpPr txBox="1">
            <a:spLocks/>
          </p:cNvSpPr>
          <p:nvPr/>
        </p:nvSpPr>
        <p:spPr>
          <a:xfrm>
            <a:off x="3616835" y="126747"/>
            <a:ext cx="4065660" cy="98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學會會務檔倉結構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77989B-E41C-4928-B0CE-239C0A74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3139764-3180-423A-AAD7-DC0A31DB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23" y="0"/>
            <a:ext cx="691467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82AA3B4-F028-49B0-8966-4928D1FD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容易學習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F1ADC-7061-41D0-9064-63CB38BE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87" y="1821500"/>
            <a:ext cx="3751975" cy="1232094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類似操作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系統下的</a:t>
            </a:r>
            <a:r>
              <a:rPr lang="zh-TW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檔案總管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文書處理</a:t>
            </a:r>
          </a:p>
        </p:txBody>
      </p:sp>
      <p:sp>
        <p:nvSpPr>
          <p:cNvPr id="6" name="內容版面配置區 2">
            <a:hlinkClick r:id="rId3"/>
            <a:extLst>
              <a:ext uri="{FF2B5EF4-FFF2-40B4-BE49-F238E27FC236}">
                <a16:creationId xmlns:a16="http://schemas.microsoft.com/office/drawing/2014/main" id="{A0088BCC-600F-499B-858A-E6CFA9438DF1}"/>
              </a:ext>
            </a:extLst>
          </p:cNvPr>
          <p:cNvSpPr txBox="1">
            <a:spLocks/>
          </p:cNvSpPr>
          <p:nvPr/>
        </p:nvSpPr>
        <p:spPr>
          <a:xfrm>
            <a:off x="480111" y="3277766"/>
            <a:ext cx="3751975" cy="178079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操作示範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建立檔案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語法示範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上傳檔案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C5345E-EA9D-4AD6-949F-9ED5D70DC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127" y="4671431"/>
            <a:ext cx="774259" cy="774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6">
            <a:extLst>
              <a:ext uri="{FF2B5EF4-FFF2-40B4-BE49-F238E27FC236}">
                <a16:creationId xmlns:a16="http://schemas.microsoft.com/office/drawing/2014/main" id="{A692544E-6CDF-4848-8F3D-4B457EEF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 flipV="1">
            <a:off x="7393507" y="2955297"/>
            <a:ext cx="360000" cy="360000"/>
          </a:xfrm>
          <a:prstGeom prst="rect">
            <a:avLst/>
          </a:prstGeom>
        </p:spPr>
      </p:pic>
      <p:pic>
        <p:nvPicPr>
          <p:cNvPr id="9" name="圖片 6">
            <a:extLst>
              <a:ext uri="{FF2B5EF4-FFF2-40B4-BE49-F238E27FC236}">
                <a16:creationId xmlns:a16="http://schemas.microsoft.com/office/drawing/2014/main" id="{1569D4F7-1C3D-451C-98CD-FF43750936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 flipV="1">
            <a:off x="7154784" y="3249000"/>
            <a:ext cx="360000" cy="360000"/>
          </a:xfrm>
          <a:prstGeom prst="rect">
            <a:avLst/>
          </a:prstGeom>
        </p:spPr>
      </p:pic>
      <p:pic>
        <p:nvPicPr>
          <p:cNvPr id="10" name="圖片 6">
            <a:extLst>
              <a:ext uri="{FF2B5EF4-FFF2-40B4-BE49-F238E27FC236}">
                <a16:creationId xmlns:a16="http://schemas.microsoft.com/office/drawing/2014/main" id="{0455A61A-7737-4002-B25B-A3635C4660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 flipV="1">
            <a:off x="6556061" y="3608221"/>
            <a:ext cx="360000" cy="360000"/>
          </a:xfrm>
          <a:prstGeom prst="rect">
            <a:avLst/>
          </a:prstGeom>
        </p:spPr>
      </p:pic>
      <p:pic>
        <p:nvPicPr>
          <p:cNvPr id="11" name="圖片 6">
            <a:extLst>
              <a:ext uri="{FF2B5EF4-FFF2-40B4-BE49-F238E27FC236}">
                <a16:creationId xmlns:a16="http://schemas.microsoft.com/office/drawing/2014/main" id="{4ED5D438-AAE5-4A65-946B-74F73F4F8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 flipV="1">
            <a:off x="6916061" y="3891620"/>
            <a:ext cx="360000" cy="360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8FDEEC-3280-4925-9E47-BD06ED8F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2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DDDF049-9CD2-4A52-B2B4-A0D85FA00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998636"/>
              </p:ext>
            </p:extLst>
          </p:nvPr>
        </p:nvGraphicFramePr>
        <p:xfrm>
          <a:off x="1425303" y="337298"/>
          <a:ext cx="9010469" cy="618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C200A6F8-6DFD-4461-89FB-0292FE1AB529}"/>
              </a:ext>
            </a:extLst>
          </p:cNvPr>
          <p:cNvSpPr txBox="1">
            <a:spLocks/>
          </p:cNvSpPr>
          <p:nvPr/>
        </p:nvSpPr>
        <p:spPr>
          <a:xfrm>
            <a:off x="3621593" y="3079131"/>
            <a:ext cx="4416552" cy="6997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2"/>
                </a:solidFill>
                <a:latin typeface="Century Gothic" panose="020B0502020202020204"/>
                <a:ea typeface="微軟正黑體" panose="020B0604030504040204" pitchFamily="34" charset="-120"/>
              </a:rPr>
              <a:t>「人才再認證」循環圖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309C3D-7FC8-4415-981E-9D579B7F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4419B-CC61-4525-AE7A-DDD0C9D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2873"/>
            <a:ext cx="10131425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人才再認證會務檔倉結構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F9A59-C1BF-4004-BC05-1FB84780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03" y="2214498"/>
            <a:ext cx="3072467" cy="179657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會務檔倉擺放申請表格、教學文件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另外建立會員範例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容許會員轉架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(Fork)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至個人帳戶。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5BBA98-62C6-448E-ACB4-59662553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6974079-B79C-4DDC-999A-01AB8C55FC88}"/>
              </a:ext>
            </a:extLst>
          </p:cNvPr>
          <p:cNvGrpSpPr/>
          <p:nvPr/>
        </p:nvGrpSpPr>
        <p:grpSpPr>
          <a:xfrm>
            <a:off x="4127672" y="525114"/>
            <a:ext cx="7071817" cy="5345461"/>
            <a:chOff x="4127672" y="525114"/>
            <a:chExt cx="7071817" cy="5345461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7005559-C76B-461A-B566-D90D4A8C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7672" y="525114"/>
              <a:ext cx="7071817" cy="5345461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A7274EB-2A0A-4723-A1BD-273950C31B87}"/>
                </a:ext>
              </a:extLst>
            </p:cNvPr>
            <p:cNvCxnSpPr>
              <a:cxnSpLocks/>
            </p:cNvCxnSpPr>
            <p:nvPr/>
          </p:nvCxnSpPr>
          <p:spPr>
            <a:xfrm>
              <a:off x="4370664" y="3682767"/>
              <a:ext cx="0" cy="2187808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69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4419B-CC61-4525-AE7A-DDD0C9D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40" y="675259"/>
            <a:ext cx="5379440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人才再認證會務檔倉結構</a:t>
            </a: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C41D45E6-786D-4137-86DA-1CBF8257102E}"/>
              </a:ext>
            </a:extLst>
          </p:cNvPr>
          <p:cNvSpPr txBox="1">
            <a:spLocks/>
          </p:cNvSpPr>
          <p:nvPr/>
        </p:nvSpPr>
        <p:spPr>
          <a:xfrm>
            <a:off x="8358825" y="2572025"/>
            <a:ext cx="3774302" cy="7927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會員個人帳戶檔倉結構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D90B3D-439A-4407-A1DB-59DAD474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1DF8F3DD-D0DE-423D-B4EC-B93D873AF5FF}"/>
              </a:ext>
            </a:extLst>
          </p:cNvPr>
          <p:cNvSpPr/>
          <p:nvPr/>
        </p:nvSpPr>
        <p:spPr>
          <a:xfrm rot="1316767">
            <a:off x="6922548" y="3445563"/>
            <a:ext cx="1668854" cy="1037171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轉架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4C76A4F-A044-4FAB-9A7F-F6B36D22E3AC}"/>
              </a:ext>
            </a:extLst>
          </p:cNvPr>
          <p:cNvGrpSpPr/>
          <p:nvPr/>
        </p:nvGrpSpPr>
        <p:grpSpPr>
          <a:xfrm>
            <a:off x="747874" y="919817"/>
            <a:ext cx="6041326" cy="4889820"/>
            <a:chOff x="4127672" y="525114"/>
            <a:chExt cx="7071817" cy="534546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D1CEC8A-4E09-4310-B7AF-08E5C2A9C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7672" y="525114"/>
              <a:ext cx="7071817" cy="5345461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DF65D76-867C-4EC1-AAC1-5B659A13D180}"/>
                </a:ext>
              </a:extLst>
            </p:cNvPr>
            <p:cNvCxnSpPr>
              <a:cxnSpLocks/>
            </p:cNvCxnSpPr>
            <p:nvPr/>
          </p:nvCxnSpPr>
          <p:spPr>
            <a:xfrm>
              <a:off x="4370664" y="3682767"/>
              <a:ext cx="0" cy="2187808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2CF66F0-D91E-4104-9331-E11AC6BE9536}"/>
              </a:ext>
            </a:extLst>
          </p:cNvPr>
          <p:cNvGrpSpPr/>
          <p:nvPr/>
        </p:nvGrpSpPr>
        <p:grpSpPr>
          <a:xfrm>
            <a:off x="8997716" y="3407986"/>
            <a:ext cx="3087854" cy="3450014"/>
            <a:chOff x="7362369" y="1433032"/>
            <a:chExt cx="3844597" cy="443754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3952942-6D0A-4D68-B4F2-04F45604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2369" y="1433032"/>
              <a:ext cx="3844597" cy="4437543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D6345233-EA62-41B8-9F15-BA0BC0A64A3C}"/>
                </a:ext>
              </a:extLst>
            </p:cNvPr>
            <p:cNvSpPr/>
            <p:nvPr/>
          </p:nvSpPr>
          <p:spPr>
            <a:xfrm>
              <a:off x="9454393" y="5126101"/>
              <a:ext cx="1459684" cy="3918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</a:rPr>
                <a:t>個人簡介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47FB6A0F-02A2-45AF-8671-F8B47BEA75F3}"/>
                </a:ext>
              </a:extLst>
            </p:cNvPr>
            <p:cNvSpPr/>
            <p:nvPr/>
          </p:nvSpPr>
          <p:spPr>
            <a:xfrm>
              <a:off x="9454393" y="4220867"/>
              <a:ext cx="1459684" cy="3918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</a:rPr>
                <a:t>審查文件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DCF2C77-68BB-4014-B977-9EE81F712BD4}"/>
                </a:ext>
              </a:extLst>
            </p:cNvPr>
            <p:cNvSpPr txBox="1"/>
            <p:nvPr/>
          </p:nvSpPr>
          <p:spPr>
            <a:xfrm>
              <a:off x="9383506" y="3814590"/>
              <a:ext cx="1236955" cy="3958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審查文件</a:t>
              </a:r>
              <a:endPara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B276C27-CB88-4FDF-837E-646012D9F157}"/>
                </a:ext>
              </a:extLst>
            </p:cNvPr>
            <p:cNvSpPr txBox="1"/>
            <p:nvPr/>
          </p:nvSpPr>
          <p:spPr>
            <a:xfrm>
              <a:off x="9402169" y="4730764"/>
              <a:ext cx="1236955" cy="3958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個人簡介</a:t>
              </a:r>
              <a:endPara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4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1F822-5FE8-4778-8715-878D3F49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918045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會員個人帳戶檔倉結構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8FF776-632C-4BF9-82EA-AED9D8012827}"/>
              </a:ext>
            </a:extLst>
          </p:cNvPr>
          <p:cNvSpPr/>
          <p:nvPr/>
        </p:nvSpPr>
        <p:spPr>
          <a:xfrm>
            <a:off x="768438" y="1909190"/>
            <a:ext cx="4448895" cy="22467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Certification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檔倉作為展示個人簡介、資料，放置標章、證書用。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審查文件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目錄用來擺放各種認證文件，申請認證時將連結網址填入申請書中，評審委員可以進入審查。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個人簡介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目錄讓會員自行編修內容。</a:t>
            </a:r>
          </a:p>
        </p:txBody>
      </p:sp>
      <p:sp>
        <p:nvSpPr>
          <p:cNvPr id="24" name="內容版面配置區 2">
            <a:hlinkClick r:id="rId2"/>
            <a:extLst>
              <a:ext uri="{FF2B5EF4-FFF2-40B4-BE49-F238E27FC236}">
                <a16:creationId xmlns:a16="http://schemas.microsoft.com/office/drawing/2014/main" id="{8AA90FA9-3FD9-494C-8868-C31F34A92C46}"/>
              </a:ext>
            </a:extLst>
          </p:cNvPr>
          <p:cNvSpPr txBox="1">
            <a:spLocks/>
          </p:cNvSpPr>
          <p:nvPr/>
        </p:nvSpPr>
        <p:spPr>
          <a:xfrm>
            <a:off x="768438" y="4200700"/>
            <a:ext cx="4448894" cy="105919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操作示範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轉架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Certification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檔倉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48F5A79-09A3-4E4B-8541-C3CA27E5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18" y="5033152"/>
            <a:ext cx="774259" cy="774259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CB09AAB9-1EF2-42A7-AF3C-2BB3133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C7264-D36B-4174-A591-500F6EEAC787}"/>
              </a:ext>
            </a:extLst>
          </p:cNvPr>
          <p:cNvGrpSpPr/>
          <p:nvPr/>
        </p:nvGrpSpPr>
        <p:grpSpPr>
          <a:xfrm>
            <a:off x="7228145" y="1433032"/>
            <a:ext cx="3844597" cy="4437543"/>
            <a:chOff x="7362369" y="1433032"/>
            <a:chExt cx="3844597" cy="4437543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FE32E70-7AC0-4529-950E-6EE0DF34A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2369" y="1433032"/>
              <a:ext cx="3844597" cy="4437543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6A06201F-A03B-4424-A041-2C2E0C0CD25F}"/>
                </a:ext>
              </a:extLst>
            </p:cNvPr>
            <p:cNvSpPr/>
            <p:nvPr/>
          </p:nvSpPr>
          <p:spPr>
            <a:xfrm>
              <a:off x="9454393" y="5126101"/>
              <a:ext cx="1459684" cy="3918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</a:rPr>
                <a:t>個人簡介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8FF89331-5FE1-4129-A68E-193D7D6C2493}"/>
                </a:ext>
              </a:extLst>
            </p:cNvPr>
            <p:cNvSpPr/>
            <p:nvPr/>
          </p:nvSpPr>
          <p:spPr>
            <a:xfrm>
              <a:off x="9454393" y="4220867"/>
              <a:ext cx="1459684" cy="3918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</a:rPr>
                <a:t>審查文件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90A83CE-5C14-4FF5-9A52-FE19E63B02CD}"/>
                </a:ext>
              </a:extLst>
            </p:cNvPr>
            <p:cNvSpPr txBox="1"/>
            <p:nvPr/>
          </p:nvSpPr>
          <p:spPr>
            <a:xfrm>
              <a:off x="9383506" y="3814590"/>
              <a:ext cx="123695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審查文件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E564498-4305-4C56-90AE-237852DCDEE7}"/>
                </a:ext>
              </a:extLst>
            </p:cNvPr>
            <p:cNvSpPr txBox="1"/>
            <p:nvPr/>
          </p:nvSpPr>
          <p:spPr>
            <a:xfrm>
              <a:off x="9454393" y="4730764"/>
              <a:ext cx="123695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個人簡介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45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425C1-8C2E-454D-AF25-522ED08E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63" y="206929"/>
            <a:ext cx="10131425" cy="14562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en-US" altLang="zh-TW" dirty="0"/>
              <a:t>github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BC4015B-90AE-4E99-AC3B-212AE1ED0550}"/>
              </a:ext>
            </a:extLst>
          </p:cNvPr>
          <p:cNvSpPr txBox="1">
            <a:spLocks/>
          </p:cNvSpPr>
          <p:nvPr/>
        </p:nvSpPr>
        <p:spPr>
          <a:xfrm>
            <a:off x="601910" y="1559344"/>
            <a:ext cx="3676475" cy="33421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[Certification]</a:t>
            </a:r>
            <a:r>
              <a:rPr lang="zh-TW" altLang="en-US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檔倉用來讓會員編輯個人想要公開分享的學歷、經歷、證照、標章</a:t>
            </a:r>
            <a:r>
              <a:rPr lang="en-US" altLang="zh-TW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r>
              <a:rPr lang="zh-TW" altLang="en-US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等待認證通過後</a:t>
            </a:r>
            <a:r>
              <a:rPr lang="en-US" altLang="zh-TW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會員可以把認證標章、證書也擺上去。</a:t>
            </a:r>
            <a:endParaRPr lang="en-US" altLang="zh-TW" sz="20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範例頁面</a:t>
            </a:r>
            <a:endParaRPr lang="en-US" altLang="zh-TW" sz="20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/>
              <a:buNone/>
            </a:pPr>
            <a:r>
              <a:rPr lang="en-US" altLang="zh-TW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zh-TW" sz="2000" dirty="0" err="1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altLang="zh-TW" sz="20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/Fadawan/Certification</a:t>
            </a:r>
            <a:endParaRPr lang="zh-TW" altLang="en-US" sz="20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DBF389-4465-4E25-9BA4-035B4853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77" y="4362124"/>
            <a:ext cx="774259" cy="77425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56B773-C925-4764-AA62-273BD33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9E0969-36D9-471E-B112-12258028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028" y="48236"/>
            <a:ext cx="4469760" cy="676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942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754</TotalTime>
  <Words>784</Words>
  <Application>Microsoft Office PowerPoint</Application>
  <PresentationFormat>寬螢幕</PresentationFormat>
  <Paragraphs>136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微軟正黑體</vt:lpstr>
      <vt:lpstr>標楷體</vt:lpstr>
      <vt:lpstr>Arial</vt:lpstr>
      <vt:lpstr>Bookman Old Style</vt:lpstr>
      <vt:lpstr>Calibri</vt:lpstr>
      <vt:lpstr>Calibri Light</vt:lpstr>
      <vt:lpstr>Cambria</vt:lpstr>
      <vt:lpstr>Century Gothic</vt:lpstr>
      <vt:lpstr>Tahoma</vt:lpstr>
      <vt:lpstr>Wingdings</vt:lpstr>
      <vt:lpstr>天體</vt:lpstr>
      <vt:lpstr>PowerPoint 簡報</vt:lpstr>
      <vt:lpstr>簡介Github</vt:lpstr>
      <vt:lpstr>GitHub</vt:lpstr>
      <vt:lpstr>容易學習</vt:lpstr>
      <vt:lpstr>PowerPoint 簡報</vt:lpstr>
      <vt:lpstr>人才再認證會務檔倉結構</vt:lpstr>
      <vt:lpstr>人才再認證會務檔倉結構</vt:lpstr>
      <vt:lpstr>會員個人帳戶檔倉結構</vt:lpstr>
      <vt:lpstr>會員github範例</vt:lpstr>
      <vt:lpstr>會員github範例</vt:lpstr>
      <vt:lpstr>會員github範例</vt:lpstr>
      <vt:lpstr>再認證申請書樣本一</vt:lpstr>
      <vt:lpstr>再認證申請書樣本二</vt:lpstr>
      <vt:lpstr>PowerPoint 簡報</vt:lpstr>
      <vt:lpstr>PowerPoint 簡報</vt:lpstr>
      <vt:lpstr>品力會活動認證循環</vt:lpstr>
      <vt:lpstr>品力會活動認證循環</vt:lpstr>
      <vt:lpstr>品力會活動認證循環</vt:lpstr>
      <vt:lpstr>品力會活動認證循環</vt:lpstr>
      <vt:lpstr>品力會活動認證循環</vt:lpstr>
      <vt:lpstr>謝謝體驗! 再見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品力會 – 會員再認證資訊架構</dc:title>
  <dc:creator>wildboy</dc:creator>
  <cp:lastModifiedBy>Arthur Chen</cp:lastModifiedBy>
  <cp:revision>53</cp:revision>
  <dcterms:created xsi:type="dcterms:W3CDTF">2022-04-25T16:45:21Z</dcterms:created>
  <dcterms:modified xsi:type="dcterms:W3CDTF">2022-05-18T02:47:42Z</dcterms:modified>
</cp:coreProperties>
</file>