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14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074C-E031-47EA-B770-EE54B51EB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FA42-236E-476E-9949-262A2D426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1EACB-BAA2-4515-BD7E-161CD8C1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A549-9971-4FE9-B1C3-660282EF459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6DAE3-5FBE-4EB4-A3FC-0D0F7184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80666-28E4-4FD9-A6BA-284C31CC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55DD-9952-474B-B36E-987E7D13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09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B175-2A61-4BCD-B5C1-B4FAAF60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112B7-A89B-427D-8582-E0F90527D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C0A36-3316-4680-9B17-6E3341ED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A549-9971-4FE9-B1C3-660282EF459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F12D-6E5B-48C1-8944-B502EA77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AE9D-571D-4FD8-A642-4D6DB681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55DD-9952-474B-B36E-987E7D13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04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1A3D1-7AA4-4A3B-8F15-D14D35D53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EB6D4-097A-40F7-AC6B-1A0DA6DF7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9C79C-798A-4075-BAFF-AC814A8E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A549-9971-4FE9-B1C3-660282EF459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78B1-B042-444E-913E-95889E1D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A6E1-3D72-4BB5-8940-56EEAF1E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55DD-9952-474B-B36E-987E7D13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40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D6EB-9AE5-4FB6-817C-ACABEDB0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D3275-F3B3-4B22-883F-5F47F66C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BC9B7-5386-4C76-81A9-AFA5E3F1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A549-9971-4FE9-B1C3-660282EF459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8BFB3-A4C6-42BC-95E8-171B8EA6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5F5C5-A36C-49BE-9407-827363AF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55DD-9952-474B-B36E-987E7D13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07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27E3-7EA4-41CD-AB5A-FA51F640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77798-DE54-4F5E-B761-89EA96588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4CA45-C624-46F4-B2EE-C9F8EF91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A549-9971-4FE9-B1C3-660282EF459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7C71F-A20E-4658-B9C5-EDB3C94F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96585-D809-4EE5-8E91-B216431E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55DD-9952-474B-B36E-987E7D13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39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076A-DBD3-4DA1-88C9-A2800BD7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19B9-16C2-4E2F-B8C9-09FC60813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9B25D-2A13-452A-AC91-E86078D49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4E854-D545-4FB7-84ED-8F9A4887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A549-9971-4FE9-B1C3-660282EF459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51B1-2897-45DE-A168-E2030033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74A7B-0643-4043-9BAC-96CE8829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55DD-9952-474B-B36E-987E7D13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19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7F15-A3BE-4CFD-990E-32CFF336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0E682-FE0E-409C-885A-AA4993E6C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3A3C8-130D-4613-BC6B-4B69FD1AF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40569-68D3-427A-81AB-F9C9BA577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4ED8F-76F4-469D-B289-8DDF84F69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BE94C-09C6-48BB-8234-188502C5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A549-9971-4FE9-B1C3-660282EF459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9C980-48A6-415D-A680-42F08C2A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D701C-6553-408A-A5A3-F477C805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55DD-9952-474B-B36E-987E7D13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06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C761-9443-49A8-951A-859AE78B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32D08-CD19-460B-937F-157C02C7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A549-9971-4FE9-B1C3-660282EF459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0B103-FD9D-425A-86F6-48978902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D7CFE-15AA-4823-AC95-A59C4BD7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55DD-9952-474B-B36E-987E7D13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5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30B6D-FD92-40F5-8417-61B9322E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A549-9971-4FE9-B1C3-660282EF459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DB0D7-9325-4D72-B241-E94239FC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F245C-C3BC-4D5F-8935-20441A06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55DD-9952-474B-B36E-987E7D13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4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CA31-74A4-4028-9CBC-6A337DF7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FA86-3C41-4529-81EC-933BB7A51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CEF0B-D2DA-4B81-AE5E-DACF99237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6F37B-E796-42C2-BB67-E5796CCF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A549-9971-4FE9-B1C3-660282EF459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DDBD6-8532-42E7-BB4F-EACFACA1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D230E-B0D9-4CB1-B776-B7EEB3DB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55DD-9952-474B-B36E-987E7D13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5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561C-2996-45B2-8E43-321FB832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E2AD1-1F2F-4F98-BBEE-52337560F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BDA9C-8455-4D46-BBB1-A70A3B59A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9D88D-9B7B-47A3-A0D7-FEDBA13F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A549-9971-4FE9-B1C3-660282EF459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9DF8C-9881-4832-8647-0D99D657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2EAC3-65DB-4965-AF9A-E21579F9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55DD-9952-474B-B36E-987E7D13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13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D13994-0F0B-4C18-A842-67107440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0C3EE-56E3-483D-85D3-67E569E78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6A5E3-CE10-49D8-A97D-B06CAE95C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A549-9971-4FE9-B1C3-660282EF459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A0B20-725C-4EB7-BB65-8AC715CBC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FBBB-4182-462D-8EF9-1418040B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55DD-9952-474B-B36E-987E7D13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03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7BABE63-5E5E-4E26-9031-F7111A6C4C62}"/>
              </a:ext>
            </a:extLst>
          </p:cNvPr>
          <p:cNvGrpSpPr/>
          <p:nvPr/>
        </p:nvGrpSpPr>
        <p:grpSpPr>
          <a:xfrm>
            <a:off x="862585" y="229438"/>
            <a:ext cx="10858500" cy="3086101"/>
            <a:chOff x="943268" y="1775850"/>
            <a:chExt cx="10858500" cy="30861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AE44A5-440F-4DE9-84E8-1236DAD7CC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566" t="12440" r="12037" b="32743"/>
            <a:stretch/>
          </p:blipFill>
          <p:spPr>
            <a:xfrm>
              <a:off x="943268" y="1775850"/>
              <a:ext cx="10858500" cy="3086101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1B4AB23-648E-4319-87B9-5F668DE04F1B}"/>
                </a:ext>
              </a:extLst>
            </p:cNvPr>
            <p:cNvSpPr/>
            <p:nvPr/>
          </p:nvSpPr>
          <p:spPr>
            <a:xfrm>
              <a:off x="1213365" y="2485283"/>
              <a:ext cx="2146300" cy="31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B34D775-1DBA-4391-AE91-5C57CAC426D2}"/>
                </a:ext>
              </a:extLst>
            </p:cNvPr>
            <p:cNvGrpSpPr/>
            <p:nvPr/>
          </p:nvGrpSpPr>
          <p:grpSpPr>
            <a:xfrm>
              <a:off x="1133629" y="2407099"/>
              <a:ext cx="8606432" cy="1979559"/>
              <a:chOff x="2342918" y="2402095"/>
              <a:chExt cx="8606432" cy="1979559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F55B4A3-D097-497B-8925-12C66D59F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2918" y="2485283"/>
                <a:ext cx="8092176" cy="1896371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3D0B6C4-6ACA-4F29-9C99-C629EDFD5F02}"/>
                  </a:ext>
                </a:extLst>
              </p:cNvPr>
              <p:cNvGrpSpPr/>
              <p:nvPr/>
            </p:nvGrpSpPr>
            <p:grpSpPr>
              <a:xfrm>
                <a:off x="10301560" y="2402095"/>
                <a:ext cx="647790" cy="1925771"/>
                <a:chOff x="9996760" y="2383045"/>
                <a:chExt cx="647790" cy="1925771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E672EA23-6FA1-4C4B-80B2-85BE550590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96760" y="2383045"/>
                  <a:ext cx="647790" cy="1619369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800CEADC-0D7A-4B57-88F3-EA39129D3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77061"/>
                <a:stretch/>
              </p:blipFill>
              <p:spPr>
                <a:xfrm>
                  <a:off x="9996760" y="3937341"/>
                  <a:ext cx="647790" cy="371475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63221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AE44A5-440F-4DE9-84E8-1236DAD7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069"/>
            <a:ext cx="12192000" cy="5629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007EBC-71B9-467B-ABD4-C053762477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747"/>
          <a:stretch/>
        </p:blipFill>
        <p:spPr>
          <a:xfrm>
            <a:off x="4052199" y="2020006"/>
            <a:ext cx="3624951" cy="18963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18DA6D-3B94-46F6-AC78-AA935531F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403"/>
          <a:stretch/>
        </p:blipFill>
        <p:spPr>
          <a:xfrm>
            <a:off x="3600449" y="2020005"/>
            <a:ext cx="495301" cy="18963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B4AB23-648E-4319-87B9-5F668DE04F1B}"/>
              </a:ext>
            </a:extLst>
          </p:cNvPr>
          <p:cNvSpPr/>
          <p:nvPr/>
        </p:nvSpPr>
        <p:spPr>
          <a:xfrm>
            <a:off x="1695450" y="2043112"/>
            <a:ext cx="1918334" cy="31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BDBDE-6F20-4F35-91F2-EE61F5A78B5E}"/>
              </a:ext>
            </a:extLst>
          </p:cNvPr>
          <p:cNvSpPr/>
          <p:nvPr/>
        </p:nvSpPr>
        <p:spPr>
          <a:xfrm>
            <a:off x="3855663" y="2389481"/>
            <a:ext cx="45719" cy="64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13DE44-4EBA-4172-A306-1174E54D6740}"/>
              </a:ext>
            </a:extLst>
          </p:cNvPr>
          <p:cNvSpPr/>
          <p:nvPr/>
        </p:nvSpPr>
        <p:spPr>
          <a:xfrm flipV="1">
            <a:off x="3865189" y="2705101"/>
            <a:ext cx="45719" cy="6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CF6C6F-E576-4F8C-B258-DF6BAF416C36}"/>
              </a:ext>
            </a:extLst>
          </p:cNvPr>
          <p:cNvSpPr/>
          <p:nvPr/>
        </p:nvSpPr>
        <p:spPr>
          <a:xfrm>
            <a:off x="3855663" y="3007178"/>
            <a:ext cx="45719" cy="64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6854D0-A2E6-4550-9BAF-5C9E382E3269}"/>
              </a:ext>
            </a:extLst>
          </p:cNvPr>
          <p:cNvSpPr/>
          <p:nvPr/>
        </p:nvSpPr>
        <p:spPr>
          <a:xfrm>
            <a:off x="3859978" y="3310646"/>
            <a:ext cx="45719" cy="64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433907-D66E-4CD8-8A71-F4E9DD178995}"/>
              </a:ext>
            </a:extLst>
          </p:cNvPr>
          <p:cNvSpPr/>
          <p:nvPr/>
        </p:nvSpPr>
        <p:spPr>
          <a:xfrm>
            <a:off x="3870903" y="3597173"/>
            <a:ext cx="45719" cy="64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2B13D7-5C0B-4177-B7EF-FC75B1757B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771"/>
          <a:stretch/>
        </p:blipFill>
        <p:spPr>
          <a:xfrm>
            <a:off x="3627119" y="1924051"/>
            <a:ext cx="468874" cy="33575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865D052-EFBB-40D1-962E-13B00C20ED3F}"/>
              </a:ext>
            </a:extLst>
          </p:cNvPr>
          <p:cNvSpPr/>
          <p:nvPr/>
        </p:nvSpPr>
        <p:spPr>
          <a:xfrm>
            <a:off x="3720278" y="2356268"/>
            <a:ext cx="112713" cy="1020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63CAA0-8E78-487C-BEF1-F03389758794}"/>
              </a:ext>
            </a:extLst>
          </p:cNvPr>
          <p:cNvSpPr/>
          <p:nvPr/>
        </p:nvSpPr>
        <p:spPr>
          <a:xfrm>
            <a:off x="3720278" y="2663724"/>
            <a:ext cx="112713" cy="1020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4E28D6-643A-4D84-B44B-25118B230162}"/>
              </a:ext>
            </a:extLst>
          </p:cNvPr>
          <p:cNvSpPr/>
          <p:nvPr/>
        </p:nvSpPr>
        <p:spPr>
          <a:xfrm>
            <a:off x="3720278" y="2982594"/>
            <a:ext cx="112713" cy="1020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34D855-DF3A-4785-980C-2125AD069B3E}"/>
              </a:ext>
            </a:extLst>
          </p:cNvPr>
          <p:cNvSpPr/>
          <p:nvPr/>
        </p:nvSpPr>
        <p:spPr>
          <a:xfrm>
            <a:off x="3720278" y="3267794"/>
            <a:ext cx="112713" cy="1020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3F51BA-7C88-4371-BD72-B47D041ABC25}"/>
              </a:ext>
            </a:extLst>
          </p:cNvPr>
          <p:cNvSpPr/>
          <p:nvPr/>
        </p:nvSpPr>
        <p:spPr>
          <a:xfrm>
            <a:off x="3720278" y="3576126"/>
            <a:ext cx="112713" cy="1020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74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AE44A5-440F-4DE9-84E8-1236DAD7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069"/>
            <a:ext cx="12192000" cy="56298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B4AB23-648E-4319-87B9-5F668DE04F1B}"/>
              </a:ext>
            </a:extLst>
          </p:cNvPr>
          <p:cNvSpPr/>
          <p:nvPr/>
        </p:nvSpPr>
        <p:spPr>
          <a:xfrm>
            <a:off x="1727200" y="1981200"/>
            <a:ext cx="2146300" cy="31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5527B-D25B-4070-8CE5-6A50F18C61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31" r="73957"/>
          <a:stretch/>
        </p:blipFill>
        <p:spPr>
          <a:xfrm>
            <a:off x="4533900" y="2020006"/>
            <a:ext cx="1133475" cy="1896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03538-310E-4DE9-B1E0-C65DE1658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850" y="2000956"/>
            <a:ext cx="1333686" cy="1685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DB34B1-195C-410F-ADB2-391D3908A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02" r="57747"/>
          <a:stretch/>
        </p:blipFill>
        <p:spPr>
          <a:xfrm>
            <a:off x="5638800" y="2020006"/>
            <a:ext cx="561975" cy="1896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4E4B9C-0421-42D5-992E-69EDC2217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09" t="75806" r="64008"/>
          <a:stretch/>
        </p:blipFill>
        <p:spPr>
          <a:xfrm>
            <a:off x="6181725" y="3457575"/>
            <a:ext cx="478632" cy="458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85E652-79C5-4368-BE65-4507975EE4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09" t="75806" r="64008"/>
          <a:stretch/>
        </p:blipFill>
        <p:spPr>
          <a:xfrm>
            <a:off x="6650831" y="3457576"/>
            <a:ext cx="864580" cy="4588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B08914-8D79-427C-888E-B9D1D8EC3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126"/>
          <a:stretch/>
        </p:blipFill>
        <p:spPr>
          <a:xfrm>
            <a:off x="4178749" y="2020006"/>
            <a:ext cx="418201" cy="189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7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AE44A5-440F-4DE9-84E8-1236DAD7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069"/>
            <a:ext cx="12192000" cy="56298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B4AB23-648E-4319-87B9-5F668DE04F1B}"/>
              </a:ext>
            </a:extLst>
          </p:cNvPr>
          <p:cNvSpPr/>
          <p:nvPr/>
        </p:nvSpPr>
        <p:spPr>
          <a:xfrm>
            <a:off x="1727200" y="1981200"/>
            <a:ext cx="2146300" cy="31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9CEDA3-8B2B-4D1F-9B52-317E3CDCA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747"/>
          <a:stretch/>
        </p:blipFill>
        <p:spPr>
          <a:xfrm>
            <a:off x="3997325" y="2020006"/>
            <a:ext cx="3624951" cy="189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5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Fahad</dc:creator>
  <cp:lastModifiedBy>Fahad</cp:lastModifiedBy>
  <cp:revision>11</cp:revision>
  <dcterms:created xsi:type="dcterms:W3CDTF">2024-04-30T05:03:55Z</dcterms:created>
  <dcterms:modified xsi:type="dcterms:W3CDTF">2024-04-30T12:53:48Z</dcterms:modified>
</cp:coreProperties>
</file>