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66" r:id="rId4"/>
    <p:sldId id="279" r:id="rId5"/>
    <p:sldId id="280" r:id="rId6"/>
    <p:sldId id="281" r:id="rId7"/>
    <p:sldId id="265" r:id="rId8"/>
    <p:sldId id="267" r:id="rId9"/>
    <p:sldId id="263" r:id="rId10"/>
    <p:sldId id="273" r:id="rId11"/>
    <p:sldId id="27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CE75-2BA8-47A2-A07A-0E9419F5B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4B5D7-8D65-45B0-9003-E69C34DF8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CF9E3-79FA-48D0-96E3-803998078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3ACE-982A-4974-A286-155FA5583113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E2ED3-89F4-4524-8485-064836645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EA78B-9635-47E4-B36D-806C522C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E31E-BF95-499A-87A8-A9D2EC33D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84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9245C-7533-46B3-ACD5-965DF36B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346C1-A54B-4CAA-A2FA-F993AE1FA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EFB09-85A2-4E03-B0C0-583934A24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3ACE-982A-4974-A286-155FA5583113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8D3E7-3012-4DE2-925D-2678ECA17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B9D8B-736C-4952-8B41-0E4E74D2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E31E-BF95-499A-87A8-A9D2EC33D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77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BC05F3-311E-4AA7-8551-A24A08AB9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7BF42-B709-49E0-9E77-2B1928390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F6119-726D-478A-8D5C-29B6DB608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3ACE-982A-4974-A286-155FA5583113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3CD7C-C226-4175-8FF3-A07EF0806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F61AA-EF53-4355-BF01-E4322FBA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E31E-BF95-499A-87A8-A9D2EC33D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22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014A-3A45-43E0-A650-95AA20A54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16F76-B51D-4F38-B537-1FE97663E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A0739-C979-4D22-912C-CBD4F07D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3ACE-982A-4974-A286-155FA5583113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91868-572E-4143-9E32-F8A6E780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F7AD4-2E25-42EA-AB04-A0A2FDC3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E31E-BF95-499A-87A8-A9D2EC33D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47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172A-2D5A-409E-84CB-263231CFF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7EA15-C44E-4AFF-A8E2-F8096DB3F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70042-CBF5-4F04-A8BF-7684838C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3ACE-982A-4974-A286-155FA5583113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EFD20-6575-4415-80EB-8F93D110C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9E3FF-D610-4125-879F-84F19896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E31E-BF95-499A-87A8-A9D2EC33D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10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07E8-3F3B-48DA-A11A-01DB73CE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3ACA5-5D9B-4E1E-AF2F-9BD0C688D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5DC64-FD50-47CF-870B-FC8A87B8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F4259-5DC6-4A21-8CA7-6DE9430FE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3ACE-982A-4974-A286-155FA5583113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ED258-E325-43A4-92E7-FFA55F3C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E7D31-5700-41C7-BF8D-0BEDFB59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E31E-BF95-499A-87A8-A9D2EC33D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71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DC4E-0F32-454B-8907-05ADD5D8D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18F02-8AD0-4F52-8C72-B0DA29350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06B58-9423-40A6-9DA3-0F81EB3E5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0A2FC-7214-428F-AC55-EB50E8B44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F22E2-A6A4-43F6-BBC9-A602E0697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BFC63-7472-4F46-BCEB-B324813C3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3ACE-982A-4974-A286-155FA5583113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850F2-FDAB-4DAC-B9D6-D4D4105F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66E99-2892-47F5-9878-5FF6430E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E31E-BF95-499A-87A8-A9D2EC33D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50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E28F-884E-46A4-8D29-4DD15DF0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3413C9-3759-4592-9A99-7134441D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3ACE-982A-4974-A286-155FA5583113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42669-A276-447B-BEE5-FC35E785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0B99A-3A03-4EEE-819E-0C5E66CF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E31E-BF95-499A-87A8-A9D2EC33D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46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4CAEAB-185B-4DF2-ACFF-0A933518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3ACE-982A-4974-A286-155FA5583113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37F11-C421-453C-9B2C-5F9C05D2A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F7594-28D3-4B49-9A21-475C304D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E31E-BF95-499A-87A8-A9D2EC33D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0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D642-2B13-4C30-97AD-83E8D3FAF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E1127-3E09-45C4-81E2-909B7794C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CCFDD-A583-4B32-9286-DE9A69C46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3A2F1-B0F3-475C-AC75-1C3E06993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3ACE-982A-4974-A286-155FA5583113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DA1B3-A02E-40E5-BD84-0ED7DF311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F3734-BD10-4FA5-B01D-3E601CCB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E31E-BF95-499A-87A8-A9D2EC33D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68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622D-2752-4B3F-966C-2732FD6D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26690D-9631-4280-A8A7-476B1F6B1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BEE50-C8B3-4296-8BD6-B0AD21A12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EF644-33BA-4460-ABCE-B2C5764B5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3ACE-982A-4974-A286-155FA5583113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97901-2613-4D10-A4B3-5467BFD9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8144C-6D25-465C-B83D-66DE0270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E31E-BF95-499A-87A8-A9D2EC33D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903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DCA304-A62F-4E20-8CCF-18EB4F31D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9E22E-1A56-461F-9F6A-732F6E7EC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05713-CA1A-4B98-8E98-B5284411F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63ACE-982A-4974-A286-155FA5583113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0A170-7178-4209-914E-B06E0A305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E24B8-284F-4A35-A9F0-448DD5A52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E31E-BF95-499A-87A8-A9D2EC33D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44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096E1AB-33A2-4500-A136-61F27F1AE528}"/>
              </a:ext>
            </a:extLst>
          </p:cNvPr>
          <p:cNvSpPr/>
          <p:nvPr/>
        </p:nvSpPr>
        <p:spPr>
          <a:xfrm>
            <a:off x="731472" y="195943"/>
            <a:ext cx="10896358" cy="646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4B70483-2690-4473-9863-F319536036D7}"/>
              </a:ext>
            </a:extLst>
          </p:cNvPr>
          <p:cNvGrpSpPr/>
          <p:nvPr/>
        </p:nvGrpSpPr>
        <p:grpSpPr>
          <a:xfrm>
            <a:off x="704850" y="933450"/>
            <a:ext cx="10991850" cy="5728608"/>
            <a:chOff x="704850" y="112988"/>
            <a:chExt cx="10820400" cy="654907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A7AB4D7-BC30-47E6-B4E5-E71B3081492F}"/>
                </a:ext>
              </a:extLst>
            </p:cNvPr>
            <p:cNvSpPr/>
            <p:nvPr/>
          </p:nvSpPr>
          <p:spPr>
            <a:xfrm>
              <a:off x="704850" y="112988"/>
              <a:ext cx="10820400" cy="6549070"/>
            </a:xfrm>
            <a:prstGeom prst="roundRect">
              <a:avLst>
                <a:gd name="adj" fmla="val 762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54D5997-C362-420B-AE2A-A333D5D6EF10}"/>
                </a:ext>
              </a:extLst>
            </p:cNvPr>
            <p:cNvSpPr/>
            <p:nvPr/>
          </p:nvSpPr>
          <p:spPr>
            <a:xfrm>
              <a:off x="767043" y="402100"/>
              <a:ext cx="10690412" cy="5782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4591F49-D9BC-4784-9BA5-B593A5F149FC}"/>
                </a:ext>
              </a:extLst>
            </p:cNvPr>
            <p:cNvSpPr txBox="1"/>
            <p:nvPr/>
          </p:nvSpPr>
          <p:spPr>
            <a:xfrm>
              <a:off x="2999988" y="506546"/>
              <a:ext cx="1178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Your Items</a:t>
              </a:r>
              <a:endParaRPr lang="en-IN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910DA2-94BF-4D2D-8C54-B74F887C94A0}"/>
                </a:ext>
              </a:extLst>
            </p:cNvPr>
            <p:cNvSpPr txBox="1"/>
            <p:nvPr/>
          </p:nvSpPr>
          <p:spPr>
            <a:xfrm>
              <a:off x="7684204" y="506546"/>
              <a:ext cx="1558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Selected Items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1DC69E-F5DD-49BC-8D77-14B7D81970BC}"/>
              </a:ext>
            </a:extLst>
          </p:cNvPr>
          <p:cNvSpPr txBox="1"/>
          <p:nvPr/>
        </p:nvSpPr>
        <p:spPr>
          <a:xfrm>
            <a:off x="7110474" y="206229"/>
            <a:ext cx="1044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Preview Form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DF8F70-7DB3-47DF-ABBD-CFD18B3CACC4}"/>
              </a:ext>
            </a:extLst>
          </p:cNvPr>
          <p:cNvSpPr txBox="1"/>
          <p:nvPr/>
        </p:nvSpPr>
        <p:spPr>
          <a:xfrm>
            <a:off x="9830566" y="206227"/>
            <a:ext cx="854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Send Form</a:t>
            </a:r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D1B7B869-4669-4CE1-B916-58BFC7F0BE2E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1945019"/>
          <a:ext cx="775314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805">
                  <a:extLst>
                    <a:ext uri="{9D8B030D-6E8A-4147-A177-3AD203B41FA5}">
                      <a16:colId xmlns:a16="http://schemas.microsoft.com/office/drawing/2014/main" val="343135466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522076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142693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6186549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312369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73996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Choose Items</a:t>
                      </a:r>
                      <a:endParaRPr lang="en-IN" sz="11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Category</a:t>
                      </a:r>
                      <a:endParaRPr lang="en-IN" sz="11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Name</a:t>
                      </a:r>
                      <a:endParaRPr lang="en-IN" sz="11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Make </a:t>
                      </a:r>
                      <a:endParaRPr lang="en-IN" sz="11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Model</a:t>
                      </a:r>
                      <a:endParaRPr lang="en-IN" sz="11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ID</a:t>
                      </a:r>
                      <a:endParaRPr lang="en-IN" sz="11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41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Electronics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Bipod Controller Holder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Trimble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MA1323A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904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Electronics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DGPS Receiver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Trimble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58002007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6152x00853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7282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DGPS Equipment</a:t>
                      </a:r>
                    </a:p>
                    <a:p>
                      <a:pPr algn="ctr" fontAlgn="b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DGPS Battery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Trimble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TDC6002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6152x00853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02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DGPS Equipment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DGPS Controller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Trimble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TDC6002</a:t>
                      </a:r>
                    </a:p>
                    <a:p>
                      <a:pPr algn="ctr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TE30A1500F02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74573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Drone Equipment</a:t>
                      </a:r>
                    </a:p>
                    <a:p>
                      <a:pPr algn="ctr" fontAlgn="b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Tribrach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Trimble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R10/R12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24701215062539C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08806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Drone Equipment</a:t>
                      </a:r>
                    </a:p>
                    <a:p>
                      <a:pPr algn="ctr" fontAlgn="b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Tribrach</a:t>
                      </a:r>
                    </a:p>
                    <a:p>
                      <a:pPr algn="ctr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Trimble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R10/R12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BM2131D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2261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Extras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Bag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Trimble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BM213104C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291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Extras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Pencil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Trimble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1.4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PP421248A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7817393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0D71844-ABA6-4027-97AB-7F8E68DCDEC0}"/>
              </a:ext>
            </a:extLst>
          </p:cNvPr>
          <p:cNvSpPr txBox="1"/>
          <p:nvPr/>
        </p:nvSpPr>
        <p:spPr>
          <a:xfrm>
            <a:off x="2910091" y="209009"/>
            <a:ext cx="110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Sender Project</a:t>
            </a:r>
            <a:endParaRPr lang="en-IN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2EE0B8-1203-44AF-8BF9-4B51272EEB0D}"/>
              </a:ext>
            </a:extLst>
          </p:cNvPr>
          <p:cNvSpPr txBox="1"/>
          <p:nvPr/>
        </p:nvSpPr>
        <p:spPr>
          <a:xfrm>
            <a:off x="5607959" y="206229"/>
            <a:ext cx="1195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Receiver Project</a:t>
            </a:r>
            <a:endParaRPr lang="en-IN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41070B-D239-4E24-AAE8-1F2F813994BF}"/>
              </a:ext>
            </a:extLst>
          </p:cNvPr>
          <p:cNvSpPr txBox="1"/>
          <p:nvPr/>
        </p:nvSpPr>
        <p:spPr>
          <a:xfrm>
            <a:off x="1649778" y="20622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Sender Name</a:t>
            </a:r>
            <a:endParaRPr lang="en-IN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C08E12-0AF1-4659-83A6-DB208EEBACC5}"/>
              </a:ext>
            </a:extLst>
          </p:cNvPr>
          <p:cNvSpPr txBox="1"/>
          <p:nvPr/>
        </p:nvSpPr>
        <p:spPr>
          <a:xfrm>
            <a:off x="4278011" y="206229"/>
            <a:ext cx="1126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Receiver Name</a:t>
            </a:r>
            <a:endParaRPr lang="en-IN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415A9D-A940-4FB9-BA33-ECB8C3007636}"/>
              </a:ext>
            </a:extLst>
          </p:cNvPr>
          <p:cNvSpPr txBox="1"/>
          <p:nvPr/>
        </p:nvSpPr>
        <p:spPr>
          <a:xfrm>
            <a:off x="8429667" y="206228"/>
            <a:ext cx="1218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Attach E-way Bill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9F7A1C4-31A4-46FA-B9E9-6164FB2D8FC2}"/>
              </a:ext>
            </a:extLst>
          </p:cNvPr>
          <p:cNvGrpSpPr/>
          <p:nvPr/>
        </p:nvGrpSpPr>
        <p:grpSpPr>
          <a:xfrm>
            <a:off x="2486660" y="2446020"/>
            <a:ext cx="128581" cy="2854307"/>
            <a:chOff x="2613660" y="2446020"/>
            <a:chExt cx="128581" cy="285430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D6A76B2-4467-42EA-98BD-8B3331DA1B83}"/>
                </a:ext>
              </a:extLst>
            </p:cNvPr>
            <p:cNvSpPr/>
            <p:nvPr/>
          </p:nvSpPr>
          <p:spPr>
            <a:xfrm>
              <a:off x="2613660" y="2446020"/>
              <a:ext cx="128581" cy="129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AB94359-B7CD-4134-B1E6-A435835A062F}"/>
                </a:ext>
              </a:extLst>
            </p:cNvPr>
            <p:cNvSpPr/>
            <p:nvPr/>
          </p:nvSpPr>
          <p:spPr>
            <a:xfrm>
              <a:off x="2613660" y="2828452"/>
              <a:ext cx="128581" cy="129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DBFD43-E496-46BE-825E-621BEB424E27}"/>
                </a:ext>
              </a:extLst>
            </p:cNvPr>
            <p:cNvSpPr/>
            <p:nvPr/>
          </p:nvSpPr>
          <p:spPr>
            <a:xfrm>
              <a:off x="2613660" y="3197513"/>
              <a:ext cx="128581" cy="129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54554BA-174A-4C36-BAFD-F574280B92EF}"/>
                </a:ext>
              </a:extLst>
            </p:cNvPr>
            <p:cNvSpPr/>
            <p:nvPr/>
          </p:nvSpPr>
          <p:spPr>
            <a:xfrm>
              <a:off x="2613660" y="3579945"/>
              <a:ext cx="128581" cy="129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2174289-FFA0-45A8-B295-A7467E739CAC}"/>
                </a:ext>
              </a:extLst>
            </p:cNvPr>
            <p:cNvSpPr/>
            <p:nvPr/>
          </p:nvSpPr>
          <p:spPr>
            <a:xfrm>
              <a:off x="2613660" y="3982782"/>
              <a:ext cx="128581" cy="129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84BF26-AA59-423F-9527-39224E98E76F}"/>
                </a:ext>
              </a:extLst>
            </p:cNvPr>
            <p:cNvSpPr/>
            <p:nvPr/>
          </p:nvSpPr>
          <p:spPr>
            <a:xfrm>
              <a:off x="2613660" y="4357785"/>
              <a:ext cx="128581" cy="129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CED55F6-A9EC-4EA1-8F75-C9A63DF01E1D}"/>
                </a:ext>
              </a:extLst>
            </p:cNvPr>
            <p:cNvSpPr/>
            <p:nvPr/>
          </p:nvSpPr>
          <p:spPr>
            <a:xfrm>
              <a:off x="2613660" y="4786436"/>
              <a:ext cx="128581" cy="129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B1FA9A-CA1A-4790-BE5A-A51BB594EBBA}"/>
                </a:ext>
              </a:extLst>
            </p:cNvPr>
            <p:cNvSpPr/>
            <p:nvPr/>
          </p:nvSpPr>
          <p:spPr>
            <a:xfrm>
              <a:off x="2613660" y="5170787"/>
              <a:ext cx="128581" cy="129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86ADBBA-EC5C-4DE5-AB9D-25E5F4338576}"/>
              </a:ext>
            </a:extLst>
          </p:cNvPr>
          <p:cNvCxnSpPr>
            <a:stCxn id="7" idx="0"/>
          </p:cNvCxnSpPr>
          <p:nvPr/>
        </p:nvCxnSpPr>
        <p:spPr>
          <a:xfrm>
            <a:off x="6197929" y="1186342"/>
            <a:ext cx="12371" cy="505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52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0EFABA-3F78-44C5-80F4-8042C8FF68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90769D-3E58-43BF-A3B5-5A1AFDA4F9BD}"/>
              </a:ext>
            </a:extLst>
          </p:cNvPr>
          <p:cNvSpPr/>
          <p:nvPr/>
        </p:nvSpPr>
        <p:spPr>
          <a:xfrm>
            <a:off x="548490" y="838184"/>
            <a:ext cx="11179053" cy="5616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E5410C-3B7F-49C4-9453-8720B717E3EC}"/>
              </a:ext>
            </a:extLst>
          </p:cNvPr>
          <p:cNvSpPr/>
          <p:nvPr/>
        </p:nvSpPr>
        <p:spPr>
          <a:xfrm>
            <a:off x="11080402" y="1291169"/>
            <a:ext cx="315793" cy="4576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F3F11D1-185F-41FE-98B5-024909F50C2E}"/>
              </a:ext>
            </a:extLst>
          </p:cNvPr>
          <p:cNvSpPr/>
          <p:nvPr/>
        </p:nvSpPr>
        <p:spPr>
          <a:xfrm>
            <a:off x="725288" y="270739"/>
            <a:ext cx="5487253" cy="372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AE89517-ABBD-477C-8B7C-EA4CED139979}"/>
              </a:ext>
            </a:extLst>
          </p:cNvPr>
          <p:cNvSpPr/>
          <p:nvPr/>
        </p:nvSpPr>
        <p:spPr>
          <a:xfrm>
            <a:off x="8805051" y="270739"/>
            <a:ext cx="2433247" cy="372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11BDEF-F5F2-4858-B197-9F9793ED84A1}"/>
              </a:ext>
            </a:extLst>
          </p:cNvPr>
          <p:cNvSpPr txBox="1"/>
          <p:nvPr/>
        </p:nvSpPr>
        <p:spPr>
          <a:xfrm>
            <a:off x="9720469" y="325007"/>
            <a:ext cx="602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Search</a:t>
            </a:r>
            <a:endParaRPr lang="en-IN" sz="1200" dirty="0"/>
          </a:p>
        </p:txBody>
      </p:sp>
      <p:graphicFrame>
        <p:nvGraphicFramePr>
          <p:cNvPr id="19" name="Table 7">
            <a:extLst>
              <a:ext uri="{FF2B5EF4-FFF2-40B4-BE49-F238E27FC236}">
                <a16:creationId xmlns:a16="http://schemas.microsoft.com/office/drawing/2014/main" id="{52349835-3FD2-4835-9F54-E4F6A5C67DA0}"/>
              </a:ext>
            </a:extLst>
          </p:cNvPr>
          <p:cNvGraphicFramePr>
            <a:graphicFrameLocks noGrp="1"/>
          </p:cNvGraphicFramePr>
          <p:nvPr/>
        </p:nvGraphicFramePr>
        <p:xfrm>
          <a:off x="2407252" y="1685175"/>
          <a:ext cx="7140833" cy="3732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119">
                  <a:extLst>
                    <a:ext uri="{9D8B030D-6E8A-4147-A177-3AD203B41FA5}">
                      <a16:colId xmlns:a16="http://schemas.microsoft.com/office/drawing/2014/main" val="593485949"/>
                    </a:ext>
                  </a:extLst>
                </a:gridCol>
                <a:gridCol w="1020119">
                  <a:extLst>
                    <a:ext uri="{9D8B030D-6E8A-4147-A177-3AD203B41FA5}">
                      <a16:colId xmlns:a16="http://schemas.microsoft.com/office/drawing/2014/main" val="1052207641"/>
                    </a:ext>
                  </a:extLst>
                </a:gridCol>
                <a:gridCol w="1020119">
                  <a:extLst>
                    <a:ext uri="{9D8B030D-6E8A-4147-A177-3AD203B41FA5}">
                      <a16:colId xmlns:a16="http://schemas.microsoft.com/office/drawing/2014/main" val="4114269318"/>
                    </a:ext>
                  </a:extLst>
                </a:gridCol>
                <a:gridCol w="1020119">
                  <a:extLst>
                    <a:ext uri="{9D8B030D-6E8A-4147-A177-3AD203B41FA5}">
                      <a16:colId xmlns:a16="http://schemas.microsoft.com/office/drawing/2014/main" val="3161865496"/>
                    </a:ext>
                  </a:extLst>
                </a:gridCol>
                <a:gridCol w="1020119">
                  <a:extLst>
                    <a:ext uri="{9D8B030D-6E8A-4147-A177-3AD203B41FA5}">
                      <a16:colId xmlns:a16="http://schemas.microsoft.com/office/drawing/2014/main" val="631236966"/>
                    </a:ext>
                  </a:extLst>
                </a:gridCol>
                <a:gridCol w="1020119">
                  <a:extLst>
                    <a:ext uri="{9D8B030D-6E8A-4147-A177-3AD203B41FA5}">
                      <a16:colId xmlns:a16="http://schemas.microsoft.com/office/drawing/2014/main" val="2373996413"/>
                    </a:ext>
                  </a:extLst>
                </a:gridCol>
                <a:gridCol w="1020119">
                  <a:extLst>
                    <a:ext uri="{9D8B030D-6E8A-4147-A177-3AD203B41FA5}">
                      <a16:colId xmlns:a16="http://schemas.microsoft.com/office/drawing/2014/main" val="91073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Serial </a:t>
                      </a:r>
                      <a:endParaRPr lang="en-IN" sz="11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Category</a:t>
                      </a:r>
                      <a:endParaRPr lang="en-IN" sz="11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Name</a:t>
                      </a:r>
                      <a:endParaRPr lang="en-IN" sz="11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Make </a:t>
                      </a:r>
                      <a:endParaRPr lang="en-IN" sz="11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Model</a:t>
                      </a:r>
                      <a:endParaRPr lang="en-IN" sz="11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ID</a:t>
                      </a:r>
                      <a:endParaRPr lang="en-IN" sz="11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Condition</a:t>
                      </a:r>
                      <a:endParaRPr lang="en-IN" sz="11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41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Electronics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Bipod Controller Holder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Trimble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MA1323A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904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Electronics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DGPS Receiver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Trimble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58002007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6152x00853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7282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DGPS Equipment</a:t>
                      </a:r>
                    </a:p>
                    <a:p>
                      <a:pPr algn="ctr" fontAlgn="b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DGPS Battery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Trimble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TDC6002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6152x00853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02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DGPS Equipment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DGPS Controller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Trimble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TDC6002</a:t>
                      </a:r>
                    </a:p>
                    <a:p>
                      <a:pPr algn="ctr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TE30A1500F02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74573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Drone Equipment</a:t>
                      </a:r>
                    </a:p>
                    <a:p>
                      <a:pPr algn="ctr" fontAlgn="b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Tribrach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Trimble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R10/R12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24701215062539C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08806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Drone Equipment</a:t>
                      </a:r>
                    </a:p>
                    <a:p>
                      <a:pPr algn="ctr" fontAlgn="b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Tribrach</a:t>
                      </a:r>
                    </a:p>
                    <a:p>
                      <a:pPr algn="ctr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Trimble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R10/R12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BM2131D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2261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Extras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Bag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Trimble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BM213104C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291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Extras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Pencil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Trimble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1.4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PP421248A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78173931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E6819A46-D439-473B-BDC4-5EA4CCD4B672}"/>
              </a:ext>
            </a:extLst>
          </p:cNvPr>
          <p:cNvGrpSpPr/>
          <p:nvPr/>
        </p:nvGrpSpPr>
        <p:grpSpPr>
          <a:xfrm>
            <a:off x="6742047" y="268204"/>
            <a:ext cx="1421520" cy="372087"/>
            <a:chOff x="6429829" y="323394"/>
            <a:chExt cx="1421520" cy="37208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B9E5BC3-E703-47B7-BE4B-DE04E536D296}"/>
                </a:ext>
              </a:extLst>
            </p:cNvPr>
            <p:cNvSpPr/>
            <p:nvPr/>
          </p:nvSpPr>
          <p:spPr>
            <a:xfrm>
              <a:off x="6429829" y="323394"/>
              <a:ext cx="1421520" cy="3720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5C7A4A9-0C76-418E-BF27-F9470AA35DD0}"/>
                </a:ext>
              </a:extLst>
            </p:cNvPr>
            <p:cNvSpPr txBox="1"/>
            <p:nvPr/>
          </p:nvSpPr>
          <p:spPr>
            <a:xfrm>
              <a:off x="6634843" y="371156"/>
              <a:ext cx="986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More Details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D97725B-9D06-4A30-A2FC-06B3BD95C6C0}"/>
              </a:ext>
            </a:extLst>
          </p:cNvPr>
          <p:cNvSpPr/>
          <p:nvPr/>
        </p:nvSpPr>
        <p:spPr>
          <a:xfrm>
            <a:off x="3663576" y="278766"/>
            <a:ext cx="1975162" cy="3509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225379-8B75-4A82-8EEC-54D3330A5863}"/>
              </a:ext>
            </a:extLst>
          </p:cNvPr>
          <p:cNvSpPr txBox="1"/>
          <p:nvPr/>
        </p:nvSpPr>
        <p:spPr>
          <a:xfrm>
            <a:off x="3813183" y="323394"/>
            <a:ext cx="1585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My Personal Inventory</a:t>
            </a:r>
            <a:endParaRPr lang="en-IN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855FD-E4B0-4A9E-93FD-DBF59391AB6B}"/>
              </a:ext>
            </a:extLst>
          </p:cNvPr>
          <p:cNvSpPr txBox="1"/>
          <p:nvPr/>
        </p:nvSpPr>
        <p:spPr>
          <a:xfrm>
            <a:off x="1409732" y="335049"/>
            <a:ext cx="1400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Company Inventory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43021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6395D2-EDC4-46B3-BCB9-130DD8D68B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080"/>
          <a:stretch/>
        </p:blipFill>
        <p:spPr>
          <a:xfrm>
            <a:off x="935389" y="2194178"/>
            <a:ext cx="2962366" cy="15620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2ADFE9-AC55-4E4D-9FA4-3CBAD3D44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19"/>
          <a:stretch/>
        </p:blipFill>
        <p:spPr>
          <a:xfrm>
            <a:off x="3897755" y="2194178"/>
            <a:ext cx="4104439" cy="15620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C49855-E01A-4B82-80E2-9356ECF705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834" t="37454" r="5714" b="31209"/>
          <a:stretch/>
        </p:blipFill>
        <p:spPr>
          <a:xfrm>
            <a:off x="7934230" y="2150412"/>
            <a:ext cx="2965798" cy="156205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8F7D3AD-CCE9-41DE-B638-D09534CEEC56}"/>
              </a:ext>
            </a:extLst>
          </p:cNvPr>
          <p:cNvGrpSpPr/>
          <p:nvPr/>
        </p:nvGrpSpPr>
        <p:grpSpPr>
          <a:xfrm>
            <a:off x="8788477" y="4259177"/>
            <a:ext cx="1049611" cy="406698"/>
            <a:chOff x="6705600" y="5181600"/>
            <a:chExt cx="1327442" cy="51435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3BCCF69-86BC-43EB-A92F-8C9D6035F9C0}"/>
                </a:ext>
              </a:extLst>
            </p:cNvPr>
            <p:cNvSpPr/>
            <p:nvPr/>
          </p:nvSpPr>
          <p:spPr>
            <a:xfrm>
              <a:off x="6705600" y="5181600"/>
              <a:ext cx="1257300" cy="514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7CF854-FFF9-45C8-82BE-DD4BE5292F4F}"/>
                </a:ext>
              </a:extLst>
            </p:cNvPr>
            <p:cNvSpPr txBox="1"/>
            <p:nvPr/>
          </p:nvSpPr>
          <p:spPr>
            <a:xfrm>
              <a:off x="6749346" y="5300275"/>
              <a:ext cx="1283696" cy="311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Attach Eway Bill</a:t>
              </a:r>
              <a:endParaRPr lang="en-IN" sz="10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FB0AAF5-14C3-4B40-9243-3FAFC9ACDDF7}"/>
              </a:ext>
            </a:extLst>
          </p:cNvPr>
          <p:cNvSpPr txBox="1"/>
          <p:nvPr/>
        </p:nvSpPr>
        <p:spPr>
          <a:xfrm>
            <a:off x="4704417" y="815136"/>
            <a:ext cx="110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Sender Project</a:t>
            </a:r>
            <a:endParaRPr lang="en-IN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C69A6E-1E62-4411-94A6-02FFE6B286CE}"/>
              </a:ext>
            </a:extLst>
          </p:cNvPr>
          <p:cNvSpPr txBox="1"/>
          <p:nvPr/>
        </p:nvSpPr>
        <p:spPr>
          <a:xfrm>
            <a:off x="7402285" y="812356"/>
            <a:ext cx="1195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Receiver Project</a:t>
            </a:r>
            <a:endParaRPr lang="en-IN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8A3A38-7E05-4760-94D0-E7CEF6131464}"/>
              </a:ext>
            </a:extLst>
          </p:cNvPr>
          <p:cNvSpPr txBox="1"/>
          <p:nvPr/>
        </p:nvSpPr>
        <p:spPr>
          <a:xfrm>
            <a:off x="1901046" y="673856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Sender Name</a:t>
            </a:r>
            <a:endParaRPr lang="en-IN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B61C64-6F6B-450E-B7C3-6E6D27DF9A3A}"/>
              </a:ext>
            </a:extLst>
          </p:cNvPr>
          <p:cNvSpPr txBox="1"/>
          <p:nvPr/>
        </p:nvSpPr>
        <p:spPr>
          <a:xfrm>
            <a:off x="6072337" y="812356"/>
            <a:ext cx="1126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Receiver Name</a:t>
            </a:r>
            <a:endParaRPr lang="en-IN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D0B101-6FC3-4700-8081-6A09545DD6C3}"/>
              </a:ext>
            </a:extLst>
          </p:cNvPr>
          <p:cNvSpPr txBox="1"/>
          <p:nvPr/>
        </p:nvSpPr>
        <p:spPr>
          <a:xfrm>
            <a:off x="2106491" y="879405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Umar</a:t>
            </a:r>
            <a:endParaRPr lang="en-IN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1012ED-F67E-464F-AA77-02FC4B236AFA}"/>
              </a:ext>
            </a:extLst>
          </p:cNvPr>
          <p:cNvSpPr txBox="1"/>
          <p:nvPr/>
        </p:nvSpPr>
        <p:spPr>
          <a:xfrm>
            <a:off x="4846075" y="1017905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SOI Assam</a:t>
            </a:r>
            <a:endParaRPr lang="en-IN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A16EF6-488A-460C-95AD-D775B83258A2}"/>
              </a:ext>
            </a:extLst>
          </p:cNvPr>
          <p:cNvSpPr txBox="1"/>
          <p:nvPr/>
        </p:nvSpPr>
        <p:spPr>
          <a:xfrm>
            <a:off x="6354202" y="1028296"/>
            <a:ext cx="498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Zafar</a:t>
            </a:r>
            <a:endParaRPr lang="en-IN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320E2B-9E13-4F16-AB42-A958056CBD90}"/>
              </a:ext>
            </a:extLst>
          </p:cNvPr>
          <p:cNvSpPr txBox="1"/>
          <p:nvPr/>
        </p:nvSpPr>
        <p:spPr>
          <a:xfrm>
            <a:off x="7483338" y="1017905"/>
            <a:ext cx="1053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SOI Karnataka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867181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1CBB9F-0F62-45F0-9891-3847AD5004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26" b="6646"/>
          <a:stretch/>
        </p:blipFill>
        <p:spPr>
          <a:xfrm>
            <a:off x="0" y="819150"/>
            <a:ext cx="12192000" cy="5581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04D1D6-EC59-40F6-8870-F519CEA02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18248"/>
            <a:ext cx="4352925" cy="314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2DE840-B2AC-4F78-B908-299C3760D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41" y="5286357"/>
            <a:ext cx="1019317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1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630A697-BC2B-46FB-878D-FCBECFC0A185}"/>
              </a:ext>
            </a:extLst>
          </p:cNvPr>
          <p:cNvGrpSpPr/>
          <p:nvPr/>
        </p:nvGrpSpPr>
        <p:grpSpPr>
          <a:xfrm>
            <a:off x="704850" y="195943"/>
            <a:ext cx="10991850" cy="6466115"/>
            <a:chOff x="704850" y="195943"/>
            <a:chExt cx="10991850" cy="646611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096E1AB-33A2-4500-A136-61F27F1AE528}"/>
                </a:ext>
              </a:extLst>
            </p:cNvPr>
            <p:cNvSpPr/>
            <p:nvPr/>
          </p:nvSpPr>
          <p:spPr>
            <a:xfrm>
              <a:off x="731472" y="195943"/>
              <a:ext cx="10896358" cy="6461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4B70483-2690-4473-9863-F319536036D7}"/>
                </a:ext>
              </a:extLst>
            </p:cNvPr>
            <p:cNvGrpSpPr/>
            <p:nvPr/>
          </p:nvGrpSpPr>
          <p:grpSpPr>
            <a:xfrm>
              <a:off x="704850" y="933450"/>
              <a:ext cx="10991850" cy="5728608"/>
              <a:chOff x="704850" y="112988"/>
              <a:chExt cx="10820400" cy="654907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A7AB4D7-BC30-47E6-B4E5-E71B3081492F}"/>
                  </a:ext>
                </a:extLst>
              </p:cNvPr>
              <p:cNvSpPr/>
              <p:nvPr/>
            </p:nvSpPr>
            <p:spPr>
              <a:xfrm>
                <a:off x="704850" y="112988"/>
                <a:ext cx="10820400" cy="6549070"/>
              </a:xfrm>
              <a:prstGeom prst="roundRect">
                <a:avLst>
                  <a:gd name="adj" fmla="val 762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F54D5997-C362-420B-AE2A-A333D5D6EF10}"/>
                  </a:ext>
                </a:extLst>
              </p:cNvPr>
              <p:cNvSpPr/>
              <p:nvPr/>
            </p:nvSpPr>
            <p:spPr>
              <a:xfrm>
                <a:off x="767043" y="402100"/>
                <a:ext cx="10690412" cy="5782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591F49-D9BC-4784-9BA5-B593A5F149FC}"/>
                  </a:ext>
                </a:extLst>
              </p:cNvPr>
              <p:cNvSpPr txBox="1"/>
              <p:nvPr/>
            </p:nvSpPr>
            <p:spPr>
              <a:xfrm>
                <a:off x="2999988" y="506546"/>
                <a:ext cx="1178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Your Items</a:t>
                </a:r>
                <a:endParaRPr lang="en-IN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910DA2-94BF-4D2D-8C54-B74F887C94A0}"/>
                  </a:ext>
                </a:extLst>
              </p:cNvPr>
              <p:cNvSpPr txBox="1"/>
              <p:nvPr/>
            </p:nvSpPr>
            <p:spPr>
              <a:xfrm>
                <a:off x="7684204" y="506546"/>
                <a:ext cx="1558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Selected Items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1DC69E-F5DD-49BC-8D77-14B7D81970BC}"/>
                </a:ext>
              </a:extLst>
            </p:cNvPr>
            <p:cNvSpPr txBox="1"/>
            <p:nvPr/>
          </p:nvSpPr>
          <p:spPr>
            <a:xfrm>
              <a:off x="7110474" y="206229"/>
              <a:ext cx="10445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Preview Form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DF8F70-7DB3-47DF-ABBD-CFD18B3CACC4}"/>
                </a:ext>
              </a:extLst>
            </p:cNvPr>
            <p:cNvSpPr txBox="1"/>
            <p:nvPr/>
          </p:nvSpPr>
          <p:spPr>
            <a:xfrm>
              <a:off x="9830566" y="206227"/>
              <a:ext cx="8542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Send Form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D71844-ABA6-4027-97AB-7F8E68DCDEC0}"/>
                </a:ext>
              </a:extLst>
            </p:cNvPr>
            <p:cNvSpPr txBox="1"/>
            <p:nvPr/>
          </p:nvSpPr>
          <p:spPr>
            <a:xfrm>
              <a:off x="2910091" y="209009"/>
              <a:ext cx="11006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Sender Project</a:t>
              </a:r>
              <a:endParaRPr lang="en-IN" sz="1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2EE0B8-1203-44AF-8BF9-4B51272EEB0D}"/>
                </a:ext>
              </a:extLst>
            </p:cNvPr>
            <p:cNvSpPr txBox="1"/>
            <p:nvPr/>
          </p:nvSpPr>
          <p:spPr>
            <a:xfrm>
              <a:off x="5607959" y="206229"/>
              <a:ext cx="11959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Receiver Project</a:t>
              </a:r>
              <a:endParaRPr lang="en-IN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41070B-D239-4E24-AAE8-1F2F813994BF}"/>
                </a:ext>
              </a:extLst>
            </p:cNvPr>
            <p:cNvSpPr txBox="1"/>
            <p:nvPr/>
          </p:nvSpPr>
          <p:spPr>
            <a:xfrm>
              <a:off x="1649778" y="206229"/>
              <a:ext cx="10310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Sender Name</a:t>
              </a:r>
              <a:endParaRPr lang="en-IN" sz="1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C08E12-0AF1-4659-83A6-DB208EEBACC5}"/>
                </a:ext>
              </a:extLst>
            </p:cNvPr>
            <p:cNvSpPr txBox="1"/>
            <p:nvPr/>
          </p:nvSpPr>
          <p:spPr>
            <a:xfrm>
              <a:off x="4278011" y="206229"/>
              <a:ext cx="11262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Receiver Name</a:t>
              </a:r>
              <a:endParaRPr lang="en-IN" sz="1200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86ADBBA-EC5C-4DE5-AB9D-25E5F4338576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>
              <a:off x="6197929" y="1186342"/>
              <a:ext cx="12371" cy="5057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0FD820E-F90A-4B48-9BF1-FD38A86E1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0024" y="2020006"/>
              <a:ext cx="8579254" cy="1896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509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A9A685-32EC-4115-829F-05A93DFB2DE5}"/>
              </a:ext>
            </a:extLst>
          </p:cNvPr>
          <p:cNvSpPr/>
          <p:nvPr/>
        </p:nvSpPr>
        <p:spPr>
          <a:xfrm>
            <a:off x="0" y="0"/>
            <a:ext cx="12192000" cy="405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94E4C6-1A10-4BD8-8685-38DF71A707CF}"/>
              </a:ext>
            </a:extLst>
          </p:cNvPr>
          <p:cNvSpPr txBox="1"/>
          <p:nvPr/>
        </p:nvSpPr>
        <p:spPr>
          <a:xfrm>
            <a:off x="5007763" y="67294"/>
            <a:ext cx="1380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Receiver Form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085785-5265-4FBB-9627-006BDFA3CA3D}"/>
              </a:ext>
            </a:extLst>
          </p:cNvPr>
          <p:cNvSpPr txBox="1"/>
          <p:nvPr/>
        </p:nvSpPr>
        <p:spPr>
          <a:xfrm>
            <a:off x="1324126" y="67294"/>
            <a:ext cx="2004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Approve Sender Form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74FAFD-AD33-41F4-9C98-048D2177855D}"/>
              </a:ext>
            </a:extLst>
          </p:cNvPr>
          <p:cNvSpPr txBox="1"/>
          <p:nvPr/>
        </p:nvSpPr>
        <p:spPr>
          <a:xfrm>
            <a:off x="8697482" y="28220"/>
            <a:ext cx="2130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Approve Receiver Form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9D9AC2-9C47-4E83-BA7C-3BEDA603AF42}"/>
              </a:ext>
            </a:extLst>
          </p:cNvPr>
          <p:cNvSpPr txBox="1"/>
          <p:nvPr/>
        </p:nvSpPr>
        <p:spPr>
          <a:xfrm>
            <a:off x="865109" y="558980"/>
            <a:ext cx="145264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Eway-bill No : </a:t>
            </a:r>
          </a:p>
          <a:p>
            <a:r>
              <a:rPr lang="en-GB" sz="1100" dirty="0"/>
              <a:t>Send By : </a:t>
            </a:r>
            <a:endParaRPr lang="en-IN" sz="1100" dirty="0"/>
          </a:p>
          <a:p>
            <a:r>
              <a:rPr lang="en-IN" sz="1100" dirty="0"/>
              <a:t>Send Approval By</a:t>
            </a:r>
          </a:p>
          <a:p>
            <a:r>
              <a:rPr lang="en-IN" sz="1100" dirty="0"/>
              <a:t>Receive By : </a:t>
            </a:r>
          </a:p>
          <a:p>
            <a:r>
              <a:rPr lang="en-IN" sz="1100" dirty="0"/>
              <a:t>Receive Approval By :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0B9BE0-2F91-4F97-B6E6-F5C51C674BD7}"/>
              </a:ext>
            </a:extLst>
          </p:cNvPr>
          <p:cNvSpPr txBox="1"/>
          <p:nvPr/>
        </p:nvSpPr>
        <p:spPr>
          <a:xfrm>
            <a:off x="3349241" y="596231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Origin of Site : </a:t>
            </a:r>
          </a:p>
          <a:p>
            <a:r>
              <a:rPr lang="en-IN" sz="1100" dirty="0"/>
              <a:t>Destination Site : </a:t>
            </a:r>
          </a:p>
          <a:p>
            <a:r>
              <a:rPr lang="en-IN" sz="1100" dirty="0"/>
              <a:t>No of Items : </a:t>
            </a:r>
          </a:p>
          <a:p>
            <a:r>
              <a:rPr lang="en-IN" sz="1100" dirty="0"/>
              <a:t>Current Stage in  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7B31B7-F877-4335-9B6F-0829AAA60AE5}"/>
              </a:ext>
            </a:extLst>
          </p:cNvPr>
          <p:cNvSpPr txBox="1"/>
          <p:nvPr/>
        </p:nvSpPr>
        <p:spPr>
          <a:xfrm>
            <a:off x="5581146" y="606839"/>
            <a:ext cx="15824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Send Date : </a:t>
            </a:r>
          </a:p>
          <a:p>
            <a:r>
              <a:rPr lang="en-GB" sz="1100" dirty="0"/>
              <a:t>Send Approval Date:</a:t>
            </a:r>
          </a:p>
          <a:p>
            <a:r>
              <a:rPr lang="en-GB" sz="1100" dirty="0"/>
              <a:t>Receive Date :</a:t>
            </a:r>
          </a:p>
          <a:p>
            <a:r>
              <a:rPr lang="en-GB" sz="1100" dirty="0"/>
              <a:t>Receive Approval Date : </a:t>
            </a:r>
            <a:endParaRPr lang="en-IN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1BAD7D-43D0-4AE0-A40E-79A0A63D8470}"/>
              </a:ext>
            </a:extLst>
          </p:cNvPr>
          <p:cNvSpPr txBox="1"/>
          <p:nvPr/>
        </p:nvSpPr>
        <p:spPr>
          <a:xfrm>
            <a:off x="8404209" y="606838"/>
            <a:ext cx="9989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Categories</a:t>
            </a:r>
            <a:r>
              <a:rPr lang="en-IN" sz="1100" dirty="0"/>
              <a:t>:</a:t>
            </a:r>
          </a:p>
          <a:p>
            <a:r>
              <a:rPr lang="en-IN" sz="1100" dirty="0"/>
              <a:t>DGPS</a:t>
            </a:r>
          </a:p>
          <a:p>
            <a:r>
              <a:rPr lang="en-IN" sz="1100" dirty="0"/>
              <a:t>UAV</a:t>
            </a:r>
          </a:p>
          <a:p>
            <a:r>
              <a:rPr lang="en-IN" sz="1100" dirty="0"/>
              <a:t>Miscellaneous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5A5A1B4-FDAC-4EE3-B750-84B6EECB0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4" y="1721680"/>
            <a:ext cx="11828471" cy="24543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B6DCA5-14F3-4021-BB65-BF4C2F1E7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973" y="991558"/>
            <a:ext cx="1219370" cy="24768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16849F3-CE52-4E61-AADE-6AA87F7B7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0000" y="629829"/>
            <a:ext cx="1019317" cy="2476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588732-A2F7-4C4C-AF02-3C77B3A19788}"/>
              </a:ext>
            </a:extLst>
          </p:cNvPr>
          <p:cNvSpPr/>
          <p:nvPr/>
        </p:nvSpPr>
        <p:spPr>
          <a:xfrm>
            <a:off x="11945241" y="1721680"/>
            <a:ext cx="125197" cy="4759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F233FC-2A4D-40BB-9900-92E226762327}"/>
              </a:ext>
            </a:extLst>
          </p:cNvPr>
          <p:cNvCxnSpPr>
            <a:cxnSpLocks/>
          </p:cNvCxnSpPr>
          <p:nvPr/>
        </p:nvCxnSpPr>
        <p:spPr>
          <a:xfrm>
            <a:off x="0" y="157838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26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A9A685-32EC-4115-829F-05A93DFB2DE5}"/>
              </a:ext>
            </a:extLst>
          </p:cNvPr>
          <p:cNvSpPr/>
          <p:nvPr/>
        </p:nvSpPr>
        <p:spPr>
          <a:xfrm>
            <a:off x="0" y="0"/>
            <a:ext cx="12192000" cy="405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94E4C6-1A10-4BD8-8685-38DF71A707CF}"/>
              </a:ext>
            </a:extLst>
          </p:cNvPr>
          <p:cNvSpPr txBox="1"/>
          <p:nvPr/>
        </p:nvSpPr>
        <p:spPr>
          <a:xfrm>
            <a:off x="5007763" y="67294"/>
            <a:ext cx="1380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Receiver Form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085785-5265-4FBB-9627-006BDFA3CA3D}"/>
              </a:ext>
            </a:extLst>
          </p:cNvPr>
          <p:cNvSpPr txBox="1"/>
          <p:nvPr/>
        </p:nvSpPr>
        <p:spPr>
          <a:xfrm>
            <a:off x="1324126" y="67294"/>
            <a:ext cx="2004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Approve Sender Form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74FAFD-AD33-41F4-9C98-048D2177855D}"/>
              </a:ext>
            </a:extLst>
          </p:cNvPr>
          <p:cNvSpPr txBox="1"/>
          <p:nvPr/>
        </p:nvSpPr>
        <p:spPr>
          <a:xfrm>
            <a:off x="8697482" y="28220"/>
            <a:ext cx="2130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Approve Receiver Form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9D9AC2-9C47-4E83-BA7C-3BEDA603AF42}"/>
              </a:ext>
            </a:extLst>
          </p:cNvPr>
          <p:cNvSpPr txBox="1"/>
          <p:nvPr/>
        </p:nvSpPr>
        <p:spPr>
          <a:xfrm>
            <a:off x="2523631" y="558980"/>
            <a:ext cx="145264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Eway-bill No : </a:t>
            </a:r>
          </a:p>
          <a:p>
            <a:r>
              <a:rPr lang="en-GB" sz="1100" dirty="0"/>
              <a:t>Send By : </a:t>
            </a:r>
            <a:endParaRPr lang="en-IN" sz="1100" dirty="0"/>
          </a:p>
          <a:p>
            <a:r>
              <a:rPr lang="en-IN" sz="1100" dirty="0"/>
              <a:t>Send Approval By</a:t>
            </a:r>
          </a:p>
          <a:p>
            <a:r>
              <a:rPr lang="en-IN" sz="1100" dirty="0"/>
              <a:t>Receive By : </a:t>
            </a:r>
          </a:p>
          <a:p>
            <a:r>
              <a:rPr lang="en-IN" sz="1100" dirty="0"/>
              <a:t>Receive Approval By :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0B9BE0-2F91-4F97-B6E6-F5C51C674BD7}"/>
              </a:ext>
            </a:extLst>
          </p:cNvPr>
          <p:cNvSpPr txBox="1"/>
          <p:nvPr/>
        </p:nvSpPr>
        <p:spPr>
          <a:xfrm>
            <a:off x="5007763" y="596231"/>
            <a:ext cx="118974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Origin of Site : </a:t>
            </a:r>
          </a:p>
          <a:p>
            <a:r>
              <a:rPr lang="en-IN" sz="1100" dirty="0"/>
              <a:t>Destination Site : </a:t>
            </a:r>
          </a:p>
          <a:p>
            <a:endParaRPr lang="en-IN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B6DCA5-14F3-4021-BB65-BF4C2F1E7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860" y="991558"/>
            <a:ext cx="1219370" cy="2476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588732-A2F7-4C4C-AF02-3C77B3A19788}"/>
              </a:ext>
            </a:extLst>
          </p:cNvPr>
          <p:cNvSpPr/>
          <p:nvPr/>
        </p:nvSpPr>
        <p:spPr>
          <a:xfrm>
            <a:off x="11945241" y="1721680"/>
            <a:ext cx="125197" cy="4759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F233FC-2A4D-40BB-9900-92E226762327}"/>
              </a:ext>
            </a:extLst>
          </p:cNvPr>
          <p:cNvCxnSpPr>
            <a:cxnSpLocks/>
          </p:cNvCxnSpPr>
          <p:nvPr/>
        </p:nvCxnSpPr>
        <p:spPr>
          <a:xfrm>
            <a:off x="0" y="157838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7531E44-D5F5-42E3-AC87-399334848EB8}"/>
              </a:ext>
            </a:extLst>
          </p:cNvPr>
          <p:cNvSpPr txBox="1"/>
          <p:nvPr/>
        </p:nvSpPr>
        <p:spPr>
          <a:xfrm>
            <a:off x="7492693" y="596231"/>
            <a:ext cx="16385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Enter Eway Bill Number :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AC69ADE-35E4-4CC2-90FB-CD6D3865A15D}"/>
              </a:ext>
            </a:extLst>
          </p:cNvPr>
          <p:cNvSpPr/>
          <p:nvPr/>
        </p:nvSpPr>
        <p:spPr>
          <a:xfrm>
            <a:off x="9090941" y="601934"/>
            <a:ext cx="1010947" cy="2616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B85E022-BDDE-4C6A-9D80-46CBFEDE3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64" y="1721680"/>
            <a:ext cx="11763477" cy="244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2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A9A685-32EC-4115-829F-05A93DFB2DE5}"/>
              </a:ext>
            </a:extLst>
          </p:cNvPr>
          <p:cNvSpPr/>
          <p:nvPr/>
        </p:nvSpPr>
        <p:spPr>
          <a:xfrm>
            <a:off x="0" y="0"/>
            <a:ext cx="12192000" cy="405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94E4C6-1A10-4BD8-8685-38DF71A707CF}"/>
              </a:ext>
            </a:extLst>
          </p:cNvPr>
          <p:cNvSpPr txBox="1"/>
          <p:nvPr/>
        </p:nvSpPr>
        <p:spPr>
          <a:xfrm>
            <a:off x="5007763" y="67294"/>
            <a:ext cx="1380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Receiver Form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085785-5265-4FBB-9627-006BDFA3CA3D}"/>
              </a:ext>
            </a:extLst>
          </p:cNvPr>
          <p:cNvSpPr txBox="1"/>
          <p:nvPr/>
        </p:nvSpPr>
        <p:spPr>
          <a:xfrm>
            <a:off x="1324126" y="67294"/>
            <a:ext cx="2004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Approve Sender Form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74FAFD-AD33-41F4-9C98-048D2177855D}"/>
              </a:ext>
            </a:extLst>
          </p:cNvPr>
          <p:cNvSpPr txBox="1"/>
          <p:nvPr/>
        </p:nvSpPr>
        <p:spPr>
          <a:xfrm>
            <a:off x="8697482" y="28220"/>
            <a:ext cx="2130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Approve Receiver Form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9D9AC2-9C47-4E83-BA7C-3BEDA603AF42}"/>
              </a:ext>
            </a:extLst>
          </p:cNvPr>
          <p:cNvSpPr txBox="1"/>
          <p:nvPr/>
        </p:nvSpPr>
        <p:spPr>
          <a:xfrm>
            <a:off x="2523631" y="558980"/>
            <a:ext cx="145264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Eway-bill No : </a:t>
            </a:r>
          </a:p>
          <a:p>
            <a:r>
              <a:rPr lang="en-GB" sz="1100" dirty="0"/>
              <a:t>Send By : </a:t>
            </a:r>
            <a:endParaRPr lang="en-IN" sz="1100" dirty="0"/>
          </a:p>
          <a:p>
            <a:r>
              <a:rPr lang="en-IN" sz="1100" dirty="0"/>
              <a:t>Send Approval By</a:t>
            </a:r>
          </a:p>
          <a:p>
            <a:r>
              <a:rPr lang="en-IN" sz="1100" dirty="0"/>
              <a:t>Receive By : </a:t>
            </a:r>
          </a:p>
          <a:p>
            <a:r>
              <a:rPr lang="en-IN" sz="1100" dirty="0"/>
              <a:t>Receive Approval By :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0B9BE0-2F91-4F97-B6E6-F5C51C674BD7}"/>
              </a:ext>
            </a:extLst>
          </p:cNvPr>
          <p:cNvSpPr txBox="1"/>
          <p:nvPr/>
        </p:nvSpPr>
        <p:spPr>
          <a:xfrm>
            <a:off x="5007763" y="596231"/>
            <a:ext cx="118974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Origin of Site : </a:t>
            </a:r>
          </a:p>
          <a:p>
            <a:r>
              <a:rPr lang="en-IN" sz="1100" dirty="0"/>
              <a:t>Destination Site : </a:t>
            </a:r>
          </a:p>
          <a:p>
            <a:endParaRPr lang="en-IN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88732-A2F7-4C4C-AF02-3C77B3A19788}"/>
              </a:ext>
            </a:extLst>
          </p:cNvPr>
          <p:cNvSpPr/>
          <p:nvPr/>
        </p:nvSpPr>
        <p:spPr>
          <a:xfrm>
            <a:off x="11945241" y="1721680"/>
            <a:ext cx="125197" cy="4759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F233FC-2A4D-40BB-9900-92E226762327}"/>
              </a:ext>
            </a:extLst>
          </p:cNvPr>
          <p:cNvCxnSpPr>
            <a:cxnSpLocks/>
          </p:cNvCxnSpPr>
          <p:nvPr/>
        </p:nvCxnSpPr>
        <p:spPr>
          <a:xfrm>
            <a:off x="0" y="157838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3A29B70-45AC-4AAF-A804-65B910B93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97" y="1672510"/>
            <a:ext cx="11698482" cy="22271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D21AAC2-2879-48A4-BD3E-7A273ADC8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9754" y="996709"/>
            <a:ext cx="1695687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82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A9A685-32EC-4115-829F-05A93DFB2DE5}"/>
              </a:ext>
            </a:extLst>
          </p:cNvPr>
          <p:cNvSpPr/>
          <p:nvPr/>
        </p:nvSpPr>
        <p:spPr>
          <a:xfrm>
            <a:off x="0" y="0"/>
            <a:ext cx="12192000" cy="405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94E4C6-1A10-4BD8-8685-38DF71A707CF}"/>
              </a:ext>
            </a:extLst>
          </p:cNvPr>
          <p:cNvSpPr txBox="1"/>
          <p:nvPr/>
        </p:nvSpPr>
        <p:spPr>
          <a:xfrm>
            <a:off x="5007763" y="67294"/>
            <a:ext cx="1380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Receiver Form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085785-5265-4FBB-9627-006BDFA3CA3D}"/>
              </a:ext>
            </a:extLst>
          </p:cNvPr>
          <p:cNvSpPr txBox="1"/>
          <p:nvPr/>
        </p:nvSpPr>
        <p:spPr>
          <a:xfrm>
            <a:off x="1324126" y="67294"/>
            <a:ext cx="2004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Approve Sender Form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74FAFD-AD33-41F4-9C98-048D2177855D}"/>
              </a:ext>
            </a:extLst>
          </p:cNvPr>
          <p:cNvSpPr txBox="1"/>
          <p:nvPr/>
        </p:nvSpPr>
        <p:spPr>
          <a:xfrm>
            <a:off x="8697482" y="28220"/>
            <a:ext cx="2130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Approve Receiver Form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9D9AC2-9C47-4E83-BA7C-3BEDA603AF42}"/>
              </a:ext>
            </a:extLst>
          </p:cNvPr>
          <p:cNvSpPr txBox="1"/>
          <p:nvPr/>
        </p:nvSpPr>
        <p:spPr>
          <a:xfrm>
            <a:off x="2523631" y="558980"/>
            <a:ext cx="145264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Eway-bill No : </a:t>
            </a:r>
          </a:p>
          <a:p>
            <a:r>
              <a:rPr lang="en-GB" sz="1100" dirty="0"/>
              <a:t>Send By : </a:t>
            </a:r>
            <a:endParaRPr lang="en-IN" sz="1100" dirty="0"/>
          </a:p>
          <a:p>
            <a:r>
              <a:rPr lang="en-IN" sz="1100" dirty="0"/>
              <a:t>Send Approval By</a:t>
            </a:r>
          </a:p>
          <a:p>
            <a:r>
              <a:rPr lang="en-IN" sz="1100" dirty="0"/>
              <a:t>Receive By : </a:t>
            </a:r>
          </a:p>
          <a:p>
            <a:r>
              <a:rPr lang="en-IN" sz="1100" dirty="0"/>
              <a:t>Receive Approval By :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0B9BE0-2F91-4F97-B6E6-F5C51C674BD7}"/>
              </a:ext>
            </a:extLst>
          </p:cNvPr>
          <p:cNvSpPr txBox="1"/>
          <p:nvPr/>
        </p:nvSpPr>
        <p:spPr>
          <a:xfrm>
            <a:off x="5007763" y="596231"/>
            <a:ext cx="118974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Origin of Site : </a:t>
            </a:r>
          </a:p>
          <a:p>
            <a:r>
              <a:rPr lang="en-IN" sz="1100" dirty="0"/>
              <a:t>Destination Site : </a:t>
            </a:r>
          </a:p>
          <a:p>
            <a:endParaRPr lang="en-IN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88732-A2F7-4C4C-AF02-3C77B3A19788}"/>
              </a:ext>
            </a:extLst>
          </p:cNvPr>
          <p:cNvSpPr/>
          <p:nvPr/>
        </p:nvSpPr>
        <p:spPr>
          <a:xfrm>
            <a:off x="11945241" y="1721680"/>
            <a:ext cx="125197" cy="4759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F233FC-2A4D-40BB-9900-92E226762327}"/>
              </a:ext>
            </a:extLst>
          </p:cNvPr>
          <p:cNvCxnSpPr>
            <a:cxnSpLocks/>
          </p:cNvCxnSpPr>
          <p:nvPr/>
        </p:nvCxnSpPr>
        <p:spPr>
          <a:xfrm>
            <a:off x="0" y="157838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3A29B70-45AC-4AAF-A804-65B910B93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97" y="1672510"/>
            <a:ext cx="11698482" cy="22271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0F78AC-CD1A-4AFF-8D6D-C32C5671D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557" y="866391"/>
            <a:ext cx="1400370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33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91C9A5-414D-41ED-ADD2-0E9CD0F8CF13}"/>
              </a:ext>
            </a:extLst>
          </p:cNvPr>
          <p:cNvSpPr/>
          <p:nvPr/>
        </p:nvSpPr>
        <p:spPr>
          <a:xfrm>
            <a:off x="704850" y="386037"/>
            <a:ext cx="10820400" cy="608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8373B2-811C-4DEA-BACC-9EC2AB9FF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12" y="1793459"/>
            <a:ext cx="8933329" cy="161916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C2BC64-4BF0-4B81-B82F-BAF9FF93D0E7}"/>
              </a:ext>
            </a:extLst>
          </p:cNvPr>
          <p:cNvSpPr/>
          <p:nvPr/>
        </p:nvSpPr>
        <p:spPr>
          <a:xfrm>
            <a:off x="1210235" y="530980"/>
            <a:ext cx="9265206" cy="372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FB0855-B965-4B54-B999-52476ED59836}"/>
              </a:ext>
            </a:extLst>
          </p:cNvPr>
          <p:cNvSpPr/>
          <p:nvPr/>
        </p:nvSpPr>
        <p:spPr>
          <a:xfrm>
            <a:off x="4821413" y="566614"/>
            <a:ext cx="1443504" cy="31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085785-5265-4FBB-9627-006BDFA3CA3D}"/>
              </a:ext>
            </a:extLst>
          </p:cNvPr>
          <p:cNvSpPr txBox="1"/>
          <p:nvPr/>
        </p:nvSpPr>
        <p:spPr>
          <a:xfrm>
            <a:off x="3131369" y="587008"/>
            <a:ext cx="1545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Approve Sender Form</a:t>
            </a:r>
            <a:endParaRPr lang="en-IN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74FAFD-AD33-41F4-9C98-048D2177855D}"/>
              </a:ext>
            </a:extLst>
          </p:cNvPr>
          <p:cNvSpPr txBox="1"/>
          <p:nvPr/>
        </p:nvSpPr>
        <p:spPr>
          <a:xfrm>
            <a:off x="6560988" y="603665"/>
            <a:ext cx="1640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Approve Receiver Form</a:t>
            </a:r>
            <a:endParaRPr lang="en-IN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612CB9-AE50-488C-AB27-B5D2911CF929}"/>
              </a:ext>
            </a:extLst>
          </p:cNvPr>
          <p:cNvSpPr txBox="1"/>
          <p:nvPr/>
        </p:nvSpPr>
        <p:spPr>
          <a:xfrm>
            <a:off x="8906802" y="592146"/>
            <a:ext cx="569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Status</a:t>
            </a:r>
            <a:endParaRPr lang="en-IN" sz="1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174AE9-5A8E-4F01-AC4D-A0834AD827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8" t="32474" r="-448" b="50544"/>
          <a:stretch/>
        </p:blipFill>
        <p:spPr>
          <a:xfrm>
            <a:off x="5670520" y="1221488"/>
            <a:ext cx="2024280" cy="2278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B28D84-D89F-4FAD-9708-6633CBF9DC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87" r="35831" b="66159"/>
          <a:stretch/>
        </p:blipFill>
        <p:spPr>
          <a:xfrm>
            <a:off x="1364846" y="1214602"/>
            <a:ext cx="1540279" cy="2347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4328855-D2BC-4FC3-ABA5-CC2E59A83B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838"/>
          <a:stretch/>
        </p:blipFill>
        <p:spPr>
          <a:xfrm>
            <a:off x="3131369" y="1210911"/>
            <a:ext cx="2388632" cy="22659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0B48C52-A7D6-4F29-9F38-6D57DBC9F6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792" b="-7954"/>
          <a:stretch/>
        </p:blipFill>
        <p:spPr>
          <a:xfrm>
            <a:off x="7845319" y="1218105"/>
            <a:ext cx="2474507" cy="23474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ADCFE26-FEA6-4AFC-B9F2-F67F7F3AE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9754" y="3558998"/>
            <a:ext cx="1695687" cy="4191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94E4C6-1A10-4BD8-8685-38DF71A707CF}"/>
              </a:ext>
            </a:extLst>
          </p:cNvPr>
          <p:cNvSpPr txBox="1"/>
          <p:nvPr/>
        </p:nvSpPr>
        <p:spPr>
          <a:xfrm>
            <a:off x="5003530" y="599633"/>
            <a:ext cx="1079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Receiver Form</a:t>
            </a:r>
            <a:endParaRPr lang="en-IN" sz="12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32B1900-1850-41E5-983E-84BB5324E2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1341" y="3644734"/>
            <a:ext cx="1019317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3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91C9A5-414D-41ED-ADD2-0E9CD0F8CF13}"/>
              </a:ext>
            </a:extLst>
          </p:cNvPr>
          <p:cNvSpPr/>
          <p:nvPr/>
        </p:nvSpPr>
        <p:spPr>
          <a:xfrm>
            <a:off x="704850" y="386037"/>
            <a:ext cx="10820400" cy="6085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8373B2-811C-4DEA-BACC-9EC2AB9FF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12" y="1793459"/>
            <a:ext cx="8933329" cy="161916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8BE047A-C07D-4806-85A7-4400917E3928}"/>
              </a:ext>
            </a:extLst>
          </p:cNvPr>
          <p:cNvGrpSpPr/>
          <p:nvPr/>
        </p:nvGrpSpPr>
        <p:grpSpPr>
          <a:xfrm>
            <a:off x="1210235" y="530980"/>
            <a:ext cx="9265206" cy="372087"/>
            <a:chOff x="1210235" y="2164692"/>
            <a:chExt cx="9265206" cy="37208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7C2BC64-4BF0-4B81-B82F-BAF9FF93D0E7}"/>
                </a:ext>
              </a:extLst>
            </p:cNvPr>
            <p:cNvSpPr/>
            <p:nvPr/>
          </p:nvSpPr>
          <p:spPr>
            <a:xfrm>
              <a:off x="1210235" y="2164692"/>
              <a:ext cx="9265206" cy="3720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E94E4C6-1A10-4BD8-8685-38DF71A707CF}"/>
                </a:ext>
              </a:extLst>
            </p:cNvPr>
            <p:cNvSpPr txBox="1"/>
            <p:nvPr/>
          </p:nvSpPr>
          <p:spPr>
            <a:xfrm>
              <a:off x="5003530" y="2233345"/>
              <a:ext cx="10792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Receiver Form</a:t>
              </a:r>
              <a:endParaRPr lang="en-IN" sz="1200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4FB0855-B965-4B54-B999-52476ED59836}"/>
                </a:ext>
              </a:extLst>
            </p:cNvPr>
            <p:cNvSpPr/>
            <p:nvPr/>
          </p:nvSpPr>
          <p:spPr>
            <a:xfrm>
              <a:off x="6468864" y="2200326"/>
              <a:ext cx="1746020" cy="31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085785-5265-4FBB-9627-006BDFA3CA3D}"/>
                </a:ext>
              </a:extLst>
            </p:cNvPr>
            <p:cNvSpPr txBox="1"/>
            <p:nvPr/>
          </p:nvSpPr>
          <p:spPr>
            <a:xfrm>
              <a:off x="3131369" y="2220720"/>
              <a:ext cx="15452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Approve Sender Form</a:t>
              </a:r>
              <a:endParaRPr lang="en-IN" sz="1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74FAFD-AD33-41F4-9C98-048D2177855D}"/>
                </a:ext>
              </a:extLst>
            </p:cNvPr>
            <p:cNvSpPr txBox="1"/>
            <p:nvPr/>
          </p:nvSpPr>
          <p:spPr>
            <a:xfrm>
              <a:off x="6560988" y="2237377"/>
              <a:ext cx="1640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Approve Receiver Form</a:t>
              </a:r>
              <a:endParaRPr lang="en-IN" sz="1200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EF174AE9-5A8E-4F01-AC4D-A0834AD827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8" t="32474" r="-448" b="50544"/>
          <a:stretch/>
        </p:blipFill>
        <p:spPr>
          <a:xfrm>
            <a:off x="5670520" y="1221488"/>
            <a:ext cx="2024280" cy="2278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B28D84-D89F-4FAD-9708-6633CBF9DC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87" r="35831" b="66159"/>
          <a:stretch/>
        </p:blipFill>
        <p:spPr>
          <a:xfrm>
            <a:off x="1364846" y="1214602"/>
            <a:ext cx="1540279" cy="2347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4328855-D2BC-4FC3-ABA5-CC2E59A83B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838"/>
          <a:stretch/>
        </p:blipFill>
        <p:spPr>
          <a:xfrm>
            <a:off x="3131369" y="1210911"/>
            <a:ext cx="2388632" cy="22659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0B48C52-A7D6-4F29-9F38-6D57DBC9F6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792" b="-7954"/>
          <a:stretch/>
        </p:blipFill>
        <p:spPr>
          <a:xfrm>
            <a:off x="7845319" y="1218105"/>
            <a:ext cx="2474507" cy="2347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DA3253-6196-433B-9BF6-40CC1093D9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2572" y="3591289"/>
            <a:ext cx="1400370" cy="3238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5B23BA-692C-41B8-AF6A-D09E0753D6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7485" y="3629393"/>
            <a:ext cx="1019317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60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0EFABA-3F78-44C5-80F4-8042C8FF68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90769D-3E58-43BF-A3B5-5A1AFDA4F9BD}"/>
              </a:ext>
            </a:extLst>
          </p:cNvPr>
          <p:cNvSpPr/>
          <p:nvPr/>
        </p:nvSpPr>
        <p:spPr>
          <a:xfrm>
            <a:off x="548490" y="838184"/>
            <a:ext cx="11179053" cy="5616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E5410C-3B7F-49C4-9453-8720B717E3EC}"/>
              </a:ext>
            </a:extLst>
          </p:cNvPr>
          <p:cNvSpPr/>
          <p:nvPr/>
        </p:nvSpPr>
        <p:spPr>
          <a:xfrm>
            <a:off x="11080402" y="1291169"/>
            <a:ext cx="315793" cy="4576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F3F11D1-185F-41FE-98B5-024909F50C2E}"/>
              </a:ext>
            </a:extLst>
          </p:cNvPr>
          <p:cNvSpPr/>
          <p:nvPr/>
        </p:nvSpPr>
        <p:spPr>
          <a:xfrm>
            <a:off x="725288" y="270739"/>
            <a:ext cx="5487253" cy="372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225379-8B75-4A82-8EEC-54D3330A5863}"/>
              </a:ext>
            </a:extLst>
          </p:cNvPr>
          <p:cNvSpPr txBox="1"/>
          <p:nvPr/>
        </p:nvSpPr>
        <p:spPr>
          <a:xfrm>
            <a:off x="3813183" y="323394"/>
            <a:ext cx="1585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My Personal Inventory</a:t>
            </a:r>
            <a:endParaRPr lang="en-IN" sz="12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AE89517-ABBD-477C-8B7C-EA4CED139979}"/>
              </a:ext>
            </a:extLst>
          </p:cNvPr>
          <p:cNvSpPr/>
          <p:nvPr/>
        </p:nvSpPr>
        <p:spPr>
          <a:xfrm>
            <a:off x="8805051" y="270739"/>
            <a:ext cx="2433247" cy="372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11BDEF-F5F2-4858-B197-9F9793ED84A1}"/>
              </a:ext>
            </a:extLst>
          </p:cNvPr>
          <p:cNvSpPr txBox="1"/>
          <p:nvPr/>
        </p:nvSpPr>
        <p:spPr>
          <a:xfrm>
            <a:off x="9720469" y="325007"/>
            <a:ext cx="602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Search</a:t>
            </a:r>
            <a:endParaRPr lang="en-IN" sz="1200" dirty="0"/>
          </a:p>
        </p:txBody>
      </p:sp>
      <p:graphicFrame>
        <p:nvGraphicFramePr>
          <p:cNvPr id="19" name="Table 7">
            <a:extLst>
              <a:ext uri="{FF2B5EF4-FFF2-40B4-BE49-F238E27FC236}">
                <a16:creationId xmlns:a16="http://schemas.microsoft.com/office/drawing/2014/main" id="{52349835-3FD2-4835-9F54-E4F6A5C67DA0}"/>
              </a:ext>
            </a:extLst>
          </p:cNvPr>
          <p:cNvGraphicFramePr>
            <a:graphicFrameLocks noGrp="1"/>
          </p:cNvGraphicFramePr>
          <p:nvPr/>
        </p:nvGraphicFramePr>
        <p:xfrm>
          <a:off x="1223911" y="1685175"/>
          <a:ext cx="9181071" cy="3788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119">
                  <a:extLst>
                    <a:ext uri="{9D8B030D-6E8A-4147-A177-3AD203B41FA5}">
                      <a16:colId xmlns:a16="http://schemas.microsoft.com/office/drawing/2014/main" val="593485949"/>
                    </a:ext>
                  </a:extLst>
                </a:gridCol>
                <a:gridCol w="1020119">
                  <a:extLst>
                    <a:ext uri="{9D8B030D-6E8A-4147-A177-3AD203B41FA5}">
                      <a16:colId xmlns:a16="http://schemas.microsoft.com/office/drawing/2014/main" val="1052207641"/>
                    </a:ext>
                  </a:extLst>
                </a:gridCol>
                <a:gridCol w="1020119">
                  <a:extLst>
                    <a:ext uri="{9D8B030D-6E8A-4147-A177-3AD203B41FA5}">
                      <a16:colId xmlns:a16="http://schemas.microsoft.com/office/drawing/2014/main" val="4114269318"/>
                    </a:ext>
                  </a:extLst>
                </a:gridCol>
                <a:gridCol w="1020119">
                  <a:extLst>
                    <a:ext uri="{9D8B030D-6E8A-4147-A177-3AD203B41FA5}">
                      <a16:colId xmlns:a16="http://schemas.microsoft.com/office/drawing/2014/main" val="3161865496"/>
                    </a:ext>
                  </a:extLst>
                </a:gridCol>
                <a:gridCol w="1020119">
                  <a:extLst>
                    <a:ext uri="{9D8B030D-6E8A-4147-A177-3AD203B41FA5}">
                      <a16:colId xmlns:a16="http://schemas.microsoft.com/office/drawing/2014/main" val="631236966"/>
                    </a:ext>
                  </a:extLst>
                </a:gridCol>
                <a:gridCol w="1020119">
                  <a:extLst>
                    <a:ext uri="{9D8B030D-6E8A-4147-A177-3AD203B41FA5}">
                      <a16:colId xmlns:a16="http://schemas.microsoft.com/office/drawing/2014/main" val="2373996413"/>
                    </a:ext>
                  </a:extLst>
                </a:gridCol>
                <a:gridCol w="1020119">
                  <a:extLst>
                    <a:ext uri="{9D8B030D-6E8A-4147-A177-3AD203B41FA5}">
                      <a16:colId xmlns:a16="http://schemas.microsoft.com/office/drawing/2014/main" val="3596209183"/>
                    </a:ext>
                  </a:extLst>
                </a:gridCol>
                <a:gridCol w="1020119">
                  <a:extLst>
                    <a:ext uri="{9D8B030D-6E8A-4147-A177-3AD203B41FA5}">
                      <a16:colId xmlns:a16="http://schemas.microsoft.com/office/drawing/2014/main" val="1993643860"/>
                    </a:ext>
                  </a:extLst>
                </a:gridCol>
                <a:gridCol w="1020119">
                  <a:extLst>
                    <a:ext uri="{9D8B030D-6E8A-4147-A177-3AD203B41FA5}">
                      <a16:colId xmlns:a16="http://schemas.microsoft.com/office/drawing/2014/main" val="91073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Serial </a:t>
                      </a:r>
                      <a:endParaRPr lang="en-IN" sz="11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Category</a:t>
                      </a:r>
                      <a:endParaRPr lang="en-IN" sz="11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Name</a:t>
                      </a:r>
                      <a:endParaRPr lang="en-IN" sz="11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Make </a:t>
                      </a:r>
                      <a:endParaRPr lang="en-IN" sz="11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Model</a:t>
                      </a:r>
                      <a:endParaRPr lang="en-IN" sz="11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ID</a:t>
                      </a:r>
                      <a:endParaRPr lang="en-IN" sz="11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Current Owner</a:t>
                      </a:r>
                      <a:endParaRPr lang="en-IN" sz="11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Current Project </a:t>
                      </a:r>
                      <a:endParaRPr lang="en-IN" sz="11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Condition</a:t>
                      </a:r>
                      <a:endParaRPr lang="en-IN" sz="11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41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Electronics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Bipod Controller Holder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Trimble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MA1323A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904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Electronics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DGPS Receiver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Trimble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58002007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6152x00853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7282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DGPS Equipment</a:t>
                      </a:r>
                    </a:p>
                    <a:p>
                      <a:pPr algn="ctr" fontAlgn="b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DGPS Battery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Trimble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TDC6002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6152x00853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02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DGPS Equipment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DGPS Controller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Trimble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TDC6002</a:t>
                      </a:r>
                    </a:p>
                    <a:p>
                      <a:pPr algn="ctr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TE30A1500F02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74573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Drone Equipment</a:t>
                      </a:r>
                    </a:p>
                    <a:p>
                      <a:pPr algn="ctr" fontAlgn="b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Tribrach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Trimble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R10/R12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24701215062539C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08806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Drone Equipment</a:t>
                      </a:r>
                    </a:p>
                    <a:p>
                      <a:pPr algn="ctr" fontAlgn="b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Tribrach</a:t>
                      </a:r>
                    </a:p>
                    <a:p>
                      <a:pPr algn="ctr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Trimble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R10/R12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BM2131D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2261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Extras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Bag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Trimble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BM213104C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291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Extras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Pencil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Trimble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1.4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PP421248A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78173931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E6819A46-D439-473B-BDC4-5EA4CCD4B672}"/>
              </a:ext>
            </a:extLst>
          </p:cNvPr>
          <p:cNvGrpSpPr/>
          <p:nvPr/>
        </p:nvGrpSpPr>
        <p:grpSpPr>
          <a:xfrm>
            <a:off x="6742047" y="268204"/>
            <a:ext cx="1421520" cy="372087"/>
            <a:chOff x="6429829" y="323394"/>
            <a:chExt cx="1421520" cy="37208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B9E5BC3-E703-47B7-BE4B-DE04E536D296}"/>
                </a:ext>
              </a:extLst>
            </p:cNvPr>
            <p:cNvSpPr/>
            <p:nvPr/>
          </p:nvSpPr>
          <p:spPr>
            <a:xfrm>
              <a:off x="6429829" y="323394"/>
              <a:ext cx="1421520" cy="3720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5C7A4A9-0C76-418E-BF27-F9470AA35DD0}"/>
                </a:ext>
              </a:extLst>
            </p:cNvPr>
            <p:cNvSpPr txBox="1"/>
            <p:nvPr/>
          </p:nvSpPr>
          <p:spPr>
            <a:xfrm>
              <a:off x="6634843" y="371156"/>
              <a:ext cx="986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More Details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3C4C06-624C-406E-A253-3CBEBC2D98FA}"/>
              </a:ext>
            </a:extLst>
          </p:cNvPr>
          <p:cNvSpPr/>
          <p:nvPr/>
        </p:nvSpPr>
        <p:spPr>
          <a:xfrm>
            <a:off x="1150875" y="278766"/>
            <a:ext cx="1975162" cy="3509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855FD-E4B0-4A9E-93FD-DBF59391AB6B}"/>
              </a:ext>
            </a:extLst>
          </p:cNvPr>
          <p:cNvSpPr txBox="1"/>
          <p:nvPr/>
        </p:nvSpPr>
        <p:spPr>
          <a:xfrm>
            <a:off x="1409732" y="335049"/>
            <a:ext cx="1400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Company Inventory</a:t>
            </a:r>
            <a:endParaRPr lang="en-IN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CB79E4-42D8-47EF-9748-6244A238CED0}"/>
              </a:ext>
            </a:extLst>
          </p:cNvPr>
          <p:cNvSpPr txBox="1"/>
          <p:nvPr/>
        </p:nvSpPr>
        <p:spPr>
          <a:xfrm>
            <a:off x="12340368" y="468366"/>
            <a:ext cx="16980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More Details</a:t>
            </a:r>
          </a:p>
          <a:p>
            <a:r>
              <a:rPr lang="en-GB" sz="1200" dirty="0"/>
              <a:t>Previous Project </a:t>
            </a:r>
          </a:p>
          <a:p>
            <a:r>
              <a:rPr lang="en-GB" sz="1200" dirty="0"/>
              <a:t>Previous Owner </a:t>
            </a:r>
          </a:p>
          <a:p>
            <a:r>
              <a:rPr lang="en-GB" sz="1200" dirty="0"/>
              <a:t>Send Date : </a:t>
            </a:r>
          </a:p>
          <a:p>
            <a:r>
              <a:rPr lang="en-GB" sz="1200" dirty="0"/>
              <a:t>Send Approval Date:</a:t>
            </a:r>
          </a:p>
          <a:p>
            <a:r>
              <a:rPr lang="en-GB" sz="1200" dirty="0"/>
              <a:t>Receive Date :</a:t>
            </a:r>
          </a:p>
          <a:p>
            <a:r>
              <a:rPr lang="en-GB" sz="1200" dirty="0"/>
              <a:t>Receive Approval Date : </a:t>
            </a:r>
            <a:endParaRPr lang="en-IN" sz="1200" dirty="0"/>
          </a:p>
          <a:p>
            <a:r>
              <a:rPr lang="en-IN" sz="1200" dirty="0"/>
              <a:t>Form No</a:t>
            </a:r>
          </a:p>
          <a:p>
            <a:r>
              <a:rPr lang="en-IN" sz="1200" dirty="0"/>
              <a:t>Eway Bill No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190122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450</Words>
  <Application>Microsoft Office PowerPoint</Application>
  <PresentationFormat>Widescreen</PresentationFormat>
  <Paragraphs>243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Fahad</dc:creator>
  <cp:lastModifiedBy>Fahad</cp:lastModifiedBy>
  <cp:revision>29</cp:revision>
  <dcterms:created xsi:type="dcterms:W3CDTF">2024-04-22T09:37:25Z</dcterms:created>
  <dcterms:modified xsi:type="dcterms:W3CDTF">2024-04-23T11:44:35Z</dcterms:modified>
</cp:coreProperties>
</file>