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76" r:id="rId5"/>
    <p:sldId id="274" r:id="rId6"/>
    <p:sldId id="279" r:id="rId7"/>
    <p:sldId id="259" r:id="rId8"/>
    <p:sldId id="258" r:id="rId9"/>
    <p:sldId id="261" r:id="rId10"/>
    <p:sldId id="280" r:id="rId11"/>
    <p:sldId id="271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CA488D-C45E-4564-B970-B62C0983CA82}">
          <p14:sldIdLst>
            <p14:sldId id="256"/>
            <p14:sldId id="257"/>
            <p14:sldId id="277"/>
            <p14:sldId id="276"/>
            <p14:sldId id="274"/>
            <p14:sldId id="279"/>
            <p14:sldId id="259"/>
            <p14:sldId id="258"/>
            <p14:sldId id="261"/>
            <p14:sldId id="280"/>
            <p14:sldId id="271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FFFF"/>
    <a:srgbClr val="D3E3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660"/>
  </p:normalViewPr>
  <p:slideViewPr>
    <p:cSldViewPr snapToGrid="0">
      <p:cViewPr varScale="1">
        <p:scale>
          <a:sx n="71" d="100"/>
          <a:sy n="71" d="100"/>
        </p:scale>
        <p:origin x="7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0A456-2B3F-468A-8FEB-5050CA177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79A15D-DB14-42D2-A774-A880640EA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93409-6C45-4707-B866-CA28812D5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B688-B229-4771-8790-9E38B93C1372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52792-D37D-4764-9F15-5425C2531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CE7A9-C9D3-4397-A7F9-8EE2525D4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FFDF-73F8-401F-A800-D7B96C69F9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63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6D90B-EF15-4494-99CF-8B6FEF54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D3421-BB02-44B9-8E34-1A769681E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C8A1E-6021-4D87-B543-01940EE6C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B688-B229-4771-8790-9E38B93C1372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6E4B4-ACF5-4BC2-906A-CED2E92E6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BAADA-F620-40AB-95BC-EDD5760EA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FFDF-73F8-401F-A800-D7B96C69F9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218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597E4-DD00-41F6-AD49-9E9C618919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311536-0FCA-4B7F-B383-470936549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79E5F-46F7-43BE-9EB1-1FCCFE33F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B688-B229-4771-8790-9E38B93C1372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133E6-ED69-4BD2-BEFD-9B23668C5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EB95C-9964-414B-8429-DC4C02CF6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FFDF-73F8-401F-A800-D7B96C69F9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525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54A20-1A9D-4E16-89F7-8E1346E82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99DB4-7F44-43BA-91A7-05EBEC233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FF329-9482-4867-8C95-DD6A0F4E0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B688-B229-4771-8790-9E38B93C1372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C2190-921A-4C9C-B64A-30721E952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B411F-16DE-4DB9-9B7F-89DF92BF9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FFDF-73F8-401F-A800-D7B96C69F9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719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D652F-ED68-4660-9A7D-6AE20B772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1780C-C935-4ECA-90BE-D2F9B93BD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7EA0-A5CC-418E-98F5-D086D9C8E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B688-B229-4771-8790-9E38B93C1372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E3865-121B-4A53-B05D-ADBCFF2AD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9367E-0B4C-417C-9E07-E182985D2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FFDF-73F8-401F-A800-D7B96C69F9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494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5A26D-8ED7-4868-AEF2-CAE3F4B37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7E90A-3DDE-4373-9777-03296E4DF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EE47F-B683-48BC-BBC3-C3A85537D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CB842-A94A-41FA-9979-48238A6AB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B688-B229-4771-8790-9E38B93C1372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9DC9C-EE21-4520-ACC9-0A0E2356D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79DDC-58E0-42E2-BCAC-79F3B40F5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FFDF-73F8-401F-A800-D7B96C69F9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050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7749A-675D-4B83-B023-60709360B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35F0B-79DB-45A9-A3A2-5104689CD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6B202D-7595-4487-AA12-03D647A74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144C48-93A0-4C7A-91B5-B1EFF49466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1D176C-0D16-457E-A287-04D52EE7DD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15FFA1-1CD6-4F68-B97C-6B4A12618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B688-B229-4771-8790-9E38B93C1372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DD50B4-056A-448F-A57C-8CC0EE9F3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88CA98-E220-443E-8220-A53BB8F51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FFDF-73F8-401F-A800-D7B96C69F9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053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76B25-759C-498E-8681-93C47D26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EBCA67-6ADE-462D-8248-3589C7040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B688-B229-4771-8790-9E38B93C1372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9241E3-3DD0-4A96-8E8A-E26D12135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F7E409-195B-46A6-9E4D-94B021EBE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FFDF-73F8-401F-A800-D7B96C69F9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313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3CEEA-B3C0-45FE-9CF4-E64895216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B688-B229-4771-8790-9E38B93C1372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8498ED-132B-4EFC-8697-55375F0DE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0E76B4-A564-407A-86F0-36B918BC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FFDF-73F8-401F-A800-D7B96C69F9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323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FA680-B808-48F4-84D0-866B0DC7F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CDB8F-39C0-4112-A57C-07E3A4AA5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B2BE6-EF21-4FFA-A76F-5CE66DAB7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237C6-8278-41DD-A7D3-E6ED274B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B688-B229-4771-8790-9E38B93C1372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A7980-B448-4DC9-B9BE-2F4DEF6FC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83F85-1E31-4BA9-88F8-E918E911B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FFDF-73F8-401F-A800-D7B96C69F9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179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CEFEB-24EC-4259-AD1B-BB5B48E0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BCA15F-7B5A-4130-92C8-1D53204405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DA936-71DB-4AB6-B2A6-A1CE233D0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D66AA-52C8-49DE-B267-1720C7008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B688-B229-4771-8790-9E38B93C1372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B1B9E2-6D45-48DB-A447-E12B7F693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41794-3F72-492D-9F32-FC94593B9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FFDF-73F8-401F-A800-D7B96C69F9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362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B489D9-2710-46FA-A914-CEBD5F0F2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B72F6-F11B-4C9A-AF3D-001221B47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1BEDB-5E44-4C2D-AE97-5F6D854924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2B688-B229-4771-8790-9E38B93C1372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D591D-D71A-4511-92CB-776215EBCA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6D446-991C-49F3-A481-FDFD61FFAE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8FFDF-73F8-401F-A800-D7B96C69F9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05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052F85-6B19-4F45-B5C0-4CB828A44D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16"/>
          <a:stretch/>
        </p:blipFill>
        <p:spPr>
          <a:xfrm>
            <a:off x="0" y="685800"/>
            <a:ext cx="12192000" cy="569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197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64DB97-D6E9-4797-ACCF-AA38D1067E3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0" b="1"/>
              <a:t>The End !</a:t>
            </a:r>
            <a:endParaRPr lang="en-IN" sz="8000" b="1" dirty="0"/>
          </a:p>
        </p:txBody>
      </p:sp>
    </p:spTree>
    <p:extLst>
      <p:ext uri="{BB962C8B-B14F-4D97-AF65-F5344CB8AC3E}">
        <p14:creationId xmlns:p14="http://schemas.microsoft.com/office/powerpoint/2010/main" val="3341315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052F85-6B19-4F45-B5C0-4CB828A44D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12"/>
          <a:stretch/>
        </p:blipFill>
        <p:spPr>
          <a:xfrm>
            <a:off x="0" y="704850"/>
            <a:ext cx="12192000" cy="567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017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E04CF48-00DC-436B-9489-1F07D3A6BF97}"/>
              </a:ext>
            </a:extLst>
          </p:cNvPr>
          <p:cNvSpPr/>
          <p:nvPr/>
        </p:nvSpPr>
        <p:spPr>
          <a:xfrm>
            <a:off x="142875" y="696171"/>
            <a:ext cx="11906250" cy="5783158"/>
          </a:xfrm>
          <a:prstGeom prst="roundRect">
            <a:avLst>
              <a:gd name="adj" fmla="val 6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BF471C3-E4B3-4B0C-AACE-044F79E967F8}"/>
              </a:ext>
            </a:extLst>
          </p:cNvPr>
          <p:cNvGrpSpPr/>
          <p:nvPr/>
        </p:nvGrpSpPr>
        <p:grpSpPr>
          <a:xfrm>
            <a:off x="8081024" y="1030513"/>
            <a:ext cx="3268519" cy="383846"/>
            <a:chOff x="7805253" y="812800"/>
            <a:chExt cx="3268519" cy="383846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D6A7551-A8CA-49C9-BEA4-3BE10EA78357}"/>
                </a:ext>
              </a:extLst>
            </p:cNvPr>
            <p:cNvSpPr/>
            <p:nvPr/>
          </p:nvSpPr>
          <p:spPr>
            <a:xfrm>
              <a:off x="9637486" y="812800"/>
              <a:ext cx="1436286" cy="36933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C1C5C5F-8285-412A-8A30-408F7F8F18EC}"/>
                </a:ext>
              </a:extLst>
            </p:cNvPr>
            <p:cNvSpPr txBox="1"/>
            <p:nvPr/>
          </p:nvSpPr>
          <p:spPr>
            <a:xfrm>
              <a:off x="7805253" y="827314"/>
              <a:ext cx="18322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Search EWAY BILL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E0B3A653-11B7-4223-9BD4-E16996E2AB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12" b="35010"/>
          <a:stretch/>
        </p:blipFill>
        <p:spPr>
          <a:xfrm>
            <a:off x="300925" y="1833555"/>
            <a:ext cx="11544300" cy="3449547"/>
          </a:xfrm>
          <a:prstGeom prst="roundRect">
            <a:avLst>
              <a:gd name="adj" fmla="val 5622"/>
            </a:avLst>
          </a:prstGeom>
        </p:spPr>
      </p:pic>
    </p:spTree>
    <p:extLst>
      <p:ext uri="{BB962C8B-B14F-4D97-AF65-F5344CB8AC3E}">
        <p14:creationId xmlns:p14="http://schemas.microsoft.com/office/powerpoint/2010/main" val="866864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3767FC-7FDF-4258-AC0F-5F31D68C31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03" b="7202"/>
          <a:stretch/>
        </p:blipFill>
        <p:spPr>
          <a:xfrm>
            <a:off x="0" y="867228"/>
            <a:ext cx="121920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596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D702A3-573B-41BC-A2D9-65F9AF7EB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2063"/>
            <a:ext cx="12192000" cy="565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275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412100-EFF2-4A88-8123-812BD1C1C97C}"/>
              </a:ext>
            </a:extLst>
          </p:cNvPr>
          <p:cNvSpPr/>
          <p:nvPr/>
        </p:nvSpPr>
        <p:spPr>
          <a:xfrm>
            <a:off x="422234" y="0"/>
            <a:ext cx="452845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313D3D-9230-4650-865B-0539276C22D5}"/>
              </a:ext>
            </a:extLst>
          </p:cNvPr>
          <p:cNvSpPr/>
          <p:nvPr/>
        </p:nvSpPr>
        <p:spPr>
          <a:xfrm>
            <a:off x="741548" y="159657"/>
            <a:ext cx="3947886" cy="648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1CD94D0-E826-4462-90E6-38FF7141A954}"/>
              </a:ext>
            </a:extLst>
          </p:cNvPr>
          <p:cNvSpPr/>
          <p:nvPr/>
        </p:nvSpPr>
        <p:spPr>
          <a:xfrm>
            <a:off x="741548" y="1393371"/>
            <a:ext cx="3947886" cy="51235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334838-508E-4570-BCD6-19A91363DE07}"/>
              </a:ext>
            </a:extLst>
          </p:cNvPr>
          <p:cNvSpPr txBox="1"/>
          <p:nvPr/>
        </p:nvSpPr>
        <p:spPr>
          <a:xfrm>
            <a:off x="1442855" y="273050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Sender Name</a:t>
            </a:r>
          </a:p>
          <a:p>
            <a:r>
              <a:rPr lang="en-GB" sz="900" dirty="0">
                <a:solidFill>
                  <a:schemeClr val="bg1"/>
                </a:solidFill>
              </a:rPr>
              <a:t>Receiver Name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A0B29C-58EF-42A1-8BE4-98C94634DE4C}"/>
              </a:ext>
            </a:extLst>
          </p:cNvPr>
          <p:cNvSpPr txBox="1"/>
          <p:nvPr/>
        </p:nvSpPr>
        <p:spPr>
          <a:xfrm>
            <a:off x="2922405" y="273050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Sender Project</a:t>
            </a:r>
          </a:p>
          <a:p>
            <a:r>
              <a:rPr lang="en-GB" sz="900" dirty="0">
                <a:solidFill>
                  <a:schemeClr val="bg1"/>
                </a:solidFill>
              </a:rPr>
              <a:t>Receiver Project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EFCA2F-7F3F-4A41-A5EF-E6E1E4F93B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809"/>
          <a:stretch/>
        </p:blipFill>
        <p:spPr>
          <a:xfrm>
            <a:off x="934708" y="2058771"/>
            <a:ext cx="3619619" cy="1896371"/>
          </a:xfrm>
          <a:prstGeom prst="rect">
            <a:avLst/>
          </a:prstGeom>
        </p:spPr>
      </p:pic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BE2592F-6C09-4765-A784-818966127E70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4950691" y="2344272"/>
            <a:ext cx="1449722" cy="10847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87571D1-00EF-4209-A668-7727691EF7AB}"/>
              </a:ext>
            </a:extLst>
          </p:cNvPr>
          <p:cNvSpPr txBox="1"/>
          <p:nvPr/>
        </p:nvSpPr>
        <p:spPr>
          <a:xfrm>
            <a:off x="6400413" y="1323298"/>
            <a:ext cx="268849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Message and email to two people </a:t>
            </a:r>
          </a:p>
          <a:p>
            <a:r>
              <a:rPr lang="en-IN" sz="1400" dirty="0"/>
              <a:t>1. Abbas</a:t>
            </a:r>
          </a:p>
          <a:p>
            <a:r>
              <a:rPr lang="en-IN" sz="1400" dirty="0"/>
              <a:t>2. Project manager</a:t>
            </a:r>
            <a:endParaRPr lang="en-GB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5F0D93-169E-4C2E-9E75-C22B40726D4A}"/>
              </a:ext>
            </a:extLst>
          </p:cNvPr>
          <p:cNvSpPr txBox="1"/>
          <p:nvPr/>
        </p:nvSpPr>
        <p:spPr>
          <a:xfrm>
            <a:off x="6400413" y="2376701"/>
            <a:ext cx="245926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1. </a:t>
            </a:r>
            <a:r>
              <a:rPr lang="en-GB" sz="1400" dirty="0" err="1"/>
              <a:t>Whatsapp</a:t>
            </a:r>
            <a:r>
              <a:rPr lang="en-GB" sz="1400" dirty="0"/>
              <a:t> Message to abbas</a:t>
            </a:r>
          </a:p>
          <a:p>
            <a:endParaRPr lang="en-GB" sz="1400" dirty="0"/>
          </a:p>
          <a:p>
            <a:r>
              <a:rPr lang="en-GB" sz="1400" dirty="0"/>
              <a:t>Bhai </a:t>
            </a:r>
            <a:r>
              <a:rPr lang="en-GB" sz="1400" dirty="0" err="1"/>
              <a:t>kuch</a:t>
            </a:r>
            <a:r>
              <a:rPr lang="en-GB" sz="1400" dirty="0"/>
              <a:t> to hora </a:t>
            </a:r>
            <a:r>
              <a:rPr lang="en-GB" sz="1400" dirty="0" err="1"/>
              <a:t>hai</a:t>
            </a:r>
            <a:endParaRPr lang="en-GB" sz="1400" dirty="0"/>
          </a:p>
          <a:p>
            <a:r>
              <a:rPr lang="en-GB" sz="1400" dirty="0"/>
              <a:t>-PDF</a:t>
            </a:r>
          </a:p>
          <a:p>
            <a:endParaRPr lang="en-GB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8E7454-9659-41EA-8B0B-3D55473B0E0D}"/>
              </a:ext>
            </a:extLst>
          </p:cNvPr>
          <p:cNvSpPr txBox="1"/>
          <p:nvPr/>
        </p:nvSpPr>
        <p:spPr>
          <a:xfrm>
            <a:off x="6400413" y="3578681"/>
            <a:ext cx="542533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2. </a:t>
            </a:r>
            <a:r>
              <a:rPr lang="en-GB" sz="1400" dirty="0" err="1"/>
              <a:t>Whatsapp</a:t>
            </a:r>
            <a:r>
              <a:rPr lang="en-GB" sz="1400" dirty="0"/>
              <a:t> Message to project manager </a:t>
            </a:r>
          </a:p>
          <a:p>
            <a:endParaRPr lang="en-GB" sz="1400" dirty="0"/>
          </a:p>
          <a:p>
            <a:r>
              <a:rPr lang="en-GB" sz="1400" dirty="0"/>
              <a:t>Bhai tera </a:t>
            </a:r>
            <a:r>
              <a:rPr lang="en-GB" sz="1400" dirty="0" err="1"/>
              <a:t>banda</a:t>
            </a:r>
            <a:r>
              <a:rPr lang="en-GB" sz="1400" dirty="0"/>
              <a:t> </a:t>
            </a:r>
            <a:r>
              <a:rPr lang="en-GB" sz="1400" dirty="0" err="1"/>
              <a:t>kuch</a:t>
            </a:r>
            <a:r>
              <a:rPr lang="en-GB" sz="1400" dirty="0"/>
              <a:t> to </a:t>
            </a:r>
            <a:r>
              <a:rPr lang="en-GB" sz="1400" dirty="0" err="1"/>
              <a:t>bhejra</a:t>
            </a:r>
            <a:r>
              <a:rPr lang="en-GB" sz="1400" dirty="0"/>
              <a:t> </a:t>
            </a:r>
            <a:r>
              <a:rPr lang="en-GB" sz="1400" dirty="0" err="1"/>
              <a:t>hai</a:t>
            </a:r>
            <a:r>
              <a:rPr lang="en-GB" sz="1400" dirty="0"/>
              <a:t>, </a:t>
            </a:r>
            <a:r>
              <a:rPr lang="en-GB" sz="1400" dirty="0" err="1"/>
              <a:t>uska</a:t>
            </a:r>
            <a:r>
              <a:rPr lang="en-GB" sz="1400" dirty="0"/>
              <a:t> eway bill </a:t>
            </a:r>
            <a:r>
              <a:rPr lang="en-GB" sz="1400" dirty="0" err="1"/>
              <a:t>banade</a:t>
            </a:r>
            <a:r>
              <a:rPr lang="en-GB" sz="1400" dirty="0"/>
              <a:t> please</a:t>
            </a:r>
          </a:p>
          <a:p>
            <a:r>
              <a:rPr lang="en-GB" sz="1400" dirty="0"/>
              <a:t>-PDF</a:t>
            </a:r>
          </a:p>
          <a:p>
            <a:endParaRPr lang="en-GB" sz="1400" dirty="0"/>
          </a:p>
          <a:p>
            <a:r>
              <a:rPr lang="en-GB" sz="1400" dirty="0"/>
              <a:t>Eway bill </a:t>
            </a:r>
            <a:r>
              <a:rPr lang="en-GB" sz="1400" dirty="0" err="1"/>
              <a:t>banjaega</a:t>
            </a:r>
            <a:r>
              <a:rPr lang="en-GB" sz="1400" dirty="0"/>
              <a:t> to </a:t>
            </a:r>
            <a:r>
              <a:rPr lang="en-GB" sz="1400" dirty="0" err="1"/>
              <a:t>iss</a:t>
            </a:r>
            <a:r>
              <a:rPr lang="en-GB" sz="1400" dirty="0"/>
              <a:t> link pe click </a:t>
            </a:r>
            <a:r>
              <a:rPr lang="en-GB" sz="1400" dirty="0" err="1"/>
              <a:t>karke</a:t>
            </a:r>
            <a:r>
              <a:rPr lang="en-GB" sz="1400" dirty="0"/>
              <a:t> upload </a:t>
            </a:r>
            <a:r>
              <a:rPr lang="en-GB" sz="1400" dirty="0" err="1"/>
              <a:t>kardena</a:t>
            </a:r>
            <a:r>
              <a:rPr lang="en-GB" sz="1400" dirty="0"/>
              <a:t> (link to form)</a:t>
            </a:r>
          </a:p>
          <a:p>
            <a:r>
              <a:rPr lang="en-GB" sz="1400" u="sng" dirty="0"/>
              <a:t>http://127.0.0.1:5000/send_items</a:t>
            </a:r>
          </a:p>
        </p:txBody>
      </p:sp>
    </p:spTree>
    <p:extLst>
      <p:ext uri="{BB962C8B-B14F-4D97-AF65-F5344CB8AC3E}">
        <p14:creationId xmlns:p14="http://schemas.microsoft.com/office/powerpoint/2010/main" val="389970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74584A3-56EF-4AC5-91BB-B699D5092558}"/>
              </a:ext>
            </a:extLst>
          </p:cNvPr>
          <p:cNvGrpSpPr/>
          <p:nvPr/>
        </p:nvGrpSpPr>
        <p:grpSpPr>
          <a:xfrm>
            <a:off x="2393576" y="136712"/>
            <a:ext cx="7232265" cy="6683188"/>
            <a:chOff x="2393576" y="174812"/>
            <a:chExt cx="7232265" cy="668318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E4B5CAB-35B6-4C0C-BE88-E5BEACBDE1D1}"/>
                </a:ext>
              </a:extLst>
            </p:cNvPr>
            <p:cNvSpPr/>
            <p:nvPr/>
          </p:nvSpPr>
          <p:spPr>
            <a:xfrm>
              <a:off x="2393576" y="174812"/>
              <a:ext cx="7232265" cy="66831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90263AE-4270-425B-AB8B-62ABC0A7A857}"/>
                </a:ext>
              </a:extLst>
            </p:cNvPr>
            <p:cNvGrpSpPr/>
            <p:nvPr/>
          </p:nvGrpSpPr>
          <p:grpSpPr>
            <a:xfrm>
              <a:off x="2566158" y="488022"/>
              <a:ext cx="6660698" cy="5881955"/>
              <a:chOff x="2394707" y="328345"/>
              <a:chExt cx="7797043" cy="6885443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05C733E6-5E4C-46DC-A07A-13E2E62BAD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394707" y="328345"/>
                <a:ext cx="7797043" cy="2515780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880C0E97-97A8-4CED-8928-6A49DB4D04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94707" y="2395268"/>
                <a:ext cx="7777176" cy="251578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E2D7CAE7-BB18-4916-BF9F-6C5CA3B0D4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94708" y="4911049"/>
                <a:ext cx="7777176" cy="230273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51044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17CA340-2B00-49EA-9B15-4A5D839D8A6E}"/>
              </a:ext>
            </a:extLst>
          </p:cNvPr>
          <p:cNvSpPr txBox="1"/>
          <p:nvPr/>
        </p:nvSpPr>
        <p:spPr>
          <a:xfrm>
            <a:off x="4792909" y="193520"/>
            <a:ext cx="1978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Manager has steps to do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9B9A263B-07A1-41A4-956F-2067136C4780}"/>
              </a:ext>
            </a:extLst>
          </p:cNvPr>
          <p:cNvGrpSpPr/>
          <p:nvPr/>
        </p:nvGrpSpPr>
        <p:grpSpPr>
          <a:xfrm>
            <a:off x="6205279" y="3344632"/>
            <a:ext cx="4498797" cy="2039034"/>
            <a:chOff x="5950857" y="3238546"/>
            <a:chExt cx="4498797" cy="2039034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34369C66-2B42-4A1D-AE34-134FEC392311}"/>
                </a:ext>
              </a:extLst>
            </p:cNvPr>
            <p:cNvGrpSpPr/>
            <p:nvPr/>
          </p:nvGrpSpPr>
          <p:grpSpPr>
            <a:xfrm>
              <a:off x="5950857" y="3361182"/>
              <a:ext cx="4462827" cy="1737193"/>
              <a:chOff x="5950857" y="3361182"/>
              <a:chExt cx="4462827" cy="1737193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78E92D64-32AB-4850-9949-DA15928089FC}"/>
                  </a:ext>
                </a:extLst>
              </p:cNvPr>
              <p:cNvGrpSpPr/>
              <p:nvPr/>
            </p:nvGrpSpPr>
            <p:grpSpPr>
              <a:xfrm>
                <a:off x="7295779" y="3361182"/>
                <a:ext cx="3117905" cy="1737193"/>
                <a:chOff x="8722036" y="4431588"/>
                <a:chExt cx="3117905" cy="1737193"/>
              </a:xfrm>
            </p:grpSpPr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0219D916-6D3C-453A-B69B-EA175006B5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11926" b="7757"/>
                <a:stretch/>
              </p:blipFill>
              <p:spPr>
                <a:xfrm>
                  <a:off x="8722036" y="4431588"/>
                  <a:ext cx="3117905" cy="1407929"/>
                </a:xfrm>
                <a:prstGeom prst="rect">
                  <a:avLst/>
                </a:prstGeom>
              </p:spPr>
            </p:pic>
            <p:cxnSp>
              <p:nvCxnSpPr>
                <p:cNvPr id="16" name="Connector: Elbow 15">
                  <a:extLst>
                    <a:ext uri="{FF2B5EF4-FFF2-40B4-BE49-F238E27FC236}">
                      <a16:creationId xmlns:a16="http://schemas.microsoft.com/office/drawing/2014/main" id="{211819C7-D14F-4362-A7B0-8B4980690E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01546" y="5453110"/>
                  <a:ext cx="583812" cy="332938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88605F73-02FF-4D65-A0AA-989E1BEC83F2}"/>
                    </a:ext>
                  </a:extLst>
                </p:cNvPr>
                <p:cNvGrpSpPr/>
                <p:nvPr/>
              </p:nvGrpSpPr>
              <p:grpSpPr>
                <a:xfrm>
                  <a:off x="9924672" y="5510253"/>
                  <a:ext cx="712631" cy="658528"/>
                  <a:chOff x="2393576" y="174812"/>
                  <a:chExt cx="7232265" cy="6683188"/>
                </a:xfrm>
              </p:grpSpPr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08B18DE1-AD39-4E98-90CE-BECF22F106A5}"/>
                      </a:ext>
                    </a:extLst>
                  </p:cNvPr>
                  <p:cNvSpPr/>
                  <p:nvPr/>
                </p:nvSpPr>
                <p:spPr>
                  <a:xfrm>
                    <a:off x="2393576" y="174812"/>
                    <a:ext cx="7232265" cy="668318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grpSp>
                <p:nvGrpSpPr>
                  <p:cNvPr id="77" name="Group 76">
                    <a:extLst>
                      <a:ext uri="{FF2B5EF4-FFF2-40B4-BE49-F238E27FC236}">
                        <a16:creationId xmlns:a16="http://schemas.microsoft.com/office/drawing/2014/main" id="{10126D09-E9C3-4330-A142-55BBE1777622}"/>
                      </a:ext>
                    </a:extLst>
                  </p:cNvPr>
                  <p:cNvGrpSpPr/>
                  <p:nvPr/>
                </p:nvGrpSpPr>
                <p:grpSpPr>
                  <a:xfrm>
                    <a:off x="2566158" y="488022"/>
                    <a:ext cx="6660698" cy="5881955"/>
                    <a:chOff x="2394707" y="328345"/>
                    <a:chExt cx="7797043" cy="6885443"/>
                  </a:xfrm>
                </p:grpSpPr>
                <p:pic>
                  <p:nvPicPr>
                    <p:cNvPr id="78" name="Picture 77">
                      <a:extLst>
                        <a:ext uri="{FF2B5EF4-FFF2-40B4-BE49-F238E27FC236}">
                          <a16:creationId xmlns:a16="http://schemas.microsoft.com/office/drawing/2014/main" id="{A135E05B-AA47-466F-8DAE-29446C1FAF5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duotone>
                        <a:prstClr val="black"/>
                        <a:schemeClr val="accent1">
                          <a:tint val="45000"/>
                          <a:satMod val="400000"/>
                        </a:schemeClr>
                      </a:duotone>
                    </a:blip>
                    <a:stretch>
                      <a:fillRect/>
                    </a:stretch>
                  </p:blipFill>
                  <p:spPr>
                    <a:xfrm>
                      <a:off x="2394707" y="328345"/>
                      <a:ext cx="7797043" cy="251578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9" name="Picture 78">
                      <a:extLst>
                        <a:ext uri="{FF2B5EF4-FFF2-40B4-BE49-F238E27FC236}">
                          <a16:creationId xmlns:a16="http://schemas.microsoft.com/office/drawing/2014/main" id="{21DDE72D-966E-4970-B95B-45F030F79F2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duotone>
                        <a:prstClr val="black"/>
                        <a:schemeClr val="accent1">
                          <a:tint val="45000"/>
                          <a:satMod val="400000"/>
                        </a:schemeClr>
                      </a:duotone>
                    </a:blip>
                    <a:stretch>
                      <a:fillRect/>
                    </a:stretch>
                  </p:blipFill>
                  <p:spPr>
                    <a:xfrm>
                      <a:off x="2394707" y="2395268"/>
                      <a:ext cx="7777176" cy="251578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0" name="Picture 79">
                      <a:extLst>
                        <a:ext uri="{FF2B5EF4-FFF2-40B4-BE49-F238E27FC236}">
                          <a16:creationId xmlns:a16="http://schemas.microsoft.com/office/drawing/2014/main" id="{78E406FD-09B0-4BB2-8CDC-CB514204911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duotone>
                        <a:prstClr val="black"/>
                        <a:schemeClr val="accent1">
                          <a:tint val="45000"/>
                          <a:satMod val="400000"/>
                        </a:schemeClr>
                      </a:duotone>
                    </a:blip>
                    <a:stretch>
                      <a:fillRect/>
                    </a:stretch>
                  </p:blipFill>
                  <p:spPr>
                    <a:xfrm>
                      <a:off x="2394708" y="4911049"/>
                      <a:ext cx="7777176" cy="2302739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27FA3E67-E466-47D7-8DC8-B1886AAC24AC}"/>
                  </a:ext>
                </a:extLst>
              </p:cNvPr>
              <p:cNvCxnSpPr/>
              <p:nvPr/>
            </p:nvCxnSpPr>
            <p:spPr>
              <a:xfrm>
                <a:off x="5950857" y="4065146"/>
                <a:ext cx="11321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D6E3B513-CD9B-4302-A7F8-E6C88524DA52}"/>
                </a:ext>
              </a:extLst>
            </p:cNvPr>
            <p:cNvGrpSpPr/>
            <p:nvPr/>
          </p:nvGrpSpPr>
          <p:grpSpPr>
            <a:xfrm>
              <a:off x="7118941" y="3238546"/>
              <a:ext cx="3330713" cy="2039034"/>
              <a:chOff x="7118941" y="3238546"/>
              <a:chExt cx="3330713" cy="2039034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D0E2383C-3FBF-415B-BF23-0C278F40372B}"/>
                  </a:ext>
                </a:extLst>
              </p:cNvPr>
              <p:cNvSpPr/>
              <p:nvPr/>
            </p:nvSpPr>
            <p:spPr>
              <a:xfrm>
                <a:off x="7118941" y="3238546"/>
                <a:ext cx="3330713" cy="2039034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3280C9FE-BF60-4CB7-9A8D-836359ADE8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02807" y="4351034"/>
                <a:ext cx="255477" cy="63341"/>
              </a:xfrm>
              <a:prstGeom prst="rect">
                <a:avLst/>
              </a:prstGeom>
            </p:spPr>
          </p:pic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7FB8EBA-739F-41E1-8A6C-2CDD31528954}"/>
              </a:ext>
            </a:extLst>
          </p:cNvPr>
          <p:cNvGrpSpPr/>
          <p:nvPr/>
        </p:nvGrpSpPr>
        <p:grpSpPr>
          <a:xfrm>
            <a:off x="568144" y="944417"/>
            <a:ext cx="1233933" cy="1567074"/>
            <a:chOff x="568144" y="944417"/>
            <a:chExt cx="1233933" cy="156707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02F7CF4-A459-4CA5-BA44-9FF34F6F9920}"/>
                </a:ext>
              </a:extLst>
            </p:cNvPr>
            <p:cNvSpPr txBox="1"/>
            <p:nvPr/>
          </p:nvSpPr>
          <p:spPr>
            <a:xfrm>
              <a:off x="608361" y="2203714"/>
              <a:ext cx="11669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1. Open excel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DB08F21-4E39-4BDD-90A1-B7BEB9FA7EF4}"/>
                </a:ext>
              </a:extLst>
            </p:cNvPr>
            <p:cNvGrpSpPr/>
            <p:nvPr/>
          </p:nvGrpSpPr>
          <p:grpSpPr>
            <a:xfrm>
              <a:off x="568144" y="944417"/>
              <a:ext cx="1233933" cy="1140252"/>
              <a:chOff x="2393576" y="174812"/>
              <a:chExt cx="7232265" cy="6683188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09EC3E6-3B51-431F-8177-DFB2B4F07E3A}"/>
                  </a:ext>
                </a:extLst>
              </p:cNvPr>
              <p:cNvSpPr/>
              <p:nvPr/>
            </p:nvSpPr>
            <p:spPr>
              <a:xfrm>
                <a:off x="2393576" y="174812"/>
                <a:ext cx="7232265" cy="668318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29550788-F77D-46EC-8AEF-5015D8915429}"/>
                  </a:ext>
                </a:extLst>
              </p:cNvPr>
              <p:cNvGrpSpPr/>
              <p:nvPr/>
            </p:nvGrpSpPr>
            <p:grpSpPr>
              <a:xfrm>
                <a:off x="2566158" y="488022"/>
                <a:ext cx="6660698" cy="5881955"/>
                <a:chOff x="2394707" y="328345"/>
                <a:chExt cx="7797043" cy="6885443"/>
              </a:xfrm>
            </p:grpSpPr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F0BA8A41-BF9F-4F63-A23E-A6B7F2DBCC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94707" y="328345"/>
                  <a:ext cx="7797043" cy="2515780"/>
                </a:xfrm>
                <a:prstGeom prst="rect">
                  <a:avLst/>
                </a:prstGeom>
              </p:spPr>
            </p:pic>
            <p:pic>
              <p:nvPicPr>
                <p:cNvPr id="30" name="Picture 29">
                  <a:extLst>
                    <a:ext uri="{FF2B5EF4-FFF2-40B4-BE49-F238E27FC236}">
                      <a16:creationId xmlns:a16="http://schemas.microsoft.com/office/drawing/2014/main" id="{1E02B156-F954-4165-8E97-A468315434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94707" y="2395268"/>
                  <a:ext cx="7777176" cy="2515780"/>
                </a:xfrm>
                <a:prstGeom prst="rect">
                  <a:avLst/>
                </a:prstGeom>
              </p:spPr>
            </p:pic>
            <p:pic>
              <p:nvPicPr>
                <p:cNvPr id="31" name="Picture 30">
                  <a:extLst>
                    <a:ext uri="{FF2B5EF4-FFF2-40B4-BE49-F238E27FC236}">
                      <a16:creationId xmlns:a16="http://schemas.microsoft.com/office/drawing/2014/main" id="{6F484A4C-531C-48BC-86BD-EF987A55B6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94708" y="4911049"/>
                  <a:ext cx="7777176" cy="2302739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DB67C05-AFE9-4649-A50D-0C8878AF86B1}"/>
              </a:ext>
            </a:extLst>
          </p:cNvPr>
          <p:cNvGrpSpPr/>
          <p:nvPr/>
        </p:nvGrpSpPr>
        <p:grpSpPr>
          <a:xfrm>
            <a:off x="2703086" y="871095"/>
            <a:ext cx="2245347" cy="1960309"/>
            <a:chOff x="2703086" y="871095"/>
            <a:chExt cx="2245347" cy="19603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B580DB9-46D3-43C8-A1C3-4D5F08ACC437}"/>
                </a:ext>
              </a:extLst>
            </p:cNvPr>
            <p:cNvSpPr txBox="1"/>
            <p:nvPr/>
          </p:nvSpPr>
          <p:spPr>
            <a:xfrm>
              <a:off x="2911265" y="2308184"/>
              <a:ext cx="18286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2. Put the values from </a:t>
              </a:r>
            </a:p>
            <a:p>
              <a:pPr algn="ctr"/>
              <a:r>
                <a:rPr lang="en-GB" sz="1400" dirty="0"/>
                <a:t>the pdf in the excel 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8C6172B-75A9-49C4-8C33-C26F6C826482}"/>
                </a:ext>
              </a:extLst>
            </p:cNvPr>
            <p:cNvGrpSpPr/>
            <p:nvPr/>
          </p:nvGrpSpPr>
          <p:grpSpPr>
            <a:xfrm>
              <a:off x="2703086" y="871095"/>
              <a:ext cx="870838" cy="1318817"/>
              <a:chOff x="-575294" y="0"/>
              <a:chExt cx="4528457" cy="68580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36E4275-506C-4A82-B568-C3201833669B}"/>
                  </a:ext>
                </a:extLst>
              </p:cNvPr>
              <p:cNvSpPr/>
              <p:nvPr/>
            </p:nvSpPr>
            <p:spPr>
              <a:xfrm>
                <a:off x="-575294" y="0"/>
                <a:ext cx="4528457" cy="685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BB839DFC-B1F1-45A9-9313-675FCC8B22B2}"/>
                  </a:ext>
                </a:extLst>
              </p:cNvPr>
              <p:cNvSpPr/>
              <p:nvPr/>
            </p:nvSpPr>
            <p:spPr>
              <a:xfrm>
                <a:off x="-255980" y="159657"/>
                <a:ext cx="3947886" cy="64806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8A8D6763-0D0D-4420-8A44-4E249875EA0D}"/>
                  </a:ext>
                </a:extLst>
              </p:cNvPr>
              <p:cNvSpPr/>
              <p:nvPr/>
            </p:nvSpPr>
            <p:spPr>
              <a:xfrm>
                <a:off x="-255980" y="1393371"/>
                <a:ext cx="3947886" cy="51235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92210DF7-0F4D-4D26-A4FB-DC287FA0101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r="57809"/>
              <a:stretch/>
            </p:blipFill>
            <p:spPr>
              <a:xfrm>
                <a:off x="-62820" y="2058771"/>
                <a:ext cx="3619619" cy="1896371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70D43D1-C336-4623-88F1-68E9D4A5677C}"/>
                </a:ext>
              </a:extLst>
            </p:cNvPr>
            <p:cNvGrpSpPr/>
            <p:nvPr/>
          </p:nvGrpSpPr>
          <p:grpSpPr>
            <a:xfrm>
              <a:off x="3714500" y="944417"/>
              <a:ext cx="1233933" cy="1140252"/>
              <a:chOff x="2393576" y="174812"/>
              <a:chExt cx="7232265" cy="6683188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3B16B73-EA77-4875-8652-9B159AA0ED45}"/>
                  </a:ext>
                </a:extLst>
              </p:cNvPr>
              <p:cNvSpPr/>
              <p:nvPr/>
            </p:nvSpPr>
            <p:spPr>
              <a:xfrm>
                <a:off x="2393576" y="174812"/>
                <a:ext cx="7232265" cy="668318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C8463AFD-02A3-4F7E-A0D9-7414BEE10500}"/>
                  </a:ext>
                </a:extLst>
              </p:cNvPr>
              <p:cNvGrpSpPr/>
              <p:nvPr/>
            </p:nvGrpSpPr>
            <p:grpSpPr>
              <a:xfrm>
                <a:off x="2566158" y="488022"/>
                <a:ext cx="6660698" cy="5881955"/>
                <a:chOff x="2394707" y="328345"/>
                <a:chExt cx="7797043" cy="6885443"/>
              </a:xfrm>
            </p:grpSpPr>
            <p:pic>
              <p:nvPicPr>
                <p:cNvPr id="42" name="Picture 41">
                  <a:extLst>
                    <a:ext uri="{FF2B5EF4-FFF2-40B4-BE49-F238E27FC236}">
                      <a16:creationId xmlns:a16="http://schemas.microsoft.com/office/drawing/2014/main" id="{63DA9A6F-C8E4-450A-83AA-98C77085C3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94707" y="328345"/>
                  <a:ext cx="7797043" cy="2515780"/>
                </a:xfrm>
                <a:prstGeom prst="rect">
                  <a:avLst/>
                </a:prstGeom>
              </p:spPr>
            </p:pic>
            <p:pic>
              <p:nvPicPr>
                <p:cNvPr id="43" name="Picture 42">
                  <a:extLst>
                    <a:ext uri="{FF2B5EF4-FFF2-40B4-BE49-F238E27FC236}">
                      <a16:creationId xmlns:a16="http://schemas.microsoft.com/office/drawing/2014/main" id="{A7A3B496-D8A7-47AE-9791-344815F556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94707" y="2395268"/>
                  <a:ext cx="7777176" cy="2515780"/>
                </a:xfrm>
                <a:prstGeom prst="rect">
                  <a:avLst/>
                </a:prstGeom>
              </p:spPr>
            </p:pic>
            <p:pic>
              <p:nvPicPr>
                <p:cNvPr id="44" name="Picture 43">
                  <a:extLst>
                    <a:ext uri="{FF2B5EF4-FFF2-40B4-BE49-F238E27FC236}">
                      <a16:creationId xmlns:a16="http://schemas.microsoft.com/office/drawing/2014/main" id="{4AAEEC88-E323-4747-8F6D-02182C0898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94708" y="4911049"/>
                  <a:ext cx="7777176" cy="2302739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5356801-0FB9-4EC8-97E3-2102F9ED9868}"/>
              </a:ext>
            </a:extLst>
          </p:cNvPr>
          <p:cNvGrpSpPr/>
          <p:nvPr/>
        </p:nvGrpSpPr>
        <p:grpSpPr>
          <a:xfrm>
            <a:off x="5474150" y="1020029"/>
            <a:ext cx="2397388" cy="1759793"/>
            <a:chOff x="5113249" y="944417"/>
            <a:chExt cx="2397388" cy="175979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6CE741C-A31B-4F9E-B05E-85E378B70A4D}"/>
                </a:ext>
              </a:extLst>
            </p:cNvPr>
            <p:cNvSpPr txBox="1"/>
            <p:nvPr/>
          </p:nvSpPr>
          <p:spPr>
            <a:xfrm>
              <a:off x="5113249" y="2180990"/>
              <a:ext cx="23973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3. Send this sheet to accounts </a:t>
              </a:r>
            </a:p>
            <a:p>
              <a:pPr algn="ctr"/>
              <a:r>
                <a:rPr lang="en-GB" sz="1400" dirty="0"/>
                <a:t>department through mail 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42C04B8-FAFE-4B1B-8130-DD1F2C3ECF18}"/>
                </a:ext>
              </a:extLst>
            </p:cNvPr>
            <p:cNvGrpSpPr/>
            <p:nvPr/>
          </p:nvGrpSpPr>
          <p:grpSpPr>
            <a:xfrm>
              <a:off x="5641717" y="944417"/>
              <a:ext cx="1233933" cy="1140252"/>
              <a:chOff x="2393576" y="174812"/>
              <a:chExt cx="7232265" cy="6683188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B33E9F2-A94C-489E-AC54-16C4D927C3A7}"/>
                  </a:ext>
                </a:extLst>
              </p:cNvPr>
              <p:cNvSpPr/>
              <p:nvPr/>
            </p:nvSpPr>
            <p:spPr>
              <a:xfrm>
                <a:off x="2393576" y="174812"/>
                <a:ext cx="7232265" cy="668318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ACD0D170-51C2-43D8-95B7-3A3907598CDB}"/>
                  </a:ext>
                </a:extLst>
              </p:cNvPr>
              <p:cNvGrpSpPr/>
              <p:nvPr/>
            </p:nvGrpSpPr>
            <p:grpSpPr>
              <a:xfrm>
                <a:off x="2566158" y="488022"/>
                <a:ext cx="6660698" cy="5881955"/>
                <a:chOff x="2394707" y="328345"/>
                <a:chExt cx="7797043" cy="6885443"/>
              </a:xfrm>
            </p:grpSpPr>
            <p:pic>
              <p:nvPicPr>
                <p:cNvPr id="48" name="Picture 47">
                  <a:extLst>
                    <a:ext uri="{FF2B5EF4-FFF2-40B4-BE49-F238E27FC236}">
                      <a16:creationId xmlns:a16="http://schemas.microsoft.com/office/drawing/2014/main" id="{34733AA8-845D-4CA4-A455-2F8E229E85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94707" y="328345"/>
                  <a:ext cx="7797043" cy="2515780"/>
                </a:xfrm>
                <a:prstGeom prst="rect">
                  <a:avLst/>
                </a:prstGeom>
              </p:spPr>
            </p:pic>
            <p:pic>
              <p:nvPicPr>
                <p:cNvPr id="49" name="Picture 48">
                  <a:extLst>
                    <a:ext uri="{FF2B5EF4-FFF2-40B4-BE49-F238E27FC236}">
                      <a16:creationId xmlns:a16="http://schemas.microsoft.com/office/drawing/2014/main" id="{2793A67D-FF2D-489F-947F-838B76D70D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94707" y="2395268"/>
                  <a:ext cx="7777176" cy="2515780"/>
                </a:xfrm>
                <a:prstGeom prst="rect">
                  <a:avLst/>
                </a:prstGeom>
              </p:spPr>
            </p:pic>
            <p:pic>
              <p:nvPicPr>
                <p:cNvPr id="50" name="Picture 49">
                  <a:extLst>
                    <a:ext uri="{FF2B5EF4-FFF2-40B4-BE49-F238E27FC236}">
                      <a16:creationId xmlns:a16="http://schemas.microsoft.com/office/drawing/2014/main" id="{598A286B-B07F-457A-B7C5-11D367B35C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94708" y="4911049"/>
                  <a:ext cx="7777176" cy="2302739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5945B5F-CE22-45BB-B4DF-D64A516A163B}"/>
              </a:ext>
            </a:extLst>
          </p:cNvPr>
          <p:cNvGrpSpPr/>
          <p:nvPr/>
        </p:nvGrpSpPr>
        <p:grpSpPr>
          <a:xfrm>
            <a:off x="8155671" y="944417"/>
            <a:ext cx="3195645" cy="1759793"/>
            <a:chOff x="8155671" y="944417"/>
            <a:chExt cx="3195645" cy="175979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E2C7EBF-2D15-4FCE-8DE0-FA3F21741254}"/>
                </a:ext>
              </a:extLst>
            </p:cNvPr>
            <p:cNvSpPr txBox="1"/>
            <p:nvPr/>
          </p:nvSpPr>
          <p:spPr>
            <a:xfrm>
              <a:off x="8155671" y="2180990"/>
              <a:ext cx="31620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4. Accounts department will make an </a:t>
              </a:r>
            </a:p>
            <a:p>
              <a:pPr algn="ctr"/>
              <a:r>
                <a:rPr lang="en-GB" sz="1400" dirty="0"/>
                <a:t>original government registered eway bill 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72904924-BEDB-4E6A-9617-09CA9E465DC8}"/>
                </a:ext>
              </a:extLst>
            </p:cNvPr>
            <p:cNvGrpSpPr/>
            <p:nvPr/>
          </p:nvGrpSpPr>
          <p:grpSpPr>
            <a:xfrm>
              <a:off x="8237766" y="944417"/>
              <a:ext cx="1233933" cy="1140252"/>
              <a:chOff x="2393576" y="174812"/>
              <a:chExt cx="7232265" cy="6683188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505F881D-8EB4-4402-9325-D22319FAAACE}"/>
                  </a:ext>
                </a:extLst>
              </p:cNvPr>
              <p:cNvSpPr/>
              <p:nvPr/>
            </p:nvSpPr>
            <p:spPr>
              <a:xfrm>
                <a:off x="2393576" y="174812"/>
                <a:ext cx="7232265" cy="668318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4D634DA3-A5E1-43E2-8B4E-298FCA352611}"/>
                  </a:ext>
                </a:extLst>
              </p:cNvPr>
              <p:cNvGrpSpPr/>
              <p:nvPr/>
            </p:nvGrpSpPr>
            <p:grpSpPr>
              <a:xfrm>
                <a:off x="2566158" y="488022"/>
                <a:ext cx="6660698" cy="5881955"/>
                <a:chOff x="2394707" y="328345"/>
                <a:chExt cx="7797043" cy="6885443"/>
              </a:xfrm>
            </p:grpSpPr>
            <p:pic>
              <p:nvPicPr>
                <p:cNvPr id="54" name="Picture 53">
                  <a:extLst>
                    <a:ext uri="{FF2B5EF4-FFF2-40B4-BE49-F238E27FC236}">
                      <a16:creationId xmlns:a16="http://schemas.microsoft.com/office/drawing/2014/main" id="{5249406B-6B29-4088-BAA7-206DBEA686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94707" y="328345"/>
                  <a:ext cx="7797043" cy="2515780"/>
                </a:xfrm>
                <a:prstGeom prst="rect">
                  <a:avLst/>
                </a:prstGeom>
              </p:spPr>
            </p:pic>
            <p:pic>
              <p:nvPicPr>
                <p:cNvPr id="55" name="Picture 54">
                  <a:extLst>
                    <a:ext uri="{FF2B5EF4-FFF2-40B4-BE49-F238E27FC236}">
                      <a16:creationId xmlns:a16="http://schemas.microsoft.com/office/drawing/2014/main" id="{B512FBFC-432A-4410-9042-A9E53CC27E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94707" y="2395268"/>
                  <a:ext cx="7777176" cy="2515780"/>
                </a:xfrm>
                <a:prstGeom prst="rect">
                  <a:avLst/>
                </a:prstGeom>
              </p:spPr>
            </p:pic>
            <p:pic>
              <p:nvPicPr>
                <p:cNvPr id="56" name="Picture 55">
                  <a:extLst>
                    <a:ext uri="{FF2B5EF4-FFF2-40B4-BE49-F238E27FC236}">
                      <a16:creationId xmlns:a16="http://schemas.microsoft.com/office/drawing/2014/main" id="{46A5B1A0-82C5-4A37-A223-ACAD9CB0B2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94708" y="4911049"/>
                  <a:ext cx="7777176" cy="2302739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EBA1E52-0792-496D-9C3B-0452CF64A7BD}"/>
                </a:ext>
              </a:extLst>
            </p:cNvPr>
            <p:cNvGrpSpPr/>
            <p:nvPr/>
          </p:nvGrpSpPr>
          <p:grpSpPr>
            <a:xfrm>
              <a:off x="10117383" y="944417"/>
              <a:ext cx="1233933" cy="1140252"/>
              <a:chOff x="2393576" y="174812"/>
              <a:chExt cx="7232265" cy="6683188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7141131-EA23-4041-AF30-B5BE321629E6}"/>
                  </a:ext>
                </a:extLst>
              </p:cNvPr>
              <p:cNvSpPr/>
              <p:nvPr/>
            </p:nvSpPr>
            <p:spPr>
              <a:xfrm>
                <a:off x="2393576" y="174812"/>
                <a:ext cx="7232265" cy="668318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0D00A573-230D-45CA-A9F5-2A26FCDBA1DD}"/>
                  </a:ext>
                </a:extLst>
              </p:cNvPr>
              <p:cNvGrpSpPr/>
              <p:nvPr/>
            </p:nvGrpSpPr>
            <p:grpSpPr>
              <a:xfrm>
                <a:off x="2566158" y="488022"/>
                <a:ext cx="6660698" cy="5881955"/>
                <a:chOff x="2394707" y="328345"/>
                <a:chExt cx="7797043" cy="6885443"/>
              </a:xfrm>
            </p:grpSpPr>
            <p:pic>
              <p:nvPicPr>
                <p:cNvPr id="60" name="Picture 59">
                  <a:extLst>
                    <a:ext uri="{FF2B5EF4-FFF2-40B4-BE49-F238E27FC236}">
                      <a16:creationId xmlns:a16="http://schemas.microsoft.com/office/drawing/2014/main" id="{A0AF1ED7-9922-46CF-A458-EBCB064D16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duotone>
                    <a:prstClr val="black"/>
                    <a:schemeClr val="accent1">
                      <a:tint val="45000"/>
                      <a:satMod val="400000"/>
                    </a:schemeClr>
                  </a:duotone>
                </a:blip>
                <a:stretch>
                  <a:fillRect/>
                </a:stretch>
              </p:blipFill>
              <p:spPr>
                <a:xfrm>
                  <a:off x="2394707" y="328345"/>
                  <a:ext cx="7797043" cy="2515780"/>
                </a:xfrm>
                <a:prstGeom prst="rect">
                  <a:avLst/>
                </a:prstGeom>
              </p:spPr>
            </p:pic>
            <p:pic>
              <p:nvPicPr>
                <p:cNvPr id="61" name="Picture 60">
                  <a:extLst>
                    <a:ext uri="{FF2B5EF4-FFF2-40B4-BE49-F238E27FC236}">
                      <a16:creationId xmlns:a16="http://schemas.microsoft.com/office/drawing/2014/main" id="{E5313018-81C9-40D3-BCA8-F38BFCEB36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duotone>
                    <a:prstClr val="black"/>
                    <a:schemeClr val="accent1">
                      <a:tint val="45000"/>
                      <a:satMod val="400000"/>
                    </a:schemeClr>
                  </a:duotone>
                </a:blip>
                <a:stretch>
                  <a:fillRect/>
                </a:stretch>
              </p:blipFill>
              <p:spPr>
                <a:xfrm>
                  <a:off x="2394707" y="2395268"/>
                  <a:ext cx="7777176" cy="2515780"/>
                </a:xfrm>
                <a:prstGeom prst="rect">
                  <a:avLst/>
                </a:prstGeom>
              </p:spPr>
            </p:pic>
            <p:pic>
              <p:nvPicPr>
                <p:cNvPr id="62" name="Picture 61">
                  <a:extLst>
                    <a:ext uri="{FF2B5EF4-FFF2-40B4-BE49-F238E27FC236}">
                      <a16:creationId xmlns:a16="http://schemas.microsoft.com/office/drawing/2014/main" id="{1D3CFFC9-47AD-484C-BAB5-5F38C1660D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duotone>
                    <a:prstClr val="black"/>
                    <a:schemeClr val="accent1">
                      <a:tint val="45000"/>
                      <a:satMod val="400000"/>
                    </a:schemeClr>
                  </a:duotone>
                </a:blip>
                <a:stretch>
                  <a:fillRect/>
                </a:stretch>
              </p:blipFill>
              <p:spPr>
                <a:xfrm>
                  <a:off x="2394708" y="4911049"/>
                  <a:ext cx="7777176" cy="2302739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15199DA-C1E2-45E3-8211-1CDFFB08486E}"/>
              </a:ext>
            </a:extLst>
          </p:cNvPr>
          <p:cNvGrpSpPr/>
          <p:nvPr/>
        </p:nvGrpSpPr>
        <p:grpSpPr>
          <a:xfrm>
            <a:off x="1190494" y="3454402"/>
            <a:ext cx="2448106" cy="1521855"/>
            <a:chOff x="463159" y="3645542"/>
            <a:chExt cx="2448106" cy="152185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8EA21F0-CE3A-4C9A-8015-6C414581C259}"/>
                </a:ext>
              </a:extLst>
            </p:cNvPr>
            <p:cNvSpPr txBox="1"/>
            <p:nvPr/>
          </p:nvSpPr>
          <p:spPr>
            <a:xfrm>
              <a:off x="463159" y="4859620"/>
              <a:ext cx="24481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5. Send it back to the manager 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4C6AE90-C482-4B59-A4BB-46108AA6C003}"/>
                </a:ext>
              </a:extLst>
            </p:cNvPr>
            <p:cNvGrpSpPr/>
            <p:nvPr/>
          </p:nvGrpSpPr>
          <p:grpSpPr>
            <a:xfrm>
              <a:off x="987495" y="3645542"/>
              <a:ext cx="1233933" cy="1140252"/>
              <a:chOff x="2393576" y="174812"/>
              <a:chExt cx="7232265" cy="6683188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592EA3D-CD40-4BD1-8869-E8BCBA31EAB2}"/>
                  </a:ext>
                </a:extLst>
              </p:cNvPr>
              <p:cNvSpPr/>
              <p:nvPr/>
            </p:nvSpPr>
            <p:spPr>
              <a:xfrm>
                <a:off x="2393576" y="174812"/>
                <a:ext cx="7232265" cy="668318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D6981CFB-CECB-41EB-8704-03C865E574D0}"/>
                  </a:ext>
                </a:extLst>
              </p:cNvPr>
              <p:cNvGrpSpPr/>
              <p:nvPr/>
            </p:nvGrpSpPr>
            <p:grpSpPr>
              <a:xfrm>
                <a:off x="2566158" y="488022"/>
                <a:ext cx="6660698" cy="5881955"/>
                <a:chOff x="2394707" y="328345"/>
                <a:chExt cx="7797043" cy="6885443"/>
              </a:xfrm>
            </p:grpSpPr>
            <p:pic>
              <p:nvPicPr>
                <p:cNvPr id="66" name="Picture 65">
                  <a:extLst>
                    <a:ext uri="{FF2B5EF4-FFF2-40B4-BE49-F238E27FC236}">
                      <a16:creationId xmlns:a16="http://schemas.microsoft.com/office/drawing/2014/main" id="{252AB9EC-7323-4658-BF89-D19E7B16BE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duotone>
                    <a:prstClr val="black"/>
                    <a:schemeClr val="accent1">
                      <a:tint val="45000"/>
                      <a:satMod val="400000"/>
                    </a:schemeClr>
                  </a:duotone>
                </a:blip>
                <a:stretch>
                  <a:fillRect/>
                </a:stretch>
              </p:blipFill>
              <p:spPr>
                <a:xfrm>
                  <a:off x="2394707" y="328345"/>
                  <a:ext cx="7797043" cy="2515780"/>
                </a:xfrm>
                <a:prstGeom prst="rect">
                  <a:avLst/>
                </a:prstGeom>
              </p:spPr>
            </p:pic>
            <p:pic>
              <p:nvPicPr>
                <p:cNvPr id="67" name="Picture 66">
                  <a:extLst>
                    <a:ext uri="{FF2B5EF4-FFF2-40B4-BE49-F238E27FC236}">
                      <a16:creationId xmlns:a16="http://schemas.microsoft.com/office/drawing/2014/main" id="{27E5D6BB-E13D-4ED5-955B-F33F5645BC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duotone>
                    <a:prstClr val="black"/>
                    <a:schemeClr val="accent1">
                      <a:tint val="45000"/>
                      <a:satMod val="400000"/>
                    </a:schemeClr>
                  </a:duotone>
                </a:blip>
                <a:stretch>
                  <a:fillRect/>
                </a:stretch>
              </p:blipFill>
              <p:spPr>
                <a:xfrm>
                  <a:off x="2394707" y="2395268"/>
                  <a:ext cx="7777176" cy="2515780"/>
                </a:xfrm>
                <a:prstGeom prst="rect">
                  <a:avLst/>
                </a:prstGeom>
              </p:spPr>
            </p:pic>
            <p:pic>
              <p:nvPicPr>
                <p:cNvPr id="68" name="Picture 67">
                  <a:extLst>
                    <a:ext uri="{FF2B5EF4-FFF2-40B4-BE49-F238E27FC236}">
                      <a16:creationId xmlns:a16="http://schemas.microsoft.com/office/drawing/2014/main" id="{D90B7AFD-0DDB-41F3-8B56-6B5835410B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duotone>
                    <a:prstClr val="black"/>
                    <a:schemeClr val="accent1">
                      <a:tint val="45000"/>
                      <a:satMod val="400000"/>
                    </a:schemeClr>
                  </a:duotone>
                </a:blip>
                <a:stretch>
                  <a:fillRect/>
                </a:stretch>
              </p:blipFill>
              <p:spPr>
                <a:xfrm>
                  <a:off x="2394708" y="4911049"/>
                  <a:ext cx="7777176" cy="2302739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E76B1E3-57DA-4328-978A-D46EE71793FB}"/>
              </a:ext>
            </a:extLst>
          </p:cNvPr>
          <p:cNvGrpSpPr/>
          <p:nvPr/>
        </p:nvGrpSpPr>
        <p:grpSpPr>
          <a:xfrm>
            <a:off x="4227104" y="3413830"/>
            <a:ext cx="2579681" cy="1813486"/>
            <a:chOff x="3972682" y="3307744"/>
            <a:chExt cx="2579681" cy="181348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C44E24D-674A-4066-977C-E964098B6A18}"/>
                </a:ext>
              </a:extLst>
            </p:cNvPr>
            <p:cNvSpPr txBox="1"/>
            <p:nvPr/>
          </p:nvSpPr>
          <p:spPr>
            <a:xfrm>
              <a:off x="3972682" y="4598010"/>
              <a:ext cx="25796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6. The manager will then upload </a:t>
              </a:r>
            </a:p>
            <a:p>
              <a:pPr algn="ctr"/>
              <a:r>
                <a:rPr lang="en-GB" sz="1400" dirty="0"/>
                <a:t>this original gov bill on the form </a:t>
              </a:r>
              <a:endParaRPr lang="en-GB" sz="1400" u="sng" dirty="0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5DE3455E-DF83-4BD9-8EAB-F405F9573E73}"/>
                </a:ext>
              </a:extLst>
            </p:cNvPr>
            <p:cNvGrpSpPr/>
            <p:nvPr/>
          </p:nvGrpSpPr>
          <p:grpSpPr>
            <a:xfrm>
              <a:off x="4598443" y="3307744"/>
              <a:ext cx="1233933" cy="1140252"/>
              <a:chOff x="2393576" y="174812"/>
              <a:chExt cx="7232265" cy="6683188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5B58940E-B5A5-4CD1-A412-162D9464ED7F}"/>
                  </a:ext>
                </a:extLst>
              </p:cNvPr>
              <p:cNvSpPr/>
              <p:nvPr/>
            </p:nvSpPr>
            <p:spPr>
              <a:xfrm>
                <a:off x="2393576" y="174812"/>
                <a:ext cx="7232265" cy="668318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A3B9FC48-8B57-4B5D-BE84-BAF8E16430D9}"/>
                  </a:ext>
                </a:extLst>
              </p:cNvPr>
              <p:cNvGrpSpPr/>
              <p:nvPr/>
            </p:nvGrpSpPr>
            <p:grpSpPr>
              <a:xfrm>
                <a:off x="2566158" y="488022"/>
                <a:ext cx="6660698" cy="5881955"/>
                <a:chOff x="2394707" y="328345"/>
                <a:chExt cx="7797043" cy="6885443"/>
              </a:xfrm>
            </p:grpSpPr>
            <p:pic>
              <p:nvPicPr>
                <p:cNvPr id="72" name="Picture 71">
                  <a:extLst>
                    <a:ext uri="{FF2B5EF4-FFF2-40B4-BE49-F238E27FC236}">
                      <a16:creationId xmlns:a16="http://schemas.microsoft.com/office/drawing/2014/main" id="{798569C0-1B0E-4F89-A16C-3DEB86BE49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duotone>
                    <a:prstClr val="black"/>
                    <a:schemeClr val="accent1">
                      <a:tint val="45000"/>
                      <a:satMod val="400000"/>
                    </a:schemeClr>
                  </a:duotone>
                </a:blip>
                <a:stretch>
                  <a:fillRect/>
                </a:stretch>
              </p:blipFill>
              <p:spPr>
                <a:xfrm>
                  <a:off x="2394707" y="328345"/>
                  <a:ext cx="7797043" cy="2515780"/>
                </a:xfrm>
                <a:prstGeom prst="rect">
                  <a:avLst/>
                </a:prstGeom>
              </p:spPr>
            </p:pic>
            <p:pic>
              <p:nvPicPr>
                <p:cNvPr id="73" name="Picture 72">
                  <a:extLst>
                    <a:ext uri="{FF2B5EF4-FFF2-40B4-BE49-F238E27FC236}">
                      <a16:creationId xmlns:a16="http://schemas.microsoft.com/office/drawing/2014/main" id="{223D29B2-B727-4CE5-B6B7-72669F95F3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duotone>
                    <a:prstClr val="black"/>
                    <a:schemeClr val="accent1">
                      <a:tint val="45000"/>
                      <a:satMod val="400000"/>
                    </a:schemeClr>
                  </a:duotone>
                </a:blip>
                <a:stretch>
                  <a:fillRect/>
                </a:stretch>
              </p:blipFill>
              <p:spPr>
                <a:xfrm>
                  <a:off x="2394707" y="2395268"/>
                  <a:ext cx="7777176" cy="2515780"/>
                </a:xfrm>
                <a:prstGeom prst="rect">
                  <a:avLst/>
                </a:prstGeom>
              </p:spPr>
            </p:pic>
            <p:pic>
              <p:nvPicPr>
                <p:cNvPr id="74" name="Picture 73">
                  <a:extLst>
                    <a:ext uri="{FF2B5EF4-FFF2-40B4-BE49-F238E27FC236}">
                      <a16:creationId xmlns:a16="http://schemas.microsoft.com/office/drawing/2014/main" id="{D0DF6ED7-43B2-44C9-9572-F489B88830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duotone>
                    <a:prstClr val="black"/>
                    <a:schemeClr val="accent1">
                      <a:tint val="45000"/>
                      <a:satMod val="400000"/>
                    </a:schemeClr>
                  </a:duotone>
                </a:blip>
                <a:stretch>
                  <a:fillRect/>
                </a:stretch>
              </p:blipFill>
              <p:spPr>
                <a:xfrm>
                  <a:off x="2394708" y="4911049"/>
                  <a:ext cx="7777176" cy="2302739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ECA8B82D-9BAC-4EA6-8F4E-438EDAC136C8}"/>
              </a:ext>
            </a:extLst>
          </p:cNvPr>
          <p:cNvSpPr txBox="1"/>
          <p:nvPr/>
        </p:nvSpPr>
        <p:spPr>
          <a:xfrm>
            <a:off x="1439244" y="5907043"/>
            <a:ext cx="931351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This is done to ensure that the pdf with just the list items have been legally converted to an government authorized eway bill </a:t>
            </a:r>
          </a:p>
          <a:p>
            <a:pPr algn="ctr"/>
            <a:r>
              <a:rPr lang="en-GB" sz="1400" dirty="0"/>
              <a:t>before sending the goods</a:t>
            </a:r>
          </a:p>
          <a:p>
            <a:pPr algn="ctr"/>
            <a:endParaRPr lang="en-GB" sz="1400" u="sng" dirty="0"/>
          </a:p>
        </p:txBody>
      </p:sp>
    </p:spTree>
    <p:extLst>
      <p:ext uri="{BB962C8B-B14F-4D97-AF65-F5344CB8AC3E}">
        <p14:creationId xmlns:p14="http://schemas.microsoft.com/office/powerpoint/2010/main" val="240405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E4A357-4B14-42DE-9281-B4E18B5B7A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26" b="7757"/>
          <a:stretch/>
        </p:blipFill>
        <p:spPr>
          <a:xfrm>
            <a:off x="0" y="180521"/>
            <a:ext cx="12192000" cy="5505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FADF7F-B11F-462A-B9AC-6F043E2CB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741" y="4038128"/>
            <a:ext cx="1019317" cy="2476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EF0E41-ABF8-4A39-AF90-9189A911E3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3741" y="4038128"/>
            <a:ext cx="998998" cy="247685"/>
          </a:xfrm>
          <a:prstGeom prst="rect">
            <a:avLst/>
          </a:prstGeom>
        </p:spPr>
      </p:pic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F2512CBD-13AD-46A1-BFF8-381F1EDE7A9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292739" y="4161971"/>
            <a:ext cx="2036609" cy="6317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58A0845B-F1C6-482D-BE39-B674829AC0E5}"/>
              </a:ext>
            </a:extLst>
          </p:cNvPr>
          <p:cNvGrpSpPr/>
          <p:nvPr/>
        </p:nvGrpSpPr>
        <p:grpSpPr>
          <a:xfrm>
            <a:off x="4456985" y="4038128"/>
            <a:ext cx="2219234" cy="2050749"/>
            <a:chOff x="2393576" y="174812"/>
            <a:chExt cx="7232265" cy="668318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E30CFF9-9EB3-49E0-B79F-B0E268731686}"/>
                </a:ext>
              </a:extLst>
            </p:cNvPr>
            <p:cNvSpPr/>
            <p:nvPr/>
          </p:nvSpPr>
          <p:spPr>
            <a:xfrm>
              <a:off x="2393576" y="174812"/>
              <a:ext cx="7232265" cy="66831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9652AB1-05E0-4682-B350-C8CEA40B2610}"/>
                </a:ext>
              </a:extLst>
            </p:cNvPr>
            <p:cNvGrpSpPr/>
            <p:nvPr/>
          </p:nvGrpSpPr>
          <p:grpSpPr>
            <a:xfrm>
              <a:off x="2566158" y="488022"/>
              <a:ext cx="6660698" cy="5881955"/>
              <a:chOff x="2394707" y="328345"/>
              <a:chExt cx="7797043" cy="6885443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8419BFA0-E56F-45A0-B948-8EDF861063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2394707" y="328345"/>
                <a:ext cx="7797043" cy="2515780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64B12B26-18D4-4941-8415-E329455633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2394707" y="2395268"/>
                <a:ext cx="7777176" cy="2515780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78D097E0-021F-487E-937A-65DEF54812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2394708" y="4911049"/>
                <a:ext cx="7777176" cy="2302739"/>
              </a:xfrm>
              <a:prstGeom prst="rect">
                <a:avLst/>
              </a:prstGeom>
            </p:spPr>
          </p:pic>
        </p:grpSp>
      </p:grp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85D5915-A4FA-4A62-BD23-A7737507170C}"/>
              </a:ext>
            </a:extLst>
          </p:cNvPr>
          <p:cNvCxnSpPr/>
          <p:nvPr/>
        </p:nvCxnSpPr>
        <p:spPr>
          <a:xfrm rot="16200000" flipH="1">
            <a:off x="-5207" y="4610334"/>
            <a:ext cx="1244129" cy="5950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3D37A1C-A860-43A6-8047-8EB529333A2A}"/>
              </a:ext>
            </a:extLst>
          </p:cNvPr>
          <p:cNvSpPr txBox="1"/>
          <p:nvPr/>
        </p:nvSpPr>
        <p:spPr>
          <a:xfrm>
            <a:off x="0" y="5509732"/>
            <a:ext cx="413767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Send WhatsApp Message to sender and receiver </a:t>
            </a:r>
          </a:p>
          <a:p>
            <a:r>
              <a:rPr lang="en-GB" sz="1100" dirty="0"/>
              <a:t>Sender: Approval has been accepted, you may proceed to send items</a:t>
            </a:r>
          </a:p>
          <a:p>
            <a:r>
              <a:rPr lang="en-GB" sz="1100" dirty="0"/>
              <a:t>Receiver : A parcel has been accepted towards your destination.</a:t>
            </a:r>
            <a:endParaRPr lang="en-IN" sz="11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E76A2E5-0094-4A15-A1EC-75B62D5EDC9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7585" r="76103" b="69106"/>
          <a:stretch/>
        </p:blipFill>
        <p:spPr>
          <a:xfrm>
            <a:off x="0" y="667669"/>
            <a:ext cx="2913529" cy="131781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161652A-8ABB-418D-88F0-B01880F2B1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677" t="15112" r="16213" b="73556"/>
          <a:stretch/>
        </p:blipFill>
        <p:spPr>
          <a:xfrm>
            <a:off x="2913529" y="1134129"/>
            <a:ext cx="596153" cy="77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545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1CBB9F-0F62-45F0-9891-3847AD5004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92" b="7201"/>
          <a:stretch/>
        </p:blipFill>
        <p:spPr>
          <a:xfrm>
            <a:off x="0" y="0"/>
            <a:ext cx="12192000" cy="5600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980A30-F50B-4732-A422-8B0AEFE24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141" y="4524357"/>
            <a:ext cx="1019317" cy="247685"/>
          </a:xfrm>
          <a:prstGeom prst="rect">
            <a:avLst/>
          </a:prstGeom>
        </p:spPr>
      </p:pic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4EE0F813-7784-41B7-95BC-39927A7EC688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4196" y="4969735"/>
            <a:ext cx="757897" cy="3625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4173BC3-9F50-4991-B1EB-0379E5DD64D0}"/>
              </a:ext>
            </a:extLst>
          </p:cNvPr>
          <p:cNvSpPr txBox="1"/>
          <p:nvPr/>
        </p:nvSpPr>
        <p:spPr>
          <a:xfrm>
            <a:off x="0" y="5509732"/>
            <a:ext cx="422423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Send WhatsApp Message to Receiver Manager</a:t>
            </a:r>
          </a:p>
          <a:p>
            <a:r>
              <a:rPr lang="en-GB" sz="1100" dirty="0"/>
              <a:t>Message : An items approval is in pending, please approve. The link is :</a:t>
            </a:r>
          </a:p>
          <a:p>
            <a:r>
              <a:rPr lang="en-IN" sz="1100" dirty="0"/>
              <a:t>http://127.0.0.1:5000/#bill-986abd/receive_items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4FE796A-6BBF-4147-B79D-384483AD3C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585" r="76103" b="69106"/>
          <a:stretch/>
        </p:blipFill>
        <p:spPr>
          <a:xfrm>
            <a:off x="0" y="519752"/>
            <a:ext cx="2913529" cy="13178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240A07C-9234-4703-A5A9-C628CFEEF58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677" t="15112" r="16213" b="73556"/>
          <a:stretch/>
        </p:blipFill>
        <p:spPr>
          <a:xfrm>
            <a:off x="2913529" y="1053447"/>
            <a:ext cx="596153" cy="77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087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E4A357-4B14-42DE-9281-B4E18B5B7A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48" b="6923"/>
          <a:stretch/>
        </p:blipFill>
        <p:spPr>
          <a:xfrm>
            <a:off x="0" y="263072"/>
            <a:ext cx="12192000" cy="55816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5BFF333-A1D8-405D-96A8-7B61F9170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5947"/>
            <a:ext cx="2924175" cy="400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4D442B-E468-4A21-8A8B-F03631053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17" y="4102467"/>
            <a:ext cx="1400370" cy="2953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37ACFC-FD67-4EA3-A134-0D45BC13D7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3804" y="4173925"/>
            <a:ext cx="1019317" cy="247685"/>
          </a:xfrm>
          <a:prstGeom prst="rect">
            <a:avLst/>
          </a:prstGeom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BA99C548-D5C2-4252-B31F-6791B6D692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6867" y="4852405"/>
            <a:ext cx="1108328" cy="2467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69CBE76-2F2D-4173-8D35-2509B5B10875}"/>
              </a:ext>
            </a:extLst>
          </p:cNvPr>
          <p:cNvSpPr txBox="1"/>
          <p:nvPr/>
        </p:nvSpPr>
        <p:spPr>
          <a:xfrm>
            <a:off x="0" y="5509732"/>
            <a:ext cx="74799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Send WhatsApp Message to Receiver Back indicating approval has been accepted</a:t>
            </a:r>
          </a:p>
          <a:p>
            <a:r>
              <a:rPr lang="en-GB" sz="1100" dirty="0"/>
              <a:t>Message: Your approval has been accepted and have been transferred to your name and project. You may proceed to use them</a:t>
            </a:r>
            <a:endParaRPr lang="en-IN" sz="11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4DE2DA6-1FB9-469E-8A58-8B6E02E9A43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585" r="76103" b="69106"/>
          <a:stretch/>
        </p:blipFill>
        <p:spPr>
          <a:xfrm>
            <a:off x="67039" y="765378"/>
            <a:ext cx="2913529" cy="131781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0D14421-2854-40BA-808B-25E305CB54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677" t="15112" r="16213" b="73556"/>
          <a:stretch/>
        </p:blipFill>
        <p:spPr>
          <a:xfrm>
            <a:off x="2980568" y="1231838"/>
            <a:ext cx="596153" cy="77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71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272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Fahad</dc:creator>
  <cp:lastModifiedBy>Fahad</cp:lastModifiedBy>
  <cp:revision>130</cp:revision>
  <dcterms:created xsi:type="dcterms:W3CDTF">2024-04-22T04:44:54Z</dcterms:created>
  <dcterms:modified xsi:type="dcterms:W3CDTF">2024-04-22T10:52:57Z</dcterms:modified>
</cp:coreProperties>
</file>