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8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AD94-87F8-4879-AF9F-770BF8EAF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E5C54-1CC2-4FC5-949F-A00925E37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93117-FE5A-4F66-B58F-7195F51F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02C1-6887-4CB9-A424-C6F74181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5562-96E5-47C5-9006-D867E89C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31C5-04B0-4139-98B2-C5387EBE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D356-05A2-43BE-B87C-873C72CFF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B419-77B1-4F82-A745-9FE3A49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5F8A-71AF-40B3-927D-3BAEC4BE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D260-E3EA-4FB0-AA0B-F2BB05C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BD37A-5D1B-4E45-8F38-A68E93DE0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C4576-F9EE-4D25-92E2-CD2BD1B3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B0C7-9F90-407A-80BE-7BB6013C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9A85-56CB-4452-A8CE-97BDDB62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90BE-6AE2-4D20-8088-83EB7A65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3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441-80E6-475D-8941-0B17EE07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A11C-6397-4526-AD35-0CEA9939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AD9D-AEE4-427F-A602-19294CD0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3EEA-C209-48F1-80A2-3442A1B1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F7E2-4B9E-4353-9758-FB6AFAF5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AA84-0281-4D51-8EE6-EA2277CB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602F-FDC7-464C-8765-FBB40156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D0AD-8A3B-43E0-BAA1-19971E81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9B7E-7014-4D30-A553-BC899DE8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B0D7-B9D1-4572-BCB1-3059AC65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13E8-4193-4670-9F7B-75094CCB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6D3A-EC5E-4924-853B-25BAC8239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9BDD-843D-4B82-976F-905905C6F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C2CEC-9EE4-43CF-B971-99E94F72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AE6F-33CE-4E8D-8800-DB214EEE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1D620-439D-4B9F-80E8-BDCEF76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7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8EE5-4F6D-46B5-BC5C-E3EB6552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7F840-C9F3-4A5A-B136-CEDADD4C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51F5-3D7B-4EF7-AF46-85660A5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FD4EF-C3EC-4BB7-BADE-F6910EAA5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4C1AE-DED2-4CA0-890C-FB9469720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3D2D7-9088-4205-AB73-1183219B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EBBC4-B3DD-4C3D-9D0E-237E07C0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DDE10-E339-40E3-AA15-20AA6A6B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0FC3-2C0E-427C-832F-9579042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0B3DF-061A-49A7-88C7-62EECDA0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B71E-EFE2-4E3F-8D68-D9539A7C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CF7F-E38E-4724-889D-379E25F7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5AF76-77EF-4E66-8D9E-8632FB1C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C20C0-B869-4EC7-B096-AE4A48D7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FA546-491C-4711-901C-9F3ED17F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8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3180-81D1-425E-9365-B7B12938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D394-9F43-4732-9E88-F62E28B74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79C7-6D54-45DD-A2D4-3D7E33BC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271E-447C-4349-AD2D-2F0A9074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E5E0-5DE8-4D5E-96C0-5D2ED692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504B-9C3D-44D6-B81F-EB777C03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1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D5F6-8E79-4040-AF04-2E0CB727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8F1BB-1076-4F1E-85CE-1ACF22FC7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F84E8-0C0D-41F5-BB14-C9F79FE67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4CB16-4077-40E4-A1A2-C12C2212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1FF5A-2A05-416B-AE3E-5BB52BAE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A8D6-DB20-448E-87FE-F2AE8FBC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CA194-DF9E-4608-BECD-08DBA6C0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2730-CA61-4190-AF06-51F580FF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4F37-F890-430D-BD96-552EB7A17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1432-994B-4685-882C-FACF50237BB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CEFF-CFAE-4CA1-8197-2783CEEFD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27D4-4ECC-4C3F-BC98-43C70D59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3A3D-9BA4-450A-8C87-A10E0AC80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4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F4F46-5EA1-421E-BAAD-05E7C559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495"/>
            <a:ext cx="12192000" cy="60290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97DB5D-529E-49F4-960C-32DED6BC9D4F}"/>
              </a:ext>
            </a:extLst>
          </p:cNvPr>
          <p:cNvSpPr/>
          <p:nvPr/>
        </p:nvSpPr>
        <p:spPr>
          <a:xfrm>
            <a:off x="9560859" y="793376"/>
            <a:ext cx="2631141" cy="6064624"/>
          </a:xfrm>
          <a:prstGeom prst="rect">
            <a:avLst/>
          </a:prstGeom>
          <a:solidFill>
            <a:srgbClr val="FFFFFF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07B6EC-5A43-44C7-81CC-7DE78AD4A2B7}"/>
              </a:ext>
            </a:extLst>
          </p:cNvPr>
          <p:cNvSpPr/>
          <p:nvPr/>
        </p:nvSpPr>
        <p:spPr>
          <a:xfrm>
            <a:off x="9560859" y="1112463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391C4-55F8-485C-9A81-9087B42A2533}"/>
              </a:ext>
            </a:extLst>
          </p:cNvPr>
          <p:cNvSpPr txBox="1"/>
          <p:nvPr/>
        </p:nvSpPr>
        <p:spPr>
          <a:xfrm>
            <a:off x="13033829" y="793376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Electronics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77BDF-5FF5-451B-9E0C-048F3BDBF8E6}"/>
              </a:ext>
            </a:extLst>
          </p:cNvPr>
          <p:cNvSpPr txBox="1"/>
          <p:nvPr/>
        </p:nvSpPr>
        <p:spPr>
          <a:xfrm>
            <a:off x="9944474" y="2458435"/>
            <a:ext cx="186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DGPS </a:t>
            </a:r>
            <a:r>
              <a:rPr lang="en-GB" dirty="0" err="1"/>
              <a:t>Equipments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7F945-5FF6-4938-83CC-FFD48DFA16C9}"/>
              </a:ext>
            </a:extLst>
          </p:cNvPr>
          <p:cNvSpPr txBox="1"/>
          <p:nvPr/>
        </p:nvSpPr>
        <p:spPr>
          <a:xfrm>
            <a:off x="10276200" y="768254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Electronics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350406-AFC4-4FFC-AA5B-E9C0A0A89B09}"/>
              </a:ext>
            </a:extLst>
          </p:cNvPr>
          <p:cNvSpPr/>
          <p:nvPr/>
        </p:nvSpPr>
        <p:spPr>
          <a:xfrm>
            <a:off x="9560859" y="1526958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4DE73-8DBE-42F3-8B44-44770FB66755}"/>
              </a:ext>
            </a:extLst>
          </p:cNvPr>
          <p:cNvSpPr/>
          <p:nvPr/>
        </p:nvSpPr>
        <p:spPr>
          <a:xfrm>
            <a:off x="9560859" y="1931065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48EDC3-61D9-4D37-A764-C371AB5DF742}"/>
              </a:ext>
            </a:extLst>
          </p:cNvPr>
          <p:cNvSpPr/>
          <p:nvPr/>
        </p:nvSpPr>
        <p:spPr>
          <a:xfrm>
            <a:off x="9560859" y="2908372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8CBB55-46DF-4854-944C-316C186509DF}"/>
              </a:ext>
            </a:extLst>
          </p:cNvPr>
          <p:cNvSpPr/>
          <p:nvPr/>
        </p:nvSpPr>
        <p:spPr>
          <a:xfrm>
            <a:off x="9560859" y="3322867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943D09-7A66-4C4E-9E41-68ECCA95BBC1}"/>
              </a:ext>
            </a:extLst>
          </p:cNvPr>
          <p:cNvSpPr/>
          <p:nvPr/>
        </p:nvSpPr>
        <p:spPr>
          <a:xfrm>
            <a:off x="9560859" y="3726974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36DFBF-F555-482B-BE70-B154F5D4113C}"/>
              </a:ext>
            </a:extLst>
          </p:cNvPr>
          <p:cNvSpPr/>
          <p:nvPr/>
        </p:nvSpPr>
        <p:spPr>
          <a:xfrm>
            <a:off x="9560859" y="4615303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9E83B-B11B-48B2-B433-860897D47D0D}"/>
              </a:ext>
            </a:extLst>
          </p:cNvPr>
          <p:cNvSpPr txBox="1"/>
          <p:nvPr/>
        </p:nvSpPr>
        <p:spPr>
          <a:xfrm>
            <a:off x="9921964" y="4271094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Drone Equipment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8ED1E8-5B2C-49A2-A8A8-E31EAAD8F68F}"/>
              </a:ext>
            </a:extLst>
          </p:cNvPr>
          <p:cNvSpPr/>
          <p:nvPr/>
        </p:nvSpPr>
        <p:spPr>
          <a:xfrm>
            <a:off x="9560859" y="5029798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24C7CF-199F-49B2-ACD4-1335A1C4CBB3}"/>
              </a:ext>
            </a:extLst>
          </p:cNvPr>
          <p:cNvSpPr/>
          <p:nvPr/>
        </p:nvSpPr>
        <p:spPr>
          <a:xfrm>
            <a:off x="9560859" y="5433905"/>
            <a:ext cx="2631141" cy="3496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6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</dc:creator>
  <cp:lastModifiedBy>Fahad</cp:lastModifiedBy>
  <cp:revision>2</cp:revision>
  <dcterms:created xsi:type="dcterms:W3CDTF">2024-04-18T04:50:54Z</dcterms:created>
  <dcterms:modified xsi:type="dcterms:W3CDTF">2024-04-18T05:40:31Z</dcterms:modified>
</cp:coreProperties>
</file>