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59" r:id="rId6"/>
    <p:sldId id="270" r:id="rId7"/>
    <p:sldId id="271" r:id="rId8"/>
    <p:sldId id="272" r:id="rId9"/>
    <p:sldId id="263" r:id="rId10"/>
    <p:sldId id="276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251D-2133-41EE-B0A4-5FEBBFE45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7184-656E-4465-88FD-70C337A4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C513-0C5F-43EA-88A0-FDDBF60E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0CCE-022E-45D3-BC44-6E3BA5F1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C1EB-3BC2-45A7-B305-9D03FACD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6DA0-852F-4A56-A13C-210FEEF5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083FF-C4AC-47EE-974A-40C6F2C03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4549-9B37-4B5F-BC56-1C13335E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CB5C-2FA7-4C89-B6CA-472724F0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71AD-36CF-425C-8A44-8F8A764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B897-B96A-4C47-AAB9-7A563863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888A-F968-42E8-9325-36D5AD02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8F54-1570-4089-8C20-3FCCEFED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40F5-6B25-4233-B96E-D62171CB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2905-4033-4730-B9B9-CECBC9E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6DDE-F7D0-455A-992E-A8222428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49C4-B9EA-4A37-AA54-07F8A654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C8CB-BE1A-4FF8-A49C-2AF5925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9AD-BFE5-4AA3-8A3F-82CBF57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2937-A357-44B5-834F-4BC9AD33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A0E8-5C28-4941-9B57-658FE8C5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5C92-FF2A-468D-8D85-5E16A55F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830B-7344-4DC6-A772-FB108C4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1D24-F9A2-4F68-A0C3-B53F1947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42CA-D0F3-49FC-A41F-C29ECF74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5D0-B654-44F7-89F0-A7D6C8E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152D-D927-48D3-8FCC-268B7178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19FB-B52F-49B3-9029-C4EB71A6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32ED-6F8A-4E7C-BB93-4B380604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FADF8-F768-4BEB-BB7F-DFECDEE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A068C-4C08-4132-A42B-92E23D48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2E69-03EF-4E19-A34D-3A4C8B6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CB05-2187-4E30-95C2-3BDBA76A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FDC7-52BF-4B56-989A-7B43A229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8590E-36A7-40BE-A49E-B750CB94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1608F-DB86-4ABC-B97E-8C7772999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6E00-A24F-4553-999E-9DF80C4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B3278-7C53-488A-995C-A397DD2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571F6-DABB-44DE-A2CA-40065F1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FD29-2048-49AF-9515-03FCAFE5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7C021-E475-4624-89FC-4B520CAC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A03FA-B74B-4464-A8B9-4367EB4E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FD29-A35B-4BAC-86A9-A73B0B5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99F06-C171-4279-923C-498E654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2DA1F-BF02-4A9D-B91E-2C226ECA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F79E-4B32-48C3-8755-DFAC8EC2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8CBF-3C12-41CE-851C-38101BC7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98D4-E2A8-48E3-990C-D637BF55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6BBA-B7EA-4314-A619-441D3592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8DAE-E686-476F-A05A-1E89E0C4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CD78-E91F-4329-9248-60605100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8227-8E2A-4490-810C-7948BF4C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8D1D-FB26-4AFB-A3B0-E4340D7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14406-2083-48C0-B1D2-1E3EA2C6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EA462-3C3A-4284-B0C0-46224B68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6A02-77D1-48C1-9553-1E8C9E6A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9BB1-66E1-4845-B975-BB58C732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7D3F-0315-4DD2-9E3A-435226E9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0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7284B-CEFA-411B-9AA3-8DE2EE99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D66C-2608-4A87-8B00-2FA4B963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B329-C443-4F9D-9F43-6CB887576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DBEC-2B22-4272-B0F8-C7D7DBF6B2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0755-EECC-4582-8AC5-3438EF7FA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7350-DDC1-41A3-881A-CFDCEF88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D1EE-4006-4EB3-83F9-01E57AE21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5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296DE-DFA4-4E45-BEC4-53AF717F7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820851-A253-4379-89A1-FB77061D8869}"/>
              </a:ext>
            </a:extLst>
          </p:cNvPr>
          <p:cNvSpPr/>
          <p:nvPr/>
        </p:nvSpPr>
        <p:spPr>
          <a:xfrm>
            <a:off x="4047565" y="1277471"/>
            <a:ext cx="4074459" cy="441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C65525-6275-47F5-90D1-DBAF84770145}"/>
              </a:ext>
            </a:extLst>
          </p:cNvPr>
          <p:cNvSpPr/>
          <p:nvPr/>
        </p:nvSpPr>
        <p:spPr>
          <a:xfrm>
            <a:off x="4346761" y="2615452"/>
            <a:ext cx="3498478" cy="524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D03F7-AB26-4173-AE8B-B7EA97AD187C}"/>
              </a:ext>
            </a:extLst>
          </p:cNvPr>
          <p:cNvSpPr/>
          <p:nvPr/>
        </p:nvSpPr>
        <p:spPr>
          <a:xfrm>
            <a:off x="4335555" y="3543300"/>
            <a:ext cx="3498478" cy="524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A408-5DAB-40C3-83DA-9B0FA8D670C8}"/>
              </a:ext>
            </a:extLst>
          </p:cNvPr>
          <p:cNvSpPr txBox="1"/>
          <p:nvPr/>
        </p:nvSpPr>
        <p:spPr>
          <a:xfrm>
            <a:off x="5607423" y="17617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3389-F77B-44B3-9E2A-554487E9DF04}"/>
              </a:ext>
            </a:extLst>
          </p:cNvPr>
          <p:cNvSpPr txBox="1"/>
          <p:nvPr/>
        </p:nvSpPr>
        <p:spPr>
          <a:xfrm>
            <a:off x="4491317" y="2693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 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A45D-E40C-4C2E-856E-5C97DEF97CC9}"/>
              </a:ext>
            </a:extLst>
          </p:cNvPr>
          <p:cNvSpPr txBox="1"/>
          <p:nvPr/>
        </p:nvSpPr>
        <p:spPr>
          <a:xfrm>
            <a:off x="4491316" y="3624212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Password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25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9A246B-71B5-453C-B8B3-3440592AFA74}"/>
              </a:ext>
            </a:extLst>
          </p:cNvPr>
          <p:cNvGrpSpPr/>
          <p:nvPr/>
        </p:nvGrpSpPr>
        <p:grpSpPr>
          <a:xfrm>
            <a:off x="548490" y="838184"/>
            <a:ext cx="11179053" cy="5616632"/>
            <a:chOff x="548490" y="636720"/>
            <a:chExt cx="11298369" cy="58801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90769D-3E58-43BF-A3B5-5A1AFDA4F9BD}"/>
                </a:ext>
              </a:extLst>
            </p:cNvPr>
            <p:cNvSpPr/>
            <p:nvPr/>
          </p:nvSpPr>
          <p:spPr>
            <a:xfrm>
              <a:off x="548490" y="636720"/>
              <a:ext cx="11298369" cy="5880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E5410C-3B7F-49C4-9453-8720B717E3EC}"/>
                </a:ext>
              </a:extLst>
            </p:cNvPr>
            <p:cNvSpPr/>
            <p:nvPr/>
          </p:nvSpPr>
          <p:spPr>
            <a:xfrm>
              <a:off x="11192811" y="1110961"/>
              <a:ext cx="319164" cy="4791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AAA456A-6DF8-4CA4-A3C4-CA994E0F6B66}"/>
                </a:ext>
              </a:extLst>
            </p:cNvPr>
            <p:cNvSpPr/>
            <p:nvPr/>
          </p:nvSpPr>
          <p:spPr>
            <a:xfrm>
              <a:off x="969044" y="1352210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341E2F-EC37-483A-9675-9B3164FCB453}"/>
                </a:ext>
              </a:extLst>
            </p:cNvPr>
            <p:cNvSpPr/>
            <p:nvPr/>
          </p:nvSpPr>
          <p:spPr>
            <a:xfrm>
              <a:off x="969044" y="1110962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169896D-815B-42C3-8C41-B22D7C3DF0F9}"/>
                </a:ext>
              </a:extLst>
            </p:cNvPr>
            <p:cNvSpPr/>
            <p:nvPr/>
          </p:nvSpPr>
          <p:spPr>
            <a:xfrm>
              <a:off x="969044" y="1833734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1090FE1-460E-4B0B-AFFA-3E4F82D309B3}"/>
                </a:ext>
              </a:extLst>
            </p:cNvPr>
            <p:cNvSpPr/>
            <p:nvPr/>
          </p:nvSpPr>
          <p:spPr>
            <a:xfrm>
              <a:off x="969044" y="1592486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E274698-C041-47D7-9E7E-C8947F79A78D}"/>
                </a:ext>
              </a:extLst>
            </p:cNvPr>
            <p:cNvSpPr/>
            <p:nvPr/>
          </p:nvSpPr>
          <p:spPr>
            <a:xfrm>
              <a:off x="969044" y="2351981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7D967D1-30E1-4797-B341-280E672C244B}"/>
                </a:ext>
              </a:extLst>
            </p:cNvPr>
            <p:cNvSpPr/>
            <p:nvPr/>
          </p:nvSpPr>
          <p:spPr>
            <a:xfrm>
              <a:off x="969044" y="2110733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402C765-F4B1-4C32-A29A-C35427C6B5C5}"/>
                </a:ext>
              </a:extLst>
            </p:cNvPr>
            <p:cNvSpPr/>
            <p:nvPr/>
          </p:nvSpPr>
          <p:spPr>
            <a:xfrm>
              <a:off x="969044" y="2833505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9E86F97-DED0-40EF-B992-7DDF7A669E38}"/>
                </a:ext>
              </a:extLst>
            </p:cNvPr>
            <p:cNvSpPr/>
            <p:nvPr/>
          </p:nvSpPr>
          <p:spPr>
            <a:xfrm>
              <a:off x="969044" y="2592257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E89517-ABBD-477C-8B7C-EA4CED139979}"/>
              </a:ext>
            </a:extLst>
          </p:cNvPr>
          <p:cNvSpPr/>
          <p:nvPr/>
        </p:nvSpPr>
        <p:spPr>
          <a:xfrm>
            <a:off x="10319416" y="270739"/>
            <a:ext cx="1369814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1BDEF-F5F2-4858-B197-9F9793ED84A1}"/>
              </a:ext>
            </a:extLst>
          </p:cNvPr>
          <p:cNvSpPr txBox="1"/>
          <p:nvPr/>
        </p:nvSpPr>
        <p:spPr>
          <a:xfrm>
            <a:off x="10552084" y="325007"/>
            <a:ext cx="904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Enter Batch</a:t>
            </a:r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1CB1B4C-60CF-4175-AF27-7176B8F01EA2}"/>
              </a:ext>
            </a:extLst>
          </p:cNvPr>
          <p:cNvSpPr/>
          <p:nvPr/>
        </p:nvSpPr>
        <p:spPr>
          <a:xfrm>
            <a:off x="742875" y="270739"/>
            <a:ext cx="2995407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8C3A7-6697-4E01-B2D0-E98215F140CE}"/>
              </a:ext>
            </a:extLst>
          </p:cNvPr>
          <p:cNvSpPr txBox="1"/>
          <p:nvPr/>
        </p:nvSpPr>
        <p:spPr>
          <a:xfrm>
            <a:off x="2721848" y="331905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94508-6E44-4144-AB7F-00083057877F}"/>
              </a:ext>
            </a:extLst>
          </p:cNvPr>
          <p:cNvSpPr txBox="1"/>
          <p:nvPr/>
        </p:nvSpPr>
        <p:spPr>
          <a:xfrm>
            <a:off x="1234244" y="331905"/>
            <a:ext cx="996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Batch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4B568C-ACDE-48EC-9431-A01B0484C16D}"/>
              </a:ext>
            </a:extLst>
          </p:cNvPr>
          <p:cNvSpPr/>
          <p:nvPr/>
        </p:nvSpPr>
        <p:spPr>
          <a:xfrm>
            <a:off x="8785245" y="270739"/>
            <a:ext cx="1369814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99F6D-904F-463B-B7C5-D8E9C96C55CE}"/>
              </a:ext>
            </a:extLst>
          </p:cNvPr>
          <p:cNvSpPr txBox="1"/>
          <p:nvPr/>
        </p:nvSpPr>
        <p:spPr>
          <a:xfrm>
            <a:off x="9031360" y="325007"/>
            <a:ext cx="846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Enter Date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164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405B4-42C7-460E-BC63-1F86DBB59CC9}"/>
              </a:ext>
            </a:extLst>
          </p:cNvPr>
          <p:cNvSpPr/>
          <p:nvPr/>
        </p:nvSpPr>
        <p:spPr>
          <a:xfrm>
            <a:off x="725288" y="1102659"/>
            <a:ext cx="9454136" cy="478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3F11D1-185F-41FE-98B5-024909F50C2E}"/>
              </a:ext>
            </a:extLst>
          </p:cNvPr>
          <p:cNvSpPr/>
          <p:nvPr/>
        </p:nvSpPr>
        <p:spPr>
          <a:xfrm>
            <a:off x="725288" y="270739"/>
            <a:ext cx="5487253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1409732" y="335049"/>
            <a:ext cx="758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Add Item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25379-8B75-4A82-8EEC-54D3330A5863}"/>
              </a:ext>
            </a:extLst>
          </p:cNvPr>
          <p:cNvSpPr txBox="1"/>
          <p:nvPr/>
        </p:nvSpPr>
        <p:spPr>
          <a:xfrm>
            <a:off x="3813183" y="323394"/>
            <a:ext cx="101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Remove Item</a:t>
            </a:r>
            <a:endParaRPr lang="en-IN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9643F-2586-4493-8BD5-DFBF9FE24268}"/>
              </a:ext>
            </a:extLst>
          </p:cNvPr>
          <p:cNvGrpSpPr/>
          <p:nvPr/>
        </p:nvGrpSpPr>
        <p:grpSpPr>
          <a:xfrm>
            <a:off x="1658988" y="1949489"/>
            <a:ext cx="2772758" cy="2104085"/>
            <a:chOff x="1712777" y="1786076"/>
            <a:chExt cx="2772758" cy="21040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CA343FD-CB4A-421A-96EB-16F8F5A29E29}"/>
                </a:ext>
              </a:extLst>
            </p:cNvPr>
            <p:cNvGrpSpPr/>
            <p:nvPr/>
          </p:nvGrpSpPr>
          <p:grpSpPr>
            <a:xfrm>
              <a:off x="1712777" y="1786076"/>
              <a:ext cx="2726211" cy="276999"/>
              <a:chOff x="518459" y="868624"/>
              <a:chExt cx="2726211" cy="2769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AECB81-286E-4C80-AE37-54B0BC645D0D}"/>
                  </a:ext>
                </a:extLst>
              </p:cNvPr>
              <p:cNvSpPr txBox="1"/>
              <p:nvPr/>
            </p:nvSpPr>
            <p:spPr>
              <a:xfrm>
                <a:off x="518459" y="868624"/>
                <a:ext cx="5581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Name</a:t>
                </a:r>
                <a:endParaRPr lang="en-IN" sz="1200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7BD0D9C-4ECF-408D-BEDF-CD6900D4797B}"/>
                  </a:ext>
                </a:extLst>
              </p:cNvPr>
              <p:cNvSpPr/>
              <p:nvPr/>
            </p:nvSpPr>
            <p:spPr>
              <a:xfrm>
                <a:off x="1715010" y="891178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3B49733-FFE2-43C2-A0DF-75BF1357AAFD}"/>
                </a:ext>
              </a:extLst>
            </p:cNvPr>
            <p:cNvGrpSpPr/>
            <p:nvPr/>
          </p:nvGrpSpPr>
          <p:grpSpPr>
            <a:xfrm>
              <a:off x="1746624" y="2196050"/>
              <a:ext cx="2726211" cy="276999"/>
              <a:chOff x="574192" y="1304052"/>
              <a:chExt cx="2726211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EF0DDD-5583-4B09-9992-80BA206A4C43}"/>
                  </a:ext>
                </a:extLst>
              </p:cNvPr>
              <p:cNvSpPr txBox="1"/>
              <p:nvPr/>
            </p:nvSpPr>
            <p:spPr>
              <a:xfrm>
                <a:off x="574192" y="1304052"/>
                <a:ext cx="532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Make</a:t>
                </a:r>
                <a:endParaRPr lang="en-IN" sz="1200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8E6240E-3868-4E31-A8AE-0955B3D7BFC3}"/>
                  </a:ext>
                </a:extLst>
              </p:cNvPr>
              <p:cNvSpPr/>
              <p:nvPr/>
            </p:nvSpPr>
            <p:spPr>
              <a:xfrm>
                <a:off x="1770743" y="1326606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B0E528-5098-49D3-B3A2-DC9FD9A32575}"/>
                </a:ext>
              </a:extLst>
            </p:cNvPr>
            <p:cNvGrpSpPr/>
            <p:nvPr/>
          </p:nvGrpSpPr>
          <p:grpSpPr>
            <a:xfrm>
              <a:off x="1759324" y="2606024"/>
              <a:ext cx="2726211" cy="276999"/>
              <a:chOff x="518459" y="868624"/>
              <a:chExt cx="2726211" cy="27699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7A75BD-20FA-40B1-849D-35763D90D21F}"/>
                  </a:ext>
                </a:extLst>
              </p:cNvPr>
              <p:cNvSpPr txBox="1"/>
              <p:nvPr/>
            </p:nvSpPr>
            <p:spPr>
              <a:xfrm>
                <a:off x="518459" y="868624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ID</a:t>
                </a:r>
                <a:endParaRPr lang="en-IN" sz="1200" dirty="0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1DAE4A0-7D12-4B28-BC9C-BA20E60472B6}"/>
                  </a:ext>
                </a:extLst>
              </p:cNvPr>
              <p:cNvSpPr/>
              <p:nvPr/>
            </p:nvSpPr>
            <p:spPr>
              <a:xfrm>
                <a:off x="1715010" y="891178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51F0C4-D204-4A03-A33C-5C3A7736FC8B}"/>
                </a:ext>
              </a:extLst>
            </p:cNvPr>
            <p:cNvGrpSpPr/>
            <p:nvPr/>
          </p:nvGrpSpPr>
          <p:grpSpPr>
            <a:xfrm>
              <a:off x="1712777" y="3038552"/>
              <a:ext cx="2726211" cy="276999"/>
              <a:chOff x="574192" y="1304052"/>
              <a:chExt cx="2726211" cy="2769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2E8655-23EE-4E59-AA73-7A85DC0FA067}"/>
                  </a:ext>
                </a:extLst>
              </p:cNvPr>
              <p:cNvSpPr txBox="1"/>
              <p:nvPr/>
            </p:nvSpPr>
            <p:spPr>
              <a:xfrm>
                <a:off x="574192" y="130405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Model</a:t>
                </a:r>
                <a:endParaRPr lang="en-IN" sz="1200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C864350-18A8-4C41-A8BC-A82B101378E4}"/>
                  </a:ext>
                </a:extLst>
              </p:cNvPr>
              <p:cNvSpPr/>
              <p:nvPr/>
            </p:nvSpPr>
            <p:spPr>
              <a:xfrm>
                <a:off x="1770743" y="1326606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AA6185D-5CC4-4049-B2B8-643EAAD68E65}"/>
                </a:ext>
              </a:extLst>
            </p:cNvPr>
            <p:cNvSpPr/>
            <p:nvPr/>
          </p:nvSpPr>
          <p:spPr>
            <a:xfrm>
              <a:off x="1712777" y="3626609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E16994-E591-4CED-9559-A9A5C4FD09CA}"/>
                </a:ext>
              </a:extLst>
            </p:cNvPr>
            <p:cNvSpPr txBox="1"/>
            <p:nvPr/>
          </p:nvSpPr>
          <p:spPr>
            <a:xfrm>
              <a:off x="2056860" y="3613162"/>
              <a:ext cx="758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 Item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5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405B4-42C7-460E-BC63-1F86DBB59CC9}"/>
              </a:ext>
            </a:extLst>
          </p:cNvPr>
          <p:cNvSpPr/>
          <p:nvPr/>
        </p:nvSpPr>
        <p:spPr>
          <a:xfrm>
            <a:off x="725288" y="1102659"/>
            <a:ext cx="9454136" cy="478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3F11D1-185F-41FE-98B5-024909F50C2E}"/>
              </a:ext>
            </a:extLst>
          </p:cNvPr>
          <p:cNvSpPr/>
          <p:nvPr/>
        </p:nvSpPr>
        <p:spPr>
          <a:xfrm>
            <a:off x="725288" y="270739"/>
            <a:ext cx="5487253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25379-8B75-4A82-8EEC-54D3330A5863}"/>
              </a:ext>
            </a:extLst>
          </p:cNvPr>
          <p:cNvSpPr txBox="1"/>
          <p:nvPr/>
        </p:nvSpPr>
        <p:spPr>
          <a:xfrm>
            <a:off x="3813183" y="323394"/>
            <a:ext cx="101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Remove Item</a:t>
            </a:r>
            <a:endParaRPr lang="en-IN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9643F-2586-4493-8BD5-DFBF9FE24268}"/>
              </a:ext>
            </a:extLst>
          </p:cNvPr>
          <p:cNvGrpSpPr/>
          <p:nvPr/>
        </p:nvGrpSpPr>
        <p:grpSpPr>
          <a:xfrm>
            <a:off x="1658988" y="1949489"/>
            <a:ext cx="2772758" cy="2104085"/>
            <a:chOff x="1712777" y="1786076"/>
            <a:chExt cx="2772758" cy="21040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CA343FD-CB4A-421A-96EB-16F8F5A29E29}"/>
                </a:ext>
              </a:extLst>
            </p:cNvPr>
            <p:cNvGrpSpPr/>
            <p:nvPr/>
          </p:nvGrpSpPr>
          <p:grpSpPr>
            <a:xfrm>
              <a:off x="1712777" y="1786076"/>
              <a:ext cx="2726211" cy="276999"/>
              <a:chOff x="518459" y="868624"/>
              <a:chExt cx="2726211" cy="2769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AECB81-286E-4C80-AE37-54B0BC645D0D}"/>
                  </a:ext>
                </a:extLst>
              </p:cNvPr>
              <p:cNvSpPr txBox="1"/>
              <p:nvPr/>
            </p:nvSpPr>
            <p:spPr>
              <a:xfrm>
                <a:off x="518459" y="868624"/>
                <a:ext cx="5581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Name</a:t>
                </a:r>
                <a:endParaRPr lang="en-IN" sz="1200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7BD0D9C-4ECF-408D-BEDF-CD6900D4797B}"/>
                  </a:ext>
                </a:extLst>
              </p:cNvPr>
              <p:cNvSpPr/>
              <p:nvPr/>
            </p:nvSpPr>
            <p:spPr>
              <a:xfrm>
                <a:off x="1715010" y="891178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3B49733-FFE2-43C2-A0DF-75BF1357AAFD}"/>
                </a:ext>
              </a:extLst>
            </p:cNvPr>
            <p:cNvGrpSpPr/>
            <p:nvPr/>
          </p:nvGrpSpPr>
          <p:grpSpPr>
            <a:xfrm>
              <a:off x="1746624" y="2196050"/>
              <a:ext cx="2726211" cy="276999"/>
              <a:chOff x="574192" y="1304052"/>
              <a:chExt cx="2726211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EF0DDD-5583-4B09-9992-80BA206A4C43}"/>
                  </a:ext>
                </a:extLst>
              </p:cNvPr>
              <p:cNvSpPr txBox="1"/>
              <p:nvPr/>
            </p:nvSpPr>
            <p:spPr>
              <a:xfrm>
                <a:off x="574192" y="1304052"/>
                <a:ext cx="532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Make</a:t>
                </a:r>
                <a:endParaRPr lang="en-IN" sz="1200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8E6240E-3868-4E31-A8AE-0955B3D7BFC3}"/>
                  </a:ext>
                </a:extLst>
              </p:cNvPr>
              <p:cNvSpPr/>
              <p:nvPr/>
            </p:nvSpPr>
            <p:spPr>
              <a:xfrm>
                <a:off x="1770743" y="1326606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B0E528-5098-49D3-B3A2-DC9FD9A32575}"/>
                </a:ext>
              </a:extLst>
            </p:cNvPr>
            <p:cNvGrpSpPr/>
            <p:nvPr/>
          </p:nvGrpSpPr>
          <p:grpSpPr>
            <a:xfrm>
              <a:off x="1759324" y="2606024"/>
              <a:ext cx="2726211" cy="276999"/>
              <a:chOff x="518459" y="868624"/>
              <a:chExt cx="2726211" cy="27699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7A75BD-20FA-40B1-849D-35763D90D21F}"/>
                  </a:ext>
                </a:extLst>
              </p:cNvPr>
              <p:cNvSpPr txBox="1"/>
              <p:nvPr/>
            </p:nvSpPr>
            <p:spPr>
              <a:xfrm>
                <a:off x="518459" y="868624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ID</a:t>
                </a:r>
                <a:endParaRPr lang="en-IN" sz="1200" dirty="0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1DAE4A0-7D12-4B28-BC9C-BA20E60472B6}"/>
                  </a:ext>
                </a:extLst>
              </p:cNvPr>
              <p:cNvSpPr/>
              <p:nvPr/>
            </p:nvSpPr>
            <p:spPr>
              <a:xfrm>
                <a:off x="1715010" y="891178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51F0C4-D204-4A03-A33C-5C3A7736FC8B}"/>
                </a:ext>
              </a:extLst>
            </p:cNvPr>
            <p:cNvGrpSpPr/>
            <p:nvPr/>
          </p:nvGrpSpPr>
          <p:grpSpPr>
            <a:xfrm>
              <a:off x="1712777" y="3038552"/>
              <a:ext cx="2726211" cy="276999"/>
              <a:chOff x="574192" y="1304052"/>
              <a:chExt cx="2726211" cy="2769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2E8655-23EE-4E59-AA73-7A85DC0FA067}"/>
                  </a:ext>
                </a:extLst>
              </p:cNvPr>
              <p:cNvSpPr txBox="1"/>
              <p:nvPr/>
            </p:nvSpPr>
            <p:spPr>
              <a:xfrm>
                <a:off x="574192" y="130405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Model</a:t>
                </a:r>
                <a:endParaRPr lang="en-IN" sz="1200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C864350-18A8-4C41-A8BC-A82B101378E4}"/>
                  </a:ext>
                </a:extLst>
              </p:cNvPr>
              <p:cNvSpPr/>
              <p:nvPr/>
            </p:nvSpPr>
            <p:spPr>
              <a:xfrm>
                <a:off x="1770743" y="1326606"/>
                <a:ext cx="1529660" cy="254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AA6185D-5CC4-4049-B2B8-643EAAD68E65}"/>
                </a:ext>
              </a:extLst>
            </p:cNvPr>
            <p:cNvSpPr/>
            <p:nvPr/>
          </p:nvSpPr>
          <p:spPr>
            <a:xfrm>
              <a:off x="1712777" y="3626609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E16994-E591-4CED-9559-A9A5C4FD09CA}"/>
                </a:ext>
              </a:extLst>
            </p:cNvPr>
            <p:cNvSpPr txBox="1"/>
            <p:nvPr/>
          </p:nvSpPr>
          <p:spPr>
            <a:xfrm>
              <a:off x="2056860" y="3613162"/>
              <a:ext cx="917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Delete Item</a:t>
              </a:r>
              <a:endParaRPr lang="en-IN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1409732" y="335049"/>
            <a:ext cx="758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Add Item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9183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1CB1B4C-60CF-4175-AF27-7176B8F01EA2}"/>
              </a:ext>
            </a:extLst>
          </p:cNvPr>
          <p:cNvSpPr/>
          <p:nvPr/>
        </p:nvSpPr>
        <p:spPr>
          <a:xfrm>
            <a:off x="742875" y="270739"/>
            <a:ext cx="4395182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722577-F035-4D2F-9B36-153E661BB2FD}"/>
              </a:ext>
            </a:extLst>
          </p:cNvPr>
          <p:cNvSpPr txBox="1"/>
          <p:nvPr/>
        </p:nvSpPr>
        <p:spPr>
          <a:xfrm>
            <a:off x="969044" y="331905"/>
            <a:ext cx="1179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Individual Items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2E9709-C6DC-40A4-8C9F-528CFB9D2D9A}"/>
              </a:ext>
            </a:extLst>
          </p:cNvPr>
          <p:cNvSpPr txBox="1"/>
          <p:nvPr/>
        </p:nvSpPr>
        <p:spPr>
          <a:xfrm>
            <a:off x="2367322" y="331905"/>
            <a:ext cx="976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Items Added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CFB42A-1DC5-4654-AB01-C87302A3E0EF}"/>
              </a:ext>
            </a:extLst>
          </p:cNvPr>
          <p:cNvSpPr txBox="1"/>
          <p:nvPr/>
        </p:nvSpPr>
        <p:spPr>
          <a:xfrm>
            <a:off x="3562148" y="331905"/>
            <a:ext cx="1155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Items Removed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FC71CD-C630-41E6-8259-6D493F66752B}"/>
              </a:ext>
            </a:extLst>
          </p:cNvPr>
          <p:cNvGrpSpPr/>
          <p:nvPr/>
        </p:nvGrpSpPr>
        <p:grpSpPr>
          <a:xfrm>
            <a:off x="548490" y="1026013"/>
            <a:ext cx="11298369" cy="5490902"/>
            <a:chOff x="548490" y="636720"/>
            <a:chExt cx="11298369" cy="588019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1D8E829-4608-498B-B607-3697433E50B4}"/>
                </a:ext>
              </a:extLst>
            </p:cNvPr>
            <p:cNvSpPr/>
            <p:nvPr/>
          </p:nvSpPr>
          <p:spPr>
            <a:xfrm>
              <a:off x="548490" y="636720"/>
              <a:ext cx="11298369" cy="5880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1D1F6F0-C19A-4904-96EA-EA1F7A7E9147}"/>
                </a:ext>
              </a:extLst>
            </p:cNvPr>
            <p:cNvSpPr/>
            <p:nvPr/>
          </p:nvSpPr>
          <p:spPr>
            <a:xfrm>
              <a:off x="11192811" y="1110961"/>
              <a:ext cx="319164" cy="4791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FDAE886-7FF1-4B35-82CB-6FCCD63F8818}"/>
                </a:ext>
              </a:extLst>
            </p:cNvPr>
            <p:cNvSpPr/>
            <p:nvPr/>
          </p:nvSpPr>
          <p:spPr>
            <a:xfrm>
              <a:off x="969044" y="1352210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D66E65-B983-40F5-9F19-4C84A70CE498}"/>
                </a:ext>
              </a:extLst>
            </p:cNvPr>
            <p:cNvSpPr/>
            <p:nvPr/>
          </p:nvSpPr>
          <p:spPr>
            <a:xfrm>
              <a:off x="969044" y="1110962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D3C18BD-D54E-44EB-8D32-8F9802AC7284}"/>
                </a:ext>
              </a:extLst>
            </p:cNvPr>
            <p:cNvSpPr/>
            <p:nvPr/>
          </p:nvSpPr>
          <p:spPr>
            <a:xfrm>
              <a:off x="969044" y="1833734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B72331-4EB1-4B58-A872-2CDECAAD65AA}"/>
                </a:ext>
              </a:extLst>
            </p:cNvPr>
            <p:cNvSpPr/>
            <p:nvPr/>
          </p:nvSpPr>
          <p:spPr>
            <a:xfrm>
              <a:off x="969044" y="1592486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DA0B7B-AB4E-4E95-A746-5B4F168D439F}"/>
                </a:ext>
              </a:extLst>
            </p:cNvPr>
            <p:cNvSpPr/>
            <p:nvPr/>
          </p:nvSpPr>
          <p:spPr>
            <a:xfrm>
              <a:off x="969044" y="2351981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DF4E43-B665-41B7-BCD6-C95A6A6BB1EE}"/>
                </a:ext>
              </a:extLst>
            </p:cNvPr>
            <p:cNvSpPr/>
            <p:nvPr/>
          </p:nvSpPr>
          <p:spPr>
            <a:xfrm>
              <a:off x="969044" y="2110733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9A2C5AF-1BBA-4AFB-B5B6-714EEE6D67EA}"/>
                </a:ext>
              </a:extLst>
            </p:cNvPr>
            <p:cNvSpPr/>
            <p:nvPr/>
          </p:nvSpPr>
          <p:spPr>
            <a:xfrm>
              <a:off x="969044" y="2833505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06E584-4681-4687-8F9B-E32D8196AB4D}"/>
                </a:ext>
              </a:extLst>
            </p:cNvPr>
            <p:cNvSpPr/>
            <p:nvPr/>
          </p:nvSpPr>
          <p:spPr>
            <a:xfrm>
              <a:off x="969044" y="2592257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716F61-8CBC-4663-9FA7-DDDDDD924C2A}"/>
                </a:ext>
              </a:extLst>
            </p:cNvPr>
            <p:cNvSpPr txBox="1"/>
            <p:nvPr/>
          </p:nvSpPr>
          <p:spPr>
            <a:xfrm>
              <a:off x="5493821" y="1110961"/>
              <a:ext cx="161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Date – Project - Person</a:t>
              </a:r>
              <a:endParaRPr lang="en-IN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0ECC02-4CEC-4827-81E9-4A0943B555D3}"/>
                </a:ext>
              </a:extLst>
            </p:cNvPr>
            <p:cNvSpPr txBox="1"/>
            <p:nvPr/>
          </p:nvSpPr>
          <p:spPr>
            <a:xfrm>
              <a:off x="5493821" y="1352209"/>
              <a:ext cx="161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Date – Project - Person</a:t>
              </a:r>
              <a:endParaRPr lang="en-IN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DB2C8A-12E7-4A75-BDE7-6D0413FBF7BF}"/>
                </a:ext>
              </a:extLst>
            </p:cNvPr>
            <p:cNvSpPr txBox="1"/>
            <p:nvPr/>
          </p:nvSpPr>
          <p:spPr>
            <a:xfrm>
              <a:off x="5493821" y="1581114"/>
              <a:ext cx="161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Date – Project - Person</a:t>
              </a:r>
              <a:endParaRPr lang="en-IN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7AFB48-BB7F-4D10-AA9C-9781B9474753}"/>
                </a:ext>
              </a:extLst>
            </p:cNvPr>
            <p:cNvSpPr txBox="1"/>
            <p:nvPr/>
          </p:nvSpPr>
          <p:spPr>
            <a:xfrm>
              <a:off x="5493821" y="1857605"/>
              <a:ext cx="161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Date – Project - Person</a:t>
              </a:r>
              <a:endParaRPr lang="en-IN" sz="1200" dirty="0"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41043EF-CC14-4192-BFB4-08E31BDAB5EF}"/>
              </a:ext>
            </a:extLst>
          </p:cNvPr>
          <p:cNvSpPr/>
          <p:nvPr/>
        </p:nvSpPr>
        <p:spPr>
          <a:xfrm>
            <a:off x="9919465" y="353892"/>
            <a:ext cx="1529660" cy="25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064FA1-F5F6-45C6-916B-1AA06FCF5A37}"/>
              </a:ext>
            </a:extLst>
          </p:cNvPr>
          <p:cNvSpPr txBox="1"/>
          <p:nvPr/>
        </p:nvSpPr>
        <p:spPr>
          <a:xfrm>
            <a:off x="8567806" y="342614"/>
            <a:ext cx="121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Enter Product ID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833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296DE-DFA4-4E45-BEC4-53AF717F7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820851-A253-4379-89A1-FB77061D8869}"/>
              </a:ext>
            </a:extLst>
          </p:cNvPr>
          <p:cNvSpPr/>
          <p:nvPr/>
        </p:nvSpPr>
        <p:spPr>
          <a:xfrm>
            <a:off x="4047565" y="336177"/>
            <a:ext cx="4074459" cy="629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A408-5DAB-40C3-83DA-9B0FA8D670C8}"/>
              </a:ext>
            </a:extLst>
          </p:cNvPr>
          <p:cNvSpPr txBox="1"/>
          <p:nvPr/>
        </p:nvSpPr>
        <p:spPr>
          <a:xfrm>
            <a:off x="5738715" y="491257"/>
            <a:ext cx="60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Register</a:t>
            </a:r>
            <a:endParaRPr lang="en-IN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42CC64-77FE-4EB5-A24A-40B2BC95D527}"/>
              </a:ext>
            </a:extLst>
          </p:cNvPr>
          <p:cNvGrpSpPr/>
          <p:nvPr/>
        </p:nvGrpSpPr>
        <p:grpSpPr>
          <a:xfrm>
            <a:off x="4481640" y="1114383"/>
            <a:ext cx="3264274" cy="293189"/>
            <a:chOff x="4346761" y="1364875"/>
            <a:chExt cx="3498478" cy="5789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C65525-6275-47F5-90D1-DBAF84770145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B3389-F77B-44B3-9E2A-554487E9DF04}"/>
                </a:ext>
              </a:extLst>
            </p:cNvPr>
            <p:cNvSpPr txBox="1"/>
            <p:nvPr/>
          </p:nvSpPr>
          <p:spPr>
            <a:xfrm>
              <a:off x="4491317" y="1442426"/>
              <a:ext cx="393769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ID :</a:t>
              </a:r>
              <a:endParaRPr lang="en-IN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CEECE-CF21-465A-AEDC-CB1C0D74FDA8}"/>
              </a:ext>
            </a:extLst>
          </p:cNvPr>
          <p:cNvGrpSpPr/>
          <p:nvPr/>
        </p:nvGrpSpPr>
        <p:grpSpPr>
          <a:xfrm>
            <a:off x="4481640" y="1473178"/>
            <a:ext cx="3264274" cy="293189"/>
            <a:chOff x="4346761" y="1364875"/>
            <a:chExt cx="3498478" cy="57895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29D06B-DC16-4641-9C6F-514233F0D80C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55D77-2E9D-4DF5-A326-DD2EE2A482C5}"/>
                </a:ext>
              </a:extLst>
            </p:cNvPr>
            <p:cNvSpPr txBox="1"/>
            <p:nvPr/>
          </p:nvSpPr>
          <p:spPr>
            <a:xfrm>
              <a:off x="4491317" y="1442426"/>
              <a:ext cx="828428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Password :</a:t>
              </a:r>
              <a:endParaRPr lang="en-IN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DD96B3-A358-457E-BC22-87242474C451}"/>
              </a:ext>
            </a:extLst>
          </p:cNvPr>
          <p:cNvGrpSpPr/>
          <p:nvPr/>
        </p:nvGrpSpPr>
        <p:grpSpPr>
          <a:xfrm>
            <a:off x="4481640" y="1817050"/>
            <a:ext cx="3264274" cy="285494"/>
            <a:chOff x="4346761" y="1364875"/>
            <a:chExt cx="3498478" cy="56375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09F005-85B0-4F37-93DE-346A74CDA847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C0DFB-FE24-4DA2-BC83-0AE288BE599E}"/>
                </a:ext>
              </a:extLst>
            </p:cNvPr>
            <p:cNvSpPr txBox="1"/>
            <p:nvPr/>
          </p:nvSpPr>
          <p:spPr>
            <a:xfrm>
              <a:off x="4491317" y="1442426"/>
              <a:ext cx="1347267" cy="48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Re-enter Password : </a:t>
              </a:r>
              <a:endParaRPr lang="en-IN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A392FD-854F-484D-8099-D1C364D1E4CC}"/>
              </a:ext>
            </a:extLst>
          </p:cNvPr>
          <p:cNvGrpSpPr/>
          <p:nvPr/>
        </p:nvGrpSpPr>
        <p:grpSpPr>
          <a:xfrm>
            <a:off x="4481640" y="2176150"/>
            <a:ext cx="3264274" cy="293189"/>
            <a:chOff x="4346761" y="1364875"/>
            <a:chExt cx="3498478" cy="5789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B9719E-66E8-4974-ACF7-3C2691A3E9A5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F1D116-672C-42A2-8ACD-56200938090E}"/>
                </a:ext>
              </a:extLst>
            </p:cNvPr>
            <p:cNvSpPr txBox="1"/>
            <p:nvPr/>
          </p:nvSpPr>
          <p:spPr>
            <a:xfrm>
              <a:off x="4491317" y="1442426"/>
              <a:ext cx="842172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Phone No :</a:t>
              </a:r>
              <a:endParaRPr lang="en-IN" sz="1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5BD62D-AB26-4789-92E5-4B3F3C1D8737}"/>
              </a:ext>
            </a:extLst>
          </p:cNvPr>
          <p:cNvGrpSpPr/>
          <p:nvPr/>
        </p:nvGrpSpPr>
        <p:grpSpPr>
          <a:xfrm>
            <a:off x="4481640" y="2533355"/>
            <a:ext cx="3264274" cy="293189"/>
            <a:chOff x="4346761" y="1364875"/>
            <a:chExt cx="3498478" cy="57895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74D598B-78EE-402D-B117-A619349437F7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CD641E-8D48-4BFE-B6C4-E3712C3881A1}"/>
                </a:ext>
              </a:extLst>
            </p:cNvPr>
            <p:cNvSpPr txBox="1"/>
            <p:nvPr/>
          </p:nvSpPr>
          <p:spPr>
            <a:xfrm>
              <a:off x="4491317" y="1442426"/>
              <a:ext cx="924636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Aadhar No : </a:t>
              </a:r>
              <a:endParaRPr lang="en-IN" sz="1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757C2E-CF80-49D8-B9C2-C758BCD03510}"/>
              </a:ext>
            </a:extLst>
          </p:cNvPr>
          <p:cNvGrpSpPr/>
          <p:nvPr/>
        </p:nvGrpSpPr>
        <p:grpSpPr>
          <a:xfrm>
            <a:off x="4481640" y="2866444"/>
            <a:ext cx="3264274" cy="293189"/>
            <a:chOff x="4346761" y="1364875"/>
            <a:chExt cx="3498478" cy="57895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E1173E-CD33-4B06-BA50-27CFB71F0012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AD8147-A9AE-49B8-92E4-FA7370CBC573}"/>
                </a:ext>
              </a:extLst>
            </p:cNvPr>
            <p:cNvSpPr txBox="1"/>
            <p:nvPr/>
          </p:nvSpPr>
          <p:spPr>
            <a:xfrm>
              <a:off x="4491317" y="1442426"/>
              <a:ext cx="823273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PAN Card :</a:t>
              </a:r>
              <a:endParaRPr lang="en-IN" sz="1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751DFA-EAD7-4A98-8AD6-754D7738E169}"/>
              </a:ext>
            </a:extLst>
          </p:cNvPr>
          <p:cNvGrpSpPr/>
          <p:nvPr/>
        </p:nvGrpSpPr>
        <p:grpSpPr>
          <a:xfrm>
            <a:off x="4481640" y="3219679"/>
            <a:ext cx="3264274" cy="293189"/>
            <a:chOff x="4346761" y="1364875"/>
            <a:chExt cx="3498478" cy="57895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F5F548-5113-4190-B137-4C87B4B02937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5C0F27-4793-4038-867C-E78D5414605A}"/>
                </a:ext>
              </a:extLst>
            </p:cNvPr>
            <p:cNvSpPr txBox="1"/>
            <p:nvPr/>
          </p:nvSpPr>
          <p:spPr>
            <a:xfrm>
              <a:off x="4491317" y="1442426"/>
              <a:ext cx="739090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Address :</a:t>
              </a:r>
              <a:endParaRPr lang="en-IN" sz="10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65CD49-D269-4010-865D-7FC75CC4D3DE}"/>
              </a:ext>
            </a:extLst>
          </p:cNvPr>
          <p:cNvGrpSpPr/>
          <p:nvPr/>
        </p:nvGrpSpPr>
        <p:grpSpPr>
          <a:xfrm>
            <a:off x="4481640" y="3566739"/>
            <a:ext cx="3264274" cy="289447"/>
            <a:chOff x="4346761" y="1364875"/>
            <a:chExt cx="3498478" cy="5715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2DE447-A428-4C4F-95F5-0E37EB70F292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2CA55-6315-4CD0-9A9F-A4FF088FEE2B}"/>
                </a:ext>
              </a:extLst>
            </p:cNvPr>
            <p:cNvSpPr txBox="1"/>
            <p:nvPr/>
          </p:nvSpPr>
          <p:spPr>
            <a:xfrm>
              <a:off x="4432884" y="1450232"/>
              <a:ext cx="1101590" cy="48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Type of Account</a:t>
              </a:r>
              <a:endParaRPr lang="en-IN" sz="10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4E48FC-9872-488F-9D1E-221A5495E118}"/>
              </a:ext>
            </a:extLst>
          </p:cNvPr>
          <p:cNvGrpSpPr/>
          <p:nvPr/>
        </p:nvGrpSpPr>
        <p:grpSpPr>
          <a:xfrm>
            <a:off x="4481640" y="3923214"/>
            <a:ext cx="3264274" cy="293189"/>
            <a:chOff x="4346761" y="1364875"/>
            <a:chExt cx="3498478" cy="57895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D7FE0EF-9A03-4173-B797-529D13311C43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3AD009-28AC-4116-A981-F59CEB5A371C}"/>
                </a:ext>
              </a:extLst>
            </p:cNvPr>
            <p:cNvSpPr txBox="1"/>
            <p:nvPr/>
          </p:nvSpPr>
          <p:spPr>
            <a:xfrm>
              <a:off x="4491317" y="1442426"/>
              <a:ext cx="828428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Manager : </a:t>
              </a:r>
              <a:endParaRPr lang="en-IN" sz="1000" dirty="0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EC9081-8F72-464D-A29B-FAB862F7D3C6}"/>
              </a:ext>
            </a:extLst>
          </p:cNvPr>
          <p:cNvSpPr/>
          <p:nvPr/>
        </p:nvSpPr>
        <p:spPr>
          <a:xfrm>
            <a:off x="4481640" y="4293387"/>
            <a:ext cx="3264274" cy="265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C5018-CA28-42D2-89A9-B5EEEDC4080B}"/>
              </a:ext>
            </a:extLst>
          </p:cNvPr>
          <p:cNvGrpSpPr/>
          <p:nvPr/>
        </p:nvGrpSpPr>
        <p:grpSpPr>
          <a:xfrm>
            <a:off x="4463863" y="767044"/>
            <a:ext cx="3264274" cy="293189"/>
            <a:chOff x="4346761" y="1364875"/>
            <a:chExt cx="3498478" cy="57895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0C848A7-AD5D-4A0C-9053-561F73D284B3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E18349-6ED9-47AB-AD89-69419581718B}"/>
                </a:ext>
              </a:extLst>
            </p:cNvPr>
            <p:cNvSpPr txBox="1"/>
            <p:nvPr/>
          </p:nvSpPr>
          <p:spPr>
            <a:xfrm>
              <a:off x="4491317" y="1442426"/>
              <a:ext cx="649753" cy="501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Name : </a:t>
              </a:r>
              <a:endParaRPr lang="en-IN" sz="1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2B7F28-B61D-4CB8-B751-99EE2BBF432E}"/>
              </a:ext>
            </a:extLst>
          </p:cNvPr>
          <p:cNvGrpSpPr/>
          <p:nvPr/>
        </p:nvGrpSpPr>
        <p:grpSpPr>
          <a:xfrm>
            <a:off x="5480212" y="5600869"/>
            <a:ext cx="1121515" cy="265857"/>
            <a:chOff x="4346761" y="1364875"/>
            <a:chExt cx="3498478" cy="52498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F6C0FE5-3AFB-4E15-836C-F2FE6F91AB04}"/>
                </a:ext>
              </a:extLst>
            </p:cNvPr>
            <p:cNvSpPr/>
            <p:nvPr/>
          </p:nvSpPr>
          <p:spPr>
            <a:xfrm>
              <a:off x="4346761" y="1364875"/>
              <a:ext cx="3498478" cy="524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DDD609-391A-4616-80C8-0DC22D4FE943}"/>
                </a:ext>
              </a:extLst>
            </p:cNvPr>
            <p:cNvSpPr txBox="1"/>
            <p:nvPr/>
          </p:nvSpPr>
          <p:spPr>
            <a:xfrm>
              <a:off x="4566034" y="1403650"/>
              <a:ext cx="3059925" cy="48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Create Account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4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DBD8B-C06B-45EA-A3C6-69CEF2DE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6C944-617B-4ED6-939F-B9A814E70FEA}"/>
              </a:ext>
            </a:extLst>
          </p:cNvPr>
          <p:cNvSpPr/>
          <p:nvPr/>
        </p:nvSpPr>
        <p:spPr>
          <a:xfrm>
            <a:off x="0" y="0"/>
            <a:ext cx="30625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8296-8784-4EE9-A6F1-321BCFA87720}"/>
              </a:ext>
            </a:extLst>
          </p:cNvPr>
          <p:cNvSpPr txBox="1"/>
          <p:nvPr/>
        </p:nvSpPr>
        <p:spPr>
          <a:xfrm>
            <a:off x="749713" y="303852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Item Transfer</a:t>
            </a:r>
            <a:endParaRPr lang="en-IN" sz="16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03113-5B2B-483B-812A-F40DDCFFB3B3}"/>
              </a:ext>
            </a:extLst>
          </p:cNvPr>
          <p:cNvSpPr txBox="1"/>
          <p:nvPr/>
        </p:nvSpPr>
        <p:spPr>
          <a:xfrm>
            <a:off x="927921" y="680489"/>
            <a:ext cx="92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Send Item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4AE99-7A6E-40F4-8A96-26065D81E289}"/>
              </a:ext>
            </a:extLst>
          </p:cNvPr>
          <p:cNvSpPr txBox="1"/>
          <p:nvPr/>
        </p:nvSpPr>
        <p:spPr>
          <a:xfrm>
            <a:off x="897215" y="986604"/>
            <a:ext cx="972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 Batch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B4862-94DB-487D-ADF5-A9A59E84725D}"/>
              </a:ext>
            </a:extLst>
          </p:cNvPr>
          <p:cNvSpPr txBox="1"/>
          <p:nvPr/>
        </p:nvSpPr>
        <p:spPr>
          <a:xfrm>
            <a:off x="761452" y="2875092"/>
            <a:ext cx="125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Track History</a:t>
            </a:r>
            <a:endParaRPr lang="en-IN" sz="16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21CF8-E480-4D97-9DAE-865155814D60}"/>
              </a:ext>
            </a:extLst>
          </p:cNvPr>
          <p:cNvSpPr txBox="1"/>
          <p:nvPr/>
        </p:nvSpPr>
        <p:spPr>
          <a:xfrm>
            <a:off x="513355" y="2256346"/>
            <a:ext cx="170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Item Add/Remove</a:t>
            </a:r>
            <a:endParaRPr lang="en-IN" sz="1600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274F9E-3084-4296-B138-1E8FB73CC370}"/>
              </a:ext>
            </a:extLst>
          </p:cNvPr>
          <p:cNvSpPr txBox="1"/>
          <p:nvPr/>
        </p:nvSpPr>
        <p:spPr>
          <a:xfrm>
            <a:off x="876515" y="1621620"/>
            <a:ext cx="1027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Inventory</a:t>
            </a:r>
            <a:r>
              <a:rPr lang="en-GB" sz="1600" dirty="0"/>
              <a:t> </a:t>
            </a:r>
            <a:endParaRPr lang="en-IN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1C0879-65F3-4CB8-862E-03856C824B48}"/>
              </a:ext>
            </a:extLst>
          </p:cNvPr>
          <p:cNvSpPr/>
          <p:nvPr/>
        </p:nvSpPr>
        <p:spPr>
          <a:xfrm>
            <a:off x="9601200" y="277627"/>
            <a:ext cx="221876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9BCAD-72B4-4648-8DAC-4175D5DC1F52}"/>
              </a:ext>
            </a:extLst>
          </p:cNvPr>
          <p:cNvSpPr txBox="1"/>
          <p:nvPr/>
        </p:nvSpPr>
        <p:spPr>
          <a:xfrm>
            <a:off x="10425889" y="27081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Help</a:t>
            </a:r>
            <a:endParaRPr lang="en-IN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8AFC71-9FFC-4B87-BD1E-B16A065CF2DD}"/>
              </a:ext>
            </a:extLst>
          </p:cNvPr>
          <p:cNvSpPr/>
          <p:nvPr/>
        </p:nvSpPr>
        <p:spPr>
          <a:xfrm>
            <a:off x="9789458" y="674898"/>
            <a:ext cx="1909482" cy="32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82E9BB-C45D-4EE0-8FDD-25D104EB250A}"/>
              </a:ext>
            </a:extLst>
          </p:cNvPr>
          <p:cNvSpPr txBox="1"/>
          <p:nvPr/>
        </p:nvSpPr>
        <p:spPr>
          <a:xfrm>
            <a:off x="10001896" y="695233"/>
            <a:ext cx="1500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Choose Language</a:t>
            </a:r>
            <a:endParaRPr lang="en-IN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CE91DF-E39C-46D9-B7BB-F9E5DF484057}"/>
              </a:ext>
            </a:extLst>
          </p:cNvPr>
          <p:cNvSpPr/>
          <p:nvPr/>
        </p:nvSpPr>
        <p:spPr>
          <a:xfrm>
            <a:off x="10001896" y="1077698"/>
            <a:ext cx="1542404" cy="3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F30AF1-B488-4D88-B7B6-182F645A7D89}"/>
              </a:ext>
            </a:extLst>
          </p:cNvPr>
          <p:cNvSpPr txBox="1"/>
          <p:nvPr/>
        </p:nvSpPr>
        <p:spPr>
          <a:xfrm>
            <a:off x="10461153" y="110207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English</a:t>
            </a:r>
            <a:endParaRPr lang="en-I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426F2D-5CA0-4E58-8350-CBC18BE4E3F9}"/>
              </a:ext>
            </a:extLst>
          </p:cNvPr>
          <p:cNvSpPr/>
          <p:nvPr/>
        </p:nvSpPr>
        <p:spPr>
          <a:xfrm>
            <a:off x="10001896" y="1426922"/>
            <a:ext cx="1542404" cy="3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FF5BE0-9E31-4EF3-BE7C-01C277087870}"/>
              </a:ext>
            </a:extLst>
          </p:cNvPr>
          <p:cNvSpPr txBox="1"/>
          <p:nvPr/>
        </p:nvSpPr>
        <p:spPr>
          <a:xfrm>
            <a:off x="10461153" y="145130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Hindi</a:t>
            </a:r>
            <a:endParaRPr lang="en-I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56A810-51B1-4DAA-8C6B-8D6E43D5F47E}"/>
              </a:ext>
            </a:extLst>
          </p:cNvPr>
          <p:cNvSpPr/>
          <p:nvPr/>
        </p:nvSpPr>
        <p:spPr>
          <a:xfrm>
            <a:off x="10001896" y="1776146"/>
            <a:ext cx="1542404" cy="3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86F562-566A-499D-8C83-9590885CB56B}"/>
              </a:ext>
            </a:extLst>
          </p:cNvPr>
          <p:cNvSpPr txBox="1"/>
          <p:nvPr/>
        </p:nvSpPr>
        <p:spPr>
          <a:xfrm>
            <a:off x="10404875" y="1800526"/>
            <a:ext cx="678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Marathi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3392B5-1F94-4494-B875-57D9EF2C3530}"/>
              </a:ext>
            </a:extLst>
          </p:cNvPr>
          <p:cNvSpPr/>
          <p:nvPr/>
        </p:nvSpPr>
        <p:spPr>
          <a:xfrm>
            <a:off x="10001896" y="2125370"/>
            <a:ext cx="1542404" cy="32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14319-EC42-4002-BE29-13B1250BD4E2}"/>
              </a:ext>
            </a:extLst>
          </p:cNvPr>
          <p:cNvSpPr txBox="1"/>
          <p:nvPr/>
        </p:nvSpPr>
        <p:spPr>
          <a:xfrm>
            <a:off x="10500140" y="2149750"/>
            <a:ext cx="49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Urdu</a:t>
            </a:r>
            <a:endParaRPr lang="en-IN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53D7B5-66E0-4812-803B-EE5BC3071E17}"/>
              </a:ext>
            </a:extLst>
          </p:cNvPr>
          <p:cNvSpPr/>
          <p:nvPr/>
        </p:nvSpPr>
        <p:spPr>
          <a:xfrm>
            <a:off x="9789458" y="2533651"/>
            <a:ext cx="1909482" cy="32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99EA89-AE32-450D-A485-80DF1B9B1ACC}"/>
              </a:ext>
            </a:extLst>
          </p:cNvPr>
          <p:cNvSpPr txBox="1"/>
          <p:nvPr/>
        </p:nvSpPr>
        <p:spPr>
          <a:xfrm>
            <a:off x="10055593" y="2567315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Open User Guide</a:t>
            </a:r>
            <a:endParaRPr lang="en-IN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74755C-F309-4060-A7D0-2980989C5431}"/>
              </a:ext>
            </a:extLst>
          </p:cNvPr>
          <p:cNvCxnSpPr>
            <a:cxnSpLocks/>
          </p:cNvCxnSpPr>
          <p:nvPr/>
        </p:nvCxnSpPr>
        <p:spPr>
          <a:xfrm flipV="1">
            <a:off x="20016" y="1451302"/>
            <a:ext cx="3043224" cy="1339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E69AFA-8BF5-4FB8-B490-161373039A39}"/>
              </a:ext>
            </a:extLst>
          </p:cNvPr>
          <p:cNvCxnSpPr>
            <a:cxnSpLocks/>
          </p:cNvCxnSpPr>
          <p:nvPr/>
        </p:nvCxnSpPr>
        <p:spPr>
          <a:xfrm flipV="1">
            <a:off x="20016" y="2136353"/>
            <a:ext cx="3043224" cy="1339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4488AC8-7A1E-4381-8680-3F2DA16A0254}"/>
              </a:ext>
            </a:extLst>
          </p:cNvPr>
          <p:cNvCxnSpPr>
            <a:cxnSpLocks/>
          </p:cNvCxnSpPr>
          <p:nvPr/>
        </p:nvCxnSpPr>
        <p:spPr>
          <a:xfrm flipV="1">
            <a:off x="20016" y="2757489"/>
            <a:ext cx="3043224" cy="1339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1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CA9B4-4D2E-4AE1-B906-5AB865D94F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574E-B640-4888-A021-C488E2CAF2E1}"/>
              </a:ext>
            </a:extLst>
          </p:cNvPr>
          <p:cNvSpPr txBox="1"/>
          <p:nvPr/>
        </p:nvSpPr>
        <p:spPr>
          <a:xfrm>
            <a:off x="3901290" y="217552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Sender Form</a:t>
            </a:r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601FA8-2B7F-4518-9A4B-A9F3B381740A}"/>
              </a:ext>
            </a:extLst>
          </p:cNvPr>
          <p:cNvGrpSpPr/>
          <p:nvPr/>
        </p:nvGrpSpPr>
        <p:grpSpPr>
          <a:xfrm>
            <a:off x="548490" y="1823604"/>
            <a:ext cx="7707085" cy="4659086"/>
            <a:chOff x="478972" y="1849059"/>
            <a:chExt cx="7707085" cy="46590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999788-9225-415F-9EF9-F03C0BB50BD9}"/>
                </a:ext>
              </a:extLst>
            </p:cNvPr>
            <p:cNvSpPr/>
            <p:nvPr/>
          </p:nvSpPr>
          <p:spPr>
            <a:xfrm>
              <a:off x="478972" y="1849059"/>
              <a:ext cx="7707085" cy="46590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9BF941E-84D5-4B4B-AC15-022E7EFFBBC4}"/>
                </a:ext>
              </a:extLst>
            </p:cNvPr>
            <p:cNvSpPr/>
            <p:nvPr/>
          </p:nvSpPr>
          <p:spPr>
            <a:xfrm>
              <a:off x="7721599" y="2349072"/>
              <a:ext cx="217715" cy="3796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678200-EE46-4106-814C-880B2D08DDFA}"/>
              </a:ext>
            </a:extLst>
          </p:cNvPr>
          <p:cNvGrpSpPr/>
          <p:nvPr/>
        </p:nvGrpSpPr>
        <p:grpSpPr>
          <a:xfrm>
            <a:off x="548490" y="801451"/>
            <a:ext cx="2726211" cy="276999"/>
            <a:chOff x="518459" y="868624"/>
            <a:chExt cx="2726211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C7F02D-5C69-48B3-8045-7CC802ED539C}"/>
                </a:ext>
              </a:extLst>
            </p:cNvPr>
            <p:cNvSpPr txBox="1"/>
            <p:nvPr/>
          </p:nvSpPr>
          <p:spPr>
            <a:xfrm>
              <a:off x="518459" y="868624"/>
              <a:ext cx="1071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Origin of Site :</a:t>
              </a:r>
              <a:endParaRPr lang="en-IN" sz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A0A4AB-159E-4EE9-9B86-106C7A146480}"/>
                </a:ext>
              </a:extLst>
            </p:cNvPr>
            <p:cNvSpPr/>
            <p:nvPr/>
          </p:nvSpPr>
          <p:spPr>
            <a:xfrm>
              <a:off x="1715010" y="891178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4F5A61-1413-4DFD-8CAF-2D191257420C}"/>
              </a:ext>
            </a:extLst>
          </p:cNvPr>
          <p:cNvSpPr txBox="1"/>
          <p:nvPr/>
        </p:nvSpPr>
        <p:spPr>
          <a:xfrm>
            <a:off x="3901290" y="80145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Destination 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0174C-30EE-4352-BC18-945DED7A4B81}"/>
              </a:ext>
            </a:extLst>
          </p:cNvPr>
          <p:cNvSpPr/>
          <p:nvPr/>
        </p:nvSpPr>
        <p:spPr>
          <a:xfrm>
            <a:off x="5097841" y="824005"/>
            <a:ext cx="1529660" cy="25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B2B474-1789-4900-9673-A7667B42735E}"/>
              </a:ext>
            </a:extLst>
          </p:cNvPr>
          <p:cNvGrpSpPr/>
          <p:nvPr/>
        </p:nvGrpSpPr>
        <p:grpSpPr>
          <a:xfrm>
            <a:off x="593281" y="1259433"/>
            <a:ext cx="2726211" cy="276999"/>
            <a:chOff x="574192" y="1304052"/>
            <a:chExt cx="2726211" cy="276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F1C02F-34E2-4E09-B379-D913CC7C92DD}"/>
                </a:ext>
              </a:extLst>
            </p:cNvPr>
            <p:cNvSpPr txBox="1"/>
            <p:nvPr/>
          </p:nvSpPr>
          <p:spPr>
            <a:xfrm>
              <a:off x="574192" y="1304052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Name</a:t>
              </a:r>
              <a:endParaRPr lang="en-IN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22031E-F923-43E2-B494-5A824DA8AD50}"/>
                </a:ext>
              </a:extLst>
            </p:cNvPr>
            <p:cNvSpPr/>
            <p:nvPr/>
          </p:nvSpPr>
          <p:spPr>
            <a:xfrm>
              <a:off x="1770743" y="1326606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D71CF15-0181-4F44-B81E-2C8FEB10F2E7}"/>
              </a:ext>
            </a:extLst>
          </p:cNvPr>
          <p:cNvSpPr txBox="1"/>
          <p:nvPr/>
        </p:nvSpPr>
        <p:spPr>
          <a:xfrm>
            <a:off x="3901290" y="1236879"/>
            <a:ext cx="112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64851F-084F-46C8-8425-0E3EFBB5CE70}"/>
              </a:ext>
            </a:extLst>
          </p:cNvPr>
          <p:cNvSpPr/>
          <p:nvPr/>
        </p:nvSpPr>
        <p:spPr>
          <a:xfrm>
            <a:off x="9349653" y="-970"/>
            <a:ext cx="2868385" cy="6858970"/>
          </a:xfrm>
          <a:prstGeom prst="roundRect">
            <a:avLst>
              <a:gd name="adj" fmla="val 10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9248BF-F25F-48DE-BAC2-1001E3733FED}"/>
              </a:ext>
            </a:extLst>
          </p:cNvPr>
          <p:cNvSpPr/>
          <p:nvPr/>
        </p:nvSpPr>
        <p:spPr>
          <a:xfrm>
            <a:off x="12013596" y="0"/>
            <a:ext cx="222158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B171A-1CD8-490E-B9C0-4A7A7BCF9507}"/>
              </a:ext>
            </a:extLst>
          </p:cNvPr>
          <p:cNvSpPr txBox="1"/>
          <p:nvPr/>
        </p:nvSpPr>
        <p:spPr>
          <a:xfrm>
            <a:off x="10101425" y="9137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Your Items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F2FDDD-BA34-4247-973E-4660B8F35A7E}"/>
              </a:ext>
            </a:extLst>
          </p:cNvPr>
          <p:cNvGrpSpPr/>
          <p:nvPr/>
        </p:nvGrpSpPr>
        <p:grpSpPr>
          <a:xfrm>
            <a:off x="9349599" y="553545"/>
            <a:ext cx="2663943" cy="1293772"/>
            <a:chOff x="9349653" y="701630"/>
            <a:chExt cx="2663943" cy="129377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4C21F4-74B8-4AFF-BFDD-60F12836338C}"/>
                </a:ext>
              </a:extLst>
            </p:cNvPr>
            <p:cNvSpPr/>
            <p:nvPr/>
          </p:nvSpPr>
          <p:spPr>
            <a:xfrm>
              <a:off x="9349653" y="1259433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BBCE94A-3F3E-40F8-A850-10AF4E004240}"/>
                </a:ext>
              </a:extLst>
            </p:cNvPr>
            <p:cNvSpPr/>
            <p:nvPr/>
          </p:nvSpPr>
          <p:spPr>
            <a:xfrm>
              <a:off x="9349653" y="1018185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F11DA73-D88A-46DF-8C3E-027A6F079040}"/>
                </a:ext>
              </a:extLst>
            </p:cNvPr>
            <p:cNvSpPr/>
            <p:nvPr/>
          </p:nvSpPr>
          <p:spPr>
            <a:xfrm>
              <a:off x="9349653" y="1740957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60C7DC-652F-4062-8616-9E16DF21A3EF}"/>
                </a:ext>
              </a:extLst>
            </p:cNvPr>
            <p:cNvSpPr/>
            <p:nvPr/>
          </p:nvSpPr>
          <p:spPr>
            <a:xfrm>
              <a:off x="9349653" y="1499709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CBA557-25D3-4CAA-8A02-E2CEBF59E93D}"/>
                </a:ext>
              </a:extLst>
            </p:cNvPr>
            <p:cNvSpPr txBox="1"/>
            <p:nvPr/>
          </p:nvSpPr>
          <p:spPr>
            <a:xfrm>
              <a:off x="10327102" y="701630"/>
              <a:ext cx="629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Drones</a:t>
              </a:r>
              <a:endParaRPr lang="en-IN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84CABD-E690-41A0-BB5B-D3AA30E1BAA6}"/>
              </a:ext>
            </a:extLst>
          </p:cNvPr>
          <p:cNvGrpSpPr/>
          <p:nvPr/>
        </p:nvGrpSpPr>
        <p:grpSpPr>
          <a:xfrm>
            <a:off x="9349653" y="2122043"/>
            <a:ext cx="2663943" cy="1306472"/>
            <a:chOff x="9349653" y="688930"/>
            <a:chExt cx="2663943" cy="130647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72A4763-1210-4B7D-A4C9-D1FBF842EF21}"/>
                </a:ext>
              </a:extLst>
            </p:cNvPr>
            <p:cNvSpPr/>
            <p:nvPr/>
          </p:nvSpPr>
          <p:spPr>
            <a:xfrm>
              <a:off x="9349653" y="1259433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51A658B-559C-4C7F-8F2D-2CFA8D424936}"/>
                </a:ext>
              </a:extLst>
            </p:cNvPr>
            <p:cNvSpPr/>
            <p:nvPr/>
          </p:nvSpPr>
          <p:spPr>
            <a:xfrm>
              <a:off x="9349653" y="1018185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FD58D0-3BAE-41A4-826D-4F4BEB67B3F5}"/>
                </a:ext>
              </a:extLst>
            </p:cNvPr>
            <p:cNvSpPr/>
            <p:nvPr/>
          </p:nvSpPr>
          <p:spPr>
            <a:xfrm>
              <a:off x="9349653" y="1740957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5A71187-EF2A-4A21-9234-6C33D92A3C73}"/>
                </a:ext>
              </a:extLst>
            </p:cNvPr>
            <p:cNvSpPr/>
            <p:nvPr/>
          </p:nvSpPr>
          <p:spPr>
            <a:xfrm>
              <a:off x="9349653" y="1499709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9BC699-0899-4726-8D20-CB828552F9BE}"/>
                </a:ext>
              </a:extLst>
            </p:cNvPr>
            <p:cNvSpPr txBox="1"/>
            <p:nvPr/>
          </p:nvSpPr>
          <p:spPr>
            <a:xfrm>
              <a:off x="10059037" y="688930"/>
              <a:ext cx="1343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Drone Equipments</a:t>
              </a:r>
              <a:endParaRPr lang="en-IN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F3B7E9-C666-4A9B-AC1D-4FF77F8E1114}"/>
              </a:ext>
            </a:extLst>
          </p:cNvPr>
          <p:cNvGrpSpPr/>
          <p:nvPr/>
        </p:nvGrpSpPr>
        <p:grpSpPr>
          <a:xfrm>
            <a:off x="9349653" y="3676547"/>
            <a:ext cx="2663943" cy="1403390"/>
            <a:chOff x="9349653" y="592012"/>
            <a:chExt cx="2663943" cy="140339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D195CAB-886D-47CA-99CB-AD464F8A68D3}"/>
                </a:ext>
              </a:extLst>
            </p:cNvPr>
            <p:cNvSpPr/>
            <p:nvPr/>
          </p:nvSpPr>
          <p:spPr>
            <a:xfrm>
              <a:off x="9349653" y="1259433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DAEF952-6898-408B-9A0E-8C52D8E1DF03}"/>
                </a:ext>
              </a:extLst>
            </p:cNvPr>
            <p:cNvSpPr/>
            <p:nvPr/>
          </p:nvSpPr>
          <p:spPr>
            <a:xfrm>
              <a:off x="9349653" y="1018185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C9D61F9-BFF1-4FA4-8B93-503C08C25FE0}"/>
                </a:ext>
              </a:extLst>
            </p:cNvPr>
            <p:cNvSpPr/>
            <p:nvPr/>
          </p:nvSpPr>
          <p:spPr>
            <a:xfrm>
              <a:off x="9349653" y="1740957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2BA73DA-97E5-4DC6-825E-737F128390DE}"/>
                </a:ext>
              </a:extLst>
            </p:cNvPr>
            <p:cNvSpPr/>
            <p:nvPr/>
          </p:nvSpPr>
          <p:spPr>
            <a:xfrm>
              <a:off x="9349653" y="1499709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D3D90C-F804-42EE-995E-9FAA2EA5F710}"/>
                </a:ext>
              </a:extLst>
            </p:cNvPr>
            <p:cNvSpPr txBox="1"/>
            <p:nvPr/>
          </p:nvSpPr>
          <p:spPr>
            <a:xfrm>
              <a:off x="9891303" y="592012"/>
              <a:ext cx="1639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DGPS/GNSS Equipment</a:t>
              </a:r>
              <a:endParaRPr lang="en-IN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494BCA-7AE8-4F67-98E5-7E5A4449C0BB}"/>
              </a:ext>
            </a:extLst>
          </p:cNvPr>
          <p:cNvGrpSpPr/>
          <p:nvPr/>
        </p:nvGrpSpPr>
        <p:grpSpPr>
          <a:xfrm>
            <a:off x="9349653" y="5289923"/>
            <a:ext cx="2663943" cy="1374840"/>
            <a:chOff x="9349653" y="620562"/>
            <a:chExt cx="2663943" cy="137484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5D108D-871B-424E-AE74-F7437C04C6B1}"/>
                </a:ext>
              </a:extLst>
            </p:cNvPr>
            <p:cNvSpPr/>
            <p:nvPr/>
          </p:nvSpPr>
          <p:spPr>
            <a:xfrm>
              <a:off x="9349653" y="1259433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7AE07CE-8B0D-4633-9EF9-3FB0350161CF}"/>
                </a:ext>
              </a:extLst>
            </p:cNvPr>
            <p:cNvSpPr/>
            <p:nvPr/>
          </p:nvSpPr>
          <p:spPr>
            <a:xfrm>
              <a:off x="9349653" y="1018185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AF42808-8B46-4240-8BFC-0767A22664A6}"/>
                </a:ext>
              </a:extLst>
            </p:cNvPr>
            <p:cNvSpPr/>
            <p:nvPr/>
          </p:nvSpPr>
          <p:spPr>
            <a:xfrm>
              <a:off x="9349653" y="1740957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51D5D16-8C81-4F85-862D-599883B586D5}"/>
                </a:ext>
              </a:extLst>
            </p:cNvPr>
            <p:cNvSpPr/>
            <p:nvPr/>
          </p:nvSpPr>
          <p:spPr>
            <a:xfrm>
              <a:off x="9349653" y="1499709"/>
              <a:ext cx="2663943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C9639-8651-442F-B083-EFCC7B0D0677}"/>
                </a:ext>
              </a:extLst>
            </p:cNvPr>
            <p:cNvSpPr txBox="1"/>
            <p:nvPr/>
          </p:nvSpPr>
          <p:spPr>
            <a:xfrm>
              <a:off x="10299263" y="620562"/>
              <a:ext cx="863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Electronics</a:t>
              </a:r>
              <a:endParaRPr lang="en-IN" sz="1200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7CCF48-263A-4887-A0EB-299F9E61C3CC}"/>
              </a:ext>
            </a:extLst>
          </p:cNvPr>
          <p:cNvCxnSpPr>
            <a:cxnSpLocks/>
          </p:cNvCxnSpPr>
          <p:nvPr/>
        </p:nvCxnSpPr>
        <p:spPr>
          <a:xfrm>
            <a:off x="9349653" y="458631"/>
            <a:ext cx="2663943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38F3E6D-6000-4145-ABEA-9843FB7645E5}"/>
              </a:ext>
            </a:extLst>
          </p:cNvPr>
          <p:cNvSpPr/>
          <p:nvPr/>
        </p:nvSpPr>
        <p:spPr>
          <a:xfrm>
            <a:off x="969044" y="2539094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7F8388-6B40-400C-8685-268C0EFC289A}"/>
              </a:ext>
            </a:extLst>
          </p:cNvPr>
          <p:cNvSpPr/>
          <p:nvPr/>
        </p:nvSpPr>
        <p:spPr>
          <a:xfrm>
            <a:off x="969044" y="2297846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2C0BDD3-F6DA-4D15-A3F2-B3B016862767}"/>
              </a:ext>
            </a:extLst>
          </p:cNvPr>
          <p:cNvSpPr/>
          <p:nvPr/>
        </p:nvSpPr>
        <p:spPr>
          <a:xfrm>
            <a:off x="969044" y="3020618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FF3090C-5F05-421F-B99E-96EACD07E2DE}"/>
              </a:ext>
            </a:extLst>
          </p:cNvPr>
          <p:cNvSpPr/>
          <p:nvPr/>
        </p:nvSpPr>
        <p:spPr>
          <a:xfrm>
            <a:off x="969044" y="2779370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D265D53-6CAF-4555-B1F0-DA0BA93A89BE}"/>
              </a:ext>
            </a:extLst>
          </p:cNvPr>
          <p:cNvSpPr/>
          <p:nvPr/>
        </p:nvSpPr>
        <p:spPr>
          <a:xfrm>
            <a:off x="969044" y="3538865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030EC43-C852-4B8C-AC0D-FE4F4B5761BD}"/>
              </a:ext>
            </a:extLst>
          </p:cNvPr>
          <p:cNvSpPr/>
          <p:nvPr/>
        </p:nvSpPr>
        <p:spPr>
          <a:xfrm>
            <a:off x="969044" y="3297617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00107F1-1B62-4265-BF90-C572DCA08E21}"/>
              </a:ext>
            </a:extLst>
          </p:cNvPr>
          <p:cNvSpPr/>
          <p:nvPr/>
        </p:nvSpPr>
        <p:spPr>
          <a:xfrm>
            <a:off x="969044" y="4020389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C80ED34-234F-41B8-82A9-1918CEB8D866}"/>
              </a:ext>
            </a:extLst>
          </p:cNvPr>
          <p:cNvSpPr/>
          <p:nvPr/>
        </p:nvSpPr>
        <p:spPr>
          <a:xfrm>
            <a:off x="969044" y="3779141"/>
            <a:ext cx="6796035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93F9E97-EFDC-4E4B-B15C-DE0B4956CC4D}"/>
              </a:ext>
            </a:extLst>
          </p:cNvPr>
          <p:cNvSpPr/>
          <p:nvPr/>
        </p:nvSpPr>
        <p:spPr>
          <a:xfrm>
            <a:off x="5097841" y="1255092"/>
            <a:ext cx="1529660" cy="25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75A7AD-C2EB-452D-92E1-21C308A83E35}"/>
              </a:ext>
            </a:extLst>
          </p:cNvPr>
          <p:cNvSpPr/>
          <p:nvPr/>
        </p:nvSpPr>
        <p:spPr>
          <a:xfrm>
            <a:off x="7220782" y="1266887"/>
            <a:ext cx="1708068" cy="25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EDB3BB-C93E-48B6-83C0-20F7A9FEBB86}"/>
              </a:ext>
            </a:extLst>
          </p:cNvPr>
          <p:cNvSpPr txBox="1"/>
          <p:nvPr/>
        </p:nvSpPr>
        <p:spPr>
          <a:xfrm>
            <a:off x="7304518" y="1264094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Ask for Sending Approval</a:t>
            </a:r>
            <a:endParaRPr lang="en-IN" sz="105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F418F9D-1DFB-4637-800B-7FFC739EAECD}"/>
              </a:ext>
            </a:extLst>
          </p:cNvPr>
          <p:cNvSpPr/>
          <p:nvPr/>
        </p:nvSpPr>
        <p:spPr>
          <a:xfrm>
            <a:off x="7220782" y="890686"/>
            <a:ext cx="1708068" cy="25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30CB8-F0BA-4335-BAE4-883C557F7794}"/>
              </a:ext>
            </a:extLst>
          </p:cNvPr>
          <p:cNvSpPr txBox="1"/>
          <p:nvPr/>
        </p:nvSpPr>
        <p:spPr>
          <a:xfrm>
            <a:off x="7507719" y="902407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Attach </a:t>
            </a:r>
            <a:r>
              <a:rPr lang="en-GB" sz="1050" dirty="0" err="1"/>
              <a:t>Eway</a:t>
            </a:r>
            <a:r>
              <a:rPr lang="en-GB" sz="1050" dirty="0"/>
              <a:t> Bill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2579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C754A0-A789-47B5-8566-FE685663BDAD}"/>
              </a:ext>
            </a:extLst>
          </p:cNvPr>
          <p:cNvSpPr/>
          <p:nvPr/>
        </p:nvSpPr>
        <p:spPr>
          <a:xfrm>
            <a:off x="1102659" y="748347"/>
            <a:ext cx="9265206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C74CDA-B573-40B9-93DD-CDA3452BCE59}"/>
              </a:ext>
            </a:extLst>
          </p:cNvPr>
          <p:cNvGrpSpPr/>
          <p:nvPr/>
        </p:nvGrpSpPr>
        <p:grpSpPr>
          <a:xfrm>
            <a:off x="1503233" y="2462921"/>
            <a:ext cx="8864632" cy="3655491"/>
            <a:chOff x="478972" y="1849059"/>
            <a:chExt cx="7707085" cy="46590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90769D-3E58-43BF-A3B5-5A1AFDA4F9BD}"/>
                </a:ext>
              </a:extLst>
            </p:cNvPr>
            <p:cNvSpPr/>
            <p:nvPr/>
          </p:nvSpPr>
          <p:spPr>
            <a:xfrm>
              <a:off x="478972" y="1849059"/>
              <a:ext cx="7707085" cy="46590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E5410C-3B7F-49C4-9453-8720B717E3EC}"/>
                </a:ext>
              </a:extLst>
            </p:cNvPr>
            <p:cNvSpPr/>
            <p:nvPr/>
          </p:nvSpPr>
          <p:spPr>
            <a:xfrm>
              <a:off x="7739904" y="2323301"/>
              <a:ext cx="217715" cy="3796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495CB2-4470-4EE4-87A0-AECECFE5E881}"/>
              </a:ext>
            </a:extLst>
          </p:cNvPr>
          <p:cNvGrpSpPr/>
          <p:nvPr/>
        </p:nvGrpSpPr>
        <p:grpSpPr>
          <a:xfrm>
            <a:off x="1503233" y="1660946"/>
            <a:ext cx="2224958" cy="243903"/>
            <a:chOff x="518459" y="868624"/>
            <a:chExt cx="2835808" cy="310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B95A1-7A9D-4BF9-996F-1F73A8641F62}"/>
                </a:ext>
              </a:extLst>
            </p:cNvPr>
            <p:cNvSpPr txBox="1"/>
            <p:nvPr/>
          </p:nvSpPr>
          <p:spPr>
            <a:xfrm>
              <a:off x="518459" y="868624"/>
              <a:ext cx="1071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Origin of Site :</a:t>
              </a:r>
              <a:endParaRPr lang="en-IN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3EA8987-78DA-40A0-95E3-0A1CBEA0E872}"/>
                </a:ext>
              </a:extLst>
            </p:cNvPr>
            <p:cNvSpPr/>
            <p:nvPr/>
          </p:nvSpPr>
          <p:spPr>
            <a:xfrm>
              <a:off x="1824607" y="925044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A85E43-BBDC-4C05-BEB5-3FA30FFCD4AE}"/>
              </a:ext>
            </a:extLst>
          </p:cNvPr>
          <p:cNvSpPr txBox="1"/>
          <p:nvPr/>
        </p:nvSpPr>
        <p:spPr>
          <a:xfrm>
            <a:off x="3953234" y="1633594"/>
            <a:ext cx="918377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Destination Site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9B22B-0E5B-43AE-956D-766E93F92C55}"/>
              </a:ext>
            </a:extLst>
          </p:cNvPr>
          <p:cNvSpPr/>
          <p:nvPr/>
        </p:nvSpPr>
        <p:spPr>
          <a:xfrm>
            <a:off x="5072626" y="1678642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E655A0-7054-429D-9A07-B80AAA2DC268}"/>
              </a:ext>
            </a:extLst>
          </p:cNvPr>
          <p:cNvGrpSpPr/>
          <p:nvPr/>
        </p:nvGrpSpPr>
        <p:grpSpPr>
          <a:xfrm>
            <a:off x="1538376" y="2020274"/>
            <a:ext cx="2183439" cy="244677"/>
            <a:chOff x="574192" y="1304052"/>
            <a:chExt cx="2782890" cy="3118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1F6B1-BE56-40EC-B789-73193C50176B}"/>
                </a:ext>
              </a:extLst>
            </p:cNvPr>
            <p:cNvSpPr txBox="1"/>
            <p:nvPr/>
          </p:nvSpPr>
          <p:spPr>
            <a:xfrm>
              <a:off x="574192" y="1304052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Name</a:t>
              </a:r>
              <a:endParaRPr lang="en-IN" sz="12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B6DFF5-F61C-4156-9C92-0AED07FAFA39}"/>
                </a:ext>
              </a:extLst>
            </p:cNvPr>
            <p:cNvSpPr/>
            <p:nvPr/>
          </p:nvSpPr>
          <p:spPr>
            <a:xfrm>
              <a:off x="1827422" y="1361459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5A4CBB-7B7D-4A2C-867C-F75B914D240E}"/>
              </a:ext>
            </a:extLst>
          </p:cNvPr>
          <p:cNvSpPr txBox="1"/>
          <p:nvPr/>
        </p:nvSpPr>
        <p:spPr>
          <a:xfrm>
            <a:off x="3970589" y="2001846"/>
            <a:ext cx="883665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AA456A-6DF8-4CA4-A3C4-CA994E0F6B66}"/>
              </a:ext>
            </a:extLst>
          </p:cNvPr>
          <p:cNvSpPr/>
          <p:nvPr/>
        </p:nvSpPr>
        <p:spPr>
          <a:xfrm>
            <a:off x="1833197" y="30242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41E2F-EC37-483A-9675-9B3164FCB453}"/>
              </a:ext>
            </a:extLst>
          </p:cNvPr>
          <p:cNvSpPr/>
          <p:nvPr/>
        </p:nvSpPr>
        <p:spPr>
          <a:xfrm>
            <a:off x="1833197" y="2835009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69896D-815B-42C3-8C41-B22D7C3DF0F9}"/>
              </a:ext>
            </a:extLst>
          </p:cNvPr>
          <p:cNvSpPr/>
          <p:nvPr/>
        </p:nvSpPr>
        <p:spPr>
          <a:xfrm>
            <a:off x="1833197" y="34020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090FE1-460E-4B0B-AFFA-3E4F82D309B3}"/>
              </a:ext>
            </a:extLst>
          </p:cNvPr>
          <p:cNvSpPr/>
          <p:nvPr/>
        </p:nvSpPr>
        <p:spPr>
          <a:xfrm>
            <a:off x="1833197" y="3212810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74698-C041-47D7-9E7E-C8947F79A78D}"/>
              </a:ext>
            </a:extLst>
          </p:cNvPr>
          <p:cNvSpPr/>
          <p:nvPr/>
        </p:nvSpPr>
        <p:spPr>
          <a:xfrm>
            <a:off x="1833197" y="3808705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D967D1-30E1-4797-B341-280E672C244B}"/>
              </a:ext>
            </a:extLst>
          </p:cNvPr>
          <p:cNvSpPr/>
          <p:nvPr/>
        </p:nvSpPr>
        <p:spPr>
          <a:xfrm>
            <a:off x="1833197" y="3619423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02C765-F4B1-4C32-A29A-C35427C6B5C5}"/>
              </a:ext>
            </a:extLst>
          </p:cNvPr>
          <p:cNvSpPr/>
          <p:nvPr/>
        </p:nvSpPr>
        <p:spPr>
          <a:xfrm>
            <a:off x="1833197" y="4186506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E86F97-DED0-40EF-B992-7DDF7A669E38}"/>
              </a:ext>
            </a:extLst>
          </p:cNvPr>
          <p:cNvSpPr/>
          <p:nvPr/>
        </p:nvSpPr>
        <p:spPr>
          <a:xfrm>
            <a:off x="1833197" y="3997224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2BEC49-9C8C-46B2-B761-239771E4214E}"/>
              </a:ext>
            </a:extLst>
          </p:cNvPr>
          <p:cNvSpPr/>
          <p:nvPr/>
        </p:nvSpPr>
        <p:spPr>
          <a:xfrm>
            <a:off x="5072626" y="2016870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50B89-19EF-4BF2-A962-00EEA3AE4AD9}"/>
              </a:ext>
            </a:extLst>
          </p:cNvPr>
          <p:cNvGrpSpPr/>
          <p:nvPr/>
        </p:nvGrpSpPr>
        <p:grpSpPr>
          <a:xfrm>
            <a:off x="6738273" y="1998255"/>
            <a:ext cx="1783258" cy="261610"/>
            <a:chOff x="7201815" y="1520194"/>
            <a:chExt cx="2272842" cy="3334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05DCD0E-A974-4F02-8C66-3027DD8B8F9A}"/>
                </a:ext>
              </a:extLst>
            </p:cNvPr>
            <p:cNvSpPr/>
            <p:nvPr/>
          </p:nvSpPr>
          <p:spPr>
            <a:xfrm>
              <a:off x="7201815" y="1555712"/>
              <a:ext cx="2272842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8733A3-5430-4B89-8612-BBB4AA25E78A}"/>
                </a:ext>
              </a:extLst>
            </p:cNvPr>
            <p:cNvSpPr txBox="1"/>
            <p:nvPr/>
          </p:nvSpPr>
          <p:spPr>
            <a:xfrm>
              <a:off x="7670213" y="1520194"/>
              <a:ext cx="1328424" cy="3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Accept to Send</a:t>
              </a:r>
              <a:endParaRPr lang="en-IN" sz="11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A3535B-5EC7-42BB-8604-E21EC3FB5E93}"/>
              </a:ext>
            </a:extLst>
          </p:cNvPr>
          <p:cNvGrpSpPr/>
          <p:nvPr/>
        </p:nvGrpSpPr>
        <p:grpSpPr>
          <a:xfrm>
            <a:off x="6818173" y="1647572"/>
            <a:ext cx="1340140" cy="243079"/>
            <a:chOff x="6738273" y="1687517"/>
            <a:chExt cx="1340140" cy="24307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3E999D8-D2DB-40B4-91B3-2FDC979DFD06}"/>
                </a:ext>
              </a:extLst>
            </p:cNvPr>
            <p:cNvSpPr/>
            <p:nvPr/>
          </p:nvSpPr>
          <p:spPr>
            <a:xfrm>
              <a:off x="6738273" y="1687517"/>
              <a:ext cx="1340140" cy="2430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A92B6A-5D7B-4134-9A06-6CF7056D85B1}"/>
                </a:ext>
              </a:extLst>
            </p:cNvPr>
            <p:cNvSpPr txBox="1"/>
            <p:nvPr/>
          </p:nvSpPr>
          <p:spPr>
            <a:xfrm>
              <a:off x="6927850" y="1690249"/>
              <a:ext cx="702052" cy="199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See </a:t>
              </a:r>
              <a:r>
                <a:rPr lang="en-GB" sz="1050" dirty="0" err="1"/>
                <a:t>Eway</a:t>
              </a:r>
              <a:r>
                <a:rPr lang="en-GB" sz="1050" dirty="0"/>
                <a:t> Bill</a:t>
              </a:r>
              <a:endParaRPr lang="en-IN" sz="105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6453412" y="821032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Receiver Form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0DC63-6512-4558-BFAD-DAB8A1BC3378}"/>
              </a:ext>
            </a:extLst>
          </p:cNvPr>
          <p:cNvSpPr txBox="1"/>
          <p:nvPr/>
        </p:nvSpPr>
        <p:spPr>
          <a:xfrm>
            <a:off x="4895954" y="81700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Form</a:t>
            </a:r>
            <a:endParaRPr lang="en-IN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CC5E7D-96CE-4AC7-9624-31C7BC444755}"/>
              </a:ext>
            </a:extLst>
          </p:cNvPr>
          <p:cNvSpPr/>
          <p:nvPr/>
        </p:nvSpPr>
        <p:spPr>
          <a:xfrm>
            <a:off x="2887859" y="783981"/>
            <a:ext cx="1746020" cy="31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C230F3-5F8A-49D3-B9DC-1779782E40DC}"/>
              </a:ext>
            </a:extLst>
          </p:cNvPr>
          <p:cNvSpPr txBox="1"/>
          <p:nvPr/>
        </p:nvSpPr>
        <p:spPr>
          <a:xfrm>
            <a:off x="3023793" y="804375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Sender Form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73E376-4267-49FD-99D4-3DB73F861012}"/>
              </a:ext>
            </a:extLst>
          </p:cNvPr>
          <p:cNvSpPr txBox="1"/>
          <p:nvPr/>
        </p:nvSpPr>
        <p:spPr>
          <a:xfrm>
            <a:off x="8799226" y="809513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467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C74CDA-B573-40B9-93DD-CDA3452BCE59}"/>
              </a:ext>
            </a:extLst>
          </p:cNvPr>
          <p:cNvGrpSpPr/>
          <p:nvPr/>
        </p:nvGrpSpPr>
        <p:grpSpPr>
          <a:xfrm>
            <a:off x="1503233" y="2462921"/>
            <a:ext cx="8864632" cy="3655491"/>
            <a:chOff x="478972" y="1849059"/>
            <a:chExt cx="7707085" cy="46590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90769D-3E58-43BF-A3B5-5A1AFDA4F9BD}"/>
                </a:ext>
              </a:extLst>
            </p:cNvPr>
            <p:cNvSpPr/>
            <p:nvPr/>
          </p:nvSpPr>
          <p:spPr>
            <a:xfrm>
              <a:off x="478972" y="1849059"/>
              <a:ext cx="7707085" cy="46590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E5410C-3B7F-49C4-9453-8720B717E3EC}"/>
                </a:ext>
              </a:extLst>
            </p:cNvPr>
            <p:cNvSpPr/>
            <p:nvPr/>
          </p:nvSpPr>
          <p:spPr>
            <a:xfrm>
              <a:off x="7739904" y="2323301"/>
              <a:ext cx="217715" cy="3796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495CB2-4470-4EE4-87A0-AECECFE5E881}"/>
              </a:ext>
            </a:extLst>
          </p:cNvPr>
          <p:cNvGrpSpPr/>
          <p:nvPr/>
        </p:nvGrpSpPr>
        <p:grpSpPr>
          <a:xfrm>
            <a:off x="1503233" y="1660946"/>
            <a:ext cx="2224958" cy="243903"/>
            <a:chOff x="518459" y="868624"/>
            <a:chExt cx="2835808" cy="310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B95A1-7A9D-4BF9-996F-1F73A8641F62}"/>
                </a:ext>
              </a:extLst>
            </p:cNvPr>
            <p:cNvSpPr txBox="1"/>
            <p:nvPr/>
          </p:nvSpPr>
          <p:spPr>
            <a:xfrm>
              <a:off x="518459" y="868624"/>
              <a:ext cx="1071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Origin of Site :</a:t>
              </a:r>
              <a:endParaRPr lang="en-IN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3EA8987-78DA-40A0-95E3-0A1CBEA0E872}"/>
                </a:ext>
              </a:extLst>
            </p:cNvPr>
            <p:cNvSpPr/>
            <p:nvPr/>
          </p:nvSpPr>
          <p:spPr>
            <a:xfrm>
              <a:off x="1824607" y="925044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A85E43-BBDC-4C05-BEB5-3FA30FFCD4AE}"/>
              </a:ext>
            </a:extLst>
          </p:cNvPr>
          <p:cNvSpPr txBox="1"/>
          <p:nvPr/>
        </p:nvSpPr>
        <p:spPr>
          <a:xfrm>
            <a:off x="3953234" y="1633594"/>
            <a:ext cx="918377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Destination Site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9B22B-0E5B-43AE-956D-766E93F92C55}"/>
              </a:ext>
            </a:extLst>
          </p:cNvPr>
          <p:cNvSpPr/>
          <p:nvPr/>
        </p:nvSpPr>
        <p:spPr>
          <a:xfrm>
            <a:off x="5072626" y="1678642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E655A0-7054-429D-9A07-B80AAA2DC268}"/>
              </a:ext>
            </a:extLst>
          </p:cNvPr>
          <p:cNvGrpSpPr/>
          <p:nvPr/>
        </p:nvGrpSpPr>
        <p:grpSpPr>
          <a:xfrm>
            <a:off x="1538376" y="2020274"/>
            <a:ext cx="2183439" cy="244677"/>
            <a:chOff x="574192" y="1304052"/>
            <a:chExt cx="2782890" cy="3118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1F6B1-BE56-40EC-B789-73193C50176B}"/>
                </a:ext>
              </a:extLst>
            </p:cNvPr>
            <p:cNvSpPr txBox="1"/>
            <p:nvPr/>
          </p:nvSpPr>
          <p:spPr>
            <a:xfrm>
              <a:off x="574192" y="1304052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Name</a:t>
              </a:r>
              <a:endParaRPr lang="en-IN" sz="12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B6DFF5-F61C-4156-9C92-0AED07FAFA39}"/>
                </a:ext>
              </a:extLst>
            </p:cNvPr>
            <p:cNvSpPr/>
            <p:nvPr/>
          </p:nvSpPr>
          <p:spPr>
            <a:xfrm>
              <a:off x="1827422" y="1361459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5A4CBB-7B7D-4A2C-867C-F75B914D240E}"/>
              </a:ext>
            </a:extLst>
          </p:cNvPr>
          <p:cNvSpPr txBox="1"/>
          <p:nvPr/>
        </p:nvSpPr>
        <p:spPr>
          <a:xfrm>
            <a:off x="3970589" y="2001846"/>
            <a:ext cx="883665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AA456A-6DF8-4CA4-A3C4-CA994E0F6B66}"/>
              </a:ext>
            </a:extLst>
          </p:cNvPr>
          <p:cNvSpPr/>
          <p:nvPr/>
        </p:nvSpPr>
        <p:spPr>
          <a:xfrm>
            <a:off x="1833197" y="30242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41E2F-EC37-483A-9675-9B3164FCB453}"/>
              </a:ext>
            </a:extLst>
          </p:cNvPr>
          <p:cNvSpPr/>
          <p:nvPr/>
        </p:nvSpPr>
        <p:spPr>
          <a:xfrm>
            <a:off x="1833197" y="2835009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69896D-815B-42C3-8C41-B22D7C3DF0F9}"/>
              </a:ext>
            </a:extLst>
          </p:cNvPr>
          <p:cNvSpPr/>
          <p:nvPr/>
        </p:nvSpPr>
        <p:spPr>
          <a:xfrm>
            <a:off x="1833197" y="34020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090FE1-460E-4B0B-AFFA-3E4F82D309B3}"/>
              </a:ext>
            </a:extLst>
          </p:cNvPr>
          <p:cNvSpPr/>
          <p:nvPr/>
        </p:nvSpPr>
        <p:spPr>
          <a:xfrm>
            <a:off x="1833197" y="3212810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74698-C041-47D7-9E7E-C8947F79A78D}"/>
              </a:ext>
            </a:extLst>
          </p:cNvPr>
          <p:cNvSpPr/>
          <p:nvPr/>
        </p:nvSpPr>
        <p:spPr>
          <a:xfrm>
            <a:off x="1833197" y="3808705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D967D1-30E1-4797-B341-280E672C244B}"/>
              </a:ext>
            </a:extLst>
          </p:cNvPr>
          <p:cNvSpPr/>
          <p:nvPr/>
        </p:nvSpPr>
        <p:spPr>
          <a:xfrm>
            <a:off x="1833197" y="3619423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02C765-F4B1-4C32-A29A-C35427C6B5C5}"/>
              </a:ext>
            </a:extLst>
          </p:cNvPr>
          <p:cNvSpPr/>
          <p:nvPr/>
        </p:nvSpPr>
        <p:spPr>
          <a:xfrm>
            <a:off x="1833197" y="4186506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E86F97-DED0-40EF-B992-7DDF7A669E38}"/>
              </a:ext>
            </a:extLst>
          </p:cNvPr>
          <p:cNvSpPr/>
          <p:nvPr/>
        </p:nvSpPr>
        <p:spPr>
          <a:xfrm>
            <a:off x="1833197" y="3997224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2BEC49-9C8C-46B2-B761-239771E4214E}"/>
              </a:ext>
            </a:extLst>
          </p:cNvPr>
          <p:cNvSpPr/>
          <p:nvPr/>
        </p:nvSpPr>
        <p:spPr>
          <a:xfrm>
            <a:off x="5072626" y="2016870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50B89-19EF-4BF2-A962-00EEA3AE4AD9}"/>
              </a:ext>
            </a:extLst>
          </p:cNvPr>
          <p:cNvGrpSpPr/>
          <p:nvPr/>
        </p:nvGrpSpPr>
        <p:grpSpPr>
          <a:xfrm>
            <a:off x="6736854" y="2025106"/>
            <a:ext cx="1911102" cy="261610"/>
            <a:chOff x="7200004" y="1554417"/>
            <a:chExt cx="2435784" cy="3334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05DCD0E-A974-4F02-8C66-3027DD8B8F9A}"/>
                </a:ext>
              </a:extLst>
            </p:cNvPr>
            <p:cNvSpPr/>
            <p:nvPr/>
          </p:nvSpPr>
          <p:spPr>
            <a:xfrm>
              <a:off x="7201815" y="1555712"/>
              <a:ext cx="2272842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8733A3-5430-4B89-8612-BBB4AA25E78A}"/>
                </a:ext>
              </a:extLst>
            </p:cNvPr>
            <p:cNvSpPr txBox="1"/>
            <p:nvPr/>
          </p:nvSpPr>
          <p:spPr>
            <a:xfrm>
              <a:off x="7200004" y="1554417"/>
              <a:ext cx="2435784" cy="3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Ask for Receivement Approval</a:t>
              </a:r>
              <a:endParaRPr lang="en-IN" sz="11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E999D8-D2DB-40B4-91B3-2FDC979DFD06}"/>
              </a:ext>
            </a:extLst>
          </p:cNvPr>
          <p:cNvSpPr/>
          <p:nvPr/>
        </p:nvSpPr>
        <p:spPr>
          <a:xfrm>
            <a:off x="6738273" y="1730960"/>
            <a:ext cx="1340140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92B6A-5D7B-4134-9A06-6CF7056D85B1}"/>
              </a:ext>
            </a:extLst>
          </p:cNvPr>
          <p:cNvSpPr txBox="1"/>
          <p:nvPr/>
        </p:nvSpPr>
        <p:spPr>
          <a:xfrm>
            <a:off x="6927850" y="1703696"/>
            <a:ext cx="702052" cy="199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See </a:t>
            </a:r>
            <a:r>
              <a:rPr lang="en-GB" sz="1050" dirty="0" err="1"/>
              <a:t>Eway</a:t>
            </a:r>
            <a:r>
              <a:rPr lang="en-GB" sz="1050" dirty="0"/>
              <a:t> Bill</a:t>
            </a:r>
            <a:endParaRPr lang="en-IN" sz="105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8F9B9E-9585-446F-83BD-002A8706102E}"/>
              </a:ext>
            </a:extLst>
          </p:cNvPr>
          <p:cNvSpPr/>
          <p:nvPr/>
        </p:nvSpPr>
        <p:spPr>
          <a:xfrm>
            <a:off x="1102659" y="748347"/>
            <a:ext cx="9265206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70F478-0565-4D46-AADB-2DDED006F2E4}"/>
              </a:ext>
            </a:extLst>
          </p:cNvPr>
          <p:cNvSpPr txBox="1"/>
          <p:nvPr/>
        </p:nvSpPr>
        <p:spPr>
          <a:xfrm>
            <a:off x="6453412" y="821032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Receiver Form</a:t>
            </a:r>
            <a:endParaRPr lang="en-IN" sz="1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0EBD800-48FA-41E0-B47F-4F10728172FB}"/>
              </a:ext>
            </a:extLst>
          </p:cNvPr>
          <p:cNvSpPr/>
          <p:nvPr/>
        </p:nvSpPr>
        <p:spPr>
          <a:xfrm>
            <a:off x="4608081" y="783981"/>
            <a:ext cx="1746020" cy="31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05427-309B-4A4B-A5B8-ECDF934D7F98}"/>
              </a:ext>
            </a:extLst>
          </p:cNvPr>
          <p:cNvSpPr txBox="1"/>
          <p:nvPr/>
        </p:nvSpPr>
        <p:spPr>
          <a:xfrm>
            <a:off x="3023793" y="804375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Sender Form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DD895-AD95-4AF7-BF98-1BC608458142}"/>
              </a:ext>
            </a:extLst>
          </p:cNvPr>
          <p:cNvSpPr txBox="1"/>
          <p:nvPr/>
        </p:nvSpPr>
        <p:spPr>
          <a:xfrm>
            <a:off x="4895954" y="81700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Form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56C6A-4916-4B5F-AF6A-6A40B142C409}"/>
              </a:ext>
            </a:extLst>
          </p:cNvPr>
          <p:cNvSpPr txBox="1"/>
          <p:nvPr/>
        </p:nvSpPr>
        <p:spPr>
          <a:xfrm>
            <a:off x="8799226" y="809513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9494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C74CDA-B573-40B9-93DD-CDA3452BCE59}"/>
              </a:ext>
            </a:extLst>
          </p:cNvPr>
          <p:cNvGrpSpPr/>
          <p:nvPr/>
        </p:nvGrpSpPr>
        <p:grpSpPr>
          <a:xfrm>
            <a:off x="1503233" y="2462921"/>
            <a:ext cx="8864632" cy="3655491"/>
            <a:chOff x="478972" y="1849059"/>
            <a:chExt cx="7707085" cy="46590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90769D-3E58-43BF-A3B5-5A1AFDA4F9BD}"/>
                </a:ext>
              </a:extLst>
            </p:cNvPr>
            <p:cNvSpPr/>
            <p:nvPr/>
          </p:nvSpPr>
          <p:spPr>
            <a:xfrm>
              <a:off x="478972" y="1849059"/>
              <a:ext cx="7707085" cy="46590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E5410C-3B7F-49C4-9453-8720B717E3EC}"/>
                </a:ext>
              </a:extLst>
            </p:cNvPr>
            <p:cNvSpPr/>
            <p:nvPr/>
          </p:nvSpPr>
          <p:spPr>
            <a:xfrm>
              <a:off x="7739904" y="2323301"/>
              <a:ext cx="217715" cy="3796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495CB2-4470-4EE4-87A0-AECECFE5E881}"/>
              </a:ext>
            </a:extLst>
          </p:cNvPr>
          <p:cNvGrpSpPr/>
          <p:nvPr/>
        </p:nvGrpSpPr>
        <p:grpSpPr>
          <a:xfrm>
            <a:off x="1503233" y="1660946"/>
            <a:ext cx="2224958" cy="243903"/>
            <a:chOff x="518459" y="868624"/>
            <a:chExt cx="2835808" cy="310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B95A1-7A9D-4BF9-996F-1F73A8641F62}"/>
                </a:ext>
              </a:extLst>
            </p:cNvPr>
            <p:cNvSpPr txBox="1"/>
            <p:nvPr/>
          </p:nvSpPr>
          <p:spPr>
            <a:xfrm>
              <a:off x="518459" y="868624"/>
              <a:ext cx="1071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Origin of Site :</a:t>
              </a:r>
              <a:endParaRPr lang="en-IN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3EA8987-78DA-40A0-95E3-0A1CBEA0E872}"/>
                </a:ext>
              </a:extLst>
            </p:cNvPr>
            <p:cNvSpPr/>
            <p:nvPr/>
          </p:nvSpPr>
          <p:spPr>
            <a:xfrm>
              <a:off x="1824607" y="925044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A85E43-BBDC-4C05-BEB5-3FA30FFCD4AE}"/>
              </a:ext>
            </a:extLst>
          </p:cNvPr>
          <p:cNvSpPr txBox="1"/>
          <p:nvPr/>
        </p:nvSpPr>
        <p:spPr>
          <a:xfrm>
            <a:off x="3953234" y="1633594"/>
            <a:ext cx="918377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Destination Site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9B22B-0E5B-43AE-956D-766E93F92C55}"/>
              </a:ext>
            </a:extLst>
          </p:cNvPr>
          <p:cNvSpPr/>
          <p:nvPr/>
        </p:nvSpPr>
        <p:spPr>
          <a:xfrm>
            <a:off x="5072626" y="1678642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E655A0-7054-429D-9A07-B80AAA2DC268}"/>
              </a:ext>
            </a:extLst>
          </p:cNvPr>
          <p:cNvGrpSpPr/>
          <p:nvPr/>
        </p:nvGrpSpPr>
        <p:grpSpPr>
          <a:xfrm>
            <a:off x="1538376" y="2020274"/>
            <a:ext cx="2183439" cy="244677"/>
            <a:chOff x="574192" y="1304052"/>
            <a:chExt cx="2782890" cy="3118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1F6B1-BE56-40EC-B789-73193C50176B}"/>
                </a:ext>
              </a:extLst>
            </p:cNvPr>
            <p:cNvSpPr txBox="1"/>
            <p:nvPr/>
          </p:nvSpPr>
          <p:spPr>
            <a:xfrm>
              <a:off x="574192" y="1304052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Name</a:t>
              </a:r>
              <a:endParaRPr lang="en-IN" sz="12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B6DFF5-F61C-4156-9C92-0AED07FAFA39}"/>
                </a:ext>
              </a:extLst>
            </p:cNvPr>
            <p:cNvSpPr/>
            <p:nvPr/>
          </p:nvSpPr>
          <p:spPr>
            <a:xfrm>
              <a:off x="1827422" y="1361459"/>
              <a:ext cx="1529660" cy="25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5A4CBB-7B7D-4A2C-867C-F75B914D240E}"/>
              </a:ext>
            </a:extLst>
          </p:cNvPr>
          <p:cNvSpPr txBox="1"/>
          <p:nvPr/>
        </p:nvSpPr>
        <p:spPr>
          <a:xfrm>
            <a:off x="3970589" y="2001846"/>
            <a:ext cx="883665" cy="217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AA456A-6DF8-4CA4-A3C4-CA994E0F6B66}"/>
              </a:ext>
            </a:extLst>
          </p:cNvPr>
          <p:cNvSpPr/>
          <p:nvPr/>
        </p:nvSpPr>
        <p:spPr>
          <a:xfrm>
            <a:off x="1833197" y="30242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41E2F-EC37-483A-9675-9B3164FCB453}"/>
              </a:ext>
            </a:extLst>
          </p:cNvPr>
          <p:cNvSpPr/>
          <p:nvPr/>
        </p:nvSpPr>
        <p:spPr>
          <a:xfrm>
            <a:off x="1833197" y="2835009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69896D-815B-42C3-8C41-B22D7C3DF0F9}"/>
              </a:ext>
            </a:extLst>
          </p:cNvPr>
          <p:cNvSpPr/>
          <p:nvPr/>
        </p:nvSpPr>
        <p:spPr>
          <a:xfrm>
            <a:off x="1833197" y="3402091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090FE1-460E-4B0B-AFFA-3E4F82D309B3}"/>
              </a:ext>
            </a:extLst>
          </p:cNvPr>
          <p:cNvSpPr/>
          <p:nvPr/>
        </p:nvSpPr>
        <p:spPr>
          <a:xfrm>
            <a:off x="1833197" y="3212810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74698-C041-47D7-9E7E-C8947F79A78D}"/>
              </a:ext>
            </a:extLst>
          </p:cNvPr>
          <p:cNvSpPr/>
          <p:nvPr/>
        </p:nvSpPr>
        <p:spPr>
          <a:xfrm>
            <a:off x="1833197" y="3808705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D967D1-30E1-4797-B341-280E672C244B}"/>
              </a:ext>
            </a:extLst>
          </p:cNvPr>
          <p:cNvSpPr/>
          <p:nvPr/>
        </p:nvSpPr>
        <p:spPr>
          <a:xfrm>
            <a:off x="1833197" y="3619423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02C765-F4B1-4C32-A29A-C35427C6B5C5}"/>
              </a:ext>
            </a:extLst>
          </p:cNvPr>
          <p:cNvSpPr/>
          <p:nvPr/>
        </p:nvSpPr>
        <p:spPr>
          <a:xfrm>
            <a:off x="1833197" y="4186506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E86F97-DED0-40EF-B992-7DDF7A669E38}"/>
              </a:ext>
            </a:extLst>
          </p:cNvPr>
          <p:cNvSpPr/>
          <p:nvPr/>
        </p:nvSpPr>
        <p:spPr>
          <a:xfrm>
            <a:off x="1833197" y="3997224"/>
            <a:ext cx="7816749" cy="2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2BEC49-9C8C-46B2-B761-239771E4214E}"/>
              </a:ext>
            </a:extLst>
          </p:cNvPr>
          <p:cNvSpPr/>
          <p:nvPr/>
        </p:nvSpPr>
        <p:spPr>
          <a:xfrm>
            <a:off x="5072626" y="2016870"/>
            <a:ext cx="1200162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50B89-19EF-4BF2-A962-00EEA3AE4AD9}"/>
              </a:ext>
            </a:extLst>
          </p:cNvPr>
          <p:cNvGrpSpPr/>
          <p:nvPr/>
        </p:nvGrpSpPr>
        <p:grpSpPr>
          <a:xfrm>
            <a:off x="6738273" y="1998257"/>
            <a:ext cx="1783258" cy="245199"/>
            <a:chOff x="7201815" y="1520194"/>
            <a:chExt cx="2272842" cy="31251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05DCD0E-A974-4F02-8C66-3027DD8B8F9A}"/>
                </a:ext>
              </a:extLst>
            </p:cNvPr>
            <p:cNvSpPr/>
            <p:nvPr/>
          </p:nvSpPr>
          <p:spPr>
            <a:xfrm>
              <a:off x="7201815" y="1555712"/>
              <a:ext cx="2272842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8733A3-5430-4B89-8612-BBB4AA25E78A}"/>
                </a:ext>
              </a:extLst>
            </p:cNvPr>
            <p:cNvSpPr txBox="1"/>
            <p:nvPr/>
          </p:nvSpPr>
          <p:spPr>
            <a:xfrm>
              <a:off x="7670213" y="1520194"/>
              <a:ext cx="974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Accept to Use</a:t>
              </a:r>
              <a:endParaRPr lang="en-IN" sz="11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E999D8-D2DB-40B4-91B3-2FDC979DFD06}"/>
              </a:ext>
            </a:extLst>
          </p:cNvPr>
          <p:cNvSpPr/>
          <p:nvPr/>
        </p:nvSpPr>
        <p:spPr>
          <a:xfrm>
            <a:off x="6738273" y="1730960"/>
            <a:ext cx="1340140" cy="19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92B6A-5D7B-4134-9A06-6CF7056D85B1}"/>
              </a:ext>
            </a:extLst>
          </p:cNvPr>
          <p:cNvSpPr txBox="1"/>
          <p:nvPr/>
        </p:nvSpPr>
        <p:spPr>
          <a:xfrm>
            <a:off x="6927850" y="1703696"/>
            <a:ext cx="702052" cy="199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See </a:t>
            </a:r>
            <a:r>
              <a:rPr lang="en-GB" sz="1050" dirty="0" err="1"/>
              <a:t>Eway</a:t>
            </a:r>
            <a:r>
              <a:rPr lang="en-GB" sz="1050" dirty="0"/>
              <a:t> Bill</a:t>
            </a:r>
            <a:endParaRPr lang="en-IN" sz="105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9E8BC2-BBC2-4E3D-90CB-33C4E3CE3FC1}"/>
              </a:ext>
            </a:extLst>
          </p:cNvPr>
          <p:cNvSpPr/>
          <p:nvPr/>
        </p:nvSpPr>
        <p:spPr>
          <a:xfrm>
            <a:off x="1102659" y="748347"/>
            <a:ext cx="9265206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9C9BF-EC68-41DD-A5EB-0AB4F8B0EFA0}"/>
              </a:ext>
            </a:extLst>
          </p:cNvPr>
          <p:cNvSpPr txBox="1"/>
          <p:nvPr/>
        </p:nvSpPr>
        <p:spPr>
          <a:xfrm>
            <a:off x="4895954" y="81700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Form</a:t>
            </a:r>
            <a:endParaRPr lang="en-IN" sz="1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BC0176D-49B4-447D-BF22-977E72386952}"/>
              </a:ext>
            </a:extLst>
          </p:cNvPr>
          <p:cNvSpPr/>
          <p:nvPr/>
        </p:nvSpPr>
        <p:spPr>
          <a:xfrm>
            <a:off x="6361288" y="783981"/>
            <a:ext cx="1746020" cy="31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9F873-AE29-41ED-9C38-31854F0BFADE}"/>
              </a:ext>
            </a:extLst>
          </p:cNvPr>
          <p:cNvSpPr txBox="1"/>
          <p:nvPr/>
        </p:nvSpPr>
        <p:spPr>
          <a:xfrm>
            <a:off x="3023793" y="804375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Sender Form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F5FCE-E3BB-4CCD-B84E-7298F883D9A9}"/>
              </a:ext>
            </a:extLst>
          </p:cNvPr>
          <p:cNvSpPr txBox="1"/>
          <p:nvPr/>
        </p:nvSpPr>
        <p:spPr>
          <a:xfrm>
            <a:off x="6453412" y="821032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Receiver Form</a:t>
            </a:r>
            <a:endParaRPr lang="en-IN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EE340-797A-44E1-821A-F4233937A148}"/>
              </a:ext>
            </a:extLst>
          </p:cNvPr>
          <p:cNvSpPr txBox="1"/>
          <p:nvPr/>
        </p:nvSpPr>
        <p:spPr>
          <a:xfrm>
            <a:off x="8799226" y="809513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285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D9F4F4-A3A3-4183-BCAA-D74E07718B4B}"/>
              </a:ext>
            </a:extLst>
          </p:cNvPr>
          <p:cNvSpPr/>
          <p:nvPr/>
        </p:nvSpPr>
        <p:spPr>
          <a:xfrm>
            <a:off x="1102659" y="748347"/>
            <a:ext cx="9265206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96307-0FDE-4A6C-A7EC-BD0C35676989}"/>
              </a:ext>
            </a:extLst>
          </p:cNvPr>
          <p:cNvSpPr txBox="1"/>
          <p:nvPr/>
        </p:nvSpPr>
        <p:spPr>
          <a:xfrm>
            <a:off x="4895954" y="81700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Form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4B32B3-1D5F-4BAF-8BC6-FDB5EC14BB84}"/>
              </a:ext>
            </a:extLst>
          </p:cNvPr>
          <p:cNvSpPr txBox="1"/>
          <p:nvPr/>
        </p:nvSpPr>
        <p:spPr>
          <a:xfrm>
            <a:off x="3023793" y="804375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Sender Form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D74AA-6435-4368-BD8B-664606A78EED}"/>
              </a:ext>
            </a:extLst>
          </p:cNvPr>
          <p:cNvSpPr txBox="1"/>
          <p:nvPr/>
        </p:nvSpPr>
        <p:spPr>
          <a:xfrm>
            <a:off x="6453412" y="821032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Receiver Form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22C7A3-FEE6-4454-AC5F-5DFB43F6B295}"/>
              </a:ext>
            </a:extLst>
          </p:cNvPr>
          <p:cNvSpPr/>
          <p:nvPr/>
        </p:nvSpPr>
        <p:spPr>
          <a:xfrm>
            <a:off x="8572049" y="748346"/>
            <a:ext cx="983277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B298C5-B3EF-43CD-BCE9-7B2EBA407866}"/>
              </a:ext>
            </a:extLst>
          </p:cNvPr>
          <p:cNvSpPr txBox="1"/>
          <p:nvPr/>
        </p:nvSpPr>
        <p:spPr>
          <a:xfrm>
            <a:off x="8799226" y="809513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3C987-515E-4387-86AB-1E6E91D99EEE}"/>
              </a:ext>
            </a:extLst>
          </p:cNvPr>
          <p:cNvSpPr txBox="1"/>
          <p:nvPr/>
        </p:nvSpPr>
        <p:spPr>
          <a:xfrm>
            <a:off x="3023793" y="1499449"/>
            <a:ext cx="576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HandoverForm</a:t>
            </a:r>
            <a:r>
              <a:rPr lang="en-GB" dirty="0"/>
              <a:t> Initiated on – 20-04-2024 By – Umar Shaikh 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431C58-C8C8-42C2-B211-0D23BC6880D8}"/>
              </a:ext>
            </a:extLst>
          </p:cNvPr>
          <p:cNvSpPr txBox="1"/>
          <p:nvPr/>
        </p:nvSpPr>
        <p:spPr>
          <a:xfrm>
            <a:off x="3021872" y="1918466"/>
            <a:ext cx="30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Sender Approval – Awaiting…..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9844D0-1EE4-42C9-9B0E-891CAB58E6E0}"/>
              </a:ext>
            </a:extLst>
          </p:cNvPr>
          <p:cNvSpPr txBox="1"/>
          <p:nvPr/>
        </p:nvSpPr>
        <p:spPr>
          <a:xfrm>
            <a:off x="3018601" y="2337483"/>
            <a:ext cx="305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Receiver Request – Awaiting….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3D9AAC-6C17-4DBB-BB43-42426D9A5875}"/>
              </a:ext>
            </a:extLst>
          </p:cNvPr>
          <p:cNvSpPr txBox="1"/>
          <p:nvPr/>
        </p:nvSpPr>
        <p:spPr>
          <a:xfrm>
            <a:off x="3018601" y="2756500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Receiver Approval – Awaiting.…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9A246B-71B5-453C-B8B3-3440592AFA74}"/>
              </a:ext>
            </a:extLst>
          </p:cNvPr>
          <p:cNvGrpSpPr/>
          <p:nvPr/>
        </p:nvGrpSpPr>
        <p:grpSpPr>
          <a:xfrm>
            <a:off x="548490" y="838184"/>
            <a:ext cx="11179053" cy="5616632"/>
            <a:chOff x="548490" y="636720"/>
            <a:chExt cx="11298369" cy="58801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90769D-3E58-43BF-A3B5-5A1AFDA4F9BD}"/>
                </a:ext>
              </a:extLst>
            </p:cNvPr>
            <p:cNvSpPr/>
            <p:nvPr/>
          </p:nvSpPr>
          <p:spPr>
            <a:xfrm>
              <a:off x="548490" y="636720"/>
              <a:ext cx="11298369" cy="5880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E5410C-3B7F-49C4-9453-8720B717E3EC}"/>
                </a:ext>
              </a:extLst>
            </p:cNvPr>
            <p:cNvSpPr/>
            <p:nvPr/>
          </p:nvSpPr>
          <p:spPr>
            <a:xfrm>
              <a:off x="11192811" y="1110961"/>
              <a:ext cx="319164" cy="4791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AAA456A-6DF8-4CA4-A3C4-CA994E0F6B66}"/>
                </a:ext>
              </a:extLst>
            </p:cNvPr>
            <p:cNvSpPr/>
            <p:nvPr/>
          </p:nvSpPr>
          <p:spPr>
            <a:xfrm>
              <a:off x="969044" y="1352210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341E2F-EC37-483A-9675-9B3164FCB453}"/>
                </a:ext>
              </a:extLst>
            </p:cNvPr>
            <p:cNvSpPr/>
            <p:nvPr/>
          </p:nvSpPr>
          <p:spPr>
            <a:xfrm>
              <a:off x="969044" y="1110962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169896D-815B-42C3-8C41-B22D7C3DF0F9}"/>
                </a:ext>
              </a:extLst>
            </p:cNvPr>
            <p:cNvSpPr/>
            <p:nvPr/>
          </p:nvSpPr>
          <p:spPr>
            <a:xfrm>
              <a:off x="969044" y="1833734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1090FE1-460E-4B0B-AFFA-3E4F82D309B3}"/>
                </a:ext>
              </a:extLst>
            </p:cNvPr>
            <p:cNvSpPr/>
            <p:nvPr/>
          </p:nvSpPr>
          <p:spPr>
            <a:xfrm>
              <a:off x="969044" y="1592486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E274698-C041-47D7-9E7E-C8947F79A78D}"/>
                </a:ext>
              </a:extLst>
            </p:cNvPr>
            <p:cNvSpPr/>
            <p:nvPr/>
          </p:nvSpPr>
          <p:spPr>
            <a:xfrm>
              <a:off x="969044" y="2351981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7D967D1-30E1-4797-B341-280E672C244B}"/>
                </a:ext>
              </a:extLst>
            </p:cNvPr>
            <p:cNvSpPr/>
            <p:nvPr/>
          </p:nvSpPr>
          <p:spPr>
            <a:xfrm>
              <a:off x="969044" y="2110733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402C765-F4B1-4C32-A29A-C35427C6B5C5}"/>
                </a:ext>
              </a:extLst>
            </p:cNvPr>
            <p:cNvSpPr/>
            <p:nvPr/>
          </p:nvSpPr>
          <p:spPr>
            <a:xfrm>
              <a:off x="969044" y="2833505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9E86F97-DED0-40EF-B992-7DDF7A669E38}"/>
                </a:ext>
              </a:extLst>
            </p:cNvPr>
            <p:cNvSpPr/>
            <p:nvPr/>
          </p:nvSpPr>
          <p:spPr>
            <a:xfrm>
              <a:off x="969044" y="2592257"/>
              <a:ext cx="9962795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3F11D1-185F-41FE-98B5-024909F50C2E}"/>
              </a:ext>
            </a:extLst>
          </p:cNvPr>
          <p:cNvSpPr/>
          <p:nvPr/>
        </p:nvSpPr>
        <p:spPr>
          <a:xfrm>
            <a:off x="725288" y="270739"/>
            <a:ext cx="5487253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1409732" y="335049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Company Inventory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25379-8B75-4A82-8EEC-54D3330A5863}"/>
              </a:ext>
            </a:extLst>
          </p:cNvPr>
          <p:cNvSpPr txBox="1"/>
          <p:nvPr/>
        </p:nvSpPr>
        <p:spPr>
          <a:xfrm>
            <a:off x="3813183" y="323394"/>
            <a:ext cx="1585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My Personal Inventory</a:t>
            </a:r>
            <a:endParaRPr lang="en-IN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E89517-ABBD-477C-8B7C-EA4CED139979}"/>
              </a:ext>
            </a:extLst>
          </p:cNvPr>
          <p:cNvSpPr/>
          <p:nvPr/>
        </p:nvSpPr>
        <p:spPr>
          <a:xfrm>
            <a:off x="8805051" y="270739"/>
            <a:ext cx="2433247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1BDEF-F5F2-4858-B197-9F9793ED84A1}"/>
              </a:ext>
            </a:extLst>
          </p:cNvPr>
          <p:cNvSpPr txBox="1"/>
          <p:nvPr/>
        </p:nvSpPr>
        <p:spPr>
          <a:xfrm>
            <a:off x="9720469" y="32500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Search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012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256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52</cp:revision>
  <dcterms:created xsi:type="dcterms:W3CDTF">2024-04-19T13:14:11Z</dcterms:created>
  <dcterms:modified xsi:type="dcterms:W3CDTF">2024-04-22T06:08:02Z</dcterms:modified>
</cp:coreProperties>
</file>