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2"/>
  </p:notesMasterIdLst>
  <p:sldIdLst>
    <p:sldId id="256" r:id="rId2"/>
    <p:sldId id="258" r:id="rId3"/>
    <p:sldId id="261" r:id="rId4"/>
    <p:sldId id="260" r:id="rId5"/>
    <p:sldId id="264" r:id="rId6"/>
    <p:sldId id="265" r:id="rId7"/>
    <p:sldId id="280" r:id="rId8"/>
    <p:sldId id="263" r:id="rId9"/>
    <p:sldId id="313" r:id="rId10"/>
    <p:sldId id="314" r:id="rId11"/>
    <p:sldId id="315" r:id="rId12"/>
    <p:sldId id="266" r:id="rId13"/>
    <p:sldId id="267" r:id="rId14"/>
    <p:sldId id="272" r:id="rId15"/>
    <p:sldId id="317" r:id="rId16"/>
    <p:sldId id="318" r:id="rId17"/>
    <p:sldId id="319" r:id="rId18"/>
    <p:sldId id="320" r:id="rId19"/>
    <p:sldId id="271" r:id="rId20"/>
    <p:sldId id="321" r:id="rId21"/>
    <p:sldId id="322" r:id="rId22"/>
    <p:sldId id="325" r:id="rId23"/>
    <p:sldId id="281" r:id="rId24"/>
    <p:sldId id="323" r:id="rId25"/>
    <p:sldId id="324" r:id="rId26"/>
    <p:sldId id="285" r:id="rId27"/>
    <p:sldId id="326" r:id="rId28"/>
    <p:sldId id="288" r:id="rId29"/>
    <p:sldId id="294" r:id="rId30"/>
    <p:sldId id="292" r:id="rId31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33"/>
    </p:embeddedFont>
    <p:embeddedFont>
      <p:font typeface="Cabin" pitchFamily="2" charset="77"/>
      <p:regular r:id="rId34"/>
      <p:bold r:id="rId35"/>
      <p:italic r:id="rId36"/>
      <p:boldItalic r:id="rId37"/>
    </p:embeddedFont>
    <p:embeddedFont>
      <p:font typeface="Hammersmith One" panose="02010703030501060504" pitchFamily="2" charset="77"/>
      <p:regular r:id="rId38"/>
    </p:embeddedFont>
    <p:embeddedFont>
      <p:font typeface="Londrina Solid" pitchFamily="2" charset="77"/>
      <p:regular r:id="rId39"/>
    </p:embeddedFont>
    <p:embeddedFont>
      <p:font typeface="Poppins" pitchFamily="2" charset="77"/>
      <p:regular r:id="rId40"/>
      <p:bold r:id="rId41"/>
      <p:italic r:id="rId42"/>
      <p:boldItalic r:id="rId43"/>
    </p:embeddedFont>
    <p:embeddedFont>
      <p:font typeface="Roboto" panose="02000000000000000000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4743B7-0D4E-4550-A9A5-E59FABB34CC2}">
  <a:tblStyle styleId="{624743B7-0D4E-4550-A9A5-E59FABB34C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6337"/>
  </p:normalViewPr>
  <p:slideViewPr>
    <p:cSldViewPr snapToGrid="0">
      <p:cViewPr>
        <p:scale>
          <a:sx n="171" d="100"/>
          <a:sy n="171" d="100"/>
        </p:scale>
        <p:origin x="784" y="5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6197e26f9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6197e26f9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14bfd745a9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14bfd745a9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939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14bfd745a9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14bfd745a9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324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14c095aa61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14c095aa61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4c095aa61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4c095aa61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14c095aa61b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14c095aa61b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g14c095aa61b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9" name="Google Shape;1719;g14c095aa61b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14bfd745a9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14bfd745a9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958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" name="Google Shape;2552;g14c095aa61b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3" name="Google Shape;2553;g14c095aa61b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4" name="Google Shape;2794;g14c095aa61b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5" name="Google Shape;2795;g14c095aa61b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Google Shape;2946;g14c095aa61b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7" name="Google Shape;2947;g14c095aa61b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613c3bc91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1613c3bc91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" name="Google Shape;4259;g14c095aa61b_0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0" name="Google Shape;4260;g14c095aa61b_0_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9" name="Google Shape;3419;g14c095aa61b_0_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0" name="Google Shape;3420;g14c095aa61b_0_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1613c3bc91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1613c3bc91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14bfd745a9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14bfd745a9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41b9d8079f_0_22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41b9d8079f_0_22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14bfd745a9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14bfd745a9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14c095aa61b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14c095aa61b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14bfd745a9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14bfd745a9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14bfd745a9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14bfd745a9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037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034338" y="2087325"/>
            <a:ext cx="48378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34350" y="372825"/>
            <a:ext cx="4837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715975" y="1884801"/>
            <a:ext cx="4732200" cy="192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1"/>
          </p:nvPr>
        </p:nvSpPr>
        <p:spPr>
          <a:xfrm>
            <a:off x="715975" y="4038500"/>
            <a:ext cx="4952100" cy="42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 idx="2" hasCustomPrompt="1"/>
          </p:nvPr>
        </p:nvSpPr>
        <p:spPr>
          <a:xfrm>
            <a:off x="715975" y="542100"/>
            <a:ext cx="1799400" cy="121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1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517850" y="1930775"/>
            <a:ext cx="4414500" cy="186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1"/>
          </p:nvPr>
        </p:nvSpPr>
        <p:spPr>
          <a:xfrm>
            <a:off x="517862" y="3910300"/>
            <a:ext cx="4414500" cy="42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 idx="2" hasCustomPrompt="1"/>
          </p:nvPr>
        </p:nvSpPr>
        <p:spPr>
          <a:xfrm>
            <a:off x="3132950" y="627825"/>
            <a:ext cx="1799400" cy="121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_HEADER_1_1_1_1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2667025" y="2974425"/>
            <a:ext cx="5659200" cy="88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ubTitle" idx="1"/>
          </p:nvPr>
        </p:nvSpPr>
        <p:spPr>
          <a:xfrm>
            <a:off x="2667025" y="3781476"/>
            <a:ext cx="5659200" cy="40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title" idx="2" hasCustomPrompt="1"/>
          </p:nvPr>
        </p:nvSpPr>
        <p:spPr>
          <a:xfrm>
            <a:off x="715986" y="2974413"/>
            <a:ext cx="1799400" cy="121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subTitle" idx="1"/>
          </p:nvPr>
        </p:nvSpPr>
        <p:spPr>
          <a:xfrm>
            <a:off x="3536475" y="1375500"/>
            <a:ext cx="46758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ubTitle" idx="2"/>
          </p:nvPr>
        </p:nvSpPr>
        <p:spPr>
          <a:xfrm>
            <a:off x="2335025" y="1444050"/>
            <a:ext cx="925500" cy="73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8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ubTitle" idx="3"/>
          </p:nvPr>
        </p:nvSpPr>
        <p:spPr>
          <a:xfrm>
            <a:off x="3536475" y="3043875"/>
            <a:ext cx="46758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ubTitle" idx="4"/>
          </p:nvPr>
        </p:nvSpPr>
        <p:spPr>
          <a:xfrm>
            <a:off x="2335025" y="3112425"/>
            <a:ext cx="925500" cy="73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8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subTitle" idx="1"/>
          </p:nvPr>
        </p:nvSpPr>
        <p:spPr>
          <a:xfrm>
            <a:off x="842500" y="3019000"/>
            <a:ext cx="2029500" cy="10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subTitle" idx="2"/>
          </p:nvPr>
        </p:nvSpPr>
        <p:spPr>
          <a:xfrm>
            <a:off x="842500" y="2623420"/>
            <a:ext cx="2029500" cy="43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8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ubTitle" idx="3"/>
          </p:nvPr>
        </p:nvSpPr>
        <p:spPr>
          <a:xfrm>
            <a:off x="3557250" y="3019000"/>
            <a:ext cx="2029500" cy="10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subTitle" idx="4"/>
          </p:nvPr>
        </p:nvSpPr>
        <p:spPr>
          <a:xfrm>
            <a:off x="3557250" y="2623420"/>
            <a:ext cx="2029500" cy="43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8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ubTitle" idx="5"/>
          </p:nvPr>
        </p:nvSpPr>
        <p:spPr>
          <a:xfrm>
            <a:off x="6272000" y="3019000"/>
            <a:ext cx="2029500" cy="10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subTitle" idx="6"/>
          </p:nvPr>
        </p:nvSpPr>
        <p:spPr>
          <a:xfrm>
            <a:off x="6272000" y="2623420"/>
            <a:ext cx="2029500" cy="43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8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2_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subTitle" idx="1"/>
          </p:nvPr>
        </p:nvSpPr>
        <p:spPr>
          <a:xfrm>
            <a:off x="713254" y="1886340"/>
            <a:ext cx="3045900" cy="5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subTitle" idx="2"/>
          </p:nvPr>
        </p:nvSpPr>
        <p:spPr>
          <a:xfrm>
            <a:off x="713254" y="3986100"/>
            <a:ext cx="3045900" cy="5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subTitle" idx="3"/>
          </p:nvPr>
        </p:nvSpPr>
        <p:spPr>
          <a:xfrm>
            <a:off x="713254" y="2936220"/>
            <a:ext cx="3045900" cy="5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ubTitle" idx="4"/>
          </p:nvPr>
        </p:nvSpPr>
        <p:spPr>
          <a:xfrm>
            <a:off x="713250" y="1554300"/>
            <a:ext cx="3045900" cy="3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ubTitle" idx="5"/>
          </p:nvPr>
        </p:nvSpPr>
        <p:spPr>
          <a:xfrm>
            <a:off x="713250" y="3654065"/>
            <a:ext cx="3045900" cy="3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subTitle" idx="6"/>
          </p:nvPr>
        </p:nvSpPr>
        <p:spPr>
          <a:xfrm>
            <a:off x="713250" y="2604183"/>
            <a:ext cx="3045900" cy="3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2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>
            <a:spLocks noGrp="1"/>
          </p:cNvSpPr>
          <p:nvPr>
            <p:ph type="subTitle" idx="1"/>
          </p:nvPr>
        </p:nvSpPr>
        <p:spPr>
          <a:xfrm>
            <a:off x="1864225" y="2298023"/>
            <a:ext cx="1872300" cy="5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subTitle" idx="2"/>
          </p:nvPr>
        </p:nvSpPr>
        <p:spPr>
          <a:xfrm>
            <a:off x="1864225" y="1997125"/>
            <a:ext cx="1872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subTitle" idx="3"/>
          </p:nvPr>
        </p:nvSpPr>
        <p:spPr>
          <a:xfrm>
            <a:off x="4209988" y="2298198"/>
            <a:ext cx="1872300" cy="5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subTitle" idx="4"/>
          </p:nvPr>
        </p:nvSpPr>
        <p:spPr>
          <a:xfrm>
            <a:off x="4209988" y="1997125"/>
            <a:ext cx="1872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subTitle" idx="5"/>
          </p:nvPr>
        </p:nvSpPr>
        <p:spPr>
          <a:xfrm>
            <a:off x="6555730" y="2298198"/>
            <a:ext cx="1872300" cy="5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subTitle" idx="6"/>
          </p:nvPr>
        </p:nvSpPr>
        <p:spPr>
          <a:xfrm>
            <a:off x="6555730" y="1997125"/>
            <a:ext cx="1872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subTitle" idx="7"/>
          </p:nvPr>
        </p:nvSpPr>
        <p:spPr>
          <a:xfrm>
            <a:off x="1864225" y="4022328"/>
            <a:ext cx="187230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subTitle" idx="8"/>
          </p:nvPr>
        </p:nvSpPr>
        <p:spPr>
          <a:xfrm>
            <a:off x="1864225" y="3723080"/>
            <a:ext cx="1872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subTitle" idx="9"/>
          </p:nvPr>
        </p:nvSpPr>
        <p:spPr>
          <a:xfrm>
            <a:off x="4209988" y="4022328"/>
            <a:ext cx="187230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ubTitle" idx="13"/>
          </p:nvPr>
        </p:nvSpPr>
        <p:spPr>
          <a:xfrm>
            <a:off x="4209988" y="3723805"/>
            <a:ext cx="1872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ubTitle" idx="14"/>
          </p:nvPr>
        </p:nvSpPr>
        <p:spPr>
          <a:xfrm>
            <a:off x="6555730" y="4023053"/>
            <a:ext cx="187230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subTitle" idx="15"/>
          </p:nvPr>
        </p:nvSpPr>
        <p:spPr>
          <a:xfrm>
            <a:off x="6555730" y="3723807"/>
            <a:ext cx="1872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ctrTitle"/>
          </p:nvPr>
        </p:nvSpPr>
        <p:spPr>
          <a:xfrm>
            <a:off x="4141775" y="476250"/>
            <a:ext cx="3924300" cy="1370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ubTitle" idx="1"/>
          </p:nvPr>
        </p:nvSpPr>
        <p:spPr>
          <a:xfrm>
            <a:off x="4047725" y="1979993"/>
            <a:ext cx="4112400" cy="10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153" name="Google Shape;153;p29"/>
          <p:cNvSpPr txBox="1"/>
          <p:nvPr/>
        </p:nvSpPr>
        <p:spPr>
          <a:xfrm>
            <a:off x="3932225" y="4105625"/>
            <a:ext cx="43434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30"/>
          <p:cNvGrpSpPr/>
          <p:nvPr/>
        </p:nvGrpSpPr>
        <p:grpSpPr>
          <a:xfrm>
            <a:off x="1258449" y="851999"/>
            <a:ext cx="1929978" cy="3438377"/>
            <a:chOff x="6667500" y="1149400"/>
            <a:chExt cx="1596606" cy="2844690"/>
          </a:xfrm>
        </p:grpSpPr>
        <p:sp>
          <p:nvSpPr>
            <p:cNvPr id="156" name="Google Shape;156;p30"/>
            <p:cNvSpPr/>
            <p:nvPr/>
          </p:nvSpPr>
          <p:spPr>
            <a:xfrm>
              <a:off x="6791685" y="3213456"/>
              <a:ext cx="1472421" cy="780634"/>
            </a:xfrm>
            <a:custGeom>
              <a:avLst/>
              <a:gdLst/>
              <a:ahLst/>
              <a:cxnLst/>
              <a:rect l="l" t="t" r="r" b="b"/>
              <a:pathLst>
                <a:path w="16291" h="8637" extrusionOk="0">
                  <a:moveTo>
                    <a:pt x="8145" y="1"/>
                  </a:moveTo>
                  <a:cubicBezTo>
                    <a:pt x="3649" y="1"/>
                    <a:pt x="0" y="1928"/>
                    <a:pt x="0" y="4319"/>
                  </a:cubicBezTo>
                  <a:cubicBezTo>
                    <a:pt x="0" y="6701"/>
                    <a:pt x="3649" y="8636"/>
                    <a:pt x="8145" y="8636"/>
                  </a:cubicBezTo>
                  <a:cubicBezTo>
                    <a:pt x="12641" y="8636"/>
                    <a:pt x="16290" y="6701"/>
                    <a:pt x="16290" y="4319"/>
                  </a:cubicBezTo>
                  <a:cubicBezTo>
                    <a:pt x="16290" y="1928"/>
                    <a:pt x="12641" y="1"/>
                    <a:pt x="8145" y="1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0"/>
            <p:cNvSpPr/>
            <p:nvPr/>
          </p:nvSpPr>
          <p:spPr>
            <a:xfrm>
              <a:off x="6667500" y="1149400"/>
              <a:ext cx="1540118" cy="2664115"/>
            </a:xfrm>
            <a:custGeom>
              <a:avLst/>
              <a:gdLst/>
              <a:ahLst/>
              <a:cxnLst/>
              <a:rect l="l" t="t" r="r" b="b"/>
              <a:pathLst>
                <a:path w="17040" h="29476" extrusionOk="0">
                  <a:moveTo>
                    <a:pt x="928" y="8662"/>
                  </a:moveTo>
                  <a:lnTo>
                    <a:pt x="15826" y="152"/>
                  </a:lnTo>
                  <a:cubicBezTo>
                    <a:pt x="16067" y="18"/>
                    <a:pt x="16281" y="0"/>
                    <a:pt x="16442" y="89"/>
                  </a:cubicBezTo>
                  <a:lnTo>
                    <a:pt x="16442" y="89"/>
                  </a:lnTo>
                  <a:lnTo>
                    <a:pt x="17040" y="428"/>
                  </a:lnTo>
                  <a:lnTo>
                    <a:pt x="16745" y="1080"/>
                  </a:lnTo>
                  <a:lnTo>
                    <a:pt x="16745" y="18904"/>
                  </a:lnTo>
                  <a:cubicBezTo>
                    <a:pt x="16745" y="19519"/>
                    <a:pt x="16335" y="20269"/>
                    <a:pt x="15826" y="20554"/>
                  </a:cubicBezTo>
                  <a:lnTo>
                    <a:pt x="1196" y="28913"/>
                  </a:lnTo>
                  <a:lnTo>
                    <a:pt x="910" y="29475"/>
                  </a:lnTo>
                  <a:lnTo>
                    <a:pt x="330" y="29136"/>
                  </a:lnTo>
                  <a:cubicBezTo>
                    <a:pt x="304" y="29127"/>
                    <a:pt x="286" y="29118"/>
                    <a:pt x="268" y="29100"/>
                  </a:cubicBezTo>
                  <a:lnTo>
                    <a:pt x="259" y="29100"/>
                  </a:lnTo>
                  <a:lnTo>
                    <a:pt x="259" y="29100"/>
                  </a:lnTo>
                  <a:cubicBezTo>
                    <a:pt x="99" y="28993"/>
                    <a:pt x="0" y="28770"/>
                    <a:pt x="0" y="28467"/>
                  </a:cubicBezTo>
                  <a:lnTo>
                    <a:pt x="0" y="10313"/>
                  </a:lnTo>
                  <a:cubicBezTo>
                    <a:pt x="0" y="9697"/>
                    <a:pt x="420" y="8948"/>
                    <a:pt x="928" y="8662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0"/>
            <p:cNvSpPr/>
            <p:nvPr/>
          </p:nvSpPr>
          <p:spPr>
            <a:xfrm>
              <a:off x="6719922" y="1166301"/>
              <a:ext cx="1514359" cy="2666555"/>
            </a:xfrm>
            <a:custGeom>
              <a:avLst/>
              <a:gdLst/>
              <a:ahLst/>
              <a:cxnLst/>
              <a:rect l="l" t="t" r="r" b="b"/>
              <a:pathLst>
                <a:path w="16755" h="29503" extrusionOk="0">
                  <a:moveTo>
                    <a:pt x="928" y="8806"/>
                  </a:moveTo>
                  <a:lnTo>
                    <a:pt x="15826" y="295"/>
                  </a:lnTo>
                  <a:cubicBezTo>
                    <a:pt x="16335" y="1"/>
                    <a:pt x="16754" y="277"/>
                    <a:pt x="16754" y="893"/>
                  </a:cubicBezTo>
                  <a:lnTo>
                    <a:pt x="16754" y="19047"/>
                  </a:lnTo>
                  <a:cubicBezTo>
                    <a:pt x="16754" y="19662"/>
                    <a:pt x="16335" y="20412"/>
                    <a:pt x="15826" y="20697"/>
                  </a:cubicBezTo>
                  <a:lnTo>
                    <a:pt x="928" y="29208"/>
                  </a:lnTo>
                  <a:cubicBezTo>
                    <a:pt x="420" y="29502"/>
                    <a:pt x="0" y="29235"/>
                    <a:pt x="0" y="28610"/>
                  </a:cubicBezTo>
                  <a:lnTo>
                    <a:pt x="0" y="10456"/>
                  </a:lnTo>
                  <a:cubicBezTo>
                    <a:pt x="0" y="9840"/>
                    <a:pt x="420" y="9100"/>
                    <a:pt x="928" y="88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0"/>
            <p:cNvSpPr/>
            <p:nvPr/>
          </p:nvSpPr>
          <p:spPr>
            <a:xfrm>
              <a:off x="6776320" y="1265451"/>
              <a:ext cx="1401471" cy="2468165"/>
            </a:xfrm>
            <a:custGeom>
              <a:avLst/>
              <a:gdLst/>
              <a:ahLst/>
              <a:cxnLst/>
              <a:rect l="l" t="t" r="r" b="b"/>
              <a:pathLst>
                <a:path w="15506" h="27308" extrusionOk="0">
                  <a:moveTo>
                    <a:pt x="857" y="8155"/>
                  </a:moveTo>
                  <a:lnTo>
                    <a:pt x="14649" y="268"/>
                  </a:lnTo>
                  <a:cubicBezTo>
                    <a:pt x="15122" y="1"/>
                    <a:pt x="15506" y="251"/>
                    <a:pt x="15506" y="822"/>
                  </a:cubicBezTo>
                  <a:lnTo>
                    <a:pt x="15506" y="17629"/>
                  </a:lnTo>
                  <a:cubicBezTo>
                    <a:pt x="15506" y="18200"/>
                    <a:pt x="15122" y="18895"/>
                    <a:pt x="14649" y="19163"/>
                  </a:cubicBezTo>
                  <a:lnTo>
                    <a:pt x="857" y="27040"/>
                  </a:lnTo>
                  <a:cubicBezTo>
                    <a:pt x="384" y="27308"/>
                    <a:pt x="1" y="27058"/>
                    <a:pt x="1" y="26487"/>
                  </a:cubicBezTo>
                  <a:lnTo>
                    <a:pt x="1" y="9680"/>
                  </a:lnTo>
                  <a:cubicBezTo>
                    <a:pt x="1" y="9109"/>
                    <a:pt x="384" y="8422"/>
                    <a:pt x="857" y="8155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7115795" y="1707238"/>
              <a:ext cx="832965" cy="1660327"/>
            </a:xfrm>
            <a:custGeom>
              <a:avLst/>
              <a:gdLst/>
              <a:ahLst/>
              <a:cxnLst/>
              <a:rect l="l" t="t" r="r" b="b"/>
              <a:pathLst>
                <a:path w="9216" h="18370" extrusionOk="0">
                  <a:moveTo>
                    <a:pt x="5799" y="3162"/>
                  </a:moveTo>
                  <a:cubicBezTo>
                    <a:pt x="5998" y="3162"/>
                    <a:pt x="6172" y="3222"/>
                    <a:pt x="6326" y="3338"/>
                  </a:cubicBezTo>
                  <a:cubicBezTo>
                    <a:pt x="6584" y="3543"/>
                    <a:pt x="6709" y="3909"/>
                    <a:pt x="6709" y="4435"/>
                  </a:cubicBezTo>
                  <a:cubicBezTo>
                    <a:pt x="6709" y="4872"/>
                    <a:pt x="6620" y="5301"/>
                    <a:pt x="6433" y="5738"/>
                  </a:cubicBezTo>
                  <a:cubicBezTo>
                    <a:pt x="6254" y="6166"/>
                    <a:pt x="5995" y="6550"/>
                    <a:pt x="5674" y="6889"/>
                  </a:cubicBezTo>
                  <a:cubicBezTo>
                    <a:pt x="5460" y="7120"/>
                    <a:pt x="5086" y="7397"/>
                    <a:pt x="4568" y="7727"/>
                  </a:cubicBezTo>
                  <a:cubicBezTo>
                    <a:pt x="4327" y="7879"/>
                    <a:pt x="4060" y="8039"/>
                    <a:pt x="3756" y="8218"/>
                  </a:cubicBezTo>
                  <a:lnTo>
                    <a:pt x="2427" y="8976"/>
                  </a:lnTo>
                  <a:lnTo>
                    <a:pt x="2427" y="4819"/>
                  </a:lnTo>
                  <a:lnTo>
                    <a:pt x="3605" y="4150"/>
                  </a:lnTo>
                  <a:cubicBezTo>
                    <a:pt x="3979" y="3936"/>
                    <a:pt x="4300" y="3757"/>
                    <a:pt x="4568" y="3615"/>
                  </a:cubicBezTo>
                  <a:cubicBezTo>
                    <a:pt x="4925" y="3427"/>
                    <a:pt x="5184" y="3302"/>
                    <a:pt x="5353" y="3249"/>
                  </a:cubicBezTo>
                  <a:cubicBezTo>
                    <a:pt x="5513" y="3190"/>
                    <a:pt x="5662" y="3162"/>
                    <a:pt x="5799" y="3162"/>
                  </a:cubicBezTo>
                  <a:close/>
                  <a:moveTo>
                    <a:pt x="7321" y="0"/>
                  </a:moveTo>
                  <a:cubicBezTo>
                    <a:pt x="7149" y="0"/>
                    <a:pt x="6969" y="24"/>
                    <a:pt x="6781" y="73"/>
                  </a:cubicBezTo>
                  <a:cubicBezTo>
                    <a:pt x="6406" y="162"/>
                    <a:pt x="5674" y="510"/>
                    <a:pt x="4568" y="1126"/>
                  </a:cubicBezTo>
                  <a:cubicBezTo>
                    <a:pt x="4363" y="1242"/>
                    <a:pt x="4131" y="1366"/>
                    <a:pt x="3899" y="1500"/>
                  </a:cubicBezTo>
                  <a:lnTo>
                    <a:pt x="1" y="3722"/>
                  </a:lnTo>
                  <a:lnTo>
                    <a:pt x="1" y="18370"/>
                  </a:lnTo>
                  <a:lnTo>
                    <a:pt x="2427" y="16987"/>
                  </a:lnTo>
                  <a:lnTo>
                    <a:pt x="2427" y="11465"/>
                  </a:lnTo>
                  <a:lnTo>
                    <a:pt x="4015" y="10555"/>
                  </a:lnTo>
                  <a:cubicBezTo>
                    <a:pt x="4202" y="10448"/>
                    <a:pt x="4390" y="10341"/>
                    <a:pt x="4568" y="10234"/>
                  </a:cubicBezTo>
                  <a:cubicBezTo>
                    <a:pt x="5398" y="9734"/>
                    <a:pt x="6058" y="9297"/>
                    <a:pt x="6531" y="8905"/>
                  </a:cubicBezTo>
                  <a:cubicBezTo>
                    <a:pt x="6959" y="8548"/>
                    <a:pt x="7378" y="8084"/>
                    <a:pt x="7789" y="7495"/>
                  </a:cubicBezTo>
                  <a:cubicBezTo>
                    <a:pt x="8199" y="6906"/>
                    <a:pt x="8538" y="6237"/>
                    <a:pt x="8815" y="5470"/>
                  </a:cubicBezTo>
                  <a:cubicBezTo>
                    <a:pt x="9082" y="4703"/>
                    <a:pt x="9216" y="3873"/>
                    <a:pt x="9216" y="2972"/>
                  </a:cubicBezTo>
                  <a:cubicBezTo>
                    <a:pt x="9216" y="1804"/>
                    <a:pt x="8984" y="983"/>
                    <a:pt x="8520" y="519"/>
                  </a:cubicBezTo>
                  <a:cubicBezTo>
                    <a:pt x="8182" y="174"/>
                    <a:pt x="7782" y="0"/>
                    <a:pt x="73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20481" y="1955837"/>
            <a:ext cx="5207400" cy="192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220331" y="3857037"/>
            <a:ext cx="5207700" cy="42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924481" y="730162"/>
            <a:ext cx="1799400" cy="121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31"/>
          <p:cNvGrpSpPr/>
          <p:nvPr/>
        </p:nvGrpSpPr>
        <p:grpSpPr>
          <a:xfrm>
            <a:off x="2793717" y="4135524"/>
            <a:ext cx="1041993" cy="1141205"/>
            <a:chOff x="2914650" y="3945525"/>
            <a:chExt cx="693737" cy="759791"/>
          </a:xfrm>
        </p:grpSpPr>
        <p:sp>
          <p:nvSpPr>
            <p:cNvPr id="163" name="Google Shape;163;p31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1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1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1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1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1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1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1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1"/>
          <p:cNvGrpSpPr/>
          <p:nvPr/>
        </p:nvGrpSpPr>
        <p:grpSpPr>
          <a:xfrm>
            <a:off x="5533399" y="4135524"/>
            <a:ext cx="1041993" cy="1141205"/>
            <a:chOff x="2914650" y="3945525"/>
            <a:chExt cx="693737" cy="759791"/>
          </a:xfrm>
        </p:grpSpPr>
        <p:sp>
          <p:nvSpPr>
            <p:cNvPr id="172" name="Google Shape;172;p31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1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1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1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1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1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31"/>
          <p:cNvGrpSpPr/>
          <p:nvPr/>
        </p:nvGrpSpPr>
        <p:grpSpPr>
          <a:xfrm>
            <a:off x="-396183" y="4135524"/>
            <a:ext cx="1041993" cy="1141205"/>
            <a:chOff x="2914650" y="3945525"/>
            <a:chExt cx="693737" cy="759791"/>
          </a:xfrm>
        </p:grpSpPr>
        <p:sp>
          <p:nvSpPr>
            <p:cNvPr id="181" name="Google Shape;181;p31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1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1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31"/>
          <p:cNvGrpSpPr/>
          <p:nvPr/>
        </p:nvGrpSpPr>
        <p:grpSpPr>
          <a:xfrm>
            <a:off x="8498199" y="4135524"/>
            <a:ext cx="1041993" cy="1141205"/>
            <a:chOff x="2914650" y="3945525"/>
            <a:chExt cx="693737" cy="759791"/>
          </a:xfrm>
        </p:grpSpPr>
        <p:sp>
          <p:nvSpPr>
            <p:cNvPr id="190" name="Google Shape;190;p31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4550" y="1285875"/>
            <a:ext cx="7713600" cy="3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956410" y="2904250"/>
            <a:ext cx="2994300" cy="10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5193290" y="2904250"/>
            <a:ext cx="2994300" cy="10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956410" y="2487550"/>
            <a:ext cx="2994300" cy="41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5193290" y="2487550"/>
            <a:ext cx="2994300" cy="41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4791025" y="1537325"/>
            <a:ext cx="3636900" cy="23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>
            <a:spLocks noGrp="1"/>
          </p:cNvSpPr>
          <p:nvPr>
            <p:ph type="pic" idx="2"/>
          </p:nvPr>
        </p:nvSpPr>
        <p:spPr>
          <a:xfrm>
            <a:off x="756200" y="1497075"/>
            <a:ext cx="3636900" cy="3075600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9" name="Google Shape;29;p7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713250" y="2303213"/>
            <a:ext cx="2382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hasCustomPrompt="1"/>
          </p:nvPr>
        </p:nvSpPr>
        <p:spPr>
          <a:xfrm>
            <a:off x="713250" y="1306250"/>
            <a:ext cx="776400" cy="570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2"/>
          </p:nvPr>
        </p:nvSpPr>
        <p:spPr>
          <a:xfrm>
            <a:off x="713250" y="1959425"/>
            <a:ext cx="2382900" cy="4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3"/>
          </p:nvPr>
        </p:nvSpPr>
        <p:spPr>
          <a:xfrm>
            <a:off x="713250" y="3968438"/>
            <a:ext cx="2382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50" y="2971475"/>
            <a:ext cx="776400" cy="570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5"/>
          </p:nvPr>
        </p:nvSpPr>
        <p:spPr>
          <a:xfrm>
            <a:off x="713250" y="3624650"/>
            <a:ext cx="2382900" cy="4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6"/>
          </p:nvPr>
        </p:nvSpPr>
        <p:spPr>
          <a:xfrm>
            <a:off x="3096150" y="2303213"/>
            <a:ext cx="2382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7" hasCustomPrompt="1"/>
          </p:nvPr>
        </p:nvSpPr>
        <p:spPr>
          <a:xfrm>
            <a:off x="3096150" y="1306250"/>
            <a:ext cx="776400" cy="570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8"/>
          </p:nvPr>
        </p:nvSpPr>
        <p:spPr>
          <a:xfrm>
            <a:off x="3096150" y="1959425"/>
            <a:ext cx="2382900" cy="4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9"/>
          </p:nvPr>
        </p:nvSpPr>
        <p:spPr>
          <a:xfrm>
            <a:off x="3096150" y="3968438"/>
            <a:ext cx="2382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3" hasCustomPrompt="1"/>
          </p:nvPr>
        </p:nvSpPr>
        <p:spPr>
          <a:xfrm>
            <a:off x="3096150" y="2971475"/>
            <a:ext cx="776400" cy="570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4"/>
          </p:nvPr>
        </p:nvSpPr>
        <p:spPr>
          <a:xfrm>
            <a:off x="3096150" y="3624650"/>
            <a:ext cx="2382900" cy="4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5"/>
          </p:nvPr>
        </p:nvSpPr>
        <p:spPr>
          <a:xfrm>
            <a:off x="5479050" y="2303213"/>
            <a:ext cx="2382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6" hasCustomPrompt="1"/>
          </p:nvPr>
        </p:nvSpPr>
        <p:spPr>
          <a:xfrm>
            <a:off x="5479050" y="1306250"/>
            <a:ext cx="776400" cy="570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7"/>
          </p:nvPr>
        </p:nvSpPr>
        <p:spPr>
          <a:xfrm>
            <a:off x="5479050" y="1959425"/>
            <a:ext cx="2382900" cy="4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8"/>
          </p:nvPr>
        </p:nvSpPr>
        <p:spPr>
          <a:xfrm>
            <a:off x="5479050" y="3968438"/>
            <a:ext cx="2382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9" hasCustomPrompt="1"/>
          </p:nvPr>
        </p:nvSpPr>
        <p:spPr>
          <a:xfrm>
            <a:off x="5479050" y="2971475"/>
            <a:ext cx="776400" cy="570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20"/>
          </p:nvPr>
        </p:nvSpPr>
        <p:spPr>
          <a:xfrm>
            <a:off x="5479050" y="3624650"/>
            <a:ext cx="2382900" cy="4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21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906442" y="2209800"/>
            <a:ext cx="7331100" cy="194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906458" y="4127150"/>
            <a:ext cx="7331100" cy="42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 idx="2" hasCustomPrompt="1"/>
          </p:nvPr>
        </p:nvSpPr>
        <p:spPr>
          <a:xfrm>
            <a:off x="6438125" y="675450"/>
            <a:ext cx="1799400" cy="121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15974" y="2236575"/>
            <a:ext cx="5861700" cy="180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1"/>
          </p:nvPr>
        </p:nvSpPr>
        <p:spPr>
          <a:xfrm>
            <a:off x="715974" y="4155725"/>
            <a:ext cx="5627100" cy="42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 idx="2" hasCustomPrompt="1"/>
          </p:nvPr>
        </p:nvSpPr>
        <p:spPr>
          <a:xfrm>
            <a:off x="715974" y="909325"/>
            <a:ext cx="1799400" cy="121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8" r:id="rId6"/>
    <p:sldLayoutId id="2147483659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8" r:id="rId13"/>
    <p:sldLayoutId id="2147483669" r:id="rId14"/>
    <p:sldLayoutId id="2147483670" r:id="rId15"/>
    <p:sldLayoutId id="2147483672" r:id="rId16"/>
    <p:sldLayoutId id="2147483673" r:id="rId17"/>
    <p:sldLayoutId id="2147483675" r:id="rId18"/>
    <p:sldLayoutId id="2147483676" r:id="rId19"/>
    <p:sldLayoutId id="214748367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neuralprophet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detik.com/detik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neuralprophet.com/contents.html" TargetMode="External"/><Relationship Id="rId4" Type="http://schemas.openxmlformats.org/officeDocument/2006/relationships/hyperlink" Target="https://id.wikipedia.org/wiki/Kemaceta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5"/>
          <p:cNvGrpSpPr/>
          <p:nvPr/>
        </p:nvGrpSpPr>
        <p:grpSpPr>
          <a:xfrm>
            <a:off x="586834" y="891359"/>
            <a:ext cx="8278890" cy="5143610"/>
            <a:chOff x="1301275" y="1301100"/>
            <a:chExt cx="5010525" cy="3113000"/>
          </a:xfrm>
        </p:grpSpPr>
        <p:sp>
          <p:nvSpPr>
            <p:cNvPr id="209" name="Google Shape;209;p35"/>
            <p:cNvSpPr/>
            <p:nvPr/>
          </p:nvSpPr>
          <p:spPr>
            <a:xfrm>
              <a:off x="3935875" y="1301100"/>
              <a:ext cx="2375925" cy="1377425"/>
            </a:xfrm>
            <a:custGeom>
              <a:avLst/>
              <a:gdLst/>
              <a:ahLst/>
              <a:cxnLst/>
              <a:rect l="l" t="t" r="r" b="b"/>
              <a:pathLst>
                <a:path w="95037" h="55097" extrusionOk="0">
                  <a:moveTo>
                    <a:pt x="11152" y="0"/>
                  </a:moveTo>
                  <a:lnTo>
                    <a:pt x="1" y="6557"/>
                  </a:lnTo>
                  <a:lnTo>
                    <a:pt x="83886" y="55096"/>
                  </a:lnTo>
                  <a:lnTo>
                    <a:pt x="95037" y="48539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5"/>
            <p:cNvSpPr/>
            <p:nvPr/>
          </p:nvSpPr>
          <p:spPr>
            <a:xfrm>
              <a:off x="3935875" y="1465025"/>
              <a:ext cx="2097150" cy="1417350"/>
            </a:xfrm>
            <a:custGeom>
              <a:avLst/>
              <a:gdLst/>
              <a:ahLst/>
              <a:cxnLst/>
              <a:rect l="l" t="t" r="r" b="b"/>
              <a:pathLst>
                <a:path w="83886" h="56694" extrusionOk="0">
                  <a:moveTo>
                    <a:pt x="1" y="0"/>
                  </a:moveTo>
                  <a:lnTo>
                    <a:pt x="1" y="8163"/>
                  </a:lnTo>
                  <a:lnTo>
                    <a:pt x="83886" y="56693"/>
                  </a:lnTo>
                  <a:lnTo>
                    <a:pt x="83886" y="48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6033000" y="2514575"/>
              <a:ext cx="278800" cy="367800"/>
            </a:xfrm>
            <a:custGeom>
              <a:avLst/>
              <a:gdLst/>
              <a:ahLst/>
              <a:cxnLst/>
              <a:rect l="l" t="t" r="r" b="b"/>
              <a:pathLst>
                <a:path w="11152" h="14712" extrusionOk="0">
                  <a:moveTo>
                    <a:pt x="11152" y="0"/>
                  </a:moveTo>
                  <a:lnTo>
                    <a:pt x="1" y="6557"/>
                  </a:lnTo>
                  <a:lnTo>
                    <a:pt x="1" y="14711"/>
                  </a:lnTo>
                  <a:lnTo>
                    <a:pt x="11152" y="8163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1580050" y="1555125"/>
              <a:ext cx="4452975" cy="2581100"/>
            </a:xfrm>
            <a:custGeom>
              <a:avLst/>
              <a:gdLst/>
              <a:ahLst/>
              <a:cxnLst/>
              <a:rect l="l" t="t" r="r" b="b"/>
              <a:pathLst>
                <a:path w="178119" h="103244" extrusionOk="0">
                  <a:moveTo>
                    <a:pt x="94234" y="0"/>
                  </a:moveTo>
                  <a:lnTo>
                    <a:pt x="1" y="54704"/>
                  </a:lnTo>
                  <a:lnTo>
                    <a:pt x="83886" y="103243"/>
                  </a:lnTo>
                  <a:lnTo>
                    <a:pt x="178119" y="48539"/>
                  </a:lnTo>
                  <a:lnTo>
                    <a:pt x="149027" y="31706"/>
                  </a:lnTo>
                  <a:lnTo>
                    <a:pt x="147403" y="30769"/>
                  </a:lnTo>
                  <a:lnTo>
                    <a:pt x="118597" y="14104"/>
                  </a:lnTo>
                  <a:lnTo>
                    <a:pt x="116974" y="13159"/>
                  </a:lnTo>
                  <a:lnTo>
                    <a:pt x="94234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5"/>
            <p:cNvSpPr/>
            <p:nvPr/>
          </p:nvSpPr>
          <p:spPr>
            <a:xfrm>
              <a:off x="1580050" y="2922700"/>
              <a:ext cx="2097150" cy="1327250"/>
            </a:xfrm>
            <a:custGeom>
              <a:avLst/>
              <a:gdLst/>
              <a:ahLst/>
              <a:cxnLst/>
              <a:rect l="l" t="t" r="r" b="b"/>
              <a:pathLst>
                <a:path w="83886" h="53090" extrusionOk="0">
                  <a:moveTo>
                    <a:pt x="1" y="1"/>
                  </a:moveTo>
                  <a:lnTo>
                    <a:pt x="1" y="4560"/>
                  </a:lnTo>
                  <a:lnTo>
                    <a:pt x="19038" y="15577"/>
                  </a:lnTo>
                  <a:lnTo>
                    <a:pt x="20662" y="16514"/>
                  </a:lnTo>
                  <a:lnTo>
                    <a:pt x="49477" y="33178"/>
                  </a:lnTo>
                  <a:lnTo>
                    <a:pt x="51092" y="34124"/>
                  </a:lnTo>
                  <a:lnTo>
                    <a:pt x="83886" y="53090"/>
                  </a:lnTo>
                  <a:lnTo>
                    <a:pt x="83886" y="48540"/>
                  </a:lnTo>
                  <a:lnTo>
                    <a:pt x="55035" y="31849"/>
                  </a:lnTo>
                  <a:lnTo>
                    <a:pt x="53411" y="30903"/>
                  </a:lnTo>
                  <a:lnTo>
                    <a:pt x="24605" y="14239"/>
                  </a:lnTo>
                  <a:lnTo>
                    <a:pt x="22982" y="13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5"/>
            <p:cNvSpPr/>
            <p:nvPr/>
          </p:nvSpPr>
          <p:spPr>
            <a:xfrm>
              <a:off x="3677175" y="2768600"/>
              <a:ext cx="2355850" cy="1481575"/>
            </a:xfrm>
            <a:custGeom>
              <a:avLst/>
              <a:gdLst/>
              <a:ahLst/>
              <a:cxnLst/>
              <a:rect l="l" t="t" r="r" b="b"/>
              <a:pathLst>
                <a:path w="94234" h="59263" extrusionOk="0">
                  <a:moveTo>
                    <a:pt x="94234" y="0"/>
                  </a:moveTo>
                  <a:lnTo>
                    <a:pt x="1" y="54704"/>
                  </a:lnTo>
                  <a:lnTo>
                    <a:pt x="1" y="59263"/>
                  </a:lnTo>
                  <a:lnTo>
                    <a:pt x="94234" y="4559"/>
                  </a:lnTo>
                  <a:lnTo>
                    <a:pt x="94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5"/>
            <p:cNvSpPr/>
            <p:nvPr/>
          </p:nvSpPr>
          <p:spPr>
            <a:xfrm>
              <a:off x="3972675" y="1759600"/>
              <a:ext cx="145675" cy="186975"/>
            </a:xfrm>
            <a:custGeom>
              <a:avLst/>
              <a:gdLst/>
              <a:ahLst/>
              <a:cxnLst/>
              <a:rect l="l" t="t" r="r" b="b"/>
              <a:pathLst>
                <a:path w="5827" h="7479" extrusionOk="0">
                  <a:moveTo>
                    <a:pt x="4224" y="1"/>
                  </a:moveTo>
                  <a:cubicBezTo>
                    <a:pt x="3829" y="1"/>
                    <a:pt x="3384" y="129"/>
                    <a:pt x="2909" y="403"/>
                  </a:cubicBezTo>
                  <a:cubicBezTo>
                    <a:pt x="1303" y="1331"/>
                    <a:pt x="1" y="3579"/>
                    <a:pt x="1" y="5417"/>
                  </a:cubicBezTo>
                  <a:cubicBezTo>
                    <a:pt x="1" y="6354"/>
                    <a:pt x="331" y="6996"/>
                    <a:pt x="866" y="7299"/>
                  </a:cubicBezTo>
                  <a:lnTo>
                    <a:pt x="875" y="7308"/>
                  </a:lnTo>
                  <a:cubicBezTo>
                    <a:pt x="1084" y="7417"/>
                    <a:pt x="1309" y="7479"/>
                    <a:pt x="1564" y="7479"/>
                  </a:cubicBezTo>
                  <a:cubicBezTo>
                    <a:pt x="1581" y="7479"/>
                    <a:pt x="1598" y="7478"/>
                    <a:pt x="1616" y="7478"/>
                  </a:cubicBezTo>
                  <a:cubicBezTo>
                    <a:pt x="2008" y="7478"/>
                    <a:pt x="2445" y="7353"/>
                    <a:pt x="2909" y="7076"/>
                  </a:cubicBezTo>
                  <a:cubicBezTo>
                    <a:pt x="4515" y="6148"/>
                    <a:pt x="5826" y="3909"/>
                    <a:pt x="5826" y="2063"/>
                  </a:cubicBezTo>
                  <a:cubicBezTo>
                    <a:pt x="5826" y="1527"/>
                    <a:pt x="5710" y="1081"/>
                    <a:pt x="5514" y="742"/>
                  </a:cubicBezTo>
                  <a:cubicBezTo>
                    <a:pt x="5398" y="546"/>
                    <a:pt x="5255" y="377"/>
                    <a:pt x="5077" y="261"/>
                  </a:cubicBezTo>
                  <a:cubicBezTo>
                    <a:pt x="5006" y="207"/>
                    <a:pt x="4925" y="162"/>
                    <a:pt x="4836" y="127"/>
                  </a:cubicBezTo>
                  <a:lnTo>
                    <a:pt x="4836" y="118"/>
                  </a:lnTo>
                  <a:cubicBezTo>
                    <a:pt x="4650" y="41"/>
                    <a:pt x="4445" y="1"/>
                    <a:pt x="422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5"/>
            <p:cNvSpPr/>
            <p:nvPr/>
          </p:nvSpPr>
          <p:spPr>
            <a:xfrm>
              <a:off x="3972675" y="1759600"/>
              <a:ext cx="146775" cy="193875"/>
            </a:xfrm>
            <a:custGeom>
              <a:avLst/>
              <a:gdLst/>
              <a:ahLst/>
              <a:cxnLst/>
              <a:rect l="l" t="t" r="r" b="b"/>
              <a:pathLst>
                <a:path w="5871" h="7755" extrusionOk="0">
                  <a:moveTo>
                    <a:pt x="4224" y="1"/>
                  </a:moveTo>
                  <a:cubicBezTo>
                    <a:pt x="3829" y="1"/>
                    <a:pt x="3384" y="129"/>
                    <a:pt x="2909" y="403"/>
                  </a:cubicBezTo>
                  <a:cubicBezTo>
                    <a:pt x="1303" y="1331"/>
                    <a:pt x="1" y="3579"/>
                    <a:pt x="1" y="5417"/>
                  </a:cubicBezTo>
                  <a:cubicBezTo>
                    <a:pt x="1" y="6354"/>
                    <a:pt x="331" y="6996"/>
                    <a:pt x="866" y="7299"/>
                  </a:cubicBezTo>
                  <a:lnTo>
                    <a:pt x="875" y="7308"/>
                  </a:lnTo>
                  <a:lnTo>
                    <a:pt x="1669" y="7754"/>
                  </a:lnTo>
                  <a:lnTo>
                    <a:pt x="1616" y="7478"/>
                  </a:lnTo>
                  <a:lnTo>
                    <a:pt x="1312" y="6006"/>
                  </a:lnTo>
                  <a:lnTo>
                    <a:pt x="2294" y="2937"/>
                  </a:lnTo>
                  <a:lnTo>
                    <a:pt x="3828" y="1278"/>
                  </a:lnTo>
                  <a:lnTo>
                    <a:pt x="4997" y="805"/>
                  </a:lnTo>
                  <a:lnTo>
                    <a:pt x="5514" y="742"/>
                  </a:lnTo>
                  <a:lnTo>
                    <a:pt x="5871" y="698"/>
                  </a:lnTo>
                  <a:lnTo>
                    <a:pt x="5077" y="261"/>
                  </a:lnTo>
                  <a:lnTo>
                    <a:pt x="4836" y="127"/>
                  </a:lnTo>
                  <a:lnTo>
                    <a:pt x="4836" y="118"/>
                  </a:lnTo>
                  <a:cubicBezTo>
                    <a:pt x="4650" y="41"/>
                    <a:pt x="4445" y="1"/>
                    <a:pt x="4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5"/>
            <p:cNvSpPr/>
            <p:nvPr/>
          </p:nvSpPr>
          <p:spPr>
            <a:xfrm>
              <a:off x="3995425" y="1772600"/>
              <a:ext cx="145675" cy="187025"/>
            </a:xfrm>
            <a:custGeom>
              <a:avLst/>
              <a:gdLst/>
              <a:ahLst/>
              <a:cxnLst/>
              <a:rect l="l" t="t" r="r" b="b"/>
              <a:pathLst>
                <a:path w="5827" h="7481" extrusionOk="0">
                  <a:moveTo>
                    <a:pt x="4224" y="1"/>
                  </a:moveTo>
                  <a:cubicBezTo>
                    <a:pt x="3831" y="1"/>
                    <a:pt x="3388" y="129"/>
                    <a:pt x="2918" y="401"/>
                  </a:cubicBezTo>
                  <a:cubicBezTo>
                    <a:pt x="1303" y="1329"/>
                    <a:pt x="1" y="3577"/>
                    <a:pt x="1" y="5423"/>
                  </a:cubicBezTo>
                  <a:cubicBezTo>
                    <a:pt x="1" y="6725"/>
                    <a:pt x="655" y="7481"/>
                    <a:pt x="1610" y="7481"/>
                  </a:cubicBezTo>
                  <a:cubicBezTo>
                    <a:pt x="2003" y="7481"/>
                    <a:pt x="2447" y="7353"/>
                    <a:pt x="2918" y="7083"/>
                  </a:cubicBezTo>
                  <a:cubicBezTo>
                    <a:pt x="4524" y="6155"/>
                    <a:pt x="5826" y="3907"/>
                    <a:pt x="5826" y="2060"/>
                  </a:cubicBezTo>
                  <a:cubicBezTo>
                    <a:pt x="5826" y="754"/>
                    <a:pt x="5174" y="1"/>
                    <a:pt x="4224" y="1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5"/>
            <p:cNvSpPr/>
            <p:nvPr/>
          </p:nvSpPr>
          <p:spPr>
            <a:xfrm>
              <a:off x="4014400" y="1791525"/>
              <a:ext cx="107725" cy="149000"/>
            </a:xfrm>
            <a:custGeom>
              <a:avLst/>
              <a:gdLst/>
              <a:ahLst/>
              <a:cxnLst/>
              <a:rect l="l" t="t" r="r" b="b"/>
              <a:pathLst>
                <a:path w="4309" h="5960" extrusionOk="0">
                  <a:moveTo>
                    <a:pt x="3462" y="1"/>
                  </a:moveTo>
                  <a:cubicBezTo>
                    <a:pt x="3194" y="1"/>
                    <a:pt x="2873" y="108"/>
                    <a:pt x="2534" y="295"/>
                  </a:cubicBezTo>
                  <a:cubicBezTo>
                    <a:pt x="1160" y="1089"/>
                    <a:pt x="0" y="3087"/>
                    <a:pt x="0" y="4666"/>
                  </a:cubicBezTo>
                  <a:cubicBezTo>
                    <a:pt x="0" y="5050"/>
                    <a:pt x="89" y="5960"/>
                    <a:pt x="848" y="5960"/>
                  </a:cubicBezTo>
                  <a:cubicBezTo>
                    <a:pt x="1115" y="5960"/>
                    <a:pt x="1436" y="5862"/>
                    <a:pt x="1775" y="5665"/>
                  </a:cubicBezTo>
                  <a:cubicBezTo>
                    <a:pt x="3149" y="4871"/>
                    <a:pt x="4309" y="2873"/>
                    <a:pt x="4309" y="1303"/>
                  </a:cubicBezTo>
                  <a:cubicBezTo>
                    <a:pt x="4309" y="911"/>
                    <a:pt x="4229" y="1"/>
                    <a:pt x="346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4020850" y="1797775"/>
              <a:ext cx="95050" cy="136525"/>
            </a:xfrm>
            <a:custGeom>
              <a:avLst/>
              <a:gdLst/>
              <a:ahLst/>
              <a:cxnLst/>
              <a:rect l="l" t="t" r="r" b="b"/>
              <a:pathLst>
                <a:path w="3802" h="5461" extrusionOk="0">
                  <a:moveTo>
                    <a:pt x="3204" y="0"/>
                  </a:moveTo>
                  <a:cubicBezTo>
                    <a:pt x="2980" y="0"/>
                    <a:pt x="2704" y="99"/>
                    <a:pt x="2401" y="268"/>
                  </a:cubicBezTo>
                  <a:cubicBezTo>
                    <a:pt x="2142" y="420"/>
                    <a:pt x="1892" y="607"/>
                    <a:pt x="1660" y="839"/>
                  </a:cubicBezTo>
                  <a:cubicBezTo>
                    <a:pt x="929" y="1544"/>
                    <a:pt x="340" y="2570"/>
                    <a:pt x="108" y="3551"/>
                  </a:cubicBezTo>
                  <a:cubicBezTo>
                    <a:pt x="37" y="3845"/>
                    <a:pt x="1" y="4140"/>
                    <a:pt x="1" y="4416"/>
                  </a:cubicBezTo>
                  <a:cubicBezTo>
                    <a:pt x="1" y="4809"/>
                    <a:pt x="72" y="5460"/>
                    <a:pt x="590" y="5460"/>
                  </a:cubicBezTo>
                  <a:cubicBezTo>
                    <a:pt x="813" y="5460"/>
                    <a:pt x="1089" y="5371"/>
                    <a:pt x="1393" y="5192"/>
                  </a:cubicBezTo>
                  <a:cubicBezTo>
                    <a:pt x="2695" y="4443"/>
                    <a:pt x="3801" y="2543"/>
                    <a:pt x="3801" y="1053"/>
                  </a:cubicBezTo>
                  <a:cubicBezTo>
                    <a:pt x="3801" y="661"/>
                    <a:pt x="3721" y="0"/>
                    <a:pt x="3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5"/>
            <p:cNvSpPr/>
            <p:nvPr/>
          </p:nvSpPr>
          <p:spPr>
            <a:xfrm>
              <a:off x="4021975" y="1797775"/>
              <a:ext cx="93925" cy="136525"/>
            </a:xfrm>
            <a:custGeom>
              <a:avLst/>
              <a:gdLst/>
              <a:ahLst/>
              <a:cxnLst/>
              <a:rect l="l" t="t" r="r" b="b"/>
              <a:pathLst>
                <a:path w="3757" h="5461" extrusionOk="0">
                  <a:moveTo>
                    <a:pt x="3159" y="0"/>
                  </a:moveTo>
                  <a:cubicBezTo>
                    <a:pt x="3087" y="0"/>
                    <a:pt x="3016" y="9"/>
                    <a:pt x="2935" y="27"/>
                  </a:cubicBezTo>
                  <a:cubicBezTo>
                    <a:pt x="2971" y="206"/>
                    <a:pt x="2980" y="384"/>
                    <a:pt x="2980" y="536"/>
                  </a:cubicBezTo>
                  <a:cubicBezTo>
                    <a:pt x="2980" y="2025"/>
                    <a:pt x="1883" y="3926"/>
                    <a:pt x="580" y="4675"/>
                  </a:cubicBezTo>
                  <a:cubicBezTo>
                    <a:pt x="375" y="4800"/>
                    <a:pt x="179" y="4871"/>
                    <a:pt x="0" y="4916"/>
                  </a:cubicBezTo>
                  <a:cubicBezTo>
                    <a:pt x="72" y="5201"/>
                    <a:pt x="223" y="5460"/>
                    <a:pt x="545" y="5460"/>
                  </a:cubicBezTo>
                  <a:cubicBezTo>
                    <a:pt x="768" y="5460"/>
                    <a:pt x="1044" y="5371"/>
                    <a:pt x="1348" y="5192"/>
                  </a:cubicBezTo>
                  <a:cubicBezTo>
                    <a:pt x="2650" y="4443"/>
                    <a:pt x="3756" y="2543"/>
                    <a:pt x="3756" y="1053"/>
                  </a:cubicBezTo>
                  <a:cubicBezTo>
                    <a:pt x="3756" y="661"/>
                    <a:pt x="3676" y="0"/>
                    <a:pt x="31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5"/>
            <p:cNvSpPr/>
            <p:nvPr/>
          </p:nvSpPr>
          <p:spPr>
            <a:xfrm>
              <a:off x="4023525" y="1818725"/>
              <a:ext cx="60700" cy="78325"/>
            </a:xfrm>
            <a:custGeom>
              <a:avLst/>
              <a:gdLst/>
              <a:ahLst/>
              <a:cxnLst/>
              <a:rect l="l" t="t" r="r" b="b"/>
              <a:pathLst>
                <a:path w="2428" h="3133" extrusionOk="0">
                  <a:moveTo>
                    <a:pt x="1553" y="1"/>
                  </a:moveTo>
                  <a:cubicBezTo>
                    <a:pt x="822" y="706"/>
                    <a:pt x="233" y="1732"/>
                    <a:pt x="1" y="2713"/>
                  </a:cubicBezTo>
                  <a:lnTo>
                    <a:pt x="831" y="3132"/>
                  </a:lnTo>
                  <a:lnTo>
                    <a:pt x="804" y="3034"/>
                  </a:lnTo>
                  <a:lnTo>
                    <a:pt x="688" y="2463"/>
                  </a:lnTo>
                  <a:lnTo>
                    <a:pt x="1063" y="1295"/>
                  </a:lnTo>
                  <a:lnTo>
                    <a:pt x="1651" y="661"/>
                  </a:lnTo>
                  <a:lnTo>
                    <a:pt x="2097" y="483"/>
                  </a:lnTo>
                  <a:lnTo>
                    <a:pt x="2294" y="456"/>
                  </a:lnTo>
                  <a:lnTo>
                    <a:pt x="2427" y="438"/>
                  </a:lnTo>
                  <a:lnTo>
                    <a:pt x="2383" y="420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4036925" y="1827925"/>
              <a:ext cx="55775" cy="71525"/>
            </a:xfrm>
            <a:custGeom>
              <a:avLst/>
              <a:gdLst/>
              <a:ahLst/>
              <a:cxnLst/>
              <a:rect l="l" t="t" r="r" b="b"/>
              <a:pathLst>
                <a:path w="2231" h="2861" extrusionOk="0">
                  <a:moveTo>
                    <a:pt x="1614" y="1"/>
                  </a:moveTo>
                  <a:cubicBezTo>
                    <a:pt x="1464" y="1"/>
                    <a:pt x="1295" y="49"/>
                    <a:pt x="1115" y="150"/>
                  </a:cubicBezTo>
                  <a:cubicBezTo>
                    <a:pt x="500" y="507"/>
                    <a:pt x="0" y="1364"/>
                    <a:pt x="0" y="2077"/>
                  </a:cubicBezTo>
                  <a:cubicBezTo>
                    <a:pt x="0" y="2576"/>
                    <a:pt x="251" y="2861"/>
                    <a:pt x="615" y="2861"/>
                  </a:cubicBezTo>
                  <a:cubicBezTo>
                    <a:pt x="766" y="2861"/>
                    <a:pt x="936" y="2812"/>
                    <a:pt x="1115" y="2711"/>
                  </a:cubicBezTo>
                  <a:cubicBezTo>
                    <a:pt x="1731" y="2354"/>
                    <a:pt x="2230" y="1497"/>
                    <a:pt x="2230" y="793"/>
                  </a:cubicBezTo>
                  <a:cubicBezTo>
                    <a:pt x="2230" y="287"/>
                    <a:pt x="1980" y="1"/>
                    <a:pt x="161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4044275" y="1836825"/>
              <a:ext cx="43075" cy="56650"/>
            </a:xfrm>
            <a:custGeom>
              <a:avLst/>
              <a:gdLst/>
              <a:ahLst/>
              <a:cxnLst/>
              <a:rect l="l" t="t" r="r" b="b"/>
              <a:pathLst>
                <a:path w="1723" h="2266" extrusionOk="0">
                  <a:moveTo>
                    <a:pt x="1236" y="0"/>
                  </a:moveTo>
                  <a:cubicBezTo>
                    <a:pt x="1121" y="0"/>
                    <a:pt x="993" y="36"/>
                    <a:pt x="857" y="116"/>
                  </a:cubicBezTo>
                  <a:cubicBezTo>
                    <a:pt x="384" y="392"/>
                    <a:pt x="1" y="1043"/>
                    <a:pt x="1" y="1588"/>
                  </a:cubicBezTo>
                  <a:cubicBezTo>
                    <a:pt x="1" y="1855"/>
                    <a:pt x="99" y="2051"/>
                    <a:pt x="250" y="2132"/>
                  </a:cubicBezTo>
                  <a:lnTo>
                    <a:pt x="259" y="2141"/>
                  </a:lnTo>
                  <a:lnTo>
                    <a:pt x="491" y="2266"/>
                  </a:lnTo>
                  <a:lnTo>
                    <a:pt x="473" y="2185"/>
                  </a:lnTo>
                  <a:lnTo>
                    <a:pt x="384" y="1757"/>
                  </a:lnTo>
                  <a:lnTo>
                    <a:pt x="670" y="856"/>
                  </a:lnTo>
                  <a:lnTo>
                    <a:pt x="1125" y="374"/>
                  </a:lnTo>
                  <a:lnTo>
                    <a:pt x="1464" y="232"/>
                  </a:lnTo>
                  <a:lnTo>
                    <a:pt x="1615" y="214"/>
                  </a:lnTo>
                  <a:lnTo>
                    <a:pt x="1722" y="205"/>
                  </a:lnTo>
                  <a:lnTo>
                    <a:pt x="1490" y="80"/>
                  </a:lnTo>
                  <a:lnTo>
                    <a:pt x="1419" y="35"/>
                  </a:lnTo>
                  <a:cubicBezTo>
                    <a:pt x="1363" y="12"/>
                    <a:pt x="1302" y="0"/>
                    <a:pt x="1236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5"/>
            <p:cNvSpPr/>
            <p:nvPr/>
          </p:nvSpPr>
          <p:spPr>
            <a:xfrm>
              <a:off x="4050975" y="1840625"/>
              <a:ext cx="42625" cy="54725"/>
            </a:xfrm>
            <a:custGeom>
              <a:avLst/>
              <a:gdLst/>
              <a:ahLst/>
              <a:cxnLst/>
              <a:rect l="l" t="t" r="r" b="b"/>
              <a:pathLst>
                <a:path w="1705" h="2189" extrusionOk="0">
                  <a:moveTo>
                    <a:pt x="1234" y="0"/>
                  </a:moveTo>
                  <a:cubicBezTo>
                    <a:pt x="1120" y="0"/>
                    <a:pt x="992" y="37"/>
                    <a:pt x="857" y="115"/>
                  </a:cubicBezTo>
                  <a:cubicBezTo>
                    <a:pt x="384" y="392"/>
                    <a:pt x="0" y="1043"/>
                    <a:pt x="0" y="1587"/>
                  </a:cubicBezTo>
                  <a:cubicBezTo>
                    <a:pt x="0" y="1966"/>
                    <a:pt x="192" y="2188"/>
                    <a:pt x="472" y="2188"/>
                  </a:cubicBezTo>
                  <a:cubicBezTo>
                    <a:pt x="587" y="2188"/>
                    <a:pt x="718" y="2150"/>
                    <a:pt x="857" y="2069"/>
                  </a:cubicBezTo>
                  <a:cubicBezTo>
                    <a:pt x="1321" y="1801"/>
                    <a:pt x="1704" y="1141"/>
                    <a:pt x="1704" y="606"/>
                  </a:cubicBezTo>
                  <a:cubicBezTo>
                    <a:pt x="1704" y="220"/>
                    <a:pt x="1511" y="0"/>
                    <a:pt x="1234" y="0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3930525" y="1860000"/>
              <a:ext cx="59575" cy="72275"/>
            </a:xfrm>
            <a:custGeom>
              <a:avLst/>
              <a:gdLst/>
              <a:ahLst/>
              <a:cxnLst/>
              <a:rect l="l" t="t" r="r" b="b"/>
              <a:pathLst>
                <a:path w="2383" h="2891" extrusionOk="0">
                  <a:moveTo>
                    <a:pt x="2383" y="0"/>
                  </a:moveTo>
                  <a:lnTo>
                    <a:pt x="1" y="1374"/>
                  </a:lnTo>
                  <a:lnTo>
                    <a:pt x="429" y="2891"/>
                  </a:lnTo>
                  <a:lnTo>
                    <a:pt x="1946" y="2016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3881925" y="1867350"/>
              <a:ext cx="59350" cy="64925"/>
            </a:xfrm>
            <a:custGeom>
              <a:avLst/>
              <a:gdLst/>
              <a:ahLst/>
              <a:cxnLst/>
              <a:rect l="l" t="t" r="r" b="b"/>
              <a:pathLst>
                <a:path w="2374" h="2597" extrusionOk="0">
                  <a:moveTo>
                    <a:pt x="0" y="1"/>
                  </a:moveTo>
                  <a:lnTo>
                    <a:pt x="428" y="1517"/>
                  </a:lnTo>
                  <a:lnTo>
                    <a:pt x="2373" y="2597"/>
                  </a:lnTo>
                  <a:lnTo>
                    <a:pt x="1945" y="10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3881925" y="1833000"/>
              <a:ext cx="108175" cy="61375"/>
            </a:xfrm>
            <a:custGeom>
              <a:avLst/>
              <a:gdLst/>
              <a:ahLst/>
              <a:cxnLst/>
              <a:rect l="l" t="t" r="r" b="b"/>
              <a:pathLst>
                <a:path w="4327" h="2455" extrusionOk="0">
                  <a:moveTo>
                    <a:pt x="2382" y="1"/>
                  </a:moveTo>
                  <a:lnTo>
                    <a:pt x="0" y="1375"/>
                  </a:lnTo>
                  <a:lnTo>
                    <a:pt x="1945" y="2454"/>
                  </a:lnTo>
                  <a:lnTo>
                    <a:pt x="4327" y="1080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4021975" y="1845725"/>
              <a:ext cx="93925" cy="64250"/>
            </a:xfrm>
            <a:custGeom>
              <a:avLst/>
              <a:gdLst/>
              <a:ahLst/>
              <a:cxnLst/>
              <a:rect l="l" t="t" r="r" b="b"/>
              <a:pathLst>
                <a:path w="3757" h="2570" extrusionOk="0">
                  <a:moveTo>
                    <a:pt x="3331" y="0"/>
                  </a:moveTo>
                  <a:cubicBezTo>
                    <a:pt x="3311" y="0"/>
                    <a:pt x="3292" y="3"/>
                    <a:pt x="3274" y="9"/>
                  </a:cubicBezTo>
                  <a:lnTo>
                    <a:pt x="3257" y="27"/>
                  </a:lnTo>
                  <a:lnTo>
                    <a:pt x="0" y="1874"/>
                  </a:lnTo>
                  <a:lnTo>
                    <a:pt x="36" y="1874"/>
                  </a:lnTo>
                  <a:lnTo>
                    <a:pt x="90" y="1883"/>
                  </a:lnTo>
                  <a:lnTo>
                    <a:pt x="206" y="1927"/>
                  </a:lnTo>
                  <a:lnTo>
                    <a:pt x="357" y="2097"/>
                  </a:lnTo>
                  <a:lnTo>
                    <a:pt x="455" y="2391"/>
                  </a:lnTo>
                  <a:lnTo>
                    <a:pt x="420" y="2543"/>
                  </a:lnTo>
                  <a:lnTo>
                    <a:pt x="420" y="2570"/>
                  </a:lnTo>
                  <a:lnTo>
                    <a:pt x="3667" y="723"/>
                  </a:lnTo>
                  <a:lnTo>
                    <a:pt x="3667" y="714"/>
                  </a:lnTo>
                  <a:cubicBezTo>
                    <a:pt x="3721" y="687"/>
                    <a:pt x="3756" y="625"/>
                    <a:pt x="3756" y="536"/>
                  </a:cubicBezTo>
                  <a:cubicBezTo>
                    <a:pt x="3756" y="348"/>
                    <a:pt x="3622" y="134"/>
                    <a:pt x="3471" y="36"/>
                  </a:cubicBezTo>
                  <a:cubicBezTo>
                    <a:pt x="3417" y="12"/>
                    <a:pt x="3372" y="0"/>
                    <a:pt x="3331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4021975" y="1845725"/>
              <a:ext cx="93925" cy="49750"/>
            </a:xfrm>
            <a:custGeom>
              <a:avLst/>
              <a:gdLst/>
              <a:ahLst/>
              <a:cxnLst/>
              <a:rect l="l" t="t" r="r" b="b"/>
              <a:pathLst>
                <a:path w="3757" h="1990" extrusionOk="0">
                  <a:moveTo>
                    <a:pt x="3331" y="0"/>
                  </a:moveTo>
                  <a:cubicBezTo>
                    <a:pt x="3311" y="0"/>
                    <a:pt x="3292" y="3"/>
                    <a:pt x="3274" y="9"/>
                  </a:cubicBezTo>
                  <a:lnTo>
                    <a:pt x="3257" y="27"/>
                  </a:lnTo>
                  <a:lnTo>
                    <a:pt x="0" y="1874"/>
                  </a:lnTo>
                  <a:lnTo>
                    <a:pt x="36" y="1874"/>
                  </a:lnTo>
                  <a:lnTo>
                    <a:pt x="90" y="1883"/>
                  </a:lnTo>
                  <a:lnTo>
                    <a:pt x="206" y="1927"/>
                  </a:lnTo>
                  <a:lnTo>
                    <a:pt x="259" y="1990"/>
                  </a:lnTo>
                  <a:lnTo>
                    <a:pt x="3257" y="286"/>
                  </a:lnTo>
                  <a:lnTo>
                    <a:pt x="3274" y="268"/>
                  </a:lnTo>
                  <a:cubicBezTo>
                    <a:pt x="3292" y="262"/>
                    <a:pt x="3311" y="259"/>
                    <a:pt x="3331" y="259"/>
                  </a:cubicBezTo>
                  <a:cubicBezTo>
                    <a:pt x="3372" y="259"/>
                    <a:pt x="3417" y="271"/>
                    <a:pt x="3471" y="295"/>
                  </a:cubicBezTo>
                  <a:cubicBezTo>
                    <a:pt x="3587" y="366"/>
                    <a:pt x="3685" y="509"/>
                    <a:pt x="3729" y="652"/>
                  </a:cubicBezTo>
                  <a:cubicBezTo>
                    <a:pt x="3747" y="616"/>
                    <a:pt x="3756" y="580"/>
                    <a:pt x="3756" y="536"/>
                  </a:cubicBezTo>
                  <a:cubicBezTo>
                    <a:pt x="3756" y="348"/>
                    <a:pt x="3622" y="134"/>
                    <a:pt x="3471" y="36"/>
                  </a:cubicBezTo>
                  <a:cubicBezTo>
                    <a:pt x="3417" y="12"/>
                    <a:pt x="3372" y="0"/>
                    <a:pt x="3331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5"/>
            <p:cNvSpPr/>
            <p:nvPr/>
          </p:nvSpPr>
          <p:spPr>
            <a:xfrm>
              <a:off x="4032450" y="1909500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0"/>
                  </a:moveTo>
                  <a:lnTo>
                    <a:pt x="1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4019975" y="1892050"/>
              <a:ext cx="14300" cy="18450"/>
            </a:xfrm>
            <a:custGeom>
              <a:avLst/>
              <a:gdLst/>
              <a:ahLst/>
              <a:cxnLst/>
              <a:rect l="l" t="t" r="r" b="b"/>
              <a:pathLst>
                <a:path w="572" h="738" extrusionOk="0">
                  <a:moveTo>
                    <a:pt x="157" y="0"/>
                  </a:moveTo>
                  <a:cubicBezTo>
                    <a:pt x="63" y="0"/>
                    <a:pt x="0" y="75"/>
                    <a:pt x="0" y="208"/>
                  </a:cubicBezTo>
                  <a:cubicBezTo>
                    <a:pt x="0" y="387"/>
                    <a:pt x="125" y="610"/>
                    <a:pt x="286" y="699"/>
                  </a:cubicBezTo>
                  <a:cubicBezTo>
                    <a:pt x="333" y="725"/>
                    <a:pt x="376" y="737"/>
                    <a:pt x="415" y="737"/>
                  </a:cubicBezTo>
                  <a:cubicBezTo>
                    <a:pt x="509" y="737"/>
                    <a:pt x="571" y="665"/>
                    <a:pt x="571" y="538"/>
                  </a:cubicBezTo>
                  <a:cubicBezTo>
                    <a:pt x="571" y="351"/>
                    <a:pt x="446" y="128"/>
                    <a:pt x="286" y="39"/>
                  </a:cubicBezTo>
                  <a:cubicBezTo>
                    <a:pt x="239" y="13"/>
                    <a:pt x="196" y="0"/>
                    <a:pt x="157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3838425" y="1896025"/>
              <a:ext cx="193175" cy="94900"/>
            </a:xfrm>
            <a:custGeom>
              <a:avLst/>
              <a:gdLst/>
              <a:ahLst/>
              <a:cxnLst/>
              <a:rect l="l" t="t" r="r" b="b"/>
              <a:pathLst>
                <a:path w="7727" h="3796" extrusionOk="0">
                  <a:moveTo>
                    <a:pt x="7374" y="1"/>
                  </a:moveTo>
                  <a:cubicBezTo>
                    <a:pt x="7321" y="1"/>
                    <a:pt x="7267" y="14"/>
                    <a:pt x="7218" y="40"/>
                  </a:cubicBezTo>
                  <a:lnTo>
                    <a:pt x="1990" y="3091"/>
                  </a:lnTo>
                  <a:cubicBezTo>
                    <a:pt x="1888" y="3148"/>
                    <a:pt x="1778" y="3176"/>
                    <a:pt x="1668" y="3176"/>
                  </a:cubicBezTo>
                  <a:cubicBezTo>
                    <a:pt x="1470" y="3176"/>
                    <a:pt x="1274" y="3085"/>
                    <a:pt x="1142" y="2913"/>
                  </a:cubicBezTo>
                  <a:lnTo>
                    <a:pt x="500" y="2047"/>
                  </a:lnTo>
                  <a:lnTo>
                    <a:pt x="0" y="2422"/>
                  </a:lnTo>
                  <a:lnTo>
                    <a:pt x="652" y="3287"/>
                  </a:lnTo>
                  <a:cubicBezTo>
                    <a:pt x="901" y="3618"/>
                    <a:pt x="1276" y="3796"/>
                    <a:pt x="1669" y="3796"/>
                  </a:cubicBezTo>
                  <a:cubicBezTo>
                    <a:pt x="1883" y="3796"/>
                    <a:pt x="2106" y="3734"/>
                    <a:pt x="2302" y="3618"/>
                  </a:cubicBezTo>
                  <a:lnTo>
                    <a:pt x="7530" y="575"/>
                  </a:lnTo>
                  <a:cubicBezTo>
                    <a:pt x="7681" y="486"/>
                    <a:pt x="7726" y="299"/>
                    <a:pt x="7646" y="156"/>
                  </a:cubicBezTo>
                  <a:cubicBezTo>
                    <a:pt x="7586" y="54"/>
                    <a:pt x="7482" y="1"/>
                    <a:pt x="7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5"/>
            <p:cNvSpPr/>
            <p:nvPr/>
          </p:nvSpPr>
          <p:spPr>
            <a:xfrm>
              <a:off x="3838425" y="1896025"/>
              <a:ext cx="192500" cy="86725"/>
            </a:xfrm>
            <a:custGeom>
              <a:avLst/>
              <a:gdLst/>
              <a:ahLst/>
              <a:cxnLst/>
              <a:rect l="l" t="t" r="r" b="b"/>
              <a:pathLst>
                <a:path w="7700" h="3469" extrusionOk="0">
                  <a:moveTo>
                    <a:pt x="7374" y="1"/>
                  </a:moveTo>
                  <a:cubicBezTo>
                    <a:pt x="7321" y="1"/>
                    <a:pt x="7267" y="14"/>
                    <a:pt x="7218" y="40"/>
                  </a:cubicBezTo>
                  <a:lnTo>
                    <a:pt x="1990" y="3091"/>
                  </a:lnTo>
                  <a:cubicBezTo>
                    <a:pt x="1888" y="3148"/>
                    <a:pt x="1778" y="3176"/>
                    <a:pt x="1668" y="3176"/>
                  </a:cubicBezTo>
                  <a:cubicBezTo>
                    <a:pt x="1470" y="3176"/>
                    <a:pt x="1274" y="3085"/>
                    <a:pt x="1142" y="2913"/>
                  </a:cubicBezTo>
                  <a:lnTo>
                    <a:pt x="500" y="2047"/>
                  </a:lnTo>
                  <a:lnTo>
                    <a:pt x="0" y="2422"/>
                  </a:lnTo>
                  <a:lnTo>
                    <a:pt x="143" y="2601"/>
                  </a:lnTo>
                  <a:lnTo>
                    <a:pt x="500" y="2342"/>
                  </a:lnTo>
                  <a:lnTo>
                    <a:pt x="1142" y="3207"/>
                  </a:lnTo>
                  <a:cubicBezTo>
                    <a:pt x="1273" y="3377"/>
                    <a:pt x="1465" y="3468"/>
                    <a:pt x="1660" y="3468"/>
                  </a:cubicBezTo>
                  <a:cubicBezTo>
                    <a:pt x="1772" y="3468"/>
                    <a:pt x="1886" y="3438"/>
                    <a:pt x="1990" y="3377"/>
                  </a:cubicBezTo>
                  <a:lnTo>
                    <a:pt x="7218" y="335"/>
                  </a:lnTo>
                  <a:cubicBezTo>
                    <a:pt x="7268" y="305"/>
                    <a:pt x="7323" y="291"/>
                    <a:pt x="7376" y="291"/>
                  </a:cubicBezTo>
                  <a:cubicBezTo>
                    <a:pt x="7483" y="291"/>
                    <a:pt x="7586" y="347"/>
                    <a:pt x="7646" y="442"/>
                  </a:cubicBezTo>
                  <a:cubicBezTo>
                    <a:pt x="7646" y="451"/>
                    <a:pt x="7646" y="451"/>
                    <a:pt x="7646" y="451"/>
                  </a:cubicBezTo>
                  <a:cubicBezTo>
                    <a:pt x="7699" y="361"/>
                    <a:pt x="7699" y="245"/>
                    <a:pt x="7646" y="156"/>
                  </a:cubicBezTo>
                  <a:cubicBezTo>
                    <a:pt x="7586" y="54"/>
                    <a:pt x="7482" y="1"/>
                    <a:pt x="737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3759025" y="1907050"/>
              <a:ext cx="71175" cy="55775"/>
            </a:xfrm>
            <a:custGeom>
              <a:avLst/>
              <a:gdLst/>
              <a:ahLst/>
              <a:cxnLst/>
              <a:rect l="l" t="t" r="r" b="b"/>
              <a:pathLst>
                <a:path w="2847" h="2231" extrusionOk="0">
                  <a:moveTo>
                    <a:pt x="1" y="1"/>
                  </a:moveTo>
                  <a:cubicBezTo>
                    <a:pt x="143" y="812"/>
                    <a:pt x="491" y="1276"/>
                    <a:pt x="946" y="1499"/>
                  </a:cubicBezTo>
                  <a:lnTo>
                    <a:pt x="1223" y="1606"/>
                  </a:lnTo>
                  <a:lnTo>
                    <a:pt x="2846" y="2231"/>
                  </a:lnTo>
                  <a:lnTo>
                    <a:pt x="2463" y="1615"/>
                  </a:lnTo>
                  <a:lnTo>
                    <a:pt x="1892" y="7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3806300" y="1865575"/>
              <a:ext cx="134975" cy="101625"/>
            </a:xfrm>
            <a:custGeom>
              <a:avLst/>
              <a:gdLst/>
              <a:ahLst/>
              <a:cxnLst/>
              <a:rect l="l" t="t" r="r" b="b"/>
              <a:pathLst>
                <a:path w="5399" h="4065" extrusionOk="0">
                  <a:moveTo>
                    <a:pt x="4961" y="0"/>
                  </a:moveTo>
                  <a:lnTo>
                    <a:pt x="1" y="2382"/>
                  </a:lnTo>
                  <a:cubicBezTo>
                    <a:pt x="215" y="3653"/>
                    <a:pt x="948" y="4064"/>
                    <a:pt x="1809" y="4064"/>
                  </a:cubicBezTo>
                  <a:cubicBezTo>
                    <a:pt x="3390" y="4064"/>
                    <a:pt x="5398" y="2677"/>
                    <a:pt x="5398" y="2677"/>
                  </a:cubicBezTo>
                  <a:lnTo>
                    <a:pt x="49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3759025" y="1847500"/>
              <a:ext cx="171300" cy="77650"/>
            </a:xfrm>
            <a:custGeom>
              <a:avLst/>
              <a:gdLst/>
              <a:ahLst/>
              <a:cxnLst/>
              <a:rect l="l" t="t" r="r" b="b"/>
              <a:pathLst>
                <a:path w="6852" h="3106" extrusionOk="0">
                  <a:moveTo>
                    <a:pt x="4961" y="1"/>
                  </a:moveTo>
                  <a:lnTo>
                    <a:pt x="1" y="2383"/>
                  </a:lnTo>
                  <a:lnTo>
                    <a:pt x="1892" y="3105"/>
                  </a:lnTo>
                  <a:lnTo>
                    <a:pt x="6852" y="723"/>
                  </a:lnTo>
                  <a:lnTo>
                    <a:pt x="496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3857825" y="1886325"/>
              <a:ext cx="53775" cy="70925"/>
            </a:xfrm>
            <a:custGeom>
              <a:avLst/>
              <a:gdLst/>
              <a:ahLst/>
              <a:cxnLst/>
              <a:rect l="l" t="t" r="r" b="b"/>
              <a:pathLst>
                <a:path w="2151" h="2837" extrusionOk="0">
                  <a:moveTo>
                    <a:pt x="1540" y="0"/>
                  </a:moveTo>
                  <a:cubicBezTo>
                    <a:pt x="1395" y="0"/>
                    <a:pt x="1232" y="46"/>
                    <a:pt x="1062" y="143"/>
                  </a:cubicBezTo>
                  <a:cubicBezTo>
                    <a:pt x="473" y="482"/>
                    <a:pt x="1" y="1302"/>
                    <a:pt x="1" y="1980"/>
                  </a:cubicBezTo>
                  <a:cubicBezTo>
                    <a:pt x="1" y="2319"/>
                    <a:pt x="117" y="2560"/>
                    <a:pt x="313" y="2667"/>
                  </a:cubicBezTo>
                  <a:lnTo>
                    <a:pt x="322" y="2667"/>
                  </a:lnTo>
                  <a:lnTo>
                    <a:pt x="607" y="2837"/>
                  </a:lnTo>
                  <a:lnTo>
                    <a:pt x="589" y="2739"/>
                  </a:lnTo>
                  <a:lnTo>
                    <a:pt x="482" y="2195"/>
                  </a:lnTo>
                  <a:lnTo>
                    <a:pt x="839" y="1071"/>
                  </a:lnTo>
                  <a:lnTo>
                    <a:pt x="1401" y="464"/>
                  </a:lnTo>
                  <a:lnTo>
                    <a:pt x="1829" y="294"/>
                  </a:lnTo>
                  <a:lnTo>
                    <a:pt x="2017" y="268"/>
                  </a:lnTo>
                  <a:lnTo>
                    <a:pt x="2151" y="259"/>
                  </a:lnTo>
                  <a:lnTo>
                    <a:pt x="1856" y="89"/>
                  </a:lnTo>
                  <a:lnTo>
                    <a:pt x="1767" y="45"/>
                  </a:lnTo>
                  <a:cubicBezTo>
                    <a:pt x="1699" y="15"/>
                    <a:pt x="1622" y="0"/>
                    <a:pt x="1540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5"/>
            <p:cNvSpPr/>
            <p:nvPr/>
          </p:nvSpPr>
          <p:spPr>
            <a:xfrm>
              <a:off x="3866075" y="1890950"/>
              <a:ext cx="53325" cy="68525"/>
            </a:xfrm>
            <a:custGeom>
              <a:avLst/>
              <a:gdLst/>
              <a:ahLst/>
              <a:cxnLst/>
              <a:rect l="l" t="t" r="r" b="b"/>
              <a:pathLst>
                <a:path w="2133" h="2741" extrusionOk="0">
                  <a:moveTo>
                    <a:pt x="1545" y="0"/>
                  </a:moveTo>
                  <a:cubicBezTo>
                    <a:pt x="1403" y="0"/>
                    <a:pt x="1242" y="47"/>
                    <a:pt x="1071" y="145"/>
                  </a:cubicBezTo>
                  <a:cubicBezTo>
                    <a:pt x="482" y="493"/>
                    <a:pt x="1" y="1314"/>
                    <a:pt x="1" y="1983"/>
                  </a:cubicBezTo>
                  <a:cubicBezTo>
                    <a:pt x="1" y="2461"/>
                    <a:pt x="241" y="2740"/>
                    <a:pt x="589" y="2740"/>
                  </a:cubicBezTo>
                  <a:cubicBezTo>
                    <a:pt x="734" y="2740"/>
                    <a:pt x="898" y="2692"/>
                    <a:pt x="1071" y="2589"/>
                  </a:cubicBezTo>
                  <a:cubicBezTo>
                    <a:pt x="1660" y="2250"/>
                    <a:pt x="2133" y="1430"/>
                    <a:pt x="2133" y="761"/>
                  </a:cubicBezTo>
                  <a:cubicBezTo>
                    <a:pt x="2133" y="279"/>
                    <a:pt x="1894" y="0"/>
                    <a:pt x="1545" y="0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5"/>
            <p:cNvSpPr/>
            <p:nvPr/>
          </p:nvSpPr>
          <p:spPr>
            <a:xfrm>
              <a:off x="3931200" y="1748650"/>
              <a:ext cx="215275" cy="130125"/>
            </a:xfrm>
            <a:custGeom>
              <a:avLst/>
              <a:gdLst/>
              <a:ahLst/>
              <a:cxnLst/>
              <a:rect l="l" t="t" r="r" b="b"/>
              <a:pathLst>
                <a:path w="8611" h="5205" extrusionOk="0">
                  <a:moveTo>
                    <a:pt x="5934" y="1"/>
                  </a:moveTo>
                  <a:cubicBezTo>
                    <a:pt x="4642" y="1"/>
                    <a:pt x="3271" y="657"/>
                    <a:pt x="2365" y="1502"/>
                  </a:cubicBezTo>
                  <a:cubicBezTo>
                    <a:pt x="1838" y="1983"/>
                    <a:pt x="1401" y="2545"/>
                    <a:pt x="982" y="3116"/>
                  </a:cubicBezTo>
                  <a:cubicBezTo>
                    <a:pt x="688" y="3527"/>
                    <a:pt x="1" y="4258"/>
                    <a:pt x="188" y="4802"/>
                  </a:cubicBezTo>
                  <a:cubicBezTo>
                    <a:pt x="215" y="4883"/>
                    <a:pt x="259" y="4963"/>
                    <a:pt x="331" y="5016"/>
                  </a:cubicBezTo>
                  <a:cubicBezTo>
                    <a:pt x="402" y="5070"/>
                    <a:pt x="482" y="5106"/>
                    <a:pt x="572" y="5123"/>
                  </a:cubicBezTo>
                  <a:cubicBezTo>
                    <a:pt x="580" y="5132"/>
                    <a:pt x="589" y="5132"/>
                    <a:pt x="598" y="5132"/>
                  </a:cubicBezTo>
                  <a:cubicBezTo>
                    <a:pt x="790" y="5182"/>
                    <a:pt x="987" y="5205"/>
                    <a:pt x="1185" y="5205"/>
                  </a:cubicBezTo>
                  <a:cubicBezTo>
                    <a:pt x="1593" y="5205"/>
                    <a:pt x="2004" y="5107"/>
                    <a:pt x="2383" y="4945"/>
                  </a:cubicBezTo>
                  <a:cubicBezTo>
                    <a:pt x="2427" y="4918"/>
                    <a:pt x="2481" y="4900"/>
                    <a:pt x="2525" y="4874"/>
                  </a:cubicBezTo>
                  <a:cubicBezTo>
                    <a:pt x="3069" y="4606"/>
                    <a:pt x="3712" y="4142"/>
                    <a:pt x="4042" y="3616"/>
                  </a:cubicBezTo>
                  <a:cubicBezTo>
                    <a:pt x="4443" y="2965"/>
                    <a:pt x="5095" y="2376"/>
                    <a:pt x="5790" y="2046"/>
                  </a:cubicBezTo>
                  <a:cubicBezTo>
                    <a:pt x="6181" y="1859"/>
                    <a:pt x="6608" y="1758"/>
                    <a:pt x="7038" y="1758"/>
                  </a:cubicBezTo>
                  <a:cubicBezTo>
                    <a:pt x="7247" y="1758"/>
                    <a:pt x="7457" y="1782"/>
                    <a:pt x="7664" y="1832"/>
                  </a:cubicBezTo>
                  <a:cubicBezTo>
                    <a:pt x="7808" y="1866"/>
                    <a:pt x="8098" y="1977"/>
                    <a:pt x="8314" y="1977"/>
                  </a:cubicBezTo>
                  <a:cubicBezTo>
                    <a:pt x="8485" y="1977"/>
                    <a:pt x="8610" y="1908"/>
                    <a:pt x="8583" y="1680"/>
                  </a:cubicBezTo>
                  <a:cubicBezTo>
                    <a:pt x="8574" y="1635"/>
                    <a:pt x="8565" y="1591"/>
                    <a:pt x="8556" y="1546"/>
                  </a:cubicBezTo>
                  <a:cubicBezTo>
                    <a:pt x="8520" y="1403"/>
                    <a:pt x="8449" y="1278"/>
                    <a:pt x="8377" y="1154"/>
                  </a:cubicBezTo>
                  <a:cubicBezTo>
                    <a:pt x="7985" y="493"/>
                    <a:pt x="7244" y="163"/>
                    <a:pt x="6513" y="47"/>
                  </a:cubicBezTo>
                  <a:cubicBezTo>
                    <a:pt x="6323" y="16"/>
                    <a:pt x="6129" y="1"/>
                    <a:pt x="5934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5"/>
            <p:cNvSpPr/>
            <p:nvPr/>
          </p:nvSpPr>
          <p:spPr>
            <a:xfrm>
              <a:off x="3945475" y="1779350"/>
              <a:ext cx="201000" cy="99425"/>
            </a:xfrm>
            <a:custGeom>
              <a:avLst/>
              <a:gdLst/>
              <a:ahLst/>
              <a:cxnLst/>
              <a:rect l="l" t="t" r="r" b="b"/>
              <a:pathLst>
                <a:path w="8040" h="3977" extrusionOk="0">
                  <a:moveTo>
                    <a:pt x="6259" y="1"/>
                  </a:moveTo>
                  <a:cubicBezTo>
                    <a:pt x="5896" y="1"/>
                    <a:pt x="5535" y="63"/>
                    <a:pt x="5184" y="229"/>
                  </a:cubicBezTo>
                  <a:cubicBezTo>
                    <a:pt x="5032" y="309"/>
                    <a:pt x="4871" y="363"/>
                    <a:pt x="4720" y="452"/>
                  </a:cubicBezTo>
                  <a:cubicBezTo>
                    <a:pt x="4006" y="889"/>
                    <a:pt x="3355" y="1424"/>
                    <a:pt x="2811" y="2076"/>
                  </a:cubicBezTo>
                  <a:cubicBezTo>
                    <a:pt x="2802" y="2084"/>
                    <a:pt x="2793" y="2093"/>
                    <a:pt x="2784" y="2102"/>
                  </a:cubicBezTo>
                  <a:cubicBezTo>
                    <a:pt x="2659" y="2263"/>
                    <a:pt x="2543" y="2423"/>
                    <a:pt x="2418" y="2575"/>
                  </a:cubicBezTo>
                  <a:cubicBezTo>
                    <a:pt x="2043" y="3021"/>
                    <a:pt x="1642" y="3316"/>
                    <a:pt x="1098" y="3512"/>
                  </a:cubicBezTo>
                  <a:cubicBezTo>
                    <a:pt x="732" y="3646"/>
                    <a:pt x="340" y="3717"/>
                    <a:pt x="1" y="3895"/>
                  </a:cubicBezTo>
                  <a:cubicBezTo>
                    <a:pt x="9" y="3904"/>
                    <a:pt x="18" y="3904"/>
                    <a:pt x="27" y="3904"/>
                  </a:cubicBezTo>
                  <a:cubicBezTo>
                    <a:pt x="219" y="3954"/>
                    <a:pt x="416" y="3977"/>
                    <a:pt x="614" y="3977"/>
                  </a:cubicBezTo>
                  <a:cubicBezTo>
                    <a:pt x="1022" y="3977"/>
                    <a:pt x="1433" y="3879"/>
                    <a:pt x="1812" y="3717"/>
                  </a:cubicBezTo>
                  <a:cubicBezTo>
                    <a:pt x="1856" y="3690"/>
                    <a:pt x="1910" y="3672"/>
                    <a:pt x="1954" y="3646"/>
                  </a:cubicBezTo>
                  <a:cubicBezTo>
                    <a:pt x="2498" y="3378"/>
                    <a:pt x="3141" y="2914"/>
                    <a:pt x="3471" y="2388"/>
                  </a:cubicBezTo>
                  <a:cubicBezTo>
                    <a:pt x="3872" y="1737"/>
                    <a:pt x="4524" y="1148"/>
                    <a:pt x="5219" y="818"/>
                  </a:cubicBezTo>
                  <a:cubicBezTo>
                    <a:pt x="5610" y="631"/>
                    <a:pt x="6037" y="530"/>
                    <a:pt x="6467" y="530"/>
                  </a:cubicBezTo>
                  <a:cubicBezTo>
                    <a:pt x="6676" y="530"/>
                    <a:pt x="6886" y="554"/>
                    <a:pt x="7093" y="604"/>
                  </a:cubicBezTo>
                  <a:cubicBezTo>
                    <a:pt x="7237" y="638"/>
                    <a:pt x="7527" y="749"/>
                    <a:pt x="7743" y="749"/>
                  </a:cubicBezTo>
                  <a:cubicBezTo>
                    <a:pt x="7914" y="749"/>
                    <a:pt x="8039" y="680"/>
                    <a:pt x="8012" y="452"/>
                  </a:cubicBezTo>
                  <a:cubicBezTo>
                    <a:pt x="8003" y="407"/>
                    <a:pt x="7994" y="363"/>
                    <a:pt x="7985" y="318"/>
                  </a:cubicBezTo>
                  <a:cubicBezTo>
                    <a:pt x="7421" y="159"/>
                    <a:pt x="6837" y="1"/>
                    <a:pt x="6259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5"/>
            <p:cNvSpPr/>
            <p:nvPr/>
          </p:nvSpPr>
          <p:spPr>
            <a:xfrm>
              <a:off x="3860950" y="1746700"/>
              <a:ext cx="208550" cy="151425"/>
            </a:xfrm>
            <a:custGeom>
              <a:avLst/>
              <a:gdLst/>
              <a:ahLst/>
              <a:cxnLst/>
              <a:rect l="l" t="t" r="r" b="b"/>
              <a:pathLst>
                <a:path w="8342" h="6057" extrusionOk="0">
                  <a:moveTo>
                    <a:pt x="6655" y="1"/>
                  </a:moveTo>
                  <a:cubicBezTo>
                    <a:pt x="6602" y="1"/>
                    <a:pt x="6548" y="6"/>
                    <a:pt x="6495" y="18"/>
                  </a:cubicBezTo>
                  <a:cubicBezTo>
                    <a:pt x="6433" y="36"/>
                    <a:pt x="6361" y="54"/>
                    <a:pt x="6299" y="81"/>
                  </a:cubicBezTo>
                  <a:cubicBezTo>
                    <a:pt x="6076" y="179"/>
                    <a:pt x="5853" y="313"/>
                    <a:pt x="5656" y="464"/>
                  </a:cubicBezTo>
                  <a:cubicBezTo>
                    <a:pt x="5362" y="580"/>
                    <a:pt x="5077" y="723"/>
                    <a:pt x="4809" y="884"/>
                  </a:cubicBezTo>
                  <a:cubicBezTo>
                    <a:pt x="3970" y="1392"/>
                    <a:pt x="3221" y="2052"/>
                    <a:pt x="2329" y="2454"/>
                  </a:cubicBezTo>
                  <a:cubicBezTo>
                    <a:pt x="1829" y="2686"/>
                    <a:pt x="464" y="2828"/>
                    <a:pt x="170" y="3328"/>
                  </a:cubicBezTo>
                  <a:cubicBezTo>
                    <a:pt x="0" y="3613"/>
                    <a:pt x="197" y="4309"/>
                    <a:pt x="241" y="4622"/>
                  </a:cubicBezTo>
                  <a:cubicBezTo>
                    <a:pt x="378" y="5556"/>
                    <a:pt x="1106" y="6056"/>
                    <a:pt x="1972" y="6056"/>
                  </a:cubicBezTo>
                  <a:cubicBezTo>
                    <a:pt x="2180" y="6056"/>
                    <a:pt x="2396" y="6027"/>
                    <a:pt x="2614" y="5969"/>
                  </a:cubicBezTo>
                  <a:cubicBezTo>
                    <a:pt x="3908" y="5630"/>
                    <a:pt x="4729" y="4443"/>
                    <a:pt x="5523" y="3453"/>
                  </a:cubicBezTo>
                  <a:cubicBezTo>
                    <a:pt x="5888" y="2989"/>
                    <a:pt x="6236" y="2516"/>
                    <a:pt x="6763" y="2222"/>
                  </a:cubicBezTo>
                  <a:cubicBezTo>
                    <a:pt x="7298" y="1918"/>
                    <a:pt x="8342" y="1553"/>
                    <a:pt x="7851" y="732"/>
                  </a:cubicBezTo>
                  <a:cubicBezTo>
                    <a:pt x="7717" y="509"/>
                    <a:pt x="7521" y="322"/>
                    <a:pt x="7289" y="197"/>
                  </a:cubicBezTo>
                  <a:cubicBezTo>
                    <a:pt x="7094" y="96"/>
                    <a:pt x="6877" y="1"/>
                    <a:pt x="6655" y="1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5"/>
            <p:cNvSpPr/>
            <p:nvPr/>
          </p:nvSpPr>
          <p:spPr>
            <a:xfrm>
              <a:off x="3873650" y="1747125"/>
              <a:ext cx="176400" cy="120225"/>
            </a:xfrm>
            <a:custGeom>
              <a:avLst/>
              <a:gdLst/>
              <a:ahLst/>
              <a:cxnLst/>
              <a:rect l="l" t="t" r="r" b="b"/>
              <a:pathLst>
                <a:path w="7056" h="4809" extrusionOk="0">
                  <a:moveTo>
                    <a:pt x="5922" y="0"/>
                  </a:moveTo>
                  <a:cubicBezTo>
                    <a:pt x="5908" y="0"/>
                    <a:pt x="5894" y="0"/>
                    <a:pt x="5880" y="1"/>
                  </a:cubicBezTo>
                  <a:cubicBezTo>
                    <a:pt x="5791" y="1"/>
                    <a:pt x="5702" y="19"/>
                    <a:pt x="5612" y="28"/>
                  </a:cubicBezTo>
                  <a:cubicBezTo>
                    <a:pt x="5113" y="108"/>
                    <a:pt x="4640" y="322"/>
                    <a:pt x="4212" y="581"/>
                  </a:cubicBezTo>
                  <a:cubicBezTo>
                    <a:pt x="3462" y="1036"/>
                    <a:pt x="2802" y="1625"/>
                    <a:pt x="2017" y="1973"/>
                  </a:cubicBezTo>
                  <a:cubicBezTo>
                    <a:pt x="1669" y="2133"/>
                    <a:pt x="1" y="2303"/>
                    <a:pt x="188" y="2910"/>
                  </a:cubicBezTo>
                  <a:cubicBezTo>
                    <a:pt x="224" y="3017"/>
                    <a:pt x="331" y="3079"/>
                    <a:pt x="429" y="3124"/>
                  </a:cubicBezTo>
                  <a:cubicBezTo>
                    <a:pt x="741" y="3275"/>
                    <a:pt x="1107" y="3338"/>
                    <a:pt x="1384" y="3552"/>
                  </a:cubicBezTo>
                  <a:cubicBezTo>
                    <a:pt x="1580" y="3704"/>
                    <a:pt x="1714" y="3918"/>
                    <a:pt x="1857" y="4132"/>
                  </a:cubicBezTo>
                  <a:cubicBezTo>
                    <a:pt x="1990" y="4337"/>
                    <a:pt x="2142" y="4551"/>
                    <a:pt x="2356" y="4694"/>
                  </a:cubicBezTo>
                  <a:cubicBezTo>
                    <a:pt x="2480" y="4774"/>
                    <a:pt x="2602" y="4808"/>
                    <a:pt x="2721" y="4808"/>
                  </a:cubicBezTo>
                  <a:cubicBezTo>
                    <a:pt x="3089" y="4808"/>
                    <a:pt x="3425" y="4484"/>
                    <a:pt x="3694" y="4221"/>
                  </a:cubicBezTo>
                  <a:cubicBezTo>
                    <a:pt x="4114" y="3811"/>
                    <a:pt x="4470" y="3329"/>
                    <a:pt x="4836" y="2856"/>
                  </a:cubicBezTo>
                  <a:cubicBezTo>
                    <a:pt x="5166" y="2446"/>
                    <a:pt x="5478" y="2026"/>
                    <a:pt x="5942" y="1768"/>
                  </a:cubicBezTo>
                  <a:cubicBezTo>
                    <a:pt x="6308" y="1554"/>
                    <a:pt x="6950" y="1375"/>
                    <a:pt x="7004" y="876"/>
                  </a:cubicBezTo>
                  <a:cubicBezTo>
                    <a:pt x="7056" y="384"/>
                    <a:pt x="6356" y="0"/>
                    <a:pt x="5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5"/>
            <p:cNvSpPr/>
            <p:nvPr/>
          </p:nvSpPr>
          <p:spPr>
            <a:xfrm>
              <a:off x="3728925" y="1807100"/>
              <a:ext cx="195400" cy="117875"/>
            </a:xfrm>
            <a:custGeom>
              <a:avLst/>
              <a:gdLst/>
              <a:ahLst/>
              <a:cxnLst/>
              <a:rect l="l" t="t" r="r" b="b"/>
              <a:pathLst>
                <a:path w="7816" h="4715" extrusionOk="0">
                  <a:moveTo>
                    <a:pt x="4014" y="0"/>
                  </a:moveTo>
                  <a:cubicBezTo>
                    <a:pt x="3069" y="0"/>
                    <a:pt x="2123" y="236"/>
                    <a:pt x="1329" y="760"/>
                  </a:cubicBezTo>
                  <a:cubicBezTo>
                    <a:pt x="812" y="1108"/>
                    <a:pt x="45" y="1688"/>
                    <a:pt x="18" y="2384"/>
                  </a:cubicBezTo>
                  <a:cubicBezTo>
                    <a:pt x="0" y="2732"/>
                    <a:pt x="36" y="3089"/>
                    <a:pt x="143" y="3401"/>
                  </a:cubicBezTo>
                  <a:cubicBezTo>
                    <a:pt x="259" y="3704"/>
                    <a:pt x="428" y="3981"/>
                    <a:pt x="705" y="4195"/>
                  </a:cubicBezTo>
                  <a:cubicBezTo>
                    <a:pt x="723" y="4213"/>
                    <a:pt x="741" y="4222"/>
                    <a:pt x="758" y="4240"/>
                  </a:cubicBezTo>
                  <a:cubicBezTo>
                    <a:pt x="999" y="4409"/>
                    <a:pt x="1276" y="4525"/>
                    <a:pt x="1552" y="4641"/>
                  </a:cubicBezTo>
                  <a:cubicBezTo>
                    <a:pt x="1696" y="4699"/>
                    <a:pt x="1869" y="4715"/>
                    <a:pt x="2041" y="4715"/>
                  </a:cubicBezTo>
                  <a:cubicBezTo>
                    <a:pt x="2190" y="4715"/>
                    <a:pt x="2339" y="4703"/>
                    <a:pt x="2471" y="4695"/>
                  </a:cubicBezTo>
                  <a:cubicBezTo>
                    <a:pt x="3158" y="4659"/>
                    <a:pt x="3827" y="4507"/>
                    <a:pt x="4470" y="4275"/>
                  </a:cubicBezTo>
                  <a:cubicBezTo>
                    <a:pt x="5201" y="4017"/>
                    <a:pt x="5897" y="3660"/>
                    <a:pt x="6566" y="3267"/>
                  </a:cubicBezTo>
                  <a:cubicBezTo>
                    <a:pt x="7075" y="2973"/>
                    <a:pt x="7708" y="2687"/>
                    <a:pt x="7797" y="2036"/>
                  </a:cubicBezTo>
                  <a:cubicBezTo>
                    <a:pt x="7797" y="2009"/>
                    <a:pt x="7797" y="1983"/>
                    <a:pt x="7806" y="1956"/>
                  </a:cubicBezTo>
                  <a:cubicBezTo>
                    <a:pt x="7806" y="1813"/>
                    <a:pt x="7815" y="1679"/>
                    <a:pt x="7788" y="1563"/>
                  </a:cubicBezTo>
                  <a:cubicBezTo>
                    <a:pt x="7762" y="1403"/>
                    <a:pt x="7699" y="1251"/>
                    <a:pt x="7547" y="1135"/>
                  </a:cubicBezTo>
                  <a:cubicBezTo>
                    <a:pt x="7307" y="939"/>
                    <a:pt x="7021" y="787"/>
                    <a:pt x="6753" y="653"/>
                  </a:cubicBezTo>
                  <a:cubicBezTo>
                    <a:pt x="6182" y="368"/>
                    <a:pt x="5558" y="172"/>
                    <a:pt x="4934" y="73"/>
                  </a:cubicBezTo>
                  <a:cubicBezTo>
                    <a:pt x="4631" y="25"/>
                    <a:pt x="4323" y="0"/>
                    <a:pt x="4014" y="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5"/>
            <p:cNvSpPr/>
            <p:nvPr/>
          </p:nvSpPr>
          <p:spPr>
            <a:xfrm>
              <a:off x="3750775" y="1848250"/>
              <a:ext cx="173325" cy="76725"/>
            </a:xfrm>
            <a:custGeom>
              <a:avLst/>
              <a:gdLst/>
              <a:ahLst/>
              <a:cxnLst/>
              <a:rect l="l" t="t" r="r" b="b"/>
              <a:pathLst>
                <a:path w="6933" h="3069" extrusionOk="0">
                  <a:moveTo>
                    <a:pt x="4819" y="1"/>
                  </a:moveTo>
                  <a:cubicBezTo>
                    <a:pt x="4003" y="1"/>
                    <a:pt x="3180" y="125"/>
                    <a:pt x="2400" y="319"/>
                  </a:cubicBezTo>
                  <a:cubicBezTo>
                    <a:pt x="1865" y="453"/>
                    <a:pt x="1330" y="631"/>
                    <a:pt x="884" y="952"/>
                  </a:cubicBezTo>
                  <a:cubicBezTo>
                    <a:pt x="429" y="1273"/>
                    <a:pt x="72" y="1755"/>
                    <a:pt x="18" y="2308"/>
                  </a:cubicBezTo>
                  <a:cubicBezTo>
                    <a:pt x="9" y="2379"/>
                    <a:pt x="0" y="2451"/>
                    <a:pt x="9" y="2531"/>
                  </a:cubicBezTo>
                  <a:cubicBezTo>
                    <a:pt x="18" y="2602"/>
                    <a:pt x="45" y="2674"/>
                    <a:pt x="99" y="2727"/>
                  </a:cubicBezTo>
                  <a:cubicBezTo>
                    <a:pt x="232" y="2852"/>
                    <a:pt x="509" y="2924"/>
                    <a:pt x="678" y="2995"/>
                  </a:cubicBezTo>
                  <a:cubicBezTo>
                    <a:pt x="822" y="3053"/>
                    <a:pt x="995" y="3069"/>
                    <a:pt x="1167" y="3069"/>
                  </a:cubicBezTo>
                  <a:cubicBezTo>
                    <a:pt x="1316" y="3069"/>
                    <a:pt x="1465" y="3057"/>
                    <a:pt x="1597" y="3049"/>
                  </a:cubicBezTo>
                  <a:cubicBezTo>
                    <a:pt x="2284" y="3013"/>
                    <a:pt x="2953" y="2861"/>
                    <a:pt x="3596" y="2629"/>
                  </a:cubicBezTo>
                  <a:cubicBezTo>
                    <a:pt x="4327" y="2371"/>
                    <a:pt x="5023" y="2014"/>
                    <a:pt x="5692" y="1621"/>
                  </a:cubicBezTo>
                  <a:cubicBezTo>
                    <a:pt x="6201" y="1327"/>
                    <a:pt x="6834" y="1041"/>
                    <a:pt x="6923" y="390"/>
                  </a:cubicBezTo>
                  <a:cubicBezTo>
                    <a:pt x="6932" y="283"/>
                    <a:pt x="6281" y="149"/>
                    <a:pt x="6192" y="131"/>
                  </a:cubicBezTo>
                  <a:cubicBezTo>
                    <a:pt x="5743" y="41"/>
                    <a:pt x="5282" y="1"/>
                    <a:pt x="4819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5"/>
            <p:cNvSpPr/>
            <p:nvPr/>
          </p:nvSpPr>
          <p:spPr>
            <a:xfrm>
              <a:off x="3651525" y="1625600"/>
              <a:ext cx="60250" cy="43725"/>
            </a:xfrm>
            <a:custGeom>
              <a:avLst/>
              <a:gdLst/>
              <a:ahLst/>
              <a:cxnLst/>
              <a:rect l="l" t="t" r="r" b="b"/>
              <a:pathLst>
                <a:path w="2410" h="1749" extrusionOk="0">
                  <a:moveTo>
                    <a:pt x="357" y="1"/>
                  </a:moveTo>
                  <a:cubicBezTo>
                    <a:pt x="323" y="1"/>
                    <a:pt x="284" y="15"/>
                    <a:pt x="241" y="45"/>
                  </a:cubicBezTo>
                  <a:cubicBezTo>
                    <a:pt x="108" y="134"/>
                    <a:pt x="1" y="366"/>
                    <a:pt x="18" y="562"/>
                  </a:cubicBezTo>
                  <a:cubicBezTo>
                    <a:pt x="27" y="669"/>
                    <a:pt x="72" y="750"/>
                    <a:pt x="125" y="777"/>
                  </a:cubicBezTo>
                  <a:lnTo>
                    <a:pt x="2115" y="1749"/>
                  </a:lnTo>
                  <a:lnTo>
                    <a:pt x="2115" y="1695"/>
                  </a:lnTo>
                  <a:cubicBezTo>
                    <a:pt x="2133" y="1686"/>
                    <a:pt x="2151" y="1678"/>
                    <a:pt x="2168" y="1669"/>
                  </a:cubicBezTo>
                  <a:cubicBezTo>
                    <a:pt x="2311" y="1570"/>
                    <a:pt x="2409" y="1339"/>
                    <a:pt x="2400" y="1142"/>
                  </a:cubicBezTo>
                  <a:cubicBezTo>
                    <a:pt x="2391" y="1098"/>
                    <a:pt x="2383" y="1053"/>
                    <a:pt x="2365" y="1017"/>
                  </a:cubicBezTo>
                  <a:lnTo>
                    <a:pt x="2409" y="1000"/>
                  </a:lnTo>
                  <a:lnTo>
                    <a:pt x="429" y="27"/>
                  </a:lnTo>
                  <a:cubicBezTo>
                    <a:pt x="420" y="18"/>
                    <a:pt x="411" y="18"/>
                    <a:pt x="402" y="9"/>
                  </a:cubicBezTo>
                  <a:cubicBezTo>
                    <a:pt x="388" y="4"/>
                    <a:pt x="373" y="1"/>
                    <a:pt x="357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5"/>
            <p:cNvSpPr/>
            <p:nvPr/>
          </p:nvSpPr>
          <p:spPr>
            <a:xfrm>
              <a:off x="3651750" y="1629600"/>
              <a:ext cx="59125" cy="39725"/>
            </a:xfrm>
            <a:custGeom>
              <a:avLst/>
              <a:gdLst/>
              <a:ahLst/>
              <a:cxnLst/>
              <a:rect l="l" t="t" r="r" b="b"/>
              <a:pathLst>
                <a:path w="2365" h="1589" extrusionOk="0">
                  <a:moveTo>
                    <a:pt x="116" y="1"/>
                  </a:moveTo>
                  <a:lnTo>
                    <a:pt x="116" y="1"/>
                  </a:lnTo>
                  <a:cubicBezTo>
                    <a:pt x="45" y="117"/>
                    <a:pt x="1" y="269"/>
                    <a:pt x="9" y="402"/>
                  </a:cubicBezTo>
                  <a:cubicBezTo>
                    <a:pt x="18" y="509"/>
                    <a:pt x="63" y="590"/>
                    <a:pt x="116" y="617"/>
                  </a:cubicBezTo>
                  <a:lnTo>
                    <a:pt x="2106" y="1589"/>
                  </a:lnTo>
                  <a:lnTo>
                    <a:pt x="2106" y="1535"/>
                  </a:lnTo>
                  <a:cubicBezTo>
                    <a:pt x="2124" y="1526"/>
                    <a:pt x="2142" y="1518"/>
                    <a:pt x="2159" y="1509"/>
                  </a:cubicBezTo>
                  <a:cubicBezTo>
                    <a:pt x="2258" y="1446"/>
                    <a:pt x="2329" y="1312"/>
                    <a:pt x="2365" y="1179"/>
                  </a:cubicBezTo>
                  <a:lnTo>
                    <a:pt x="2365" y="1179"/>
                  </a:lnTo>
                  <a:cubicBezTo>
                    <a:pt x="2329" y="1232"/>
                    <a:pt x="2293" y="1277"/>
                    <a:pt x="2249" y="1303"/>
                  </a:cubicBezTo>
                  <a:cubicBezTo>
                    <a:pt x="2231" y="1312"/>
                    <a:pt x="2213" y="1321"/>
                    <a:pt x="2195" y="1330"/>
                  </a:cubicBezTo>
                  <a:lnTo>
                    <a:pt x="2195" y="1384"/>
                  </a:lnTo>
                  <a:lnTo>
                    <a:pt x="215" y="411"/>
                  </a:lnTo>
                  <a:cubicBezTo>
                    <a:pt x="152" y="385"/>
                    <a:pt x="108" y="313"/>
                    <a:pt x="99" y="197"/>
                  </a:cubicBezTo>
                  <a:cubicBezTo>
                    <a:pt x="90" y="135"/>
                    <a:pt x="99" y="72"/>
                    <a:pt x="116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5"/>
            <p:cNvSpPr/>
            <p:nvPr/>
          </p:nvSpPr>
          <p:spPr>
            <a:xfrm>
              <a:off x="3701050" y="1649975"/>
              <a:ext cx="13175" cy="19525"/>
            </a:xfrm>
            <a:custGeom>
              <a:avLst/>
              <a:gdLst/>
              <a:ahLst/>
              <a:cxnLst/>
              <a:rect l="l" t="t" r="r" b="b"/>
              <a:pathLst>
                <a:path w="527" h="781" extrusionOk="0">
                  <a:moveTo>
                    <a:pt x="353" y="0"/>
                  </a:moveTo>
                  <a:cubicBezTo>
                    <a:pt x="318" y="0"/>
                    <a:pt x="280" y="14"/>
                    <a:pt x="241" y="42"/>
                  </a:cubicBezTo>
                  <a:cubicBezTo>
                    <a:pt x="98" y="132"/>
                    <a:pt x="0" y="364"/>
                    <a:pt x="9" y="560"/>
                  </a:cubicBezTo>
                  <a:cubicBezTo>
                    <a:pt x="22" y="699"/>
                    <a:pt x="88" y="780"/>
                    <a:pt x="174" y="780"/>
                  </a:cubicBezTo>
                  <a:cubicBezTo>
                    <a:pt x="209" y="780"/>
                    <a:pt x="247" y="767"/>
                    <a:pt x="286" y="738"/>
                  </a:cubicBezTo>
                  <a:cubicBezTo>
                    <a:pt x="428" y="649"/>
                    <a:pt x="526" y="417"/>
                    <a:pt x="517" y="221"/>
                  </a:cubicBezTo>
                  <a:cubicBezTo>
                    <a:pt x="505" y="81"/>
                    <a:pt x="438" y="0"/>
                    <a:pt x="353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5"/>
            <p:cNvSpPr/>
            <p:nvPr/>
          </p:nvSpPr>
          <p:spPr>
            <a:xfrm>
              <a:off x="3693450" y="1643900"/>
              <a:ext cx="20775" cy="29675"/>
            </a:xfrm>
            <a:custGeom>
              <a:avLst/>
              <a:gdLst/>
              <a:ahLst/>
              <a:cxnLst/>
              <a:rect l="l" t="t" r="r" b="b"/>
              <a:pathLst>
                <a:path w="831" h="1187" extrusionOk="0">
                  <a:moveTo>
                    <a:pt x="489" y="0"/>
                  </a:moveTo>
                  <a:cubicBezTo>
                    <a:pt x="438" y="0"/>
                    <a:pt x="387" y="16"/>
                    <a:pt x="331" y="53"/>
                  </a:cubicBezTo>
                  <a:cubicBezTo>
                    <a:pt x="143" y="178"/>
                    <a:pt x="1" y="499"/>
                    <a:pt x="19" y="767"/>
                  </a:cubicBezTo>
                  <a:cubicBezTo>
                    <a:pt x="28" y="919"/>
                    <a:pt x="90" y="1026"/>
                    <a:pt x="179" y="1062"/>
                  </a:cubicBezTo>
                  <a:lnTo>
                    <a:pt x="420" y="1186"/>
                  </a:lnTo>
                  <a:lnTo>
                    <a:pt x="429" y="1106"/>
                  </a:lnTo>
                  <a:cubicBezTo>
                    <a:pt x="447" y="1097"/>
                    <a:pt x="474" y="1088"/>
                    <a:pt x="500" y="1070"/>
                  </a:cubicBezTo>
                  <a:cubicBezTo>
                    <a:pt x="688" y="946"/>
                    <a:pt x="830" y="615"/>
                    <a:pt x="813" y="357"/>
                  </a:cubicBezTo>
                  <a:cubicBezTo>
                    <a:pt x="804" y="285"/>
                    <a:pt x="795" y="223"/>
                    <a:pt x="768" y="178"/>
                  </a:cubicBezTo>
                  <a:lnTo>
                    <a:pt x="830" y="152"/>
                  </a:lnTo>
                  <a:lnTo>
                    <a:pt x="590" y="27"/>
                  </a:lnTo>
                  <a:cubicBezTo>
                    <a:pt x="581" y="18"/>
                    <a:pt x="563" y="18"/>
                    <a:pt x="554" y="9"/>
                  </a:cubicBezTo>
                  <a:cubicBezTo>
                    <a:pt x="532" y="3"/>
                    <a:pt x="511" y="0"/>
                    <a:pt x="48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5"/>
            <p:cNvSpPr/>
            <p:nvPr/>
          </p:nvSpPr>
          <p:spPr>
            <a:xfrm>
              <a:off x="3693900" y="1649025"/>
              <a:ext cx="20325" cy="24550"/>
            </a:xfrm>
            <a:custGeom>
              <a:avLst/>
              <a:gdLst/>
              <a:ahLst/>
              <a:cxnLst/>
              <a:rect l="l" t="t" r="r" b="b"/>
              <a:pathLst>
                <a:path w="813" h="982" extrusionOk="0">
                  <a:moveTo>
                    <a:pt x="759" y="0"/>
                  </a:moveTo>
                  <a:cubicBezTo>
                    <a:pt x="723" y="214"/>
                    <a:pt x="607" y="437"/>
                    <a:pt x="456" y="535"/>
                  </a:cubicBezTo>
                  <a:cubicBezTo>
                    <a:pt x="429" y="553"/>
                    <a:pt x="411" y="562"/>
                    <a:pt x="384" y="571"/>
                  </a:cubicBezTo>
                  <a:lnTo>
                    <a:pt x="384" y="651"/>
                  </a:lnTo>
                  <a:lnTo>
                    <a:pt x="134" y="526"/>
                  </a:lnTo>
                  <a:cubicBezTo>
                    <a:pt x="81" y="500"/>
                    <a:pt x="45" y="428"/>
                    <a:pt x="18" y="366"/>
                  </a:cubicBezTo>
                  <a:cubicBezTo>
                    <a:pt x="1" y="428"/>
                    <a:pt x="1" y="509"/>
                    <a:pt x="1" y="562"/>
                  </a:cubicBezTo>
                  <a:cubicBezTo>
                    <a:pt x="10" y="714"/>
                    <a:pt x="72" y="821"/>
                    <a:pt x="161" y="857"/>
                  </a:cubicBezTo>
                  <a:lnTo>
                    <a:pt x="402" y="981"/>
                  </a:lnTo>
                  <a:lnTo>
                    <a:pt x="411" y="901"/>
                  </a:lnTo>
                  <a:cubicBezTo>
                    <a:pt x="429" y="892"/>
                    <a:pt x="456" y="883"/>
                    <a:pt x="482" y="865"/>
                  </a:cubicBezTo>
                  <a:cubicBezTo>
                    <a:pt x="670" y="741"/>
                    <a:pt x="812" y="410"/>
                    <a:pt x="795" y="152"/>
                  </a:cubicBezTo>
                  <a:cubicBezTo>
                    <a:pt x="795" y="89"/>
                    <a:pt x="777" y="45"/>
                    <a:pt x="75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5"/>
            <p:cNvSpPr/>
            <p:nvPr/>
          </p:nvSpPr>
          <p:spPr>
            <a:xfrm>
              <a:off x="3713075" y="1647225"/>
              <a:ext cx="1150" cy="925"/>
            </a:xfrm>
            <a:custGeom>
              <a:avLst/>
              <a:gdLst/>
              <a:ahLst/>
              <a:cxnLst/>
              <a:rect l="l" t="t" r="r" b="b"/>
              <a:pathLst>
                <a:path w="46" h="37" extrusionOk="0">
                  <a:moveTo>
                    <a:pt x="1" y="1"/>
                  </a:moveTo>
                  <a:cubicBezTo>
                    <a:pt x="1" y="10"/>
                    <a:pt x="1" y="27"/>
                    <a:pt x="1" y="36"/>
                  </a:cubicBezTo>
                  <a:lnTo>
                    <a:pt x="45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3699475" y="1646825"/>
              <a:ext cx="18325" cy="26925"/>
            </a:xfrm>
            <a:custGeom>
              <a:avLst/>
              <a:gdLst/>
              <a:ahLst/>
              <a:cxnLst/>
              <a:rect l="l" t="t" r="r" b="b"/>
              <a:pathLst>
                <a:path w="733" h="1077" extrusionOk="0">
                  <a:moveTo>
                    <a:pt x="482" y="0"/>
                  </a:moveTo>
                  <a:cubicBezTo>
                    <a:pt x="435" y="0"/>
                    <a:pt x="383" y="17"/>
                    <a:pt x="331" y="52"/>
                  </a:cubicBezTo>
                  <a:cubicBezTo>
                    <a:pt x="134" y="186"/>
                    <a:pt x="1" y="507"/>
                    <a:pt x="18" y="775"/>
                  </a:cubicBezTo>
                  <a:cubicBezTo>
                    <a:pt x="31" y="967"/>
                    <a:pt x="122" y="1077"/>
                    <a:pt x="242" y="1077"/>
                  </a:cubicBezTo>
                  <a:cubicBezTo>
                    <a:pt x="289" y="1077"/>
                    <a:pt x="340" y="1060"/>
                    <a:pt x="393" y="1025"/>
                  </a:cubicBezTo>
                  <a:cubicBezTo>
                    <a:pt x="589" y="891"/>
                    <a:pt x="732" y="570"/>
                    <a:pt x="714" y="302"/>
                  </a:cubicBezTo>
                  <a:cubicBezTo>
                    <a:pt x="695" y="110"/>
                    <a:pt x="602" y="0"/>
                    <a:pt x="482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3639925" y="1967850"/>
              <a:ext cx="61575" cy="110600"/>
            </a:xfrm>
            <a:custGeom>
              <a:avLst/>
              <a:gdLst/>
              <a:ahLst/>
              <a:cxnLst/>
              <a:rect l="l" t="t" r="r" b="b"/>
              <a:pathLst>
                <a:path w="2463" h="4424" extrusionOk="0">
                  <a:moveTo>
                    <a:pt x="1988" y="1"/>
                  </a:moveTo>
                  <a:cubicBezTo>
                    <a:pt x="1944" y="1"/>
                    <a:pt x="1899" y="5"/>
                    <a:pt x="1856" y="13"/>
                  </a:cubicBezTo>
                  <a:cubicBezTo>
                    <a:pt x="1758" y="22"/>
                    <a:pt x="1669" y="49"/>
                    <a:pt x="1606" y="93"/>
                  </a:cubicBezTo>
                  <a:cubicBezTo>
                    <a:pt x="1598" y="102"/>
                    <a:pt x="1589" y="120"/>
                    <a:pt x="1571" y="129"/>
                  </a:cubicBezTo>
                  <a:cubicBezTo>
                    <a:pt x="1562" y="138"/>
                    <a:pt x="1553" y="147"/>
                    <a:pt x="1544" y="156"/>
                  </a:cubicBezTo>
                  <a:cubicBezTo>
                    <a:pt x="1544" y="165"/>
                    <a:pt x="1544" y="165"/>
                    <a:pt x="1544" y="174"/>
                  </a:cubicBezTo>
                  <a:cubicBezTo>
                    <a:pt x="1535" y="200"/>
                    <a:pt x="1526" y="227"/>
                    <a:pt x="1517" y="254"/>
                  </a:cubicBezTo>
                  <a:cubicBezTo>
                    <a:pt x="1517" y="254"/>
                    <a:pt x="1517" y="263"/>
                    <a:pt x="1517" y="263"/>
                  </a:cubicBezTo>
                  <a:cubicBezTo>
                    <a:pt x="1330" y="905"/>
                    <a:pt x="973" y="2092"/>
                    <a:pt x="955" y="2154"/>
                  </a:cubicBezTo>
                  <a:cubicBezTo>
                    <a:pt x="884" y="2457"/>
                    <a:pt x="732" y="2734"/>
                    <a:pt x="313" y="3260"/>
                  </a:cubicBezTo>
                  <a:cubicBezTo>
                    <a:pt x="295" y="3278"/>
                    <a:pt x="277" y="3296"/>
                    <a:pt x="268" y="3314"/>
                  </a:cubicBezTo>
                  <a:cubicBezTo>
                    <a:pt x="170" y="3448"/>
                    <a:pt x="72" y="3599"/>
                    <a:pt x="27" y="3769"/>
                  </a:cubicBezTo>
                  <a:cubicBezTo>
                    <a:pt x="19" y="3813"/>
                    <a:pt x="10" y="3840"/>
                    <a:pt x="10" y="3876"/>
                  </a:cubicBezTo>
                  <a:cubicBezTo>
                    <a:pt x="1" y="3885"/>
                    <a:pt x="10" y="3894"/>
                    <a:pt x="10" y="3903"/>
                  </a:cubicBezTo>
                  <a:cubicBezTo>
                    <a:pt x="10" y="3903"/>
                    <a:pt x="10" y="3903"/>
                    <a:pt x="10" y="3912"/>
                  </a:cubicBezTo>
                  <a:cubicBezTo>
                    <a:pt x="10" y="3947"/>
                    <a:pt x="19" y="3983"/>
                    <a:pt x="27" y="4019"/>
                  </a:cubicBezTo>
                  <a:cubicBezTo>
                    <a:pt x="36" y="4045"/>
                    <a:pt x="45" y="4072"/>
                    <a:pt x="63" y="4108"/>
                  </a:cubicBezTo>
                  <a:cubicBezTo>
                    <a:pt x="90" y="4152"/>
                    <a:pt x="108" y="4197"/>
                    <a:pt x="152" y="4233"/>
                  </a:cubicBezTo>
                  <a:cubicBezTo>
                    <a:pt x="188" y="4277"/>
                    <a:pt x="233" y="4304"/>
                    <a:pt x="277" y="4331"/>
                  </a:cubicBezTo>
                  <a:cubicBezTo>
                    <a:pt x="361" y="4384"/>
                    <a:pt x="463" y="4424"/>
                    <a:pt x="563" y="4424"/>
                  </a:cubicBezTo>
                  <a:cubicBezTo>
                    <a:pt x="581" y="4424"/>
                    <a:pt x="599" y="4423"/>
                    <a:pt x="616" y="4420"/>
                  </a:cubicBezTo>
                  <a:cubicBezTo>
                    <a:pt x="688" y="4402"/>
                    <a:pt x="732" y="4349"/>
                    <a:pt x="786" y="4295"/>
                  </a:cubicBezTo>
                  <a:cubicBezTo>
                    <a:pt x="848" y="4215"/>
                    <a:pt x="911" y="4135"/>
                    <a:pt x="973" y="4054"/>
                  </a:cubicBezTo>
                  <a:cubicBezTo>
                    <a:pt x="1143" y="3813"/>
                    <a:pt x="1303" y="3555"/>
                    <a:pt x="1455" y="3305"/>
                  </a:cubicBezTo>
                  <a:cubicBezTo>
                    <a:pt x="1544" y="3162"/>
                    <a:pt x="1633" y="3019"/>
                    <a:pt x="1714" y="2886"/>
                  </a:cubicBezTo>
                  <a:cubicBezTo>
                    <a:pt x="1714" y="2886"/>
                    <a:pt x="2160" y="1396"/>
                    <a:pt x="2445" y="379"/>
                  </a:cubicBezTo>
                  <a:cubicBezTo>
                    <a:pt x="2445" y="379"/>
                    <a:pt x="2454" y="379"/>
                    <a:pt x="2454" y="370"/>
                  </a:cubicBezTo>
                  <a:cubicBezTo>
                    <a:pt x="2454" y="352"/>
                    <a:pt x="2463" y="334"/>
                    <a:pt x="2463" y="316"/>
                  </a:cubicBezTo>
                  <a:cubicBezTo>
                    <a:pt x="2463" y="272"/>
                    <a:pt x="2463" y="236"/>
                    <a:pt x="2445" y="200"/>
                  </a:cubicBezTo>
                  <a:cubicBezTo>
                    <a:pt x="2445" y="191"/>
                    <a:pt x="2445" y="191"/>
                    <a:pt x="2436" y="191"/>
                  </a:cubicBezTo>
                  <a:lnTo>
                    <a:pt x="2436" y="183"/>
                  </a:lnTo>
                  <a:cubicBezTo>
                    <a:pt x="2427" y="174"/>
                    <a:pt x="2427" y="165"/>
                    <a:pt x="2409" y="147"/>
                  </a:cubicBezTo>
                  <a:cubicBezTo>
                    <a:pt x="2392" y="138"/>
                    <a:pt x="2374" y="120"/>
                    <a:pt x="2365" y="111"/>
                  </a:cubicBezTo>
                  <a:cubicBezTo>
                    <a:pt x="2338" y="93"/>
                    <a:pt x="2311" y="75"/>
                    <a:pt x="2284" y="67"/>
                  </a:cubicBezTo>
                  <a:cubicBezTo>
                    <a:pt x="2197" y="23"/>
                    <a:pt x="2092" y="1"/>
                    <a:pt x="1988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3645950" y="1969050"/>
              <a:ext cx="55550" cy="109400"/>
            </a:xfrm>
            <a:custGeom>
              <a:avLst/>
              <a:gdLst/>
              <a:ahLst/>
              <a:cxnLst/>
              <a:rect l="l" t="t" r="r" b="b"/>
              <a:pathLst>
                <a:path w="2222" h="4376" extrusionOk="0">
                  <a:moveTo>
                    <a:pt x="1981" y="1"/>
                  </a:moveTo>
                  <a:cubicBezTo>
                    <a:pt x="1981" y="1"/>
                    <a:pt x="1990" y="10"/>
                    <a:pt x="1990" y="10"/>
                  </a:cubicBezTo>
                  <a:cubicBezTo>
                    <a:pt x="2008" y="19"/>
                    <a:pt x="2017" y="27"/>
                    <a:pt x="2017" y="45"/>
                  </a:cubicBezTo>
                  <a:cubicBezTo>
                    <a:pt x="2026" y="54"/>
                    <a:pt x="2035" y="54"/>
                    <a:pt x="2026" y="54"/>
                  </a:cubicBezTo>
                  <a:cubicBezTo>
                    <a:pt x="2043" y="99"/>
                    <a:pt x="2043" y="135"/>
                    <a:pt x="2043" y="179"/>
                  </a:cubicBezTo>
                  <a:cubicBezTo>
                    <a:pt x="2043" y="197"/>
                    <a:pt x="2035" y="215"/>
                    <a:pt x="2035" y="233"/>
                  </a:cubicBezTo>
                  <a:cubicBezTo>
                    <a:pt x="2035" y="233"/>
                    <a:pt x="2035" y="242"/>
                    <a:pt x="2035" y="242"/>
                  </a:cubicBezTo>
                  <a:cubicBezTo>
                    <a:pt x="1740" y="1259"/>
                    <a:pt x="1294" y="2748"/>
                    <a:pt x="1294" y="2748"/>
                  </a:cubicBezTo>
                  <a:cubicBezTo>
                    <a:pt x="1214" y="2882"/>
                    <a:pt x="1125" y="3025"/>
                    <a:pt x="1044" y="3159"/>
                  </a:cubicBezTo>
                  <a:cubicBezTo>
                    <a:pt x="884" y="3417"/>
                    <a:pt x="723" y="3676"/>
                    <a:pt x="554" y="3917"/>
                  </a:cubicBezTo>
                  <a:cubicBezTo>
                    <a:pt x="491" y="3997"/>
                    <a:pt x="438" y="4078"/>
                    <a:pt x="366" y="4149"/>
                  </a:cubicBezTo>
                  <a:cubicBezTo>
                    <a:pt x="313" y="4203"/>
                    <a:pt x="268" y="4265"/>
                    <a:pt x="197" y="4283"/>
                  </a:cubicBezTo>
                  <a:cubicBezTo>
                    <a:pt x="184" y="4284"/>
                    <a:pt x="171" y="4285"/>
                    <a:pt x="158" y="4285"/>
                  </a:cubicBezTo>
                  <a:cubicBezTo>
                    <a:pt x="103" y="4285"/>
                    <a:pt x="52" y="4271"/>
                    <a:pt x="1" y="4256"/>
                  </a:cubicBezTo>
                  <a:lnTo>
                    <a:pt x="1" y="4256"/>
                  </a:lnTo>
                  <a:cubicBezTo>
                    <a:pt x="10" y="4265"/>
                    <a:pt x="27" y="4274"/>
                    <a:pt x="36" y="4283"/>
                  </a:cubicBezTo>
                  <a:cubicBezTo>
                    <a:pt x="120" y="4336"/>
                    <a:pt x="222" y="4376"/>
                    <a:pt x="322" y="4376"/>
                  </a:cubicBezTo>
                  <a:cubicBezTo>
                    <a:pt x="340" y="4376"/>
                    <a:pt x="358" y="4375"/>
                    <a:pt x="375" y="4372"/>
                  </a:cubicBezTo>
                  <a:cubicBezTo>
                    <a:pt x="447" y="4354"/>
                    <a:pt x="491" y="4301"/>
                    <a:pt x="545" y="4247"/>
                  </a:cubicBezTo>
                  <a:cubicBezTo>
                    <a:pt x="607" y="4167"/>
                    <a:pt x="670" y="4087"/>
                    <a:pt x="732" y="4006"/>
                  </a:cubicBezTo>
                  <a:cubicBezTo>
                    <a:pt x="902" y="3765"/>
                    <a:pt x="1062" y="3507"/>
                    <a:pt x="1214" y="3257"/>
                  </a:cubicBezTo>
                  <a:cubicBezTo>
                    <a:pt x="1303" y="3114"/>
                    <a:pt x="1392" y="2971"/>
                    <a:pt x="1473" y="2838"/>
                  </a:cubicBezTo>
                  <a:cubicBezTo>
                    <a:pt x="1473" y="2838"/>
                    <a:pt x="1919" y="1348"/>
                    <a:pt x="2204" y="331"/>
                  </a:cubicBezTo>
                  <a:cubicBezTo>
                    <a:pt x="2204" y="331"/>
                    <a:pt x="2213" y="331"/>
                    <a:pt x="2213" y="322"/>
                  </a:cubicBezTo>
                  <a:cubicBezTo>
                    <a:pt x="2213" y="304"/>
                    <a:pt x="2222" y="286"/>
                    <a:pt x="2222" y="268"/>
                  </a:cubicBezTo>
                  <a:cubicBezTo>
                    <a:pt x="2222" y="224"/>
                    <a:pt x="2222" y="188"/>
                    <a:pt x="2204" y="152"/>
                  </a:cubicBezTo>
                  <a:cubicBezTo>
                    <a:pt x="2204" y="143"/>
                    <a:pt x="2204" y="143"/>
                    <a:pt x="2195" y="143"/>
                  </a:cubicBezTo>
                  <a:lnTo>
                    <a:pt x="2195" y="135"/>
                  </a:lnTo>
                  <a:cubicBezTo>
                    <a:pt x="2186" y="126"/>
                    <a:pt x="2186" y="117"/>
                    <a:pt x="2168" y="99"/>
                  </a:cubicBezTo>
                  <a:cubicBezTo>
                    <a:pt x="2151" y="90"/>
                    <a:pt x="2133" y="72"/>
                    <a:pt x="2124" y="63"/>
                  </a:cubicBezTo>
                  <a:cubicBezTo>
                    <a:pt x="2097" y="45"/>
                    <a:pt x="2070" y="27"/>
                    <a:pt x="2043" y="19"/>
                  </a:cubicBezTo>
                  <a:cubicBezTo>
                    <a:pt x="2026" y="10"/>
                    <a:pt x="1999" y="1"/>
                    <a:pt x="1981" y="1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3639925" y="1968175"/>
              <a:ext cx="46425" cy="98750"/>
            </a:xfrm>
            <a:custGeom>
              <a:avLst/>
              <a:gdLst/>
              <a:ahLst/>
              <a:cxnLst/>
              <a:rect l="l" t="t" r="r" b="b"/>
              <a:pathLst>
                <a:path w="1857" h="3950" extrusionOk="0">
                  <a:moveTo>
                    <a:pt x="1856" y="0"/>
                  </a:moveTo>
                  <a:lnTo>
                    <a:pt x="1856" y="0"/>
                  </a:lnTo>
                  <a:cubicBezTo>
                    <a:pt x="1758" y="9"/>
                    <a:pt x="1669" y="36"/>
                    <a:pt x="1606" y="80"/>
                  </a:cubicBezTo>
                  <a:cubicBezTo>
                    <a:pt x="1598" y="89"/>
                    <a:pt x="1589" y="107"/>
                    <a:pt x="1571" y="116"/>
                  </a:cubicBezTo>
                  <a:cubicBezTo>
                    <a:pt x="1562" y="125"/>
                    <a:pt x="1553" y="134"/>
                    <a:pt x="1544" y="143"/>
                  </a:cubicBezTo>
                  <a:cubicBezTo>
                    <a:pt x="1544" y="152"/>
                    <a:pt x="1544" y="152"/>
                    <a:pt x="1544" y="161"/>
                  </a:cubicBezTo>
                  <a:cubicBezTo>
                    <a:pt x="1535" y="187"/>
                    <a:pt x="1526" y="214"/>
                    <a:pt x="1517" y="241"/>
                  </a:cubicBezTo>
                  <a:cubicBezTo>
                    <a:pt x="1517" y="241"/>
                    <a:pt x="1517" y="250"/>
                    <a:pt x="1517" y="250"/>
                  </a:cubicBezTo>
                  <a:cubicBezTo>
                    <a:pt x="1330" y="892"/>
                    <a:pt x="973" y="2079"/>
                    <a:pt x="955" y="2141"/>
                  </a:cubicBezTo>
                  <a:cubicBezTo>
                    <a:pt x="884" y="2444"/>
                    <a:pt x="732" y="2721"/>
                    <a:pt x="313" y="3247"/>
                  </a:cubicBezTo>
                  <a:cubicBezTo>
                    <a:pt x="295" y="3265"/>
                    <a:pt x="277" y="3283"/>
                    <a:pt x="268" y="3301"/>
                  </a:cubicBezTo>
                  <a:cubicBezTo>
                    <a:pt x="170" y="3435"/>
                    <a:pt x="72" y="3586"/>
                    <a:pt x="27" y="3756"/>
                  </a:cubicBezTo>
                  <a:cubicBezTo>
                    <a:pt x="19" y="3800"/>
                    <a:pt x="10" y="3827"/>
                    <a:pt x="10" y="3863"/>
                  </a:cubicBezTo>
                  <a:cubicBezTo>
                    <a:pt x="1" y="3872"/>
                    <a:pt x="10" y="3881"/>
                    <a:pt x="10" y="3890"/>
                  </a:cubicBezTo>
                  <a:cubicBezTo>
                    <a:pt x="18" y="3933"/>
                    <a:pt x="39" y="3950"/>
                    <a:pt x="68" y="3950"/>
                  </a:cubicBezTo>
                  <a:cubicBezTo>
                    <a:pt x="165" y="3950"/>
                    <a:pt x="345" y="3759"/>
                    <a:pt x="393" y="3711"/>
                  </a:cubicBezTo>
                  <a:cubicBezTo>
                    <a:pt x="527" y="3595"/>
                    <a:pt x="643" y="3461"/>
                    <a:pt x="750" y="3328"/>
                  </a:cubicBezTo>
                  <a:cubicBezTo>
                    <a:pt x="964" y="3051"/>
                    <a:pt x="1134" y="2748"/>
                    <a:pt x="1250" y="2418"/>
                  </a:cubicBezTo>
                  <a:cubicBezTo>
                    <a:pt x="1312" y="2230"/>
                    <a:pt x="1357" y="2043"/>
                    <a:pt x="1410" y="1856"/>
                  </a:cubicBezTo>
                  <a:cubicBezTo>
                    <a:pt x="1615" y="1035"/>
                    <a:pt x="1598" y="1079"/>
                    <a:pt x="1776" y="259"/>
                  </a:cubicBezTo>
                  <a:lnTo>
                    <a:pt x="1856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3677850" y="1967825"/>
              <a:ext cx="23650" cy="14000"/>
            </a:xfrm>
            <a:custGeom>
              <a:avLst/>
              <a:gdLst/>
              <a:ahLst/>
              <a:cxnLst/>
              <a:rect l="l" t="t" r="r" b="b"/>
              <a:pathLst>
                <a:path w="946" h="560" extrusionOk="0">
                  <a:moveTo>
                    <a:pt x="442" y="0"/>
                  </a:moveTo>
                  <a:cubicBezTo>
                    <a:pt x="310" y="0"/>
                    <a:pt x="181" y="32"/>
                    <a:pt x="89" y="94"/>
                  </a:cubicBezTo>
                  <a:cubicBezTo>
                    <a:pt x="81" y="103"/>
                    <a:pt x="63" y="121"/>
                    <a:pt x="54" y="130"/>
                  </a:cubicBezTo>
                  <a:cubicBezTo>
                    <a:pt x="45" y="139"/>
                    <a:pt x="36" y="148"/>
                    <a:pt x="36" y="157"/>
                  </a:cubicBezTo>
                  <a:cubicBezTo>
                    <a:pt x="36" y="166"/>
                    <a:pt x="27" y="166"/>
                    <a:pt x="27" y="175"/>
                  </a:cubicBezTo>
                  <a:lnTo>
                    <a:pt x="18" y="175"/>
                  </a:lnTo>
                  <a:cubicBezTo>
                    <a:pt x="18" y="201"/>
                    <a:pt x="9" y="219"/>
                    <a:pt x="0" y="246"/>
                  </a:cubicBezTo>
                  <a:cubicBezTo>
                    <a:pt x="0" y="246"/>
                    <a:pt x="0" y="255"/>
                    <a:pt x="0" y="255"/>
                  </a:cubicBezTo>
                  <a:cubicBezTo>
                    <a:pt x="0" y="255"/>
                    <a:pt x="0" y="264"/>
                    <a:pt x="0" y="264"/>
                  </a:cubicBezTo>
                  <a:cubicBezTo>
                    <a:pt x="0" y="353"/>
                    <a:pt x="63" y="433"/>
                    <a:pt x="188" y="496"/>
                  </a:cubicBezTo>
                  <a:cubicBezTo>
                    <a:pt x="285" y="539"/>
                    <a:pt x="397" y="559"/>
                    <a:pt x="504" y="559"/>
                  </a:cubicBezTo>
                  <a:cubicBezTo>
                    <a:pt x="643" y="559"/>
                    <a:pt x="775" y="525"/>
                    <a:pt x="866" y="460"/>
                  </a:cubicBezTo>
                  <a:cubicBezTo>
                    <a:pt x="892" y="433"/>
                    <a:pt x="919" y="407"/>
                    <a:pt x="937" y="371"/>
                  </a:cubicBezTo>
                  <a:cubicBezTo>
                    <a:pt x="937" y="353"/>
                    <a:pt x="946" y="335"/>
                    <a:pt x="946" y="317"/>
                  </a:cubicBezTo>
                  <a:cubicBezTo>
                    <a:pt x="946" y="273"/>
                    <a:pt x="946" y="237"/>
                    <a:pt x="928" y="201"/>
                  </a:cubicBezTo>
                  <a:cubicBezTo>
                    <a:pt x="919" y="184"/>
                    <a:pt x="901" y="166"/>
                    <a:pt x="892" y="148"/>
                  </a:cubicBezTo>
                  <a:cubicBezTo>
                    <a:pt x="875" y="139"/>
                    <a:pt x="866" y="121"/>
                    <a:pt x="848" y="112"/>
                  </a:cubicBezTo>
                  <a:cubicBezTo>
                    <a:pt x="821" y="94"/>
                    <a:pt x="794" y="76"/>
                    <a:pt x="767" y="68"/>
                  </a:cubicBezTo>
                  <a:cubicBezTo>
                    <a:pt x="669" y="23"/>
                    <a:pt x="554" y="0"/>
                    <a:pt x="442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5"/>
            <p:cNvSpPr/>
            <p:nvPr/>
          </p:nvSpPr>
          <p:spPr>
            <a:xfrm>
              <a:off x="3679850" y="1826775"/>
              <a:ext cx="60700" cy="153675"/>
            </a:xfrm>
            <a:custGeom>
              <a:avLst/>
              <a:gdLst/>
              <a:ahLst/>
              <a:cxnLst/>
              <a:rect l="l" t="t" r="r" b="b"/>
              <a:pathLst>
                <a:path w="2428" h="6147" extrusionOk="0">
                  <a:moveTo>
                    <a:pt x="1767" y="71"/>
                  </a:moveTo>
                  <a:cubicBezTo>
                    <a:pt x="1740" y="89"/>
                    <a:pt x="1722" y="107"/>
                    <a:pt x="1713" y="134"/>
                  </a:cubicBezTo>
                  <a:lnTo>
                    <a:pt x="1713" y="134"/>
                  </a:lnTo>
                  <a:cubicBezTo>
                    <a:pt x="1713" y="134"/>
                    <a:pt x="1713" y="134"/>
                    <a:pt x="1713" y="134"/>
                  </a:cubicBezTo>
                  <a:lnTo>
                    <a:pt x="1713" y="134"/>
                  </a:lnTo>
                  <a:cubicBezTo>
                    <a:pt x="1713" y="152"/>
                    <a:pt x="1704" y="170"/>
                    <a:pt x="1696" y="187"/>
                  </a:cubicBezTo>
                  <a:lnTo>
                    <a:pt x="1696" y="187"/>
                  </a:lnTo>
                  <a:cubicBezTo>
                    <a:pt x="1696" y="187"/>
                    <a:pt x="1696" y="196"/>
                    <a:pt x="1696" y="196"/>
                  </a:cubicBezTo>
                  <a:lnTo>
                    <a:pt x="1696" y="196"/>
                  </a:lnTo>
                  <a:cubicBezTo>
                    <a:pt x="1428" y="1124"/>
                    <a:pt x="473" y="4291"/>
                    <a:pt x="18" y="5826"/>
                  </a:cubicBezTo>
                  <a:lnTo>
                    <a:pt x="18" y="5826"/>
                  </a:lnTo>
                  <a:lnTo>
                    <a:pt x="18" y="5834"/>
                  </a:lnTo>
                  <a:cubicBezTo>
                    <a:pt x="9" y="5852"/>
                    <a:pt x="1" y="5879"/>
                    <a:pt x="1" y="5897"/>
                  </a:cubicBezTo>
                  <a:lnTo>
                    <a:pt x="1" y="5897"/>
                  </a:lnTo>
                  <a:cubicBezTo>
                    <a:pt x="1" y="5968"/>
                    <a:pt x="54" y="6031"/>
                    <a:pt x="152" y="6066"/>
                  </a:cubicBezTo>
                  <a:lnTo>
                    <a:pt x="152" y="6066"/>
                  </a:lnTo>
                  <a:cubicBezTo>
                    <a:pt x="331" y="6147"/>
                    <a:pt x="580" y="6138"/>
                    <a:pt x="705" y="6049"/>
                  </a:cubicBezTo>
                  <a:lnTo>
                    <a:pt x="705" y="6049"/>
                  </a:lnTo>
                  <a:cubicBezTo>
                    <a:pt x="732" y="6022"/>
                    <a:pt x="750" y="6004"/>
                    <a:pt x="759" y="5986"/>
                  </a:cubicBezTo>
                  <a:lnTo>
                    <a:pt x="759" y="5986"/>
                  </a:lnTo>
                  <a:cubicBezTo>
                    <a:pt x="768" y="5959"/>
                    <a:pt x="777" y="5942"/>
                    <a:pt x="786" y="5915"/>
                  </a:cubicBezTo>
                  <a:lnTo>
                    <a:pt x="786" y="5915"/>
                  </a:lnTo>
                  <a:lnTo>
                    <a:pt x="786" y="5915"/>
                  </a:lnTo>
                  <a:cubicBezTo>
                    <a:pt x="1312" y="4059"/>
                    <a:pt x="2391" y="375"/>
                    <a:pt x="2418" y="268"/>
                  </a:cubicBezTo>
                  <a:lnTo>
                    <a:pt x="2418" y="268"/>
                  </a:lnTo>
                  <a:cubicBezTo>
                    <a:pt x="2418" y="250"/>
                    <a:pt x="2418" y="232"/>
                    <a:pt x="2427" y="214"/>
                  </a:cubicBezTo>
                  <a:lnTo>
                    <a:pt x="2427" y="214"/>
                  </a:lnTo>
                  <a:cubicBezTo>
                    <a:pt x="2427" y="152"/>
                    <a:pt x="2374" y="98"/>
                    <a:pt x="2284" y="54"/>
                  </a:cubicBezTo>
                  <a:lnTo>
                    <a:pt x="2284" y="54"/>
                  </a:lnTo>
                  <a:cubicBezTo>
                    <a:pt x="2213" y="18"/>
                    <a:pt x="2124" y="0"/>
                    <a:pt x="2043" y="0"/>
                  </a:cubicBezTo>
                  <a:lnTo>
                    <a:pt x="2043" y="0"/>
                  </a:lnTo>
                  <a:cubicBezTo>
                    <a:pt x="1936" y="0"/>
                    <a:pt x="1838" y="27"/>
                    <a:pt x="1767" y="71"/>
                  </a:cubicBez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5"/>
            <p:cNvSpPr/>
            <p:nvPr/>
          </p:nvSpPr>
          <p:spPr>
            <a:xfrm>
              <a:off x="3722225" y="1826800"/>
              <a:ext cx="18325" cy="10500"/>
            </a:xfrm>
            <a:custGeom>
              <a:avLst/>
              <a:gdLst/>
              <a:ahLst/>
              <a:cxnLst/>
              <a:rect l="l" t="t" r="r" b="b"/>
              <a:pathLst>
                <a:path w="733" h="420" extrusionOk="0">
                  <a:moveTo>
                    <a:pt x="345" y="1"/>
                  </a:moveTo>
                  <a:cubicBezTo>
                    <a:pt x="241" y="1"/>
                    <a:pt x="141" y="26"/>
                    <a:pt x="72" y="70"/>
                  </a:cubicBezTo>
                  <a:cubicBezTo>
                    <a:pt x="45" y="88"/>
                    <a:pt x="36" y="106"/>
                    <a:pt x="18" y="133"/>
                  </a:cubicBezTo>
                  <a:cubicBezTo>
                    <a:pt x="18" y="151"/>
                    <a:pt x="9" y="169"/>
                    <a:pt x="1" y="186"/>
                  </a:cubicBezTo>
                  <a:cubicBezTo>
                    <a:pt x="1" y="186"/>
                    <a:pt x="1" y="195"/>
                    <a:pt x="1" y="195"/>
                  </a:cubicBezTo>
                  <a:cubicBezTo>
                    <a:pt x="1" y="267"/>
                    <a:pt x="54" y="329"/>
                    <a:pt x="143" y="365"/>
                  </a:cubicBezTo>
                  <a:cubicBezTo>
                    <a:pt x="221" y="402"/>
                    <a:pt x="311" y="420"/>
                    <a:pt x="397" y="420"/>
                  </a:cubicBezTo>
                  <a:cubicBezTo>
                    <a:pt x="497" y="420"/>
                    <a:pt x="593" y="395"/>
                    <a:pt x="661" y="347"/>
                  </a:cubicBezTo>
                  <a:cubicBezTo>
                    <a:pt x="687" y="320"/>
                    <a:pt x="714" y="294"/>
                    <a:pt x="723" y="267"/>
                  </a:cubicBezTo>
                  <a:cubicBezTo>
                    <a:pt x="723" y="249"/>
                    <a:pt x="723" y="231"/>
                    <a:pt x="732" y="213"/>
                  </a:cubicBezTo>
                  <a:cubicBezTo>
                    <a:pt x="732" y="151"/>
                    <a:pt x="679" y="97"/>
                    <a:pt x="589" y="53"/>
                  </a:cubicBezTo>
                  <a:cubicBezTo>
                    <a:pt x="514" y="17"/>
                    <a:pt x="428" y="1"/>
                    <a:pt x="345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3757700" y="1992825"/>
              <a:ext cx="35250" cy="42650"/>
            </a:xfrm>
            <a:custGeom>
              <a:avLst/>
              <a:gdLst/>
              <a:ahLst/>
              <a:cxnLst/>
              <a:rect l="l" t="t" r="r" b="b"/>
              <a:pathLst>
                <a:path w="1410" h="1706" extrusionOk="0">
                  <a:moveTo>
                    <a:pt x="109" y="0"/>
                  </a:moveTo>
                  <a:cubicBezTo>
                    <a:pt x="96" y="0"/>
                    <a:pt x="84" y="2"/>
                    <a:pt x="71" y="4"/>
                  </a:cubicBezTo>
                  <a:cubicBezTo>
                    <a:pt x="45" y="13"/>
                    <a:pt x="27" y="22"/>
                    <a:pt x="9" y="49"/>
                  </a:cubicBezTo>
                  <a:cubicBezTo>
                    <a:pt x="0" y="67"/>
                    <a:pt x="0" y="93"/>
                    <a:pt x="0" y="120"/>
                  </a:cubicBezTo>
                  <a:cubicBezTo>
                    <a:pt x="9" y="397"/>
                    <a:pt x="107" y="664"/>
                    <a:pt x="241" y="905"/>
                  </a:cubicBezTo>
                  <a:cubicBezTo>
                    <a:pt x="268" y="968"/>
                    <a:pt x="303" y="1030"/>
                    <a:pt x="339" y="1093"/>
                  </a:cubicBezTo>
                  <a:cubicBezTo>
                    <a:pt x="375" y="1137"/>
                    <a:pt x="410" y="1173"/>
                    <a:pt x="437" y="1218"/>
                  </a:cubicBezTo>
                  <a:cubicBezTo>
                    <a:pt x="491" y="1333"/>
                    <a:pt x="526" y="1449"/>
                    <a:pt x="624" y="1539"/>
                  </a:cubicBezTo>
                  <a:cubicBezTo>
                    <a:pt x="714" y="1628"/>
                    <a:pt x="848" y="1672"/>
                    <a:pt x="963" y="1699"/>
                  </a:cubicBezTo>
                  <a:cubicBezTo>
                    <a:pt x="1004" y="1704"/>
                    <a:pt x="1042" y="1706"/>
                    <a:pt x="1078" y="1706"/>
                  </a:cubicBezTo>
                  <a:cubicBezTo>
                    <a:pt x="1115" y="1706"/>
                    <a:pt x="1151" y="1704"/>
                    <a:pt x="1187" y="1699"/>
                  </a:cubicBezTo>
                  <a:cubicBezTo>
                    <a:pt x="1258" y="1681"/>
                    <a:pt x="1365" y="1637"/>
                    <a:pt x="1383" y="1565"/>
                  </a:cubicBezTo>
                  <a:cubicBezTo>
                    <a:pt x="1410" y="1494"/>
                    <a:pt x="1338" y="1369"/>
                    <a:pt x="1311" y="1298"/>
                  </a:cubicBezTo>
                  <a:cubicBezTo>
                    <a:pt x="1276" y="1218"/>
                    <a:pt x="1240" y="1137"/>
                    <a:pt x="1204" y="1057"/>
                  </a:cubicBezTo>
                  <a:cubicBezTo>
                    <a:pt x="1160" y="959"/>
                    <a:pt x="1115" y="852"/>
                    <a:pt x="1071" y="745"/>
                  </a:cubicBezTo>
                  <a:cubicBezTo>
                    <a:pt x="1097" y="727"/>
                    <a:pt x="1071" y="691"/>
                    <a:pt x="1053" y="664"/>
                  </a:cubicBezTo>
                  <a:cubicBezTo>
                    <a:pt x="830" y="441"/>
                    <a:pt x="580" y="245"/>
                    <a:pt x="312" y="76"/>
                  </a:cubicBezTo>
                  <a:cubicBezTo>
                    <a:pt x="252" y="38"/>
                    <a:pt x="179" y="0"/>
                    <a:pt x="10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3605575" y="1968475"/>
              <a:ext cx="145675" cy="187050"/>
            </a:xfrm>
            <a:custGeom>
              <a:avLst/>
              <a:gdLst/>
              <a:ahLst/>
              <a:cxnLst/>
              <a:rect l="l" t="t" r="r" b="b"/>
              <a:pathLst>
                <a:path w="5827" h="7482" extrusionOk="0">
                  <a:moveTo>
                    <a:pt x="4222" y="1"/>
                  </a:moveTo>
                  <a:cubicBezTo>
                    <a:pt x="3828" y="1"/>
                    <a:pt x="3383" y="130"/>
                    <a:pt x="2909" y="398"/>
                  </a:cubicBezTo>
                  <a:cubicBezTo>
                    <a:pt x="1303" y="1326"/>
                    <a:pt x="1" y="3583"/>
                    <a:pt x="1" y="5421"/>
                  </a:cubicBezTo>
                  <a:cubicBezTo>
                    <a:pt x="1" y="6349"/>
                    <a:pt x="331" y="7000"/>
                    <a:pt x="866" y="7303"/>
                  </a:cubicBezTo>
                  <a:lnTo>
                    <a:pt x="884" y="7312"/>
                  </a:lnTo>
                  <a:cubicBezTo>
                    <a:pt x="1098" y="7428"/>
                    <a:pt x="1348" y="7482"/>
                    <a:pt x="1616" y="7482"/>
                  </a:cubicBezTo>
                  <a:cubicBezTo>
                    <a:pt x="2008" y="7482"/>
                    <a:pt x="2445" y="7357"/>
                    <a:pt x="2909" y="7080"/>
                  </a:cubicBezTo>
                  <a:cubicBezTo>
                    <a:pt x="4524" y="6152"/>
                    <a:pt x="5826" y="3904"/>
                    <a:pt x="5826" y="2067"/>
                  </a:cubicBezTo>
                  <a:cubicBezTo>
                    <a:pt x="5826" y="1522"/>
                    <a:pt x="5710" y="1085"/>
                    <a:pt x="5514" y="746"/>
                  </a:cubicBezTo>
                  <a:cubicBezTo>
                    <a:pt x="5398" y="550"/>
                    <a:pt x="5255" y="381"/>
                    <a:pt x="5086" y="265"/>
                  </a:cubicBezTo>
                  <a:lnTo>
                    <a:pt x="5077" y="265"/>
                  </a:lnTo>
                  <a:cubicBezTo>
                    <a:pt x="5006" y="211"/>
                    <a:pt x="4925" y="166"/>
                    <a:pt x="4836" y="131"/>
                  </a:cubicBezTo>
                  <a:lnTo>
                    <a:pt x="4836" y="122"/>
                  </a:lnTo>
                  <a:cubicBezTo>
                    <a:pt x="4650" y="42"/>
                    <a:pt x="4444" y="1"/>
                    <a:pt x="422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3605575" y="1968475"/>
              <a:ext cx="146775" cy="193975"/>
            </a:xfrm>
            <a:custGeom>
              <a:avLst/>
              <a:gdLst/>
              <a:ahLst/>
              <a:cxnLst/>
              <a:rect l="l" t="t" r="r" b="b"/>
              <a:pathLst>
                <a:path w="5871" h="7759" extrusionOk="0">
                  <a:moveTo>
                    <a:pt x="4222" y="1"/>
                  </a:moveTo>
                  <a:cubicBezTo>
                    <a:pt x="3828" y="1"/>
                    <a:pt x="3383" y="130"/>
                    <a:pt x="2909" y="398"/>
                  </a:cubicBezTo>
                  <a:cubicBezTo>
                    <a:pt x="1303" y="1326"/>
                    <a:pt x="1" y="3583"/>
                    <a:pt x="1" y="5421"/>
                  </a:cubicBezTo>
                  <a:cubicBezTo>
                    <a:pt x="1" y="6349"/>
                    <a:pt x="331" y="7000"/>
                    <a:pt x="866" y="7303"/>
                  </a:cubicBezTo>
                  <a:lnTo>
                    <a:pt x="884" y="7312"/>
                  </a:lnTo>
                  <a:lnTo>
                    <a:pt x="1669" y="7758"/>
                  </a:lnTo>
                  <a:lnTo>
                    <a:pt x="1616" y="7482"/>
                  </a:lnTo>
                  <a:lnTo>
                    <a:pt x="1312" y="6010"/>
                  </a:lnTo>
                  <a:lnTo>
                    <a:pt x="2294" y="2941"/>
                  </a:lnTo>
                  <a:lnTo>
                    <a:pt x="3828" y="1282"/>
                  </a:lnTo>
                  <a:lnTo>
                    <a:pt x="4997" y="809"/>
                  </a:lnTo>
                  <a:lnTo>
                    <a:pt x="5514" y="746"/>
                  </a:lnTo>
                  <a:lnTo>
                    <a:pt x="5871" y="702"/>
                  </a:lnTo>
                  <a:lnTo>
                    <a:pt x="5086" y="265"/>
                  </a:lnTo>
                  <a:lnTo>
                    <a:pt x="5077" y="265"/>
                  </a:lnTo>
                  <a:lnTo>
                    <a:pt x="4836" y="131"/>
                  </a:lnTo>
                  <a:lnTo>
                    <a:pt x="4836" y="122"/>
                  </a:lnTo>
                  <a:cubicBezTo>
                    <a:pt x="4650" y="42"/>
                    <a:pt x="4444" y="1"/>
                    <a:pt x="422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5"/>
            <p:cNvSpPr/>
            <p:nvPr/>
          </p:nvSpPr>
          <p:spPr>
            <a:xfrm>
              <a:off x="3628325" y="1981575"/>
              <a:ext cx="145675" cy="187025"/>
            </a:xfrm>
            <a:custGeom>
              <a:avLst/>
              <a:gdLst/>
              <a:ahLst/>
              <a:cxnLst/>
              <a:rect l="l" t="t" r="r" b="b"/>
              <a:pathLst>
                <a:path w="5827" h="7481" extrusionOk="0">
                  <a:moveTo>
                    <a:pt x="4224" y="1"/>
                  </a:moveTo>
                  <a:cubicBezTo>
                    <a:pt x="3831" y="1"/>
                    <a:pt x="3388" y="129"/>
                    <a:pt x="2918" y="401"/>
                  </a:cubicBezTo>
                  <a:cubicBezTo>
                    <a:pt x="1312" y="1329"/>
                    <a:pt x="1" y="3577"/>
                    <a:pt x="1" y="5423"/>
                  </a:cubicBezTo>
                  <a:cubicBezTo>
                    <a:pt x="1" y="6725"/>
                    <a:pt x="659" y="7481"/>
                    <a:pt x="1614" y="7481"/>
                  </a:cubicBezTo>
                  <a:cubicBezTo>
                    <a:pt x="2007" y="7481"/>
                    <a:pt x="2450" y="7353"/>
                    <a:pt x="2918" y="7083"/>
                  </a:cubicBezTo>
                  <a:cubicBezTo>
                    <a:pt x="4524" y="6155"/>
                    <a:pt x="5826" y="3907"/>
                    <a:pt x="5826" y="2060"/>
                  </a:cubicBezTo>
                  <a:cubicBezTo>
                    <a:pt x="5826" y="754"/>
                    <a:pt x="5174" y="1"/>
                    <a:pt x="4224" y="1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5"/>
            <p:cNvSpPr/>
            <p:nvPr/>
          </p:nvSpPr>
          <p:spPr>
            <a:xfrm>
              <a:off x="3647300" y="2000500"/>
              <a:ext cx="107725" cy="149000"/>
            </a:xfrm>
            <a:custGeom>
              <a:avLst/>
              <a:gdLst/>
              <a:ahLst/>
              <a:cxnLst/>
              <a:rect l="l" t="t" r="r" b="b"/>
              <a:pathLst>
                <a:path w="4309" h="5960" extrusionOk="0">
                  <a:moveTo>
                    <a:pt x="3461" y="1"/>
                  </a:moveTo>
                  <a:cubicBezTo>
                    <a:pt x="3194" y="1"/>
                    <a:pt x="2873" y="99"/>
                    <a:pt x="2534" y="295"/>
                  </a:cubicBezTo>
                  <a:cubicBezTo>
                    <a:pt x="1160" y="1089"/>
                    <a:pt x="0" y="3087"/>
                    <a:pt x="0" y="4666"/>
                  </a:cubicBezTo>
                  <a:cubicBezTo>
                    <a:pt x="0" y="5050"/>
                    <a:pt x="89" y="5960"/>
                    <a:pt x="848" y="5960"/>
                  </a:cubicBezTo>
                  <a:cubicBezTo>
                    <a:pt x="1115" y="5960"/>
                    <a:pt x="1436" y="5862"/>
                    <a:pt x="1775" y="5665"/>
                  </a:cubicBezTo>
                  <a:cubicBezTo>
                    <a:pt x="3149" y="4871"/>
                    <a:pt x="4309" y="2873"/>
                    <a:pt x="4309" y="1303"/>
                  </a:cubicBezTo>
                  <a:cubicBezTo>
                    <a:pt x="4309" y="911"/>
                    <a:pt x="4229" y="1"/>
                    <a:pt x="3461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5"/>
            <p:cNvSpPr/>
            <p:nvPr/>
          </p:nvSpPr>
          <p:spPr>
            <a:xfrm>
              <a:off x="3653750" y="2006750"/>
              <a:ext cx="95050" cy="136525"/>
            </a:xfrm>
            <a:custGeom>
              <a:avLst/>
              <a:gdLst/>
              <a:ahLst/>
              <a:cxnLst/>
              <a:rect l="l" t="t" r="r" b="b"/>
              <a:pathLst>
                <a:path w="3802" h="5461" extrusionOk="0">
                  <a:moveTo>
                    <a:pt x="3203" y="0"/>
                  </a:moveTo>
                  <a:cubicBezTo>
                    <a:pt x="2980" y="0"/>
                    <a:pt x="2704" y="90"/>
                    <a:pt x="2401" y="268"/>
                  </a:cubicBezTo>
                  <a:cubicBezTo>
                    <a:pt x="2151" y="420"/>
                    <a:pt x="1901" y="607"/>
                    <a:pt x="1660" y="839"/>
                  </a:cubicBezTo>
                  <a:cubicBezTo>
                    <a:pt x="929" y="1544"/>
                    <a:pt x="340" y="2570"/>
                    <a:pt x="108" y="3551"/>
                  </a:cubicBezTo>
                  <a:cubicBezTo>
                    <a:pt x="36" y="3845"/>
                    <a:pt x="1" y="4140"/>
                    <a:pt x="1" y="4416"/>
                  </a:cubicBezTo>
                  <a:cubicBezTo>
                    <a:pt x="1" y="4800"/>
                    <a:pt x="72" y="5460"/>
                    <a:pt x="590" y="5460"/>
                  </a:cubicBezTo>
                  <a:cubicBezTo>
                    <a:pt x="822" y="5460"/>
                    <a:pt x="1098" y="5371"/>
                    <a:pt x="1392" y="5192"/>
                  </a:cubicBezTo>
                  <a:cubicBezTo>
                    <a:pt x="2695" y="4443"/>
                    <a:pt x="3801" y="2543"/>
                    <a:pt x="3801" y="1053"/>
                  </a:cubicBezTo>
                  <a:cubicBezTo>
                    <a:pt x="3801" y="661"/>
                    <a:pt x="3721" y="0"/>
                    <a:pt x="3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3655100" y="2006750"/>
              <a:ext cx="93700" cy="136525"/>
            </a:xfrm>
            <a:custGeom>
              <a:avLst/>
              <a:gdLst/>
              <a:ahLst/>
              <a:cxnLst/>
              <a:rect l="l" t="t" r="r" b="b"/>
              <a:pathLst>
                <a:path w="3748" h="5461" extrusionOk="0">
                  <a:moveTo>
                    <a:pt x="3149" y="0"/>
                  </a:moveTo>
                  <a:cubicBezTo>
                    <a:pt x="3078" y="0"/>
                    <a:pt x="3007" y="9"/>
                    <a:pt x="2926" y="27"/>
                  </a:cubicBezTo>
                  <a:cubicBezTo>
                    <a:pt x="2962" y="206"/>
                    <a:pt x="2980" y="384"/>
                    <a:pt x="2980" y="527"/>
                  </a:cubicBezTo>
                  <a:cubicBezTo>
                    <a:pt x="2980" y="2025"/>
                    <a:pt x="1874" y="3926"/>
                    <a:pt x="571" y="4675"/>
                  </a:cubicBezTo>
                  <a:cubicBezTo>
                    <a:pt x="366" y="4791"/>
                    <a:pt x="170" y="4871"/>
                    <a:pt x="0" y="4916"/>
                  </a:cubicBezTo>
                  <a:cubicBezTo>
                    <a:pt x="63" y="5201"/>
                    <a:pt x="214" y="5460"/>
                    <a:pt x="536" y="5460"/>
                  </a:cubicBezTo>
                  <a:cubicBezTo>
                    <a:pt x="759" y="5460"/>
                    <a:pt x="1044" y="5371"/>
                    <a:pt x="1338" y="5192"/>
                  </a:cubicBezTo>
                  <a:cubicBezTo>
                    <a:pt x="2641" y="4443"/>
                    <a:pt x="3747" y="2543"/>
                    <a:pt x="3747" y="1053"/>
                  </a:cubicBezTo>
                  <a:cubicBezTo>
                    <a:pt x="3747" y="661"/>
                    <a:pt x="3667" y="0"/>
                    <a:pt x="314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3656425" y="2027700"/>
              <a:ext cx="60700" cy="78325"/>
            </a:xfrm>
            <a:custGeom>
              <a:avLst/>
              <a:gdLst/>
              <a:ahLst/>
              <a:cxnLst/>
              <a:rect l="l" t="t" r="r" b="b"/>
              <a:pathLst>
                <a:path w="2428" h="3133" extrusionOk="0">
                  <a:moveTo>
                    <a:pt x="1553" y="1"/>
                  </a:moveTo>
                  <a:cubicBezTo>
                    <a:pt x="822" y="706"/>
                    <a:pt x="233" y="1732"/>
                    <a:pt x="1" y="2713"/>
                  </a:cubicBezTo>
                  <a:lnTo>
                    <a:pt x="831" y="3132"/>
                  </a:lnTo>
                  <a:lnTo>
                    <a:pt x="804" y="3025"/>
                  </a:lnTo>
                  <a:lnTo>
                    <a:pt x="688" y="2463"/>
                  </a:lnTo>
                  <a:lnTo>
                    <a:pt x="1062" y="1294"/>
                  </a:lnTo>
                  <a:lnTo>
                    <a:pt x="1651" y="661"/>
                  </a:lnTo>
                  <a:lnTo>
                    <a:pt x="2097" y="474"/>
                  </a:lnTo>
                  <a:lnTo>
                    <a:pt x="2294" y="456"/>
                  </a:lnTo>
                  <a:lnTo>
                    <a:pt x="2427" y="438"/>
                  </a:lnTo>
                  <a:lnTo>
                    <a:pt x="2383" y="411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3669825" y="2036900"/>
              <a:ext cx="55775" cy="71475"/>
            </a:xfrm>
            <a:custGeom>
              <a:avLst/>
              <a:gdLst/>
              <a:ahLst/>
              <a:cxnLst/>
              <a:rect l="l" t="t" r="r" b="b"/>
              <a:pathLst>
                <a:path w="2231" h="2859" extrusionOk="0">
                  <a:moveTo>
                    <a:pt x="1615" y="0"/>
                  </a:moveTo>
                  <a:cubicBezTo>
                    <a:pt x="1465" y="0"/>
                    <a:pt x="1295" y="49"/>
                    <a:pt x="1115" y="150"/>
                  </a:cubicBezTo>
                  <a:cubicBezTo>
                    <a:pt x="500" y="507"/>
                    <a:pt x="0" y="1364"/>
                    <a:pt x="0" y="2068"/>
                  </a:cubicBezTo>
                  <a:cubicBezTo>
                    <a:pt x="0" y="2570"/>
                    <a:pt x="253" y="2859"/>
                    <a:pt x="620" y="2859"/>
                  </a:cubicBezTo>
                  <a:cubicBezTo>
                    <a:pt x="769" y="2859"/>
                    <a:pt x="938" y="2811"/>
                    <a:pt x="1115" y="2711"/>
                  </a:cubicBezTo>
                  <a:cubicBezTo>
                    <a:pt x="1731" y="2354"/>
                    <a:pt x="2230" y="1489"/>
                    <a:pt x="2230" y="784"/>
                  </a:cubicBezTo>
                  <a:cubicBezTo>
                    <a:pt x="2230" y="285"/>
                    <a:pt x="1980" y="0"/>
                    <a:pt x="1615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3677175" y="2045800"/>
              <a:ext cx="43075" cy="56650"/>
            </a:xfrm>
            <a:custGeom>
              <a:avLst/>
              <a:gdLst/>
              <a:ahLst/>
              <a:cxnLst/>
              <a:rect l="l" t="t" r="r" b="b"/>
              <a:pathLst>
                <a:path w="1723" h="2266" extrusionOk="0">
                  <a:moveTo>
                    <a:pt x="1236" y="0"/>
                  </a:moveTo>
                  <a:cubicBezTo>
                    <a:pt x="1121" y="0"/>
                    <a:pt x="993" y="36"/>
                    <a:pt x="857" y="116"/>
                  </a:cubicBezTo>
                  <a:cubicBezTo>
                    <a:pt x="384" y="392"/>
                    <a:pt x="1" y="1043"/>
                    <a:pt x="1" y="1587"/>
                  </a:cubicBezTo>
                  <a:cubicBezTo>
                    <a:pt x="1" y="1855"/>
                    <a:pt x="99" y="2042"/>
                    <a:pt x="259" y="2132"/>
                  </a:cubicBezTo>
                  <a:lnTo>
                    <a:pt x="491" y="2265"/>
                  </a:lnTo>
                  <a:lnTo>
                    <a:pt x="491" y="2265"/>
                  </a:lnTo>
                  <a:lnTo>
                    <a:pt x="473" y="2185"/>
                  </a:lnTo>
                  <a:lnTo>
                    <a:pt x="384" y="1757"/>
                  </a:lnTo>
                  <a:lnTo>
                    <a:pt x="670" y="856"/>
                  </a:lnTo>
                  <a:lnTo>
                    <a:pt x="1125" y="374"/>
                  </a:lnTo>
                  <a:lnTo>
                    <a:pt x="1464" y="231"/>
                  </a:lnTo>
                  <a:lnTo>
                    <a:pt x="1615" y="214"/>
                  </a:lnTo>
                  <a:lnTo>
                    <a:pt x="1722" y="205"/>
                  </a:lnTo>
                  <a:lnTo>
                    <a:pt x="1490" y="80"/>
                  </a:lnTo>
                  <a:lnTo>
                    <a:pt x="1490" y="71"/>
                  </a:lnTo>
                  <a:lnTo>
                    <a:pt x="1419" y="35"/>
                  </a:lnTo>
                  <a:cubicBezTo>
                    <a:pt x="1363" y="12"/>
                    <a:pt x="1302" y="0"/>
                    <a:pt x="1236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3683875" y="2049600"/>
              <a:ext cx="42625" cy="54700"/>
            </a:xfrm>
            <a:custGeom>
              <a:avLst/>
              <a:gdLst/>
              <a:ahLst/>
              <a:cxnLst/>
              <a:rect l="l" t="t" r="r" b="b"/>
              <a:pathLst>
                <a:path w="1705" h="2188" extrusionOk="0">
                  <a:moveTo>
                    <a:pt x="1234" y="0"/>
                  </a:moveTo>
                  <a:cubicBezTo>
                    <a:pt x="1120" y="0"/>
                    <a:pt x="992" y="37"/>
                    <a:pt x="857" y="115"/>
                  </a:cubicBezTo>
                  <a:cubicBezTo>
                    <a:pt x="384" y="392"/>
                    <a:pt x="0" y="1043"/>
                    <a:pt x="0" y="1587"/>
                  </a:cubicBezTo>
                  <a:cubicBezTo>
                    <a:pt x="0" y="1966"/>
                    <a:pt x="192" y="2188"/>
                    <a:pt x="472" y="2188"/>
                  </a:cubicBezTo>
                  <a:cubicBezTo>
                    <a:pt x="587" y="2188"/>
                    <a:pt x="718" y="2150"/>
                    <a:pt x="857" y="2069"/>
                  </a:cubicBezTo>
                  <a:cubicBezTo>
                    <a:pt x="1320" y="1801"/>
                    <a:pt x="1704" y="1141"/>
                    <a:pt x="1704" y="606"/>
                  </a:cubicBezTo>
                  <a:cubicBezTo>
                    <a:pt x="1704" y="220"/>
                    <a:pt x="1511" y="0"/>
                    <a:pt x="1234" y="0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3602450" y="1947750"/>
              <a:ext cx="190500" cy="108300"/>
            </a:xfrm>
            <a:custGeom>
              <a:avLst/>
              <a:gdLst/>
              <a:ahLst/>
              <a:cxnLst/>
              <a:rect l="l" t="t" r="r" b="b"/>
              <a:pathLst>
                <a:path w="7620" h="4332" extrusionOk="0">
                  <a:moveTo>
                    <a:pt x="4529" y="1"/>
                  </a:moveTo>
                  <a:cubicBezTo>
                    <a:pt x="4068" y="1"/>
                    <a:pt x="3608" y="81"/>
                    <a:pt x="3186" y="237"/>
                  </a:cubicBezTo>
                  <a:cubicBezTo>
                    <a:pt x="2651" y="442"/>
                    <a:pt x="2169" y="755"/>
                    <a:pt x="1732" y="1120"/>
                  </a:cubicBezTo>
                  <a:cubicBezTo>
                    <a:pt x="1411" y="1388"/>
                    <a:pt x="1089" y="1673"/>
                    <a:pt x="848" y="2012"/>
                  </a:cubicBezTo>
                  <a:cubicBezTo>
                    <a:pt x="536" y="2441"/>
                    <a:pt x="1" y="3101"/>
                    <a:pt x="144" y="3663"/>
                  </a:cubicBezTo>
                  <a:cubicBezTo>
                    <a:pt x="179" y="3788"/>
                    <a:pt x="233" y="3922"/>
                    <a:pt x="322" y="4020"/>
                  </a:cubicBezTo>
                  <a:cubicBezTo>
                    <a:pt x="456" y="4162"/>
                    <a:pt x="670" y="4261"/>
                    <a:pt x="884" y="4305"/>
                  </a:cubicBezTo>
                  <a:cubicBezTo>
                    <a:pt x="969" y="4322"/>
                    <a:pt x="1056" y="4331"/>
                    <a:pt x="1142" y="4331"/>
                  </a:cubicBezTo>
                  <a:cubicBezTo>
                    <a:pt x="1281" y="4331"/>
                    <a:pt x="1416" y="4307"/>
                    <a:pt x="1526" y="4252"/>
                  </a:cubicBezTo>
                  <a:cubicBezTo>
                    <a:pt x="1589" y="4216"/>
                    <a:pt x="1651" y="4180"/>
                    <a:pt x="1714" y="4136"/>
                  </a:cubicBezTo>
                  <a:cubicBezTo>
                    <a:pt x="2187" y="3806"/>
                    <a:pt x="2445" y="3244"/>
                    <a:pt x="2874" y="2851"/>
                  </a:cubicBezTo>
                  <a:cubicBezTo>
                    <a:pt x="3619" y="2169"/>
                    <a:pt x="4399" y="1725"/>
                    <a:pt x="5203" y="1725"/>
                  </a:cubicBezTo>
                  <a:cubicBezTo>
                    <a:pt x="5409" y="1725"/>
                    <a:pt x="5617" y="1754"/>
                    <a:pt x="5826" y="1816"/>
                  </a:cubicBezTo>
                  <a:cubicBezTo>
                    <a:pt x="6183" y="1914"/>
                    <a:pt x="6549" y="2111"/>
                    <a:pt x="6915" y="2405"/>
                  </a:cubicBezTo>
                  <a:cubicBezTo>
                    <a:pt x="6950" y="2441"/>
                    <a:pt x="6977" y="2467"/>
                    <a:pt x="7013" y="2503"/>
                  </a:cubicBezTo>
                  <a:cubicBezTo>
                    <a:pt x="7040" y="2530"/>
                    <a:pt x="7075" y="2566"/>
                    <a:pt x="7102" y="2601"/>
                  </a:cubicBezTo>
                  <a:lnTo>
                    <a:pt x="7111" y="2601"/>
                  </a:lnTo>
                  <a:cubicBezTo>
                    <a:pt x="7129" y="2628"/>
                    <a:pt x="7147" y="2655"/>
                    <a:pt x="7165" y="2682"/>
                  </a:cubicBezTo>
                  <a:cubicBezTo>
                    <a:pt x="7173" y="2690"/>
                    <a:pt x="7182" y="2699"/>
                    <a:pt x="7191" y="2708"/>
                  </a:cubicBezTo>
                  <a:cubicBezTo>
                    <a:pt x="7209" y="2735"/>
                    <a:pt x="7227" y="2771"/>
                    <a:pt x="7245" y="2797"/>
                  </a:cubicBezTo>
                  <a:cubicBezTo>
                    <a:pt x="7263" y="2815"/>
                    <a:pt x="7272" y="2833"/>
                    <a:pt x="7289" y="2851"/>
                  </a:cubicBezTo>
                  <a:cubicBezTo>
                    <a:pt x="7325" y="2922"/>
                    <a:pt x="7370" y="2985"/>
                    <a:pt x="7405" y="3056"/>
                  </a:cubicBezTo>
                  <a:cubicBezTo>
                    <a:pt x="7414" y="3065"/>
                    <a:pt x="7414" y="3074"/>
                    <a:pt x="7423" y="3083"/>
                  </a:cubicBezTo>
                  <a:cubicBezTo>
                    <a:pt x="7441" y="3101"/>
                    <a:pt x="7450" y="3128"/>
                    <a:pt x="7468" y="3154"/>
                  </a:cubicBezTo>
                  <a:cubicBezTo>
                    <a:pt x="7477" y="3172"/>
                    <a:pt x="7495" y="3199"/>
                    <a:pt x="7512" y="3217"/>
                  </a:cubicBezTo>
                  <a:cubicBezTo>
                    <a:pt x="7539" y="3261"/>
                    <a:pt x="7566" y="3306"/>
                    <a:pt x="7602" y="3351"/>
                  </a:cubicBezTo>
                  <a:cubicBezTo>
                    <a:pt x="7620" y="3199"/>
                    <a:pt x="7620" y="3038"/>
                    <a:pt x="7602" y="2887"/>
                  </a:cubicBezTo>
                  <a:cubicBezTo>
                    <a:pt x="7584" y="2682"/>
                    <a:pt x="7539" y="2485"/>
                    <a:pt x="7477" y="2298"/>
                  </a:cubicBezTo>
                  <a:cubicBezTo>
                    <a:pt x="7423" y="2128"/>
                    <a:pt x="7352" y="1959"/>
                    <a:pt x="7272" y="1798"/>
                  </a:cubicBezTo>
                  <a:cubicBezTo>
                    <a:pt x="6950" y="1183"/>
                    <a:pt x="6487" y="469"/>
                    <a:pt x="5800" y="219"/>
                  </a:cubicBezTo>
                  <a:cubicBezTo>
                    <a:pt x="5397" y="72"/>
                    <a:pt x="4963" y="1"/>
                    <a:pt x="4529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3622525" y="1974175"/>
              <a:ext cx="166625" cy="81875"/>
            </a:xfrm>
            <a:custGeom>
              <a:avLst/>
              <a:gdLst/>
              <a:ahLst/>
              <a:cxnLst/>
              <a:rect l="l" t="t" r="r" b="b"/>
              <a:pathLst>
                <a:path w="6665" h="3275" extrusionOk="0">
                  <a:moveTo>
                    <a:pt x="1" y="3221"/>
                  </a:moveTo>
                  <a:cubicBezTo>
                    <a:pt x="188" y="3275"/>
                    <a:pt x="402" y="3230"/>
                    <a:pt x="581" y="3141"/>
                  </a:cubicBezTo>
                  <a:cubicBezTo>
                    <a:pt x="643" y="3114"/>
                    <a:pt x="706" y="3070"/>
                    <a:pt x="759" y="3034"/>
                  </a:cubicBezTo>
                  <a:cubicBezTo>
                    <a:pt x="1241" y="2704"/>
                    <a:pt x="1500" y="2142"/>
                    <a:pt x="1928" y="1749"/>
                  </a:cubicBezTo>
                  <a:cubicBezTo>
                    <a:pt x="2909" y="848"/>
                    <a:pt x="3944" y="367"/>
                    <a:pt x="5023" y="759"/>
                  </a:cubicBezTo>
                  <a:cubicBezTo>
                    <a:pt x="5380" y="857"/>
                    <a:pt x="5746" y="1054"/>
                    <a:pt x="6112" y="1348"/>
                  </a:cubicBezTo>
                  <a:cubicBezTo>
                    <a:pt x="6147" y="1384"/>
                    <a:pt x="6174" y="1410"/>
                    <a:pt x="6210" y="1446"/>
                  </a:cubicBezTo>
                  <a:cubicBezTo>
                    <a:pt x="6237" y="1473"/>
                    <a:pt x="6272" y="1509"/>
                    <a:pt x="6299" y="1544"/>
                  </a:cubicBezTo>
                  <a:cubicBezTo>
                    <a:pt x="6299" y="1544"/>
                    <a:pt x="6299" y="1544"/>
                    <a:pt x="6308" y="1544"/>
                  </a:cubicBezTo>
                  <a:cubicBezTo>
                    <a:pt x="6326" y="1571"/>
                    <a:pt x="6344" y="1598"/>
                    <a:pt x="6362" y="1625"/>
                  </a:cubicBezTo>
                  <a:cubicBezTo>
                    <a:pt x="6370" y="1633"/>
                    <a:pt x="6379" y="1642"/>
                    <a:pt x="6388" y="1651"/>
                  </a:cubicBezTo>
                  <a:cubicBezTo>
                    <a:pt x="6406" y="1678"/>
                    <a:pt x="6424" y="1714"/>
                    <a:pt x="6442" y="1740"/>
                  </a:cubicBezTo>
                  <a:cubicBezTo>
                    <a:pt x="6460" y="1758"/>
                    <a:pt x="6469" y="1776"/>
                    <a:pt x="6486" y="1794"/>
                  </a:cubicBezTo>
                  <a:cubicBezTo>
                    <a:pt x="6522" y="1865"/>
                    <a:pt x="6567" y="1928"/>
                    <a:pt x="6602" y="1999"/>
                  </a:cubicBezTo>
                  <a:cubicBezTo>
                    <a:pt x="6611" y="2008"/>
                    <a:pt x="6611" y="2017"/>
                    <a:pt x="6620" y="2026"/>
                  </a:cubicBezTo>
                  <a:cubicBezTo>
                    <a:pt x="6638" y="2044"/>
                    <a:pt x="6647" y="2071"/>
                    <a:pt x="6665" y="2097"/>
                  </a:cubicBezTo>
                  <a:cubicBezTo>
                    <a:pt x="6665" y="1990"/>
                    <a:pt x="6665" y="1883"/>
                    <a:pt x="6656" y="1785"/>
                  </a:cubicBezTo>
                  <a:cubicBezTo>
                    <a:pt x="6629" y="1696"/>
                    <a:pt x="6602" y="1616"/>
                    <a:pt x="6558" y="1544"/>
                  </a:cubicBezTo>
                  <a:cubicBezTo>
                    <a:pt x="6478" y="1375"/>
                    <a:pt x="6370" y="1214"/>
                    <a:pt x="6272" y="1054"/>
                  </a:cubicBezTo>
                  <a:cubicBezTo>
                    <a:pt x="6094" y="795"/>
                    <a:pt x="5808" y="572"/>
                    <a:pt x="5541" y="402"/>
                  </a:cubicBezTo>
                  <a:cubicBezTo>
                    <a:pt x="5148" y="153"/>
                    <a:pt x="4729" y="63"/>
                    <a:pt x="4265" y="37"/>
                  </a:cubicBezTo>
                  <a:cubicBezTo>
                    <a:pt x="3730" y="1"/>
                    <a:pt x="3212" y="179"/>
                    <a:pt x="2740" y="402"/>
                  </a:cubicBezTo>
                  <a:cubicBezTo>
                    <a:pt x="1919" y="795"/>
                    <a:pt x="1161" y="1348"/>
                    <a:pt x="616" y="2079"/>
                  </a:cubicBezTo>
                  <a:cubicBezTo>
                    <a:pt x="358" y="2427"/>
                    <a:pt x="144" y="2811"/>
                    <a:pt x="1" y="32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3626100" y="1975300"/>
              <a:ext cx="166850" cy="81875"/>
            </a:xfrm>
            <a:custGeom>
              <a:avLst/>
              <a:gdLst/>
              <a:ahLst/>
              <a:cxnLst/>
              <a:rect l="l" t="t" r="r" b="b"/>
              <a:pathLst>
                <a:path w="6674" h="3275" extrusionOk="0">
                  <a:moveTo>
                    <a:pt x="1" y="3230"/>
                  </a:moveTo>
                  <a:cubicBezTo>
                    <a:pt x="197" y="3275"/>
                    <a:pt x="402" y="3239"/>
                    <a:pt x="580" y="3150"/>
                  </a:cubicBezTo>
                  <a:cubicBezTo>
                    <a:pt x="643" y="3114"/>
                    <a:pt x="705" y="3078"/>
                    <a:pt x="768" y="3034"/>
                  </a:cubicBezTo>
                  <a:cubicBezTo>
                    <a:pt x="1241" y="2704"/>
                    <a:pt x="1499" y="2142"/>
                    <a:pt x="1928" y="1749"/>
                  </a:cubicBezTo>
                  <a:cubicBezTo>
                    <a:pt x="3185" y="598"/>
                    <a:pt x="4541" y="134"/>
                    <a:pt x="5969" y="1303"/>
                  </a:cubicBezTo>
                  <a:cubicBezTo>
                    <a:pt x="6004" y="1339"/>
                    <a:pt x="6031" y="1365"/>
                    <a:pt x="6067" y="1401"/>
                  </a:cubicBezTo>
                  <a:cubicBezTo>
                    <a:pt x="6094" y="1428"/>
                    <a:pt x="6129" y="1464"/>
                    <a:pt x="6156" y="1499"/>
                  </a:cubicBezTo>
                  <a:cubicBezTo>
                    <a:pt x="6156" y="1499"/>
                    <a:pt x="6156" y="1499"/>
                    <a:pt x="6165" y="1499"/>
                  </a:cubicBezTo>
                  <a:cubicBezTo>
                    <a:pt x="6183" y="1526"/>
                    <a:pt x="6201" y="1553"/>
                    <a:pt x="6219" y="1580"/>
                  </a:cubicBezTo>
                  <a:cubicBezTo>
                    <a:pt x="6227" y="1588"/>
                    <a:pt x="6236" y="1597"/>
                    <a:pt x="6245" y="1606"/>
                  </a:cubicBezTo>
                  <a:cubicBezTo>
                    <a:pt x="6263" y="1633"/>
                    <a:pt x="6281" y="1660"/>
                    <a:pt x="6299" y="1695"/>
                  </a:cubicBezTo>
                  <a:cubicBezTo>
                    <a:pt x="6308" y="1704"/>
                    <a:pt x="6317" y="1713"/>
                    <a:pt x="6317" y="1722"/>
                  </a:cubicBezTo>
                  <a:cubicBezTo>
                    <a:pt x="6326" y="1731"/>
                    <a:pt x="6335" y="1740"/>
                    <a:pt x="6343" y="1749"/>
                  </a:cubicBezTo>
                  <a:cubicBezTo>
                    <a:pt x="6397" y="1847"/>
                    <a:pt x="6459" y="1936"/>
                    <a:pt x="6504" y="2034"/>
                  </a:cubicBezTo>
                  <a:cubicBezTo>
                    <a:pt x="6522" y="2079"/>
                    <a:pt x="6549" y="2106"/>
                    <a:pt x="6575" y="2150"/>
                  </a:cubicBezTo>
                  <a:cubicBezTo>
                    <a:pt x="6593" y="2168"/>
                    <a:pt x="6602" y="2186"/>
                    <a:pt x="6620" y="2204"/>
                  </a:cubicBezTo>
                  <a:cubicBezTo>
                    <a:pt x="6629" y="2213"/>
                    <a:pt x="6656" y="2240"/>
                    <a:pt x="6656" y="2249"/>
                  </a:cubicBezTo>
                  <a:cubicBezTo>
                    <a:pt x="6674" y="2097"/>
                    <a:pt x="6674" y="1936"/>
                    <a:pt x="6656" y="1785"/>
                  </a:cubicBezTo>
                  <a:cubicBezTo>
                    <a:pt x="6629" y="1704"/>
                    <a:pt x="6602" y="1615"/>
                    <a:pt x="6566" y="1544"/>
                  </a:cubicBezTo>
                  <a:cubicBezTo>
                    <a:pt x="6486" y="1374"/>
                    <a:pt x="6379" y="1214"/>
                    <a:pt x="6272" y="1053"/>
                  </a:cubicBezTo>
                  <a:cubicBezTo>
                    <a:pt x="6103" y="794"/>
                    <a:pt x="5808" y="571"/>
                    <a:pt x="5549" y="402"/>
                  </a:cubicBezTo>
                  <a:cubicBezTo>
                    <a:pt x="5148" y="152"/>
                    <a:pt x="4729" y="63"/>
                    <a:pt x="4265" y="36"/>
                  </a:cubicBezTo>
                  <a:cubicBezTo>
                    <a:pt x="3739" y="1"/>
                    <a:pt x="3212" y="179"/>
                    <a:pt x="2739" y="402"/>
                  </a:cubicBezTo>
                  <a:cubicBezTo>
                    <a:pt x="1919" y="794"/>
                    <a:pt x="1169" y="1348"/>
                    <a:pt x="625" y="2079"/>
                  </a:cubicBezTo>
                  <a:cubicBezTo>
                    <a:pt x="357" y="2427"/>
                    <a:pt x="152" y="2820"/>
                    <a:pt x="1" y="323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3695025" y="1985125"/>
              <a:ext cx="61575" cy="111075"/>
            </a:xfrm>
            <a:custGeom>
              <a:avLst/>
              <a:gdLst/>
              <a:ahLst/>
              <a:cxnLst/>
              <a:rect l="l" t="t" r="r" b="b"/>
              <a:pathLst>
                <a:path w="2463" h="4443" extrusionOk="0">
                  <a:moveTo>
                    <a:pt x="9" y="3907"/>
                  </a:moveTo>
                  <a:cubicBezTo>
                    <a:pt x="9" y="3916"/>
                    <a:pt x="9" y="3916"/>
                    <a:pt x="9" y="3916"/>
                  </a:cubicBezTo>
                  <a:cubicBezTo>
                    <a:pt x="9" y="3952"/>
                    <a:pt x="9" y="3988"/>
                    <a:pt x="27" y="4023"/>
                  </a:cubicBezTo>
                  <a:cubicBezTo>
                    <a:pt x="36" y="4050"/>
                    <a:pt x="45" y="4086"/>
                    <a:pt x="63" y="4113"/>
                  </a:cubicBezTo>
                  <a:cubicBezTo>
                    <a:pt x="89" y="4166"/>
                    <a:pt x="107" y="4202"/>
                    <a:pt x="143" y="4246"/>
                  </a:cubicBezTo>
                  <a:cubicBezTo>
                    <a:pt x="188" y="4282"/>
                    <a:pt x="232" y="4318"/>
                    <a:pt x="277" y="4345"/>
                  </a:cubicBezTo>
                  <a:cubicBezTo>
                    <a:pt x="375" y="4398"/>
                    <a:pt x="491" y="4443"/>
                    <a:pt x="616" y="4425"/>
                  </a:cubicBezTo>
                  <a:cubicBezTo>
                    <a:pt x="687" y="4416"/>
                    <a:pt x="732" y="4353"/>
                    <a:pt x="785" y="4300"/>
                  </a:cubicBezTo>
                  <a:cubicBezTo>
                    <a:pt x="848" y="4229"/>
                    <a:pt x="910" y="4148"/>
                    <a:pt x="964" y="4068"/>
                  </a:cubicBezTo>
                  <a:cubicBezTo>
                    <a:pt x="1142" y="3818"/>
                    <a:pt x="1303" y="3568"/>
                    <a:pt x="1454" y="3310"/>
                  </a:cubicBezTo>
                  <a:cubicBezTo>
                    <a:pt x="1544" y="3167"/>
                    <a:pt x="1624" y="3033"/>
                    <a:pt x="1713" y="2890"/>
                  </a:cubicBezTo>
                  <a:cubicBezTo>
                    <a:pt x="1713" y="2890"/>
                    <a:pt x="2159" y="1401"/>
                    <a:pt x="2445" y="393"/>
                  </a:cubicBezTo>
                  <a:cubicBezTo>
                    <a:pt x="2445" y="393"/>
                    <a:pt x="2453" y="384"/>
                    <a:pt x="2453" y="384"/>
                  </a:cubicBezTo>
                  <a:cubicBezTo>
                    <a:pt x="2453" y="366"/>
                    <a:pt x="2462" y="348"/>
                    <a:pt x="2462" y="321"/>
                  </a:cubicBezTo>
                  <a:cubicBezTo>
                    <a:pt x="2462" y="286"/>
                    <a:pt x="2462" y="250"/>
                    <a:pt x="2445" y="205"/>
                  </a:cubicBezTo>
                  <a:cubicBezTo>
                    <a:pt x="2445" y="205"/>
                    <a:pt x="2445" y="196"/>
                    <a:pt x="2436" y="196"/>
                  </a:cubicBezTo>
                  <a:lnTo>
                    <a:pt x="2436" y="196"/>
                  </a:lnTo>
                  <a:cubicBezTo>
                    <a:pt x="2427" y="178"/>
                    <a:pt x="2418" y="170"/>
                    <a:pt x="2409" y="161"/>
                  </a:cubicBezTo>
                  <a:cubicBezTo>
                    <a:pt x="2391" y="143"/>
                    <a:pt x="2373" y="134"/>
                    <a:pt x="2364" y="116"/>
                  </a:cubicBezTo>
                  <a:cubicBezTo>
                    <a:pt x="2338" y="98"/>
                    <a:pt x="2311" y="89"/>
                    <a:pt x="2284" y="71"/>
                  </a:cubicBezTo>
                  <a:cubicBezTo>
                    <a:pt x="2159" y="18"/>
                    <a:pt x="1990" y="0"/>
                    <a:pt x="1856" y="18"/>
                  </a:cubicBezTo>
                  <a:cubicBezTo>
                    <a:pt x="1758" y="27"/>
                    <a:pt x="1668" y="62"/>
                    <a:pt x="1606" y="107"/>
                  </a:cubicBezTo>
                  <a:cubicBezTo>
                    <a:pt x="1588" y="116"/>
                    <a:pt x="1579" y="125"/>
                    <a:pt x="1570" y="143"/>
                  </a:cubicBezTo>
                  <a:cubicBezTo>
                    <a:pt x="1561" y="152"/>
                    <a:pt x="1552" y="152"/>
                    <a:pt x="1544" y="170"/>
                  </a:cubicBezTo>
                  <a:cubicBezTo>
                    <a:pt x="1544" y="170"/>
                    <a:pt x="1544" y="170"/>
                    <a:pt x="1544" y="178"/>
                  </a:cubicBezTo>
                  <a:cubicBezTo>
                    <a:pt x="1535" y="214"/>
                    <a:pt x="1526" y="241"/>
                    <a:pt x="1517" y="268"/>
                  </a:cubicBezTo>
                  <a:cubicBezTo>
                    <a:pt x="1517" y="268"/>
                    <a:pt x="1517" y="268"/>
                    <a:pt x="1517" y="277"/>
                  </a:cubicBezTo>
                  <a:cubicBezTo>
                    <a:pt x="1329" y="910"/>
                    <a:pt x="964" y="2105"/>
                    <a:pt x="955" y="2159"/>
                  </a:cubicBezTo>
                  <a:cubicBezTo>
                    <a:pt x="874" y="2471"/>
                    <a:pt x="732" y="2739"/>
                    <a:pt x="312" y="3265"/>
                  </a:cubicBezTo>
                  <a:cubicBezTo>
                    <a:pt x="295" y="3283"/>
                    <a:pt x="277" y="3310"/>
                    <a:pt x="268" y="3328"/>
                  </a:cubicBezTo>
                  <a:cubicBezTo>
                    <a:pt x="161" y="3461"/>
                    <a:pt x="63" y="3613"/>
                    <a:pt x="18" y="3774"/>
                  </a:cubicBezTo>
                  <a:cubicBezTo>
                    <a:pt x="9" y="3818"/>
                    <a:pt x="9" y="3854"/>
                    <a:pt x="9" y="3890"/>
                  </a:cubicBezTo>
                  <a:cubicBezTo>
                    <a:pt x="0" y="3899"/>
                    <a:pt x="9" y="3899"/>
                    <a:pt x="9" y="3907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3700825" y="1986450"/>
              <a:ext cx="55775" cy="109750"/>
            </a:xfrm>
            <a:custGeom>
              <a:avLst/>
              <a:gdLst/>
              <a:ahLst/>
              <a:cxnLst/>
              <a:rect l="l" t="t" r="r" b="b"/>
              <a:pathLst>
                <a:path w="2231" h="4390" extrusionOk="0">
                  <a:moveTo>
                    <a:pt x="205" y="4283"/>
                  </a:moveTo>
                  <a:cubicBezTo>
                    <a:pt x="277" y="4274"/>
                    <a:pt x="321" y="4211"/>
                    <a:pt x="375" y="4158"/>
                  </a:cubicBezTo>
                  <a:cubicBezTo>
                    <a:pt x="437" y="4077"/>
                    <a:pt x="500" y="3997"/>
                    <a:pt x="562" y="3917"/>
                  </a:cubicBezTo>
                  <a:cubicBezTo>
                    <a:pt x="732" y="3676"/>
                    <a:pt x="892" y="3417"/>
                    <a:pt x="1044" y="3168"/>
                  </a:cubicBezTo>
                  <a:cubicBezTo>
                    <a:pt x="1133" y="3025"/>
                    <a:pt x="1222" y="2891"/>
                    <a:pt x="1303" y="2748"/>
                  </a:cubicBezTo>
                  <a:cubicBezTo>
                    <a:pt x="1303" y="2748"/>
                    <a:pt x="1749" y="1258"/>
                    <a:pt x="2034" y="250"/>
                  </a:cubicBezTo>
                  <a:cubicBezTo>
                    <a:pt x="2034" y="241"/>
                    <a:pt x="2043" y="241"/>
                    <a:pt x="2043" y="233"/>
                  </a:cubicBezTo>
                  <a:cubicBezTo>
                    <a:pt x="2043" y="224"/>
                    <a:pt x="2052" y="197"/>
                    <a:pt x="2052" y="179"/>
                  </a:cubicBezTo>
                  <a:cubicBezTo>
                    <a:pt x="2052" y="143"/>
                    <a:pt x="2052" y="99"/>
                    <a:pt x="2034" y="63"/>
                  </a:cubicBezTo>
                  <a:cubicBezTo>
                    <a:pt x="2034" y="54"/>
                    <a:pt x="2034" y="54"/>
                    <a:pt x="2025" y="54"/>
                  </a:cubicBezTo>
                  <a:lnTo>
                    <a:pt x="2025" y="45"/>
                  </a:lnTo>
                  <a:cubicBezTo>
                    <a:pt x="2016" y="36"/>
                    <a:pt x="2016" y="27"/>
                    <a:pt x="1998" y="18"/>
                  </a:cubicBezTo>
                  <a:cubicBezTo>
                    <a:pt x="1998" y="9"/>
                    <a:pt x="1990" y="9"/>
                    <a:pt x="1990" y="1"/>
                  </a:cubicBezTo>
                  <a:cubicBezTo>
                    <a:pt x="2007" y="9"/>
                    <a:pt x="2025" y="9"/>
                    <a:pt x="2052" y="18"/>
                  </a:cubicBezTo>
                  <a:cubicBezTo>
                    <a:pt x="2079" y="36"/>
                    <a:pt x="2106" y="45"/>
                    <a:pt x="2132" y="63"/>
                  </a:cubicBezTo>
                  <a:cubicBezTo>
                    <a:pt x="2141" y="81"/>
                    <a:pt x="2159" y="90"/>
                    <a:pt x="2177" y="108"/>
                  </a:cubicBezTo>
                  <a:cubicBezTo>
                    <a:pt x="2186" y="117"/>
                    <a:pt x="2195" y="125"/>
                    <a:pt x="2204" y="143"/>
                  </a:cubicBezTo>
                  <a:lnTo>
                    <a:pt x="2204" y="143"/>
                  </a:lnTo>
                  <a:cubicBezTo>
                    <a:pt x="2213" y="143"/>
                    <a:pt x="2213" y="152"/>
                    <a:pt x="2213" y="152"/>
                  </a:cubicBezTo>
                  <a:cubicBezTo>
                    <a:pt x="2230" y="197"/>
                    <a:pt x="2230" y="233"/>
                    <a:pt x="2230" y="268"/>
                  </a:cubicBezTo>
                  <a:cubicBezTo>
                    <a:pt x="2230" y="295"/>
                    <a:pt x="2221" y="313"/>
                    <a:pt x="2221" y="331"/>
                  </a:cubicBezTo>
                  <a:cubicBezTo>
                    <a:pt x="2221" y="331"/>
                    <a:pt x="2213" y="340"/>
                    <a:pt x="2213" y="340"/>
                  </a:cubicBezTo>
                  <a:cubicBezTo>
                    <a:pt x="1927" y="1348"/>
                    <a:pt x="1481" y="2837"/>
                    <a:pt x="1481" y="2837"/>
                  </a:cubicBezTo>
                  <a:cubicBezTo>
                    <a:pt x="1392" y="2980"/>
                    <a:pt x="1312" y="3114"/>
                    <a:pt x="1222" y="3257"/>
                  </a:cubicBezTo>
                  <a:cubicBezTo>
                    <a:pt x="1071" y="3515"/>
                    <a:pt x="910" y="3765"/>
                    <a:pt x="732" y="4015"/>
                  </a:cubicBezTo>
                  <a:cubicBezTo>
                    <a:pt x="678" y="4095"/>
                    <a:pt x="616" y="4176"/>
                    <a:pt x="553" y="4247"/>
                  </a:cubicBezTo>
                  <a:cubicBezTo>
                    <a:pt x="500" y="4300"/>
                    <a:pt x="455" y="4363"/>
                    <a:pt x="384" y="4372"/>
                  </a:cubicBezTo>
                  <a:cubicBezTo>
                    <a:pt x="259" y="4390"/>
                    <a:pt x="143" y="4345"/>
                    <a:pt x="45" y="4292"/>
                  </a:cubicBezTo>
                  <a:cubicBezTo>
                    <a:pt x="27" y="4283"/>
                    <a:pt x="18" y="4265"/>
                    <a:pt x="0" y="4256"/>
                  </a:cubicBezTo>
                  <a:cubicBezTo>
                    <a:pt x="72" y="4283"/>
                    <a:pt x="134" y="4292"/>
                    <a:pt x="205" y="4283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3695025" y="1985550"/>
              <a:ext cx="46400" cy="101950"/>
            </a:xfrm>
            <a:custGeom>
              <a:avLst/>
              <a:gdLst/>
              <a:ahLst/>
              <a:cxnLst/>
              <a:rect l="l" t="t" r="r" b="b"/>
              <a:pathLst>
                <a:path w="1856" h="4078" extrusionOk="0">
                  <a:moveTo>
                    <a:pt x="9" y="3873"/>
                  </a:moveTo>
                  <a:cubicBezTo>
                    <a:pt x="0" y="3882"/>
                    <a:pt x="9" y="3882"/>
                    <a:pt x="9" y="3890"/>
                  </a:cubicBezTo>
                  <a:cubicBezTo>
                    <a:pt x="36" y="4078"/>
                    <a:pt x="321" y="3774"/>
                    <a:pt x="393" y="3721"/>
                  </a:cubicBezTo>
                  <a:cubicBezTo>
                    <a:pt x="527" y="3605"/>
                    <a:pt x="643" y="3471"/>
                    <a:pt x="750" y="3328"/>
                  </a:cubicBezTo>
                  <a:cubicBezTo>
                    <a:pt x="964" y="3061"/>
                    <a:pt x="1124" y="2749"/>
                    <a:pt x="1240" y="2418"/>
                  </a:cubicBezTo>
                  <a:cubicBezTo>
                    <a:pt x="1312" y="2240"/>
                    <a:pt x="1356" y="2044"/>
                    <a:pt x="1401" y="1856"/>
                  </a:cubicBezTo>
                  <a:cubicBezTo>
                    <a:pt x="1615" y="1045"/>
                    <a:pt x="1597" y="1080"/>
                    <a:pt x="1775" y="260"/>
                  </a:cubicBezTo>
                  <a:lnTo>
                    <a:pt x="1856" y="1"/>
                  </a:lnTo>
                  <a:cubicBezTo>
                    <a:pt x="1758" y="10"/>
                    <a:pt x="1668" y="45"/>
                    <a:pt x="1606" y="90"/>
                  </a:cubicBezTo>
                  <a:cubicBezTo>
                    <a:pt x="1588" y="99"/>
                    <a:pt x="1579" y="108"/>
                    <a:pt x="1570" y="126"/>
                  </a:cubicBezTo>
                  <a:cubicBezTo>
                    <a:pt x="1561" y="135"/>
                    <a:pt x="1552" y="135"/>
                    <a:pt x="1544" y="153"/>
                  </a:cubicBezTo>
                  <a:cubicBezTo>
                    <a:pt x="1544" y="153"/>
                    <a:pt x="1544" y="153"/>
                    <a:pt x="1544" y="161"/>
                  </a:cubicBezTo>
                  <a:cubicBezTo>
                    <a:pt x="1535" y="197"/>
                    <a:pt x="1526" y="224"/>
                    <a:pt x="1517" y="251"/>
                  </a:cubicBezTo>
                  <a:cubicBezTo>
                    <a:pt x="1517" y="251"/>
                    <a:pt x="1517" y="251"/>
                    <a:pt x="1517" y="260"/>
                  </a:cubicBezTo>
                  <a:cubicBezTo>
                    <a:pt x="1329" y="893"/>
                    <a:pt x="964" y="2088"/>
                    <a:pt x="955" y="2142"/>
                  </a:cubicBezTo>
                  <a:cubicBezTo>
                    <a:pt x="874" y="2454"/>
                    <a:pt x="732" y="2722"/>
                    <a:pt x="312" y="3248"/>
                  </a:cubicBezTo>
                  <a:cubicBezTo>
                    <a:pt x="295" y="3266"/>
                    <a:pt x="277" y="3293"/>
                    <a:pt x="268" y="3311"/>
                  </a:cubicBezTo>
                  <a:cubicBezTo>
                    <a:pt x="161" y="3444"/>
                    <a:pt x="63" y="3596"/>
                    <a:pt x="18" y="3757"/>
                  </a:cubicBezTo>
                  <a:cubicBezTo>
                    <a:pt x="9" y="3801"/>
                    <a:pt x="9" y="3837"/>
                    <a:pt x="9" y="387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3732925" y="1984450"/>
              <a:ext cx="23675" cy="15625"/>
            </a:xfrm>
            <a:custGeom>
              <a:avLst/>
              <a:gdLst/>
              <a:ahLst/>
              <a:cxnLst/>
              <a:rect l="l" t="t" r="r" b="b"/>
              <a:pathLst>
                <a:path w="947" h="625" extrusionOk="0">
                  <a:moveTo>
                    <a:pt x="1" y="304"/>
                  </a:moveTo>
                  <a:cubicBezTo>
                    <a:pt x="1" y="384"/>
                    <a:pt x="63" y="473"/>
                    <a:pt x="188" y="527"/>
                  </a:cubicBezTo>
                  <a:cubicBezTo>
                    <a:pt x="402" y="625"/>
                    <a:pt x="706" y="607"/>
                    <a:pt x="857" y="491"/>
                  </a:cubicBezTo>
                  <a:cubicBezTo>
                    <a:pt x="884" y="473"/>
                    <a:pt x="920" y="446"/>
                    <a:pt x="929" y="411"/>
                  </a:cubicBezTo>
                  <a:cubicBezTo>
                    <a:pt x="937" y="393"/>
                    <a:pt x="946" y="375"/>
                    <a:pt x="946" y="348"/>
                  </a:cubicBezTo>
                  <a:cubicBezTo>
                    <a:pt x="946" y="313"/>
                    <a:pt x="946" y="277"/>
                    <a:pt x="929" y="232"/>
                  </a:cubicBezTo>
                  <a:cubicBezTo>
                    <a:pt x="920" y="214"/>
                    <a:pt x="902" y="197"/>
                    <a:pt x="893" y="188"/>
                  </a:cubicBezTo>
                  <a:cubicBezTo>
                    <a:pt x="875" y="170"/>
                    <a:pt x="857" y="161"/>
                    <a:pt x="839" y="143"/>
                  </a:cubicBezTo>
                  <a:cubicBezTo>
                    <a:pt x="822" y="125"/>
                    <a:pt x="795" y="107"/>
                    <a:pt x="768" y="98"/>
                  </a:cubicBezTo>
                  <a:cubicBezTo>
                    <a:pt x="554" y="0"/>
                    <a:pt x="251" y="18"/>
                    <a:pt x="90" y="134"/>
                  </a:cubicBezTo>
                  <a:cubicBezTo>
                    <a:pt x="81" y="143"/>
                    <a:pt x="63" y="152"/>
                    <a:pt x="54" y="170"/>
                  </a:cubicBezTo>
                  <a:cubicBezTo>
                    <a:pt x="45" y="179"/>
                    <a:pt x="36" y="179"/>
                    <a:pt x="28" y="197"/>
                  </a:cubicBezTo>
                  <a:cubicBezTo>
                    <a:pt x="28" y="197"/>
                    <a:pt x="28" y="197"/>
                    <a:pt x="28" y="205"/>
                  </a:cubicBezTo>
                  <a:lnTo>
                    <a:pt x="19" y="205"/>
                  </a:lnTo>
                  <a:cubicBezTo>
                    <a:pt x="19" y="232"/>
                    <a:pt x="10" y="250"/>
                    <a:pt x="1" y="277"/>
                  </a:cubicBezTo>
                  <a:cubicBezTo>
                    <a:pt x="1" y="286"/>
                    <a:pt x="1" y="286"/>
                    <a:pt x="1" y="295"/>
                  </a:cubicBezTo>
                  <a:cubicBezTo>
                    <a:pt x="1" y="295"/>
                    <a:pt x="1" y="295"/>
                    <a:pt x="1" y="30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3734725" y="1844375"/>
              <a:ext cx="60900" cy="153475"/>
            </a:xfrm>
            <a:custGeom>
              <a:avLst/>
              <a:gdLst/>
              <a:ahLst/>
              <a:cxnLst/>
              <a:rect l="l" t="t" r="r" b="b"/>
              <a:pathLst>
                <a:path w="2436" h="6139" extrusionOk="0">
                  <a:moveTo>
                    <a:pt x="1775" y="72"/>
                  </a:moveTo>
                  <a:cubicBezTo>
                    <a:pt x="1749" y="90"/>
                    <a:pt x="1731" y="108"/>
                    <a:pt x="1722" y="126"/>
                  </a:cubicBezTo>
                  <a:lnTo>
                    <a:pt x="1722" y="126"/>
                  </a:lnTo>
                  <a:cubicBezTo>
                    <a:pt x="1722" y="126"/>
                    <a:pt x="1722" y="126"/>
                    <a:pt x="1722" y="126"/>
                  </a:cubicBezTo>
                  <a:lnTo>
                    <a:pt x="1722" y="126"/>
                  </a:lnTo>
                  <a:cubicBezTo>
                    <a:pt x="1713" y="144"/>
                    <a:pt x="1713" y="161"/>
                    <a:pt x="1704" y="179"/>
                  </a:cubicBezTo>
                  <a:lnTo>
                    <a:pt x="1704" y="179"/>
                  </a:lnTo>
                  <a:cubicBezTo>
                    <a:pt x="1704" y="188"/>
                    <a:pt x="1704" y="188"/>
                    <a:pt x="1704" y="197"/>
                  </a:cubicBezTo>
                  <a:lnTo>
                    <a:pt x="1704" y="197"/>
                  </a:lnTo>
                  <a:cubicBezTo>
                    <a:pt x="1436" y="1116"/>
                    <a:pt x="473" y="4283"/>
                    <a:pt x="27" y="5826"/>
                  </a:cubicBezTo>
                  <a:lnTo>
                    <a:pt x="27" y="5826"/>
                  </a:lnTo>
                  <a:lnTo>
                    <a:pt x="27" y="5826"/>
                  </a:lnTo>
                  <a:cubicBezTo>
                    <a:pt x="18" y="5853"/>
                    <a:pt x="9" y="5871"/>
                    <a:pt x="0" y="5898"/>
                  </a:cubicBezTo>
                  <a:lnTo>
                    <a:pt x="0" y="5898"/>
                  </a:lnTo>
                  <a:cubicBezTo>
                    <a:pt x="0" y="5960"/>
                    <a:pt x="54" y="6023"/>
                    <a:pt x="161" y="6067"/>
                  </a:cubicBezTo>
                  <a:lnTo>
                    <a:pt x="161" y="6067"/>
                  </a:lnTo>
                  <a:cubicBezTo>
                    <a:pt x="339" y="6139"/>
                    <a:pt x="580" y="6130"/>
                    <a:pt x="714" y="6040"/>
                  </a:cubicBezTo>
                  <a:lnTo>
                    <a:pt x="714" y="6040"/>
                  </a:lnTo>
                  <a:cubicBezTo>
                    <a:pt x="741" y="6023"/>
                    <a:pt x="758" y="6005"/>
                    <a:pt x="767" y="5978"/>
                  </a:cubicBezTo>
                  <a:lnTo>
                    <a:pt x="767" y="5978"/>
                  </a:lnTo>
                  <a:cubicBezTo>
                    <a:pt x="776" y="5960"/>
                    <a:pt x="785" y="5933"/>
                    <a:pt x="794" y="5916"/>
                  </a:cubicBezTo>
                  <a:lnTo>
                    <a:pt x="794" y="5916"/>
                  </a:lnTo>
                  <a:lnTo>
                    <a:pt x="794" y="5907"/>
                  </a:lnTo>
                  <a:cubicBezTo>
                    <a:pt x="1320" y="4060"/>
                    <a:pt x="2400" y="376"/>
                    <a:pt x="2427" y="269"/>
                  </a:cubicBezTo>
                  <a:lnTo>
                    <a:pt x="2427" y="269"/>
                  </a:lnTo>
                  <a:cubicBezTo>
                    <a:pt x="2427" y="242"/>
                    <a:pt x="2427" y="233"/>
                    <a:pt x="2436" y="215"/>
                  </a:cubicBezTo>
                  <a:lnTo>
                    <a:pt x="2436" y="215"/>
                  </a:lnTo>
                  <a:cubicBezTo>
                    <a:pt x="2436" y="153"/>
                    <a:pt x="2382" y="90"/>
                    <a:pt x="2284" y="45"/>
                  </a:cubicBezTo>
                  <a:lnTo>
                    <a:pt x="2284" y="45"/>
                  </a:lnTo>
                  <a:cubicBezTo>
                    <a:pt x="2213" y="10"/>
                    <a:pt x="2132" y="1"/>
                    <a:pt x="2052" y="1"/>
                  </a:cubicBezTo>
                  <a:lnTo>
                    <a:pt x="2052" y="1"/>
                  </a:lnTo>
                  <a:cubicBezTo>
                    <a:pt x="1945" y="1"/>
                    <a:pt x="1847" y="19"/>
                    <a:pt x="1775" y="72"/>
                  </a:cubicBezTo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3777325" y="1844300"/>
              <a:ext cx="18300" cy="10450"/>
            </a:xfrm>
            <a:custGeom>
              <a:avLst/>
              <a:gdLst/>
              <a:ahLst/>
              <a:cxnLst/>
              <a:rect l="l" t="t" r="r" b="b"/>
              <a:pathLst>
                <a:path w="732" h="418" extrusionOk="0">
                  <a:moveTo>
                    <a:pt x="343" y="1"/>
                  </a:moveTo>
                  <a:cubicBezTo>
                    <a:pt x="241" y="1"/>
                    <a:pt x="141" y="26"/>
                    <a:pt x="71" y="75"/>
                  </a:cubicBezTo>
                  <a:cubicBezTo>
                    <a:pt x="45" y="93"/>
                    <a:pt x="27" y="111"/>
                    <a:pt x="18" y="129"/>
                  </a:cubicBezTo>
                  <a:cubicBezTo>
                    <a:pt x="9" y="147"/>
                    <a:pt x="9" y="164"/>
                    <a:pt x="0" y="182"/>
                  </a:cubicBezTo>
                  <a:cubicBezTo>
                    <a:pt x="0" y="191"/>
                    <a:pt x="0" y="191"/>
                    <a:pt x="0" y="200"/>
                  </a:cubicBezTo>
                  <a:cubicBezTo>
                    <a:pt x="0" y="263"/>
                    <a:pt x="54" y="325"/>
                    <a:pt x="143" y="370"/>
                  </a:cubicBezTo>
                  <a:cubicBezTo>
                    <a:pt x="218" y="401"/>
                    <a:pt x="304" y="417"/>
                    <a:pt x="386" y="417"/>
                  </a:cubicBezTo>
                  <a:cubicBezTo>
                    <a:pt x="489" y="417"/>
                    <a:pt x="587" y="392"/>
                    <a:pt x="651" y="343"/>
                  </a:cubicBezTo>
                  <a:cubicBezTo>
                    <a:pt x="687" y="325"/>
                    <a:pt x="705" y="298"/>
                    <a:pt x="723" y="272"/>
                  </a:cubicBezTo>
                  <a:cubicBezTo>
                    <a:pt x="723" y="245"/>
                    <a:pt x="723" y="236"/>
                    <a:pt x="732" y="218"/>
                  </a:cubicBezTo>
                  <a:cubicBezTo>
                    <a:pt x="732" y="156"/>
                    <a:pt x="678" y="93"/>
                    <a:pt x="580" y="48"/>
                  </a:cubicBezTo>
                  <a:cubicBezTo>
                    <a:pt x="509" y="17"/>
                    <a:pt x="425" y="1"/>
                    <a:pt x="343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3716875" y="1789550"/>
              <a:ext cx="90350" cy="71375"/>
            </a:xfrm>
            <a:custGeom>
              <a:avLst/>
              <a:gdLst/>
              <a:ahLst/>
              <a:cxnLst/>
              <a:rect l="l" t="t" r="r" b="b"/>
              <a:pathLst>
                <a:path w="3614" h="2855" extrusionOk="0">
                  <a:moveTo>
                    <a:pt x="1755" y="1"/>
                  </a:moveTo>
                  <a:cubicBezTo>
                    <a:pt x="1611" y="1"/>
                    <a:pt x="1469" y="15"/>
                    <a:pt x="1330" y="44"/>
                  </a:cubicBezTo>
                  <a:cubicBezTo>
                    <a:pt x="857" y="142"/>
                    <a:pt x="259" y="624"/>
                    <a:pt x="81" y="1150"/>
                  </a:cubicBezTo>
                  <a:cubicBezTo>
                    <a:pt x="18" y="1320"/>
                    <a:pt x="0" y="1489"/>
                    <a:pt x="45" y="1659"/>
                  </a:cubicBezTo>
                  <a:cubicBezTo>
                    <a:pt x="45" y="1668"/>
                    <a:pt x="54" y="1694"/>
                    <a:pt x="63" y="1712"/>
                  </a:cubicBezTo>
                  <a:cubicBezTo>
                    <a:pt x="99" y="1828"/>
                    <a:pt x="188" y="1926"/>
                    <a:pt x="286" y="1998"/>
                  </a:cubicBezTo>
                  <a:cubicBezTo>
                    <a:pt x="402" y="2078"/>
                    <a:pt x="545" y="2114"/>
                    <a:pt x="687" y="2131"/>
                  </a:cubicBezTo>
                  <a:cubicBezTo>
                    <a:pt x="702" y="2132"/>
                    <a:pt x="717" y="2132"/>
                    <a:pt x="733" y="2132"/>
                  </a:cubicBezTo>
                  <a:cubicBezTo>
                    <a:pt x="935" y="2132"/>
                    <a:pt x="1152" y="2076"/>
                    <a:pt x="1285" y="1926"/>
                  </a:cubicBezTo>
                  <a:cubicBezTo>
                    <a:pt x="1401" y="1801"/>
                    <a:pt x="1392" y="1623"/>
                    <a:pt x="1490" y="1489"/>
                  </a:cubicBezTo>
                  <a:cubicBezTo>
                    <a:pt x="1553" y="1418"/>
                    <a:pt x="1624" y="1346"/>
                    <a:pt x="1713" y="1329"/>
                  </a:cubicBezTo>
                  <a:cubicBezTo>
                    <a:pt x="1733" y="1323"/>
                    <a:pt x="1754" y="1320"/>
                    <a:pt x="1774" y="1320"/>
                  </a:cubicBezTo>
                  <a:cubicBezTo>
                    <a:pt x="1847" y="1320"/>
                    <a:pt x="1919" y="1355"/>
                    <a:pt x="1954" y="1418"/>
                  </a:cubicBezTo>
                  <a:cubicBezTo>
                    <a:pt x="1972" y="1462"/>
                    <a:pt x="1981" y="1507"/>
                    <a:pt x="1981" y="1552"/>
                  </a:cubicBezTo>
                  <a:cubicBezTo>
                    <a:pt x="1990" y="1837"/>
                    <a:pt x="1874" y="2105"/>
                    <a:pt x="1981" y="2390"/>
                  </a:cubicBezTo>
                  <a:cubicBezTo>
                    <a:pt x="2079" y="2658"/>
                    <a:pt x="2311" y="2738"/>
                    <a:pt x="2570" y="2809"/>
                  </a:cubicBezTo>
                  <a:cubicBezTo>
                    <a:pt x="2673" y="2836"/>
                    <a:pt x="2779" y="2855"/>
                    <a:pt x="2882" y="2855"/>
                  </a:cubicBezTo>
                  <a:cubicBezTo>
                    <a:pt x="3022" y="2855"/>
                    <a:pt x="3157" y="2821"/>
                    <a:pt x="3274" y="2729"/>
                  </a:cubicBezTo>
                  <a:cubicBezTo>
                    <a:pt x="3408" y="2631"/>
                    <a:pt x="3453" y="2515"/>
                    <a:pt x="3489" y="2363"/>
                  </a:cubicBezTo>
                  <a:cubicBezTo>
                    <a:pt x="3498" y="2328"/>
                    <a:pt x="3506" y="2292"/>
                    <a:pt x="3515" y="2256"/>
                  </a:cubicBezTo>
                  <a:cubicBezTo>
                    <a:pt x="3515" y="2247"/>
                    <a:pt x="3515" y="2230"/>
                    <a:pt x="3515" y="2221"/>
                  </a:cubicBezTo>
                  <a:cubicBezTo>
                    <a:pt x="3587" y="1908"/>
                    <a:pt x="3613" y="1569"/>
                    <a:pt x="3533" y="1248"/>
                  </a:cubicBezTo>
                  <a:cubicBezTo>
                    <a:pt x="3524" y="1213"/>
                    <a:pt x="3515" y="1168"/>
                    <a:pt x="3498" y="1132"/>
                  </a:cubicBezTo>
                  <a:cubicBezTo>
                    <a:pt x="3243" y="385"/>
                    <a:pt x="2494" y="1"/>
                    <a:pt x="1755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3718875" y="1789550"/>
              <a:ext cx="88350" cy="56050"/>
            </a:xfrm>
            <a:custGeom>
              <a:avLst/>
              <a:gdLst/>
              <a:ahLst/>
              <a:cxnLst/>
              <a:rect l="l" t="t" r="r" b="b"/>
              <a:pathLst>
                <a:path w="3534" h="2242" extrusionOk="0">
                  <a:moveTo>
                    <a:pt x="1675" y="1"/>
                  </a:moveTo>
                  <a:cubicBezTo>
                    <a:pt x="1531" y="1"/>
                    <a:pt x="1389" y="15"/>
                    <a:pt x="1250" y="44"/>
                  </a:cubicBezTo>
                  <a:cubicBezTo>
                    <a:pt x="777" y="142"/>
                    <a:pt x="179" y="624"/>
                    <a:pt x="1" y="1150"/>
                  </a:cubicBezTo>
                  <a:cubicBezTo>
                    <a:pt x="36" y="1159"/>
                    <a:pt x="81" y="1159"/>
                    <a:pt x="117" y="1168"/>
                  </a:cubicBezTo>
                  <a:cubicBezTo>
                    <a:pt x="150" y="1170"/>
                    <a:pt x="184" y="1171"/>
                    <a:pt x="218" y="1171"/>
                  </a:cubicBezTo>
                  <a:cubicBezTo>
                    <a:pt x="326" y="1171"/>
                    <a:pt x="432" y="1160"/>
                    <a:pt x="527" y="1132"/>
                  </a:cubicBezTo>
                  <a:cubicBezTo>
                    <a:pt x="912" y="1050"/>
                    <a:pt x="1259" y="796"/>
                    <a:pt x="1638" y="796"/>
                  </a:cubicBezTo>
                  <a:cubicBezTo>
                    <a:pt x="1672" y="796"/>
                    <a:pt x="1706" y="798"/>
                    <a:pt x="1740" y="802"/>
                  </a:cubicBezTo>
                  <a:cubicBezTo>
                    <a:pt x="2079" y="838"/>
                    <a:pt x="2347" y="1079"/>
                    <a:pt x="2552" y="1337"/>
                  </a:cubicBezTo>
                  <a:cubicBezTo>
                    <a:pt x="2757" y="1605"/>
                    <a:pt x="2927" y="1899"/>
                    <a:pt x="3159" y="2131"/>
                  </a:cubicBezTo>
                  <a:cubicBezTo>
                    <a:pt x="3212" y="2176"/>
                    <a:pt x="3284" y="2230"/>
                    <a:pt x="3346" y="2238"/>
                  </a:cubicBezTo>
                  <a:cubicBezTo>
                    <a:pt x="3356" y="2241"/>
                    <a:pt x="3365" y="2242"/>
                    <a:pt x="3373" y="2242"/>
                  </a:cubicBezTo>
                  <a:cubicBezTo>
                    <a:pt x="3396" y="2242"/>
                    <a:pt x="3416" y="2234"/>
                    <a:pt x="3435" y="2221"/>
                  </a:cubicBezTo>
                  <a:cubicBezTo>
                    <a:pt x="3507" y="1908"/>
                    <a:pt x="3533" y="1569"/>
                    <a:pt x="3453" y="1248"/>
                  </a:cubicBezTo>
                  <a:cubicBezTo>
                    <a:pt x="3444" y="1213"/>
                    <a:pt x="3435" y="1168"/>
                    <a:pt x="3418" y="1132"/>
                  </a:cubicBezTo>
                  <a:cubicBezTo>
                    <a:pt x="3163" y="385"/>
                    <a:pt x="2414" y="1"/>
                    <a:pt x="1675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3701475" y="1651850"/>
              <a:ext cx="75200" cy="112950"/>
            </a:xfrm>
            <a:custGeom>
              <a:avLst/>
              <a:gdLst/>
              <a:ahLst/>
              <a:cxnLst/>
              <a:rect l="l" t="t" r="r" b="b"/>
              <a:pathLst>
                <a:path w="3008" h="4518" extrusionOk="0">
                  <a:moveTo>
                    <a:pt x="444" y="0"/>
                  </a:moveTo>
                  <a:cubicBezTo>
                    <a:pt x="296" y="0"/>
                    <a:pt x="150" y="86"/>
                    <a:pt x="90" y="226"/>
                  </a:cubicBezTo>
                  <a:cubicBezTo>
                    <a:pt x="1" y="422"/>
                    <a:pt x="90" y="654"/>
                    <a:pt x="286" y="735"/>
                  </a:cubicBezTo>
                  <a:lnTo>
                    <a:pt x="1000" y="1047"/>
                  </a:lnTo>
                  <a:cubicBezTo>
                    <a:pt x="1250" y="1163"/>
                    <a:pt x="1384" y="1422"/>
                    <a:pt x="1321" y="1689"/>
                  </a:cubicBezTo>
                  <a:lnTo>
                    <a:pt x="1116" y="2590"/>
                  </a:lnTo>
                  <a:cubicBezTo>
                    <a:pt x="982" y="3179"/>
                    <a:pt x="1268" y="3786"/>
                    <a:pt x="1794" y="4062"/>
                  </a:cubicBezTo>
                  <a:lnTo>
                    <a:pt x="2650" y="4517"/>
                  </a:lnTo>
                  <a:lnTo>
                    <a:pt x="3007" y="3830"/>
                  </a:lnTo>
                  <a:lnTo>
                    <a:pt x="2151" y="3384"/>
                  </a:lnTo>
                  <a:cubicBezTo>
                    <a:pt x="1928" y="3268"/>
                    <a:pt x="1812" y="3009"/>
                    <a:pt x="1865" y="2769"/>
                  </a:cubicBezTo>
                  <a:lnTo>
                    <a:pt x="2071" y="1859"/>
                  </a:lnTo>
                  <a:cubicBezTo>
                    <a:pt x="2213" y="1234"/>
                    <a:pt x="1892" y="601"/>
                    <a:pt x="1312" y="342"/>
                  </a:cubicBezTo>
                  <a:lnTo>
                    <a:pt x="590" y="30"/>
                  </a:lnTo>
                  <a:cubicBezTo>
                    <a:pt x="543" y="10"/>
                    <a:pt x="493" y="0"/>
                    <a:pt x="444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3703950" y="1651800"/>
              <a:ext cx="72725" cy="113000"/>
            </a:xfrm>
            <a:custGeom>
              <a:avLst/>
              <a:gdLst/>
              <a:ahLst/>
              <a:cxnLst/>
              <a:rect l="l" t="t" r="r" b="b"/>
              <a:pathLst>
                <a:path w="2909" h="4520" extrusionOk="0">
                  <a:moveTo>
                    <a:pt x="344" y="0"/>
                  </a:moveTo>
                  <a:cubicBezTo>
                    <a:pt x="207" y="0"/>
                    <a:pt x="72" y="77"/>
                    <a:pt x="0" y="201"/>
                  </a:cubicBezTo>
                  <a:cubicBezTo>
                    <a:pt x="54" y="201"/>
                    <a:pt x="107" y="210"/>
                    <a:pt x="161" y="237"/>
                  </a:cubicBezTo>
                  <a:lnTo>
                    <a:pt x="874" y="549"/>
                  </a:lnTo>
                  <a:cubicBezTo>
                    <a:pt x="1463" y="808"/>
                    <a:pt x="1784" y="1441"/>
                    <a:pt x="1642" y="2057"/>
                  </a:cubicBezTo>
                  <a:lnTo>
                    <a:pt x="1436" y="2967"/>
                  </a:lnTo>
                  <a:cubicBezTo>
                    <a:pt x="1383" y="3217"/>
                    <a:pt x="1499" y="3466"/>
                    <a:pt x="1722" y="3582"/>
                  </a:cubicBezTo>
                  <a:lnTo>
                    <a:pt x="2578" y="4037"/>
                  </a:lnTo>
                  <a:lnTo>
                    <a:pt x="2373" y="4421"/>
                  </a:lnTo>
                  <a:lnTo>
                    <a:pt x="2551" y="4519"/>
                  </a:lnTo>
                  <a:lnTo>
                    <a:pt x="2908" y="3832"/>
                  </a:lnTo>
                  <a:lnTo>
                    <a:pt x="2052" y="3386"/>
                  </a:lnTo>
                  <a:cubicBezTo>
                    <a:pt x="1829" y="3270"/>
                    <a:pt x="1713" y="3011"/>
                    <a:pt x="1766" y="2771"/>
                  </a:cubicBezTo>
                  <a:lnTo>
                    <a:pt x="1972" y="1861"/>
                  </a:lnTo>
                  <a:cubicBezTo>
                    <a:pt x="2114" y="1236"/>
                    <a:pt x="1793" y="603"/>
                    <a:pt x="1213" y="344"/>
                  </a:cubicBezTo>
                  <a:lnTo>
                    <a:pt x="491" y="32"/>
                  </a:lnTo>
                  <a:cubicBezTo>
                    <a:pt x="443" y="10"/>
                    <a:pt x="393" y="0"/>
                    <a:pt x="344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3751450" y="1748050"/>
              <a:ext cx="54650" cy="61575"/>
            </a:xfrm>
            <a:custGeom>
              <a:avLst/>
              <a:gdLst/>
              <a:ahLst/>
              <a:cxnLst/>
              <a:rect l="l" t="t" r="r" b="b"/>
              <a:pathLst>
                <a:path w="2186" h="2463" extrusionOk="0">
                  <a:moveTo>
                    <a:pt x="598" y="0"/>
                  </a:moveTo>
                  <a:lnTo>
                    <a:pt x="36" y="1909"/>
                  </a:lnTo>
                  <a:cubicBezTo>
                    <a:pt x="36" y="1909"/>
                    <a:pt x="36" y="1918"/>
                    <a:pt x="27" y="1927"/>
                  </a:cubicBezTo>
                  <a:lnTo>
                    <a:pt x="27" y="1945"/>
                  </a:lnTo>
                  <a:cubicBezTo>
                    <a:pt x="0" y="2079"/>
                    <a:pt x="72" y="2221"/>
                    <a:pt x="250" y="2328"/>
                  </a:cubicBezTo>
                  <a:cubicBezTo>
                    <a:pt x="406" y="2418"/>
                    <a:pt x="609" y="2462"/>
                    <a:pt x="813" y="2462"/>
                  </a:cubicBezTo>
                  <a:cubicBezTo>
                    <a:pt x="1017" y="2462"/>
                    <a:pt x="1222" y="2418"/>
                    <a:pt x="1383" y="2328"/>
                  </a:cubicBezTo>
                  <a:cubicBezTo>
                    <a:pt x="1499" y="2257"/>
                    <a:pt x="1570" y="2177"/>
                    <a:pt x="1597" y="2088"/>
                  </a:cubicBezTo>
                  <a:lnTo>
                    <a:pt x="2186" y="80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3764600" y="1736450"/>
              <a:ext cx="43750" cy="23075"/>
            </a:xfrm>
            <a:custGeom>
              <a:avLst/>
              <a:gdLst/>
              <a:ahLst/>
              <a:cxnLst/>
              <a:rect l="l" t="t" r="r" b="b"/>
              <a:pathLst>
                <a:path w="1750" h="923" extrusionOk="0">
                  <a:moveTo>
                    <a:pt x="878" y="0"/>
                  </a:moveTo>
                  <a:cubicBezTo>
                    <a:pt x="674" y="0"/>
                    <a:pt x="469" y="45"/>
                    <a:pt x="313" y="134"/>
                  </a:cubicBezTo>
                  <a:cubicBezTo>
                    <a:pt x="1" y="321"/>
                    <a:pt x="1" y="607"/>
                    <a:pt x="304" y="785"/>
                  </a:cubicBezTo>
                  <a:cubicBezTo>
                    <a:pt x="458" y="878"/>
                    <a:pt x="660" y="922"/>
                    <a:pt x="863" y="922"/>
                  </a:cubicBezTo>
                  <a:cubicBezTo>
                    <a:pt x="1071" y="922"/>
                    <a:pt x="1279" y="875"/>
                    <a:pt x="1437" y="785"/>
                  </a:cubicBezTo>
                  <a:cubicBezTo>
                    <a:pt x="1749" y="607"/>
                    <a:pt x="1749" y="312"/>
                    <a:pt x="1437" y="134"/>
                  </a:cubicBezTo>
                  <a:cubicBezTo>
                    <a:pt x="1285" y="45"/>
                    <a:pt x="1082" y="0"/>
                    <a:pt x="878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3788900" y="1728075"/>
              <a:ext cx="137875" cy="57450"/>
            </a:xfrm>
            <a:custGeom>
              <a:avLst/>
              <a:gdLst/>
              <a:ahLst/>
              <a:cxnLst/>
              <a:rect l="l" t="t" r="r" b="b"/>
              <a:pathLst>
                <a:path w="5515" h="2298" extrusionOk="0">
                  <a:moveTo>
                    <a:pt x="3727" y="0"/>
                  </a:moveTo>
                  <a:cubicBezTo>
                    <a:pt x="3415" y="0"/>
                    <a:pt x="3105" y="111"/>
                    <a:pt x="2856" y="326"/>
                  </a:cubicBezTo>
                  <a:lnTo>
                    <a:pt x="1616" y="1397"/>
                  </a:lnTo>
                  <a:cubicBezTo>
                    <a:pt x="1509" y="1485"/>
                    <a:pt x="1376" y="1531"/>
                    <a:pt x="1243" y="1531"/>
                  </a:cubicBezTo>
                  <a:cubicBezTo>
                    <a:pt x="1175" y="1531"/>
                    <a:pt x="1108" y="1519"/>
                    <a:pt x="1045" y="1495"/>
                  </a:cubicBezTo>
                  <a:lnTo>
                    <a:pt x="581" y="1308"/>
                  </a:lnTo>
                  <a:cubicBezTo>
                    <a:pt x="534" y="1288"/>
                    <a:pt x="486" y="1279"/>
                    <a:pt x="439" y="1279"/>
                  </a:cubicBezTo>
                  <a:cubicBezTo>
                    <a:pt x="287" y="1279"/>
                    <a:pt x="142" y="1372"/>
                    <a:pt x="81" y="1522"/>
                  </a:cubicBezTo>
                  <a:cubicBezTo>
                    <a:pt x="1" y="1718"/>
                    <a:pt x="99" y="1941"/>
                    <a:pt x="295" y="2021"/>
                  </a:cubicBezTo>
                  <a:lnTo>
                    <a:pt x="759" y="2209"/>
                  </a:lnTo>
                  <a:cubicBezTo>
                    <a:pt x="920" y="2271"/>
                    <a:pt x="1080" y="2298"/>
                    <a:pt x="1250" y="2298"/>
                  </a:cubicBezTo>
                  <a:cubicBezTo>
                    <a:pt x="1562" y="2298"/>
                    <a:pt x="1874" y="2191"/>
                    <a:pt x="2115" y="1977"/>
                  </a:cubicBezTo>
                  <a:lnTo>
                    <a:pt x="3364" y="906"/>
                  </a:lnTo>
                  <a:cubicBezTo>
                    <a:pt x="3465" y="816"/>
                    <a:pt x="3595" y="772"/>
                    <a:pt x="3726" y="772"/>
                  </a:cubicBezTo>
                  <a:cubicBezTo>
                    <a:pt x="3803" y="772"/>
                    <a:pt x="3881" y="787"/>
                    <a:pt x="3953" y="817"/>
                  </a:cubicBezTo>
                  <a:lnTo>
                    <a:pt x="5202" y="1370"/>
                  </a:lnTo>
                  <a:lnTo>
                    <a:pt x="5514" y="665"/>
                  </a:lnTo>
                  <a:lnTo>
                    <a:pt x="4256" y="112"/>
                  </a:lnTo>
                  <a:cubicBezTo>
                    <a:pt x="4087" y="37"/>
                    <a:pt x="3906" y="0"/>
                    <a:pt x="3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3789800" y="1728075"/>
              <a:ext cx="136975" cy="48100"/>
            </a:xfrm>
            <a:custGeom>
              <a:avLst/>
              <a:gdLst/>
              <a:ahLst/>
              <a:cxnLst/>
              <a:rect l="l" t="t" r="r" b="b"/>
              <a:pathLst>
                <a:path w="5479" h="1924" extrusionOk="0">
                  <a:moveTo>
                    <a:pt x="3691" y="0"/>
                  </a:moveTo>
                  <a:cubicBezTo>
                    <a:pt x="3379" y="0"/>
                    <a:pt x="3069" y="111"/>
                    <a:pt x="2820" y="326"/>
                  </a:cubicBezTo>
                  <a:lnTo>
                    <a:pt x="1580" y="1397"/>
                  </a:lnTo>
                  <a:cubicBezTo>
                    <a:pt x="1473" y="1485"/>
                    <a:pt x="1340" y="1531"/>
                    <a:pt x="1207" y="1531"/>
                  </a:cubicBezTo>
                  <a:cubicBezTo>
                    <a:pt x="1139" y="1531"/>
                    <a:pt x="1072" y="1519"/>
                    <a:pt x="1009" y="1495"/>
                  </a:cubicBezTo>
                  <a:lnTo>
                    <a:pt x="545" y="1308"/>
                  </a:lnTo>
                  <a:cubicBezTo>
                    <a:pt x="498" y="1288"/>
                    <a:pt x="450" y="1279"/>
                    <a:pt x="403" y="1279"/>
                  </a:cubicBezTo>
                  <a:cubicBezTo>
                    <a:pt x="251" y="1279"/>
                    <a:pt x="106" y="1372"/>
                    <a:pt x="45" y="1522"/>
                  </a:cubicBezTo>
                  <a:cubicBezTo>
                    <a:pt x="1" y="1638"/>
                    <a:pt x="18" y="1762"/>
                    <a:pt x="72" y="1861"/>
                  </a:cubicBezTo>
                  <a:cubicBezTo>
                    <a:pt x="144" y="1742"/>
                    <a:pt x="270" y="1672"/>
                    <a:pt x="402" y="1672"/>
                  </a:cubicBezTo>
                  <a:cubicBezTo>
                    <a:pt x="450" y="1672"/>
                    <a:pt x="498" y="1681"/>
                    <a:pt x="545" y="1700"/>
                  </a:cubicBezTo>
                  <a:lnTo>
                    <a:pt x="1009" y="1887"/>
                  </a:lnTo>
                  <a:cubicBezTo>
                    <a:pt x="1072" y="1912"/>
                    <a:pt x="1139" y="1923"/>
                    <a:pt x="1207" y="1923"/>
                  </a:cubicBezTo>
                  <a:cubicBezTo>
                    <a:pt x="1340" y="1923"/>
                    <a:pt x="1473" y="1878"/>
                    <a:pt x="1580" y="1789"/>
                  </a:cubicBezTo>
                  <a:lnTo>
                    <a:pt x="2820" y="719"/>
                  </a:lnTo>
                  <a:cubicBezTo>
                    <a:pt x="3069" y="504"/>
                    <a:pt x="3379" y="393"/>
                    <a:pt x="3691" y="393"/>
                  </a:cubicBezTo>
                  <a:cubicBezTo>
                    <a:pt x="3870" y="393"/>
                    <a:pt x="4051" y="430"/>
                    <a:pt x="4220" y="505"/>
                  </a:cubicBezTo>
                  <a:lnTo>
                    <a:pt x="5327" y="995"/>
                  </a:lnTo>
                  <a:lnTo>
                    <a:pt x="5478" y="665"/>
                  </a:lnTo>
                  <a:lnTo>
                    <a:pt x="4220" y="112"/>
                  </a:lnTo>
                  <a:cubicBezTo>
                    <a:pt x="4051" y="37"/>
                    <a:pt x="3870" y="0"/>
                    <a:pt x="3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3740750" y="1793975"/>
              <a:ext cx="38375" cy="76525"/>
            </a:xfrm>
            <a:custGeom>
              <a:avLst/>
              <a:gdLst/>
              <a:ahLst/>
              <a:cxnLst/>
              <a:rect l="l" t="t" r="r" b="b"/>
              <a:pathLst>
                <a:path w="1535" h="3061" extrusionOk="0">
                  <a:moveTo>
                    <a:pt x="0" y="1"/>
                  </a:moveTo>
                  <a:lnTo>
                    <a:pt x="580" y="786"/>
                  </a:lnTo>
                  <a:lnTo>
                    <a:pt x="0" y="3061"/>
                  </a:lnTo>
                  <a:cubicBezTo>
                    <a:pt x="9" y="3052"/>
                    <a:pt x="27" y="3043"/>
                    <a:pt x="62" y="3043"/>
                  </a:cubicBezTo>
                  <a:cubicBezTo>
                    <a:pt x="143" y="3025"/>
                    <a:pt x="277" y="3025"/>
                    <a:pt x="303" y="3025"/>
                  </a:cubicBezTo>
                  <a:cubicBezTo>
                    <a:pt x="669" y="2971"/>
                    <a:pt x="1088" y="2820"/>
                    <a:pt x="1294" y="2481"/>
                  </a:cubicBezTo>
                  <a:cubicBezTo>
                    <a:pt x="1392" y="2311"/>
                    <a:pt x="1463" y="2097"/>
                    <a:pt x="1499" y="1910"/>
                  </a:cubicBezTo>
                  <a:cubicBezTo>
                    <a:pt x="1526" y="1794"/>
                    <a:pt x="1534" y="1678"/>
                    <a:pt x="1534" y="1562"/>
                  </a:cubicBezTo>
                  <a:cubicBezTo>
                    <a:pt x="1534" y="1383"/>
                    <a:pt x="1499" y="1205"/>
                    <a:pt x="1445" y="1027"/>
                  </a:cubicBezTo>
                  <a:cubicBezTo>
                    <a:pt x="1329" y="679"/>
                    <a:pt x="1071" y="384"/>
                    <a:pt x="732" y="233"/>
                  </a:cubicBezTo>
                  <a:cubicBezTo>
                    <a:pt x="732" y="224"/>
                    <a:pt x="732" y="224"/>
                    <a:pt x="732" y="224"/>
                  </a:cubicBezTo>
                  <a:cubicBezTo>
                    <a:pt x="500" y="126"/>
                    <a:pt x="250" y="36"/>
                    <a:pt x="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3742300" y="1833000"/>
              <a:ext cx="36825" cy="37050"/>
            </a:xfrm>
            <a:custGeom>
              <a:avLst/>
              <a:gdLst/>
              <a:ahLst/>
              <a:cxnLst/>
              <a:rect l="l" t="t" r="r" b="b"/>
              <a:pathLst>
                <a:path w="1473" h="1482" extrusionOk="0">
                  <a:moveTo>
                    <a:pt x="1472" y="1"/>
                  </a:moveTo>
                  <a:lnTo>
                    <a:pt x="1472" y="1"/>
                  </a:lnTo>
                  <a:cubicBezTo>
                    <a:pt x="1446" y="99"/>
                    <a:pt x="1419" y="197"/>
                    <a:pt x="1401" y="295"/>
                  </a:cubicBezTo>
                  <a:cubicBezTo>
                    <a:pt x="1365" y="420"/>
                    <a:pt x="1330" y="545"/>
                    <a:pt x="1249" y="634"/>
                  </a:cubicBezTo>
                  <a:cubicBezTo>
                    <a:pt x="1181" y="710"/>
                    <a:pt x="1075" y="754"/>
                    <a:pt x="973" y="754"/>
                  </a:cubicBezTo>
                  <a:cubicBezTo>
                    <a:pt x="943" y="754"/>
                    <a:pt x="913" y="750"/>
                    <a:pt x="884" y="741"/>
                  </a:cubicBezTo>
                  <a:cubicBezTo>
                    <a:pt x="759" y="706"/>
                    <a:pt x="652" y="599"/>
                    <a:pt x="625" y="474"/>
                  </a:cubicBezTo>
                  <a:cubicBezTo>
                    <a:pt x="357" y="768"/>
                    <a:pt x="223" y="1152"/>
                    <a:pt x="0" y="1482"/>
                  </a:cubicBezTo>
                  <a:cubicBezTo>
                    <a:pt x="81" y="1464"/>
                    <a:pt x="215" y="1464"/>
                    <a:pt x="241" y="1464"/>
                  </a:cubicBezTo>
                  <a:cubicBezTo>
                    <a:pt x="607" y="1410"/>
                    <a:pt x="1026" y="1259"/>
                    <a:pt x="1232" y="920"/>
                  </a:cubicBezTo>
                  <a:cubicBezTo>
                    <a:pt x="1330" y="750"/>
                    <a:pt x="1401" y="536"/>
                    <a:pt x="1437" y="349"/>
                  </a:cubicBezTo>
                  <a:cubicBezTo>
                    <a:pt x="1464" y="233"/>
                    <a:pt x="1472" y="117"/>
                    <a:pt x="147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3725125" y="1792650"/>
              <a:ext cx="36375" cy="78750"/>
            </a:xfrm>
            <a:custGeom>
              <a:avLst/>
              <a:gdLst/>
              <a:ahLst/>
              <a:cxnLst/>
              <a:rect l="l" t="t" r="r" b="b"/>
              <a:pathLst>
                <a:path w="1455" h="3150" extrusionOk="0">
                  <a:moveTo>
                    <a:pt x="18" y="0"/>
                  </a:moveTo>
                  <a:lnTo>
                    <a:pt x="1" y="3114"/>
                  </a:lnTo>
                  <a:lnTo>
                    <a:pt x="438" y="3149"/>
                  </a:lnTo>
                  <a:cubicBezTo>
                    <a:pt x="670" y="3149"/>
                    <a:pt x="902" y="3007"/>
                    <a:pt x="1080" y="2703"/>
                  </a:cubicBezTo>
                  <a:cubicBezTo>
                    <a:pt x="1437" y="2106"/>
                    <a:pt x="1455" y="1124"/>
                    <a:pt x="1116" y="509"/>
                  </a:cubicBezTo>
                  <a:cubicBezTo>
                    <a:pt x="946" y="196"/>
                    <a:pt x="723" y="45"/>
                    <a:pt x="491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3701050" y="1792750"/>
              <a:ext cx="49750" cy="77850"/>
            </a:xfrm>
            <a:custGeom>
              <a:avLst/>
              <a:gdLst/>
              <a:ahLst/>
              <a:cxnLst/>
              <a:rect l="l" t="t" r="r" b="b"/>
              <a:pathLst>
                <a:path w="1990" h="3114" extrusionOk="0">
                  <a:moveTo>
                    <a:pt x="1014" y="1"/>
                  </a:moveTo>
                  <a:cubicBezTo>
                    <a:pt x="787" y="1"/>
                    <a:pt x="559" y="148"/>
                    <a:pt x="384" y="442"/>
                  </a:cubicBezTo>
                  <a:cubicBezTo>
                    <a:pt x="18" y="1040"/>
                    <a:pt x="0" y="2021"/>
                    <a:pt x="348" y="2637"/>
                  </a:cubicBezTo>
                  <a:cubicBezTo>
                    <a:pt x="521" y="2955"/>
                    <a:pt x="753" y="3113"/>
                    <a:pt x="987" y="3113"/>
                  </a:cubicBezTo>
                  <a:cubicBezTo>
                    <a:pt x="1213" y="3113"/>
                    <a:pt x="1440" y="2966"/>
                    <a:pt x="1615" y="2673"/>
                  </a:cubicBezTo>
                  <a:cubicBezTo>
                    <a:pt x="1981" y="2075"/>
                    <a:pt x="1989" y="1085"/>
                    <a:pt x="1650" y="469"/>
                  </a:cubicBezTo>
                  <a:cubicBezTo>
                    <a:pt x="1478" y="157"/>
                    <a:pt x="1247" y="1"/>
                    <a:pt x="101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3705050" y="1796575"/>
              <a:ext cx="41950" cy="70125"/>
            </a:xfrm>
            <a:custGeom>
              <a:avLst/>
              <a:gdLst/>
              <a:ahLst/>
              <a:cxnLst/>
              <a:rect l="l" t="t" r="r" b="b"/>
              <a:pathLst>
                <a:path w="1678" h="2805" extrusionOk="0">
                  <a:moveTo>
                    <a:pt x="848" y="1"/>
                  </a:moveTo>
                  <a:cubicBezTo>
                    <a:pt x="671" y="1"/>
                    <a:pt x="494" y="129"/>
                    <a:pt x="349" y="370"/>
                  </a:cubicBezTo>
                  <a:cubicBezTo>
                    <a:pt x="18" y="923"/>
                    <a:pt x="1" y="1842"/>
                    <a:pt x="322" y="2412"/>
                  </a:cubicBezTo>
                  <a:cubicBezTo>
                    <a:pt x="402" y="2564"/>
                    <a:pt x="500" y="2680"/>
                    <a:pt x="607" y="2743"/>
                  </a:cubicBezTo>
                  <a:cubicBezTo>
                    <a:pt x="679" y="2784"/>
                    <a:pt x="753" y="2804"/>
                    <a:pt x="826" y="2804"/>
                  </a:cubicBezTo>
                  <a:cubicBezTo>
                    <a:pt x="1006" y="2804"/>
                    <a:pt x="1181" y="2680"/>
                    <a:pt x="1321" y="2439"/>
                  </a:cubicBezTo>
                  <a:cubicBezTo>
                    <a:pt x="1660" y="1877"/>
                    <a:pt x="1678" y="958"/>
                    <a:pt x="1357" y="387"/>
                  </a:cubicBezTo>
                  <a:cubicBezTo>
                    <a:pt x="1276" y="245"/>
                    <a:pt x="1169" y="129"/>
                    <a:pt x="1062" y="66"/>
                  </a:cubicBezTo>
                  <a:cubicBezTo>
                    <a:pt x="992" y="22"/>
                    <a:pt x="920" y="1"/>
                    <a:pt x="848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3725800" y="1799100"/>
              <a:ext cx="16300" cy="68050"/>
            </a:xfrm>
            <a:custGeom>
              <a:avLst/>
              <a:gdLst/>
              <a:ahLst/>
              <a:cxnLst/>
              <a:rect l="l" t="t" r="r" b="b"/>
              <a:pathLst>
                <a:path w="652" h="2722" extrusionOk="0">
                  <a:moveTo>
                    <a:pt x="205" y="63"/>
                  </a:moveTo>
                  <a:cubicBezTo>
                    <a:pt x="277" y="108"/>
                    <a:pt x="339" y="179"/>
                    <a:pt x="357" y="215"/>
                  </a:cubicBezTo>
                  <a:cubicBezTo>
                    <a:pt x="437" y="331"/>
                    <a:pt x="473" y="474"/>
                    <a:pt x="518" y="608"/>
                  </a:cubicBezTo>
                  <a:cubicBezTo>
                    <a:pt x="598" y="831"/>
                    <a:pt x="643" y="1063"/>
                    <a:pt x="643" y="1294"/>
                  </a:cubicBezTo>
                  <a:cubicBezTo>
                    <a:pt x="652" y="1517"/>
                    <a:pt x="625" y="1741"/>
                    <a:pt x="562" y="1946"/>
                  </a:cubicBezTo>
                  <a:cubicBezTo>
                    <a:pt x="509" y="2133"/>
                    <a:pt x="420" y="2383"/>
                    <a:pt x="286" y="2526"/>
                  </a:cubicBezTo>
                  <a:cubicBezTo>
                    <a:pt x="241" y="2579"/>
                    <a:pt x="36" y="2722"/>
                    <a:pt x="72" y="2534"/>
                  </a:cubicBezTo>
                  <a:cubicBezTo>
                    <a:pt x="107" y="2374"/>
                    <a:pt x="179" y="2231"/>
                    <a:pt x="223" y="2071"/>
                  </a:cubicBezTo>
                  <a:cubicBezTo>
                    <a:pt x="295" y="1848"/>
                    <a:pt x="321" y="1607"/>
                    <a:pt x="330" y="1366"/>
                  </a:cubicBezTo>
                  <a:cubicBezTo>
                    <a:pt x="339" y="1152"/>
                    <a:pt x="330" y="920"/>
                    <a:pt x="250" y="724"/>
                  </a:cubicBezTo>
                  <a:cubicBezTo>
                    <a:pt x="205" y="608"/>
                    <a:pt x="197" y="492"/>
                    <a:pt x="143" y="385"/>
                  </a:cubicBezTo>
                  <a:cubicBezTo>
                    <a:pt x="98" y="304"/>
                    <a:pt x="0" y="188"/>
                    <a:pt x="36" y="99"/>
                  </a:cubicBezTo>
                  <a:cubicBezTo>
                    <a:pt x="72" y="1"/>
                    <a:pt x="143" y="19"/>
                    <a:pt x="205" y="6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3907550" y="1737100"/>
              <a:ext cx="21225" cy="29700"/>
            </a:xfrm>
            <a:custGeom>
              <a:avLst/>
              <a:gdLst/>
              <a:ahLst/>
              <a:cxnLst/>
              <a:rect l="l" t="t" r="r" b="b"/>
              <a:pathLst>
                <a:path w="849" h="1188" extrusionOk="0">
                  <a:moveTo>
                    <a:pt x="848" y="179"/>
                  </a:moveTo>
                  <a:lnTo>
                    <a:pt x="625" y="45"/>
                  </a:lnTo>
                  <a:cubicBezTo>
                    <a:pt x="608" y="37"/>
                    <a:pt x="599" y="28"/>
                    <a:pt x="581" y="28"/>
                  </a:cubicBezTo>
                  <a:cubicBezTo>
                    <a:pt x="527" y="1"/>
                    <a:pt x="447" y="10"/>
                    <a:pt x="367" y="54"/>
                  </a:cubicBezTo>
                  <a:cubicBezTo>
                    <a:pt x="162" y="170"/>
                    <a:pt x="1" y="474"/>
                    <a:pt x="1" y="741"/>
                  </a:cubicBezTo>
                  <a:cubicBezTo>
                    <a:pt x="1" y="902"/>
                    <a:pt x="54" y="1000"/>
                    <a:pt x="144" y="1045"/>
                  </a:cubicBezTo>
                  <a:lnTo>
                    <a:pt x="376" y="1187"/>
                  </a:lnTo>
                  <a:lnTo>
                    <a:pt x="385" y="1107"/>
                  </a:lnTo>
                  <a:cubicBezTo>
                    <a:pt x="411" y="1107"/>
                    <a:pt x="429" y="1089"/>
                    <a:pt x="456" y="1080"/>
                  </a:cubicBezTo>
                  <a:cubicBezTo>
                    <a:pt x="661" y="964"/>
                    <a:pt x="822" y="652"/>
                    <a:pt x="822" y="384"/>
                  </a:cubicBezTo>
                  <a:cubicBezTo>
                    <a:pt x="822" y="313"/>
                    <a:pt x="813" y="260"/>
                    <a:pt x="795" y="21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3907550" y="1742900"/>
              <a:ext cx="20550" cy="23900"/>
            </a:xfrm>
            <a:custGeom>
              <a:avLst/>
              <a:gdLst/>
              <a:ahLst/>
              <a:cxnLst/>
              <a:rect l="l" t="t" r="r" b="b"/>
              <a:pathLst>
                <a:path w="822" h="956" extrusionOk="0">
                  <a:moveTo>
                    <a:pt x="456" y="518"/>
                  </a:moveTo>
                  <a:cubicBezTo>
                    <a:pt x="429" y="527"/>
                    <a:pt x="411" y="536"/>
                    <a:pt x="385" y="545"/>
                  </a:cubicBezTo>
                  <a:lnTo>
                    <a:pt x="376" y="616"/>
                  </a:lnTo>
                  <a:lnTo>
                    <a:pt x="144" y="483"/>
                  </a:lnTo>
                  <a:cubicBezTo>
                    <a:pt x="90" y="456"/>
                    <a:pt x="54" y="384"/>
                    <a:pt x="28" y="313"/>
                  </a:cubicBezTo>
                  <a:cubicBezTo>
                    <a:pt x="19" y="376"/>
                    <a:pt x="1" y="456"/>
                    <a:pt x="1" y="509"/>
                  </a:cubicBezTo>
                  <a:cubicBezTo>
                    <a:pt x="1" y="670"/>
                    <a:pt x="54" y="768"/>
                    <a:pt x="144" y="813"/>
                  </a:cubicBezTo>
                  <a:lnTo>
                    <a:pt x="376" y="955"/>
                  </a:lnTo>
                  <a:lnTo>
                    <a:pt x="385" y="875"/>
                  </a:lnTo>
                  <a:cubicBezTo>
                    <a:pt x="411" y="875"/>
                    <a:pt x="429" y="857"/>
                    <a:pt x="456" y="848"/>
                  </a:cubicBezTo>
                  <a:cubicBezTo>
                    <a:pt x="661" y="732"/>
                    <a:pt x="822" y="420"/>
                    <a:pt x="822" y="152"/>
                  </a:cubicBezTo>
                  <a:cubicBezTo>
                    <a:pt x="822" y="99"/>
                    <a:pt x="813" y="45"/>
                    <a:pt x="795" y="1"/>
                  </a:cubicBezTo>
                  <a:cubicBezTo>
                    <a:pt x="750" y="215"/>
                    <a:pt x="617" y="420"/>
                    <a:pt x="456" y="5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3927625" y="1741125"/>
              <a:ext cx="1150" cy="1150"/>
            </a:xfrm>
            <a:custGeom>
              <a:avLst/>
              <a:gdLst/>
              <a:ahLst/>
              <a:cxnLst/>
              <a:rect l="l" t="t" r="r" b="b"/>
              <a:pathLst>
                <a:path w="46" h="46" extrusionOk="0">
                  <a:moveTo>
                    <a:pt x="1" y="45"/>
                  </a:moveTo>
                  <a:lnTo>
                    <a:pt x="45" y="18"/>
                  </a:lnTo>
                  <a:lnTo>
                    <a:pt x="10" y="0"/>
                  </a:lnTo>
                  <a:cubicBezTo>
                    <a:pt x="10" y="18"/>
                    <a:pt x="1" y="27"/>
                    <a:pt x="1" y="45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3913350" y="1738900"/>
              <a:ext cx="18100" cy="29900"/>
            </a:xfrm>
            <a:custGeom>
              <a:avLst/>
              <a:gdLst/>
              <a:ahLst/>
              <a:cxnLst/>
              <a:rect l="l" t="t" r="r" b="b"/>
              <a:pathLst>
                <a:path w="724" h="1196" extrusionOk="0">
                  <a:moveTo>
                    <a:pt x="724" y="393"/>
                  </a:moveTo>
                  <a:cubicBezTo>
                    <a:pt x="724" y="660"/>
                    <a:pt x="563" y="964"/>
                    <a:pt x="358" y="1080"/>
                  </a:cubicBezTo>
                  <a:cubicBezTo>
                    <a:pt x="161" y="1196"/>
                    <a:pt x="1" y="1080"/>
                    <a:pt x="1" y="812"/>
                  </a:cubicBezTo>
                  <a:cubicBezTo>
                    <a:pt x="1" y="544"/>
                    <a:pt x="161" y="232"/>
                    <a:pt x="358" y="116"/>
                  </a:cubicBezTo>
                  <a:cubicBezTo>
                    <a:pt x="563" y="0"/>
                    <a:pt x="724" y="125"/>
                    <a:pt x="724" y="393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3916025" y="1744700"/>
              <a:ext cx="58925" cy="46625"/>
            </a:xfrm>
            <a:custGeom>
              <a:avLst/>
              <a:gdLst/>
              <a:ahLst/>
              <a:cxnLst/>
              <a:rect l="l" t="t" r="r" b="b"/>
              <a:pathLst>
                <a:path w="2357" h="1865" extrusionOk="0">
                  <a:moveTo>
                    <a:pt x="2356" y="1142"/>
                  </a:moveTo>
                  <a:lnTo>
                    <a:pt x="456" y="36"/>
                  </a:lnTo>
                  <a:cubicBezTo>
                    <a:pt x="447" y="27"/>
                    <a:pt x="438" y="27"/>
                    <a:pt x="429" y="18"/>
                  </a:cubicBezTo>
                  <a:cubicBezTo>
                    <a:pt x="385" y="0"/>
                    <a:pt x="331" y="9"/>
                    <a:pt x="269" y="45"/>
                  </a:cubicBezTo>
                  <a:cubicBezTo>
                    <a:pt x="126" y="125"/>
                    <a:pt x="1" y="348"/>
                    <a:pt x="1" y="544"/>
                  </a:cubicBezTo>
                  <a:cubicBezTo>
                    <a:pt x="1" y="651"/>
                    <a:pt x="46" y="732"/>
                    <a:pt x="108" y="758"/>
                  </a:cubicBezTo>
                  <a:lnTo>
                    <a:pt x="2008" y="1865"/>
                  </a:lnTo>
                  <a:lnTo>
                    <a:pt x="2017" y="1811"/>
                  </a:lnTo>
                  <a:cubicBezTo>
                    <a:pt x="2035" y="1811"/>
                    <a:pt x="2053" y="1802"/>
                    <a:pt x="2071" y="1793"/>
                  </a:cubicBezTo>
                  <a:cubicBezTo>
                    <a:pt x="2213" y="1704"/>
                    <a:pt x="2329" y="1481"/>
                    <a:pt x="2329" y="1285"/>
                  </a:cubicBezTo>
                  <a:cubicBezTo>
                    <a:pt x="2329" y="1240"/>
                    <a:pt x="2320" y="1196"/>
                    <a:pt x="2312" y="11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3916025" y="1748475"/>
              <a:ext cx="57350" cy="42850"/>
            </a:xfrm>
            <a:custGeom>
              <a:avLst/>
              <a:gdLst/>
              <a:ahLst/>
              <a:cxnLst/>
              <a:rect l="l" t="t" r="r" b="b"/>
              <a:pathLst>
                <a:path w="2294" h="1714" extrusionOk="0">
                  <a:moveTo>
                    <a:pt x="2178" y="1446"/>
                  </a:moveTo>
                  <a:cubicBezTo>
                    <a:pt x="2160" y="1455"/>
                    <a:pt x="2142" y="1464"/>
                    <a:pt x="2124" y="1464"/>
                  </a:cubicBezTo>
                  <a:lnTo>
                    <a:pt x="2115" y="1517"/>
                  </a:lnTo>
                  <a:lnTo>
                    <a:pt x="206" y="411"/>
                  </a:lnTo>
                  <a:cubicBezTo>
                    <a:pt x="153" y="384"/>
                    <a:pt x="108" y="304"/>
                    <a:pt x="108" y="197"/>
                  </a:cubicBezTo>
                  <a:cubicBezTo>
                    <a:pt x="108" y="135"/>
                    <a:pt x="126" y="63"/>
                    <a:pt x="144" y="1"/>
                  </a:cubicBezTo>
                  <a:cubicBezTo>
                    <a:pt x="63" y="108"/>
                    <a:pt x="1" y="260"/>
                    <a:pt x="1" y="393"/>
                  </a:cubicBezTo>
                  <a:cubicBezTo>
                    <a:pt x="1" y="500"/>
                    <a:pt x="46" y="581"/>
                    <a:pt x="108" y="607"/>
                  </a:cubicBezTo>
                  <a:lnTo>
                    <a:pt x="2008" y="1714"/>
                  </a:lnTo>
                  <a:lnTo>
                    <a:pt x="2017" y="1660"/>
                  </a:lnTo>
                  <a:cubicBezTo>
                    <a:pt x="2035" y="1660"/>
                    <a:pt x="2053" y="1651"/>
                    <a:pt x="2071" y="1642"/>
                  </a:cubicBezTo>
                  <a:cubicBezTo>
                    <a:pt x="2169" y="1580"/>
                    <a:pt x="2249" y="1464"/>
                    <a:pt x="2294" y="1330"/>
                  </a:cubicBezTo>
                  <a:cubicBezTo>
                    <a:pt x="2258" y="1375"/>
                    <a:pt x="2222" y="1419"/>
                    <a:pt x="2178" y="1446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3963550" y="1771225"/>
              <a:ext cx="13175" cy="21675"/>
            </a:xfrm>
            <a:custGeom>
              <a:avLst/>
              <a:gdLst/>
              <a:ahLst/>
              <a:cxnLst/>
              <a:rect l="l" t="t" r="r" b="b"/>
              <a:pathLst>
                <a:path w="527" h="867" extrusionOk="0">
                  <a:moveTo>
                    <a:pt x="526" y="286"/>
                  </a:moveTo>
                  <a:cubicBezTo>
                    <a:pt x="526" y="474"/>
                    <a:pt x="411" y="706"/>
                    <a:pt x="268" y="786"/>
                  </a:cubicBezTo>
                  <a:cubicBezTo>
                    <a:pt x="125" y="866"/>
                    <a:pt x="0" y="777"/>
                    <a:pt x="0" y="590"/>
                  </a:cubicBezTo>
                  <a:cubicBezTo>
                    <a:pt x="0" y="393"/>
                    <a:pt x="125" y="170"/>
                    <a:pt x="268" y="90"/>
                  </a:cubicBezTo>
                  <a:cubicBezTo>
                    <a:pt x="411" y="1"/>
                    <a:pt x="526" y="90"/>
                    <a:pt x="526" y="286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3894850" y="1677350"/>
              <a:ext cx="47075" cy="43725"/>
            </a:xfrm>
            <a:custGeom>
              <a:avLst/>
              <a:gdLst/>
              <a:ahLst/>
              <a:cxnLst/>
              <a:rect l="l" t="t" r="r" b="b"/>
              <a:pathLst>
                <a:path w="1883" h="1749" extrusionOk="0">
                  <a:moveTo>
                    <a:pt x="232" y="901"/>
                  </a:moveTo>
                  <a:cubicBezTo>
                    <a:pt x="232" y="901"/>
                    <a:pt x="232" y="901"/>
                    <a:pt x="241" y="901"/>
                  </a:cubicBezTo>
                  <a:cubicBezTo>
                    <a:pt x="420" y="1008"/>
                    <a:pt x="607" y="1115"/>
                    <a:pt x="786" y="1222"/>
                  </a:cubicBezTo>
                  <a:cubicBezTo>
                    <a:pt x="893" y="1285"/>
                    <a:pt x="1000" y="1338"/>
                    <a:pt x="1107" y="1401"/>
                  </a:cubicBezTo>
                  <a:cubicBezTo>
                    <a:pt x="1133" y="1427"/>
                    <a:pt x="1169" y="1445"/>
                    <a:pt x="1187" y="1481"/>
                  </a:cubicBezTo>
                  <a:cubicBezTo>
                    <a:pt x="1205" y="1499"/>
                    <a:pt x="1214" y="1526"/>
                    <a:pt x="1223" y="1543"/>
                  </a:cubicBezTo>
                  <a:cubicBezTo>
                    <a:pt x="1258" y="1597"/>
                    <a:pt x="1330" y="1642"/>
                    <a:pt x="1383" y="1659"/>
                  </a:cubicBezTo>
                  <a:cubicBezTo>
                    <a:pt x="1606" y="1749"/>
                    <a:pt x="1785" y="1543"/>
                    <a:pt x="1829" y="1347"/>
                  </a:cubicBezTo>
                  <a:cubicBezTo>
                    <a:pt x="1883" y="1097"/>
                    <a:pt x="1794" y="803"/>
                    <a:pt x="1597" y="642"/>
                  </a:cubicBezTo>
                  <a:cubicBezTo>
                    <a:pt x="1428" y="482"/>
                    <a:pt x="1223" y="366"/>
                    <a:pt x="1017" y="250"/>
                  </a:cubicBezTo>
                  <a:cubicBezTo>
                    <a:pt x="803" y="134"/>
                    <a:pt x="571" y="0"/>
                    <a:pt x="313" y="71"/>
                  </a:cubicBezTo>
                  <a:cubicBezTo>
                    <a:pt x="197" y="107"/>
                    <a:pt x="90" y="187"/>
                    <a:pt x="27" y="294"/>
                  </a:cubicBezTo>
                  <a:cubicBezTo>
                    <a:pt x="0" y="357"/>
                    <a:pt x="0" y="393"/>
                    <a:pt x="27" y="446"/>
                  </a:cubicBezTo>
                  <a:cubicBezTo>
                    <a:pt x="54" y="500"/>
                    <a:pt x="81" y="562"/>
                    <a:pt x="90" y="616"/>
                  </a:cubicBezTo>
                  <a:cubicBezTo>
                    <a:pt x="90" y="669"/>
                    <a:pt x="81" y="705"/>
                    <a:pt x="99" y="758"/>
                  </a:cubicBezTo>
                  <a:cubicBezTo>
                    <a:pt x="125" y="821"/>
                    <a:pt x="179" y="865"/>
                    <a:pt x="232" y="90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3892625" y="1677125"/>
              <a:ext cx="44400" cy="46625"/>
            </a:xfrm>
            <a:custGeom>
              <a:avLst/>
              <a:gdLst/>
              <a:ahLst/>
              <a:cxnLst/>
              <a:rect l="l" t="t" r="r" b="b"/>
              <a:pathLst>
                <a:path w="1776" h="1865" extrusionOk="0">
                  <a:moveTo>
                    <a:pt x="188" y="1008"/>
                  </a:moveTo>
                  <a:cubicBezTo>
                    <a:pt x="268" y="1071"/>
                    <a:pt x="348" y="1124"/>
                    <a:pt x="437" y="1169"/>
                  </a:cubicBezTo>
                  <a:cubicBezTo>
                    <a:pt x="598" y="1267"/>
                    <a:pt x="759" y="1356"/>
                    <a:pt x="910" y="1445"/>
                  </a:cubicBezTo>
                  <a:cubicBezTo>
                    <a:pt x="1106" y="1561"/>
                    <a:pt x="1490" y="1865"/>
                    <a:pt x="1686" y="1597"/>
                  </a:cubicBezTo>
                  <a:cubicBezTo>
                    <a:pt x="1776" y="1472"/>
                    <a:pt x="1767" y="1267"/>
                    <a:pt x="1722" y="1115"/>
                  </a:cubicBezTo>
                  <a:cubicBezTo>
                    <a:pt x="1686" y="981"/>
                    <a:pt x="1606" y="865"/>
                    <a:pt x="1508" y="767"/>
                  </a:cubicBezTo>
                  <a:cubicBezTo>
                    <a:pt x="1437" y="687"/>
                    <a:pt x="1312" y="634"/>
                    <a:pt x="1214" y="580"/>
                  </a:cubicBezTo>
                  <a:lnTo>
                    <a:pt x="857" y="375"/>
                  </a:lnTo>
                  <a:cubicBezTo>
                    <a:pt x="651" y="250"/>
                    <a:pt x="384" y="0"/>
                    <a:pt x="143" y="187"/>
                  </a:cubicBezTo>
                  <a:cubicBezTo>
                    <a:pt x="45" y="268"/>
                    <a:pt x="18" y="393"/>
                    <a:pt x="9" y="509"/>
                  </a:cubicBezTo>
                  <a:cubicBezTo>
                    <a:pt x="9" y="634"/>
                    <a:pt x="0" y="785"/>
                    <a:pt x="81" y="892"/>
                  </a:cubicBezTo>
                  <a:cubicBezTo>
                    <a:pt x="107" y="937"/>
                    <a:pt x="143" y="973"/>
                    <a:pt x="188" y="100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3891275" y="1696975"/>
              <a:ext cx="24775" cy="53100"/>
            </a:xfrm>
            <a:custGeom>
              <a:avLst/>
              <a:gdLst/>
              <a:ahLst/>
              <a:cxnLst/>
              <a:rect l="l" t="t" r="r" b="b"/>
              <a:pathLst>
                <a:path w="991" h="2124" extrusionOk="0">
                  <a:moveTo>
                    <a:pt x="152" y="2123"/>
                  </a:moveTo>
                  <a:lnTo>
                    <a:pt x="152" y="2123"/>
                  </a:lnTo>
                  <a:cubicBezTo>
                    <a:pt x="242" y="2123"/>
                    <a:pt x="304" y="2052"/>
                    <a:pt x="304" y="1972"/>
                  </a:cubicBezTo>
                  <a:lnTo>
                    <a:pt x="304" y="892"/>
                  </a:lnTo>
                  <a:cubicBezTo>
                    <a:pt x="304" y="625"/>
                    <a:pt x="500" y="402"/>
                    <a:pt x="759" y="348"/>
                  </a:cubicBezTo>
                  <a:lnTo>
                    <a:pt x="866" y="321"/>
                  </a:lnTo>
                  <a:cubicBezTo>
                    <a:pt x="946" y="294"/>
                    <a:pt x="991" y="214"/>
                    <a:pt x="973" y="143"/>
                  </a:cubicBezTo>
                  <a:cubicBezTo>
                    <a:pt x="955" y="54"/>
                    <a:pt x="866" y="0"/>
                    <a:pt x="786" y="18"/>
                  </a:cubicBezTo>
                  <a:lnTo>
                    <a:pt x="697" y="45"/>
                  </a:lnTo>
                  <a:cubicBezTo>
                    <a:pt x="295" y="125"/>
                    <a:pt x="1" y="482"/>
                    <a:pt x="1" y="892"/>
                  </a:cubicBezTo>
                  <a:lnTo>
                    <a:pt x="1" y="1972"/>
                  </a:lnTo>
                  <a:cubicBezTo>
                    <a:pt x="1" y="2052"/>
                    <a:pt x="72" y="2123"/>
                    <a:pt x="152" y="212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3722225" y="1602400"/>
              <a:ext cx="47300" cy="43750"/>
            </a:xfrm>
            <a:custGeom>
              <a:avLst/>
              <a:gdLst/>
              <a:ahLst/>
              <a:cxnLst/>
              <a:rect l="l" t="t" r="r" b="b"/>
              <a:pathLst>
                <a:path w="1892" h="1750" extrusionOk="0">
                  <a:moveTo>
                    <a:pt x="241" y="902"/>
                  </a:moveTo>
                  <a:cubicBezTo>
                    <a:pt x="241" y="902"/>
                    <a:pt x="241" y="902"/>
                    <a:pt x="241" y="902"/>
                  </a:cubicBezTo>
                  <a:cubicBezTo>
                    <a:pt x="429" y="1009"/>
                    <a:pt x="607" y="1116"/>
                    <a:pt x="795" y="1223"/>
                  </a:cubicBezTo>
                  <a:cubicBezTo>
                    <a:pt x="902" y="1285"/>
                    <a:pt x="1009" y="1339"/>
                    <a:pt x="1116" y="1401"/>
                  </a:cubicBezTo>
                  <a:cubicBezTo>
                    <a:pt x="1142" y="1428"/>
                    <a:pt x="1169" y="1446"/>
                    <a:pt x="1196" y="1473"/>
                  </a:cubicBezTo>
                  <a:cubicBezTo>
                    <a:pt x="1214" y="1499"/>
                    <a:pt x="1214" y="1517"/>
                    <a:pt x="1232" y="1544"/>
                  </a:cubicBezTo>
                  <a:cubicBezTo>
                    <a:pt x="1267" y="1597"/>
                    <a:pt x="1339" y="1642"/>
                    <a:pt x="1392" y="1660"/>
                  </a:cubicBezTo>
                  <a:cubicBezTo>
                    <a:pt x="1606" y="1749"/>
                    <a:pt x="1794" y="1544"/>
                    <a:pt x="1838" y="1348"/>
                  </a:cubicBezTo>
                  <a:cubicBezTo>
                    <a:pt x="1892" y="1098"/>
                    <a:pt x="1794" y="803"/>
                    <a:pt x="1606" y="634"/>
                  </a:cubicBezTo>
                  <a:cubicBezTo>
                    <a:pt x="1437" y="482"/>
                    <a:pt x="1232" y="366"/>
                    <a:pt x="1026" y="250"/>
                  </a:cubicBezTo>
                  <a:cubicBezTo>
                    <a:pt x="803" y="134"/>
                    <a:pt x="572" y="1"/>
                    <a:pt x="322" y="72"/>
                  </a:cubicBezTo>
                  <a:cubicBezTo>
                    <a:pt x="197" y="108"/>
                    <a:pt x="90" y="188"/>
                    <a:pt x="36" y="295"/>
                  </a:cubicBezTo>
                  <a:cubicBezTo>
                    <a:pt x="1" y="357"/>
                    <a:pt x="9" y="393"/>
                    <a:pt x="36" y="447"/>
                  </a:cubicBezTo>
                  <a:cubicBezTo>
                    <a:pt x="63" y="500"/>
                    <a:pt x="90" y="563"/>
                    <a:pt x="90" y="616"/>
                  </a:cubicBezTo>
                  <a:cubicBezTo>
                    <a:pt x="99" y="670"/>
                    <a:pt x="90" y="705"/>
                    <a:pt x="108" y="759"/>
                  </a:cubicBezTo>
                  <a:cubicBezTo>
                    <a:pt x="134" y="821"/>
                    <a:pt x="179" y="866"/>
                    <a:pt x="241" y="90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3720225" y="1602175"/>
              <a:ext cx="44400" cy="46650"/>
            </a:xfrm>
            <a:custGeom>
              <a:avLst/>
              <a:gdLst/>
              <a:ahLst/>
              <a:cxnLst/>
              <a:rect l="l" t="t" r="r" b="b"/>
              <a:pathLst>
                <a:path w="1776" h="1866" extrusionOk="0">
                  <a:moveTo>
                    <a:pt x="188" y="1009"/>
                  </a:moveTo>
                  <a:cubicBezTo>
                    <a:pt x="259" y="1071"/>
                    <a:pt x="348" y="1125"/>
                    <a:pt x="437" y="1169"/>
                  </a:cubicBezTo>
                  <a:cubicBezTo>
                    <a:pt x="598" y="1259"/>
                    <a:pt x="750" y="1357"/>
                    <a:pt x="910" y="1446"/>
                  </a:cubicBezTo>
                  <a:cubicBezTo>
                    <a:pt x="1106" y="1562"/>
                    <a:pt x="1490" y="1865"/>
                    <a:pt x="1686" y="1598"/>
                  </a:cubicBezTo>
                  <a:cubicBezTo>
                    <a:pt x="1776" y="1473"/>
                    <a:pt x="1767" y="1267"/>
                    <a:pt x="1722" y="1116"/>
                  </a:cubicBezTo>
                  <a:cubicBezTo>
                    <a:pt x="1686" y="982"/>
                    <a:pt x="1597" y="866"/>
                    <a:pt x="1508" y="768"/>
                  </a:cubicBezTo>
                  <a:cubicBezTo>
                    <a:pt x="1437" y="688"/>
                    <a:pt x="1312" y="634"/>
                    <a:pt x="1214" y="581"/>
                  </a:cubicBezTo>
                  <a:cubicBezTo>
                    <a:pt x="1098" y="509"/>
                    <a:pt x="973" y="438"/>
                    <a:pt x="857" y="375"/>
                  </a:cubicBezTo>
                  <a:cubicBezTo>
                    <a:pt x="643" y="250"/>
                    <a:pt x="375" y="1"/>
                    <a:pt x="143" y="188"/>
                  </a:cubicBezTo>
                  <a:cubicBezTo>
                    <a:pt x="36" y="268"/>
                    <a:pt x="9" y="393"/>
                    <a:pt x="9" y="509"/>
                  </a:cubicBezTo>
                  <a:cubicBezTo>
                    <a:pt x="9" y="634"/>
                    <a:pt x="0" y="786"/>
                    <a:pt x="72" y="893"/>
                  </a:cubicBezTo>
                  <a:cubicBezTo>
                    <a:pt x="107" y="937"/>
                    <a:pt x="143" y="973"/>
                    <a:pt x="188" y="100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3718875" y="1622025"/>
              <a:ext cx="24775" cy="53100"/>
            </a:xfrm>
            <a:custGeom>
              <a:avLst/>
              <a:gdLst/>
              <a:ahLst/>
              <a:cxnLst/>
              <a:rect l="l" t="t" r="r" b="b"/>
              <a:pathLst>
                <a:path w="991" h="2124" extrusionOk="0">
                  <a:moveTo>
                    <a:pt x="152" y="2124"/>
                  </a:moveTo>
                  <a:lnTo>
                    <a:pt x="152" y="2124"/>
                  </a:lnTo>
                  <a:cubicBezTo>
                    <a:pt x="233" y="2124"/>
                    <a:pt x="304" y="2052"/>
                    <a:pt x="304" y="1972"/>
                  </a:cubicBezTo>
                  <a:lnTo>
                    <a:pt x="304" y="893"/>
                  </a:lnTo>
                  <a:cubicBezTo>
                    <a:pt x="304" y="625"/>
                    <a:pt x="491" y="402"/>
                    <a:pt x="750" y="349"/>
                  </a:cubicBezTo>
                  <a:lnTo>
                    <a:pt x="866" y="322"/>
                  </a:lnTo>
                  <a:cubicBezTo>
                    <a:pt x="937" y="295"/>
                    <a:pt x="991" y="215"/>
                    <a:pt x="973" y="143"/>
                  </a:cubicBezTo>
                  <a:cubicBezTo>
                    <a:pt x="955" y="54"/>
                    <a:pt x="866" y="1"/>
                    <a:pt x="786" y="18"/>
                  </a:cubicBezTo>
                  <a:lnTo>
                    <a:pt x="697" y="45"/>
                  </a:lnTo>
                  <a:cubicBezTo>
                    <a:pt x="286" y="126"/>
                    <a:pt x="1" y="482"/>
                    <a:pt x="1" y="893"/>
                  </a:cubicBezTo>
                  <a:lnTo>
                    <a:pt x="1" y="1972"/>
                  </a:lnTo>
                  <a:cubicBezTo>
                    <a:pt x="1" y="2052"/>
                    <a:pt x="63" y="2124"/>
                    <a:pt x="152" y="212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2056000" y="2726675"/>
              <a:ext cx="1055150" cy="608875"/>
            </a:xfrm>
            <a:custGeom>
              <a:avLst/>
              <a:gdLst/>
              <a:ahLst/>
              <a:cxnLst/>
              <a:rect l="l" t="t" r="r" b="b"/>
              <a:pathLst>
                <a:path w="42206" h="24355" extrusionOk="0">
                  <a:moveTo>
                    <a:pt x="42206" y="928"/>
                  </a:moveTo>
                  <a:lnTo>
                    <a:pt x="5567" y="22080"/>
                  </a:lnTo>
                  <a:lnTo>
                    <a:pt x="1624" y="24355"/>
                  </a:lnTo>
                  <a:lnTo>
                    <a:pt x="0" y="23418"/>
                  </a:lnTo>
                  <a:lnTo>
                    <a:pt x="3944" y="21143"/>
                  </a:lnTo>
                  <a:lnTo>
                    <a:pt x="405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2816975" y="3165350"/>
              <a:ext cx="1057600" cy="610450"/>
            </a:xfrm>
            <a:custGeom>
              <a:avLst/>
              <a:gdLst/>
              <a:ahLst/>
              <a:cxnLst/>
              <a:rect l="l" t="t" r="r" b="b"/>
              <a:pathLst>
                <a:path w="42304" h="24418" extrusionOk="0">
                  <a:moveTo>
                    <a:pt x="42304" y="929"/>
                  </a:moveTo>
                  <a:lnTo>
                    <a:pt x="5558" y="22143"/>
                  </a:lnTo>
                  <a:lnTo>
                    <a:pt x="1615" y="24418"/>
                  </a:lnTo>
                  <a:lnTo>
                    <a:pt x="0" y="23472"/>
                  </a:lnTo>
                  <a:lnTo>
                    <a:pt x="3934" y="21197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1301275" y="2832825"/>
              <a:ext cx="2375925" cy="1377200"/>
            </a:xfrm>
            <a:custGeom>
              <a:avLst/>
              <a:gdLst/>
              <a:ahLst/>
              <a:cxnLst/>
              <a:rect l="l" t="t" r="r" b="b"/>
              <a:pathLst>
                <a:path w="95037" h="55088" extrusionOk="0">
                  <a:moveTo>
                    <a:pt x="95037" y="48531"/>
                  </a:moveTo>
                  <a:lnTo>
                    <a:pt x="83876" y="55088"/>
                  </a:lnTo>
                  <a:lnTo>
                    <a:pt x="1" y="6549"/>
                  </a:lnTo>
                  <a:lnTo>
                    <a:pt x="3801" y="4318"/>
                  </a:lnTo>
                  <a:lnTo>
                    <a:pt x="5862" y="3105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1301275" y="2996525"/>
              <a:ext cx="2097150" cy="1417575"/>
            </a:xfrm>
            <a:custGeom>
              <a:avLst/>
              <a:gdLst/>
              <a:ahLst/>
              <a:cxnLst/>
              <a:rect l="l" t="t" r="r" b="b"/>
              <a:pathLst>
                <a:path w="83886" h="56703" extrusionOk="0">
                  <a:moveTo>
                    <a:pt x="1" y="1"/>
                  </a:moveTo>
                  <a:lnTo>
                    <a:pt x="1" y="8163"/>
                  </a:lnTo>
                  <a:lnTo>
                    <a:pt x="83885" y="56703"/>
                  </a:lnTo>
                  <a:lnTo>
                    <a:pt x="83885" y="485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3398400" y="4046075"/>
              <a:ext cx="278800" cy="368025"/>
            </a:xfrm>
            <a:custGeom>
              <a:avLst/>
              <a:gdLst/>
              <a:ahLst/>
              <a:cxnLst/>
              <a:rect l="l" t="t" r="r" b="b"/>
              <a:pathLst>
                <a:path w="11152" h="14721" extrusionOk="0">
                  <a:moveTo>
                    <a:pt x="11152" y="1"/>
                  </a:moveTo>
                  <a:lnTo>
                    <a:pt x="11152" y="8164"/>
                  </a:lnTo>
                  <a:lnTo>
                    <a:pt x="0" y="14721"/>
                  </a:lnTo>
                  <a:lnTo>
                    <a:pt x="0" y="6558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3680975" y="1884075"/>
              <a:ext cx="864025" cy="498725"/>
            </a:xfrm>
            <a:custGeom>
              <a:avLst/>
              <a:gdLst/>
              <a:ahLst/>
              <a:cxnLst/>
              <a:rect l="l" t="t" r="r" b="b"/>
              <a:pathLst>
                <a:path w="34561" h="19949" extrusionOk="0">
                  <a:moveTo>
                    <a:pt x="34560" y="946"/>
                  </a:moveTo>
                  <a:lnTo>
                    <a:pt x="1642" y="19948"/>
                  </a:lnTo>
                  <a:lnTo>
                    <a:pt x="0" y="19020"/>
                  </a:lnTo>
                  <a:lnTo>
                    <a:pt x="329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4444375" y="2324325"/>
              <a:ext cx="861350" cy="496925"/>
            </a:xfrm>
            <a:custGeom>
              <a:avLst/>
              <a:gdLst/>
              <a:ahLst/>
              <a:cxnLst/>
              <a:rect l="l" t="t" r="r" b="b"/>
              <a:pathLst>
                <a:path w="34454" h="19877" extrusionOk="0">
                  <a:moveTo>
                    <a:pt x="34454" y="938"/>
                  </a:moveTo>
                  <a:lnTo>
                    <a:pt x="1642" y="19877"/>
                  </a:lnTo>
                  <a:lnTo>
                    <a:pt x="1" y="18958"/>
                  </a:lnTo>
                  <a:lnTo>
                    <a:pt x="328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3761925" y="3102700"/>
              <a:ext cx="217025" cy="125350"/>
            </a:xfrm>
            <a:custGeom>
              <a:avLst/>
              <a:gdLst/>
              <a:ahLst/>
              <a:cxnLst/>
              <a:rect l="l" t="t" r="r" b="b"/>
              <a:pathLst>
                <a:path w="8681" h="5014" extrusionOk="0">
                  <a:moveTo>
                    <a:pt x="8681" y="4077"/>
                  </a:moveTo>
                  <a:lnTo>
                    <a:pt x="1642" y="0"/>
                  </a:lnTo>
                  <a:lnTo>
                    <a:pt x="1" y="937"/>
                  </a:lnTo>
                  <a:lnTo>
                    <a:pt x="7039" y="50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4335775" y="2758775"/>
              <a:ext cx="217250" cy="125150"/>
            </a:xfrm>
            <a:custGeom>
              <a:avLst/>
              <a:gdLst/>
              <a:ahLst/>
              <a:cxnLst/>
              <a:rect l="l" t="t" r="r" b="b"/>
              <a:pathLst>
                <a:path w="8690" h="5006" extrusionOk="0">
                  <a:moveTo>
                    <a:pt x="8689" y="4078"/>
                  </a:moveTo>
                  <a:lnTo>
                    <a:pt x="1651" y="1"/>
                  </a:lnTo>
                  <a:lnTo>
                    <a:pt x="0" y="929"/>
                  </a:lnTo>
                  <a:lnTo>
                    <a:pt x="7039" y="50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3580150" y="2317200"/>
              <a:ext cx="217250" cy="125150"/>
            </a:xfrm>
            <a:custGeom>
              <a:avLst/>
              <a:gdLst/>
              <a:ahLst/>
              <a:cxnLst/>
              <a:rect l="l" t="t" r="r" b="b"/>
              <a:pathLst>
                <a:path w="8690" h="5006" extrusionOk="0">
                  <a:moveTo>
                    <a:pt x="8690" y="4077"/>
                  </a:moveTo>
                  <a:lnTo>
                    <a:pt x="1651" y="0"/>
                  </a:lnTo>
                  <a:lnTo>
                    <a:pt x="1" y="928"/>
                  </a:lnTo>
                  <a:lnTo>
                    <a:pt x="7040" y="50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2995600" y="2659325"/>
              <a:ext cx="217025" cy="125125"/>
            </a:xfrm>
            <a:custGeom>
              <a:avLst/>
              <a:gdLst/>
              <a:ahLst/>
              <a:cxnLst/>
              <a:rect l="l" t="t" r="r" b="b"/>
              <a:pathLst>
                <a:path w="8681" h="5005" extrusionOk="0">
                  <a:moveTo>
                    <a:pt x="8681" y="4077"/>
                  </a:moveTo>
                  <a:lnTo>
                    <a:pt x="1642" y="0"/>
                  </a:lnTo>
                  <a:lnTo>
                    <a:pt x="1" y="928"/>
                  </a:lnTo>
                  <a:lnTo>
                    <a:pt x="7040" y="50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1960325" y="2868300"/>
              <a:ext cx="26125" cy="48625"/>
            </a:xfrm>
            <a:custGeom>
              <a:avLst/>
              <a:gdLst/>
              <a:ahLst/>
              <a:cxnLst/>
              <a:rect l="l" t="t" r="r" b="b"/>
              <a:pathLst>
                <a:path w="1045" h="1945" extrusionOk="0">
                  <a:moveTo>
                    <a:pt x="0" y="598"/>
                  </a:moveTo>
                  <a:lnTo>
                    <a:pt x="1044" y="0"/>
                  </a:lnTo>
                  <a:lnTo>
                    <a:pt x="1044" y="1097"/>
                  </a:lnTo>
                  <a:lnTo>
                    <a:pt x="0" y="194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1949850" y="2877000"/>
              <a:ext cx="10500" cy="39925"/>
            </a:xfrm>
            <a:custGeom>
              <a:avLst/>
              <a:gdLst/>
              <a:ahLst/>
              <a:cxnLst/>
              <a:rect l="l" t="t" r="r" b="b"/>
              <a:pathLst>
                <a:path w="420" h="1597" extrusionOk="0">
                  <a:moveTo>
                    <a:pt x="419" y="1597"/>
                  </a:moveTo>
                  <a:lnTo>
                    <a:pt x="0" y="1356"/>
                  </a:lnTo>
                  <a:lnTo>
                    <a:pt x="0" y="0"/>
                  </a:lnTo>
                  <a:lnTo>
                    <a:pt x="419" y="25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1949850" y="2862050"/>
              <a:ext cx="36600" cy="21200"/>
            </a:xfrm>
            <a:custGeom>
              <a:avLst/>
              <a:gdLst/>
              <a:ahLst/>
              <a:cxnLst/>
              <a:rect l="l" t="t" r="r" b="b"/>
              <a:pathLst>
                <a:path w="1464" h="848" extrusionOk="0">
                  <a:moveTo>
                    <a:pt x="1463" y="250"/>
                  </a:moveTo>
                  <a:lnTo>
                    <a:pt x="1044" y="0"/>
                  </a:lnTo>
                  <a:lnTo>
                    <a:pt x="0" y="598"/>
                  </a:lnTo>
                  <a:lnTo>
                    <a:pt x="419" y="84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2769025" y="2467950"/>
              <a:ext cx="187125" cy="127150"/>
            </a:xfrm>
            <a:custGeom>
              <a:avLst/>
              <a:gdLst/>
              <a:ahLst/>
              <a:cxnLst/>
              <a:rect l="l" t="t" r="r" b="b"/>
              <a:pathLst>
                <a:path w="7485" h="5086" extrusionOk="0">
                  <a:moveTo>
                    <a:pt x="7485" y="4283"/>
                  </a:moveTo>
                  <a:lnTo>
                    <a:pt x="0" y="1"/>
                  </a:lnTo>
                  <a:lnTo>
                    <a:pt x="0" y="795"/>
                  </a:lnTo>
                  <a:lnTo>
                    <a:pt x="7485" y="508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2956125" y="2570550"/>
              <a:ext cx="7625" cy="24550"/>
            </a:xfrm>
            <a:custGeom>
              <a:avLst/>
              <a:gdLst/>
              <a:ahLst/>
              <a:cxnLst/>
              <a:rect l="l" t="t" r="r" b="b"/>
              <a:pathLst>
                <a:path w="305" h="982" extrusionOk="0">
                  <a:moveTo>
                    <a:pt x="1" y="982"/>
                  </a:moveTo>
                  <a:lnTo>
                    <a:pt x="304" y="804"/>
                  </a:lnTo>
                  <a:lnTo>
                    <a:pt x="304" y="1"/>
                  </a:lnTo>
                  <a:lnTo>
                    <a:pt x="1" y="17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2769025" y="2463500"/>
              <a:ext cx="194725" cy="111550"/>
            </a:xfrm>
            <a:custGeom>
              <a:avLst/>
              <a:gdLst/>
              <a:ahLst/>
              <a:cxnLst/>
              <a:rect l="l" t="t" r="r" b="b"/>
              <a:pathLst>
                <a:path w="7789" h="4462" extrusionOk="0">
                  <a:moveTo>
                    <a:pt x="0" y="179"/>
                  </a:moveTo>
                  <a:lnTo>
                    <a:pt x="303" y="1"/>
                  </a:lnTo>
                  <a:lnTo>
                    <a:pt x="7788" y="4283"/>
                  </a:lnTo>
                  <a:lnTo>
                    <a:pt x="7485" y="44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2204975" y="2616950"/>
              <a:ext cx="47300" cy="60000"/>
            </a:xfrm>
            <a:custGeom>
              <a:avLst/>
              <a:gdLst/>
              <a:ahLst/>
              <a:cxnLst/>
              <a:rect l="l" t="t" r="r" b="b"/>
              <a:pathLst>
                <a:path w="1892" h="2400" extrusionOk="0">
                  <a:moveTo>
                    <a:pt x="1714" y="2400"/>
                  </a:moveTo>
                  <a:lnTo>
                    <a:pt x="1892" y="2114"/>
                  </a:lnTo>
                  <a:lnTo>
                    <a:pt x="813" y="1436"/>
                  </a:lnTo>
                  <a:cubicBezTo>
                    <a:pt x="518" y="1258"/>
                    <a:pt x="340" y="937"/>
                    <a:pt x="340" y="589"/>
                  </a:cubicBezTo>
                  <a:lnTo>
                    <a:pt x="340" y="0"/>
                  </a:lnTo>
                  <a:lnTo>
                    <a:pt x="1" y="0"/>
                  </a:lnTo>
                  <a:lnTo>
                    <a:pt x="1" y="589"/>
                  </a:lnTo>
                  <a:cubicBezTo>
                    <a:pt x="1" y="1053"/>
                    <a:pt x="242" y="1481"/>
                    <a:pt x="634" y="173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2189600" y="2587500"/>
              <a:ext cx="46625" cy="43300"/>
            </a:xfrm>
            <a:custGeom>
              <a:avLst/>
              <a:gdLst/>
              <a:ahLst/>
              <a:cxnLst/>
              <a:rect l="l" t="t" r="r" b="b"/>
              <a:pathLst>
                <a:path w="1865" h="1732" extrusionOk="0">
                  <a:moveTo>
                    <a:pt x="232" y="893"/>
                  </a:moveTo>
                  <a:cubicBezTo>
                    <a:pt x="232" y="893"/>
                    <a:pt x="232" y="893"/>
                    <a:pt x="241" y="902"/>
                  </a:cubicBezTo>
                  <a:cubicBezTo>
                    <a:pt x="419" y="1000"/>
                    <a:pt x="598" y="1107"/>
                    <a:pt x="776" y="1214"/>
                  </a:cubicBezTo>
                  <a:cubicBezTo>
                    <a:pt x="883" y="1267"/>
                    <a:pt x="999" y="1330"/>
                    <a:pt x="1097" y="1392"/>
                  </a:cubicBezTo>
                  <a:cubicBezTo>
                    <a:pt x="1124" y="1410"/>
                    <a:pt x="1151" y="1437"/>
                    <a:pt x="1178" y="1464"/>
                  </a:cubicBezTo>
                  <a:cubicBezTo>
                    <a:pt x="1196" y="1482"/>
                    <a:pt x="1196" y="1508"/>
                    <a:pt x="1213" y="1526"/>
                  </a:cubicBezTo>
                  <a:cubicBezTo>
                    <a:pt x="1249" y="1580"/>
                    <a:pt x="1320" y="1624"/>
                    <a:pt x="1374" y="1651"/>
                  </a:cubicBezTo>
                  <a:cubicBezTo>
                    <a:pt x="1588" y="1731"/>
                    <a:pt x="1767" y="1526"/>
                    <a:pt x="1811" y="1339"/>
                  </a:cubicBezTo>
                  <a:cubicBezTo>
                    <a:pt x="1865" y="1089"/>
                    <a:pt x="1775" y="804"/>
                    <a:pt x="1588" y="634"/>
                  </a:cubicBezTo>
                  <a:cubicBezTo>
                    <a:pt x="1410" y="482"/>
                    <a:pt x="1213" y="366"/>
                    <a:pt x="1008" y="250"/>
                  </a:cubicBezTo>
                  <a:cubicBezTo>
                    <a:pt x="794" y="134"/>
                    <a:pt x="562" y="1"/>
                    <a:pt x="312" y="72"/>
                  </a:cubicBezTo>
                  <a:cubicBezTo>
                    <a:pt x="196" y="108"/>
                    <a:pt x="89" y="188"/>
                    <a:pt x="27" y="295"/>
                  </a:cubicBezTo>
                  <a:cubicBezTo>
                    <a:pt x="0" y="357"/>
                    <a:pt x="9" y="384"/>
                    <a:pt x="36" y="447"/>
                  </a:cubicBezTo>
                  <a:cubicBezTo>
                    <a:pt x="54" y="500"/>
                    <a:pt x="80" y="554"/>
                    <a:pt x="89" y="616"/>
                  </a:cubicBezTo>
                  <a:cubicBezTo>
                    <a:pt x="98" y="670"/>
                    <a:pt x="80" y="705"/>
                    <a:pt x="107" y="759"/>
                  </a:cubicBezTo>
                  <a:cubicBezTo>
                    <a:pt x="134" y="812"/>
                    <a:pt x="179" y="866"/>
                    <a:pt x="232" y="89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2187350" y="2587500"/>
              <a:ext cx="43975" cy="45975"/>
            </a:xfrm>
            <a:custGeom>
              <a:avLst/>
              <a:gdLst/>
              <a:ahLst/>
              <a:cxnLst/>
              <a:rect l="l" t="t" r="r" b="b"/>
              <a:pathLst>
                <a:path w="1759" h="1839" extrusionOk="0">
                  <a:moveTo>
                    <a:pt x="188" y="991"/>
                  </a:moveTo>
                  <a:cubicBezTo>
                    <a:pt x="269" y="1053"/>
                    <a:pt x="349" y="1107"/>
                    <a:pt x="438" y="1151"/>
                  </a:cubicBezTo>
                  <a:cubicBezTo>
                    <a:pt x="599" y="1241"/>
                    <a:pt x="750" y="1330"/>
                    <a:pt x="902" y="1428"/>
                  </a:cubicBezTo>
                  <a:cubicBezTo>
                    <a:pt x="1098" y="1535"/>
                    <a:pt x="1482" y="1838"/>
                    <a:pt x="1669" y="1580"/>
                  </a:cubicBezTo>
                  <a:cubicBezTo>
                    <a:pt x="1758" y="1446"/>
                    <a:pt x="1749" y="1250"/>
                    <a:pt x="1714" y="1098"/>
                  </a:cubicBezTo>
                  <a:cubicBezTo>
                    <a:pt x="1669" y="973"/>
                    <a:pt x="1589" y="857"/>
                    <a:pt x="1500" y="750"/>
                  </a:cubicBezTo>
                  <a:cubicBezTo>
                    <a:pt x="1428" y="670"/>
                    <a:pt x="1303" y="625"/>
                    <a:pt x="1205" y="572"/>
                  </a:cubicBezTo>
                  <a:cubicBezTo>
                    <a:pt x="1089" y="500"/>
                    <a:pt x="973" y="429"/>
                    <a:pt x="848" y="366"/>
                  </a:cubicBezTo>
                  <a:cubicBezTo>
                    <a:pt x="643" y="242"/>
                    <a:pt x="385" y="1"/>
                    <a:pt x="144" y="179"/>
                  </a:cubicBezTo>
                  <a:cubicBezTo>
                    <a:pt x="46" y="259"/>
                    <a:pt x="19" y="384"/>
                    <a:pt x="19" y="500"/>
                  </a:cubicBezTo>
                  <a:cubicBezTo>
                    <a:pt x="10" y="625"/>
                    <a:pt x="1" y="777"/>
                    <a:pt x="81" y="884"/>
                  </a:cubicBezTo>
                  <a:cubicBezTo>
                    <a:pt x="117" y="920"/>
                    <a:pt x="153" y="964"/>
                    <a:pt x="188" y="9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1970800" y="2336600"/>
              <a:ext cx="748050" cy="588600"/>
            </a:xfrm>
            <a:custGeom>
              <a:avLst/>
              <a:gdLst/>
              <a:ahLst/>
              <a:cxnLst/>
              <a:rect l="l" t="t" r="r" b="b"/>
              <a:pathLst>
                <a:path w="29922" h="23544" extrusionOk="0">
                  <a:moveTo>
                    <a:pt x="9983" y="12427"/>
                  </a:moveTo>
                  <a:lnTo>
                    <a:pt x="11562" y="8083"/>
                  </a:lnTo>
                  <a:lnTo>
                    <a:pt x="24855" y="1"/>
                  </a:lnTo>
                  <a:lnTo>
                    <a:pt x="25898" y="2820"/>
                  </a:lnTo>
                  <a:lnTo>
                    <a:pt x="29922" y="1963"/>
                  </a:lnTo>
                  <a:lnTo>
                    <a:pt x="29922" y="5987"/>
                  </a:lnTo>
                  <a:lnTo>
                    <a:pt x="26853" y="7762"/>
                  </a:lnTo>
                  <a:lnTo>
                    <a:pt x="26853" y="7271"/>
                  </a:lnTo>
                  <a:cubicBezTo>
                    <a:pt x="26853" y="6557"/>
                    <a:pt x="26353" y="6272"/>
                    <a:pt x="25738" y="6629"/>
                  </a:cubicBezTo>
                  <a:lnTo>
                    <a:pt x="24881" y="7128"/>
                  </a:lnTo>
                  <a:cubicBezTo>
                    <a:pt x="24266" y="7485"/>
                    <a:pt x="19930" y="10964"/>
                    <a:pt x="19930" y="11669"/>
                  </a:cubicBezTo>
                  <a:lnTo>
                    <a:pt x="19930" y="12160"/>
                  </a:lnTo>
                  <a:lnTo>
                    <a:pt x="9314" y="18289"/>
                  </a:lnTo>
                  <a:lnTo>
                    <a:pt x="9314" y="17798"/>
                  </a:lnTo>
                  <a:cubicBezTo>
                    <a:pt x="9314" y="17084"/>
                    <a:pt x="8815" y="16808"/>
                    <a:pt x="8199" y="17156"/>
                  </a:cubicBezTo>
                  <a:lnTo>
                    <a:pt x="3837" y="19555"/>
                  </a:lnTo>
                  <a:cubicBezTo>
                    <a:pt x="3221" y="19912"/>
                    <a:pt x="2722" y="20769"/>
                    <a:pt x="2722" y="21473"/>
                  </a:cubicBezTo>
                  <a:lnTo>
                    <a:pt x="2722" y="21973"/>
                  </a:lnTo>
                  <a:lnTo>
                    <a:pt x="1" y="23543"/>
                  </a:lnTo>
                  <a:lnTo>
                    <a:pt x="1" y="194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2618250" y="2385675"/>
              <a:ext cx="337900" cy="156575"/>
            </a:xfrm>
            <a:custGeom>
              <a:avLst/>
              <a:gdLst/>
              <a:ahLst/>
              <a:cxnLst/>
              <a:rect l="l" t="t" r="r" b="b"/>
              <a:pathLst>
                <a:path w="13516" h="6263" extrusionOk="0">
                  <a:moveTo>
                    <a:pt x="13516" y="5406"/>
                  </a:moveTo>
                  <a:lnTo>
                    <a:pt x="4024" y="0"/>
                  </a:lnTo>
                  <a:lnTo>
                    <a:pt x="0" y="857"/>
                  </a:lnTo>
                  <a:lnTo>
                    <a:pt x="9501" y="6263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2220375" y="2538650"/>
              <a:ext cx="276800" cy="243575"/>
            </a:xfrm>
            <a:custGeom>
              <a:avLst/>
              <a:gdLst/>
              <a:ahLst/>
              <a:cxnLst/>
              <a:rect l="l" t="t" r="r" b="b"/>
              <a:pathLst>
                <a:path w="11072" h="9743" extrusionOk="0">
                  <a:moveTo>
                    <a:pt x="11071" y="5398"/>
                  </a:moveTo>
                  <a:lnTo>
                    <a:pt x="1579" y="1"/>
                  </a:lnTo>
                  <a:lnTo>
                    <a:pt x="0" y="4345"/>
                  </a:lnTo>
                  <a:lnTo>
                    <a:pt x="9492" y="9743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2230625" y="2550925"/>
              <a:ext cx="256050" cy="219050"/>
            </a:xfrm>
            <a:custGeom>
              <a:avLst/>
              <a:gdLst/>
              <a:ahLst/>
              <a:cxnLst/>
              <a:rect l="l" t="t" r="r" b="b"/>
              <a:pathLst>
                <a:path w="10242" h="8762" extrusionOk="0">
                  <a:moveTo>
                    <a:pt x="10242" y="5068"/>
                  </a:moveTo>
                  <a:lnTo>
                    <a:pt x="1348" y="1"/>
                  </a:lnTo>
                  <a:lnTo>
                    <a:pt x="1" y="3703"/>
                  </a:lnTo>
                  <a:lnTo>
                    <a:pt x="8904" y="87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2235975" y="2557175"/>
              <a:ext cx="245575" cy="206550"/>
            </a:xfrm>
            <a:custGeom>
              <a:avLst/>
              <a:gdLst/>
              <a:ahLst/>
              <a:cxnLst/>
              <a:rect l="l" t="t" r="r" b="b"/>
              <a:pathLst>
                <a:path w="9823" h="8262" extrusionOk="0">
                  <a:moveTo>
                    <a:pt x="1" y="3373"/>
                  </a:moveTo>
                  <a:lnTo>
                    <a:pt x="8592" y="8261"/>
                  </a:lnTo>
                  <a:lnTo>
                    <a:pt x="9823" y="4889"/>
                  </a:lnTo>
                  <a:lnTo>
                    <a:pt x="3533" y="1312"/>
                  </a:lnTo>
                  <a:lnTo>
                    <a:pt x="1223" y="0"/>
                  </a:lnTo>
                  <a:lnTo>
                    <a:pt x="10" y="334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2781275" y="2622075"/>
              <a:ext cx="115100" cy="62250"/>
            </a:xfrm>
            <a:custGeom>
              <a:avLst/>
              <a:gdLst/>
              <a:ahLst/>
              <a:cxnLst/>
              <a:rect l="l" t="t" r="r" b="b"/>
              <a:pathLst>
                <a:path w="4604" h="2490" extrusionOk="0">
                  <a:moveTo>
                    <a:pt x="4113" y="2489"/>
                  </a:moveTo>
                  <a:lnTo>
                    <a:pt x="1" y="0"/>
                  </a:lnTo>
                  <a:lnTo>
                    <a:pt x="3962" y="375"/>
                  </a:lnTo>
                  <a:lnTo>
                    <a:pt x="4604" y="1758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2765000" y="2631000"/>
              <a:ext cx="106400" cy="128250"/>
            </a:xfrm>
            <a:custGeom>
              <a:avLst/>
              <a:gdLst/>
              <a:ahLst/>
              <a:cxnLst/>
              <a:rect l="l" t="t" r="r" b="b"/>
              <a:pathLst>
                <a:path w="4256" h="5130" extrusionOk="0">
                  <a:moveTo>
                    <a:pt x="0" y="3310"/>
                  </a:moveTo>
                  <a:cubicBezTo>
                    <a:pt x="0" y="2204"/>
                    <a:pt x="777" y="857"/>
                    <a:pt x="1740" y="304"/>
                  </a:cubicBezTo>
                  <a:cubicBezTo>
                    <a:pt x="2222" y="27"/>
                    <a:pt x="2659" y="0"/>
                    <a:pt x="2971" y="170"/>
                  </a:cubicBezTo>
                  <a:lnTo>
                    <a:pt x="2971" y="170"/>
                  </a:lnTo>
                  <a:lnTo>
                    <a:pt x="2971" y="179"/>
                  </a:lnTo>
                  <a:cubicBezTo>
                    <a:pt x="2971" y="179"/>
                    <a:pt x="2971" y="179"/>
                    <a:pt x="2971" y="179"/>
                  </a:cubicBezTo>
                  <a:lnTo>
                    <a:pt x="4256" y="910"/>
                  </a:lnTo>
                  <a:lnTo>
                    <a:pt x="1740" y="5130"/>
                  </a:lnTo>
                  <a:lnTo>
                    <a:pt x="509" y="4434"/>
                  </a:lnTo>
                  <a:cubicBezTo>
                    <a:pt x="509" y="4425"/>
                    <a:pt x="509" y="4425"/>
                    <a:pt x="509" y="4425"/>
                  </a:cubicBezTo>
                  <a:lnTo>
                    <a:pt x="500" y="4425"/>
                  </a:lnTo>
                  <a:lnTo>
                    <a:pt x="500" y="4425"/>
                  </a:lnTo>
                  <a:cubicBezTo>
                    <a:pt x="188" y="4247"/>
                    <a:pt x="0" y="3854"/>
                    <a:pt x="0" y="331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2795550" y="2642150"/>
              <a:ext cx="87225" cy="127825"/>
            </a:xfrm>
            <a:custGeom>
              <a:avLst/>
              <a:gdLst/>
              <a:ahLst/>
              <a:cxnLst/>
              <a:rect l="l" t="t" r="r" b="b"/>
              <a:pathLst>
                <a:path w="3489" h="5113" extrusionOk="0">
                  <a:moveTo>
                    <a:pt x="1" y="3560"/>
                  </a:moveTo>
                  <a:cubicBezTo>
                    <a:pt x="1" y="4666"/>
                    <a:pt x="786" y="5112"/>
                    <a:pt x="1740" y="4550"/>
                  </a:cubicBezTo>
                  <a:cubicBezTo>
                    <a:pt x="2704" y="3997"/>
                    <a:pt x="3489" y="2650"/>
                    <a:pt x="3489" y="1544"/>
                  </a:cubicBezTo>
                  <a:cubicBezTo>
                    <a:pt x="3489" y="437"/>
                    <a:pt x="2704" y="0"/>
                    <a:pt x="1740" y="553"/>
                  </a:cubicBezTo>
                  <a:cubicBezTo>
                    <a:pt x="786" y="1106"/>
                    <a:pt x="1" y="2454"/>
                    <a:pt x="1" y="356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2813625" y="2670475"/>
              <a:ext cx="51100" cy="70950"/>
            </a:xfrm>
            <a:custGeom>
              <a:avLst/>
              <a:gdLst/>
              <a:ahLst/>
              <a:cxnLst/>
              <a:rect l="l" t="t" r="r" b="b"/>
              <a:pathLst>
                <a:path w="2044" h="2838" extrusionOk="0">
                  <a:moveTo>
                    <a:pt x="0" y="2222"/>
                  </a:moveTo>
                  <a:cubicBezTo>
                    <a:pt x="0" y="2338"/>
                    <a:pt x="9" y="2552"/>
                    <a:pt x="116" y="2694"/>
                  </a:cubicBezTo>
                  <a:cubicBezTo>
                    <a:pt x="125" y="2712"/>
                    <a:pt x="143" y="2730"/>
                    <a:pt x="161" y="2748"/>
                  </a:cubicBezTo>
                  <a:lnTo>
                    <a:pt x="170" y="2748"/>
                  </a:lnTo>
                  <a:cubicBezTo>
                    <a:pt x="188" y="2775"/>
                    <a:pt x="214" y="2793"/>
                    <a:pt x="250" y="2810"/>
                  </a:cubicBezTo>
                  <a:cubicBezTo>
                    <a:pt x="295" y="2828"/>
                    <a:pt x="339" y="2837"/>
                    <a:pt x="393" y="2837"/>
                  </a:cubicBezTo>
                  <a:cubicBezTo>
                    <a:pt x="428" y="2837"/>
                    <a:pt x="455" y="2837"/>
                    <a:pt x="491" y="2828"/>
                  </a:cubicBezTo>
                  <a:cubicBezTo>
                    <a:pt x="589" y="2810"/>
                    <a:pt x="714" y="2775"/>
                    <a:pt x="839" y="2694"/>
                  </a:cubicBezTo>
                  <a:cubicBezTo>
                    <a:pt x="1062" y="2561"/>
                    <a:pt x="1285" y="2364"/>
                    <a:pt x="1472" y="2123"/>
                  </a:cubicBezTo>
                  <a:cubicBezTo>
                    <a:pt x="1544" y="2016"/>
                    <a:pt x="1624" y="1909"/>
                    <a:pt x="1686" y="1802"/>
                  </a:cubicBezTo>
                  <a:cubicBezTo>
                    <a:pt x="1900" y="1419"/>
                    <a:pt x="2043" y="990"/>
                    <a:pt x="2043" y="616"/>
                  </a:cubicBezTo>
                  <a:lnTo>
                    <a:pt x="2043" y="598"/>
                  </a:lnTo>
                  <a:cubicBezTo>
                    <a:pt x="2043" y="518"/>
                    <a:pt x="2034" y="411"/>
                    <a:pt x="1999" y="312"/>
                  </a:cubicBezTo>
                  <a:cubicBezTo>
                    <a:pt x="1963" y="152"/>
                    <a:pt x="1856" y="0"/>
                    <a:pt x="1642" y="0"/>
                  </a:cubicBezTo>
                  <a:cubicBezTo>
                    <a:pt x="1517" y="0"/>
                    <a:pt x="1365" y="45"/>
                    <a:pt x="1205" y="143"/>
                  </a:cubicBezTo>
                  <a:cubicBezTo>
                    <a:pt x="1187" y="152"/>
                    <a:pt x="1169" y="161"/>
                    <a:pt x="1151" y="170"/>
                  </a:cubicBezTo>
                  <a:cubicBezTo>
                    <a:pt x="1151" y="179"/>
                    <a:pt x="1142" y="179"/>
                    <a:pt x="1142" y="179"/>
                  </a:cubicBezTo>
                  <a:cubicBezTo>
                    <a:pt x="1098" y="214"/>
                    <a:pt x="1044" y="250"/>
                    <a:pt x="999" y="286"/>
                  </a:cubicBezTo>
                  <a:cubicBezTo>
                    <a:pt x="973" y="304"/>
                    <a:pt x="955" y="321"/>
                    <a:pt x="928" y="339"/>
                  </a:cubicBezTo>
                  <a:cubicBezTo>
                    <a:pt x="910" y="357"/>
                    <a:pt x="892" y="366"/>
                    <a:pt x="874" y="384"/>
                  </a:cubicBezTo>
                  <a:cubicBezTo>
                    <a:pt x="866" y="402"/>
                    <a:pt x="848" y="411"/>
                    <a:pt x="839" y="428"/>
                  </a:cubicBezTo>
                  <a:cubicBezTo>
                    <a:pt x="803" y="464"/>
                    <a:pt x="759" y="500"/>
                    <a:pt x="723" y="536"/>
                  </a:cubicBezTo>
                  <a:cubicBezTo>
                    <a:pt x="527" y="759"/>
                    <a:pt x="348" y="1026"/>
                    <a:pt x="223" y="1303"/>
                  </a:cubicBezTo>
                  <a:cubicBezTo>
                    <a:pt x="196" y="1347"/>
                    <a:pt x="188" y="1383"/>
                    <a:pt x="170" y="1419"/>
                  </a:cubicBezTo>
                  <a:cubicBezTo>
                    <a:pt x="143" y="1490"/>
                    <a:pt x="116" y="1561"/>
                    <a:pt x="98" y="1633"/>
                  </a:cubicBezTo>
                  <a:lnTo>
                    <a:pt x="98" y="1642"/>
                  </a:lnTo>
                  <a:cubicBezTo>
                    <a:pt x="89" y="1651"/>
                    <a:pt x="89" y="1651"/>
                    <a:pt x="89" y="1660"/>
                  </a:cubicBezTo>
                  <a:cubicBezTo>
                    <a:pt x="81" y="1695"/>
                    <a:pt x="72" y="1740"/>
                    <a:pt x="54" y="1776"/>
                  </a:cubicBezTo>
                  <a:cubicBezTo>
                    <a:pt x="36" y="1856"/>
                    <a:pt x="18" y="1927"/>
                    <a:pt x="18" y="1999"/>
                  </a:cubicBezTo>
                  <a:cubicBezTo>
                    <a:pt x="0" y="2079"/>
                    <a:pt x="0" y="2150"/>
                    <a:pt x="0" y="2222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2816075" y="2670700"/>
              <a:ext cx="48650" cy="70725"/>
            </a:xfrm>
            <a:custGeom>
              <a:avLst/>
              <a:gdLst/>
              <a:ahLst/>
              <a:cxnLst/>
              <a:rect l="l" t="t" r="r" b="b"/>
              <a:pathLst>
                <a:path w="1946" h="2829" extrusionOk="0">
                  <a:moveTo>
                    <a:pt x="90" y="2676"/>
                  </a:moveTo>
                  <a:cubicBezTo>
                    <a:pt x="214" y="2676"/>
                    <a:pt x="366" y="2632"/>
                    <a:pt x="527" y="2534"/>
                  </a:cubicBezTo>
                  <a:cubicBezTo>
                    <a:pt x="1178" y="2159"/>
                    <a:pt x="1731" y="1205"/>
                    <a:pt x="1731" y="455"/>
                  </a:cubicBezTo>
                  <a:cubicBezTo>
                    <a:pt x="1731" y="339"/>
                    <a:pt x="1722" y="143"/>
                    <a:pt x="1633" y="0"/>
                  </a:cubicBezTo>
                  <a:cubicBezTo>
                    <a:pt x="1909" y="63"/>
                    <a:pt x="1945" y="437"/>
                    <a:pt x="1945" y="607"/>
                  </a:cubicBezTo>
                  <a:cubicBezTo>
                    <a:pt x="1945" y="1356"/>
                    <a:pt x="1392" y="2311"/>
                    <a:pt x="741" y="2685"/>
                  </a:cubicBezTo>
                  <a:cubicBezTo>
                    <a:pt x="580" y="2784"/>
                    <a:pt x="429" y="2828"/>
                    <a:pt x="295" y="2828"/>
                  </a:cubicBezTo>
                  <a:cubicBezTo>
                    <a:pt x="152" y="2828"/>
                    <a:pt x="63" y="2766"/>
                    <a:pt x="0" y="2668"/>
                  </a:cubicBezTo>
                  <a:cubicBezTo>
                    <a:pt x="27" y="2676"/>
                    <a:pt x="54" y="2676"/>
                    <a:pt x="90" y="2676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2815850" y="2676275"/>
              <a:ext cx="45075" cy="63125"/>
            </a:xfrm>
            <a:custGeom>
              <a:avLst/>
              <a:gdLst/>
              <a:ahLst/>
              <a:cxnLst/>
              <a:rect l="l" t="t" r="r" b="b"/>
              <a:pathLst>
                <a:path w="1803" h="2525" extrusionOk="0">
                  <a:moveTo>
                    <a:pt x="27" y="2462"/>
                  </a:moveTo>
                  <a:lnTo>
                    <a:pt x="322" y="1829"/>
                  </a:lnTo>
                  <a:cubicBezTo>
                    <a:pt x="223" y="1758"/>
                    <a:pt x="170" y="1624"/>
                    <a:pt x="170" y="1445"/>
                  </a:cubicBezTo>
                  <a:cubicBezTo>
                    <a:pt x="170" y="1428"/>
                    <a:pt x="170" y="1410"/>
                    <a:pt x="170" y="1392"/>
                  </a:cubicBezTo>
                  <a:lnTo>
                    <a:pt x="0" y="1428"/>
                  </a:lnTo>
                  <a:cubicBezTo>
                    <a:pt x="0" y="1419"/>
                    <a:pt x="0" y="1419"/>
                    <a:pt x="9" y="1410"/>
                  </a:cubicBezTo>
                  <a:lnTo>
                    <a:pt x="9" y="1401"/>
                  </a:lnTo>
                  <a:cubicBezTo>
                    <a:pt x="27" y="1329"/>
                    <a:pt x="54" y="1258"/>
                    <a:pt x="81" y="1187"/>
                  </a:cubicBezTo>
                  <a:cubicBezTo>
                    <a:pt x="99" y="1151"/>
                    <a:pt x="107" y="1115"/>
                    <a:pt x="134" y="1071"/>
                  </a:cubicBezTo>
                  <a:lnTo>
                    <a:pt x="250" y="1044"/>
                  </a:lnTo>
                  <a:cubicBezTo>
                    <a:pt x="339" y="839"/>
                    <a:pt x="473" y="634"/>
                    <a:pt x="634" y="491"/>
                  </a:cubicBezTo>
                  <a:lnTo>
                    <a:pt x="634" y="304"/>
                  </a:lnTo>
                  <a:cubicBezTo>
                    <a:pt x="670" y="268"/>
                    <a:pt x="714" y="232"/>
                    <a:pt x="750" y="196"/>
                  </a:cubicBezTo>
                  <a:cubicBezTo>
                    <a:pt x="759" y="179"/>
                    <a:pt x="777" y="170"/>
                    <a:pt x="785" y="152"/>
                  </a:cubicBezTo>
                  <a:cubicBezTo>
                    <a:pt x="803" y="134"/>
                    <a:pt x="821" y="125"/>
                    <a:pt x="839" y="107"/>
                  </a:cubicBezTo>
                  <a:cubicBezTo>
                    <a:pt x="866" y="89"/>
                    <a:pt x="884" y="72"/>
                    <a:pt x="910" y="54"/>
                  </a:cubicBezTo>
                  <a:lnTo>
                    <a:pt x="910" y="330"/>
                  </a:lnTo>
                  <a:cubicBezTo>
                    <a:pt x="1080" y="277"/>
                    <a:pt x="1223" y="321"/>
                    <a:pt x="1303" y="428"/>
                  </a:cubicBezTo>
                  <a:lnTo>
                    <a:pt x="1767" y="0"/>
                  </a:lnTo>
                  <a:cubicBezTo>
                    <a:pt x="1794" y="98"/>
                    <a:pt x="1802" y="205"/>
                    <a:pt x="1802" y="286"/>
                  </a:cubicBezTo>
                  <a:lnTo>
                    <a:pt x="1392" y="678"/>
                  </a:lnTo>
                  <a:cubicBezTo>
                    <a:pt x="1392" y="696"/>
                    <a:pt x="1392" y="714"/>
                    <a:pt x="1392" y="741"/>
                  </a:cubicBezTo>
                  <a:cubicBezTo>
                    <a:pt x="1392" y="919"/>
                    <a:pt x="1339" y="1106"/>
                    <a:pt x="1240" y="1285"/>
                  </a:cubicBezTo>
                  <a:lnTo>
                    <a:pt x="1446" y="1490"/>
                  </a:lnTo>
                  <a:cubicBezTo>
                    <a:pt x="1383" y="1597"/>
                    <a:pt x="1303" y="1704"/>
                    <a:pt x="1232" y="1811"/>
                  </a:cubicBezTo>
                  <a:lnTo>
                    <a:pt x="1026" y="1597"/>
                  </a:lnTo>
                  <a:cubicBezTo>
                    <a:pt x="955" y="1677"/>
                    <a:pt x="866" y="1749"/>
                    <a:pt x="785" y="1802"/>
                  </a:cubicBezTo>
                  <a:cubicBezTo>
                    <a:pt x="696" y="1847"/>
                    <a:pt x="616" y="1874"/>
                    <a:pt x="545" y="1883"/>
                  </a:cubicBezTo>
                  <a:lnTo>
                    <a:pt x="250" y="2516"/>
                  </a:lnTo>
                  <a:cubicBezTo>
                    <a:pt x="215" y="2525"/>
                    <a:pt x="188" y="2525"/>
                    <a:pt x="161" y="2525"/>
                  </a:cubicBezTo>
                  <a:cubicBezTo>
                    <a:pt x="125" y="2525"/>
                    <a:pt x="107" y="2525"/>
                    <a:pt x="81" y="2516"/>
                  </a:cubicBezTo>
                  <a:lnTo>
                    <a:pt x="72" y="251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2829450" y="2697225"/>
              <a:ext cx="11850" cy="14300"/>
            </a:xfrm>
            <a:custGeom>
              <a:avLst/>
              <a:gdLst/>
              <a:ahLst/>
              <a:cxnLst/>
              <a:rect l="l" t="t" r="r" b="b"/>
              <a:pathLst>
                <a:path w="474" h="572" extrusionOk="0">
                  <a:moveTo>
                    <a:pt x="1" y="367"/>
                  </a:moveTo>
                  <a:cubicBezTo>
                    <a:pt x="1" y="242"/>
                    <a:pt x="90" y="99"/>
                    <a:pt x="197" y="36"/>
                  </a:cubicBezTo>
                  <a:cubicBezTo>
                    <a:pt x="250" y="1"/>
                    <a:pt x="295" y="1"/>
                    <a:pt x="331" y="19"/>
                  </a:cubicBezTo>
                  <a:lnTo>
                    <a:pt x="331" y="19"/>
                  </a:lnTo>
                  <a:lnTo>
                    <a:pt x="331" y="19"/>
                  </a:lnTo>
                  <a:lnTo>
                    <a:pt x="473" y="99"/>
                  </a:lnTo>
                  <a:lnTo>
                    <a:pt x="197" y="572"/>
                  </a:lnTo>
                  <a:lnTo>
                    <a:pt x="63" y="491"/>
                  </a:lnTo>
                  <a:cubicBezTo>
                    <a:pt x="63" y="491"/>
                    <a:pt x="63" y="491"/>
                    <a:pt x="63" y="491"/>
                  </a:cubicBezTo>
                  <a:lnTo>
                    <a:pt x="63" y="491"/>
                  </a:lnTo>
                  <a:cubicBezTo>
                    <a:pt x="27" y="474"/>
                    <a:pt x="1" y="429"/>
                    <a:pt x="1" y="367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2832800" y="2698575"/>
              <a:ext cx="9825" cy="14075"/>
            </a:xfrm>
            <a:custGeom>
              <a:avLst/>
              <a:gdLst/>
              <a:ahLst/>
              <a:cxnLst/>
              <a:rect l="l" t="t" r="r" b="b"/>
              <a:pathLst>
                <a:path w="393" h="563" extrusionOk="0">
                  <a:moveTo>
                    <a:pt x="0" y="393"/>
                  </a:moveTo>
                  <a:cubicBezTo>
                    <a:pt x="0" y="509"/>
                    <a:pt x="90" y="562"/>
                    <a:pt x="197" y="500"/>
                  </a:cubicBezTo>
                  <a:cubicBezTo>
                    <a:pt x="304" y="437"/>
                    <a:pt x="393" y="286"/>
                    <a:pt x="393" y="170"/>
                  </a:cubicBezTo>
                  <a:cubicBezTo>
                    <a:pt x="393" y="45"/>
                    <a:pt x="304" y="0"/>
                    <a:pt x="197" y="54"/>
                  </a:cubicBezTo>
                  <a:cubicBezTo>
                    <a:pt x="90" y="116"/>
                    <a:pt x="0" y="268"/>
                    <a:pt x="0" y="393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2307350" y="2905525"/>
              <a:ext cx="115100" cy="62250"/>
            </a:xfrm>
            <a:custGeom>
              <a:avLst/>
              <a:gdLst/>
              <a:ahLst/>
              <a:cxnLst/>
              <a:rect l="l" t="t" r="r" b="b"/>
              <a:pathLst>
                <a:path w="4604" h="2490" extrusionOk="0">
                  <a:moveTo>
                    <a:pt x="4113" y="2490"/>
                  </a:moveTo>
                  <a:lnTo>
                    <a:pt x="0" y="1"/>
                  </a:lnTo>
                  <a:lnTo>
                    <a:pt x="3952" y="367"/>
                  </a:lnTo>
                  <a:lnTo>
                    <a:pt x="4604" y="1749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2292400" y="2908650"/>
              <a:ext cx="106650" cy="128500"/>
            </a:xfrm>
            <a:custGeom>
              <a:avLst/>
              <a:gdLst/>
              <a:ahLst/>
              <a:cxnLst/>
              <a:rect l="l" t="t" r="r" b="b"/>
              <a:pathLst>
                <a:path w="4266" h="5140" extrusionOk="0">
                  <a:moveTo>
                    <a:pt x="1" y="3311"/>
                  </a:moveTo>
                  <a:cubicBezTo>
                    <a:pt x="1" y="2213"/>
                    <a:pt x="786" y="866"/>
                    <a:pt x="1740" y="304"/>
                  </a:cubicBezTo>
                  <a:cubicBezTo>
                    <a:pt x="2222" y="28"/>
                    <a:pt x="2659" y="1"/>
                    <a:pt x="2971" y="179"/>
                  </a:cubicBezTo>
                  <a:lnTo>
                    <a:pt x="2971" y="179"/>
                  </a:lnTo>
                  <a:lnTo>
                    <a:pt x="2980" y="179"/>
                  </a:lnTo>
                  <a:lnTo>
                    <a:pt x="2980" y="179"/>
                  </a:lnTo>
                  <a:lnTo>
                    <a:pt x="4265" y="920"/>
                  </a:lnTo>
                  <a:lnTo>
                    <a:pt x="1740" y="5139"/>
                  </a:lnTo>
                  <a:lnTo>
                    <a:pt x="518" y="4435"/>
                  </a:lnTo>
                  <a:cubicBezTo>
                    <a:pt x="509" y="4435"/>
                    <a:pt x="509" y="4435"/>
                    <a:pt x="509" y="4435"/>
                  </a:cubicBezTo>
                  <a:lnTo>
                    <a:pt x="509" y="4435"/>
                  </a:lnTo>
                  <a:lnTo>
                    <a:pt x="509" y="4435"/>
                  </a:lnTo>
                  <a:cubicBezTo>
                    <a:pt x="197" y="4247"/>
                    <a:pt x="1" y="3864"/>
                    <a:pt x="1" y="331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2322950" y="2919800"/>
              <a:ext cx="87250" cy="127825"/>
            </a:xfrm>
            <a:custGeom>
              <a:avLst/>
              <a:gdLst/>
              <a:ahLst/>
              <a:cxnLst/>
              <a:rect l="l" t="t" r="r" b="b"/>
              <a:pathLst>
                <a:path w="3490" h="5113" extrusionOk="0">
                  <a:moveTo>
                    <a:pt x="1" y="3569"/>
                  </a:moveTo>
                  <a:cubicBezTo>
                    <a:pt x="1" y="4667"/>
                    <a:pt x="786" y="5113"/>
                    <a:pt x="1749" y="4560"/>
                  </a:cubicBezTo>
                  <a:cubicBezTo>
                    <a:pt x="2713" y="4006"/>
                    <a:pt x="3489" y="2659"/>
                    <a:pt x="3489" y="1553"/>
                  </a:cubicBezTo>
                  <a:cubicBezTo>
                    <a:pt x="3489" y="447"/>
                    <a:pt x="2713" y="1"/>
                    <a:pt x="1749" y="554"/>
                  </a:cubicBezTo>
                  <a:cubicBezTo>
                    <a:pt x="786" y="1116"/>
                    <a:pt x="1" y="2463"/>
                    <a:pt x="1" y="3569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2341025" y="2948125"/>
              <a:ext cx="51100" cy="71175"/>
            </a:xfrm>
            <a:custGeom>
              <a:avLst/>
              <a:gdLst/>
              <a:ahLst/>
              <a:cxnLst/>
              <a:rect l="l" t="t" r="r" b="b"/>
              <a:pathLst>
                <a:path w="2044" h="2847" extrusionOk="0">
                  <a:moveTo>
                    <a:pt x="1" y="2231"/>
                  </a:moveTo>
                  <a:cubicBezTo>
                    <a:pt x="1" y="2347"/>
                    <a:pt x="9" y="2561"/>
                    <a:pt x="117" y="2704"/>
                  </a:cubicBezTo>
                  <a:cubicBezTo>
                    <a:pt x="125" y="2722"/>
                    <a:pt x="143" y="2740"/>
                    <a:pt x="161" y="2757"/>
                  </a:cubicBezTo>
                  <a:lnTo>
                    <a:pt x="170" y="2757"/>
                  </a:lnTo>
                  <a:cubicBezTo>
                    <a:pt x="188" y="2784"/>
                    <a:pt x="215" y="2802"/>
                    <a:pt x="250" y="2820"/>
                  </a:cubicBezTo>
                  <a:cubicBezTo>
                    <a:pt x="295" y="2838"/>
                    <a:pt x="340" y="2847"/>
                    <a:pt x="402" y="2847"/>
                  </a:cubicBezTo>
                  <a:cubicBezTo>
                    <a:pt x="429" y="2847"/>
                    <a:pt x="456" y="2838"/>
                    <a:pt x="491" y="2838"/>
                  </a:cubicBezTo>
                  <a:cubicBezTo>
                    <a:pt x="598" y="2820"/>
                    <a:pt x="714" y="2775"/>
                    <a:pt x="839" y="2704"/>
                  </a:cubicBezTo>
                  <a:cubicBezTo>
                    <a:pt x="1062" y="2570"/>
                    <a:pt x="1285" y="2365"/>
                    <a:pt x="1473" y="2124"/>
                  </a:cubicBezTo>
                  <a:cubicBezTo>
                    <a:pt x="1553" y="2026"/>
                    <a:pt x="1624" y="1919"/>
                    <a:pt x="1687" y="1803"/>
                  </a:cubicBezTo>
                  <a:cubicBezTo>
                    <a:pt x="1910" y="1428"/>
                    <a:pt x="2043" y="1000"/>
                    <a:pt x="2043" y="625"/>
                  </a:cubicBezTo>
                  <a:lnTo>
                    <a:pt x="2043" y="608"/>
                  </a:lnTo>
                  <a:cubicBezTo>
                    <a:pt x="2043" y="527"/>
                    <a:pt x="2035" y="420"/>
                    <a:pt x="2008" y="313"/>
                  </a:cubicBezTo>
                  <a:cubicBezTo>
                    <a:pt x="1963" y="153"/>
                    <a:pt x="1865" y="1"/>
                    <a:pt x="1651" y="1"/>
                  </a:cubicBezTo>
                  <a:cubicBezTo>
                    <a:pt x="1517" y="1"/>
                    <a:pt x="1374" y="54"/>
                    <a:pt x="1205" y="153"/>
                  </a:cubicBezTo>
                  <a:cubicBezTo>
                    <a:pt x="1187" y="161"/>
                    <a:pt x="1169" y="170"/>
                    <a:pt x="1151" y="179"/>
                  </a:cubicBezTo>
                  <a:cubicBezTo>
                    <a:pt x="1151" y="179"/>
                    <a:pt x="1142" y="179"/>
                    <a:pt x="1142" y="188"/>
                  </a:cubicBezTo>
                  <a:cubicBezTo>
                    <a:pt x="1098" y="215"/>
                    <a:pt x="1044" y="251"/>
                    <a:pt x="1000" y="286"/>
                  </a:cubicBezTo>
                  <a:cubicBezTo>
                    <a:pt x="973" y="313"/>
                    <a:pt x="955" y="331"/>
                    <a:pt x="928" y="349"/>
                  </a:cubicBezTo>
                  <a:cubicBezTo>
                    <a:pt x="910" y="367"/>
                    <a:pt x="893" y="376"/>
                    <a:pt x="875" y="393"/>
                  </a:cubicBezTo>
                  <a:cubicBezTo>
                    <a:pt x="866" y="402"/>
                    <a:pt x="848" y="420"/>
                    <a:pt x="839" y="429"/>
                  </a:cubicBezTo>
                  <a:cubicBezTo>
                    <a:pt x="803" y="465"/>
                    <a:pt x="768" y="509"/>
                    <a:pt x="732" y="545"/>
                  </a:cubicBezTo>
                  <a:cubicBezTo>
                    <a:pt x="527" y="759"/>
                    <a:pt x="348" y="1036"/>
                    <a:pt x="224" y="1312"/>
                  </a:cubicBezTo>
                  <a:cubicBezTo>
                    <a:pt x="206" y="1348"/>
                    <a:pt x="188" y="1393"/>
                    <a:pt x="170" y="1428"/>
                  </a:cubicBezTo>
                  <a:cubicBezTo>
                    <a:pt x="143" y="1491"/>
                    <a:pt x="117" y="1562"/>
                    <a:pt x="99" y="1633"/>
                  </a:cubicBezTo>
                  <a:lnTo>
                    <a:pt x="99" y="1642"/>
                  </a:lnTo>
                  <a:cubicBezTo>
                    <a:pt x="90" y="1651"/>
                    <a:pt x="90" y="1660"/>
                    <a:pt x="90" y="1669"/>
                  </a:cubicBezTo>
                  <a:cubicBezTo>
                    <a:pt x="81" y="1705"/>
                    <a:pt x="72" y="1740"/>
                    <a:pt x="63" y="1785"/>
                  </a:cubicBezTo>
                  <a:cubicBezTo>
                    <a:pt x="36" y="1856"/>
                    <a:pt x="27" y="1937"/>
                    <a:pt x="18" y="2008"/>
                  </a:cubicBezTo>
                  <a:cubicBezTo>
                    <a:pt x="9" y="2088"/>
                    <a:pt x="1" y="2160"/>
                    <a:pt x="1" y="223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2343700" y="2948575"/>
              <a:ext cx="48425" cy="70725"/>
            </a:xfrm>
            <a:custGeom>
              <a:avLst/>
              <a:gdLst/>
              <a:ahLst/>
              <a:cxnLst/>
              <a:rect l="l" t="t" r="r" b="b"/>
              <a:pathLst>
                <a:path w="1937" h="2829" extrusionOk="0">
                  <a:moveTo>
                    <a:pt x="81" y="2677"/>
                  </a:moveTo>
                  <a:cubicBezTo>
                    <a:pt x="206" y="2677"/>
                    <a:pt x="357" y="2624"/>
                    <a:pt x="518" y="2534"/>
                  </a:cubicBezTo>
                  <a:cubicBezTo>
                    <a:pt x="1178" y="2151"/>
                    <a:pt x="1731" y="1205"/>
                    <a:pt x="1731" y="447"/>
                  </a:cubicBezTo>
                  <a:cubicBezTo>
                    <a:pt x="1731" y="340"/>
                    <a:pt x="1713" y="135"/>
                    <a:pt x="1624" y="1"/>
                  </a:cubicBezTo>
                  <a:cubicBezTo>
                    <a:pt x="1910" y="54"/>
                    <a:pt x="1936" y="438"/>
                    <a:pt x="1936" y="607"/>
                  </a:cubicBezTo>
                  <a:cubicBezTo>
                    <a:pt x="1936" y="1357"/>
                    <a:pt x="1383" y="2311"/>
                    <a:pt x="732" y="2686"/>
                  </a:cubicBezTo>
                  <a:cubicBezTo>
                    <a:pt x="572" y="2784"/>
                    <a:pt x="420" y="2829"/>
                    <a:pt x="295" y="2829"/>
                  </a:cubicBezTo>
                  <a:cubicBezTo>
                    <a:pt x="143" y="2829"/>
                    <a:pt x="54" y="2757"/>
                    <a:pt x="1" y="2668"/>
                  </a:cubicBezTo>
                  <a:cubicBezTo>
                    <a:pt x="18" y="2668"/>
                    <a:pt x="45" y="2677"/>
                    <a:pt x="81" y="2677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2343250" y="2953925"/>
              <a:ext cx="45075" cy="63375"/>
            </a:xfrm>
            <a:custGeom>
              <a:avLst/>
              <a:gdLst/>
              <a:ahLst/>
              <a:cxnLst/>
              <a:rect l="l" t="t" r="r" b="b"/>
              <a:pathLst>
                <a:path w="1803" h="2535" extrusionOk="0">
                  <a:moveTo>
                    <a:pt x="28" y="2472"/>
                  </a:moveTo>
                  <a:lnTo>
                    <a:pt x="322" y="1830"/>
                  </a:lnTo>
                  <a:cubicBezTo>
                    <a:pt x="233" y="1767"/>
                    <a:pt x="170" y="1633"/>
                    <a:pt x="170" y="1455"/>
                  </a:cubicBezTo>
                  <a:cubicBezTo>
                    <a:pt x="170" y="1437"/>
                    <a:pt x="170" y="1419"/>
                    <a:pt x="170" y="1401"/>
                  </a:cubicBezTo>
                  <a:lnTo>
                    <a:pt x="1" y="1437"/>
                  </a:lnTo>
                  <a:cubicBezTo>
                    <a:pt x="1" y="1428"/>
                    <a:pt x="1" y="1419"/>
                    <a:pt x="10" y="1410"/>
                  </a:cubicBezTo>
                  <a:lnTo>
                    <a:pt x="10" y="1401"/>
                  </a:lnTo>
                  <a:cubicBezTo>
                    <a:pt x="28" y="1330"/>
                    <a:pt x="54" y="1259"/>
                    <a:pt x="81" y="1196"/>
                  </a:cubicBezTo>
                  <a:cubicBezTo>
                    <a:pt x="99" y="1161"/>
                    <a:pt x="117" y="1116"/>
                    <a:pt x="135" y="1080"/>
                  </a:cubicBezTo>
                  <a:lnTo>
                    <a:pt x="251" y="1054"/>
                  </a:lnTo>
                  <a:cubicBezTo>
                    <a:pt x="340" y="839"/>
                    <a:pt x="474" y="643"/>
                    <a:pt x="643" y="500"/>
                  </a:cubicBezTo>
                  <a:lnTo>
                    <a:pt x="643" y="313"/>
                  </a:lnTo>
                  <a:cubicBezTo>
                    <a:pt x="679" y="277"/>
                    <a:pt x="714" y="233"/>
                    <a:pt x="750" y="197"/>
                  </a:cubicBezTo>
                  <a:cubicBezTo>
                    <a:pt x="759" y="188"/>
                    <a:pt x="777" y="170"/>
                    <a:pt x="786" y="161"/>
                  </a:cubicBezTo>
                  <a:cubicBezTo>
                    <a:pt x="804" y="144"/>
                    <a:pt x="821" y="135"/>
                    <a:pt x="839" y="117"/>
                  </a:cubicBezTo>
                  <a:cubicBezTo>
                    <a:pt x="866" y="99"/>
                    <a:pt x="884" y="81"/>
                    <a:pt x="911" y="54"/>
                  </a:cubicBezTo>
                  <a:lnTo>
                    <a:pt x="911" y="340"/>
                  </a:lnTo>
                  <a:cubicBezTo>
                    <a:pt x="1080" y="277"/>
                    <a:pt x="1223" y="322"/>
                    <a:pt x="1303" y="438"/>
                  </a:cubicBezTo>
                  <a:lnTo>
                    <a:pt x="1767" y="1"/>
                  </a:lnTo>
                  <a:cubicBezTo>
                    <a:pt x="1794" y="108"/>
                    <a:pt x="1803" y="215"/>
                    <a:pt x="1803" y="295"/>
                  </a:cubicBezTo>
                  <a:lnTo>
                    <a:pt x="1392" y="688"/>
                  </a:lnTo>
                  <a:cubicBezTo>
                    <a:pt x="1392" y="706"/>
                    <a:pt x="1392" y="723"/>
                    <a:pt x="1392" y="750"/>
                  </a:cubicBezTo>
                  <a:cubicBezTo>
                    <a:pt x="1392" y="920"/>
                    <a:pt x="1339" y="1116"/>
                    <a:pt x="1250" y="1294"/>
                  </a:cubicBezTo>
                  <a:lnTo>
                    <a:pt x="1446" y="1491"/>
                  </a:lnTo>
                  <a:cubicBezTo>
                    <a:pt x="1384" y="1607"/>
                    <a:pt x="1312" y="1714"/>
                    <a:pt x="1232" y="1812"/>
                  </a:cubicBezTo>
                  <a:lnTo>
                    <a:pt x="1027" y="1607"/>
                  </a:lnTo>
                  <a:cubicBezTo>
                    <a:pt x="955" y="1687"/>
                    <a:pt x="875" y="1758"/>
                    <a:pt x="786" y="1803"/>
                  </a:cubicBezTo>
                  <a:cubicBezTo>
                    <a:pt x="697" y="1856"/>
                    <a:pt x="616" y="1883"/>
                    <a:pt x="545" y="1892"/>
                  </a:cubicBezTo>
                  <a:lnTo>
                    <a:pt x="251" y="2525"/>
                  </a:lnTo>
                  <a:cubicBezTo>
                    <a:pt x="215" y="2525"/>
                    <a:pt x="188" y="2534"/>
                    <a:pt x="161" y="2534"/>
                  </a:cubicBezTo>
                  <a:cubicBezTo>
                    <a:pt x="135" y="2534"/>
                    <a:pt x="108" y="2525"/>
                    <a:pt x="81" y="2525"/>
                  </a:cubicBezTo>
                  <a:lnTo>
                    <a:pt x="72" y="252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2357075" y="2975125"/>
              <a:ext cx="11625" cy="14075"/>
            </a:xfrm>
            <a:custGeom>
              <a:avLst/>
              <a:gdLst/>
              <a:ahLst/>
              <a:cxnLst/>
              <a:rect l="l" t="t" r="r" b="b"/>
              <a:pathLst>
                <a:path w="465" h="563" extrusionOk="0">
                  <a:moveTo>
                    <a:pt x="1" y="366"/>
                  </a:moveTo>
                  <a:cubicBezTo>
                    <a:pt x="1" y="241"/>
                    <a:pt x="81" y="90"/>
                    <a:pt x="188" y="27"/>
                  </a:cubicBezTo>
                  <a:cubicBezTo>
                    <a:pt x="242" y="0"/>
                    <a:pt x="286" y="0"/>
                    <a:pt x="322" y="18"/>
                  </a:cubicBezTo>
                  <a:lnTo>
                    <a:pt x="322" y="18"/>
                  </a:lnTo>
                  <a:lnTo>
                    <a:pt x="322" y="18"/>
                  </a:lnTo>
                  <a:lnTo>
                    <a:pt x="465" y="98"/>
                  </a:lnTo>
                  <a:lnTo>
                    <a:pt x="188" y="562"/>
                  </a:lnTo>
                  <a:lnTo>
                    <a:pt x="54" y="482"/>
                  </a:lnTo>
                  <a:lnTo>
                    <a:pt x="54" y="482"/>
                  </a:lnTo>
                  <a:lnTo>
                    <a:pt x="54" y="482"/>
                  </a:lnTo>
                  <a:lnTo>
                    <a:pt x="54" y="482"/>
                  </a:lnTo>
                  <a:cubicBezTo>
                    <a:pt x="19" y="464"/>
                    <a:pt x="1" y="420"/>
                    <a:pt x="1" y="36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2360425" y="2976225"/>
              <a:ext cx="9625" cy="14075"/>
            </a:xfrm>
            <a:custGeom>
              <a:avLst/>
              <a:gdLst/>
              <a:ahLst/>
              <a:cxnLst/>
              <a:rect l="l" t="t" r="r" b="b"/>
              <a:pathLst>
                <a:path w="385" h="563" extrusionOk="0">
                  <a:moveTo>
                    <a:pt x="1" y="393"/>
                  </a:moveTo>
                  <a:cubicBezTo>
                    <a:pt x="1" y="518"/>
                    <a:pt x="81" y="563"/>
                    <a:pt x="188" y="509"/>
                  </a:cubicBezTo>
                  <a:cubicBezTo>
                    <a:pt x="295" y="447"/>
                    <a:pt x="384" y="295"/>
                    <a:pt x="384" y="170"/>
                  </a:cubicBezTo>
                  <a:cubicBezTo>
                    <a:pt x="384" y="54"/>
                    <a:pt x="295" y="1"/>
                    <a:pt x="188" y="63"/>
                  </a:cubicBezTo>
                  <a:cubicBezTo>
                    <a:pt x="81" y="126"/>
                    <a:pt x="1" y="277"/>
                    <a:pt x="1" y="393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2208100" y="2471750"/>
              <a:ext cx="748050" cy="609775"/>
            </a:xfrm>
            <a:custGeom>
              <a:avLst/>
              <a:gdLst/>
              <a:ahLst/>
              <a:cxnLst/>
              <a:rect l="l" t="t" r="r" b="b"/>
              <a:pathLst>
                <a:path w="29922" h="24391" extrusionOk="0">
                  <a:moveTo>
                    <a:pt x="1" y="19484"/>
                  </a:moveTo>
                  <a:lnTo>
                    <a:pt x="1" y="24391"/>
                  </a:lnTo>
                  <a:lnTo>
                    <a:pt x="4479" y="21920"/>
                  </a:lnTo>
                  <a:lnTo>
                    <a:pt x="4631" y="21821"/>
                  </a:lnTo>
                  <a:cubicBezTo>
                    <a:pt x="4595" y="21679"/>
                    <a:pt x="4577" y="21518"/>
                    <a:pt x="4577" y="21331"/>
                  </a:cubicBezTo>
                  <a:cubicBezTo>
                    <a:pt x="4577" y="20207"/>
                    <a:pt x="5371" y="18824"/>
                    <a:pt x="6352" y="18262"/>
                  </a:cubicBezTo>
                  <a:cubicBezTo>
                    <a:pt x="7289" y="17727"/>
                    <a:pt x="8056" y="18101"/>
                    <a:pt x="8128" y="19109"/>
                  </a:cubicBezTo>
                  <a:cubicBezTo>
                    <a:pt x="8137" y="19163"/>
                    <a:pt x="8137" y="19216"/>
                    <a:pt x="8137" y="19270"/>
                  </a:cubicBezTo>
                  <a:lnTo>
                    <a:pt x="8137" y="19279"/>
                  </a:lnTo>
                  <a:cubicBezTo>
                    <a:pt x="8137" y="19332"/>
                    <a:pt x="8137" y="19377"/>
                    <a:pt x="8128" y="19431"/>
                  </a:cubicBezTo>
                  <a:cubicBezTo>
                    <a:pt x="8128" y="19448"/>
                    <a:pt x="8128" y="19466"/>
                    <a:pt x="8128" y="19484"/>
                  </a:cubicBezTo>
                  <a:cubicBezTo>
                    <a:pt x="8119" y="19547"/>
                    <a:pt x="8119" y="19609"/>
                    <a:pt x="8110" y="19663"/>
                  </a:cubicBezTo>
                  <a:cubicBezTo>
                    <a:pt x="8101" y="19725"/>
                    <a:pt x="8092" y="19770"/>
                    <a:pt x="8083" y="19832"/>
                  </a:cubicBezTo>
                  <a:lnTo>
                    <a:pt x="8092" y="19823"/>
                  </a:lnTo>
                  <a:lnTo>
                    <a:pt x="17040" y="14435"/>
                  </a:lnTo>
                  <a:lnTo>
                    <a:pt x="23499" y="10545"/>
                  </a:lnTo>
                  <a:cubicBezTo>
                    <a:pt x="23490" y="10474"/>
                    <a:pt x="23490" y="10394"/>
                    <a:pt x="23490" y="10313"/>
                  </a:cubicBezTo>
                  <a:lnTo>
                    <a:pt x="23490" y="10295"/>
                  </a:lnTo>
                  <a:cubicBezTo>
                    <a:pt x="23490" y="10251"/>
                    <a:pt x="23490" y="10215"/>
                    <a:pt x="23490" y="10171"/>
                  </a:cubicBezTo>
                  <a:cubicBezTo>
                    <a:pt x="23490" y="10153"/>
                    <a:pt x="23490" y="10144"/>
                    <a:pt x="23499" y="10126"/>
                  </a:cubicBezTo>
                  <a:cubicBezTo>
                    <a:pt x="23499" y="10117"/>
                    <a:pt x="23499" y="10099"/>
                    <a:pt x="23499" y="10090"/>
                  </a:cubicBezTo>
                  <a:cubicBezTo>
                    <a:pt x="23508" y="10028"/>
                    <a:pt x="23508" y="9974"/>
                    <a:pt x="23525" y="9912"/>
                  </a:cubicBezTo>
                  <a:lnTo>
                    <a:pt x="23525" y="9903"/>
                  </a:lnTo>
                  <a:cubicBezTo>
                    <a:pt x="23534" y="9841"/>
                    <a:pt x="23543" y="9778"/>
                    <a:pt x="23552" y="9716"/>
                  </a:cubicBezTo>
                  <a:cubicBezTo>
                    <a:pt x="23766" y="8743"/>
                    <a:pt x="24453" y="7708"/>
                    <a:pt x="25274" y="7244"/>
                  </a:cubicBezTo>
                  <a:cubicBezTo>
                    <a:pt x="26112" y="6763"/>
                    <a:pt x="26817" y="7021"/>
                    <a:pt x="27005" y="7807"/>
                  </a:cubicBezTo>
                  <a:cubicBezTo>
                    <a:pt x="27014" y="7851"/>
                    <a:pt x="27022" y="7905"/>
                    <a:pt x="27031" y="7958"/>
                  </a:cubicBezTo>
                  <a:cubicBezTo>
                    <a:pt x="27040" y="8021"/>
                    <a:pt x="27049" y="8092"/>
                    <a:pt x="27049" y="8163"/>
                  </a:cubicBezTo>
                  <a:cubicBezTo>
                    <a:pt x="27049" y="8199"/>
                    <a:pt x="27049" y="8226"/>
                    <a:pt x="27049" y="8253"/>
                  </a:cubicBezTo>
                  <a:cubicBezTo>
                    <a:pt x="27049" y="8333"/>
                    <a:pt x="27049" y="8422"/>
                    <a:pt x="27040" y="8502"/>
                  </a:cubicBezTo>
                  <a:lnTo>
                    <a:pt x="29110" y="7307"/>
                  </a:lnTo>
                  <a:lnTo>
                    <a:pt x="29922" y="6843"/>
                  </a:lnTo>
                  <a:lnTo>
                    <a:pt x="29922" y="1963"/>
                  </a:lnTo>
                  <a:lnTo>
                    <a:pt x="25898" y="2820"/>
                  </a:lnTo>
                  <a:lnTo>
                    <a:pt x="24864" y="1"/>
                  </a:lnTo>
                  <a:lnTo>
                    <a:pt x="11562" y="8083"/>
                  </a:lnTo>
                  <a:lnTo>
                    <a:pt x="9983" y="12419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2465475" y="2562300"/>
              <a:ext cx="383400" cy="340350"/>
            </a:xfrm>
            <a:custGeom>
              <a:avLst/>
              <a:gdLst/>
              <a:ahLst/>
              <a:cxnLst/>
              <a:rect l="l" t="t" r="r" b="b"/>
              <a:pathLst>
                <a:path w="15336" h="13614" extrusionOk="0">
                  <a:moveTo>
                    <a:pt x="0" y="9261"/>
                  </a:moveTo>
                  <a:lnTo>
                    <a:pt x="0" y="13614"/>
                  </a:lnTo>
                  <a:lnTo>
                    <a:pt x="170" y="13516"/>
                  </a:lnTo>
                  <a:lnTo>
                    <a:pt x="12900" y="5764"/>
                  </a:lnTo>
                  <a:cubicBezTo>
                    <a:pt x="12900" y="5746"/>
                    <a:pt x="12900" y="5737"/>
                    <a:pt x="12900" y="5719"/>
                  </a:cubicBezTo>
                  <a:cubicBezTo>
                    <a:pt x="12900" y="4595"/>
                    <a:pt x="13694" y="3212"/>
                    <a:pt x="14685" y="2650"/>
                  </a:cubicBezTo>
                  <a:cubicBezTo>
                    <a:pt x="14916" y="2516"/>
                    <a:pt x="15131" y="2436"/>
                    <a:pt x="15336" y="2409"/>
                  </a:cubicBezTo>
                  <a:lnTo>
                    <a:pt x="15336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2469700" y="2563200"/>
              <a:ext cx="374950" cy="332100"/>
            </a:xfrm>
            <a:custGeom>
              <a:avLst/>
              <a:gdLst/>
              <a:ahLst/>
              <a:cxnLst/>
              <a:rect l="l" t="t" r="r" b="b"/>
              <a:pathLst>
                <a:path w="14998" h="13284" extrusionOk="0">
                  <a:moveTo>
                    <a:pt x="12562" y="5629"/>
                  </a:moveTo>
                  <a:cubicBezTo>
                    <a:pt x="12589" y="4461"/>
                    <a:pt x="13418" y="3051"/>
                    <a:pt x="14426" y="2462"/>
                  </a:cubicBezTo>
                  <a:cubicBezTo>
                    <a:pt x="14623" y="2355"/>
                    <a:pt x="14810" y="2275"/>
                    <a:pt x="14997" y="2230"/>
                  </a:cubicBezTo>
                  <a:lnTo>
                    <a:pt x="14997" y="0"/>
                  </a:lnTo>
                  <a:lnTo>
                    <a:pt x="1" y="9010"/>
                  </a:lnTo>
                  <a:lnTo>
                    <a:pt x="1" y="13284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2208100" y="2523725"/>
              <a:ext cx="748050" cy="438250"/>
            </a:xfrm>
            <a:custGeom>
              <a:avLst/>
              <a:gdLst/>
              <a:ahLst/>
              <a:cxnLst/>
              <a:rect l="l" t="t" r="r" b="b"/>
              <a:pathLst>
                <a:path w="29922" h="17530" extrusionOk="0">
                  <a:moveTo>
                    <a:pt x="1" y="17530"/>
                  </a:moveTo>
                  <a:lnTo>
                    <a:pt x="29922" y="0"/>
                  </a:lnTo>
                  <a:lnTo>
                    <a:pt x="25907" y="857"/>
                  </a:lnTo>
                  <a:lnTo>
                    <a:pt x="10295" y="1025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2208100" y="2520825"/>
              <a:ext cx="748050" cy="438050"/>
            </a:xfrm>
            <a:custGeom>
              <a:avLst/>
              <a:gdLst/>
              <a:ahLst/>
              <a:cxnLst/>
              <a:rect l="l" t="t" r="r" b="b"/>
              <a:pathLst>
                <a:path w="29922" h="17522" extrusionOk="0">
                  <a:moveTo>
                    <a:pt x="1" y="17521"/>
                  </a:moveTo>
                  <a:lnTo>
                    <a:pt x="29922" y="0"/>
                  </a:lnTo>
                  <a:lnTo>
                    <a:pt x="25907" y="857"/>
                  </a:lnTo>
                  <a:lnTo>
                    <a:pt x="10295" y="10242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2465475" y="2486250"/>
              <a:ext cx="383400" cy="290625"/>
            </a:xfrm>
            <a:custGeom>
              <a:avLst/>
              <a:gdLst/>
              <a:ahLst/>
              <a:cxnLst/>
              <a:rect l="l" t="t" r="r" b="b"/>
              <a:pathLst>
                <a:path w="15336" h="11625" extrusionOk="0">
                  <a:moveTo>
                    <a:pt x="15336" y="2365"/>
                  </a:moveTo>
                  <a:lnTo>
                    <a:pt x="14390" y="1"/>
                  </a:lnTo>
                  <a:lnTo>
                    <a:pt x="1419" y="7887"/>
                  </a:lnTo>
                  <a:lnTo>
                    <a:pt x="0" y="1162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2473725" y="2492275"/>
              <a:ext cx="370025" cy="275000"/>
            </a:xfrm>
            <a:custGeom>
              <a:avLst/>
              <a:gdLst/>
              <a:ahLst/>
              <a:cxnLst/>
              <a:rect l="l" t="t" r="r" b="b"/>
              <a:pathLst>
                <a:path w="14801" h="11000" extrusionOk="0">
                  <a:moveTo>
                    <a:pt x="1" y="11000"/>
                  </a:moveTo>
                  <a:lnTo>
                    <a:pt x="2704" y="9367"/>
                  </a:lnTo>
                  <a:lnTo>
                    <a:pt x="9082" y="5514"/>
                  </a:lnTo>
                  <a:lnTo>
                    <a:pt x="12624" y="3364"/>
                  </a:lnTo>
                  <a:lnTo>
                    <a:pt x="14783" y="2061"/>
                  </a:lnTo>
                  <a:lnTo>
                    <a:pt x="14801" y="2052"/>
                  </a:lnTo>
                  <a:lnTo>
                    <a:pt x="13971" y="0"/>
                  </a:lnTo>
                  <a:lnTo>
                    <a:pt x="10242" y="2266"/>
                  </a:lnTo>
                  <a:lnTo>
                    <a:pt x="6709" y="4425"/>
                  </a:lnTo>
                  <a:lnTo>
                    <a:pt x="1223" y="7762"/>
                  </a:lnTo>
                  <a:lnTo>
                    <a:pt x="928" y="854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2496925" y="2602900"/>
              <a:ext cx="203875" cy="123575"/>
            </a:xfrm>
            <a:custGeom>
              <a:avLst/>
              <a:gdLst/>
              <a:ahLst/>
              <a:cxnLst/>
              <a:rect l="l" t="t" r="r" b="b"/>
              <a:pathLst>
                <a:path w="8155" h="4943" extrusionOk="0">
                  <a:moveTo>
                    <a:pt x="0" y="4122"/>
                  </a:moveTo>
                  <a:lnTo>
                    <a:pt x="1776" y="4942"/>
                  </a:lnTo>
                  <a:lnTo>
                    <a:pt x="8154" y="1089"/>
                  </a:lnTo>
                  <a:lnTo>
                    <a:pt x="5781" y="0"/>
                  </a:lnTo>
                  <a:lnTo>
                    <a:pt x="295" y="33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2789525" y="2492275"/>
              <a:ext cx="54000" cy="51550"/>
            </a:xfrm>
            <a:custGeom>
              <a:avLst/>
              <a:gdLst/>
              <a:ahLst/>
              <a:cxnLst/>
              <a:rect l="l" t="t" r="r" b="b"/>
              <a:pathLst>
                <a:path w="2160" h="2062" extrusionOk="0">
                  <a:moveTo>
                    <a:pt x="1" y="821"/>
                  </a:moveTo>
                  <a:lnTo>
                    <a:pt x="2151" y="2061"/>
                  </a:lnTo>
                  <a:lnTo>
                    <a:pt x="2160" y="2052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2729750" y="2492275"/>
              <a:ext cx="114000" cy="84100"/>
            </a:xfrm>
            <a:custGeom>
              <a:avLst/>
              <a:gdLst/>
              <a:ahLst/>
              <a:cxnLst/>
              <a:rect l="l" t="t" r="r" b="b"/>
              <a:pathLst>
                <a:path w="4560" h="3364" extrusionOk="0">
                  <a:moveTo>
                    <a:pt x="1" y="2266"/>
                  </a:moveTo>
                  <a:lnTo>
                    <a:pt x="2383" y="3364"/>
                  </a:lnTo>
                  <a:lnTo>
                    <a:pt x="4542" y="2061"/>
                  </a:lnTo>
                  <a:lnTo>
                    <a:pt x="4560" y="2052"/>
                  </a:lnTo>
                  <a:lnTo>
                    <a:pt x="37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1970800" y="2823900"/>
              <a:ext cx="237325" cy="257175"/>
            </a:xfrm>
            <a:custGeom>
              <a:avLst/>
              <a:gdLst/>
              <a:ahLst/>
              <a:cxnLst/>
              <a:rect l="l" t="t" r="r" b="b"/>
              <a:pathLst>
                <a:path w="9493" h="10287" extrusionOk="0">
                  <a:moveTo>
                    <a:pt x="9493" y="10287"/>
                  </a:moveTo>
                  <a:lnTo>
                    <a:pt x="1" y="4881"/>
                  </a:lnTo>
                  <a:lnTo>
                    <a:pt x="1" y="1"/>
                  </a:lnTo>
                  <a:lnTo>
                    <a:pt x="9493" y="5398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1970800" y="2647275"/>
              <a:ext cx="486900" cy="311600"/>
            </a:xfrm>
            <a:custGeom>
              <a:avLst/>
              <a:gdLst/>
              <a:ahLst/>
              <a:cxnLst/>
              <a:rect l="l" t="t" r="r" b="b"/>
              <a:pathLst>
                <a:path w="19476" h="12464" extrusionOk="0">
                  <a:moveTo>
                    <a:pt x="9493" y="12463"/>
                  </a:moveTo>
                  <a:lnTo>
                    <a:pt x="1" y="7066"/>
                  </a:lnTo>
                  <a:lnTo>
                    <a:pt x="9983" y="0"/>
                  </a:lnTo>
                  <a:lnTo>
                    <a:pt x="19475" y="5398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2259850" y="2336600"/>
              <a:ext cx="569850" cy="337025"/>
            </a:xfrm>
            <a:custGeom>
              <a:avLst/>
              <a:gdLst/>
              <a:ahLst/>
              <a:cxnLst/>
              <a:rect l="l" t="t" r="r" b="b"/>
              <a:pathLst>
                <a:path w="22794" h="13481" extrusionOk="0">
                  <a:moveTo>
                    <a:pt x="9492" y="13480"/>
                  </a:moveTo>
                  <a:lnTo>
                    <a:pt x="22794" y="5407"/>
                  </a:lnTo>
                  <a:lnTo>
                    <a:pt x="13293" y="1"/>
                  </a:lnTo>
                  <a:lnTo>
                    <a:pt x="0" y="8083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2259850" y="2336600"/>
              <a:ext cx="569850" cy="202075"/>
            </a:xfrm>
            <a:custGeom>
              <a:avLst/>
              <a:gdLst/>
              <a:ahLst/>
              <a:cxnLst/>
              <a:rect l="l" t="t" r="r" b="b"/>
              <a:pathLst>
                <a:path w="22794" h="8083" extrusionOk="0">
                  <a:moveTo>
                    <a:pt x="22794" y="5407"/>
                  </a:moveTo>
                  <a:lnTo>
                    <a:pt x="0" y="8083"/>
                  </a:lnTo>
                  <a:lnTo>
                    <a:pt x="13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2351950" y="2525500"/>
              <a:ext cx="384300" cy="148350"/>
            </a:xfrm>
            <a:custGeom>
              <a:avLst/>
              <a:gdLst/>
              <a:ahLst/>
              <a:cxnLst/>
              <a:rect l="l" t="t" r="r" b="b"/>
              <a:pathLst>
                <a:path w="15372" h="5934" extrusionOk="0">
                  <a:moveTo>
                    <a:pt x="15372" y="1"/>
                  </a:moveTo>
                  <a:lnTo>
                    <a:pt x="1" y="2623"/>
                  </a:lnTo>
                  <a:lnTo>
                    <a:pt x="5808" y="593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2236200" y="2557175"/>
              <a:ext cx="88125" cy="83650"/>
            </a:xfrm>
            <a:custGeom>
              <a:avLst/>
              <a:gdLst/>
              <a:ahLst/>
              <a:cxnLst/>
              <a:rect l="l" t="t" r="r" b="b"/>
              <a:pathLst>
                <a:path w="3525" h="3346" extrusionOk="0">
                  <a:moveTo>
                    <a:pt x="1" y="3346"/>
                  </a:moveTo>
                  <a:lnTo>
                    <a:pt x="3524" y="1312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2345050" y="2621400"/>
              <a:ext cx="12725" cy="13625"/>
            </a:xfrm>
            <a:custGeom>
              <a:avLst/>
              <a:gdLst/>
              <a:ahLst/>
              <a:cxnLst/>
              <a:rect l="l" t="t" r="r" b="b"/>
              <a:pathLst>
                <a:path w="509" h="545" extrusionOk="0">
                  <a:moveTo>
                    <a:pt x="36" y="322"/>
                  </a:moveTo>
                  <a:lnTo>
                    <a:pt x="384" y="527"/>
                  </a:lnTo>
                  <a:cubicBezTo>
                    <a:pt x="410" y="545"/>
                    <a:pt x="446" y="536"/>
                    <a:pt x="455" y="500"/>
                  </a:cubicBezTo>
                  <a:lnTo>
                    <a:pt x="500" y="366"/>
                  </a:lnTo>
                  <a:cubicBezTo>
                    <a:pt x="509" y="340"/>
                    <a:pt x="500" y="313"/>
                    <a:pt x="473" y="304"/>
                  </a:cubicBezTo>
                  <a:lnTo>
                    <a:pt x="330" y="215"/>
                  </a:lnTo>
                  <a:lnTo>
                    <a:pt x="419" y="27"/>
                  </a:lnTo>
                  <a:lnTo>
                    <a:pt x="366" y="1"/>
                  </a:lnTo>
                  <a:lnTo>
                    <a:pt x="277" y="188"/>
                  </a:lnTo>
                  <a:lnTo>
                    <a:pt x="125" y="99"/>
                  </a:lnTo>
                  <a:cubicBezTo>
                    <a:pt x="98" y="81"/>
                    <a:pt x="63" y="90"/>
                    <a:pt x="54" y="126"/>
                  </a:cubicBezTo>
                  <a:lnTo>
                    <a:pt x="9" y="259"/>
                  </a:lnTo>
                  <a:cubicBezTo>
                    <a:pt x="0" y="286"/>
                    <a:pt x="9" y="313"/>
                    <a:pt x="36" y="32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2235525" y="2633450"/>
              <a:ext cx="220150" cy="130275"/>
            </a:xfrm>
            <a:custGeom>
              <a:avLst/>
              <a:gdLst/>
              <a:ahLst/>
              <a:cxnLst/>
              <a:rect l="l" t="t" r="r" b="b"/>
              <a:pathLst>
                <a:path w="8806" h="5211" extrusionOk="0">
                  <a:moveTo>
                    <a:pt x="1" y="322"/>
                  </a:moveTo>
                  <a:lnTo>
                    <a:pt x="536" y="0"/>
                  </a:lnTo>
                  <a:lnTo>
                    <a:pt x="8806" y="4675"/>
                  </a:lnTo>
                  <a:lnTo>
                    <a:pt x="8610" y="52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2292175" y="2673600"/>
              <a:ext cx="180250" cy="90125"/>
            </a:xfrm>
            <a:custGeom>
              <a:avLst/>
              <a:gdLst/>
              <a:ahLst/>
              <a:cxnLst/>
              <a:rect l="l" t="t" r="r" b="b"/>
              <a:pathLst>
                <a:path w="7210" h="3605" extrusionOk="0">
                  <a:moveTo>
                    <a:pt x="7209" y="1240"/>
                  </a:moveTo>
                  <a:lnTo>
                    <a:pt x="1" y="0"/>
                  </a:lnTo>
                  <a:lnTo>
                    <a:pt x="6344" y="360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2235975" y="2557175"/>
              <a:ext cx="245575" cy="122250"/>
            </a:xfrm>
            <a:custGeom>
              <a:avLst/>
              <a:gdLst/>
              <a:ahLst/>
              <a:cxnLst/>
              <a:rect l="l" t="t" r="r" b="b"/>
              <a:pathLst>
                <a:path w="9823" h="4890" extrusionOk="0">
                  <a:moveTo>
                    <a:pt x="9823" y="4889"/>
                  </a:moveTo>
                  <a:lnTo>
                    <a:pt x="1" y="3373"/>
                  </a:lnTo>
                  <a:lnTo>
                    <a:pt x="12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2342575" y="2612700"/>
              <a:ext cx="32375" cy="33050"/>
            </a:xfrm>
            <a:custGeom>
              <a:avLst/>
              <a:gdLst/>
              <a:ahLst/>
              <a:cxnLst/>
              <a:rect l="l" t="t" r="r" b="b"/>
              <a:pathLst>
                <a:path w="1295" h="1322" extrusionOk="0">
                  <a:moveTo>
                    <a:pt x="81" y="759"/>
                  </a:moveTo>
                  <a:lnTo>
                    <a:pt x="964" y="1285"/>
                  </a:lnTo>
                  <a:cubicBezTo>
                    <a:pt x="1045" y="1321"/>
                    <a:pt x="1134" y="1285"/>
                    <a:pt x="1161" y="1205"/>
                  </a:cubicBezTo>
                  <a:lnTo>
                    <a:pt x="1277" y="866"/>
                  </a:lnTo>
                  <a:cubicBezTo>
                    <a:pt x="1295" y="804"/>
                    <a:pt x="1268" y="732"/>
                    <a:pt x="1214" y="705"/>
                  </a:cubicBezTo>
                  <a:lnTo>
                    <a:pt x="840" y="482"/>
                  </a:lnTo>
                  <a:lnTo>
                    <a:pt x="1027" y="81"/>
                  </a:lnTo>
                  <a:lnTo>
                    <a:pt x="893" y="1"/>
                  </a:lnTo>
                  <a:lnTo>
                    <a:pt x="706" y="402"/>
                  </a:lnTo>
                  <a:lnTo>
                    <a:pt x="322" y="179"/>
                  </a:lnTo>
                  <a:cubicBezTo>
                    <a:pt x="251" y="135"/>
                    <a:pt x="153" y="170"/>
                    <a:pt x="135" y="250"/>
                  </a:cubicBezTo>
                  <a:lnTo>
                    <a:pt x="19" y="598"/>
                  </a:lnTo>
                  <a:cubicBezTo>
                    <a:pt x="1" y="661"/>
                    <a:pt x="28" y="732"/>
                    <a:pt x="81" y="75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2025675" y="2666225"/>
              <a:ext cx="398575" cy="264750"/>
            </a:xfrm>
            <a:custGeom>
              <a:avLst/>
              <a:gdLst/>
              <a:ahLst/>
              <a:cxnLst/>
              <a:rect l="l" t="t" r="r" b="b"/>
              <a:pathLst>
                <a:path w="15943" h="10590" extrusionOk="0">
                  <a:moveTo>
                    <a:pt x="15942" y="3881"/>
                  </a:moveTo>
                  <a:lnTo>
                    <a:pt x="5335" y="10590"/>
                  </a:lnTo>
                  <a:lnTo>
                    <a:pt x="0" y="7557"/>
                  </a:lnTo>
                  <a:lnTo>
                    <a:pt x="9126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2021200" y="2663550"/>
              <a:ext cx="398350" cy="264750"/>
            </a:xfrm>
            <a:custGeom>
              <a:avLst/>
              <a:gdLst/>
              <a:ahLst/>
              <a:cxnLst/>
              <a:rect l="l" t="t" r="r" b="b"/>
              <a:pathLst>
                <a:path w="15934" h="10590" extrusionOk="0">
                  <a:moveTo>
                    <a:pt x="15934" y="3881"/>
                  </a:moveTo>
                  <a:lnTo>
                    <a:pt x="5327" y="10590"/>
                  </a:lnTo>
                  <a:lnTo>
                    <a:pt x="1" y="7557"/>
                  </a:lnTo>
                  <a:lnTo>
                    <a:pt x="9118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2087225" y="2708825"/>
              <a:ext cx="245350" cy="183800"/>
            </a:xfrm>
            <a:custGeom>
              <a:avLst/>
              <a:gdLst/>
              <a:ahLst/>
              <a:cxnLst/>
              <a:rect l="l" t="t" r="r" b="b"/>
              <a:pathLst>
                <a:path w="9814" h="7352" extrusionOk="0">
                  <a:moveTo>
                    <a:pt x="170" y="7352"/>
                  </a:moveTo>
                  <a:lnTo>
                    <a:pt x="9814" y="99"/>
                  </a:lnTo>
                  <a:lnTo>
                    <a:pt x="9662" y="1"/>
                  </a:lnTo>
                  <a:lnTo>
                    <a:pt x="0" y="725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2392550" y="275857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0" y="366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63" y="40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2388750" y="2756325"/>
              <a:ext cx="11625" cy="10075"/>
            </a:xfrm>
            <a:custGeom>
              <a:avLst/>
              <a:gdLst/>
              <a:ahLst/>
              <a:cxnLst/>
              <a:rect l="l" t="t" r="r" b="b"/>
              <a:pathLst>
                <a:path w="465" h="403" extrusionOk="0">
                  <a:moveTo>
                    <a:pt x="1" y="358"/>
                  </a:moveTo>
                  <a:lnTo>
                    <a:pt x="402" y="1"/>
                  </a:lnTo>
                  <a:lnTo>
                    <a:pt x="465" y="37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2384750" y="2754100"/>
              <a:ext cx="11825" cy="10075"/>
            </a:xfrm>
            <a:custGeom>
              <a:avLst/>
              <a:gdLst/>
              <a:ahLst/>
              <a:cxnLst/>
              <a:rect l="l" t="t" r="r" b="b"/>
              <a:pathLst>
                <a:path w="473" h="403" extrusionOk="0">
                  <a:moveTo>
                    <a:pt x="0" y="357"/>
                  </a:moveTo>
                  <a:lnTo>
                    <a:pt x="410" y="1"/>
                  </a:lnTo>
                  <a:lnTo>
                    <a:pt x="473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2380950" y="2751875"/>
              <a:ext cx="11625" cy="9825"/>
            </a:xfrm>
            <a:custGeom>
              <a:avLst/>
              <a:gdLst/>
              <a:ahLst/>
              <a:cxnLst/>
              <a:rect l="l" t="t" r="r" b="b"/>
              <a:pathLst>
                <a:path w="465" h="393" extrusionOk="0">
                  <a:moveTo>
                    <a:pt x="0" y="357"/>
                  </a:moveTo>
                  <a:lnTo>
                    <a:pt x="402" y="0"/>
                  </a:lnTo>
                  <a:lnTo>
                    <a:pt x="464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2376925" y="2749650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1" y="357"/>
                  </a:moveTo>
                  <a:lnTo>
                    <a:pt x="411" y="0"/>
                  </a:lnTo>
                  <a:lnTo>
                    <a:pt x="474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2373150" y="2747400"/>
              <a:ext cx="11625" cy="9850"/>
            </a:xfrm>
            <a:custGeom>
              <a:avLst/>
              <a:gdLst/>
              <a:ahLst/>
              <a:cxnLst/>
              <a:rect l="l" t="t" r="r" b="b"/>
              <a:pathLst>
                <a:path w="465" h="394" extrusionOk="0">
                  <a:moveTo>
                    <a:pt x="0" y="358"/>
                  </a:moveTo>
                  <a:lnTo>
                    <a:pt x="402" y="1"/>
                  </a:lnTo>
                  <a:lnTo>
                    <a:pt x="464" y="37"/>
                  </a:lnTo>
                  <a:lnTo>
                    <a:pt x="63" y="39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2369125" y="2745175"/>
              <a:ext cx="11850" cy="9850"/>
            </a:xfrm>
            <a:custGeom>
              <a:avLst/>
              <a:gdLst/>
              <a:ahLst/>
              <a:cxnLst/>
              <a:rect l="l" t="t" r="r" b="b"/>
              <a:pathLst>
                <a:path w="474" h="394" extrusionOk="0">
                  <a:moveTo>
                    <a:pt x="1" y="358"/>
                  </a:moveTo>
                  <a:lnTo>
                    <a:pt x="411" y="1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2365125" y="2742950"/>
              <a:ext cx="11825" cy="9850"/>
            </a:xfrm>
            <a:custGeom>
              <a:avLst/>
              <a:gdLst/>
              <a:ahLst/>
              <a:cxnLst/>
              <a:rect l="l" t="t" r="r" b="b"/>
              <a:pathLst>
                <a:path w="473" h="394" extrusionOk="0">
                  <a:moveTo>
                    <a:pt x="0" y="357"/>
                  </a:moveTo>
                  <a:lnTo>
                    <a:pt x="410" y="1"/>
                  </a:lnTo>
                  <a:lnTo>
                    <a:pt x="473" y="36"/>
                  </a:lnTo>
                  <a:lnTo>
                    <a:pt x="71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2361325" y="2740725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0" y="357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2357300" y="2738500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1" y="357"/>
                  </a:moveTo>
                  <a:lnTo>
                    <a:pt x="411" y="0"/>
                  </a:lnTo>
                  <a:lnTo>
                    <a:pt x="474" y="36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2353525" y="2736250"/>
              <a:ext cx="11825" cy="9850"/>
            </a:xfrm>
            <a:custGeom>
              <a:avLst/>
              <a:gdLst/>
              <a:ahLst/>
              <a:cxnLst/>
              <a:rect l="l" t="t" r="r" b="b"/>
              <a:pathLst>
                <a:path w="473" h="394" extrusionOk="0">
                  <a:moveTo>
                    <a:pt x="0" y="358"/>
                  </a:moveTo>
                  <a:lnTo>
                    <a:pt x="410" y="1"/>
                  </a:lnTo>
                  <a:lnTo>
                    <a:pt x="473" y="37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2349500" y="2734025"/>
              <a:ext cx="11850" cy="9850"/>
            </a:xfrm>
            <a:custGeom>
              <a:avLst/>
              <a:gdLst/>
              <a:ahLst/>
              <a:cxnLst/>
              <a:rect l="l" t="t" r="r" b="b"/>
              <a:pathLst>
                <a:path w="474" h="394" extrusionOk="0">
                  <a:moveTo>
                    <a:pt x="1" y="358"/>
                  </a:moveTo>
                  <a:lnTo>
                    <a:pt x="411" y="1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2345700" y="2731575"/>
              <a:ext cx="11850" cy="10075"/>
            </a:xfrm>
            <a:custGeom>
              <a:avLst/>
              <a:gdLst/>
              <a:ahLst/>
              <a:cxnLst/>
              <a:rect l="l" t="t" r="r" b="b"/>
              <a:pathLst>
                <a:path w="474" h="403" extrusionOk="0">
                  <a:moveTo>
                    <a:pt x="1" y="366"/>
                  </a:moveTo>
                  <a:lnTo>
                    <a:pt x="411" y="1"/>
                  </a:lnTo>
                  <a:lnTo>
                    <a:pt x="474" y="45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2341700" y="2729350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0" y="366"/>
                  </a:moveTo>
                  <a:lnTo>
                    <a:pt x="411" y="0"/>
                  </a:lnTo>
                  <a:lnTo>
                    <a:pt x="473" y="45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2337900" y="272712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1" y="366"/>
                  </a:moveTo>
                  <a:lnTo>
                    <a:pt x="402" y="0"/>
                  </a:lnTo>
                  <a:lnTo>
                    <a:pt x="473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2333900" y="2724875"/>
              <a:ext cx="11825" cy="10075"/>
            </a:xfrm>
            <a:custGeom>
              <a:avLst/>
              <a:gdLst/>
              <a:ahLst/>
              <a:cxnLst/>
              <a:rect l="l" t="t" r="r" b="b"/>
              <a:pathLst>
                <a:path w="473" h="403" extrusionOk="0">
                  <a:moveTo>
                    <a:pt x="0" y="367"/>
                  </a:moveTo>
                  <a:lnTo>
                    <a:pt x="410" y="1"/>
                  </a:lnTo>
                  <a:lnTo>
                    <a:pt x="473" y="37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2330100" y="2722650"/>
              <a:ext cx="11850" cy="10075"/>
            </a:xfrm>
            <a:custGeom>
              <a:avLst/>
              <a:gdLst/>
              <a:ahLst/>
              <a:cxnLst/>
              <a:rect l="l" t="t" r="r" b="b"/>
              <a:pathLst>
                <a:path w="474" h="403" extrusionOk="0">
                  <a:moveTo>
                    <a:pt x="0" y="367"/>
                  </a:moveTo>
                  <a:lnTo>
                    <a:pt x="402" y="1"/>
                  </a:lnTo>
                  <a:lnTo>
                    <a:pt x="473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2326075" y="272042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1" y="366"/>
                  </a:moveTo>
                  <a:lnTo>
                    <a:pt x="411" y="1"/>
                  </a:lnTo>
                  <a:lnTo>
                    <a:pt x="474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2307575" y="2708825"/>
              <a:ext cx="11850" cy="9850"/>
            </a:xfrm>
            <a:custGeom>
              <a:avLst/>
              <a:gdLst/>
              <a:ahLst/>
              <a:cxnLst/>
              <a:rect l="l" t="t" r="r" b="b"/>
              <a:pathLst>
                <a:path w="474" h="394" extrusionOk="0">
                  <a:moveTo>
                    <a:pt x="0" y="358"/>
                  </a:moveTo>
                  <a:lnTo>
                    <a:pt x="402" y="1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2303550" y="2706600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1" y="357"/>
                  </a:moveTo>
                  <a:lnTo>
                    <a:pt x="411" y="0"/>
                  </a:lnTo>
                  <a:lnTo>
                    <a:pt x="474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2299775" y="2704375"/>
              <a:ext cx="11625" cy="9825"/>
            </a:xfrm>
            <a:custGeom>
              <a:avLst/>
              <a:gdLst/>
              <a:ahLst/>
              <a:cxnLst/>
              <a:rect l="l" t="t" r="r" b="b"/>
              <a:pathLst>
                <a:path w="465" h="393" extrusionOk="0">
                  <a:moveTo>
                    <a:pt x="0" y="357"/>
                  </a:moveTo>
                  <a:lnTo>
                    <a:pt x="402" y="0"/>
                  </a:lnTo>
                  <a:lnTo>
                    <a:pt x="464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2295750" y="2702150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1" y="357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2291950" y="2699900"/>
              <a:ext cx="11625" cy="9850"/>
            </a:xfrm>
            <a:custGeom>
              <a:avLst/>
              <a:gdLst/>
              <a:ahLst/>
              <a:cxnLst/>
              <a:rect l="l" t="t" r="r" b="b"/>
              <a:pathLst>
                <a:path w="465" h="394" extrusionOk="0">
                  <a:moveTo>
                    <a:pt x="1" y="358"/>
                  </a:moveTo>
                  <a:lnTo>
                    <a:pt x="402" y="1"/>
                  </a:lnTo>
                  <a:lnTo>
                    <a:pt x="465" y="37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2287950" y="2697675"/>
              <a:ext cx="11850" cy="9850"/>
            </a:xfrm>
            <a:custGeom>
              <a:avLst/>
              <a:gdLst/>
              <a:ahLst/>
              <a:cxnLst/>
              <a:rect l="l" t="t" r="r" b="b"/>
              <a:pathLst>
                <a:path w="474" h="394" extrusionOk="0">
                  <a:moveTo>
                    <a:pt x="0" y="357"/>
                  </a:moveTo>
                  <a:lnTo>
                    <a:pt x="411" y="1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2284150" y="2695450"/>
              <a:ext cx="11625" cy="9825"/>
            </a:xfrm>
            <a:custGeom>
              <a:avLst/>
              <a:gdLst/>
              <a:ahLst/>
              <a:cxnLst/>
              <a:rect l="l" t="t" r="r" b="b"/>
              <a:pathLst>
                <a:path w="465" h="393" extrusionOk="0">
                  <a:moveTo>
                    <a:pt x="1" y="357"/>
                  </a:moveTo>
                  <a:lnTo>
                    <a:pt x="402" y="0"/>
                  </a:lnTo>
                  <a:lnTo>
                    <a:pt x="465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2280150" y="2693225"/>
              <a:ext cx="11825" cy="9825"/>
            </a:xfrm>
            <a:custGeom>
              <a:avLst/>
              <a:gdLst/>
              <a:ahLst/>
              <a:cxnLst/>
              <a:rect l="l" t="t" r="r" b="b"/>
              <a:pathLst>
                <a:path w="473" h="393" extrusionOk="0">
                  <a:moveTo>
                    <a:pt x="0" y="357"/>
                  </a:moveTo>
                  <a:lnTo>
                    <a:pt x="410" y="0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2276350" y="2690975"/>
              <a:ext cx="11625" cy="9850"/>
            </a:xfrm>
            <a:custGeom>
              <a:avLst/>
              <a:gdLst/>
              <a:ahLst/>
              <a:cxnLst/>
              <a:rect l="l" t="t" r="r" b="b"/>
              <a:pathLst>
                <a:path w="465" h="394" extrusionOk="0">
                  <a:moveTo>
                    <a:pt x="0" y="358"/>
                  </a:moveTo>
                  <a:lnTo>
                    <a:pt x="402" y="1"/>
                  </a:lnTo>
                  <a:lnTo>
                    <a:pt x="464" y="37"/>
                  </a:lnTo>
                  <a:lnTo>
                    <a:pt x="63" y="39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2272325" y="2688525"/>
              <a:ext cx="11850" cy="10075"/>
            </a:xfrm>
            <a:custGeom>
              <a:avLst/>
              <a:gdLst/>
              <a:ahLst/>
              <a:cxnLst/>
              <a:rect l="l" t="t" r="r" b="b"/>
              <a:pathLst>
                <a:path w="474" h="403" extrusionOk="0">
                  <a:moveTo>
                    <a:pt x="1" y="367"/>
                  </a:moveTo>
                  <a:lnTo>
                    <a:pt x="411" y="1"/>
                  </a:lnTo>
                  <a:lnTo>
                    <a:pt x="474" y="45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2268550" y="2686300"/>
              <a:ext cx="11625" cy="10075"/>
            </a:xfrm>
            <a:custGeom>
              <a:avLst/>
              <a:gdLst/>
              <a:ahLst/>
              <a:cxnLst/>
              <a:rect l="l" t="t" r="r" b="b"/>
              <a:pathLst>
                <a:path w="465" h="403" extrusionOk="0">
                  <a:moveTo>
                    <a:pt x="0" y="366"/>
                  </a:moveTo>
                  <a:lnTo>
                    <a:pt x="402" y="1"/>
                  </a:lnTo>
                  <a:lnTo>
                    <a:pt x="464" y="45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2264525" y="268407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1" y="366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2260725" y="2681850"/>
              <a:ext cx="11625" cy="10050"/>
            </a:xfrm>
            <a:custGeom>
              <a:avLst/>
              <a:gdLst/>
              <a:ahLst/>
              <a:cxnLst/>
              <a:rect l="l" t="t" r="r" b="b"/>
              <a:pathLst>
                <a:path w="465" h="402" extrusionOk="0">
                  <a:moveTo>
                    <a:pt x="1" y="366"/>
                  </a:moveTo>
                  <a:lnTo>
                    <a:pt x="402" y="0"/>
                  </a:lnTo>
                  <a:lnTo>
                    <a:pt x="465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2256725" y="267962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0" y="366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63" y="40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2252700" y="2677375"/>
              <a:ext cx="11850" cy="10075"/>
            </a:xfrm>
            <a:custGeom>
              <a:avLst/>
              <a:gdLst/>
              <a:ahLst/>
              <a:cxnLst/>
              <a:rect l="l" t="t" r="r" b="b"/>
              <a:pathLst>
                <a:path w="474" h="403" extrusionOk="0">
                  <a:moveTo>
                    <a:pt x="1" y="367"/>
                  </a:moveTo>
                  <a:lnTo>
                    <a:pt x="411" y="1"/>
                  </a:lnTo>
                  <a:lnTo>
                    <a:pt x="474" y="36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2248925" y="2675150"/>
              <a:ext cx="11825" cy="10075"/>
            </a:xfrm>
            <a:custGeom>
              <a:avLst/>
              <a:gdLst/>
              <a:ahLst/>
              <a:cxnLst/>
              <a:rect l="l" t="t" r="r" b="b"/>
              <a:pathLst>
                <a:path w="473" h="403" extrusionOk="0">
                  <a:moveTo>
                    <a:pt x="0" y="366"/>
                  </a:moveTo>
                  <a:lnTo>
                    <a:pt x="411" y="1"/>
                  </a:lnTo>
                  <a:lnTo>
                    <a:pt x="473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2244900" y="267292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1" y="357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2241100" y="2670700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1" y="357"/>
                  </a:moveTo>
                  <a:lnTo>
                    <a:pt x="411" y="0"/>
                  </a:lnTo>
                  <a:lnTo>
                    <a:pt x="474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2693400" y="2564750"/>
              <a:ext cx="4050" cy="71400"/>
            </a:xfrm>
            <a:custGeom>
              <a:avLst/>
              <a:gdLst/>
              <a:ahLst/>
              <a:cxnLst/>
              <a:rect l="l" t="t" r="r" b="b"/>
              <a:pathLst>
                <a:path w="162" h="2856" extrusionOk="0">
                  <a:moveTo>
                    <a:pt x="1" y="2855"/>
                  </a:moveTo>
                  <a:lnTo>
                    <a:pt x="161" y="2757"/>
                  </a:lnTo>
                  <a:lnTo>
                    <a:pt x="161" y="1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2818975" y="2491375"/>
              <a:ext cx="4250" cy="70275"/>
            </a:xfrm>
            <a:custGeom>
              <a:avLst/>
              <a:gdLst/>
              <a:ahLst/>
              <a:cxnLst/>
              <a:rect l="l" t="t" r="r" b="b"/>
              <a:pathLst>
                <a:path w="170" h="2811" extrusionOk="0">
                  <a:moveTo>
                    <a:pt x="0" y="2811"/>
                  </a:moveTo>
                  <a:lnTo>
                    <a:pt x="170" y="2713"/>
                  </a:lnTo>
                  <a:lnTo>
                    <a:pt x="170" y="1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2811175" y="2563200"/>
              <a:ext cx="23875" cy="31025"/>
            </a:xfrm>
            <a:custGeom>
              <a:avLst/>
              <a:gdLst/>
              <a:ahLst/>
              <a:cxnLst/>
              <a:rect l="l" t="t" r="r" b="b"/>
              <a:pathLst>
                <a:path w="955" h="1241" extrusionOk="0">
                  <a:moveTo>
                    <a:pt x="955" y="0"/>
                  </a:moveTo>
                  <a:lnTo>
                    <a:pt x="955" y="669"/>
                  </a:lnTo>
                  <a:lnTo>
                    <a:pt x="0" y="1240"/>
                  </a:lnTo>
                  <a:lnTo>
                    <a:pt x="0" y="571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2811175" y="2563200"/>
              <a:ext cx="23875" cy="31025"/>
            </a:xfrm>
            <a:custGeom>
              <a:avLst/>
              <a:gdLst/>
              <a:ahLst/>
              <a:cxnLst/>
              <a:rect l="l" t="t" r="r" b="b"/>
              <a:pathLst>
                <a:path w="955" h="1241" extrusionOk="0">
                  <a:moveTo>
                    <a:pt x="857" y="598"/>
                  </a:moveTo>
                  <a:lnTo>
                    <a:pt x="857" y="63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55" y="669"/>
                  </a:lnTo>
                  <a:lnTo>
                    <a:pt x="0" y="1240"/>
                  </a:lnTo>
                  <a:lnTo>
                    <a:pt x="0" y="1115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2832575" y="2563200"/>
              <a:ext cx="2475" cy="16750"/>
            </a:xfrm>
            <a:custGeom>
              <a:avLst/>
              <a:gdLst/>
              <a:ahLst/>
              <a:cxnLst/>
              <a:rect l="l" t="t" r="r" b="b"/>
              <a:pathLst>
                <a:path w="99" h="670" extrusionOk="0">
                  <a:moveTo>
                    <a:pt x="1" y="63"/>
                  </a:moveTo>
                  <a:lnTo>
                    <a:pt x="1" y="598"/>
                  </a:lnTo>
                  <a:lnTo>
                    <a:pt x="99" y="66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2432700" y="2856700"/>
              <a:ext cx="25000" cy="18075"/>
            </a:xfrm>
            <a:custGeom>
              <a:avLst/>
              <a:gdLst/>
              <a:ahLst/>
              <a:cxnLst/>
              <a:rect l="l" t="t" r="r" b="b"/>
              <a:pathLst>
                <a:path w="1000" h="723" extrusionOk="0">
                  <a:moveTo>
                    <a:pt x="999" y="0"/>
                  </a:moveTo>
                  <a:lnTo>
                    <a:pt x="910" y="197"/>
                  </a:lnTo>
                  <a:lnTo>
                    <a:pt x="0" y="723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2432700" y="2837725"/>
              <a:ext cx="25000" cy="14750"/>
            </a:xfrm>
            <a:custGeom>
              <a:avLst/>
              <a:gdLst/>
              <a:ahLst/>
              <a:cxnLst/>
              <a:rect l="l" t="t" r="r" b="b"/>
              <a:pathLst>
                <a:path w="1000" h="590" extrusionOk="0">
                  <a:moveTo>
                    <a:pt x="999" y="99"/>
                  </a:moveTo>
                  <a:lnTo>
                    <a:pt x="170" y="590"/>
                  </a:lnTo>
                  <a:lnTo>
                    <a:pt x="0" y="492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2436925" y="2840200"/>
              <a:ext cx="20775" cy="28775"/>
            </a:xfrm>
            <a:custGeom>
              <a:avLst/>
              <a:gdLst/>
              <a:ahLst/>
              <a:cxnLst/>
              <a:rect l="l" t="t" r="r" b="b"/>
              <a:pathLst>
                <a:path w="831" h="1151" extrusionOk="0">
                  <a:moveTo>
                    <a:pt x="830" y="0"/>
                  </a:moveTo>
                  <a:lnTo>
                    <a:pt x="830" y="669"/>
                  </a:lnTo>
                  <a:lnTo>
                    <a:pt x="1" y="1151"/>
                  </a:lnTo>
                  <a:lnTo>
                    <a:pt x="1" y="49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2432700" y="2850000"/>
              <a:ext cx="4250" cy="18975"/>
            </a:xfrm>
            <a:custGeom>
              <a:avLst/>
              <a:gdLst/>
              <a:ahLst/>
              <a:cxnLst/>
              <a:rect l="l" t="t" r="r" b="b"/>
              <a:pathLst>
                <a:path w="170" h="759" extrusionOk="0">
                  <a:moveTo>
                    <a:pt x="170" y="99"/>
                  </a:moveTo>
                  <a:lnTo>
                    <a:pt x="170" y="759"/>
                  </a:lnTo>
                  <a:lnTo>
                    <a:pt x="0" y="6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1970800" y="2780425"/>
              <a:ext cx="486900" cy="178450"/>
            </a:xfrm>
            <a:custGeom>
              <a:avLst/>
              <a:gdLst/>
              <a:ahLst/>
              <a:cxnLst/>
              <a:rect l="l" t="t" r="r" b="b"/>
              <a:pathLst>
                <a:path w="19476" h="7138" extrusionOk="0">
                  <a:moveTo>
                    <a:pt x="9493" y="6968"/>
                  </a:moveTo>
                  <a:lnTo>
                    <a:pt x="19341" y="0"/>
                  </a:lnTo>
                  <a:lnTo>
                    <a:pt x="19475" y="72"/>
                  </a:lnTo>
                  <a:lnTo>
                    <a:pt x="9493" y="7137"/>
                  </a:lnTo>
                  <a:lnTo>
                    <a:pt x="1" y="1740"/>
                  </a:lnTo>
                  <a:lnTo>
                    <a:pt x="134" y="164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1960325" y="2883225"/>
              <a:ext cx="237100" cy="168650"/>
            </a:xfrm>
            <a:custGeom>
              <a:avLst/>
              <a:gdLst/>
              <a:ahLst/>
              <a:cxnLst/>
              <a:rect l="l" t="t" r="r" b="b"/>
              <a:pathLst>
                <a:path w="9484" h="6746" extrusionOk="0">
                  <a:moveTo>
                    <a:pt x="9483" y="5389"/>
                  </a:moveTo>
                  <a:lnTo>
                    <a:pt x="0" y="1"/>
                  </a:lnTo>
                  <a:lnTo>
                    <a:pt x="0" y="1357"/>
                  </a:lnTo>
                  <a:lnTo>
                    <a:pt x="9483" y="6745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2197400" y="3011700"/>
              <a:ext cx="10500" cy="40175"/>
            </a:xfrm>
            <a:custGeom>
              <a:avLst/>
              <a:gdLst/>
              <a:ahLst/>
              <a:cxnLst/>
              <a:rect l="l" t="t" r="r" b="b"/>
              <a:pathLst>
                <a:path w="420" h="1607" extrusionOk="0">
                  <a:moveTo>
                    <a:pt x="0" y="1606"/>
                  </a:moveTo>
                  <a:lnTo>
                    <a:pt x="420" y="625"/>
                  </a:lnTo>
                  <a:lnTo>
                    <a:pt x="420" y="0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1960325" y="2877000"/>
              <a:ext cx="247575" cy="140975"/>
            </a:xfrm>
            <a:custGeom>
              <a:avLst/>
              <a:gdLst/>
              <a:ahLst/>
              <a:cxnLst/>
              <a:rect l="l" t="t" r="r" b="b"/>
              <a:pathLst>
                <a:path w="9903" h="5639" extrusionOk="0">
                  <a:moveTo>
                    <a:pt x="0" y="250"/>
                  </a:moveTo>
                  <a:lnTo>
                    <a:pt x="420" y="0"/>
                  </a:lnTo>
                  <a:lnTo>
                    <a:pt x="9903" y="5388"/>
                  </a:lnTo>
                  <a:lnTo>
                    <a:pt x="9483" y="5638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207875" y="3009025"/>
              <a:ext cx="25900" cy="48875"/>
            </a:xfrm>
            <a:custGeom>
              <a:avLst/>
              <a:gdLst/>
              <a:ahLst/>
              <a:cxnLst/>
              <a:rect l="l" t="t" r="r" b="b"/>
              <a:pathLst>
                <a:path w="1036" h="1955" extrusionOk="0">
                  <a:moveTo>
                    <a:pt x="1" y="598"/>
                  </a:moveTo>
                  <a:lnTo>
                    <a:pt x="1036" y="0"/>
                  </a:lnTo>
                  <a:lnTo>
                    <a:pt x="1036" y="1356"/>
                  </a:lnTo>
                  <a:lnTo>
                    <a:pt x="1" y="1954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2197400" y="3017950"/>
              <a:ext cx="10500" cy="39950"/>
            </a:xfrm>
            <a:custGeom>
              <a:avLst/>
              <a:gdLst/>
              <a:ahLst/>
              <a:cxnLst/>
              <a:rect l="l" t="t" r="r" b="b"/>
              <a:pathLst>
                <a:path w="420" h="1598" extrusionOk="0">
                  <a:moveTo>
                    <a:pt x="420" y="1597"/>
                  </a:moveTo>
                  <a:lnTo>
                    <a:pt x="0" y="1356"/>
                  </a:lnTo>
                  <a:lnTo>
                    <a:pt x="0" y="0"/>
                  </a:lnTo>
                  <a:lnTo>
                    <a:pt x="420" y="24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2197400" y="3003000"/>
              <a:ext cx="36375" cy="21000"/>
            </a:xfrm>
            <a:custGeom>
              <a:avLst/>
              <a:gdLst/>
              <a:ahLst/>
              <a:cxnLst/>
              <a:rect l="l" t="t" r="r" b="b"/>
              <a:pathLst>
                <a:path w="1455" h="840" extrusionOk="0">
                  <a:moveTo>
                    <a:pt x="1455" y="241"/>
                  </a:moveTo>
                  <a:lnTo>
                    <a:pt x="1035" y="0"/>
                  </a:lnTo>
                  <a:lnTo>
                    <a:pt x="0" y="598"/>
                  </a:lnTo>
                  <a:lnTo>
                    <a:pt x="420" y="839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142975" y="2927625"/>
              <a:ext cx="65150" cy="80975"/>
            </a:xfrm>
            <a:custGeom>
              <a:avLst/>
              <a:gdLst/>
              <a:ahLst/>
              <a:cxnLst/>
              <a:rect l="l" t="t" r="r" b="b"/>
              <a:pathLst>
                <a:path w="2606" h="3239" extrusionOk="0">
                  <a:moveTo>
                    <a:pt x="2606" y="1490"/>
                  </a:moveTo>
                  <a:lnTo>
                    <a:pt x="1" y="0"/>
                  </a:lnTo>
                  <a:lnTo>
                    <a:pt x="1" y="1740"/>
                  </a:lnTo>
                  <a:lnTo>
                    <a:pt x="2606" y="3238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146550" y="2933650"/>
              <a:ext cx="58000" cy="68700"/>
            </a:xfrm>
            <a:custGeom>
              <a:avLst/>
              <a:gdLst/>
              <a:ahLst/>
              <a:cxnLst/>
              <a:rect l="l" t="t" r="r" b="b"/>
              <a:pathLst>
                <a:path w="2320" h="2748" extrusionOk="0">
                  <a:moveTo>
                    <a:pt x="2320" y="1329"/>
                  </a:moveTo>
                  <a:lnTo>
                    <a:pt x="0" y="0"/>
                  </a:lnTo>
                  <a:lnTo>
                    <a:pt x="0" y="1418"/>
                  </a:lnTo>
                  <a:lnTo>
                    <a:pt x="2320" y="2748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2146550" y="2933650"/>
              <a:ext cx="58000" cy="68700"/>
            </a:xfrm>
            <a:custGeom>
              <a:avLst/>
              <a:gdLst/>
              <a:ahLst/>
              <a:cxnLst/>
              <a:rect l="l" t="t" r="r" b="b"/>
              <a:pathLst>
                <a:path w="2320" h="2748" extrusionOk="0">
                  <a:moveTo>
                    <a:pt x="241" y="143"/>
                  </a:moveTo>
                  <a:lnTo>
                    <a:pt x="241" y="1285"/>
                  </a:lnTo>
                  <a:lnTo>
                    <a:pt x="2320" y="2480"/>
                  </a:lnTo>
                  <a:lnTo>
                    <a:pt x="2320" y="2748"/>
                  </a:lnTo>
                  <a:lnTo>
                    <a:pt x="0" y="1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2146550" y="2965750"/>
              <a:ext cx="58000" cy="36600"/>
            </a:xfrm>
            <a:custGeom>
              <a:avLst/>
              <a:gdLst/>
              <a:ahLst/>
              <a:cxnLst/>
              <a:rect l="l" t="t" r="r" b="b"/>
              <a:pathLst>
                <a:path w="2320" h="1464" extrusionOk="0">
                  <a:moveTo>
                    <a:pt x="0" y="134"/>
                  </a:moveTo>
                  <a:lnTo>
                    <a:pt x="241" y="1"/>
                  </a:lnTo>
                  <a:lnTo>
                    <a:pt x="2320" y="1196"/>
                  </a:lnTo>
                  <a:lnTo>
                    <a:pt x="2320" y="1464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933825" y="2547125"/>
              <a:ext cx="22325" cy="37500"/>
            </a:xfrm>
            <a:custGeom>
              <a:avLst/>
              <a:gdLst/>
              <a:ahLst/>
              <a:cxnLst/>
              <a:rect l="l" t="t" r="r" b="b"/>
              <a:pathLst>
                <a:path w="893" h="1500" extrusionOk="0">
                  <a:moveTo>
                    <a:pt x="1" y="536"/>
                  </a:moveTo>
                  <a:lnTo>
                    <a:pt x="893" y="1"/>
                  </a:lnTo>
                  <a:lnTo>
                    <a:pt x="893" y="973"/>
                  </a:lnTo>
                  <a:lnTo>
                    <a:pt x="1" y="150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1970800" y="2830150"/>
              <a:ext cx="65150" cy="80975"/>
            </a:xfrm>
            <a:custGeom>
              <a:avLst/>
              <a:gdLst/>
              <a:ahLst/>
              <a:cxnLst/>
              <a:rect l="l" t="t" r="r" b="b"/>
              <a:pathLst>
                <a:path w="2606" h="3239" extrusionOk="0">
                  <a:moveTo>
                    <a:pt x="2606" y="1490"/>
                  </a:moveTo>
                  <a:lnTo>
                    <a:pt x="1" y="1"/>
                  </a:lnTo>
                  <a:lnTo>
                    <a:pt x="1" y="1740"/>
                  </a:lnTo>
                  <a:lnTo>
                    <a:pt x="2606" y="3239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1974375" y="2836175"/>
              <a:ext cx="58225" cy="68725"/>
            </a:xfrm>
            <a:custGeom>
              <a:avLst/>
              <a:gdLst/>
              <a:ahLst/>
              <a:cxnLst/>
              <a:rect l="l" t="t" r="r" b="b"/>
              <a:pathLst>
                <a:path w="2329" h="2749" extrusionOk="0">
                  <a:moveTo>
                    <a:pt x="2329" y="1330"/>
                  </a:moveTo>
                  <a:lnTo>
                    <a:pt x="0" y="1"/>
                  </a:lnTo>
                  <a:lnTo>
                    <a:pt x="0" y="1419"/>
                  </a:lnTo>
                  <a:lnTo>
                    <a:pt x="2329" y="2748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1974375" y="2836175"/>
              <a:ext cx="58225" cy="68950"/>
            </a:xfrm>
            <a:custGeom>
              <a:avLst/>
              <a:gdLst/>
              <a:ahLst/>
              <a:cxnLst/>
              <a:rect l="l" t="t" r="r" b="b"/>
              <a:pathLst>
                <a:path w="2329" h="2758" extrusionOk="0">
                  <a:moveTo>
                    <a:pt x="241" y="143"/>
                  </a:moveTo>
                  <a:lnTo>
                    <a:pt x="241" y="1285"/>
                  </a:lnTo>
                  <a:lnTo>
                    <a:pt x="2329" y="2481"/>
                  </a:lnTo>
                  <a:lnTo>
                    <a:pt x="2329" y="2757"/>
                  </a:lnTo>
                  <a:lnTo>
                    <a:pt x="0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1974375" y="2868300"/>
              <a:ext cx="58225" cy="36600"/>
            </a:xfrm>
            <a:custGeom>
              <a:avLst/>
              <a:gdLst/>
              <a:ahLst/>
              <a:cxnLst/>
              <a:rect l="l" t="t" r="r" b="b"/>
              <a:pathLst>
                <a:path w="2329" h="1464" extrusionOk="0">
                  <a:moveTo>
                    <a:pt x="0" y="134"/>
                  </a:moveTo>
                  <a:lnTo>
                    <a:pt x="241" y="0"/>
                  </a:lnTo>
                  <a:lnTo>
                    <a:pt x="2329" y="1196"/>
                  </a:lnTo>
                  <a:lnTo>
                    <a:pt x="2329" y="1463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2040375" y="2870750"/>
              <a:ext cx="98175" cy="98375"/>
            </a:xfrm>
            <a:custGeom>
              <a:avLst/>
              <a:gdLst/>
              <a:ahLst/>
              <a:cxnLst/>
              <a:rect l="l" t="t" r="r" b="b"/>
              <a:pathLst>
                <a:path w="3927" h="3935" extrusionOk="0">
                  <a:moveTo>
                    <a:pt x="3926" y="2213"/>
                  </a:moveTo>
                  <a:lnTo>
                    <a:pt x="1" y="0"/>
                  </a:lnTo>
                  <a:lnTo>
                    <a:pt x="1" y="1731"/>
                  </a:lnTo>
                  <a:lnTo>
                    <a:pt x="3926" y="393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2044625" y="2873425"/>
              <a:ext cx="93925" cy="90800"/>
            </a:xfrm>
            <a:custGeom>
              <a:avLst/>
              <a:gdLst/>
              <a:ahLst/>
              <a:cxnLst/>
              <a:rect l="l" t="t" r="r" b="b"/>
              <a:pathLst>
                <a:path w="3757" h="3632" extrusionOk="0">
                  <a:moveTo>
                    <a:pt x="0" y="0"/>
                  </a:moveTo>
                  <a:lnTo>
                    <a:pt x="0" y="1526"/>
                  </a:lnTo>
                  <a:lnTo>
                    <a:pt x="3756" y="3631"/>
                  </a:lnTo>
                  <a:lnTo>
                    <a:pt x="3756" y="210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2044625" y="2876550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0"/>
                  </a:moveTo>
                  <a:lnTo>
                    <a:pt x="0" y="205"/>
                  </a:lnTo>
                  <a:lnTo>
                    <a:pt x="3756" y="2257"/>
                  </a:lnTo>
                  <a:lnTo>
                    <a:pt x="3756" y="20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2044625" y="2878325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1"/>
                  </a:moveTo>
                  <a:lnTo>
                    <a:pt x="0" y="197"/>
                  </a:lnTo>
                  <a:lnTo>
                    <a:pt x="3756" y="2258"/>
                  </a:lnTo>
                  <a:lnTo>
                    <a:pt x="3756" y="205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2044625" y="2885475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0"/>
                  </a:moveTo>
                  <a:lnTo>
                    <a:pt x="0" y="205"/>
                  </a:lnTo>
                  <a:lnTo>
                    <a:pt x="3756" y="2257"/>
                  </a:lnTo>
                  <a:lnTo>
                    <a:pt x="3756" y="20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2044625" y="2887250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0"/>
                  </a:moveTo>
                  <a:lnTo>
                    <a:pt x="0" y="197"/>
                  </a:lnTo>
                  <a:lnTo>
                    <a:pt x="3756" y="2257"/>
                  </a:lnTo>
                  <a:lnTo>
                    <a:pt x="3756" y="205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2044625" y="2894375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1"/>
                  </a:moveTo>
                  <a:lnTo>
                    <a:pt x="0" y="206"/>
                  </a:lnTo>
                  <a:lnTo>
                    <a:pt x="3756" y="2258"/>
                  </a:lnTo>
                  <a:lnTo>
                    <a:pt x="3756" y="206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2044625" y="2896175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0"/>
                  </a:moveTo>
                  <a:lnTo>
                    <a:pt x="0" y="197"/>
                  </a:lnTo>
                  <a:lnTo>
                    <a:pt x="3756" y="2257"/>
                  </a:lnTo>
                  <a:lnTo>
                    <a:pt x="3756" y="20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2044625" y="2903300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1"/>
                  </a:moveTo>
                  <a:lnTo>
                    <a:pt x="0" y="206"/>
                  </a:lnTo>
                  <a:lnTo>
                    <a:pt x="3756" y="2258"/>
                  </a:lnTo>
                  <a:lnTo>
                    <a:pt x="3756" y="206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2044625" y="2905100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0"/>
                  </a:moveTo>
                  <a:lnTo>
                    <a:pt x="0" y="196"/>
                  </a:lnTo>
                  <a:lnTo>
                    <a:pt x="3756" y="2257"/>
                  </a:lnTo>
                  <a:lnTo>
                    <a:pt x="3756" y="20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2661075" y="2649275"/>
              <a:ext cx="23875" cy="31250"/>
            </a:xfrm>
            <a:custGeom>
              <a:avLst/>
              <a:gdLst/>
              <a:ahLst/>
              <a:cxnLst/>
              <a:rect l="l" t="t" r="r" b="b"/>
              <a:pathLst>
                <a:path w="955" h="1250" extrusionOk="0">
                  <a:moveTo>
                    <a:pt x="955" y="1"/>
                  </a:moveTo>
                  <a:lnTo>
                    <a:pt x="955" y="670"/>
                  </a:lnTo>
                  <a:lnTo>
                    <a:pt x="0" y="1250"/>
                  </a:lnTo>
                  <a:lnTo>
                    <a:pt x="0" y="581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2660850" y="2649275"/>
              <a:ext cx="24100" cy="31250"/>
            </a:xfrm>
            <a:custGeom>
              <a:avLst/>
              <a:gdLst/>
              <a:ahLst/>
              <a:cxnLst/>
              <a:rect l="l" t="t" r="r" b="b"/>
              <a:pathLst>
                <a:path w="964" h="1250" extrusionOk="0">
                  <a:moveTo>
                    <a:pt x="857" y="598"/>
                  </a:moveTo>
                  <a:lnTo>
                    <a:pt x="857" y="63"/>
                  </a:lnTo>
                  <a:lnTo>
                    <a:pt x="964" y="1"/>
                  </a:lnTo>
                  <a:lnTo>
                    <a:pt x="964" y="1"/>
                  </a:lnTo>
                  <a:lnTo>
                    <a:pt x="964" y="670"/>
                  </a:lnTo>
                  <a:lnTo>
                    <a:pt x="0" y="1250"/>
                  </a:lnTo>
                  <a:lnTo>
                    <a:pt x="0" y="1116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2682250" y="2649275"/>
              <a:ext cx="2700" cy="16750"/>
            </a:xfrm>
            <a:custGeom>
              <a:avLst/>
              <a:gdLst/>
              <a:ahLst/>
              <a:cxnLst/>
              <a:rect l="l" t="t" r="r" b="b"/>
              <a:pathLst>
                <a:path w="108" h="670" extrusionOk="0">
                  <a:moveTo>
                    <a:pt x="1" y="63"/>
                  </a:moveTo>
                  <a:lnTo>
                    <a:pt x="1" y="598"/>
                  </a:lnTo>
                  <a:lnTo>
                    <a:pt x="108" y="67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2043950" y="2932975"/>
              <a:ext cx="71625" cy="70275"/>
            </a:xfrm>
            <a:custGeom>
              <a:avLst/>
              <a:gdLst/>
              <a:ahLst/>
              <a:cxnLst/>
              <a:rect l="l" t="t" r="r" b="b"/>
              <a:pathLst>
                <a:path w="2865" h="2811" extrusionOk="0">
                  <a:moveTo>
                    <a:pt x="1" y="188"/>
                  </a:moveTo>
                  <a:lnTo>
                    <a:pt x="1" y="1080"/>
                  </a:lnTo>
                  <a:cubicBezTo>
                    <a:pt x="1" y="1178"/>
                    <a:pt x="45" y="1258"/>
                    <a:pt x="135" y="1312"/>
                  </a:cubicBezTo>
                  <a:lnTo>
                    <a:pt x="2632" y="2748"/>
                  </a:lnTo>
                  <a:cubicBezTo>
                    <a:pt x="2739" y="2810"/>
                    <a:pt x="2864" y="2730"/>
                    <a:pt x="2864" y="2614"/>
                  </a:cubicBezTo>
                  <a:lnTo>
                    <a:pt x="2864" y="1722"/>
                  </a:lnTo>
                  <a:cubicBezTo>
                    <a:pt x="2864" y="1633"/>
                    <a:pt x="2811" y="1544"/>
                    <a:pt x="2731" y="1499"/>
                  </a:cubicBezTo>
                  <a:lnTo>
                    <a:pt x="233" y="54"/>
                  </a:lnTo>
                  <a:cubicBezTo>
                    <a:pt x="126" y="0"/>
                    <a:pt x="1" y="72"/>
                    <a:pt x="1" y="188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2104400" y="3003450"/>
              <a:ext cx="36600" cy="31700"/>
            </a:xfrm>
            <a:custGeom>
              <a:avLst/>
              <a:gdLst/>
              <a:ahLst/>
              <a:cxnLst/>
              <a:rect l="l" t="t" r="r" b="b"/>
              <a:pathLst>
                <a:path w="1464" h="1268" extrusionOk="0">
                  <a:moveTo>
                    <a:pt x="0" y="0"/>
                  </a:moveTo>
                  <a:lnTo>
                    <a:pt x="0" y="429"/>
                  </a:lnTo>
                  <a:lnTo>
                    <a:pt x="1463" y="1267"/>
                  </a:lnTo>
                  <a:lnTo>
                    <a:pt x="1463" y="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2104400" y="3003450"/>
              <a:ext cx="36600" cy="31700"/>
            </a:xfrm>
            <a:custGeom>
              <a:avLst/>
              <a:gdLst/>
              <a:ahLst/>
              <a:cxnLst/>
              <a:rect l="l" t="t" r="r" b="b"/>
              <a:pathLst>
                <a:path w="1464" h="1268" extrusionOk="0">
                  <a:moveTo>
                    <a:pt x="0" y="0"/>
                  </a:moveTo>
                  <a:lnTo>
                    <a:pt x="54" y="36"/>
                  </a:lnTo>
                  <a:lnTo>
                    <a:pt x="54" y="402"/>
                  </a:lnTo>
                  <a:lnTo>
                    <a:pt x="1463" y="1205"/>
                  </a:lnTo>
                  <a:lnTo>
                    <a:pt x="1463" y="1267"/>
                  </a:lnTo>
                  <a:lnTo>
                    <a:pt x="0" y="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2104400" y="3003450"/>
              <a:ext cx="1350" cy="10725"/>
            </a:xfrm>
            <a:custGeom>
              <a:avLst/>
              <a:gdLst/>
              <a:ahLst/>
              <a:cxnLst/>
              <a:rect l="l" t="t" r="r" b="b"/>
              <a:pathLst>
                <a:path w="54" h="429" extrusionOk="0">
                  <a:moveTo>
                    <a:pt x="54" y="36"/>
                  </a:moveTo>
                  <a:lnTo>
                    <a:pt x="54" y="402"/>
                  </a:lnTo>
                  <a:lnTo>
                    <a:pt x="0" y="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2058000" y="2976900"/>
              <a:ext cx="36825" cy="31475"/>
            </a:xfrm>
            <a:custGeom>
              <a:avLst/>
              <a:gdLst/>
              <a:ahLst/>
              <a:cxnLst/>
              <a:rect l="l" t="t" r="r" b="b"/>
              <a:pathLst>
                <a:path w="1473" h="1259" extrusionOk="0">
                  <a:moveTo>
                    <a:pt x="1" y="1"/>
                  </a:moveTo>
                  <a:lnTo>
                    <a:pt x="1" y="429"/>
                  </a:lnTo>
                  <a:lnTo>
                    <a:pt x="1473" y="1259"/>
                  </a:lnTo>
                  <a:lnTo>
                    <a:pt x="1473" y="8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2058000" y="2976900"/>
              <a:ext cx="36825" cy="31475"/>
            </a:xfrm>
            <a:custGeom>
              <a:avLst/>
              <a:gdLst/>
              <a:ahLst/>
              <a:cxnLst/>
              <a:rect l="l" t="t" r="r" b="b"/>
              <a:pathLst>
                <a:path w="1473" h="1259" extrusionOk="0">
                  <a:moveTo>
                    <a:pt x="10" y="1"/>
                  </a:moveTo>
                  <a:lnTo>
                    <a:pt x="63" y="36"/>
                  </a:lnTo>
                  <a:lnTo>
                    <a:pt x="63" y="393"/>
                  </a:lnTo>
                  <a:lnTo>
                    <a:pt x="1473" y="1196"/>
                  </a:lnTo>
                  <a:lnTo>
                    <a:pt x="1473" y="1259"/>
                  </a:lnTo>
                  <a:lnTo>
                    <a:pt x="1" y="4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2058000" y="2976900"/>
              <a:ext cx="1600" cy="10725"/>
            </a:xfrm>
            <a:custGeom>
              <a:avLst/>
              <a:gdLst/>
              <a:ahLst/>
              <a:cxnLst/>
              <a:rect l="l" t="t" r="r" b="b"/>
              <a:pathLst>
                <a:path w="64" h="429" extrusionOk="0">
                  <a:moveTo>
                    <a:pt x="63" y="36"/>
                  </a:moveTo>
                  <a:lnTo>
                    <a:pt x="63" y="393"/>
                  </a:lnTo>
                  <a:lnTo>
                    <a:pt x="1" y="429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2012050" y="2950800"/>
              <a:ext cx="36825" cy="31475"/>
            </a:xfrm>
            <a:custGeom>
              <a:avLst/>
              <a:gdLst/>
              <a:ahLst/>
              <a:cxnLst/>
              <a:rect l="l" t="t" r="r" b="b"/>
              <a:pathLst>
                <a:path w="1473" h="1259" extrusionOk="0">
                  <a:moveTo>
                    <a:pt x="1" y="1"/>
                  </a:moveTo>
                  <a:lnTo>
                    <a:pt x="1" y="420"/>
                  </a:lnTo>
                  <a:lnTo>
                    <a:pt x="1473" y="1259"/>
                  </a:lnTo>
                  <a:lnTo>
                    <a:pt x="1473" y="8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2012050" y="2950800"/>
              <a:ext cx="36825" cy="31475"/>
            </a:xfrm>
            <a:custGeom>
              <a:avLst/>
              <a:gdLst/>
              <a:ahLst/>
              <a:cxnLst/>
              <a:rect l="l" t="t" r="r" b="b"/>
              <a:pathLst>
                <a:path w="1473" h="1259" extrusionOk="0">
                  <a:moveTo>
                    <a:pt x="1" y="1"/>
                  </a:moveTo>
                  <a:lnTo>
                    <a:pt x="63" y="28"/>
                  </a:lnTo>
                  <a:lnTo>
                    <a:pt x="63" y="393"/>
                  </a:lnTo>
                  <a:lnTo>
                    <a:pt x="1473" y="1196"/>
                  </a:lnTo>
                  <a:lnTo>
                    <a:pt x="1473" y="1259"/>
                  </a:lnTo>
                  <a:lnTo>
                    <a:pt x="1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2012050" y="2950800"/>
              <a:ext cx="1600" cy="10525"/>
            </a:xfrm>
            <a:custGeom>
              <a:avLst/>
              <a:gdLst/>
              <a:ahLst/>
              <a:cxnLst/>
              <a:rect l="l" t="t" r="r" b="b"/>
              <a:pathLst>
                <a:path w="64" h="421" extrusionOk="0">
                  <a:moveTo>
                    <a:pt x="63" y="28"/>
                  </a:moveTo>
                  <a:lnTo>
                    <a:pt x="63" y="393"/>
                  </a:lnTo>
                  <a:lnTo>
                    <a:pt x="1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1960775" y="2949925"/>
              <a:ext cx="236875" cy="137625"/>
            </a:xfrm>
            <a:custGeom>
              <a:avLst/>
              <a:gdLst/>
              <a:ahLst/>
              <a:cxnLst/>
              <a:rect l="l" t="t" r="r" b="b"/>
              <a:pathLst>
                <a:path w="9475" h="5505" extrusionOk="0">
                  <a:moveTo>
                    <a:pt x="9474" y="5389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9474" y="5505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2197625" y="3078375"/>
              <a:ext cx="10500" cy="9175"/>
            </a:xfrm>
            <a:custGeom>
              <a:avLst/>
              <a:gdLst/>
              <a:ahLst/>
              <a:cxnLst/>
              <a:rect l="l" t="t" r="r" b="b"/>
              <a:pathLst>
                <a:path w="420" h="367" extrusionOk="0">
                  <a:moveTo>
                    <a:pt x="0" y="367"/>
                  </a:moveTo>
                  <a:lnTo>
                    <a:pt x="420" y="126"/>
                  </a:lnTo>
                  <a:lnTo>
                    <a:pt x="420" y="1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1960775" y="2943675"/>
              <a:ext cx="247350" cy="140975"/>
            </a:xfrm>
            <a:custGeom>
              <a:avLst/>
              <a:gdLst/>
              <a:ahLst/>
              <a:cxnLst/>
              <a:rect l="l" t="t" r="r" b="b"/>
              <a:pathLst>
                <a:path w="9894" h="5639" extrusionOk="0">
                  <a:moveTo>
                    <a:pt x="0" y="250"/>
                  </a:moveTo>
                  <a:lnTo>
                    <a:pt x="419" y="0"/>
                  </a:lnTo>
                  <a:lnTo>
                    <a:pt x="9894" y="5389"/>
                  </a:lnTo>
                  <a:lnTo>
                    <a:pt x="9474" y="5639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2411275" y="2714625"/>
              <a:ext cx="385650" cy="242900"/>
            </a:xfrm>
            <a:custGeom>
              <a:avLst/>
              <a:gdLst/>
              <a:ahLst/>
              <a:cxnLst/>
              <a:rect l="l" t="t" r="r" b="b"/>
              <a:pathLst>
                <a:path w="15426" h="9716" extrusionOk="0">
                  <a:moveTo>
                    <a:pt x="10" y="9564"/>
                  </a:moveTo>
                  <a:cubicBezTo>
                    <a:pt x="10" y="9617"/>
                    <a:pt x="10" y="9662"/>
                    <a:pt x="1" y="9716"/>
                  </a:cubicBezTo>
                  <a:lnTo>
                    <a:pt x="15363" y="456"/>
                  </a:lnTo>
                  <a:cubicBezTo>
                    <a:pt x="15363" y="438"/>
                    <a:pt x="15363" y="429"/>
                    <a:pt x="15372" y="411"/>
                  </a:cubicBezTo>
                  <a:cubicBezTo>
                    <a:pt x="15372" y="340"/>
                    <a:pt x="15381" y="259"/>
                    <a:pt x="15398" y="188"/>
                  </a:cubicBezTo>
                  <a:cubicBezTo>
                    <a:pt x="15407" y="126"/>
                    <a:pt x="15416" y="63"/>
                    <a:pt x="15425" y="1"/>
                  </a:cubicBezTo>
                  <a:lnTo>
                    <a:pt x="1" y="9394"/>
                  </a:lnTo>
                  <a:cubicBezTo>
                    <a:pt x="10" y="9448"/>
                    <a:pt x="10" y="9501"/>
                    <a:pt x="10" y="9555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2410175" y="2719300"/>
              <a:ext cx="386075" cy="248275"/>
            </a:xfrm>
            <a:custGeom>
              <a:avLst/>
              <a:gdLst/>
              <a:ahLst/>
              <a:cxnLst/>
              <a:rect l="l" t="t" r="r" b="b"/>
              <a:pathLst>
                <a:path w="15443" h="9931" extrusionOk="0">
                  <a:moveTo>
                    <a:pt x="0" y="9930"/>
                  </a:moveTo>
                  <a:lnTo>
                    <a:pt x="9" y="9921"/>
                  </a:lnTo>
                  <a:lnTo>
                    <a:pt x="15416" y="643"/>
                  </a:lnTo>
                  <a:cubicBezTo>
                    <a:pt x="15407" y="572"/>
                    <a:pt x="15407" y="492"/>
                    <a:pt x="15407" y="411"/>
                  </a:cubicBezTo>
                  <a:lnTo>
                    <a:pt x="15407" y="393"/>
                  </a:lnTo>
                  <a:cubicBezTo>
                    <a:pt x="15407" y="349"/>
                    <a:pt x="15407" y="313"/>
                    <a:pt x="15407" y="269"/>
                  </a:cubicBezTo>
                  <a:cubicBezTo>
                    <a:pt x="15407" y="251"/>
                    <a:pt x="15407" y="242"/>
                    <a:pt x="15416" y="224"/>
                  </a:cubicBezTo>
                  <a:cubicBezTo>
                    <a:pt x="15416" y="153"/>
                    <a:pt x="15425" y="72"/>
                    <a:pt x="15442" y="1"/>
                  </a:cubicBezTo>
                  <a:lnTo>
                    <a:pt x="54" y="9368"/>
                  </a:lnTo>
                  <a:lnTo>
                    <a:pt x="54" y="9377"/>
                  </a:lnTo>
                  <a:cubicBezTo>
                    <a:pt x="54" y="9430"/>
                    <a:pt x="54" y="9475"/>
                    <a:pt x="45" y="9529"/>
                  </a:cubicBezTo>
                  <a:cubicBezTo>
                    <a:pt x="45" y="9546"/>
                    <a:pt x="45" y="9564"/>
                    <a:pt x="45" y="9582"/>
                  </a:cubicBezTo>
                  <a:cubicBezTo>
                    <a:pt x="36" y="9645"/>
                    <a:pt x="36" y="9707"/>
                    <a:pt x="27" y="9761"/>
                  </a:cubicBezTo>
                  <a:cubicBezTo>
                    <a:pt x="18" y="9823"/>
                    <a:pt x="9" y="9868"/>
                    <a:pt x="0" y="993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2883200" y="2622750"/>
              <a:ext cx="72950" cy="53100"/>
            </a:xfrm>
            <a:custGeom>
              <a:avLst/>
              <a:gdLst/>
              <a:ahLst/>
              <a:cxnLst/>
              <a:rect l="l" t="t" r="r" b="b"/>
              <a:pathLst>
                <a:path w="2918" h="2124" extrusionOk="0">
                  <a:moveTo>
                    <a:pt x="1" y="1767"/>
                  </a:moveTo>
                  <a:cubicBezTo>
                    <a:pt x="10" y="1811"/>
                    <a:pt x="18" y="1865"/>
                    <a:pt x="27" y="1918"/>
                  </a:cubicBezTo>
                  <a:cubicBezTo>
                    <a:pt x="36" y="1981"/>
                    <a:pt x="45" y="2052"/>
                    <a:pt x="45" y="2123"/>
                  </a:cubicBezTo>
                  <a:lnTo>
                    <a:pt x="2918" y="411"/>
                  </a:lnTo>
                  <a:lnTo>
                    <a:pt x="2918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2883875" y="2626975"/>
              <a:ext cx="72275" cy="57350"/>
            </a:xfrm>
            <a:custGeom>
              <a:avLst/>
              <a:gdLst/>
              <a:ahLst/>
              <a:cxnLst/>
              <a:rect l="l" t="t" r="r" b="b"/>
              <a:pathLst>
                <a:path w="2891" h="2294" extrusionOk="0">
                  <a:moveTo>
                    <a:pt x="18" y="2044"/>
                  </a:moveTo>
                  <a:cubicBezTo>
                    <a:pt x="18" y="2124"/>
                    <a:pt x="18" y="2213"/>
                    <a:pt x="9" y="2293"/>
                  </a:cubicBezTo>
                  <a:lnTo>
                    <a:pt x="2079" y="1098"/>
                  </a:lnTo>
                  <a:lnTo>
                    <a:pt x="2891" y="616"/>
                  </a:lnTo>
                  <a:lnTo>
                    <a:pt x="2891" y="1"/>
                  </a:lnTo>
                  <a:lnTo>
                    <a:pt x="0" y="1749"/>
                  </a:lnTo>
                  <a:cubicBezTo>
                    <a:pt x="9" y="1812"/>
                    <a:pt x="18" y="1883"/>
                    <a:pt x="18" y="1954"/>
                  </a:cubicBezTo>
                  <a:cubicBezTo>
                    <a:pt x="18" y="1990"/>
                    <a:pt x="18" y="2017"/>
                    <a:pt x="18" y="204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2948100" y="2576800"/>
              <a:ext cx="26125" cy="48875"/>
            </a:xfrm>
            <a:custGeom>
              <a:avLst/>
              <a:gdLst/>
              <a:ahLst/>
              <a:cxnLst/>
              <a:rect l="l" t="t" r="r" b="b"/>
              <a:pathLst>
                <a:path w="1045" h="1955" extrusionOk="0">
                  <a:moveTo>
                    <a:pt x="1" y="598"/>
                  </a:moveTo>
                  <a:lnTo>
                    <a:pt x="1044" y="0"/>
                  </a:lnTo>
                  <a:lnTo>
                    <a:pt x="1044" y="1356"/>
                  </a:lnTo>
                  <a:lnTo>
                    <a:pt x="1" y="1954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2937850" y="2585725"/>
              <a:ext cx="10275" cy="39950"/>
            </a:xfrm>
            <a:custGeom>
              <a:avLst/>
              <a:gdLst/>
              <a:ahLst/>
              <a:cxnLst/>
              <a:rect l="l" t="t" r="r" b="b"/>
              <a:pathLst>
                <a:path w="411" h="1598" extrusionOk="0">
                  <a:moveTo>
                    <a:pt x="411" y="1597"/>
                  </a:moveTo>
                  <a:lnTo>
                    <a:pt x="0" y="1356"/>
                  </a:lnTo>
                  <a:lnTo>
                    <a:pt x="0" y="0"/>
                  </a:lnTo>
                  <a:lnTo>
                    <a:pt x="411" y="24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2937850" y="2570550"/>
              <a:ext cx="36375" cy="21225"/>
            </a:xfrm>
            <a:custGeom>
              <a:avLst/>
              <a:gdLst/>
              <a:ahLst/>
              <a:cxnLst/>
              <a:rect l="l" t="t" r="r" b="b"/>
              <a:pathLst>
                <a:path w="1455" h="849" extrusionOk="0">
                  <a:moveTo>
                    <a:pt x="1454" y="250"/>
                  </a:moveTo>
                  <a:lnTo>
                    <a:pt x="1035" y="1"/>
                  </a:lnTo>
                  <a:lnTo>
                    <a:pt x="0" y="607"/>
                  </a:lnTo>
                  <a:lnTo>
                    <a:pt x="411" y="848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2211675" y="2961300"/>
              <a:ext cx="9175" cy="20325"/>
            </a:xfrm>
            <a:custGeom>
              <a:avLst/>
              <a:gdLst/>
              <a:ahLst/>
              <a:cxnLst/>
              <a:rect l="l" t="t" r="r" b="b"/>
              <a:pathLst>
                <a:path w="367" h="813" extrusionOk="0">
                  <a:moveTo>
                    <a:pt x="366" y="0"/>
                  </a:moveTo>
                  <a:lnTo>
                    <a:pt x="366" y="616"/>
                  </a:lnTo>
                  <a:lnTo>
                    <a:pt x="0" y="81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2208100" y="2531075"/>
              <a:ext cx="748050" cy="442075"/>
            </a:xfrm>
            <a:custGeom>
              <a:avLst/>
              <a:gdLst/>
              <a:ahLst/>
              <a:cxnLst/>
              <a:rect l="l" t="t" r="r" b="b"/>
              <a:pathLst>
                <a:path w="29922" h="17683" extrusionOk="0">
                  <a:moveTo>
                    <a:pt x="1" y="17281"/>
                  </a:moveTo>
                  <a:lnTo>
                    <a:pt x="1" y="17682"/>
                  </a:lnTo>
                  <a:lnTo>
                    <a:pt x="29922" y="402"/>
                  </a:lnTo>
                  <a:lnTo>
                    <a:pt x="29922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2208100" y="2535100"/>
              <a:ext cx="748050" cy="441825"/>
            </a:xfrm>
            <a:custGeom>
              <a:avLst/>
              <a:gdLst/>
              <a:ahLst/>
              <a:cxnLst/>
              <a:rect l="l" t="t" r="r" b="b"/>
              <a:pathLst>
                <a:path w="29922" h="17673" extrusionOk="0">
                  <a:moveTo>
                    <a:pt x="1" y="17271"/>
                  </a:moveTo>
                  <a:lnTo>
                    <a:pt x="1" y="17673"/>
                  </a:lnTo>
                  <a:lnTo>
                    <a:pt x="29922" y="402"/>
                  </a:lnTo>
                  <a:lnTo>
                    <a:pt x="29922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2693400" y="2636800"/>
              <a:ext cx="4050" cy="123125"/>
            </a:xfrm>
            <a:custGeom>
              <a:avLst/>
              <a:gdLst/>
              <a:ahLst/>
              <a:cxnLst/>
              <a:rect l="l" t="t" r="r" b="b"/>
              <a:pathLst>
                <a:path w="162" h="4925" extrusionOk="0">
                  <a:moveTo>
                    <a:pt x="1" y="4925"/>
                  </a:moveTo>
                  <a:lnTo>
                    <a:pt x="161" y="4826"/>
                  </a:lnTo>
                  <a:lnTo>
                    <a:pt x="161" y="0"/>
                  </a:lnTo>
                  <a:lnTo>
                    <a:pt x="1" y="98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2477300" y="2756775"/>
              <a:ext cx="30800" cy="44200"/>
            </a:xfrm>
            <a:custGeom>
              <a:avLst/>
              <a:gdLst/>
              <a:ahLst/>
              <a:cxnLst/>
              <a:rect l="l" t="t" r="r" b="b"/>
              <a:pathLst>
                <a:path w="1232" h="1768" extrusionOk="0">
                  <a:moveTo>
                    <a:pt x="776" y="1767"/>
                  </a:moveTo>
                  <a:cubicBezTo>
                    <a:pt x="848" y="1767"/>
                    <a:pt x="928" y="1749"/>
                    <a:pt x="991" y="1714"/>
                  </a:cubicBezTo>
                  <a:cubicBezTo>
                    <a:pt x="1142" y="1633"/>
                    <a:pt x="1231" y="1482"/>
                    <a:pt x="1231" y="1312"/>
                  </a:cubicBezTo>
                  <a:lnTo>
                    <a:pt x="1231" y="179"/>
                  </a:lnTo>
                  <a:cubicBezTo>
                    <a:pt x="1231" y="81"/>
                    <a:pt x="1151" y="1"/>
                    <a:pt x="1053" y="1"/>
                  </a:cubicBezTo>
                  <a:cubicBezTo>
                    <a:pt x="955" y="1"/>
                    <a:pt x="875" y="81"/>
                    <a:pt x="875" y="179"/>
                  </a:cubicBezTo>
                  <a:lnTo>
                    <a:pt x="875" y="1312"/>
                  </a:lnTo>
                  <a:cubicBezTo>
                    <a:pt x="875" y="1366"/>
                    <a:pt x="839" y="1392"/>
                    <a:pt x="821" y="1401"/>
                  </a:cubicBezTo>
                  <a:cubicBezTo>
                    <a:pt x="812" y="1410"/>
                    <a:pt x="768" y="1428"/>
                    <a:pt x="723" y="1401"/>
                  </a:cubicBezTo>
                  <a:lnTo>
                    <a:pt x="295" y="1125"/>
                  </a:lnTo>
                  <a:cubicBezTo>
                    <a:pt x="214" y="1071"/>
                    <a:pt x="98" y="1098"/>
                    <a:pt x="54" y="1178"/>
                  </a:cubicBezTo>
                  <a:cubicBezTo>
                    <a:pt x="0" y="1259"/>
                    <a:pt x="27" y="1366"/>
                    <a:pt x="107" y="1419"/>
                  </a:cubicBezTo>
                  <a:lnTo>
                    <a:pt x="536" y="1696"/>
                  </a:lnTo>
                  <a:cubicBezTo>
                    <a:pt x="607" y="1749"/>
                    <a:pt x="687" y="1767"/>
                    <a:pt x="776" y="176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2484650" y="2746750"/>
              <a:ext cx="46875" cy="43275"/>
            </a:xfrm>
            <a:custGeom>
              <a:avLst/>
              <a:gdLst/>
              <a:ahLst/>
              <a:cxnLst/>
              <a:rect l="l" t="t" r="r" b="b"/>
              <a:pathLst>
                <a:path w="1875" h="1731" extrusionOk="0">
                  <a:moveTo>
                    <a:pt x="242" y="892"/>
                  </a:moveTo>
                  <a:cubicBezTo>
                    <a:pt x="242" y="892"/>
                    <a:pt x="242" y="892"/>
                    <a:pt x="242" y="892"/>
                  </a:cubicBezTo>
                  <a:cubicBezTo>
                    <a:pt x="429" y="999"/>
                    <a:pt x="607" y="1106"/>
                    <a:pt x="786" y="1205"/>
                  </a:cubicBezTo>
                  <a:cubicBezTo>
                    <a:pt x="893" y="1267"/>
                    <a:pt x="1000" y="1321"/>
                    <a:pt x="1107" y="1392"/>
                  </a:cubicBezTo>
                  <a:cubicBezTo>
                    <a:pt x="1134" y="1410"/>
                    <a:pt x="1160" y="1437"/>
                    <a:pt x="1187" y="1463"/>
                  </a:cubicBezTo>
                  <a:cubicBezTo>
                    <a:pt x="1196" y="1481"/>
                    <a:pt x="1205" y="1508"/>
                    <a:pt x="1223" y="1526"/>
                  </a:cubicBezTo>
                  <a:cubicBezTo>
                    <a:pt x="1250" y="1579"/>
                    <a:pt x="1321" y="1624"/>
                    <a:pt x="1383" y="1642"/>
                  </a:cubicBezTo>
                  <a:cubicBezTo>
                    <a:pt x="1598" y="1731"/>
                    <a:pt x="1776" y="1526"/>
                    <a:pt x="1821" y="1329"/>
                  </a:cubicBezTo>
                  <a:cubicBezTo>
                    <a:pt x="1874" y="1089"/>
                    <a:pt x="1776" y="794"/>
                    <a:pt x="1589" y="634"/>
                  </a:cubicBezTo>
                  <a:cubicBezTo>
                    <a:pt x="1419" y="482"/>
                    <a:pt x="1214" y="366"/>
                    <a:pt x="1018" y="250"/>
                  </a:cubicBezTo>
                  <a:cubicBezTo>
                    <a:pt x="804" y="134"/>
                    <a:pt x="572" y="0"/>
                    <a:pt x="322" y="72"/>
                  </a:cubicBezTo>
                  <a:cubicBezTo>
                    <a:pt x="197" y="107"/>
                    <a:pt x="99" y="188"/>
                    <a:pt x="36" y="295"/>
                  </a:cubicBezTo>
                  <a:cubicBezTo>
                    <a:pt x="1" y="348"/>
                    <a:pt x="10" y="384"/>
                    <a:pt x="36" y="446"/>
                  </a:cubicBezTo>
                  <a:cubicBezTo>
                    <a:pt x="63" y="500"/>
                    <a:pt x="90" y="553"/>
                    <a:pt x="99" y="616"/>
                  </a:cubicBezTo>
                  <a:cubicBezTo>
                    <a:pt x="99" y="660"/>
                    <a:pt x="90" y="696"/>
                    <a:pt x="108" y="750"/>
                  </a:cubicBezTo>
                  <a:cubicBezTo>
                    <a:pt x="135" y="812"/>
                    <a:pt x="179" y="857"/>
                    <a:pt x="242" y="89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2482650" y="2746750"/>
              <a:ext cx="43950" cy="45950"/>
            </a:xfrm>
            <a:custGeom>
              <a:avLst/>
              <a:gdLst/>
              <a:ahLst/>
              <a:cxnLst/>
              <a:rect l="l" t="t" r="r" b="b"/>
              <a:pathLst>
                <a:path w="1758" h="1838" extrusionOk="0">
                  <a:moveTo>
                    <a:pt x="188" y="990"/>
                  </a:moveTo>
                  <a:cubicBezTo>
                    <a:pt x="259" y="1053"/>
                    <a:pt x="348" y="1098"/>
                    <a:pt x="438" y="1151"/>
                  </a:cubicBezTo>
                  <a:cubicBezTo>
                    <a:pt x="589" y="1240"/>
                    <a:pt x="750" y="1329"/>
                    <a:pt x="901" y="1419"/>
                  </a:cubicBezTo>
                  <a:cubicBezTo>
                    <a:pt x="1098" y="1535"/>
                    <a:pt x="1481" y="1838"/>
                    <a:pt x="1669" y="1570"/>
                  </a:cubicBezTo>
                  <a:cubicBezTo>
                    <a:pt x="1758" y="1445"/>
                    <a:pt x="1749" y="1240"/>
                    <a:pt x="1704" y="1098"/>
                  </a:cubicBezTo>
                  <a:cubicBezTo>
                    <a:pt x="1669" y="964"/>
                    <a:pt x="1588" y="857"/>
                    <a:pt x="1499" y="750"/>
                  </a:cubicBezTo>
                  <a:cubicBezTo>
                    <a:pt x="1419" y="669"/>
                    <a:pt x="1303" y="616"/>
                    <a:pt x="1205" y="562"/>
                  </a:cubicBezTo>
                  <a:cubicBezTo>
                    <a:pt x="1089" y="500"/>
                    <a:pt x="964" y="428"/>
                    <a:pt x="848" y="357"/>
                  </a:cubicBezTo>
                  <a:cubicBezTo>
                    <a:pt x="643" y="241"/>
                    <a:pt x="375" y="0"/>
                    <a:pt x="143" y="179"/>
                  </a:cubicBezTo>
                  <a:cubicBezTo>
                    <a:pt x="45" y="259"/>
                    <a:pt x="18" y="375"/>
                    <a:pt x="9" y="500"/>
                  </a:cubicBezTo>
                  <a:cubicBezTo>
                    <a:pt x="9" y="625"/>
                    <a:pt x="0" y="767"/>
                    <a:pt x="81" y="874"/>
                  </a:cubicBezTo>
                  <a:cubicBezTo>
                    <a:pt x="107" y="919"/>
                    <a:pt x="143" y="955"/>
                    <a:pt x="188" y="9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2208100" y="2951475"/>
              <a:ext cx="22550" cy="57125"/>
            </a:xfrm>
            <a:custGeom>
              <a:avLst/>
              <a:gdLst/>
              <a:ahLst/>
              <a:cxnLst/>
              <a:rect l="l" t="t" r="r" b="b"/>
              <a:pathLst>
                <a:path w="902" h="2285" extrusionOk="0">
                  <a:moveTo>
                    <a:pt x="1" y="536"/>
                  </a:moveTo>
                  <a:lnTo>
                    <a:pt x="902" y="1"/>
                  </a:lnTo>
                  <a:lnTo>
                    <a:pt x="902" y="1749"/>
                  </a:lnTo>
                  <a:lnTo>
                    <a:pt x="1" y="228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2211675" y="2957725"/>
              <a:ext cx="15400" cy="44625"/>
            </a:xfrm>
            <a:custGeom>
              <a:avLst/>
              <a:gdLst/>
              <a:ahLst/>
              <a:cxnLst/>
              <a:rect l="l" t="t" r="r" b="b"/>
              <a:pathLst>
                <a:path w="616" h="1785" extrusionOk="0">
                  <a:moveTo>
                    <a:pt x="0" y="366"/>
                  </a:moveTo>
                  <a:lnTo>
                    <a:pt x="616" y="0"/>
                  </a:lnTo>
                  <a:lnTo>
                    <a:pt x="616" y="1419"/>
                  </a:lnTo>
                  <a:lnTo>
                    <a:pt x="0" y="1785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2211675" y="2957725"/>
              <a:ext cx="15400" cy="44625"/>
            </a:xfrm>
            <a:custGeom>
              <a:avLst/>
              <a:gdLst/>
              <a:ahLst/>
              <a:cxnLst/>
              <a:rect l="l" t="t" r="r" b="b"/>
              <a:pathLst>
                <a:path w="616" h="1785" extrusionOk="0">
                  <a:moveTo>
                    <a:pt x="366" y="143"/>
                  </a:moveTo>
                  <a:lnTo>
                    <a:pt x="366" y="1285"/>
                  </a:lnTo>
                  <a:lnTo>
                    <a:pt x="0" y="1517"/>
                  </a:lnTo>
                  <a:lnTo>
                    <a:pt x="0" y="1785"/>
                  </a:lnTo>
                  <a:lnTo>
                    <a:pt x="616" y="1419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2211675" y="2989850"/>
              <a:ext cx="15400" cy="12500"/>
            </a:xfrm>
            <a:custGeom>
              <a:avLst/>
              <a:gdLst/>
              <a:ahLst/>
              <a:cxnLst/>
              <a:rect l="l" t="t" r="r" b="b"/>
              <a:pathLst>
                <a:path w="616" h="500" extrusionOk="0">
                  <a:moveTo>
                    <a:pt x="616" y="134"/>
                  </a:moveTo>
                  <a:lnTo>
                    <a:pt x="366" y="0"/>
                  </a:lnTo>
                  <a:lnTo>
                    <a:pt x="0" y="232"/>
                  </a:lnTo>
                  <a:lnTo>
                    <a:pt x="0" y="50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2465475" y="2774400"/>
              <a:ext cx="4250" cy="123350"/>
            </a:xfrm>
            <a:custGeom>
              <a:avLst/>
              <a:gdLst/>
              <a:ahLst/>
              <a:cxnLst/>
              <a:rect l="l" t="t" r="r" b="b"/>
              <a:pathLst>
                <a:path w="170" h="4934" extrusionOk="0">
                  <a:moveTo>
                    <a:pt x="0" y="99"/>
                  </a:moveTo>
                  <a:lnTo>
                    <a:pt x="0" y="4934"/>
                  </a:lnTo>
                  <a:lnTo>
                    <a:pt x="170" y="483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2844625" y="2545350"/>
              <a:ext cx="4250" cy="73625"/>
            </a:xfrm>
            <a:custGeom>
              <a:avLst/>
              <a:gdLst/>
              <a:ahLst/>
              <a:cxnLst/>
              <a:rect l="l" t="t" r="r" b="b"/>
              <a:pathLst>
                <a:path w="170" h="2945" extrusionOk="0">
                  <a:moveTo>
                    <a:pt x="0" y="99"/>
                  </a:moveTo>
                  <a:lnTo>
                    <a:pt x="0" y="2944"/>
                  </a:lnTo>
                  <a:lnTo>
                    <a:pt x="170" y="2846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4298300" y="3509700"/>
              <a:ext cx="55775" cy="77425"/>
            </a:xfrm>
            <a:custGeom>
              <a:avLst/>
              <a:gdLst/>
              <a:ahLst/>
              <a:cxnLst/>
              <a:rect l="l" t="t" r="r" b="b"/>
              <a:pathLst>
                <a:path w="2231" h="3097" extrusionOk="0">
                  <a:moveTo>
                    <a:pt x="2231" y="1321"/>
                  </a:moveTo>
                  <a:lnTo>
                    <a:pt x="1" y="1"/>
                  </a:lnTo>
                  <a:lnTo>
                    <a:pt x="1" y="1776"/>
                  </a:lnTo>
                  <a:lnTo>
                    <a:pt x="2231" y="309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4354050" y="3535800"/>
              <a:ext cx="11625" cy="51325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1" y="857"/>
                  </a:moveTo>
                  <a:lnTo>
                    <a:pt x="1" y="2053"/>
                  </a:lnTo>
                  <a:lnTo>
                    <a:pt x="465" y="1776"/>
                  </a:lnTo>
                  <a:lnTo>
                    <a:pt x="465" y="1"/>
                  </a:lnTo>
                  <a:lnTo>
                    <a:pt x="1" y="27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4298300" y="3502800"/>
              <a:ext cx="67375" cy="39950"/>
            </a:xfrm>
            <a:custGeom>
              <a:avLst/>
              <a:gdLst/>
              <a:ahLst/>
              <a:cxnLst/>
              <a:rect l="l" t="t" r="r" b="b"/>
              <a:pathLst>
                <a:path w="2695" h="1598" extrusionOk="0">
                  <a:moveTo>
                    <a:pt x="1" y="277"/>
                  </a:moveTo>
                  <a:lnTo>
                    <a:pt x="473" y="0"/>
                  </a:lnTo>
                  <a:lnTo>
                    <a:pt x="2695" y="1321"/>
                  </a:lnTo>
                  <a:lnTo>
                    <a:pt x="2231" y="159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3403300" y="3724475"/>
              <a:ext cx="29025" cy="61375"/>
            </a:xfrm>
            <a:custGeom>
              <a:avLst/>
              <a:gdLst/>
              <a:ahLst/>
              <a:cxnLst/>
              <a:rect l="l" t="t" r="r" b="b"/>
              <a:pathLst>
                <a:path w="1161" h="2455" extrusionOk="0">
                  <a:moveTo>
                    <a:pt x="0" y="679"/>
                  </a:moveTo>
                  <a:lnTo>
                    <a:pt x="1160" y="1"/>
                  </a:lnTo>
                  <a:lnTo>
                    <a:pt x="1160" y="1776"/>
                  </a:lnTo>
                  <a:lnTo>
                    <a:pt x="0" y="245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3391700" y="3734525"/>
              <a:ext cx="11625" cy="51325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464" y="2052"/>
                  </a:moveTo>
                  <a:lnTo>
                    <a:pt x="1" y="1776"/>
                  </a:lnTo>
                  <a:lnTo>
                    <a:pt x="1" y="0"/>
                  </a:lnTo>
                  <a:lnTo>
                    <a:pt x="464" y="27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3391700" y="3717800"/>
              <a:ext cx="40625" cy="23650"/>
            </a:xfrm>
            <a:custGeom>
              <a:avLst/>
              <a:gdLst/>
              <a:ahLst/>
              <a:cxnLst/>
              <a:rect l="l" t="t" r="r" b="b"/>
              <a:pathLst>
                <a:path w="1625" h="946" extrusionOk="0">
                  <a:moveTo>
                    <a:pt x="1624" y="268"/>
                  </a:moveTo>
                  <a:lnTo>
                    <a:pt x="1160" y="0"/>
                  </a:lnTo>
                  <a:lnTo>
                    <a:pt x="1" y="669"/>
                  </a:lnTo>
                  <a:lnTo>
                    <a:pt x="464" y="94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3592200" y="3435450"/>
              <a:ext cx="52875" cy="48850"/>
            </a:xfrm>
            <a:custGeom>
              <a:avLst/>
              <a:gdLst/>
              <a:ahLst/>
              <a:cxnLst/>
              <a:rect l="l" t="t" r="r" b="b"/>
              <a:pathLst>
                <a:path w="2115" h="1954" extrusionOk="0">
                  <a:moveTo>
                    <a:pt x="268" y="1008"/>
                  </a:moveTo>
                  <a:cubicBezTo>
                    <a:pt x="268" y="1008"/>
                    <a:pt x="268" y="1008"/>
                    <a:pt x="268" y="1008"/>
                  </a:cubicBezTo>
                  <a:cubicBezTo>
                    <a:pt x="473" y="1133"/>
                    <a:pt x="679" y="1249"/>
                    <a:pt x="884" y="1365"/>
                  </a:cubicBezTo>
                  <a:cubicBezTo>
                    <a:pt x="1000" y="1437"/>
                    <a:pt x="1125" y="1499"/>
                    <a:pt x="1241" y="1570"/>
                  </a:cubicBezTo>
                  <a:cubicBezTo>
                    <a:pt x="1276" y="1597"/>
                    <a:pt x="1312" y="1624"/>
                    <a:pt x="1339" y="1651"/>
                  </a:cubicBezTo>
                  <a:cubicBezTo>
                    <a:pt x="1357" y="1677"/>
                    <a:pt x="1357" y="1704"/>
                    <a:pt x="1374" y="1731"/>
                  </a:cubicBezTo>
                  <a:cubicBezTo>
                    <a:pt x="1410" y="1784"/>
                    <a:pt x="1490" y="1838"/>
                    <a:pt x="1553" y="1856"/>
                  </a:cubicBezTo>
                  <a:cubicBezTo>
                    <a:pt x="1803" y="1954"/>
                    <a:pt x="2008" y="1722"/>
                    <a:pt x="2052" y="1508"/>
                  </a:cubicBezTo>
                  <a:cubicBezTo>
                    <a:pt x="2115" y="1231"/>
                    <a:pt x="2008" y="901"/>
                    <a:pt x="1794" y="714"/>
                  </a:cubicBezTo>
                  <a:cubicBezTo>
                    <a:pt x="1597" y="544"/>
                    <a:pt x="1374" y="411"/>
                    <a:pt x="1143" y="286"/>
                  </a:cubicBezTo>
                  <a:cubicBezTo>
                    <a:pt x="902" y="152"/>
                    <a:pt x="643" y="0"/>
                    <a:pt x="357" y="81"/>
                  </a:cubicBezTo>
                  <a:cubicBezTo>
                    <a:pt x="224" y="116"/>
                    <a:pt x="108" y="205"/>
                    <a:pt x="36" y="330"/>
                  </a:cubicBezTo>
                  <a:cubicBezTo>
                    <a:pt x="1" y="402"/>
                    <a:pt x="10" y="437"/>
                    <a:pt x="36" y="500"/>
                  </a:cubicBezTo>
                  <a:cubicBezTo>
                    <a:pt x="63" y="562"/>
                    <a:pt x="99" y="625"/>
                    <a:pt x="108" y="696"/>
                  </a:cubicBezTo>
                  <a:cubicBezTo>
                    <a:pt x="108" y="750"/>
                    <a:pt x="99" y="794"/>
                    <a:pt x="117" y="848"/>
                  </a:cubicBezTo>
                  <a:cubicBezTo>
                    <a:pt x="152" y="919"/>
                    <a:pt x="206" y="973"/>
                    <a:pt x="268" y="100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3589975" y="3435450"/>
              <a:ext cx="49525" cy="51975"/>
            </a:xfrm>
            <a:custGeom>
              <a:avLst/>
              <a:gdLst/>
              <a:ahLst/>
              <a:cxnLst/>
              <a:rect l="l" t="t" r="r" b="b"/>
              <a:pathLst>
                <a:path w="1981" h="2079" extrusionOk="0">
                  <a:moveTo>
                    <a:pt x="206" y="1124"/>
                  </a:moveTo>
                  <a:cubicBezTo>
                    <a:pt x="295" y="1196"/>
                    <a:pt x="393" y="1249"/>
                    <a:pt x="482" y="1303"/>
                  </a:cubicBezTo>
                  <a:cubicBezTo>
                    <a:pt x="661" y="1401"/>
                    <a:pt x="839" y="1508"/>
                    <a:pt x="1017" y="1606"/>
                  </a:cubicBezTo>
                  <a:cubicBezTo>
                    <a:pt x="1232" y="1731"/>
                    <a:pt x="1669" y="2079"/>
                    <a:pt x="1883" y="1784"/>
                  </a:cubicBezTo>
                  <a:cubicBezTo>
                    <a:pt x="1981" y="1633"/>
                    <a:pt x="1972" y="1410"/>
                    <a:pt x="1927" y="1240"/>
                  </a:cubicBezTo>
                  <a:cubicBezTo>
                    <a:pt x="1883" y="1098"/>
                    <a:pt x="1794" y="964"/>
                    <a:pt x="1686" y="848"/>
                  </a:cubicBezTo>
                  <a:cubicBezTo>
                    <a:pt x="1597" y="759"/>
                    <a:pt x="1463" y="705"/>
                    <a:pt x="1356" y="643"/>
                  </a:cubicBezTo>
                  <a:cubicBezTo>
                    <a:pt x="1223" y="562"/>
                    <a:pt x="1089" y="482"/>
                    <a:pt x="955" y="411"/>
                  </a:cubicBezTo>
                  <a:cubicBezTo>
                    <a:pt x="723" y="277"/>
                    <a:pt x="420" y="0"/>
                    <a:pt x="152" y="205"/>
                  </a:cubicBezTo>
                  <a:cubicBezTo>
                    <a:pt x="45" y="295"/>
                    <a:pt x="9" y="428"/>
                    <a:pt x="9" y="562"/>
                  </a:cubicBezTo>
                  <a:cubicBezTo>
                    <a:pt x="9" y="705"/>
                    <a:pt x="0" y="875"/>
                    <a:pt x="81" y="990"/>
                  </a:cubicBezTo>
                  <a:cubicBezTo>
                    <a:pt x="116" y="1044"/>
                    <a:pt x="161" y="1080"/>
                    <a:pt x="206" y="11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3622525" y="3463325"/>
              <a:ext cx="54000" cy="48200"/>
            </a:xfrm>
            <a:custGeom>
              <a:avLst/>
              <a:gdLst/>
              <a:ahLst/>
              <a:cxnLst/>
              <a:rect l="l" t="t" r="r" b="b"/>
              <a:pathLst>
                <a:path w="2160" h="1928" extrusionOk="0">
                  <a:moveTo>
                    <a:pt x="45" y="330"/>
                  </a:moveTo>
                  <a:cubicBezTo>
                    <a:pt x="90" y="420"/>
                    <a:pt x="170" y="473"/>
                    <a:pt x="251" y="527"/>
                  </a:cubicBezTo>
                  <a:cubicBezTo>
                    <a:pt x="402" y="625"/>
                    <a:pt x="563" y="714"/>
                    <a:pt x="688" y="839"/>
                  </a:cubicBezTo>
                  <a:cubicBezTo>
                    <a:pt x="813" y="973"/>
                    <a:pt x="902" y="1142"/>
                    <a:pt x="991" y="1303"/>
                  </a:cubicBezTo>
                  <a:cubicBezTo>
                    <a:pt x="1080" y="1463"/>
                    <a:pt x="1178" y="1624"/>
                    <a:pt x="1321" y="1740"/>
                  </a:cubicBezTo>
                  <a:cubicBezTo>
                    <a:pt x="1464" y="1856"/>
                    <a:pt x="1660" y="1927"/>
                    <a:pt x="1839" y="1865"/>
                  </a:cubicBezTo>
                  <a:cubicBezTo>
                    <a:pt x="1937" y="1829"/>
                    <a:pt x="2017" y="1758"/>
                    <a:pt x="2071" y="1660"/>
                  </a:cubicBezTo>
                  <a:cubicBezTo>
                    <a:pt x="2133" y="1544"/>
                    <a:pt x="2160" y="1401"/>
                    <a:pt x="2133" y="1276"/>
                  </a:cubicBezTo>
                  <a:cubicBezTo>
                    <a:pt x="2097" y="1035"/>
                    <a:pt x="1919" y="839"/>
                    <a:pt x="1723" y="705"/>
                  </a:cubicBezTo>
                  <a:cubicBezTo>
                    <a:pt x="1616" y="634"/>
                    <a:pt x="1500" y="598"/>
                    <a:pt x="1393" y="536"/>
                  </a:cubicBezTo>
                  <a:cubicBezTo>
                    <a:pt x="1303" y="473"/>
                    <a:pt x="1232" y="411"/>
                    <a:pt x="1134" y="357"/>
                  </a:cubicBezTo>
                  <a:cubicBezTo>
                    <a:pt x="947" y="259"/>
                    <a:pt x="750" y="170"/>
                    <a:pt x="554" y="99"/>
                  </a:cubicBezTo>
                  <a:cubicBezTo>
                    <a:pt x="474" y="72"/>
                    <a:pt x="393" y="63"/>
                    <a:pt x="322" y="36"/>
                  </a:cubicBezTo>
                  <a:cubicBezTo>
                    <a:pt x="233" y="18"/>
                    <a:pt x="144" y="0"/>
                    <a:pt x="72" y="72"/>
                  </a:cubicBezTo>
                  <a:cubicBezTo>
                    <a:pt x="45" y="90"/>
                    <a:pt x="28" y="125"/>
                    <a:pt x="19" y="161"/>
                  </a:cubicBezTo>
                  <a:cubicBezTo>
                    <a:pt x="1" y="214"/>
                    <a:pt x="19" y="277"/>
                    <a:pt x="45" y="33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3622975" y="3463325"/>
              <a:ext cx="53550" cy="41500"/>
            </a:xfrm>
            <a:custGeom>
              <a:avLst/>
              <a:gdLst/>
              <a:ahLst/>
              <a:cxnLst/>
              <a:rect l="l" t="t" r="r" b="b"/>
              <a:pathLst>
                <a:path w="2142" h="1660" extrusionOk="0">
                  <a:moveTo>
                    <a:pt x="1" y="161"/>
                  </a:moveTo>
                  <a:cubicBezTo>
                    <a:pt x="331" y="250"/>
                    <a:pt x="652" y="384"/>
                    <a:pt x="929" y="589"/>
                  </a:cubicBezTo>
                  <a:cubicBezTo>
                    <a:pt x="1285" y="848"/>
                    <a:pt x="1553" y="1196"/>
                    <a:pt x="1865" y="1508"/>
                  </a:cubicBezTo>
                  <a:cubicBezTo>
                    <a:pt x="1928" y="1562"/>
                    <a:pt x="1981" y="1615"/>
                    <a:pt x="2053" y="1660"/>
                  </a:cubicBezTo>
                  <a:cubicBezTo>
                    <a:pt x="2115" y="1544"/>
                    <a:pt x="2142" y="1401"/>
                    <a:pt x="2115" y="1276"/>
                  </a:cubicBezTo>
                  <a:cubicBezTo>
                    <a:pt x="2079" y="1035"/>
                    <a:pt x="1901" y="839"/>
                    <a:pt x="1705" y="705"/>
                  </a:cubicBezTo>
                  <a:cubicBezTo>
                    <a:pt x="1598" y="634"/>
                    <a:pt x="1482" y="598"/>
                    <a:pt x="1375" y="536"/>
                  </a:cubicBezTo>
                  <a:cubicBezTo>
                    <a:pt x="1285" y="473"/>
                    <a:pt x="1214" y="411"/>
                    <a:pt x="1116" y="357"/>
                  </a:cubicBezTo>
                  <a:cubicBezTo>
                    <a:pt x="929" y="259"/>
                    <a:pt x="732" y="170"/>
                    <a:pt x="536" y="99"/>
                  </a:cubicBezTo>
                  <a:cubicBezTo>
                    <a:pt x="456" y="72"/>
                    <a:pt x="375" y="63"/>
                    <a:pt x="304" y="36"/>
                  </a:cubicBezTo>
                  <a:cubicBezTo>
                    <a:pt x="215" y="18"/>
                    <a:pt x="126" y="0"/>
                    <a:pt x="54" y="72"/>
                  </a:cubicBezTo>
                  <a:cubicBezTo>
                    <a:pt x="27" y="90"/>
                    <a:pt x="10" y="125"/>
                    <a:pt x="1" y="16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3793600" y="3773100"/>
              <a:ext cx="97925" cy="74525"/>
            </a:xfrm>
            <a:custGeom>
              <a:avLst/>
              <a:gdLst/>
              <a:ahLst/>
              <a:cxnLst/>
              <a:rect l="l" t="t" r="r" b="b"/>
              <a:pathLst>
                <a:path w="3917" h="2981" extrusionOk="0">
                  <a:moveTo>
                    <a:pt x="3453" y="2980"/>
                  </a:moveTo>
                  <a:lnTo>
                    <a:pt x="0" y="991"/>
                  </a:lnTo>
                  <a:lnTo>
                    <a:pt x="3917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3736500" y="3800525"/>
              <a:ext cx="128275" cy="154600"/>
            </a:xfrm>
            <a:custGeom>
              <a:avLst/>
              <a:gdLst/>
              <a:ahLst/>
              <a:cxnLst/>
              <a:rect l="l" t="t" r="r" b="b"/>
              <a:pathLst>
                <a:path w="5131" h="6184" extrusionOk="0">
                  <a:moveTo>
                    <a:pt x="1" y="3989"/>
                  </a:moveTo>
                  <a:cubicBezTo>
                    <a:pt x="1" y="2659"/>
                    <a:pt x="937" y="1036"/>
                    <a:pt x="2097" y="367"/>
                  </a:cubicBezTo>
                  <a:cubicBezTo>
                    <a:pt x="2677" y="37"/>
                    <a:pt x="3203" y="1"/>
                    <a:pt x="3578" y="215"/>
                  </a:cubicBezTo>
                  <a:lnTo>
                    <a:pt x="3578" y="215"/>
                  </a:lnTo>
                  <a:lnTo>
                    <a:pt x="3587" y="215"/>
                  </a:lnTo>
                  <a:cubicBezTo>
                    <a:pt x="3587" y="215"/>
                    <a:pt x="3587" y="215"/>
                    <a:pt x="3587" y="215"/>
                  </a:cubicBezTo>
                  <a:lnTo>
                    <a:pt x="5130" y="1098"/>
                  </a:lnTo>
                  <a:lnTo>
                    <a:pt x="2097" y="6183"/>
                  </a:lnTo>
                  <a:lnTo>
                    <a:pt x="616" y="5336"/>
                  </a:lnTo>
                  <a:cubicBezTo>
                    <a:pt x="616" y="5336"/>
                    <a:pt x="616" y="5336"/>
                    <a:pt x="616" y="5336"/>
                  </a:cubicBezTo>
                  <a:lnTo>
                    <a:pt x="607" y="5336"/>
                  </a:lnTo>
                  <a:lnTo>
                    <a:pt x="607" y="5336"/>
                  </a:lnTo>
                  <a:cubicBezTo>
                    <a:pt x="232" y="5113"/>
                    <a:pt x="1" y="4649"/>
                    <a:pt x="1" y="398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3773300" y="3813925"/>
              <a:ext cx="105075" cy="153900"/>
            </a:xfrm>
            <a:custGeom>
              <a:avLst/>
              <a:gdLst/>
              <a:ahLst/>
              <a:cxnLst/>
              <a:rect l="l" t="t" r="r" b="b"/>
              <a:pathLst>
                <a:path w="4203" h="6156" extrusionOk="0">
                  <a:moveTo>
                    <a:pt x="0" y="4291"/>
                  </a:moveTo>
                  <a:cubicBezTo>
                    <a:pt x="0" y="5620"/>
                    <a:pt x="946" y="6156"/>
                    <a:pt x="2106" y="5487"/>
                  </a:cubicBezTo>
                  <a:cubicBezTo>
                    <a:pt x="3266" y="4818"/>
                    <a:pt x="4202" y="3194"/>
                    <a:pt x="4202" y="1865"/>
                  </a:cubicBezTo>
                  <a:cubicBezTo>
                    <a:pt x="4202" y="535"/>
                    <a:pt x="3266" y="0"/>
                    <a:pt x="2106" y="669"/>
                  </a:cubicBezTo>
                  <a:cubicBezTo>
                    <a:pt x="946" y="1338"/>
                    <a:pt x="0" y="2962"/>
                    <a:pt x="0" y="429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3794925" y="3848050"/>
              <a:ext cx="61800" cy="85650"/>
            </a:xfrm>
            <a:custGeom>
              <a:avLst/>
              <a:gdLst/>
              <a:ahLst/>
              <a:cxnLst/>
              <a:rect l="l" t="t" r="r" b="b"/>
              <a:pathLst>
                <a:path w="2472" h="3426" extrusionOk="0">
                  <a:moveTo>
                    <a:pt x="1" y="2685"/>
                  </a:moveTo>
                  <a:cubicBezTo>
                    <a:pt x="1" y="2819"/>
                    <a:pt x="19" y="3078"/>
                    <a:pt x="144" y="3247"/>
                  </a:cubicBezTo>
                  <a:cubicBezTo>
                    <a:pt x="161" y="3274"/>
                    <a:pt x="179" y="3292"/>
                    <a:pt x="206" y="3319"/>
                  </a:cubicBezTo>
                  <a:lnTo>
                    <a:pt x="206" y="3319"/>
                  </a:lnTo>
                  <a:cubicBezTo>
                    <a:pt x="233" y="3345"/>
                    <a:pt x="268" y="3372"/>
                    <a:pt x="304" y="3390"/>
                  </a:cubicBezTo>
                  <a:cubicBezTo>
                    <a:pt x="358" y="3408"/>
                    <a:pt x="420" y="3426"/>
                    <a:pt x="483" y="3426"/>
                  </a:cubicBezTo>
                  <a:cubicBezTo>
                    <a:pt x="518" y="3426"/>
                    <a:pt x="554" y="3417"/>
                    <a:pt x="599" y="3417"/>
                  </a:cubicBezTo>
                  <a:cubicBezTo>
                    <a:pt x="723" y="3390"/>
                    <a:pt x="866" y="3345"/>
                    <a:pt x="1009" y="3256"/>
                  </a:cubicBezTo>
                  <a:cubicBezTo>
                    <a:pt x="1285" y="3096"/>
                    <a:pt x="1553" y="2846"/>
                    <a:pt x="1776" y="2560"/>
                  </a:cubicBezTo>
                  <a:cubicBezTo>
                    <a:pt x="1874" y="2436"/>
                    <a:pt x="1955" y="2311"/>
                    <a:pt x="2035" y="2177"/>
                  </a:cubicBezTo>
                  <a:cubicBezTo>
                    <a:pt x="2302" y="1713"/>
                    <a:pt x="2472" y="1196"/>
                    <a:pt x="2472" y="749"/>
                  </a:cubicBezTo>
                  <a:lnTo>
                    <a:pt x="2472" y="723"/>
                  </a:lnTo>
                  <a:cubicBezTo>
                    <a:pt x="2472" y="634"/>
                    <a:pt x="2454" y="500"/>
                    <a:pt x="2418" y="375"/>
                  </a:cubicBezTo>
                  <a:cubicBezTo>
                    <a:pt x="2365" y="187"/>
                    <a:pt x="2249" y="0"/>
                    <a:pt x="1990" y="0"/>
                  </a:cubicBezTo>
                  <a:cubicBezTo>
                    <a:pt x="1839" y="0"/>
                    <a:pt x="1651" y="63"/>
                    <a:pt x="1464" y="179"/>
                  </a:cubicBezTo>
                  <a:cubicBezTo>
                    <a:pt x="1437" y="187"/>
                    <a:pt x="1410" y="196"/>
                    <a:pt x="1393" y="214"/>
                  </a:cubicBezTo>
                  <a:cubicBezTo>
                    <a:pt x="1393" y="214"/>
                    <a:pt x="1384" y="214"/>
                    <a:pt x="1384" y="223"/>
                  </a:cubicBezTo>
                  <a:cubicBezTo>
                    <a:pt x="1321" y="259"/>
                    <a:pt x="1268" y="303"/>
                    <a:pt x="1214" y="348"/>
                  </a:cubicBezTo>
                  <a:cubicBezTo>
                    <a:pt x="1178" y="366"/>
                    <a:pt x="1161" y="393"/>
                    <a:pt x="1125" y="419"/>
                  </a:cubicBezTo>
                  <a:cubicBezTo>
                    <a:pt x="1107" y="428"/>
                    <a:pt x="1080" y="446"/>
                    <a:pt x="1062" y="473"/>
                  </a:cubicBezTo>
                  <a:cubicBezTo>
                    <a:pt x="1045" y="482"/>
                    <a:pt x="1027" y="500"/>
                    <a:pt x="1009" y="518"/>
                  </a:cubicBezTo>
                  <a:cubicBezTo>
                    <a:pt x="973" y="562"/>
                    <a:pt x="920" y="607"/>
                    <a:pt x="884" y="651"/>
                  </a:cubicBezTo>
                  <a:cubicBezTo>
                    <a:pt x="634" y="910"/>
                    <a:pt x="429" y="1240"/>
                    <a:pt x="277" y="1570"/>
                  </a:cubicBezTo>
                  <a:cubicBezTo>
                    <a:pt x="251" y="1624"/>
                    <a:pt x="233" y="1668"/>
                    <a:pt x="206" y="1713"/>
                  </a:cubicBezTo>
                  <a:cubicBezTo>
                    <a:pt x="179" y="1793"/>
                    <a:pt x="144" y="1882"/>
                    <a:pt x="126" y="1963"/>
                  </a:cubicBezTo>
                  <a:lnTo>
                    <a:pt x="126" y="1981"/>
                  </a:lnTo>
                  <a:cubicBezTo>
                    <a:pt x="117" y="1989"/>
                    <a:pt x="117" y="1998"/>
                    <a:pt x="117" y="2007"/>
                  </a:cubicBezTo>
                  <a:cubicBezTo>
                    <a:pt x="99" y="2052"/>
                    <a:pt x="90" y="2097"/>
                    <a:pt x="72" y="2141"/>
                  </a:cubicBezTo>
                  <a:cubicBezTo>
                    <a:pt x="45" y="2239"/>
                    <a:pt x="37" y="2328"/>
                    <a:pt x="28" y="2418"/>
                  </a:cubicBezTo>
                  <a:cubicBezTo>
                    <a:pt x="10" y="2507"/>
                    <a:pt x="1" y="2596"/>
                    <a:pt x="1" y="268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3798050" y="3848475"/>
              <a:ext cx="58675" cy="85225"/>
            </a:xfrm>
            <a:custGeom>
              <a:avLst/>
              <a:gdLst/>
              <a:ahLst/>
              <a:cxnLst/>
              <a:rect l="l" t="t" r="r" b="b"/>
              <a:pathLst>
                <a:path w="2347" h="3409" extrusionOk="0">
                  <a:moveTo>
                    <a:pt x="99" y="3221"/>
                  </a:moveTo>
                  <a:cubicBezTo>
                    <a:pt x="259" y="3221"/>
                    <a:pt x="438" y="3168"/>
                    <a:pt x="634" y="3052"/>
                  </a:cubicBezTo>
                  <a:cubicBezTo>
                    <a:pt x="1419" y="2597"/>
                    <a:pt x="2088" y="1446"/>
                    <a:pt x="2088" y="545"/>
                  </a:cubicBezTo>
                  <a:cubicBezTo>
                    <a:pt x="2088" y="411"/>
                    <a:pt x="2070" y="170"/>
                    <a:pt x="1963" y="1"/>
                  </a:cubicBezTo>
                  <a:cubicBezTo>
                    <a:pt x="2302" y="72"/>
                    <a:pt x="2347" y="527"/>
                    <a:pt x="2347" y="724"/>
                  </a:cubicBezTo>
                  <a:cubicBezTo>
                    <a:pt x="2347" y="1633"/>
                    <a:pt x="1678" y="2784"/>
                    <a:pt x="893" y="3239"/>
                  </a:cubicBezTo>
                  <a:cubicBezTo>
                    <a:pt x="697" y="3346"/>
                    <a:pt x="509" y="3409"/>
                    <a:pt x="358" y="3409"/>
                  </a:cubicBezTo>
                  <a:cubicBezTo>
                    <a:pt x="188" y="3409"/>
                    <a:pt x="72" y="3328"/>
                    <a:pt x="1" y="3213"/>
                  </a:cubicBezTo>
                  <a:cubicBezTo>
                    <a:pt x="36" y="3221"/>
                    <a:pt x="63" y="3221"/>
                    <a:pt x="99" y="32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3797825" y="3854950"/>
              <a:ext cx="54225" cy="76300"/>
            </a:xfrm>
            <a:custGeom>
              <a:avLst/>
              <a:gdLst/>
              <a:ahLst/>
              <a:cxnLst/>
              <a:rect l="l" t="t" r="r" b="b"/>
              <a:pathLst>
                <a:path w="2169" h="3052" extrusionOk="0">
                  <a:moveTo>
                    <a:pt x="28" y="2971"/>
                  </a:moveTo>
                  <a:lnTo>
                    <a:pt x="384" y="2204"/>
                  </a:lnTo>
                  <a:cubicBezTo>
                    <a:pt x="268" y="2124"/>
                    <a:pt x="197" y="1972"/>
                    <a:pt x="197" y="1749"/>
                  </a:cubicBezTo>
                  <a:cubicBezTo>
                    <a:pt x="197" y="1731"/>
                    <a:pt x="206" y="1705"/>
                    <a:pt x="206" y="1687"/>
                  </a:cubicBezTo>
                  <a:lnTo>
                    <a:pt x="1" y="1731"/>
                  </a:lnTo>
                  <a:cubicBezTo>
                    <a:pt x="1" y="1722"/>
                    <a:pt x="1" y="1713"/>
                    <a:pt x="10" y="1705"/>
                  </a:cubicBezTo>
                  <a:lnTo>
                    <a:pt x="10" y="1687"/>
                  </a:lnTo>
                  <a:cubicBezTo>
                    <a:pt x="28" y="1606"/>
                    <a:pt x="63" y="1517"/>
                    <a:pt x="90" y="1437"/>
                  </a:cubicBezTo>
                  <a:cubicBezTo>
                    <a:pt x="117" y="1392"/>
                    <a:pt x="135" y="1348"/>
                    <a:pt x="161" y="1294"/>
                  </a:cubicBezTo>
                  <a:lnTo>
                    <a:pt x="304" y="1267"/>
                  </a:lnTo>
                  <a:cubicBezTo>
                    <a:pt x="402" y="1018"/>
                    <a:pt x="572" y="777"/>
                    <a:pt x="768" y="598"/>
                  </a:cubicBezTo>
                  <a:lnTo>
                    <a:pt x="768" y="375"/>
                  </a:lnTo>
                  <a:cubicBezTo>
                    <a:pt x="813" y="331"/>
                    <a:pt x="857" y="286"/>
                    <a:pt x="893" y="242"/>
                  </a:cubicBezTo>
                  <a:cubicBezTo>
                    <a:pt x="911" y="224"/>
                    <a:pt x="929" y="206"/>
                    <a:pt x="946" y="197"/>
                  </a:cubicBezTo>
                  <a:cubicBezTo>
                    <a:pt x="964" y="170"/>
                    <a:pt x="991" y="152"/>
                    <a:pt x="1009" y="143"/>
                  </a:cubicBezTo>
                  <a:cubicBezTo>
                    <a:pt x="1045" y="117"/>
                    <a:pt x="1062" y="90"/>
                    <a:pt x="1098" y="72"/>
                  </a:cubicBezTo>
                  <a:lnTo>
                    <a:pt x="1098" y="402"/>
                  </a:lnTo>
                  <a:cubicBezTo>
                    <a:pt x="1294" y="340"/>
                    <a:pt x="1464" y="393"/>
                    <a:pt x="1571" y="527"/>
                  </a:cubicBezTo>
                  <a:lnTo>
                    <a:pt x="2124" y="1"/>
                  </a:lnTo>
                  <a:cubicBezTo>
                    <a:pt x="2160" y="126"/>
                    <a:pt x="2169" y="259"/>
                    <a:pt x="2169" y="349"/>
                  </a:cubicBezTo>
                  <a:lnTo>
                    <a:pt x="1678" y="821"/>
                  </a:lnTo>
                  <a:cubicBezTo>
                    <a:pt x="1678" y="848"/>
                    <a:pt x="1678" y="866"/>
                    <a:pt x="1678" y="902"/>
                  </a:cubicBezTo>
                  <a:cubicBezTo>
                    <a:pt x="1678" y="1107"/>
                    <a:pt x="1607" y="1348"/>
                    <a:pt x="1500" y="1553"/>
                  </a:cubicBezTo>
                  <a:lnTo>
                    <a:pt x="1740" y="1803"/>
                  </a:lnTo>
                  <a:cubicBezTo>
                    <a:pt x="1660" y="1937"/>
                    <a:pt x="1571" y="2061"/>
                    <a:pt x="1482" y="2186"/>
                  </a:cubicBezTo>
                  <a:lnTo>
                    <a:pt x="1232" y="1937"/>
                  </a:lnTo>
                  <a:cubicBezTo>
                    <a:pt x="1143" y="2035"/>
                    <a:pt x="1045" y="2115"/>
                    <a:pt x="938" y="2177"/>
                  </a:cubicBezTo>
                  <a:cubicBezTo>
                    <a:pt x="839" y="2231"/>
                    <a:pt x="741" y="2267"/>
                    <a:pt x="652" y="2276"/>
                  </a:cubicBezTo>
                  <a:lnTo>
                    <a:pt x="295" y="3043"/>
                  </a:lnTo>
                  <a:cubicBezTo>
                    <a:pt x="260" y="3043"/>
                    <a:pt x="224" y="3052"/>
                    <a:pt x="188" y="3052"/>
                  </a:cubicBezTo>
                  <a:cubicBezTo>
                    <a:pt x="152" y="3052"/>
                    <a:pt x="126" y="3043"/>
                    <a:pt x="90" y="3043"/>
                  </a:cubicBezTo>
                  <a:lnTo>
                    <a:pt x="90" y="304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3814325" y="3880375"/>
              <a:ext cx="14075" cy="17200"/>
            </a:xfrm>
            <a:custGeom>
              <a:avLst/>
              <a:gdLst/>
              <a:ahLst/>
              <a:cxnLst/>
              <a:rect l="l" t="t" r="r" b="b"/>
              <a:pathLst>
                <a:path w="563" h="688" extrusionOk="0">
                  <a:moveTo>
                    <a:pt x="1" y="438"/>
                  </a:moveTo>
                  <a:cubicBezTo>
                    <a:pt x="1" y="295"/>
                    <a:pt x="99" y="117"/>
                    <a:pt x="233" y="45"/>
                  </a:cubicBezTo>
                  <a:cubicBezTo>
                    <a:pt x="295" y="1"/>
                    <a:pt x="349" y="1"/>
                    <a:pt x="393" y="27"/>
                  </a:cubicBezTo>
                  <a:lnTo>
                    <a:pt x="393" y="27"/>
                  </a:lnTo>
                  <a:lnTo>
                    <a:pt x="393" y="27"/>
                  </a:lnTo>
                  <a:lnTo>
                    <a:pt x="393" y="27"/>
                  </a:lnTo>
                  <a:lnTo>
                    <a:pt x="563" y="126"/>
                  </a:lnTo>
                  <a:lnTo>
                    <a:pt x="233" y="688"/>
                  </a:lnTo>
                  <a:lnTo>
                    <a:pt x="63" y="589"/>
                  </a:lnTo>
                  <a:cubicBezTo>
                    <a:pt x="63" y="589"/>
                    <a:pt x="63" y="589"/>
                    <a:pt x="63" y="589"/>
                  </a:cubicBezTo>
                  <a:lnTo>
                    <a:pt x="63" y="589"/>
                  </a:lnTo>
                  <a:cubicBezTo>
                    <a:pt x="28" y="563"/>
                    <a:pt x="1" y="518"/>
                    <a:pt x="1" y="43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3818350" y="3881950"/>
              <a:ext cx="11625" cy="16975"/>
            </a:xfrm>
            <a:custGeom>
              <a:avLst/>
              <a:gdLst/>
              <a:ahLst/>
              <a:cxnLst/>
              <a:rect l="l" t="t" r="r" b="b"/>
              <a:pathLst>
                <a:path w="465" h="679" extrusionOk="0">
                  <a:moveTo>
                    <a:pt x="1" y="473"/>
                  </a:moveTo>
                  <a:cubicBezTo>
                    <a:pt x="1" y="616"/>
                    <a:pt x="99" y="678"/>
                    <a:pt x="232" y="607"/>
                  </a:cubicBezTo>
                  <a:cubicBezTo>
                    <a:pt x="357" y="526"/>
                    <a:pt x="464" y="348"/>
                    <a:pt x="464" y="205"/>
                  </a:cubicBezTo>
                  <a:cubicBezTo>
                    <a:pt x="464" y="54"/>
                    <a:pt x="357" y="0"/>
                    <a:pt x="232" y="71"/>
                  </a:cubicBezTo>
                  <a:cubicBezTo>
                    <a:pt x="99" y="143"/>
                    <a:pt x="1" y="321"/>
                    <a:pt x="1" y="4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4200175" y="3538475"/>
              <a:ext cx="97700" cy="74525"/>
            </a:xfrm>
            <a:custGeom>
              <a:avLst/>
              <a:gdLst/>
              <a:ahLst/>
              <a:cxnLst/>
              <a:rect l="l" t="t" r="r" b="b"/>
              <a:pathLst>
                <a:path w="3908" h="2981" extrusionOk="0">
                  <a:moveTo>
                    <a:pt x="3453" y="2980"/>
                  </a:moveTo>
                  <a:lnTo>
                    <a:pt x="0" y="991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4145525" y="3567925"/>
              <a:ext cx="128275" cy="154575"/>
            </a:xfrm>
            <a:custGeom>
              <a:avLst/>
              <a:gdLst/>
              <a:ahLst/>
              <a:cxnLst/>
              <a:rect l="l" t="t" r="r" b="b"/>
              <a:pathLst>
                <a:path w="5131" h="6183" extrusionOk="0">
                  <a:moveTo>
                    <a:pt x="1" y="3988"/>
                  </a:moveTo>
                  <a:cubicBezTo>
                    <a:pt x="1" y="2659"/>
                    <a:pt x="937" y="1035"/>
                    <a:pt x="2097" y="366"/>
                  </a:cubicBezTo>
                  <a:cubicBezTo>
                    <a:pt x="2677" y="36"/>
                    <a:pt x="3203" y="0"/>
                    <a:pt x="3578" y="214"/>
                  </a:cubicBezTo>
                  <a:lnTo>
                    <a:pt x="3578" y="214"/>
                  </a:lnTo>
                  <a:lnTo>
                    <a:pt x="3587" y="214"/>
                  </a:lnTo>
                  <a:cubicBezTo>
                    <a:pt x="3587" y="214"/>
                    <a:pt x="3587" y="214"/>
                    <a:pt x="3587" y="214"/>
                  </a:cubicBezTo>
                  <a:lnTo>
                    <a:pt x="5130" y="1098"/>
                  </a:lnTo>
                  <a:lnTo>
                    <a:pt x="2097" y="6183"/>
                  </a:lnTo>
                  <a:lnTo>
                    <a:pt x="616" y="5344"/>
                  </a:lnTo>
                  <a:cubicBezTo>
                    <a:pt x="616" y="5335"/>
                    <a:pt x="616" y="5335"/>
                    <a:pt x="616" y="5335"/>
                  </a:cubicBezTo>
                  <a:lnTo>
                    <a:pt x="607" y="5335"/>
                  </a:lnTo>
                  <a:lnTo>
                    <a:pt x="607" y="5335"/>
                  </a:lnTo>
                  <a:cubicBezTo>
                    <a:pt x="233" y="5112"/>
                    <a:pt x="1" y="4648"/>
                    <a:pt x="1" y="398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4182325" y="3581300"/>
              <a:ext cx="105075" cy="154125"/>
            </a:xfrm>
            <a:custGeom>
              <a:avLst/>
              <a:gdLst/>
              <a:ahLst/>
              <a:cxnLst/>
              <a:rect l="l" t="t" r="r" b="b"/>
              <a:pathLst>
                <a:path w="4203" h="6165" extrusionOk="0">
                  <a:moveTo>
                    <a:pt x="1" y="4292"/>
                  </a:moveTo>
                  <a:cubicBezTo>
                    <a:pt x="1" y="5630"/>
                    <a:pt x="946" y="6165"/>
                    <a:pt x="2106" y="5496"/>
                  </a:cubicBezTo>
                  <a:cubicBezTo>
                    <a:pt x="3266" y="4818"/>
                    <a:pt x="4203" y="3203"/>
                    <a:pt x="4203" y="1865"/>
                  </a:cubicBezTo>
                  <a:cubicBezTo>
                    <a:pt x="4203" y="536"/>
                    <a:pt x="3266" y="1"/>
                    <a:pt x="2106" y="670"/>
                  </a:cubicBezTo>
                  <a:cubicBezTo>
                    <a:pt x="946" y="1339"/>
                    <a:pt x="1" y="2962"/>
                    <a:pt x="1" y="4292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4203975" y="3615425"/>
              <a:ext cx="61800" cy="85675"/>
            </a:xfrm>
            <a:custGeom>
              <a:avLst/>
              <a:gdLst/>
              <a:ahLst/>
              <a:cxnLst/>
              <a:rect l="l" t="t" r="r" b="b"/>
              <a:pathLst>
                <a:path w="2472" h="3427" extrusionOk="0">
                  <a:moveTo>
                    <a:pt x="0" y="2686"/>
                  </a:moveTo>
                  <a:cubicBezTo>
                    <a:pt x="0" y="2828"/>
                    <a:pt x="18" y="3087"/>
                    <a:pt x="152" y="3257"/>
                  </a:cubicBezTo>
                  <a:cubicBezTo>
                    <a:pt x="161" y="3275"/>
                    <a:pt x="178" y="3301"/>
                    <a:pt x="205" y="3319"/>
                  </a:cubicBezTo>
                  <a:lnTo>
                    <a:pt x="205" y="3319"/>
                  </a:lnTo>
                  <a:cubicBezTo>
                    <a:pt x="232" y="3346"/>
                    <a:pt x="268" y="3373"/>
                    <a:pt x="312" y="3390"/>
                  </a:cubicBezTo>
                  <a:cubicBezTo>
                    <a:pt x="357" y="3417"/>
                    <a:pt x="419" y="3426"/>
                    <a:pt x="482" y="3426"/>
                  </a:cubicBezTo>
                  <a:cubicBezTo>
                    <a:pt x="517" y="3426"/>
                    <a:pt x="553" y="3417"/>
                    <a:pt x="598" y="3417"/>
                  </a:cubicBezTo>
                  <a:cubicBezTo>
                    <a:pt x="723" y="3399"/>
                    <a:pt x="865" y="3346"/>
                    <a:pt x="1017" y="3257"/>
                  </a:cubicBezTo>
                  <a:cubicBezTo>
                    <a:pt x="1285" y="3096"/>
                    <a:pt x="1552" y="2855"/>
                    <a:pt x="1775" y="2561"/>
                  </a:cubicBezTo>
                  <a:cubicBezTo>
                    <a:pt x="1873" y="2436"/>
                    <a:pt x="1963" y="2311"/>
                    <a:pt x="2034" y="2177"/>
                  </a:cubicBezTo>
                  <a:cubicBezTo>
                    <a:pt x="2302" y="1713"/>
                    <a:pt x="2471" y="1196"/>
                    <a:pt x="2471" y="750"/>
                  </a:cubicBezTo>
                  <a:lnTo>
                    <a:pt x="2471" y="723"/>
                  </a:lnTo>
                  <a:cubicBezTo>
                    <a:pt x="2471" y="634"/>
                    <a:pt x="2453" y="500"/>
                    <a:pt x="2418" y="384"/>
                  </a:cubicBezTo>
                  <a:cubicBezTo>
                    <a:pt x="2373" y="188"/>
                    <a:pt x="2248" y="1"/>
                    <a:pt x="1989" y="1"/>
                  </a:cubicBezTo>
                  <a:cubicBezTo>
                    <a:pt x="1838" y="1"/>
                    <a:pt x="1659" y="63"/>
                    <a:pt x="1463" y="179"/>
                  </a:cubicBezTo>
                  <a:cubicBezTo>
                    <a:pt x="1436" y="188"/>
                    <a:pt x="1418" y="206"/>
                    <a:pt x="1392" y="215"/>
                  </a:cubicBezTo>
                  <a:cubicBezTo>
                    <a:pt x="1392" y="224"/>
                    <a:pt x="1383" y="224"/>
                    <a:pt x="1383" y="224"/>
                  </a:cubicBezTo>
                  <a:cubicBezTo>
                    <a:pt x="1329" y="259"/>
                    <a:pt x="1267" y="304"/>
                    <a:pt x="1213" y="348"/>
                  </a:cubicBezTo>
                  <a:cubicBezTo>
                    <a:pt x="1187" y="375"/>
                    <a:pt x="1160" y="393"/>
                    <a:pt x="1124" y="420"/>
                  </a:cubicBezTo>
                  <a:cubicBezTo>
                    <a:pt x="1106" y="438"/>
                    <a:pt x="1088" y="455"/>
                    <a:pt x="1062" y="473"/>
                  </a:cubicBezTo>
                  <a:cubicBezTo>
                    <a:pt x="1044" y="482"/>
                    <a:pt x="1026" y="500"/>
                    <a:pt x="1017" y="518"/>
                  </a:cubicBezTo>
                  <a:cubicBezTo>
                    <a:pt x="972" y="563"/>
                    <a:pt x="928" y="607"/>
                    <a:pt x="883" y="652"/>
                  </a:cubicBezTo>
                  <a:cubicBezTo>
                    <a:pt x="633" y="919"/>
                    <a:pt x="428" y="1241"/>
                    <a:pt x="277" y="1580"/>
                  </a:cubicBezTo>
                  <a:cubicBezTo>
                    <a:pt x="250" y="1624"/>
                    <a:pt x="232" y="1669"/>
                    <a:pt x="214" y="1722"/>
                  </a:cubicBezTo>
                  <a:cubicBezTo>
                    <a:pt x="178" y="1803"/>
                    <a:pt x="152" y="1883"/>
                    <a:pt x="125" y="1972"/>
                  </a:cubicBezTo>
                  <a:lnTo>
                    <a:pt x="125" y="1981"/>
                  </a:lnTo>
                  <a:cubicBezTo>
                    <a:pt x="116" y="1990"/>
                    <a:pt x="116" y="1999"/>
                    <a:pt x="116" y="2008"/>
                  </a:cubicBezTo>
                  <a:cubicBezTo>
                    <a:pt x="98" y="2052"/>
                    <a:pt x="89" y="2097"/>
                    <a:pt x="71" y="2142"/>
                  </a:cubicBezTo>
                  <a:cubicBezTo>
                    <a:pt x="54" y="2240"/>
                    <a:pt x="36" y="2329"/>
                    <a:pt x="27" y="2418"/>
                  </a:cubicBezTo>
                  <a:cubicBezTo>
                    <a:pt x="9" y="2507"/>
                    <a:pt x="0" y="2597"/>
                    <a:pt x="0" y="268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4207300" y="3615875"/>
              <a:ext cx="58475" cy="85225"/>
            </a:xfrm>
            <a:custGeom>
              <a:avLst/>
              <a:gdLst/>
              <a:ahLst/>
              <a:cxnLst/>
              <a:rect l="l" t="t" r="r" b="b"/>
              <a:pathLst>
                <a:path w="2339" h="3409" extrusionOk="0">
                  <a:moveTo>
                    <a:pt x="99" y="3221"/>
                  </a:moveTo>
                  <a:cubicBezTo>
                    <a:pt x="251" y="3221"/>
                    <a:pt x="429" y="3167"/>
                    <a:pt x="625" y="3051"/>
                  </a:cubicBezTo>
                  <a:cubicBezTo>
                    <a:pt x="1410" y="2596"/>
                    <a:pt x="2079" y="1446"/>
                    <a:pt x="2079" y="545"/>
                  </a:cubicBezTo>
                  <a:cubicBezTo>
                    <a:pt x="2079" y="411"/>
                    <a:pt x="2062" y="170"/>
                    <a:pt x="1955" y="0"/>
                  </a:cubicBezTo>
                  <a:cubicBezTo>
                    <a:pt x="2294" y="72"/>
                    <a:pt x="2338" y="527"/>
                    <a:pt x="2338" y="732"/>
                  </a:cubicBezTo>
                  <a:cubicBezTo>
                    <a:pt x="2338" y="1633"/>
                    <a:pt x="1669" y="2784"/>
                    <a:pt x="884" y="3239"/>
                  </a:cubicBezTo>
                  <a:cubicBezTo>
                    <a:pt x="688" y="3355"/>
                    <a:pt x="500" y="3408"/>
                    <a:pt x="349" y="3408"/>
                  </a:cubicBezTo>
                  <a:cubicBezTo>
                    <a:pt x="179" y="3408"/>
                    <a:pt x="72" y="3328"/>
                    <a:pt x="1" y="3212"/>
                  </a:cubicBezTo>
                  <a:cubicBezTo>
                    <a:pt x="28" y="3221"/>
                    <a:pt x="63" y="3221"/>
                    <a:pt x="99" y="32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4206875" y="3622550"/>
              <a:ext cx="54425" cy="76100"/>
            </a:xfrm>
            <a:custGeom>
              <a:avLst/>
              <a:gdLst/>
              <a:ahLst/>
              <a:cxnLst/>
              <a:rect l="l" t="t" r="r" b="b"/>
              <a:pathLst>
                <a:path w="2177" h="3044" extrusionOk="0">
                  <a:moveTo>
                    <a:pt x="36" y="2972"/>
                  </a:moveTo>
                  <a:lnTo>
                    <a:pt x="384" y="2196"/>
                  </a:lnTo>
                  <a:cubicBezTo>
                    <a:pt x="277" y="2115"/>
                    <a:pt x="196" y="1964"/>
                    <a:pt x="196" y="1749"/>
                  </a:cubicBezTo>
                  <a:cubicBezTo>
                    <a:pt x="196" y="1723"/>
                    <a:pt x="205" y="1705"/>
                    <a:pt x="205" y="1678"/>
                  </a:cubicBezTo>
                  <a:lnTo>
                    <a:pt x="0" y="1723"/>
                  </a:lnTo>
                  <a:cubicBezTo>
                    <a:pt x="0" y="1714"/>
                    <a:pt x="0" y="1705"/>
                    <a:pt x="9" y="1696"/>
                  </a:cubicBezTo>
                  <a:lnTo>
                    <a:pt x="9" y="1687"/>
                  </a:lnTo>
                  <a:cubicBezTo>
                    <a:pt x="36" y="1598"/>
                    <a:pt x="62" y="1518"/>
                    <a:pt x="98" y="1437"/>
                  </a:cubicBezTo>
                  <a:cubicBezTo>
                    <a:pt x="116" y="1384"/>
                    <a:pt x="134" y="1339"/>
                    <a:pt x="161" y="1295"/>
                  </a:cubicBezTo>
                  <a:lnTo>
                    <a:pt x="303" y="1259"/>
                  </a:lnTo>
                  <a:cubicBezTo>
                    <a:pt x="401" y="1009"/>
                    <a:pt x="571" y="768"/>
                    <a:pt x="767" y="590"/>
                  </a:cubicBezTo>
                  <a:lnTo>
                    <a:pt x="767" y="367"/>
                  </a:lnTo>
                  <a:cubicBezTo>
                    <a:pt x="812" y="322"/>
                    <a:pt x="856" y="278"/>
                    <a:pt x="901" y="233"/>
                  </a:cubicBezTo>
                  <a:cubicBezTo>
                    <a:pt x="910" y="215"/>
                    <a:pt x="928" y="197"/>
                    <a:pt x="946" y="188"/>
                  </a:cubicBezTo>
                  <a:cubicBezTo>
                    <a:pt x="972" y="170"/>
                    <a:pt x="990" y="153"/>
                    <a:pt x="1008" y="135"/>
                  </a:cubicBezTo>
                  <a:cubicBezTo>
                    <a:pt x="1044" y="108"/>
                    <a:pt x="1071" y="90"/>
                    <a:pt x="1097" y="63"/>
                  </a:cubicBezTo>
                  <a:lnTo>
                    <a:pt x="1097" y="402"/>
                  </a:lnTo>
                  <a:cubicBezTo>
                    <a:pt x="1302" y="331"/>
                    <a:pt x="1463" y="385"/>
                    <a:pt x="1570" y="518"/>
                  </a:cubicBezTo>
                  <a:lnTo>
                    <a:pt x="2123" y="1"/>
                  </a:lnTo>
                  <a:cubicBezTo>
                    <a:pt x="2159" y="117"/>
                    <a:pt x="2177" y="251"/>
                    <a:pt x="2177" y="349"/>
                  </a:cubicBezTo>
                  <a:lnTo>
                    <a:pt x="1677" y="822"/>
                  </a:lnTo>
                  <a:cubicBezTo>
                    <a:pt x="1677" y="840"/>
                    <a:pt x="1677" y="866"/>
                    <a:pt x="1677" y="893"/>
                  </a:cubicBezTo>
                  <a:cubicBezTo>
                    <a:pt x="1677" y="1107"/>
                    <a:pt x="1615" y="1339"/>
                    <a:pt x="1499" y="1544"/>
                  </a:cubicBezTo>
                  <a:lnTo>
                    <a:pt x="1740" y="1794"/>
                  </a:lnTo>
                  <a:cubicBezTo>
                    <a:pt x="1659" y="1928"/>
                    <a:pt x="1570" y="2053"/>
                    <a:pt x="1481" y="2178"/>
                  </a:cubicBezTo>
                  <a:lnTo>
                    <a:pt x="1231" y="1928"/>
                  </a:lnTo>
                  <a:cubicBezTo>
                    <a:pt x="1151" y="2026"/>
                    <a:pt x="1044" y="2106"/>
                    <a:pt x="937" y="2169"/>
                  </a:cubicBezTo>
                  <a:cubicBezTo>
                    <a:pt x="839" y="2231"/>
                    <a:pt x="740" y="2258"/>
                    <a:pt x="651" y="2267"/>
                  </a:cubicBezTo>
                  <a:lnTo>
                    <a:pt x="294" y="3034"/>
                  </a:lnTo>
                  <a:cubicBezTo>
                    <a:pt x="259" y="3043"/>
                    <a:pt x="223" y="3043"/>
                    <a:pt x="187" y="3043"/>
                  </a:cubicBezTo>
                  <a:cubicBezTo>
                    <a:pt x="152" y="3043"/>
                    <a:pt x="125" y="3043"/>
                    <a:pt x="89" y="3034"/>
                  </a:cubicBezTo>
                  <a:lnTo>
                    <a:pt x="89" y="303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4223375" y="3647775"/>
              <a:ext cx="14075" cy="17175"/>
            </a:xfrm>
            <a:custGeom>
              <a:avLst/>
              <a:gdLst/>
              <a:ahLst/>
              <a:cxnLst/>
              <a:rect l="l" t="t" r="r" b="b"/>
              <a:pathLst>
                <a:path w="563" h="687" extrusionOk="0">
                  <a:moveTo>
                    <a:pt x="0" y="446"/>
                  </a:moveTo>
                  <a:cubicBezTo>
                    <a:pt x="0" y="294"/>
                    <a:pt x="98" y="116"/>
                    <a:pt x="232" y="45"/>
                  </a:cubicBezTo>
                  <a:cubicBezTo>
                    <a:pt x="295" y="9"/>
                    <a:pt x="348" y="0"/>
                    <a:pt x="393" y="27"/>
                  </a:cubicBezTo>
                  <a:lnTo>
                    <a:pt x="393" y="27"/>
                  </a:lnTo>
                  <a:lnTo>
                    <a:pt x="393" y="27"/>
                  </a:lnTo>
                  <a:lnTo>
                    <a:pt x="393" y="27"/>
                  </a:lnTo>
                  <a:lnTo>
                    <a:pt x="562" y="125"/>
                  </a:lnTo>
                  <a:lnTo>
                    <a:pt x="232" y="687"/>
                  </a:lnTo>
                  <a:lnTo>
                    <a:pt x="63" y="589"/>
                  </a:lnTo>
                  <a:cubicBezTo>
                    <a:pt x="63" y="589"/>
                    <a:pt x="63" y="589"/>
                    <a:pt x="63" y="589"/>
                  </a:cubicBezTo>
                  <a:lnTo>
                    <a:pt x="63" y="589"/>
                  </a:lnTo>
                  <a:cubicBezTo>
                    <a:pt x="27" y="571"/>
                    <a:pt x="0" y="517"/>
                    <a:pt x="0" y="4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4227375" y="3649325"/>
              <a:ext cx="11625" cy="16975"/>
            </a:xfrm>
            <a:custGeom>
              <a:avLst/>
              <a:gdLst/>
              <a:ahLst/>
              <a:cxnLst/>
              <a:rect l="l" t="t" r="r" b="b"/>
              <a:pathLst>
                <a:path w="465" h="679" extrusionOk="0">
                  <a:moveTo>
                    <a:pt x="1" y="473"/>
                  </a:moveTo>
                  <a:cubicBezTo>
                    <a:pt x="1" y="616"/>
                    <a:pt x="108" y="678"/>
                    <a:pt x="233" y="607"/>
                  </a:cubicBezTo>
                  <a:cubicBezTo>
                    <a:pt x="358" y="536"/>
                    <a:pt x="465" y="348"/>
                    <a:pt x="465" y="206"/>
                  </a:cubicBezTo>
                  <a:cubicBezTo>
                    <a:pt x="465" y="63"/>
                    <a:pt x="358" y="1"/>
                    <a:pt x="233" y="72"/>
                  </a:cubicBezTo>
                  <a:cubicBezTo>
                    <a:pt x="108" y="152"/>
                    <a:pt x="1" y="331"/>
                    <a:pt x="1" y="47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3697475" y="3325050"/>
              <a:ext cx="650600" cy="628725"/>
            </a:xfrm>
            <a:custGeom>
              <a:avLst/>
              <a:gdLst/>
              <a:ahLst/>
              <a:cxnLst/>
              <a:rect l="l" t="t" r="r" b="b"/>
              <a:pathLst>
                <a:path w="26024" h="25149" extrusionOk="0">
                  <a:moveTo>
                    <a:pt x="0" y="18850"/>
                  </a:moveTo>
                  <a:lnTo>
                    <a:pt x="0" y="25149"/>
                  </a:lnTo>
                  <a:lnTo>
                    <a:pt x="9" y="25149"/>
                  </a:lnTo>
                  <a:lnTo>
                    <a:pt x="3016" y="23373"/>
                  </a:lnTo>
                  <a:lnTo>
                    <a:pt x="3016" y="22035"/>
                  </a:lnTo>
                  <a:cubicBezTo>
                    <a:pt x="3016" y="21884"/>
                    <a:pt x="3042" y="21723"/>
                    <a:pt x="3096" y="21562"/>
                  </a:cubicBezTo>
                  <a:cubicBezTo>
                    <a:pt x="3149" y="21375"/>
                    <a:pt x="3230" y="21188"/>
                    <a:pt x="3337" y="21009"/>
                  </a:cubicBezTo>
                  <a:cubicBezTo>
                    <a:pt x="3515" y="20706"/>
                    <a:pt x="3765" y="20438"/>
                    <a:pt x="4042" y="20278"/>
                  </a:cubicBezTo>
                  <a:lnTo>
                    <a:pt x="6281" y="18984"/>
                  </a:lnTo>
                  <a:cubicBezTo>
                    <a:pt x="6834" y="18663"/>
                    <a:pt x="7298" y="18922"/>
                    <a:pt x="7298" y="19573"/>
                  </a:cubicBezTo>
                  <a:lnTo>
                    <a:pt x="7298" y="20902"/>
                  </a:lnTo>
                  <a:lnTo>
                    <a:pt x="7298" y="20902"/>
                  </a:lnTo>
                  <a:lnTo>
                    <a:pt x="19279" y="13980"/>
                  </a:lnTo>
                  <a:lnTo>
                    <a:pt x="19279" y="12650"/>
                  </a:lnTo>
                  <a:cubicBezTo>
                    <a:pt x="19279" y="11999"/>
                    <a:pt x="19734" y="11214"/>
                    <a:pt x="20296" y="10893"/>
                  </a:cubicBezTo>
                  <a:lnTo>
                    <a:pt x="22535" y="9599"/>
                  </a:lnTo>
                  <a:cubicBezTo>
                    <a:pt x="22972" y="9350"/>
                    <a:pt x="23338" y="9448"/>
                    <a:pt x="23481" y="9796"/>
                  </a:cubicBezTo>
                  <a:cubicBezTo>
                    <a:pt x="23534" y="9903"/>
                    <a:pt x="23552" y="10028"/>
                    <a:pt x="23552" y="10179"/>
                  </a:cubicBezTo>
                  <a:lnTo>
                    <a:pt x="23552" y="11517"/>
                  </a:lnTo>
                  <a:lnTo>
                    <a:pt x="24444" y="11000"/>
                  </a:lnTo>
                  <a:lnTo>
                    <a:pt x="25184" y="10572"/>
                  </a:lnTo>
                  <a:lnTo>
                    <a:pt x="25247" y="10072"/>
                  </a:lnTo>
                  <a:lnTo>
                    <a:pt x="25461" y="8315"/>
                  </a:lnTo>
                  <a:lnTo>
                    <a:pt x="25470" y="8279"/>
                  </a:lnTo>
                  <a:lnTo>
                    <a:pt x="25488" y="8110"/>
                  </a:lnTo>
                  <a:lnTo>
                    <a:pt x="25550" y="7610"/>
                  </a:lnTo>
                  <a:lnTo>
                    <a:pt x="25577" y="7432"/>
                  </a:lnTo>
                  <a:lnTo>
                    <a:pt x="25622" y="7057"/>
                  </a:lnTo>
                  <a:lnTo>
                    <a:pt x="25622" y="7030"/>
                  </a:lnTo>
                  <a:lnTo>
                    <a:pt x="25639" y="6861"/>
                  </a:lnTo>
                  <a:lnTo>
                    <a:pt x="25702" y="6379"/>
                  </a:lnTo>
                  <a:lnTo>
                    <a:pt x="25702" y="6352"/>
                  </a:lnTo>
                  <a:lnTo>
                    <a:pt x="25729" y="6183"/>
                  </a:lnTo>
                  <a:lnTo>
                    <a:pt x="25773" y="5808"/>
                  </a:lnTo>
                  <a:lnTo>
                    <a:pt x="25791" y="5656"/>
                  </a:lnTo>
                  <a:lnTo>
                    <a:pt x="25827" y="5389"/>
                  </a:lnTo>
                  <a:lnTo>
                    <a:pt x="25845" y="5237"/>
                  </a:lnTo>
                  <a:lnTo>
                    <a:pt x="26023" y="3783"/>
                  </a:lnTo>
                  <a:lnTo>
                    <a:pt x="25184" y="0"/>
                  </a:lnTo>
                  <a:lnTo>
                    <a:pt x="12044" y="7583"/>
                  </a:lnTo>
                  <a:lnTo>
                    <a:pt x="8475" y="13917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4286250" y="3576850"/>
              <a:ext cx="42400" cy="36150"/>
            </a:xfrm>
            <a:custGeom>
              <a:avLst/>
              <a:gdLst/>
              <a:ahLst/>
              <a:cxnLst/>
              <a:rect l="l" t="t" r="r" b="b"/>
              <a:pathLst>
                <a:path w="1696" h="1446" extrusionOk="0">
                  <a:moveTo>
                    <a:pt x="1696" y="0"/>
                  </a:moveTo>
                  <a:lnTo>
                    <a:pt x="1" y="973"/>
                  </a:lnTo>
                  <a:lnTo>
                    <a:pt x="1" y="1445"/>
                  </a:lnTo>
                  <a:lnTo>
                    <a:pt x="893" y="928"/>
                  </a:lnTo>
                  <a:lnTo>
                    <a:pt x="1633" y="50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3879900" y="3662700"/>
              <a:ext cx="299550" cy="184925"/>
            </a:xfrm>
            <a:custGeom>
              <a:avLst/>
              <a:gdLst/>
              <a:ahLst/>
              <a:cxnLst/>
              <a:rect l="l" t="t" r="r" b="b"/>
              <a:pathLst>
                <a:path w="11982" h="7397" extrusionOk="0">
                  <a:moveTo>
                    <a:pt x="1" y="6906"/>
                  </a:moveTo>
                  <a:lnTo>
                    <a:pt x="1" y="7396"/>
                  </a:lnTo>
                  <a:lnTo>
                    <a:pt x="11982" y="474"/>
                  </a:lnTo>
                  <a:lnTo>
                    <a:pt x="11982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4323950" y="3542500"/>
              <a:ext cx="29900" cy="62250"/>
            </a:xfrm>
            <a:custGeom>
              <a:avLst/>
              <a:gdLst/>
              <a:ahLst/>
              <a:cxnLst/>
              <a:rect l="l" t="t" r="r" b="b"/>
              <a:pathLst>
                <a:path w="1196" h="2490" extrusionOk="0">
                  <a:moveTo>
                    <a:pt x="1" y="714"/>
                  </a:moveTo>
                  <a:lnTo>
                    <a:pt x="1196" y="0"/>
                  </a:lnTo>
                  <a:lnTo>
                    <a:pt x="1196" y="1776"/>
                  </a:lnTo>
                  <a:lnTo>
                    <a:pt x="1" y="2489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4312350" y="3553425"/>
              <a:ext cx="11625" cy="51325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465" y="2052"/>
                  </a:moveTo>
                  <a:lnTo>
                    <a:pt x="1" y="1776"/>
                  </a:lnTo>
                  <a:lnTo>
                    <a:pt x="1" y="0"/>
                  </a:lnTo>
                  <a:lnTo>
                    <a:pt x="465" y="27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4312350" y="3535800"/>
              <a:ext cx="41500" cy="24575"/>
            </a:xfrm>
            <a:custGeom>
              <a:avLst/>
              <a:gdLst/>
              <a:ahLst/>
              <a:cxnLst/>
              <a:rect l="l" t="t" r="r" b="b"/>
              <a:pathLst>
                <a:path w="1660" h="983" extrusionOk="0">
                  <a:moveTo>
                    <a:pt x="1660" y="268"/>
                  </a:moveTo>
                  <a:lnTo>
                    <a:pt x="1196" y="1"/>
                  </a:lnTo>
                  <a:lnTo>
                    <a:pt x="1" y="705"/>
                  </a:lnTo>
                  <a:lnTo>
                    <a:pt x="465" y="982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3697475" y="3455950"/>
              <a:ext cx="646125" cy="368475"/>
            </a:xfrm>
            <a:custGeom>
              <a:avLst/>
              <a:gdLst/>
              <a:ahLst/>
              <a:cxnLst/>
              <a:rect l="l" t="t" r="r" b="b"/>
              <a:pathLst>
                <a:path w="25845" h="14739" extrusionOk="0">
                  <a:moveTo>
                    <a:pt x="0" y="14346"/>
                  </a:moveTo>
                  <a:lnTo>
                    <a:pt x="0" y="14738"/>
                  </a:lnTo>
                  <a:lnTo>
                    <a:pt x="25791" y="420"/>
                  </a:lnTo>
                  <a:lnTo>
                    <a:pt x="25827" y="153"/>
                  </a:lnTo>
                  <a:lnTo>
                    <a:pt x="25845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3697475" y="3459750"/>
              <a:ext cx="645675" cy="368025"/>
            </a:xfrm>
            <a:custGeom>
              <a:avLst/>
              <a:gdLst/>
              <a:ahLst/>
              <a:cxnLst/>
              <a:rect l="l" t="t" r="r" b="b"/>
              <a:pathLst>
                <a:path w="25827" h="14721" extrusionOk="0">
                  <a:moveTo>
                    <a:pt x="0" y="14328"/>
                  </a:moveTo>
                  <a:lnTo>
                    <a:pt x="0" y="14720"/>
                  </a:lnTo>
                  <a:lnTo>
                    <a:pt x="25773" y="420"/>
                  </a:lnTo>
                  <a:lnTo>
                    <a:pt x="25791" y="268"/>
                  </a:lnTo>
                  <a:lnTo>
                    <a:pt x="25827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3917825" y="3473800"/>
              <a:ext cx="294850" cy="337025"/>
            </a:xfrm>
            <a:custGeom>
              <a:avLst/>
              <a:gdLst/>
              <a:ahLst/>
              <a:cxnLst/>
              <a:rect l="l" t="t" r="r" b="b"/>
              <a:pathLst>
                <a:path w="11794" h="13481" extrusionOk="0">
                  <a:moveTo>
                    <a:pt x="206" y="7869"/>
                  </a:moveTo>
                  <a:lnTo>
                    <a:pt x="1258" y="6317"/>
                  </a:lnTo>
                  <a:lnTo>
                    <a:pt x="5335" y="3962"/>
                  </a:lnTo>
                  <a:lnTo>
                    <a:pt x="5335" y="10162"/>
                  </a:lnTo>
                  <a:lnTo>
                    <a:pt x="206" y="13123"/>
                  </a:lnTo>
                  <a:close/>
                  <a:moveTo>
                    <a:pt x="9742" y="7120"/>
                  </a:moveTo>
                  <a:lnTo>
                    <a:pt x="9742" y="7619"/>
                  </a:lnTo>
                  <a:lnTo>
                    <a:pt x="5576" y="10019"/>
                  </a:lnTo>
                  <a:lnTo>
                    <a:pt x="5576" y="3819"/>
                  </a:lnTo>
                  <a:lnTo>
                    <a:pt x="11589" y="358"/>
                  </a:lnTo>
                  <a:lnTo>
                    <a:pt x="11589" y="4051"/>
                  </a:lnTo>
                  <a:lnTo>
                    <a:pt x="11482" y="4113"/>
                  </a:lnTo>
                  <a:cubicBezTo>
                    <a:pt x="10527" y="4666"/>
                    <a:pt x="9742" y="6013"/>
                    <a:pt x="9742" y="7120"/>
                  </a:cubicBezTo>
                  <a:close/>
                  <a:moveTo>
                    <a:pt x="0" y="7869"/>
                  </a:moveTo>
                  <a:lnTo>
                    <a:pt x="0" y="13480"/>
                  </a:lnTo>
                  <a:lnTo>
                    <a:pt x="9947" y="7735"/>
                  </a:lnTo>
                  <a:lnTo>
                    <a:pt x="9947" y="6995"/>
                  </a:lnTo>
                  <a:cubicBezTo>
                    <a:pt x="9947" y="6022"/>
                    <a:pt x="10643" y="4836"/>
                    <a:pt x="11482" y="4345"/>
                  </a:cubicBezTo>
                  <a:lnTo>
                    <a:pt x="11794" y="4167"/>
                  </a:lnTo>
                  <a:lnTo>
                    <a:pt x="11794" y="1"/>
                  </a:lnTo>
                  <a:lnTo>
                    <a:pt x="5576" y="3587"/>
                  </a:lnTo>
                  <a:lnTo>
                    <a:pt x="5335" y="3721"/>
                  </a:lnTo>
                  <a:lnTo>
                    <a:pt x="1187" y="612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4051200" y="3569250"/>
              <a:ext cx="6025" cy="158600"/>
            </a:xfrm>
            <a:custGeom>
              <a:avLst/>
              <a:gdLst/>
              <a:ahLst/>
              <a:cxnLst/>
              <a:rect l="l" t="t" r="r" b="b"/>
              <a:pathLst>
                <a:path w="241" h="6344" extrusionOk="0">
                  <a:moveTo>
                    <a:pt x="0" y="144"/>
                  </a:moveTo>
                  <a:lnTo>
                    <a:pt x="0" y="6344"/>
                  </a:lnTo>
                  <a:lnTo>
                    <a:pt x="241" y="620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4051200" y="3534700"/>
              <a:ext cx="6025" cy="195150"/>
            </a:xfrm>
            <a:custGeom>
              <a:avLst/>
              <a:gdLst/>
              <a:ahLst/>
              <a:cxnLst/>
              <a:rect l="l" t="t" r="r" b="b"/>
              <a:pathLst>
                <a:path w="241" h="7806" extrusionOk="0">
                  <a:moveTo>
                    <a:pt x="0" y="143"/>
                  </a:moveTo>
                  <a:lnTo>
                    <a:pt x="0" y="7806"/>
                  </a:lnTo>
                  <a:lnTo>
                    <a:pt x="241" y="7672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3917825" y="3337525"/>
              <a:ext cx="420650" cy="333000"/>
            </a:xfrm>
            <a:custGeom>
              <a:avLst/>
              <a:gdLst/>
              <a:ahLst/>
              <a:cxnLst/>
              <a:rect l="l" t="t" r="r" b="b"/>
              <a:pathLst>
                <a:path w="16826" h="13320" extrusionOk="0">
                  <a:moveTo>
                    <a:pt x="16825" y="3614"/>
                  </a:moveTo>
                  <a:lnTo>
                    <a:pt x="16121" y="1"/>
                  </a:lnTo>
                  <a:lnTo>
                    <a:pt x="3364" y="7361"/>
                  </a:lnTo>
                  <a:lnTo>
                    <a:pt x="0" y="13320"/>
                  </a:lnTo>
                  <a:close/>
                </a:path>
              </a:pathLst>
            </a:custGeom>
            <a:solidFill>
              <a:srgbClr val="21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3930075" y="3345800"/>
              <a:ext cx="401925" cy="311800"/>
            </a:xfrm>
            <a:custGeom>
              <a:avLst/>
              <a:gdLst/>
              <a:ahLst/>
              <a:cxnLst/>
              <a:rect l="l" t="t" r="r" b="b"/>
              <a:pathLst>
                <a:path w="16077" h="12472" extrusionOk="0">
                  <a:moveTo>
                    <a:pt x="1" y="12472"/>
                  </a:moveTo>
                  <a:lnTo>
                    <a:pt x="2142" y="11240"/>
                  </a:lnTo>
                  <a:lnTo>
                    <a:pt x="6183" y="8903"/>
                  </a:lnTo>
                  <a:lnTo>
                    <a:pt x="11679" y="5736"/>
                  </a:lnTo>
                  <a:lnTo>
                    <a:pt x="13918" y="4443"/>
                  </a:lnTo>
                  <a:lnTo>
                    <a:pt x="16077" y="3194"/>
                  </a:lnTo>
                  <a:lnTo>
                    <a:pt x="15461" y="0"/>
                  </a:lnTo>
                  <a:lnTo>
                    <a:pt x="13008" y="1418"/>
                  </a:lnTo>
                  <a:lnTo>
                    <a:pt x="10367" y="2944"/>
                  </a:lnTo>
                  <a:lnTo>
                    <a:pt x="8119" y="4238"/>
                  </a:lnTo>
                  <a:lnTo>
                    <a:pt x="2963" y="7217"/>
                  </a:lnTo>
                  <a:lnTo>
                    <a:pt x="2811" y="7485"/>
                  </a:lnTo>
                  <a:lnTo>
                    <a:pt x="973" y="107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3930075" y="3614525"/>
              <a:ext cx="53575" cy="43075"/>
            </a:xfrm>
            <a:custGeom>
              <a:avLst/>
              <a:gdLst/>
              <a:ahLst/>
              <a:cxnLst/>
              <a:rect l="l" t="t" r="r" b="b"/>
              <a:pathLst>
                <a:path w="2143" h="1723" extrusionOk="0">
                  <a:moveTo>
                    <a:pt x="1" y="1723"/>
                  </a:moveTo>
                  <a:lnTo>
                    <a:pt x="2142" y="49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4255250" y="3345800"/>
              <a:ext cx="76750" cy="79850"/>
            </a:xfrm>
            <a:custGeom>
              <a:avLst/>
              <a:gdLst/>
              <a:ahLst/>
              <a:cxnLst/>
              <a:rect l="l" t="t" r="r" b="b"/>
              <a:pathLst>
                <a:path w="3070" h="3194" extrusionOk="0">
                  <a:moveTo>
                    <a:pt x="1" y="1418"/>
                  </a:moveTo>
                  <a:lnTo>
                    <a:pt x="3070" y="3194"/>
                  </a:lnTo>
                  <a:lnTo>
                    <a:pt x="2454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4192600" y="3345800"/>
              <a:ext cx="139400" cy="111075"/>
            </a:xfrm>
            <a:custGeom>
              <a:avLst/>
              <a:gdLst/>
              <a:ahLst/>
              <a:cxnLst/>
              <a:rect l="l" t="t" r="r" b="b"/>
              <a:pathLst>
                <a:path w="5576" h="4443" extrusionOk="0">
                  <a:moveTo>
                    <a:pt x="0" y="2864"/>
                  </a:moveTo>
                  <a:lnTo>
                    <a:pt x="3417" y="4443"/>
                  </a:lnTo>
                  <a:lnTo>
                    <a:pt x="5576" y="3194"/>
                  </a:lnTo>
                  <a:lnTo>
                    <a:pt x="4960" y="0"/>
                  </a:lnTo>
                  <a:lnTo>
                    <a:pt x="2507" y="14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4000350" y="3451725"/>
              <a:ext cx="221700" cy="116675"/>
            </a:xfrm>
            <a:custGeom>
              <a:avLst/>
              <a:gdLst/>
              <a:ahLst/>
              <a:cxnLst/>
              <a:rect l="l" t="t" r="r" b="b"/>
              <a:pathLst>
                <a:path w="8868" h="4667" extrusionOk="0">
                  <a:moveTo>
                    <a:pt x="0" y="3248"/>
                  </a:moveTo>
                  <a:lnTo>
                    <a:pt x="3372" y="4666"/>
                  </a:lnTo>
                  <a:lnTo>
                    <a:pt x="8868" y="1499"/>
                  </a:lnTo>
                  <a:lnTo>
                    <a:pt x="5308" y="1"/>
                  </a:lnTo>
                  <a:lnTo>
                    <a:pt x="152" y="29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4206650" y="3399975"/>
              <a:ext cx="6025" cy="103950"/>
            </a:xfrm>
            <a:custGeom>
              <a:avLst/>
              <a:gdLst/>
              <a:ahLst/>
              <a:cxnLst/>
              <a:rect l="l" t="t" r="r" b="b"/>
              <a:pathLst>
                <a:path w="241" h="4158" extrusionOk="0">
                  <a:moveTo>
                    <a:pt x="0" y="4158"/>
                  </a:moveTo>
                  <a:lnTo>
                    <a:pt x="241" y="4015"/>
                  </a:lnTo>
                  <a:lnTo>
                    <a:pt x="241" y="1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1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4051200" y="3489650"/>
              <a:ext cx="6025" cy="103950"/>
            </a:xfrm>
            <a:custGeom>
              <a:avLst/>
              <a:gdLst/>
              <a:ahLst/>
              <a:cxnLst/>
              <a:rect l="l" t="t" r="r" b="b"/>
              <a:pathLst>
                <a:path w="241" h="4158" extrusionOk="0">
                  <a:moveTo>
                    <a:pt x="0" y="4157"/>
                  </a:moveTo>
                  <a:lnTo>
                    <a:pt x="241" y="4023"/>
                  </a:lnTo>
                  <a:lnTo>
                    <a:pt x="241" y="0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21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3414900" y="3631475"/>
              <a:ext cx="282600" cy="322525"/>
            </a:xfrm>
            <a:custGeom>
              <a:avLst/>
              <a:gdLst/>
              <a:ahLst/>
              <a:cxnLst/>
              <a:rect l="l" t="t" r="r" b="b"/>
              <a:pathLst>
                <a:path w="11304" h="12901" extrusionOk="0">
                  <a:moveTo>
                    <a:pt x="11303" y="6593"/>
                  </a:moveTo>
                  <a:lnTo>
                    <a:pt x="0" y="1"/>
                  </a:lnTo>
                  <a:lnTo>
                    <a:pt x="0" y="6308"/>
                  </a:lnTo>
                  <a:lnTo>
                    <a:pt x="11303" y="1290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3414900" y="3508375"/>
              <a:ext cx="494475" cy="287950"/>
            </a:xfrm>
            <a:custGeom>
              <a:avLst/>
              <a:gdLst/>
              <a:ahLst/>
              <a:cxnLst/>
              <a:rect l="l" t="t" r="r" b="b"/>
              <a:pathLst>
                <a:path w="19779" h="11518" extrusionOk="0">
                  <a:moveTo>
                    <a:pt x="11303" y="11517"/>
                  </a:moveTo>
                  <a:lnTo>
                    <a:pt x="19778" y="6584"/>
                  </a:lnTo>
                  <a:lnTo>
                    <a:pt x="8475" y="0"/>
                  </a:lnTo>
                  <a:lnTo>
                    <a:pt x="0" y="4925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3626775" y="3349800"/>
              <a:ext cx="371800" cy="323200"/>
            </a:xfrm>
            <a:custGeom>
              <a:avLst/>
              <a:gdLst/>
              <a:ahLst/>
              <a:cxnLst/>
              <a:rect l="l" t="t" r="r" b="b"/>
              <a:pathLst>
                <a:path w="14872" h="12928" extrusionOk="0">
                  <a:moveTo>
                    <a:pt x="11303" y="12927"/>
                  </a:moveTo>
                  <a:lnTo>
                    <a:pt x="14872" y="6593"/>
                  </a:lnTo>
                  <a:lnTo>
                    <a:pt x="3569" y="1"/>
                  </a:lnTo>
                  <a:lnTo>
                    <a:pt x="0" y="6343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3638150" y="3361625"/>
              <a:ext cx="348825" cy="299775"/>
            </a:xfrm>
            <a:custGeom>
              <a:avLst/>
              <a:gdLst/>
              <a:ahLst/>
              <a:cxnLst/>
              <a:rect l="l" t="t" r="r" b="b"/>
              <a:pathLst>
                <a:path w="13953" h="11991" extrusionOk="0">
                  <a:moveTo>
                    <a:pt x="13953" y="6245"/>
                  </a:moveTo>
                  <a:lnTo>
                    <a:pt x="3239" y="0"/>
                  </a:lnTo>
                  <a:lnTo>
                    <a:pt x="0" y="5746"/>
                  </a:lnTo>
                  <a:lnTo>
                    <a:pt x="10715" y="11990"/>
                  </a:lnTo>
                  <a:close/>
                </a:path>
              </a:pathLst>
            </a:custGeom>
            <a:solidFill>
              <a:srgbClr val="21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3643950" y="3367425"/>
              <a:ext cx="337225" cy="287950"/>
            </a:xfrm>
            <a:custGeom>
              <a:avLst/>
              <a:gdLst/>
              <a:ahLst/>
              <a:cxnLst/>
              <a:rect l="l" t="t" r="r" b="b"/>
              <a:pathLst>
                <a:path w="13489" h="11518" extrusionOk="0">
                  <a:moveTo>
                    <a:pt x="0" y="5451"/>
                  </a:moveTo>
                  <a:lnTo>
                    <a:pt x="10420" y="11517"/>
                  </a:lnTo>
                  <a:lnTo>
                    <a:pt x="13489" y="6076"/>
                  </a:lnTo>
                  <a:lnTo>
                    <a:pt x="6236" y="1847"/>
                  </a:lnTo>
                  <a:lnTo>
                    <a:pt x="3078" y="0"/>
                  </a:lnTo>
                  <a:lnTo>
                    <a:pt x="9" y="54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3715975" y="3160225"/>
              <a:ext cx="611125" cy="354425"/>
            </a:xfrm>
            <a:custGeom>
              <a:avLst/>
              <a:gdLst/>
              <a:ahLst/>
              <a:cxnLst/>
              <a:rect l="l" t="t" r="r" b="b"/>
              <a:pathLst>
                <a:path w="24445" h="14177" extrusionOk="0">
                  <a:moveTo>
                    <a:pt x="1" y="7584"/>
                  </a:moveTo>
                  <a:lnTo>
                    <a:pt x="11304" y="14176"/>
                  </a:lnTo>
                  <a:lnTo>
                    <a:pt x="24444" y="6593"/>
                  </a:lnTo>
                  <a:lnTo>
                    <a:pt x="13141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3990075" y="3484075"/>
              <a:ext cx="8500" cy="11175"/>
            </a:xfrm>
            <a:custGeom>
              <a:avLst/>
              <a:gdLst/>
              <a:ahLst/>
              <a:cxnLst/>
              <a:rect l="l" t="t" r="r" b="b"/>
              <a:pathLst>
                <a:path w="340" h="447" extrusionOk="0">
                  <a:moveTo>
                    <a:pt x="1" y="0"/>
                  </a:moveTo>
                  <a:lnTo>
                    <a:pt x="1" y="241"/>
                  </a:lnTo>
                  <a:lnTo>
                    <a:pt x="340" y="446"/>
                  </a:lnTo>
                  <a:lnTo>
                    <a:pt x="340" y="196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3998550" y="3318350"/>
              <a:ext cx="296875" cy="176900"/>
            </a:xfrm>
            <a:custGeom>
              <a:avLst/>
              <a:gdLst/>
              <a:ahLst/>
              <a:cxnLst/>
              <a:rect l="l" t="t" r="r" b="b"/>
              <a:pathLst>
                <a:path w="11875" h="7076" extrusionOk="0">
                  <a:moveTo>
                    <a:pt x="11875" y="1"/>
                  </a:moveTo>
                  <a:lnTo>
                    <a:pt x="11875" y="242"/>
                  </a:lnTo>
                  <a:lnTo>
                    <a:pt x="1" y="7075"/>
                  </a:lnTo>
                  <a:lnTo>
                    <a:pt x="1" y="682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3990075" y="3313225"/>
              <a:ext cx="305350" cy="175775"/>
            </a:xfrm>
            <a:custGeom>
              <a:avLst/>
              <a:gdLst/>
              <a:ahLst/>
              <a:cxnLst/>
              <a:rect l="l" t="t" r="r" b="b"/>
              <a:pathLst>
                <a:path w="12214" h="7031" extrusionOk="0">
                  <a:moveTo>
                    <a:pt x="340" y="7030"/>
                  </a:moveTo>
                  <a:lnTo>
                    <a:pt x="1" y="6834"/>
                  </a:lnTo>
                  <a:lnTo>
                    <a:pt x="11884" y="1"/>
                  </a:lnTo>
                  <a:lnTo>
                    <a:pt x="12214" y="2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3747875" y="3345125"/>
              <a:ext cx="8500" cy="11175"/>
            </a:xfrm>
            <a:custGeom>
              <a:avLst/>
              <a:gdLst/>
              <a:ahLst/>
              <a:cxnLst/>
              <a:rect l="l" t="t" r="r" b="b"/>
              <a:pathLst>
                <a:path w="340" h="447" extrusionOk="0">
                  <a:moveTo>
                    <a:pt x="0" y="0"/>
                  </a:moveTo>
                  <a:lnTo>
                    <a:pt x="0" y="241"/>
                  </a:lnTo>
                  <a:lnTo>
                    <a:pt x="339" y="446"/>
                  </a:lnTo>
                  <a:lnTo>
                    <a:pt x="339" y="19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3756350" y="3179400"/>
              <a:ext cx="297100" cy="176900"/>
            </a:xfrm>
            <a:custGeom>
              <a:avLst/>
              <a:gdLst/>
              <a:ahLst/>
              <a:cxnLst/>
              <a:rect l="l" t="t" r="r" b="b"/>
              <a:pathLst>
                <a:path w="11884" h="7076" extrusionOk="0">
                  <a:moveTo>
                    <a:pt x="11883" y="1"/>
                  </a:moveTo>
                  <a:lnTo>
                    <a:pt x="11883" y="242"/>
                  </a:lnTo>
                  <a:lnTo>
                    <a:pt x="0" y="7075"/>
                  </a:lnTo>
                  <a:lnTo>
                    <a:pt x="0" y="682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3747875" y="3174275"/>
              <a:ext cx="305575" cy="175775"/>
            </a:xfrm>
            <a:custGeom>
              <a:avLst/>
              <a:gdLst/>
              <a:ahLst/>
              <a:cxnLst/>
              <a:rect l="l" t="t" r="r" b="b"/>
              <a:pathLst>
                <a:path w="12223" h="7031" extrusionOk="0">
                  <a:moveTo>
                    <a:pt x="339" y="7031"/>
                  </a:moveTo>
                  <a:lnTo>
                    <a:pt x="0" y="6834"/>
                  </a:lnTo>
                  <a:lnTo>
                    <a:pt x="11883" y="1"/>
                  </a:lnTo>
                  <a:lnTo>
                    <a:pt x="12222" y="2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3934100" y="3283775"/>
              <a:ext cx="333000" cy="192275"/>
            </a:xfrm>
            <a:custGeom>
              <a:avLst/>
              <a:gdLst/>
              <a:ahLst/>
              <a:cxnLst/>
              <a:rect l="l" t="t" r="r" b="b"/>
              <a:pathLst>
                <a:path w="13320" h="7691" extrusionOk="0">
                  <a:moveTo>
                    <a:pt x="13320" y="786"/>
                  </a:moveTo>
                  <a:lnTo>
                    <a:pt x="11955" y="1"/>
                  </a:lnTo>
                  <a:lnTo>
                    <a:pt x="1" y="6906"/>
                  </a:lnTo>
                  <a:lnTo>
                    <a:pt x="1365" y="769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3934100" y="3283775"/>
              <a:ext cx="333000" cy="175325"/>
            </a:xfrm>
            <a:custGeom>
              <a:avLst/>
              <a:gdLst/>
              <a:ahLst/>
              <a:cxnLst/>
              <a:rect l="l" t="t" r="r" b="b"/>
              <a:pathLst>
                <a:path w="13320" h="7013" extrusionOk="0">
                  <a:moveTo>
                    <a:pt x="11955" y="215"/>
                  </a:moveTo>
                  <a:lnTo>
                    <a:pt x="13132" y="893"/>
                  </a:lnTo>
                  <a:lnTo>
                    <a:pt x="13320" y="786"/>
                  </a:lnTo>
                  <a:lnTo>
                    <a:pt x="11955" y="1"/>
                  </a:lnTo>
                  <a:lnTo>
                    <a:pt x="1" y="6906"/>
                  </a:lnTo>
                  <a:lnTo>
                    <a:pt x="188" y="7013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3879900" y="3252350"/>
              <a:ext cx="333000" cy="192275"/>
            </a:xfrm>
            <a:custGeom>
              <a:avLst/>
              <a:gdLst/>
              <a:ahLst/>
              <a:cxnLst/>
              <a:rect l="l" t="t" r="r" b="b"/>
              <a:pathLst>
                <a:path w="13320" h="7691" extrusionOk="0">
                  <a:moveTo>
                    <a:pt x="13320" y="785"/>
                  </a:moveTo>
                  <a:lnTo>
                    <a:pt x="11955" y="0"/>
                  </a:lnTo>
                  <a:lnTo>
                    <a:pt x="1" y="6905"/>
                  </a:lnTo>
                  <a:lnTo>
                    <a:pt x="1366" y="769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3879900" y="3252350"/>
              <a:ext cx="333000" cy="175325"/>
            </a:xfrm>
            <a:custGeom>
              <a:avLst/>
              <a:gdLst/>
              <a:ahLst/>
              <a:cxnLst/>
              <a:rect l="l" t="t" r="r" b="b"/>
              <a:pathLst>
                <a:path w="13320" h="7013" extrusionOk="0">
                  <a:moveTo>
                    <a:pt x="11955" y="214"/>
                  </a:moveTo>
                  <a:lnTo>
                    <a:pt x="13133" y="892"/>
                  </a:lnTo>
                  <a:lnTo>
                    <a:pt x="13320" y="785"/>
                  </a:lnTo>
                  <a:lnTo>
                    <a:pt x="11955" y="0"/>
                  </a:lnTo>
                  <a:lnTo>
                    <a:pt x="1" y="6905"/>
                  </a:lnTo>
                  <a:lnTo>
                    <a:pt x="188" y="7012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3825700" y="3220900"/>
              <a:ext cx="333025" cy="192050"/>
            </a:xfrm>
            <a:custGeom>
              <a:avLst/>
              <a:gdLst/>
              <a:ahLst/>
              <a:cxnLst/>
              <a:rect l="l" t="t" r="r" b="b"/>
              <a:pathLst>
                <a:path w="13321" h="7682" extrusionOk="0">
                  <a:moveTo>
                    <a:pt x="13320" y="785"/>
                  </a:moveTo>
                  <a:lnTo>
                    <a:pt x="11955" y="0"/>
                  </a:lnTo>
                  <a:lnTo>
                    <a:pt x="1" y="6896"/>
                  </a:lnTo>
                  <a:lnTo>
                    <a:pt x="1366" y="76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3825700" y="3220900"/>
              <a:ext cx="333025" cy="175325"/>
            </a:xfrm>
            <a:custGeom>
              <a:avLst/>
              <a:gdLst/>
              <a:ahLst/>
              <a:cxnLst/>
              <a:rect l="l" t="t" r="r" b="b"/>
              <a:pathLst>
                <a:path w="13321" h="7013" extrusionOk="0">
                  <a:moveTo>
                    <a:pt x="11955" y="214"/>
                  </a:moveTo>
                  <a:lnTo>
                    <a:pt x="13133" y="892"/>
                  </a:lnTo>
                  <a:lnTo>
                    <a:pt x="13320" y="785"/>
                  </a:lnTo>
                  <a:lnTo>
                    <a:pt x="11955" y="0"/>
                  </a:lnTo>
                  <a:lnTo>
                    <a:pt x="1" y="6896"/>
                  </a:lnTo>
                  <a:lnTo>
                    <a:pt x="188" y="7012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3771525" y="3189450"/>
              <a:ext cx="333000" cy="192050"/>
            </a:xfrm>
            <a:custGeom>
              <a:avLst/>
              <a:gdLst/>
              <a:ahLst/>
              <a:cxnLst/>
              <a:rect l="l" t="t" r="r" b="b"/>
              <a:pathLst>
                <a:path w="13320" h="7682" extrusionOk="0">
                  <a:moveTo>
                    <a:pt x="13319" y="785"/>
                  </a:moveTo>
                  <a:lnTo>
                    <a:pt x="11954" y="0"/>
                  </a:lnTo>
                  <a:lnTo>
                    <a:pt x="0" y="6896"/>
                  </a:lnTo>
                  <a:lnTo>
                    <a:pt x="1365" y="76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3771525" y="3189450"/>
              <a:ext cx="333000" cy="175100"/>
            </a:xfrm>
            <a:custGeom>
              <a:avLst/>
              <a:gdLst/>
              <a:ahLst/>
              <a:cxnLst/>
              <a:rect l="l" t="t" r="r" b="b"/>
              <a:pathLst>
                <a:path w="13320" h="7004" extrusionOk="0">
                  <a:moveTo>
                    <a:pt x="11954" y="215"/>
                  </a:moveTo>
                  <a:lnTo>
                    <a:pt x="13132" y="893"/>
                  </a:lnTo>
                  <a:lnTo>
                    <a:pt x="13319" y="785"/>
                  </a:lnTo>
                  <a:lnTo>
                    <a:pt x="11954" y="0"/>
                  </a:lnTo>
                  <a:lnTo>
                    <a:pt x="0" y="6896"/>
                  </a:lnTo>
                  <a:lnTo>
                    <a:pt x="187" y="7003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3779775" y="3286475"/>
              <a:ext cx="262075" cy="178425"/>
            </a:xfrm>
            <a:custGeom>
              <a:avLst/>
              <a:gdLst/>
              <a:ahLst/>
              <a:cxnLst/>
              <a:rect l="l" t="t" r="r" b="b"/>
              <a:pathLst>
                <a:path w="10483" h="7137" extrusionOk="0">
                  <a:moveTo>
                    <a:pt x="10233" y="7137"/>
                  </a:moveTo>
                  <a:lnTo>
                    <a:pt x="10233" y="7137"/>
                  </a:lnTo>
                  <a:cubicBezTo>
                    <a:pt x="10375" y="7137"/>
                    <a:pt x="10482" y="7021"/>
                    <a:pt x="10482" y="6878"/>
                  </a:cubicBezTo>
                  <a:lnTo>
                    <a:pt x="10482" y="6263"/>
                  </a:lnTo>
                  <a:cubicBezTo>
                    <a:pt x="10482" y="5950"/>
                    <a:pt x="10322" y="5656"/>
                    <a:pt x="10045" y="5504"/>
                  </a:cubicBezTo>
                  <a:lnTo>
                    <a:pt x="705" y="98"/>
                  </a:lnTo>
                  <a:cubicBezTo>
                    <a:pt x="535" y="0"/>
                    <a:pt x="339" y="9"/>
                    <a:pt x="179" y="134"/>
                  </a:cubicBezTo>
                  <a:cubicBezTo>
                    <a:pt x="63" y="223"/>
                    <a:pt x="0" y="366"/>
                    <a:pt x="0" y="517"/>
                  </a:cubicBezTo>
                  <a:lnTo>
                    <a:pt x="0" y="1517"/>
                  </a:lnTo>
                  <a:cubicBezTo>
                    <a:pt x="0" y="1659"/>
                    <a:pt x="116" y="1775"/>
                    <a:pt x="259" y="1775"/>
                  </a:cubicBezTo>
                  <a:cubicBezTo>
                    <a:pt x="393" y="1775"/>
                    <a:pt x="509" y="1659"/>
                    <a:pt x="509" y="1517"/>
                  </a:cubicBezTo>
                  <a:lnTo>
                    <a:pt x="509" y="678"/>
                  </a:lnTo>
                  <a:cubicBezTo>
                    <a:pt x="509" y="633"/>
                    <a:pt x="562" y="607"/>
                    <a:pt x="598" y="633"/>
                  </a:cubicBezTo>
                  <a:lnTo>
                    <a:pt x="9796" y="5950"/>
                  </a:lnTo>
                  <a:cubicBezTo>
                    <a:pt x="9903" y="6013"/>
                    <a:pt x="9974" y="6129"/>
                    <a:pt x="9974" y="6263"/>
                  </a:cubicBezTo>
                  <a:lnTo>
                    <a:pt x="9974" y="6878"/>
                  </a:lnTo>
                  <a:cubicBezTo>
                    <a:pt x="9974" y="7021"/>
                    <a:pt x="10090" y="7137"/>
                    <a:pt x="10233" y="71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3779775" y="3286475"/>
              <a:ext cx="262075" cy="163050"/>
            </a:xfrm>
            <a:custGeom>
              <a:avLst/>
              <a:gdLst/>
              <a:ahLst/>
              <a:cxnLst/>
              <a:rect l="l" t="t" r="r" b="b"/>
              <a:pathLst>
                <a:path w="10483" h="6522" extrusionOk="0">
                  <a:moveTo>
                    <a:pt x="10045" y="5763"/>
                  </a:moveTo>
                  <a:lnTo>
                    <a:pt x="705" y="357"/>
                  </a:lnTo>
                  <a:cubicBezTo>
                    <a:pt x="535" y="259"/>
                    <a:pt x="339" y="277"/>
                    <a:pt x="179" y="393"/>
                  </a:cubicBezTo>
                  <a:cubicBezTo>
                    <a:pt x="63" y="482"/>
                    <a:pt x="0" y="633"/>
                    <a:pt x="0" y="776"/>
                  </a:cubicBezTo>
                  <a:lnTo>
                    <a:pt x="0" y="517"/>
                  </a:lnTo>
                  <a:cubicBezTo>
                    <a:pt x="0" y="366"/>
                    <a:pt x="63" y="223"/>
                    <a:pt x="179" y="134"/>
                  </a:cubicBezTo>
                  <a:cubicBezTo>
                    <a:pt x="339" y="9"/>
                    <a:pt x="535" y="0"/>
                    <a:pt x="705" y="98"/>
                  </a:cubicBezTo>
                  <a:lnTo>
                    <a:pt x="10045" y="5504"/>
                  </a:lnTo>
                  <a:cubicBezTo>
                    <a:pt x="10322" y="5656"/>
                    <a:pt x="10482" y="5950"/>
                    <a:pt x="10482" y="6263"/>
                  </a:cubicBezTo>
                  <a:lnTo>
                    <a:pt x="10482" y="6521"/>
                  </a:lnTo>
                  <a:cubicBezTo>
                    <a:pt x="10482" y="6209"/>
                    <a:pt x="10322" y="5924"/>
                    <a:pt x="10045" y="576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3995425" y="3163575"/>
              <a:ext cx="262100" cy="178225"/>
            </a:xfrm>
            <a:custGeom>
              <a:avLst/>
              <a:gdLst/>
              <a:ahLst/>
              <a:cxnLst/>
              <a:rect l="l" t="t" r="r" b="b"/>
              <a:pathLst>
                <a:path w="10484" h="7129" extrusionOk="0">
                  <a:moveTo>
                    <a:pt x="10224" y="7128"/>
                  </a:moveTo>
                  <a:lnTo>
                    <a:pt x="10224" y="7128"/>
                  </a:lnTo>
                  <a:cubicBezTo>
                    <a:pt x="10367" y="7128"/>
                    <a:pt x="10483" y="7021"/>
                    <a:pt x="10483" y="6879"/>
                  </a:cubicBezTo>
                  <a:lnTo>
                    <a:pt x="10483" y="6254"/>
                  </a:lnTo>
                  <a:cubicBezTo>
                    <a:pt x="10483" y="5942"/>
                    <a:pt x="10314" y="5656"/>
                    <a:pt x="10046" y="5496"/>
                  </a:cubicBezTo>
                  <a:lnTo>
                    <a:pt x="697" y="90"/>
                  </a:lnTo>
                  <a:cubicBezTo>
                    <a:pt x="536" y="1"/>
                    <a:pt x="331" y="9"/>
                    <a:pt x="179" y="125"/>
                  </a:cubicBezTo>
                  <a:cubicBezTo>
                    <a:pt x="63" y="215"/>
                    <a:pt x="1" y="366"/>
                    <a:pt x="1" y="518"/>
                  </a:cubicBezTo>
                  <a:lnTo>
                    <a:pt x="1" y="1508"/>
                  </a:lnTo>
                  <a:cubicBezTo>
                    <a:pt x="1" y="1651"/>
                    <a:pt x="108" y="1767"/>
                    <a:pt x="251" y="1767"/>
                  </a:cubicBezTo>
                  <a:cubicBezTo>
                    <a:pt x="393" y="1767"/>
                    <a:pt x="509" y="1651"/>
                    <a:pt x="509" y="1508"/>
                  </a:cubicBezTo>
                  <a:lnTo>
                    <a:pt x="509" y="679"/>
                  </a:lnTo>
                  <a:cubicBezTo>
                    <a:pt x="509" y="634"/>
                    <a:pt x="563" y="607"/>
                    <a:pt x="599" y="625"/>
                  </a:cubicBezTo>
                  <a:lnTo>
                    <a:pt x="9787" y="5942"/>
                  </a:lnTo>
                  <a:cubicBezTo>
                    <a:pt x="9903" y="6004"/>
                    <a:pt x="9975" y="6129"/>
                    <a:pt x="9975" y="6254"/>
                  </a:cubicBezTo>
                  <a:lnTo>
                    <a:pt x="9975" y="6879"/>
                  </a:lnTo>
                  <a:cubicBezTo>
                    <a:pt x="9975" y="7021"/>
                    <a:pt x="10091" y="7128"/>
                    <a:pt x="10224" y="712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3995425" y="3163575"/>
              <a:ext cx="262100" cy="162825"/>
            </a:xfrm>
            <a:custGeom>
              <a:avLst/>
              <a:gdLst/>
              <a:ahLst/>
              <a:cxnLst/>
              <a:rect l="l" t="t" r="r" b="b"/>
              <a:pathLst>
                <a:path w="10484" h="6513" extrusionOk="0">
                  <a:moveTo>
                    <a:pt x="10046" y="5764"/>
                  </a:moveTo>
                  <a:lnTo>
                    <a:pt x="697" y="348"/>
                  </a:lnTo>
                  <a:cubicBezTo>
                    <a:pt x="536" y="259"/>
                    <a:pt x="331" y="268"/>
                    <a:pt x="179" y="384"/>
                  </a:cubicBezTo>
                  <a:cubicBezTo>
                    <a:pt x="63" y="473"/>
                    <a:pt x="1" y="625"/>
                    <a:pt x="1" y="777"/>
                  </a:cubicBezTo>
                  <a:lnTo>
                    <a:pt x="1" y="518"/>
                  </a:lnTo>
                  <a:cubicBezTo>
                    <a:pt x="1" y="366"/>
                    <a:pt x="63" y="215"/>
                    <a:pt x="179" y="125"/>
                  </a:cubicBezTo>
                  <a:cubicBezTo>
                    <a:pt x="331" y="9"/>
                    <a:pt x="536" y="1"/>
                    <a:pt x="697" y="90"/>
                  </a:cubicBezTo>
                  <a:lnTo>
                    <a:pt x="10046" y="5496"/>
                  </a:lnTo>
                  <a:cubicBezTo>
                    <a:pt x="10314" y="5656"/>
                    <a:pt x="10483" y="5942"/>
                    <a:pt x="10483" y="6254"/>
                  </a:cubicBezTo>
                  <a:lnTo>
                    <a:pt x="10483" y="6513"/>
                  </a:lnTo>
                  <a:cubicBezTo>
                    <a:pt x="10483" y="6210"/>
                    <a:pt x="10314" y="5915"/>
                    <a:pt x="10046" y="57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3790925" y="3331750"/>
              <a:ext cx="233750" cy="137400"/>
            </a:xfrm>
            <a:custGeom>
              <a:avLst/>
              <a:gdLst/>
              <a:ahLst/>
              <a:cxnLst/>
              <a:rect l="l" t="t" r="r" b="b"/>
              <a:pathLst>
                <a:path w="9350" h="5496" extrusionOk="0">
                  <a:moveTo>
                    <a:pt x="9011" y="5495"/>
                  </a:moveTo>
                  <a:lnTo>
                    <a:pt x="9350" y="5299"/>
                  </a:lnTo>
                  <a:lnTo>
                    <a:pt x="321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4001675" y="3210400"/>
              <a:ext cx="233975" cy="137425"/>
            </a:xfrm>
            <a:custGeom>
              <a:avLst/>
              <a:gdLst/>
              <a:ahLst/>
              <a:cxnLst/>
              <a:rect l="l" t="t" r="r" b="b"/>
              <a:pathLst>
                <a:path w="9359" h="5497" extrusionOk="0">
                  <a:moveTo>
                    <a:pt x="9020" y="5496"/>
                  </a:moveTo>
                  <a:lnTo>
                    <a:pt x="9359" y="5300"/>
                  </a:lnTo>
                  <a:lnTo>
                    <a:pt x="331" y="1"/>
                  </a:lnTo>
                  <a:lnTo>
                    <a:pt x="1" y="1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3644175" y="3367425"/>
              <a:ext cx="155700" cy="136075"/>
            </a:xfrm>
            <a:custGeom>
              <a:avLst/>
              <a:gdLst/>
              <a:ahLst/>
              <a:cxnLst/>
              <a:rect l="l" t="t" r="r" b="b"/>
              <a:pathLst>
                <a:path w="6228" h="5443" extrusionOk="0">
                  <a:moveTo>
                    <a:pt x="0" y="5442"/>
                  </a:moveTo>
                  <a:lnTo>
                    <a:pt x="6227" y="1847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3644175" y="3485625"/>
              <a:ext cx="278800" cy="169750"/>
            </a:xfrm>
            <a:custGeom>
              <a:avLst/>
              <a:gdLst/>
              <a:ahLst/>
              <a:cxnLst/>
              <a:rect l="l" t="t" r="r" b="b"/>
              <a:pathLst>
                <a:path w="11152" h="6790" extrusionOk="0">
                  <a:moveTo>
                    <a:pt x="0" y="714"/>
                  </a:moveTo>
                  <a:lnTo>
                    <a:pt x="1231" y="0"/>
                  </a:lnTo>
                  <a:lnTo>
                    <a:pt x="11152" y="5540"/>
                  </a:lnTo>
                  <a:lnTo>
                    <a:pt x="10411" y="678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3644175" y="3367425"/>
              <a:ext cx="337000" cy="151900"/>
            </a:xfrm>
            <a:custGeom>
              <a:avLst/>
              <a:gdLst/>
              <a:ahLst/>
              <a:cxnLst/>
              <a:rect l="l" t="t" r="r" b="b"/>
              <a:pathLst>
                <a:path w="13480" h="6076" extrusionOk="0">
                  <a:moveTo>
                    <a:pt x="13480" y="6076"/>
                  </a:moveTo>
                  <a:lnTo>
                    <a:pt x="0" y="5442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3812100" y="3435225"/>
              <a:ext cx="47525" cy="48650"/>
            </a:xfrm>
            <a:custGeom>
              <a:avLst/>
              <a:gdLst/>
              <a:ahLst/>
              <a:cxnLst/>
              <a:rect l="l" t="t" r="r" b="b"/>
              <a:pathLst>
                <a:path w="1901" h="1946" extrusionOk="0">
                  <a:moveTo>
                    <a:pt x="126" y="1115"/>
                  </a:moveTo>
                  <a:lnTo>
                    <a:pt x="1428" y="1883"/>
                  </a:lnTo>
                  <a:cubicBezTo>
                    <a:pt x="1535" y="1945"/>
                    <a:pt x="1669" y="1892"/>
                    <a:pt x="1714" y="1767"/>
                  </a:cubicBezTo>
                  <a:lnTo>
                    <a:pt x="1874" y="1267"/>
                  </a:lnTo>
                  <a:cubicBezTo>
                    <a:pt x="1901" y="1169"/>
                    <a:pt x="1865" y="1071"/>
                    <a:pt x="1785" y="1026"/>
                  </a:cubicBezTo>
                  <a:lnTo>
                    <a:pt x="1241" y="705"/>
                  </a:lnTo>
                  <a:lnTo>
                    <a:pt x="1508" y="116"/>
                  </a:lnTo>
                  <a:lnTo>
                    <a:pt x="1312" y="0"/>
                  </a:lnTo>
                  <a:lnTo>
                    <a:pt x="1045" y="589"/>
                  </a:lnTo>
                  <a:lnTo>
                    <a:pt x="482" y="259"/>
                  </a:lnTo>
                  <a:cubicBezTo>
                    <a:pt x="375" y="197"/>
                    <a:pt x="233" y="250"/>
                    <a:pt x="197" y="366"/>
                  </a:cubicBezTo>
                  <a:lnTo>
                    <a:pt x="28" y="884"/>
                  </a:lnTo>
                  <a:cubicBezTo>
                    <a:pt x="1" y="973"/>
                    <a:pt x="36" y="1071"/>
                    <a:pt x="126" y="111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3715975" y="3545625"/>
              <a:ext cx="243125" cy="109750"/>
            </a:xfrm>
            <a:custGeom>
              <a:avLst/>
              <a:gdLst/>
              <a:ahLst/>
              <a:cxnLst/>
              <a:rect l="l" t="t" r="r" b="b"/>
              <a:pathLst>
                <a:path w="9725" h="4390" extrusionOk="0">
                  <a:moveTo>
                    <a:pt x="7539" y="4389"/>
                  </a:moveTo>
                  <a:lnTo>
                    <a:pt x="1" y="0"/>
                  </a:lnTo>
                  <a:lnTo>
                    <a:pt x="9725" y="50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3946825" y="3644875"/>
              <a:ext cx="46400" cy="42825"/>
            </a:xfrm>
            <a:custGeom>
              <a:avLst/>
              <a:gdLst/>
              <a:ahLst/>
              <a:cxnLst/>
              <a:rect l="l" t="t" r="r" b="b"/>
              <a:pathLst>
                <a:path w="1856" h="1713" extrusionOk="0">
                  <a:moveTo>
                    <a:pt x="232" y="883"/>
                  </a:moveTo>
                  <a:cubicBezTo>
                    <a:pt x="232" y="883"/>
                    <a:pt x="241" y="883"/>
                    <a:pt x="241" y="883"/>
                  </a:cubicBezTo>
                  <a:cubicBezTo>
                    <a:pt x="419" y="990"/>
                    <a:pt x="598" y="1088"/>
                    <a:pt x="776" y="1195"/>
                  </a:cubicBezTo>
                  <a:cubicBezTo>
                    <a:pt x="883" y="1258"/>
                    <a:pt x="990" y="1311"/>
                    <a:pt x="1088" y="1374"/>
                  </a:cubicBezTo>
                  <a:cubicBezTo>
                    <a:pt x="1124" y="1392"/>
                    <a:pt x="1151" y="1419"/>
                    <a:pt x="1169" y="1445"/>
                  </a:cubicBezTo>
                  <a:cubicBezTo>
                    <a:pt x="1187" y="1472"/>
                    <a:pt x="1195" y="1490"/>
                    <a:pt x="1204" y="1517"/>
                  </a:cubicBezTo>
                  <a:cubicBezTo>
                    <a:pt x="1240" y="1561"/>
                    <a:pt x="1311" y="1606"/>
                    <a:pt x="1365" y="1633"/>
                  </a:cubicBezTo>
                  <a:cubicBezTo>
                    <a:pt x="1579" y="1713"/>
                    <a:pt x="1758" y="1508"/>
                    <a:pt x="1802" y="1320"/>
                  </a:cubicBezTo>
                  <a:cubicBezTo>
                    <a:pt x="1856" y="1080"/>
                    <a:pt x="1766" y="785"/>
                    <a:pt x="1579" y="625"/>
                  </a:cubicBezTo>
                  <a:cubicBezTo>
                    <a:pt x="1410" y="473"/>
                    <a:pt x="1204" y="357"/>
                    <a:pt x="1008" y="250"/>
                  </a:cubicBezTo>
                  <a:cubicBezTo>
                    <a:pt x="794" y="134"/>
                    <a:pt x="562" y="0"/>
                    <a:pt x="312" y="71"/>
                  </a:cubicBezTo>
                  <a:cubicBezTo>
                    <a:pt x="196" y="107"/>
                    <a:pt x="89" y="179"/>
                    <a:pt x="36" y="286"/>
                  </a:cubicBezTo>
                  <a:cubicBezTo>
                    <a:pt x="0" y="348"/>
                    <a:pt x="9" y="384"/>
                    <a:pt x="36" y="437"/>
                  </a:cubicBezTo>
                  <a:cubicBezTo>
                    <a:pt x="63" y="491"/>
                    <a:pt x="89" y="544"/>
                    <a:pt x="89" y="607"/>
                  </a:cubicBezTo>
                  <a:cubicBezTo>
                    <a:pt x="98" y="660"/>
                    <a:pt x="80" y="696"/>
                    <a:pt x="107" y="741"/>
                  </a:cubicBezTo>
                  <a:cubicBezTo>
                    <a:pt x="134" y="803"/>
                    <a:pt x="178" y="848"/>
                    <a:pt x="232" y="88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3944800" y="3644650"/>
              <a:ext cx="43525" cy="45725"/>
            </a:xfrm>
            <a:custGeom>
              <a:avLst/>
              <a:gdLst/>
              <a:ahLst/>
              <a:cxnLst/>
              <a:rect l="l" t="t" r="r" b="b"/>
              <a:pathLst>
                <a:path w="1741" h="1829" extrusionOk="0">
                  <a:moveTo>
                    <a:pt x="188" y="990"/>
                  </a:moveTo>
                  <a:cubicBezTo>
                    <a:pt x="259" y="1053"/>
                    <a:pt x="349" y="1097"/>
                    <a:pt x="429" y="1151"/>
                  </a:cubicBezTo>
                  <a:cubicBezTo>
                    <a:pt x="590" y="1240"/>
                    <a:pt x="741" y="1329"/>
                    <a:pt x="893" y="1419"/>
                  </a:cubicBezTo>
                  <a:cubicBezTo>
                    <a:pt x="1089" y="1526"/>
                    <a:pt x="1464" y="1829"/>
                    <a:pt x="1651" y="1570"/>
                  </a:cubicBezTo>
                  <a:cubicBezTo>
                    <a:pt x="1740" y="1436"/>
                    <a:pt x="1731" y="1240"/>
                    <a:pt x="1696" y="1097"/>
                  </a:cubicBezTo>
                  <a:cubicBezTo>
                    <a:pt x="1651" y="964"/>
                    <a:pt x="1571" y="857"/>
                    <a:pt x="1482" y="750"/>
                  </a:cubicBezTo>
                  <a:cubicBezTo>
                    <a:pt x="1410" y="669"/>
                    <a:pt x="1285" y="625"/>
                    <a:pt x="1196" y="571"/>
                  </a:cubicBezTo>
                  <a:cubicBezTo>
                    <a:pt x="1080" y="500"/>
                    <a:pt x="955" y="428"/>
                    <a:pt x="839" y="366"/>
                  </a:cubicBezTo>
                  <a:cubicBezTo>
                    <a:pt x="634" y="250"/>
                    <a:pt x="375" y="0"/>
                    <a:pt x="144" y="188"/>
                  </a:cubicBezTo>
                  <a:cubicBezTo>
                    <a:pt x="45" y="259"/>
                    <a:pt x="19" y="384"/>
                    <a:pt x="10" y="500"/>
                  </a:cubicBezTo>
                  <a:cubicBezTo>
                    <a:pt x="10" y="625"/>
                    <a:pt x="1" y="767"/>
                    <a:pt x="81" y="874"/>
                  </a:cubicBezTo>
                  <a:cubicBezTo>
                    <a:pt x="108" y="919"/>
                    <a:pt x="144" y="955"/>
                    <a:pt x="188" y="9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3473775" y="3528225"/>
              <a:ext cx="423325" cy="253150"/>
            </a:xfrm>
            <a:custGeom>
              <a:avLst/>
              <a:gdLst/>
              <a:ahLst/>
              <a:cxnLst/>
              <a:rect l="l" t="t" r="r" b="b"/>
              <a:pathLst>
                <a:path w="16933" h="10126" extrusionOk="0">
                  <a:moveTo>
                    <a:pt x="7940" y="10126"/>
                  </a:moveTo>
                  <a:lnTo>
                    <a:pt x="16933" y="5505"/>
                  </a:lnTo>
                  <a:lnTo>
                    <a:pt x="7485" y="0"/>
                  </a:lnTo>
                  <a:lnTo>
                    <a:pt x="1" y="5505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3443225" y="3514625"/>
              <a:ext cx="448075" cy="262525"/>
            </a:xfrm>
            <a:custGeom>
              <a:avLst/>
              <a:gdLst/>
              <a:ahLst/>
              <a:cxnLst/>
              <a:rect l="l" t="t" r="r" b="b"/>
              <a:pathLst>
                <a:path w="17923" h="10501" extrusionOk="0">
                  <a:moveTo>
                    <a:pt x="8868" y="10500"/>
                  </a:moveTo>
                  <a:lnTo>
                    <a:pt x="17923" y="5915"/>
                  </a:lnTo>
                  <a:lnTo>
                    <a:pt x="7797" y="0"/>
                  </a:lnTo>
                  <a:lnTo>
                    <a:pt x="0" y="5335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3540450" y="3582650"/>
              <a:ext cx="219050" cy="124675"/>
            </a:xfrm>
            <a:custGeom>
              <a:avLst/>
              <a:gdLst/>
              <a:ahLst/>
              <a:cxnLst/>
              <a:rect l="l" t="t" r="r" b="b"/>
              <a:pathLst>
                <a:path w="8762" h="4987" extrusionOk="0">
                  <a:moveTo>
                    <a:pt x="179" y="4987"/>
                  </a:moveTo>
                  <a:lnTo>
                    <a:pt x="8761" y="107"/>
                  </a:lnTo>
                  <a:lnTo>
                    <a:pt x="8574" y="0"/>
                  </a:lnTo>
                  <a:lnTo>
                    <a:pt x="1" y="488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3832625" y="3649325"/>
              <a:ext cx="18525" cy="9850"/>
            </a:xfrm>
            <a:custGeom>
              <a:avLst/>
              <a:gdLst/>
              <a:ahLst/>
              <a:cxnLst/>
              <a:rect l="l" t="t" r="r" b="b"/>
              <a:pathLst>
                <a:path w="741" h="394" extrusionOk="0">
                  <a:moveTo>
                    <a:pt x="0" y="357"/>
                  </a:moveTo>
                  <a:lnTo>
                    <a:pt x="661" y="1"/>
                  </a:lnTo>
                  <a:lnTo>
                    <a:pt x="741" y="36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3827950" y="3646650"/>
              <a:ext cx="18525" cy="9825"/>
            </a:xfrm>
            <a:custGeom>
              <a:avLst/>
              <a:gdLst/>
              <a:ahLst/>
              <a:cxnLst/>
              <a:rect l="l" t="t" r="r" b="b"/>
              <a:pathLst>
                <a:path w="741" h="393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3823250" y="3643975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70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3818575" y="364130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70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3814125" y="3638625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0" y="0"/>
                  </a:lnTo>
                  <a:lnTo>
                    <a:pt x="740" y="45"/>
                  </a:lnTo>
                  <a:lnTo>
                    <a:pt x="7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3809425" y="3635950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61" y="0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3804750" y="3633275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1" y="0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3800075" y="363060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0" y="45"/>
                  </a:lnTo>
                  <a:lnTo>
                    <a:pt x="80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3795375" y="3627925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70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3790700" y="362525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81" y="40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3786225" y="3622550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6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3781550" y="3619875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6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3776875" y="3617200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8"/>
                  </a:moveTo>
                  <a:lnTo>
                    <a:pt x="669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3772175" y="3614525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3767500" y="3611850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3762825" y="3609175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8"/>
                  </a:moveTo>
                  <a:lnTo>
                    <a:pt x="669" y="1"/>
                  </a:lnTo>
                  <a:lnTo>
                    <a:pt x="741" y="45"/>
                  </a:lnTo>
                  <a:lnTo>
                    <a:pt x="80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3758350" y="3606500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3753675" y="3603825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7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3706625" y="357350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7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3701925" y="3570825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70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3697250" y="356815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3692775" y="3565475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61" y="0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3688100" y="3563025"/>
              <a:ext cx="18550" cy="9825"/>
            </a:xfrm>
            <a:custGeom>
              <a:avLst/>
              <a:gdLst/>
              <a:ahLst/>
              <a:cxnLst/>
              <a:rect l="l" t="t" r="r" b="b"/>
              <a:pathLst>
                <a:path w="742" h="393" extrusionOk="0">
                  <a:moveTo>
                    <a:pt x="1" y="348"/>
                  </a:moveTo>
                  <a:lnTo>
                    <a:pt x="661" y="0"/>
                  </a:lnTo>
                  <a:lnTo>
                    <a:pt x="741" y="36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3683425" y="3560350"/>
              <a:ext cx="18525" cy="9825"/>
            </a:xfrm>
            <a:custGeom>
              <a:avLst/>
              <a:gdLst/>
              <a:ahLst/>
              <a:cxnLst/>
              <a:rect l="l" t="t" r="r" b="b"/>
              <a:pathLst>
                <a:path w="741" h="393" extrusionOk="0">
                  <a:moveTo>
                    <a:pt x="0" y="357"/>
                  </a:moveTo>
                  <a:lnTo>
                    <a:pt x="660" y="0"/>
                  </a:lnTo>
                  <a:lnTo>
                    <a:pt x="741" y="36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3678725" y="3557650"/>
              <a:ext cx="18550" cy="9850"/>
            </a:xfrm>
            <a:custGeom>
              <a:avLst/>
              <a:gdLst/>
              <a:ahLst/>
              <a:cxnLst/>
              <a:rect l="l" t="t" r="r" b="b"/>
              <a:pathLst>
                <a:path w="742" h="394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37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3674050" y="3554975"/>
              <a:ext cx="18550" cy="9850"/>
            </a:xfrm>
            <a:custGeom>
              <a:avLst/>
              <a:gdLst/>
              <a:ahLst/>
              <a:cxnLst/>
              <a:rect l="l" t="t" r="r" b="b"/>
              <a:pathLst>
                <a:path w="742" h="394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46"/>
                  </a:lnTo>
                  <a:lnTo>
                    <a:pt x="81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3669375" y="3552300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8"/>
                  </a:moveTo>
                  <a:lnTo>
                    <a:pt x="669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3664900" y="3549625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3660225" y="3546950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3655550" y="3544275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8"/>
                  </a:moveTo>
                  <a:lnTo>
                    <a:pt x="660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3650850" y="3541600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3646175" y="3538925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1" y="357"/>
                  </a:moveTo>
                  <a:lnTo>
                    <a:pt x="670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3641500" y="353625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1"/>
                  </a:lnTo>
                  <a:lnTo>
                    <a:pt x="741" y="45"/>
                  </a:lnTo>
                  <a:lnTo>
                    <a:pt x="80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3637025" y="3533575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3632350" y="353090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1" y="0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3627675" y="3528225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7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3926075" y="3637500"/>
              <a:ext cx="36825" cy="33475"/>
            </a:xfrm>
            <a:custGeom>
              <a:avLst/>
              <a:gdLst/>
              <a:ahLst/>
              <a:cxnLst/>
              <a:rect l="l" t="t" r="r" b="b"/>
              <a:pathLst>
                <a:path w="1473" h="1339" extrusionOk="0">
                  <a:moveTo>
                    <a:pt x="9" y="518"/>
                  </a:moveTo>
                  <a:cubicBezTo>
                    <a:pt x="27" y="616"/>
                    <a:pt x="72" y="714"/>
                    <a:pt x="179" y="732"/>
                  </a:cubicBezTo>
                  <a:cubicBezTo>
                    <a:pt x="250" y="750"/>
                    <a:pt x="322" y="750"/>
                    <a:pt x="393" y="777"/>
                  </a:cubicBezTo>
                  <a:cubicBezTo>
                    <a:pt x="616" y="830"/>
                    <a:pt x="794" y="1018"/>
                    <a:pt x="955" y="1178"/>
                  </a:cubicBezTo>
                  <a:cubicBezTo>
                    <a:pt x="1008" y="1232"/>
                    <a:pt x="1062" y="1276"/>
                    <a:pt x="1133" y="1303"/>
                  </a:cubicBezTo>
                  <a:cubicBezTo>
                    <a:pt x="1196" y="1330"/>
                    <a:pt x="1276" y="1339"/>
                    <a:pt x="1339" y="1294"/>
                  </a:cubicBezTo>
                  <a:cubicBezTo>
                    <a:pt x="1410" y="1259"/>
                    <a:pt x="1446" y="1187"/>
                    <a:pt x="1463" y="1107"/>
                  </a:cubicBezTo>
                  <a:cubicBezTo>
                    <a:pt x="1472" y="1071"/>
                    <a:pt x="1472" y="1036"/>
                    <a:pt x="1472" y="1000"/>
                  </a:cubicBezTo>
                  <a:cubicBezTo>
                    <a:pt x="1472" y="964"/>
                    <a:pt x="1463" y="920"/>
                    <a:pt x="1463" y="875"/>
                  </a:cubicBezTo>
                  <a:cubicBezTo>
                    <a:pt x="1455" y="857"/>
                    <a:pt x="1455" y="839"/>
                    <a:pt x="1446" y="821"/>
                  </a:cubicBezTo>
                  <a:cubicBezTo>
                    <a:pt x="1428" y="795"/>
                    <a:pt x="1392" y="786"/>
                    <a:pt x="1356" y="777"/>
                  </a:cubicBezTo>
                  <a:cubicBezTo>
                    <a:pt x="1133" y="714"/>
                    <a:pt x="893" y="572"/>
                    <a:pt x="768" y="366"/>
                  </a:cubicBezTo>
                  <a:cubicBezTo>
                    <a:pt x="723" y="313"/>
                    <a:pt x="696" y="242"/>
                    <a:pt x="661" y="179"/>
                  </a:cubicBezTo>
                  <a:cubicBezTo>
                    <a:pt x="554" y="1"/>
                    <a:pt x="357" y="1"/>
                    <a:pt x="215" y="108"/>
                  </a:cubicBezTo>
                  <a:cubicBezTo>
                    <a:pt x="179" y="126"/>
                    <a:pt x="152" y="152"/>
                    <a:pt x="125" y="179"/>
                  </a:cubicBezTo>
                  <a:cubicBezTo>
                    <a:pt x="63" y="250"/>
                    <a:pt x="18" y="322"/>
                    <a:pt x="9" y="411"/>
                  </a:cubicBezTo>
                  <a:cubicBezTo>
                    <a:pt x="0" y="447"/>
                    <a:pt x="0" y="482"/>
                    <a:pt x="9" y="5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3931425" y="3637500"/>
              <a:ext cx="31475" cy="25000"/>
            </a:xfrm>
            <a:custGeom>
              <a:avLst/>
              <a:gdLst/>
              <a:ahLst/>
              <a:cxnLst/>
              <a:rect l="l" t="t" r="r" b="b"/>
              <a:pathLst>
                <a:path w="1259" h="1000" extrusionOk="0">
                  <a:moveTo>
                    <a:pt x="1" y="108"/>
                  </a:moveTo>
                  <a:cubicBezTo>
                    <a:pt x="18" y="197"/>
                    <a:pt x="72" y="286"/>
                    <a:pt x="134" y="358"/>
                  </a:cubicBezTo>
                  <a:cubicBezTo>
                    <a:pt x="206" y="429"/>
                    <a:pt x="295" y="491"/>
                    <a:pt x="375" y="554"/>
                  </a:cubicBezTo>
                  <a:cubicBezTo>
                    <a:pt x="518" y="652"/>
                    <a:pt x="652" y="750"/>
                    <a:pt x="803" y="839"/>
                  </a:cubicBezTo>
                  <a:cubicBezTo>
                    <a:pt x="946" y="920"/>
                    <a:pt x="1098" y="973"/>
                    <a:pt x="1258" y="1000"/>
                  </a:cubicBezTo>
                  <a:cubicBezTo>
                    <a:pt x="1258" y="964"/>
                    <a:pt x="1249" y="920"/>
                    <a:pt x="1249" y="875"/>
                  </a:cubicBezTo>
                  <a:cubicBezTo>
                    <a:pt x="1241" y="857"/>
                    <a:pt x="1241" y="839"/>
                    <a:pt x="1232" y="821"/>
                  </a:cubicBezTo>
                  <a:cubicBezTo>
                    <a:pt x="1214" y="795"/>
                    <a:pt x="1178" y="786"/>
                    <a:pt x="1142" y="777"/>
                  </a:cubicBezTo>
                  <a:cubicBezTo>
                    <a:pt x="919" y="714"/>
                    <a:pt x="679" y="572"/>
                    <a:pt x="554" y="366"/>
                  </a:cubicBezTo>
                  <a:cubicBezTo>
                    <a:pt x="509" y="313"/>
                    <a:pt x="482" y="242"/>
                    <a:pt x="447" y="179"/>
                  </a:cubicBezTo>
                  <a:cubicBezTo>
                    <a:pt x="340" y="1"/>
                    <a:pt x="143" y="1"/>
                    <a:pt x="1" y="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4179650" y="3513275"/>
              <a:ext cx="22775" cy="29700"/>
            </a:xfrm>
            <a:custGeom>
              <a:avLst/>
              <a:gdLst/>
              <a:ahLst/>
              <a:cxnLst/>
              <a:rect l="l" t="t" r="r" b="b"/>
              <a:pathLst>
                <a:path w="911" h="1188" extrusionOk="0">
                  <a:moveTo>
                    <a:pt x="911" y="1"/>
                  </a:moveTo>
                  <a:lnTo>
                    <a:pt x="911" y="643"/>
                  </a:lnTo>
                  <a:lnTo>
                    <a:pt x="1" y="1187"/>
                  </a:lnTo>
                  <a:lnTo>
                    <a:pt x="1" y="554"/>
                  </a:lnTo>
                  <a:lnTo>
                    <a:pt x="911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4179650" y="3513275"/>
              <a:ext cx="22775" cy="29700"/>
            </a:xfrm>
            <a:custGeom>
              <a:avLst/>
              <a:gdLst/>
              <a:ahLst/>
              <a:cxnLst/>
              <a:rect l="l" t="t" r="r" b="b"/>
              <a:pathLst>
                <a:path w="911" h="1188" extrusionOk="0">
                  <a:moveTo>
                    <a:pt x="812" y="581"/>
                  </a:moveTo>
                  <a:lnTo>
                    <a:pt x="812" y="63"/>
                  </a:lnTo>
                  <a:lnTo>
                    <a:pt x="911" y="1"/>
                  </a:lnTo>
                  <a:lnTo>
                    <a:pt x="911" y="1"/>
                  </a:lnTo>
                  <a:lnTo>
                    <a:pt x="911" y="643"/>
                  </a:lnTo>
                  <a:lnTo>
                    <a:pt x="1" y="1187"/>
                  </a:lnTo>
                  <a:lnTo>
                    <a:pt x="1" y="107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4199950" y="3513275"/>
              <a:ext cx="2475" cy="16075"/>
            </a:xfrm>
            <a:custGeom>
              <a:avLst/>
              <a:gdLst/>
              <a:ahLst/>
              <a:cxnLst/>
              <a:rect l="l" t="t" r="r" b="b"/>
              <a:pathLst>
                <a:path w="99" h="643" extrusionOk="0">
                  <a:moveTo>
                    <a:pt x="0" y="63"/>
                  </a:moveTo>
                  <a:lnTo>
                    <a:pt x="0" y="581"/>
                  </a:lnTo>
                  <a:lnTo>
                    <a:pt x="99" y="643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4024650" y="3600475"/>
              <a:ext cx="22775" cy="29700"/>
            </a:xfrm>
            <a:custGeom>
              <a:avLst/>
              <a:gdLst/>
              <a:ahLst/>
              <a:cxnLst/>
              <a:rect l="l" t="t" r="r" b="b"/>
              <a:pathLst>
                <a:path w="911" h="1188" extrusionOk="0">
                  <a:moveTo>
                    <a:pt x="910" y="1"/>
                  </a:moveTo>
                  <a:lnTo>
                    <a:pt x="910" y="643"/>
                  </a:lnTo>
                  <a:lnTo>
                    <a:pt x="1" y="1187"/>
                  </a:lnTo>
                  <a:lnTo>
                    <a:pt x="1" y="554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4024650" y="3600475"/>
              <a:ext cx="22775" cy="29700"/>
            </a:xfrm>
            <a:custGeom>
              <a:avLst/>
              <a:gdLst/>
              <a:ahLst/>
              <a:cxnLst/>
              <a:rect l="l" t="t" r="r" b="b"/>
              <a:pathLst>
                <a:path w="911" h="1188" extrusionOk="0">
                  <a:moveTo>
                    <a:pt x="812" y="572"/>
                  </a:moveTo>
                  <a:lnTo>
                    <a:pt x="812" y="63"/>
                  </a:lnTo>
                  <a:lnTo>
                    <a:pt x="910" y="1"/>
                  </a:lnTo>
                  <a:lnTo>
                    <a:pt x="910" y="1"/>
                  </a:lnTo>
                  <a:lnTo>
                    <a:pt x="910" y="643"/>
                  </a:lnTo>
                  <a:lnTo>
                    <a:pt x="1" y="1187"/>
                  </a:lnTo>
                  <a:lnTo>
                    <a:pt x="1" y="1062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4044950" y="3600475"/>
              <a:ext cx="2475" cy="16100"/>
            </a:xfrm>
            <a:custGeom>
              <a:avLst/>
              <a:gdLst/>
              <a:ahLst/>
              <a:cxnLst/>
              <a:rect l="l" t="t" r="r" b="b"/>
              <a:pathLst>
                <a:path w="99" h="644" extrusionOk="0">
                  <a:moveTo>
                    <a:pt x="0" y="63"/>
                  </a:moveTo>
                  <a:lnTo>
                    <a:pt x="0" y="572"/>
                  </a:lnTo>
                  <a:lnTo>
                    <a:pt x="98" y="643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3616075" y="3764400"/>
              <a:ext cx="72950" cy="97500"/>
            </a:xfrm>
            <a:custGeom>
              <a:avLst/>
              <a:gdLst/>
              <a:ahLst/>
              <a:cxnLst/>
              <a:rect l="l" t="t" r="r" b="b"/>
              <a:pathLst>
                <a:path w="2918" h="3900" extrusionOk="0">
                  <a:moveTo>
                    <a:pt x="2917" y="1669"/>
                  </a:moveTo>
                  <a:lnTo>
                    <a:pt x="0" y="1"/>
                  </a:lnTo>
                  <a:lnTo>
                    <a:pt x="0" y="2240"/>
                  </a:lnTo>
                  <a:lnTo>
                    <a:pt x="2917" y="3899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3621200" y="3773100"/>
              <a:ext cx="62700" cy="80325"/>
            </a:xfrm>
            <a:custGeom>
              <a:avLst/>
              <a:gdLst/>
              <a:ahLst/>
              <a:cxnLst/>
              <a:rect l="l" t="t" r="r" b="b"/>
              <a:pathLst>
                <a:path w="2508" h="3213" extrusionOk="0">
                  <a:moveTo>
                    <a:pt x="197" y="108"/>
                  </a:moveTo>
                  <a:lnTo>
                    <a:pt x="197" y="1687"/>
                  </a:lnTo>
                  <a:lnTo>
                    <a:pt x="2507" y="3007"/>
                  </a:lnTo>
                  <a:lnTo>
                    <a:pt x="2507" y="3212"/>
                  </a:lnTo>
                  <a:lnTo>
                    <a:pt x="0" y="17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3621200" y="3815250"/>
              <a:ext cx="62700" cy="38175"/>
            </a:xfrm>
            <a:custGeom>
              <a:avLst/>
              <a:gdLst/>
              <a:ahLst/>
              <a:cxnLst/>
              <a:rect l="l" t="t" r="r" b="b"/>
              <a:pathLst>
                <a:path w="2508" h="1527" extrusionOk="0">
                  <a:moveTo>
                    <a:pt x="197" y="1"/>
                  </a:moveTo>
                  <a:lnTo>
                    <a:pt x="2507" y="1321"/>
                  </a:lnTo>
                  <a:lnTo>
                    <a:pt x="2507" y="152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3626325" y="3776000"/>
              <a:ext cx="57575" cy="72300"/>
            </a:xfrm>
            <a:custGeom>
              <a:avLst/>
              <a:gdLst/>
              <a:ahLst/>
              <a:cxnLst/>
              <a:rect l="l" t="t" r="r" b="b"/>
              <a:pathLst>
                <a:path w="2303" h="2892" extrusionOk="0">
                  <a:moveTo>
                    <a:pt x="1" y="1"/>
                  </a:moveTo>
                  <a:lnTo>
                    <a:pt x="1" y="1580"/>
                  </a:lnTo>
                  <a:lnTo>
                    <a:pt x="1151" y="2240"/>
                  </a:lnTo>
                  <a:lnTo>
                    <a:pt x="2302" y="2891"/>
                  </a:lnTo>
                  <a:lnTo>
                    <a:pt x="2302" y="1312"/>
                  </a:lnTo>
                  <a:lnTo>
                    <a:pt x="1151" y="652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3626325" y="3776000"/>
              <a:ext cx="45750" cy="65375"/>
            </a:xfrm>
            <a:custGeom>
              <a:avLst/>
              <a:gdLst/>
              <a:ahLst/>
              <a:cxnLst/>
              <a:rect l="l" t="t" r="r" b="b"/>
              <a:pathLst>
                <a:path w="1830" h="2615" extrusionOk="0">
                  <a:moveTo>
                    <a:pt x="1" y="1"/>
                  </a:moveTo>
                  <a:lnTo>
                    <a:pt x="1" y="1580"/>
                  </a:lnTo>
                  <a:lnTo>
                    <a:pt x="1829" y="2614"/>
                  </a:lnTo>
                  <a:lnTo>
                    <a:pt x="1829" y="1027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3616075" y="3823275"/>
              <a:ext cx="72950" cy="66275"/>
            </a:xfrm>
            <a:custGeom>
              <a:avLst/>
              <a:gdLst/>
              <a:ahLst/>
              <a:cxnLst/>
              <a:rect l="l" t="t" r="r" b="b"/>
              <a:pathLst>
                <a:path w="2918" h="2651" extrusionOk="0">
                  <a:moveTo>
                    <a:pt x="2917" y="1669"/>
                  </a:moveTo>
                  <a:lnTo>
                    <a:pt x="0" y="1"/>
                  </a:lnTo>
                  <a:lnTo>
                    <a:pt x="0" y="982"/>
                  </a:lnTo>
                  <a:lnTo>
                    <a:pt x="2917" y="265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3621200" y="3831975"/>
              <a:ext cx="62700" cy="48875"/>
            </a:xfrm>
            <a:custGeom>
              <a:avLst/>
              <a:gdLst/>
              <a:ahLst/>
              <a:cxnLst/>
              <a:rect l="l" t="t" r="r" b="b"/>
              <a:pathLst>
                <a:path w="2508" h="1955" extrusionOk="0">
                  <a:moveTo>
                    <a:pt x="197" y="108"/>
                  </a:moveTo>
                  <a:lnTo>
                    <a:pt x="197" y="438"/>
                  </a:lnTo>
                  <a:lnTo>
                    <a:pt x="2507" y="1758"/>
                  </a:lnTo>
                  <a:lnTo>
                    <a:pt x="2507" y="1954"/>
                  </a:lnTo>
                  <a:lnTo>
                    <a:pt x="0" y="5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3621200" y="3842900"/>
              <a:ext cx="62700" cy="37950"/>
            </a:xfrm>
            <a:custGeom>
              <a:avLst/>
              <a:gdLst/>
              <a:ahLst/>
              <a:cxnLst/>
              <a:rect l="l" t="t" r="r" b="b"/>
              <a:pathLst>
                <a:path w="2508" h="1518" extrusionOk="0">
                  <a:moveTo>
                    <a:pt x="197" y="1"/>
                  </a:moveTo>
                  <a:lnTo>
                    <a:pt x="2507" y="1321"/>
                  </a:lnTo>
                  <a:lnTo>
                    <a:pt x="2507" y="1517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3626325" y="3834650"/>
              <a:ext cx="57575" cy="41075"/>
            </a:xfrm>
            <a:custGeom>
              <a:avLst/>
              <a:gdLst/>
              <a:ahLst/>
              <a:cxnLst/>
              <a:rect l="l" t="t" r="r" b="b"/>
              <a:pathLst>
                <a:path w="2303" h="1643" extrusionOk="0">
                  <a:moveTo>
                    <a:pt x="1" y="1"/>
                  </a:moveTo>
                  <a:lnTo>
                    <a:pt x="1" y="331"/>
                  </a:lnTo>
                  <a:lnTo>
                    <a:pt x="1151" y="991"/>
                  </a:lnTo>
                  <a:lnTo>
                    <a:pt x="2302" y="1642"/>
                  </a:lnTo>
                  <a:lnTo>
                    <a:pt x="2302" y="1321"/>
                  </a:lnTo>
                  <a:lnTo>
                    <a:pt x="1151" y="66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3425375" y="3652900"/>
              <a:ext cx="72725" cy="97475"/>
            </a:xfrm>
            <a:custGeom>
              <a:avLst/>
              <a:gdLst/>
              <a:ahLst/>
              <a:cxnLst/>
              <a:rect l="l" t="t" r="r" b="b"/>
              <a:pathLst>
                <a:path w="2909" h="3899" extrusionOk="0">
                  <a:moveTo>
                    <a:pt x="2909" y="1668"/>
                  </a:moveTo>
                  <a:lnTo>
                    <a:pt x="1" y="0"/>
                  </a:lnTo>
                  <a:lnTo>
                    <a:pt x="1" y="2239"/>
                  </a:lnTo>
                  <a:lnTo>
                    <a:pt x="2909" y="3899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3430275" y="3661600"/>
              <a:ext cx="62700" cy="80300"/>
            </a:xfrm>
            <a:custGeom>
              <a:avLst/>
              <a:gdLst/>
              <a:ahLst/>
              <a:cxnLst/>
              <a:rect l="l" t="t" r="r" b="b"/>
              <a:pathLst>
                <a:path w="2508" h="3212" extrusionOk="0">
                  <a:moveTo>
                    <a:pt x="206" y="116"/>
                  </a:moveTo>
                  <a:lnTo>
                    <a:pt x="206" y="1686"/>
                  </a:lnTo>
                  <a:lnTo>
                    <a:pt x="2508" y="3015"/>
                  </a:lnTo>
                  <a:lnTo>
                    <a:pt x="2508" y="3212"/>
                  </a:lnTo>
                  <a:lnTo>
                    <a:pt x="1" y="17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3430275" y="3703750"/>
              <a:ext cx="62700" cy="38150"/>
            </a:xfrm>
            <a:custGeom>
              <a:avLst/>
              <a:gdLst/>
              <a:ahLst/>
              <a:cxnLst/>
              <a:rect l="l" t="t" r="r" b="b"/>
              <a:pathLst>
                <a:path w="2508" h="1526" extrusionOk="0">
                  <a:moveTo>
                    <a:pt x="206" y="0"/>
                  </a:moveTo>
                  <a:lnTo>
                    <a:pt x="2508" y="1329"/>
                  </a:lnTo>
                  <a:lnTo>
                    <a:pt x="2508" y="1526"/>
                  </a:lnTo>
                  <a:lnTo>
                    <a:pt x="1" y="89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3435650" y="3664500"/>
              <a:ext cx="57325" cy="72275"/>
            </a:xfrm>
            <a:custGeom>
              <a:avLst/>
              <a:gdLst/>
              <a:ahLst/>
              <a:cxnLst/>
              <a:rect l="l" t="t" r="r" b="b"/>
              <a:pathLst>
                <a:path w="2293" h="2891" extrusionOk="0">
                  <a:moveTo>
                    <a:pt x="0" y="0"/>
                  </a:moveTo>
                  <a:lnTo>
                    <a:pt x="0" y="1579"/>
                  </a:lnTo>
                  <a:lnTo>
                    <a:pt x="1151" y="2239"/>
                  </a:lnTo>
                  <a:lnTo>
                    <a:pt x="2293" y="2891"/>
                  </a:lnTo>
                  <a:lnTo>
                    <a:pt x="2293" y="1312"/>
                  </a:lnTo>
                  <a:lnTo>
                    <a:pt x="1151" y="65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3435650" y="3664500"/>
              <a:ext cx="45500" cy="65350"/>
            </a:xfrm>
            <a:custGeom>
              <a:avLst/>
              <a:gdLst/>
              <a:ahLst/>
              <a:cxnLst/>
              <a:rect l="l" t="t" r="r" b="b"/>
              <a:pathLst>
                <a:path w="1820" h="2614" extrusionOk="0">
                  <a:moveTo>
                    <a:pt x="0" y="0"/>
                  </a:moveTo>
                  <a:lnTo>
                    <a:pt x="0" y="1579"/>
                  </a:lnTo>
                  <a:lnTo>
                    <a:pt x="1820" y="2614"/>
                  </a:lnTo>
                  <a:lnTo>
                    <a:pt x="1820" y="1035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3425375" y="3711775"/>
              <a:ext cx="72725" cy="66250"/>
            </a:xfrm>
            <a:custGeom>
              <a:avLst/>
              <a:gdLst/>
              <a:ahLst/>
              <a:cxnLst/>
              <a:rect l="l" t="t" r="r" b="b"/>
              <a:pathLst>
                <a:path w="2909" h="2650" extrusionOk="0">
                  <a:moveTo>
                    <a:pt x="2909" y="1669"/>
                  </a:moveTo>
                  <a:lnTo>
                    <a:pt x="1" y="0"/>
                  </a:lnTo>
                  <a:lnTo>
                    <a:pt x="1" y="982"/>
                  </a:lnTo>
                  <a:lnTo>
                    <a:pt x="2909" y="265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3430275" y="3720475"/>
              <a:ext cx="62700" cy="48850"/>
            </a:xfrm>
            <a:custGeom>
              <a:avLst/>
              <a:gdLst/>
              <a:ahLst/>
              <a:cxnLst/>
              <a:rect l="l" t="t" r="r" b="b"/>
              <a:pathLst>
                <a:path w="2508" h="1954" extrusionOk="0">
                  <a:moveTo>
                    <a:pt x="206" y="116"/>
                  </a:moveTo>
                  <a:lnTo>
                    <a:pt x="206" y="437"/>
                  </a:lnTo>
                  <a:lnTo>
                    <a:pt x="2508" y="1758"/>
                  </a:lnTo>
                  <a:lnTo>
                    <a:pt x="2508" y="1954"/>
                  </a:lnTo>
                  <a:lnTo>
                    <a:pt x="1" y="5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3430275" y="3731400"/>
              <a:ext cx="62700" cy="37925"/>
            </a:xfrm>
            <a:custGeom>
              <a:avLst/>
              <a:gdLst/>
              <a:ahLst/>
              <a:cxnLst/>
              <a:rect l="l" t="t" r="r" b="b"/>
              <a:pathLst>
                <a:path w="2508" h="1517" extrusionOk="0">
                  <a:moveTo>
                    <a:pt x="206" y="0"/>
                  </a:moveTo>
                  <a:lnTo>
                    <a:pt x="2508" y="1321"/>
                  </a:lnTo>
                  <a:lnTo>
                    <a:pt x="2508" y="1517"/>
                  </a:lnTo>
                  <a:lnTo>
                    <a:pt x="1" y="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3435650" y="3723375"/>
              <a:ext cx="57325" cy="41050"/>
            </a:xfrm>
            <a:custGeom>
              <a:avLst/>
              <a:gdLst/>
              <a:ahLst/>
              <a:cxnLst/>
              <a:rect l="l" t="t" r="r" b="b"/>
              <a:pathLst>
                <a:path w="2293" h="1642" extrusionOk="0">
                  <a:moveTo>
                    <a:pt x="0" y="0"/>
                  </a:moveTo>
                  <a:lnTo>
                    <a:pt x="0" y="330"/>
                  </a:lnTo>
                  <a:lnTo>
                    <a:pt x="1151" y="982"/>
                  </a:lnTo>
                  <a:lnTo>
                    <a:pt x="2293" y="1642"/>
                  </a:lnTo>
                  <a:lnTo>
                    <a:pt x="2293" y="1312"/>
                  </a:lnTo>
                  <a:lnTo>
                    <a:pt x="1151" y="652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3498075" y="3694600"/>
              <a:ext cx="118025" cy="153250"/>
            </a:xfrm>
            <a:custGeom>
              <a:avLst/>
              <a:gdLst/>
              <a:ahLst/>
              <a:cxnLst/>
              <a:rect l="l" t="t" r="r" b="b"/>
              <a:pathLst>
                <a:path w="4721" h="6130" extrusionOk="0">
                  <a:moveTo>
                    <a:pt x="4720" y="2793"/>
                  </a:moveTo>
                  <a:lnTo>
                    <a:pt x="4720" y="6129"/>
                  </a:lnTo>
                  <a:lnTo>
                    <a:pt x="1" y="33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3601800" y="3761500"/>
              <a:ext cx="9600" cy="79875"/>
            </a:xfrm>
            <a:custGeom>
              <a:avLst/>
              <a:gdLst/>
              <a:ahLst/>
              <a:cxnLst/>
              <a:rect l="l" t="t" r="r" b="b"/>
              <a:pathLst>
                <a:path w="384" h="3195" extrusionOk="0">
                  <a:moveTo>
                    <a:pt x="27" y="1"/>
                  </a:moveTo>
                  <a:lnTo>
                    <a:pt x="0" y="2989"/>
                  </a:lnTo>
                  <a:lnTo>
                    <a:pt x="357" y="3194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3601800" y="3761500"/>
              <a:ext cx="9150" cy="79875"/>
            </a:xfrm>
            <a:custGeom>
              <a:avLst/>
              <a:gdLst/>
              <a:ahLst/>
              <a:cxnLst/>
              <a:rect l="l" t="t" r="r" b="b"/>
              <a:pathLst>
                <a:path w="366" h="3195" extrusionOk="0">
                  <a:moveTo>
                    <a:pt x="27" y="1"/>
                  </a:moveTo>
                  <a:lnTo>
                    <a:pt x="152" y="72"/>
                  </a:lnTo>
                  <a:lnTo>
                    <a:pt x="161" y="2954"/>
                  </a:lnTo>
                  <a:lnTo>
                    <a:pt x="366" y="3070"/>
                  </a:lnTo>
                  <a:lnTo>
                    <a:pt x="357" y="3194"/>
                  </a:lnTo>
                  <a:lnTo>
                    <a:pt x="0" y="29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3601800" y="3761500"/>
              <a:ext cx="4025" cy="74750"/>
            </a:xfrm>
            <a:custGeom>
              <a:avLst/>
              <a:gdLst/>
              <a:ahLst/>
              <a:cxnLst/>
              <a:rect l="l" t="t" r="r" b="b"/>
              <a:pathLst>
                <a:path w="161" h="2990" extrusionOk="0">
                  <a:moveTo>
                    <a:pt x="161" y="2954"/>
                  </a:moveTo>
                  <a:lnTo>
                    <a:pt x="0" y="2989"/>
                  </a:lnTo>
                  <a:lnTo>
                    <a:pt x="27" y="1"/>
                  </a:lnTo>
                  <a:lnTo>
                    <a:pt x="152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3590650" y="3755050"/>
              <a:ext cx="9600" cy="79625"/>
            </a:xfrm>
            <a:custGeom>
              <a:avLst/>
              <a:gdLst/>
              <a:ahLst/>
              <a:cxnLst/>
              <a:rect l="l" t="t" r="r" b="b"/>
              <a:pathLst>
                <a:path w="384" h="3185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3590650" y="3755050"/>
              <a:ext cx="8925" cy="79625"/>
            </a:xfrm>
            <a:custGeom>
              <a:avLst/>
              <a:gdLst/>
              <a:ahLst/>
              <a:cxnLst/>
              <a:rect l="l" t="t" r="r" b="b"/>
              <a:pathLst>
                <a:path w="357" h="3185" extrusionOk="0">
                  <a:moveTo>
                    <a:pt x="27" y="0"/>
                  </a:moveTo>
                  <a:lnTo>
                    <a:pt x="143" y="71"/>
                  </a:lnTo>
                  <a:lnTo>
                    <a:pt x="161" y="2944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3590650" y="3755050"/>
              <a:ext cx="4025" cy="74500"/>
            </a:xfrm>
            <a:custGeom>
              <a:avLst/>
              <a:gdLst/>
              <a:ahLst/>
              <a:cxnLst/>
              <a:rect l="l" t="t" r="r" b="b"/>
              <a:pathLst>
                <a:path w="161" h="2980" extrusionOk="0">
                  <a:moveTo>
                    <a:pt x="161" y="2944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3579275" y="3748350"/>
              <a:ext cx="9600" cy="79650"/>
            </a:xfrm>
            <a:custGeom>
              <a:avLst/>
              <a:gdLst/>
              <a:ahLst/>
              <a:cxnLst/>
              <a:rect l="l" t="t" r="r" b="b"/>
              <a:pathLst>
                <a:path w="384" h="3186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3579275" y="3748350"/>
              <a:ext cx="8950" cy="79650"/>
            </a:xfrm>
            <a:custGeom>
              <a:avLst/>
              <a:gdLst/>
              <a:ahLst/>
              <a:cxnLst/>
              <a:rect l="l" t="t" r="r" b="b"/>
              <a:pathLst>
                <a:path w="358" h="3186" extrusionOk="0">
                  <a:moveTo>
                    <a:pt x="27" y="0"/>
                  </a:moveTo>
                  <a:lnTo>
                    <a:pt x="143" y="72"/>
                  </a:lnTo>
                  <a:lnTo>
                    <a:pt x="161" y="2953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3579275" y="3748350"/>
              <a:ext cx="4025" cy="74525"/>
            </a:xfrm>
            <a:custGeom>
              <a:avLst/>
              <a:gdLst/>
              <a:ahLst/>
              <a:cxnLst/>
              <a:rect l="l" t="t" r="r" b="b"/>
              <a:pathLst>
                <a:path w="161" h="2981" extrusionOk="0">
                  <a:moveTo>
                    <a:pt x="161" y="2953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3567900" y="3741650"/>
              <a:ext cx="9600" cy="79875"/>
            </a:xfrm>
            <a:custGeom>
              <a:avLst/>
              <a:gdLst/>
              <a:ahLst/>
              <a:cxnLst/>
              <a:rect l="l" t="t" r="r" b="b"/>
              <a:pathLst>
                <a:path w="384" h="3195" extrusionOk="0">
                  <a:moveTo>
                    <a:pt x="27" y="1"/>
                  </a:moveTo>
                  <a:lnTo>
                    <a:pt x="0" y="2989"/>
                  </a:lnTo>
                  <a:lnTo>
                    <a:pt x="357" y="319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3567900" y="3741650"/>
              <a:ext cx="8950" cy="79875"/>
            </a:xfrm>
            <a:custGeom>
              <a:avLst/>
              <a:gdLst/>
              <a:ahLst/>
              <a:cxnLst/>
              <a:rect l="l" t="t" r="r" b="b"/>
              <a:pathLst>
                <a:path w="358" h="3195" extrusionOk="0">
                  <a:moveTo>
                    <a:pt x="27" y="1"/>
                  </a:moveTo>
                  <a:lnTo>
                    <a:pt x="152" y="72"/>
                  </a:lnTo>
                  <a:lnTo>
                    <a:pt x="161" y="2954"/>
                  </a:lnTo>
                  <a:lnTo>
                    <a:pt x="357" y="3070"/>
                  </a:lnTo>
                  <a:lnTo>
                    <a:pt x="357" y="3195"/>
                  </a:lnTo>
                  <a:lnTo>
                    <a:pt x="0" y="29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3567900" y="3741650"/>
              <a:ext cx="4025" cy="74750"/>
            </a:xfrm>
            <a:custGeom>
              <a:avLst/>
              <a:gdLst/>
              <a:ahLst/>
              <a:cxnLst/>
              <a:rect l="l" t="t" r="r" b="b"/>
              <a:pathLst>
                <a:path w="161" h="2990" extrusionOk="0">
                  <a:moveTo>
                    <a:pt x="161" y="2954"/>
                  </a:moveTo>
                  <a:lnTo>
                    <a:pt x="0" y="2989"/>
                  </a:lnTo>
                  <a:lnTo>
                    <a:pt x="27" y="1"/>
                  </a:lnTo>
                  <a:lnTo>
                    <a:pt x="152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3556750" y="3735200"/>
              <a:ext cx="9600" cy="79625"/>
            </a:xfrm>
            <a:custGeom>
              <a:avLst/>
              <a:gdLst/>
              <a:ahLst/>
              <a:cxnLst/>
              <a:rect l="l" t="t" r="r" b="b"/>
              <a:pathLst>
                <a:path w="384" h="3185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3556750" y="3735200"/>
              <a:ext cx="8925" cy="79625"/>
            </a:xfrm>
            <a:custGeom>
              <a:avLst/>
              <a:gdLst/>
              <a:ahLst/>
              <a:cxnLst/>
              <a:rect l="l" t="t" r="r" b="b"/>
              <a:pathLst>
                <a:path w="357" h="3185" extrusionOk="0">
                  <a:moveTo>
                    <a:pt x="27" y="0"/>
                  </a:moveTo>
                  <a:lnTo>
                    <a:pt x="143" y="63"/>
                  </a:lnTo>
                  <a:lnTo>
                    <a:pt x="152" y="2944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3556750" y="3735200"/>
              <a:ext cx="3800" cy="74500"/>
            </a:xfrm>
            <a:custGeom>
              <a:avLst/>
              <a:gdLst/>
              <a:ahLst/>
              <a:cxnLst/>
              <a:rect l="l" t="t" r="r" b="b"/>
              <a:pathLst>
                <a:path w="152" h="2980" extrusionOk="0">
                  <a:moveTo>
                    <a:pt x="152" y="2944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3545375" y="3728500"/>
              <a:ext cx="9600" cy="79650"/>
            </a:xfrm>
            <a:custGeom>
              <a:avLst/>
              <a:gdLst/>
              <a:ahLst/>
              <a:cxnLst/>
              <a:rect l="l" t="t" r="r" b="b"/>
              <a:pathLst>
                <a:path w="384" h="3186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3545375" y="3728500"/>
              <a:ext cx="8950" cy="79650"/>
            </a:xfrm>
            <a:custGeom>
              <a:avLst/>
              <a:gdLst/>
              <a:ahLst/>
              <a:cxnLst/>
              <a:rect l="l" t="t" r="r" b="b"/>
              <a:pathLst>
                <a:path w="358" h="3186" extrusionOk="0">
                  <a:moveTo>
                    <a:pt x="27" y="0"/>
                  </a:moveTo>
                  <a:lnTo>
                    <a:pt x="143" y="72"/>
                  </a:lnTo>
                  <a:lnTo>
                    <a:pt x="161" y="2944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3545375" y="3728500"/>
              <a:ext cx="4025" cy="74525"/>
            </a:xfrm>
            <a:custGeom>
              <a:avLst/>
              <a:gdLst/>
              <a:ahLst/>
              <a:cxnLst/>
              <a:rect l="l" t="t" r="r" b="b"/>
              <a:pathLst>
                <a:path w="161" h="2981" extrusionOk="0">
                  <a:moveTo>
                    <a:pt x="161" y="2944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3534000" y="3721800"/>
              <a:ext cx="9600" cy="79875"/>
            </a:xfrm>
            <a:custGeom>
              <a:avLst/>
              <a:gdLst/>
              <a:ahLst/>
              <a:cxnLst/>
              <a:rect l="l" t="t" r="r" b="b"/>
              <a:pathLst>
                <a:path w="384" h="3195" extrusionOk="0">
                  <a:moveTo>
                    <a:pt x="27" y="1"/>
                  </a:moveTo>
                  <a:lnTo>
                    <a:pt x="0" y="2989"/>
                  </a:lnTo>
                  <a:lnTo>
                    <a:pt x="357" y="319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3534000" y="3721800"/>
              <a:ext cx="8950" cy="79875"/>
            </a:xfrm>
            <a:custGeom>
              <a:avLst/>
              <a:gdLst/>
              <a:ahLst/>
              <a:cxnLst/>
              <a:rect l="l" t="t" r="r" b="b"/>
              <a:pathLst>
                <a:path w="358" h="3195" extrusionOk="0">
                  <a:moveTo>
                    <a:pt x="27" y="1"/>
                  </a:moveTo>
                  <a:lnTo>
                    <a:pt x="152" y="72"/>
                  </a:lnTo>
                  <a:lnTo>
                    <a:pt x="161" y="2954"/>
                  </a:lnTo>
                  <a:lnTo>
                    <a:pt x="357" y="3070"/>
                  </a:lnTo>
                  <a:lnTo>
                    <a:pt x="357" y="3195"/>
                  </a:lnTo>
                  <a:lnTo>
                    <a:pt x="0" y="29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3534000" y="3721800"/>
              <a:ext cx="4025" cy="74750"/>
            </a:xfrm>
            <a:custGeom>
              <a:avLst/>
              <a:gdLst/>
              <a:ahLst/>
              <a:cxnLst/>
              <a:rect l="l" t="t" r="r" b="b"/>
              <a:pathLst>
                <a:path w="161" h="2990" extrusionOk="0">
                  <a:moveTo>
                    <a:pt x="161" y="2954"/>
                  </a:moveTo>
                  <a:lnTo>
                    <a:pt x="0" y="2989"/>
                  </a:lnTo>
                  <a:lnTo>
                    <a:pt x="27" y="1"/>
                  </a:lnTo>
                  <a:lnTo>
                    <a:pt x="152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3522850" y="3715125"/>
              <a:ext cx="9600" cy="79850"/>
            </a:xfrm>
            <a:custGeom>
              <a:avLst/>
              <a:gdLst/>
              <a:ahLst/>
              <a:cxnLst/>
              <a:rect l="l" t="t" r="r" b="b"/>
              <a:pathLst>
                <a:path w="384" h="3194" extrusionOk="0">
                  <a:moveTo>
                    <a:pt x="27" y="0"/>
                  </a:moveTo>
                  <a:lnTo>
                    <a:pt x="0" y="2989"/>
                  </a:lnTo>
                  <a:lnTo>
                    <a:pt x="357" y="3194"/>
                  </a:lnTo>
                  <a:lnTo>
                    <a:pt x="384" y="22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3522850" y="3715125"/>
              <a:ext cx="8925" cy="79850"/>
            </a:xfrm>
            <a:custGeom>
              <a:avLst/>
              <a:gdLst/>
              <a:ahLst/>
              <a:cxnLst/>
              <a:rect l="l" t="t" r="r" b="b"/>
              <a:pathLst>
                <a:path w="357" h="3194" extrusionOk="0">
                  <a:moveTo>
                    <a:pt x="27" y="0"/>
                  </a:moveTo>
                  <a:lnTo>
                    <a:pt x="143" y="72"/>
                  </a:lnTo>
                  <a:lnTo>
                    <a:pt x="152" y="2953"/>
                  </a:lnTo>
                  <a:lnTo>
                    <a:pt x="357" y="3069"/>
                  </a:lnTo>
                  <a:lnTo>
                    <a:pt x="357" y="3194"/>
                  </a:lnTo>
                  <a:lnTo>
                    <a:pt x="0" y="29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3522850" y="3715125"/>
              <a:ext cx="3800" cy="74725"/>
            </a:xfrm>
            <a:custGeom>
              <a:avLst/>
              <a:gdLst/>
              <a:ahLst/>
              <a:cxnLst/>
              <a:rect l="l" t="t" r="r" b="b"/>
              <a:pathLst>
                <a:path w="152" h="2989" extrusionOk="0">
                  <a:moveTo>
                    <a:pt x="152" y="2953"/>
                  </a:moveTo>
                  <a:lnTo>
                    <a:pt x="0" y="2989"/>
                  </a:lnTo>
                  <a:lnTo>
                    <a:pt x="27" y="0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3511475" y="3708650"/>
              <a:ext cx="9600" cy="79650"/>
            </a:xfrm>
            <a:custGeom>
              <a:avLst/>
              <a:gdLst/>
              <a:ahLst/>
              <a:cxnLst/>
              <a:rect l="l" t="t" r="r" b="b"/>
              <a:pathLst>
                <a:path w="384" h="3186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3511475" y="3708650"/>
              <a:ext cx="8950" cy="79650"/>
            </a:xfrm>
            <a:custGeom>
              <a:avLst/>
              <a:gdLst/>
              <a:ahLst/>
              <a:cxnLst/>
              <a:rect l="l" t="t" r="r" b="b"/>
              <a:pathLst>
                <a:path w="358" h="3186" extrusionOk="0">
                  <a:moveTo>
                    <a:pt x="27" y="0"/>
                  </a:moveTo>
                  <a:lnTo>
                    <a:pt x="143" y="72"/>
                  </a:lnTo>
                  <a:lnTo>
                    <a:pt x="161" y="2944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3511475" y="3708650"/>
              <a:ext cx="4025" cy="74525"/>
            </a:xfrm>
            <a:custGeom>
              <a:avLst/>
              <a:gdLst/>
              <a:ahLst/>
              <a:cxnLst/>
              <a:rect l="l" t="t" r="r" b="b"/>
              <a:pathLst>
                <a:path w="161" h="2981" extrusionOk="0">
                  <a:moveTo>
                    <a:pt x="161" y="2944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3500100" y="3701950"/>
              <a:ext cx="9600" cy="79875"/>
            </a:xfrm>
            <a:custGeom>
              <a:avLst/>
              <a:gdLst/>
              <a:ahLst/>
              <a:cxnLst/>
              <a:rect l="l" t="t" r="r" b="b"/>
              <a:pathLst>
                <a:path w="384" h="3195" extrusionOk="0">
                  <a:moveTo>
                    <a:pt x="27" y="1"/>
                  </a:moveTo>
                  <a:lnTo>
                    <a:pt x="0" y="2980"/>
                  </a:lnTo>
                  <a:lnTo>
                    <a:pt x="357" y="319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3500100" y="3701950"/>
              <a:ext cx="8950" cy="79875"/>
            </a:xfrm>
            <a:custGeom>
              <a:avLst/>
              <a:gdLst/>
              <a:ahLst/>
              <a:cxnLst/>
              <a:rect l="l" t="t" r="r" b="b"/>
              <a:pathLst>
                <a:path w="358" h="3195" extrusionOk="0">
                  <a:moveTo>
                    <a:pt x="27" y="1"/>
                  </a:moveTo>
                  <a:lnTo>
                    <a:pt x="143" y="72"/>
                  </a:lnTo>
                  <a:lnTo>
                    <a:pt x="161" y="2954"/>
                  </a:lnTo>
                  <a:lnTo>
                    <a:pt x="357" y="3070"/>
                  </a:lnTo>
                  <a:lnTo>
                    <a:pt x="357" y="319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3500100" y="3701950"/>
              <a:ext cx="4025" cy="74750"/>
            </a:xfrm>
            <a:custGeom>
              <a:avLst/>
              <a:gdLst/>
              <a:ahLst/>
              <a:cxnLst/>
              <a:rect l="l" t="t" r="r" b="b"/>
              <a:pathLst>
                <a:path w="161" h="2990" extrusionOk="0">
                  <a:moveTo>
                    <a:pt x="161" y="2954"/>
                  </a:moveTo>
                  <a:lnTo>
                    <a:pt x="0" y="2989"/>
                  </a:lnTo>
                  <a:lnTo>
                    <a:pt x="27" y="1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3403300" y="3741425"/>
              <a:ext cx="282825" cy="205675"/>
            </a:xfrm>
            <a:custGeom>
              <a:avLst/>
              <a:gdLst/>
              <a:ahLst/>
              <a:cxnLst/>
              <a:rect l="l" t="t" r="r" b="b"/>
              <a:pathLst>
                <a:path w="11313" h="8227" extrusionOk="0">
                  <a:moveTo>
                    <a:pt x="11312" y="6451"/>
                  </a:moveTo>
                  <a:lnTo>
                    <a:pt x="0" y="1"/>
                  </a:lnTo>
                  <a:lnTo>
                    <a:pt x="0" y="1776"/>
                  </a:lnTo>
                  <a:lnTo>
                    <a:pt x="11312" y="8226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3686100" y="3895775"/>
              <a:ext cx="11625" cy="51325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0" y="2052"/>
                  </a:moveTo>
                  <a:lnTo>
                    <a:pt x="464" y="696"/>
                  </a:lnTo>
                  <a:lnTo>
                    <a:pt x="464" y="0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3403300" y="3734525"/>
              <a:ext cx="294425" cy="168175"/>
            </a:xfrm>
            <a:custGeom>
              <a:avLst/>
              <a:gdLst/>
              <a:ahLst/>
              <a:cxnLst/>
              <a:rect l="l" t="t" r="r" b="b"/>
              <a:pathLst>
                <a:path w="11777" h="6727" extrusionOk="0">
                  <a:moveTo>
                    <a:pt x="0" y="277"/>
                  </a:moveTo>
                  <a:lnTo>
                    <a:pt x="464" y="0"/>
                  </a:lnTo>
                  <a:lnTo>
                    <a:pt x="11776" y="6450"/>
                  </a:lnTo>
                  <a:lnTo>
                    <a:pt x="11312" y="672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3697700" y="3864100"/>
              <a:ext cx="77175" cy="89675"/>
            </a:xfrm>
            <a:custGeom>
              <a:avLst/>
              <a:gdLst/>
              <a:ahLst/>
              <a:cxnLst/>
              <a:rect l="l" t="t" r="r" b="b"/>
              <a:pathLst>
                <a:path w="3087" h="3587" extrusionOk="0">
                  <a:moveTo>
                    <a:pt x="0" y="1811"/>
                  </a:moveTo>
                  <a:lnTo>
                    <a:pt x="0" y="3587"/>
                  </a:lnTo>
                  <a:lnTo>
                    <a:pt x="3007" y="1811"/>
                  </a:lnTo>
                  <a:lnTo>
                    <a:pt x="3007" y="473"/>
                  </a:lnTo>
                  <a:cubicBezTo>
                    <a:pt x="3007" y="322"/>
                    <a:pt x="3033" y="161"/>
                    <a:pt x="308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3686100" y="3902675"/>
              <a:ext cx="11625" cy="51325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464" y="2053"/>
                  </a:moveTo>
                  <a:lnTo>
                    <a:pt x="0" y="1776"/>
                  </a:lnTo>
                  <a:lnTo>
                    <a:pt x="0" y="1"/>
                  </a:lnTo>
                  <a:lnTo>
                    <a:pt x="464" y="268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3686100" y="3848475"/>
              <a:ext cx="94800" cy="60925"/>
            </a:xfrm>
            <a:custGeom>
              <a:avLst/>
              <a:gdLst/>
              <a:ahLst/>
              <a:cxnLst/>
              <a:rect l="l" t="t" r="r" b="b"/>
              <a:pathLst>
                <a:path w="3792" h="2437" extrusionOk="0">
                  <a:moveTo>
                    <a:pt x="0" y="2169"/>
                  </a:moveTo>
                  <a:lnTo>
                    <a:pt x="455" y="2436"/>
                  </a:lnTo>
                  <a:lnTo>
                    <a:pt x="464" y="2436"/>
                  </a:lnTo>
                  <a:lnTo>
                    <a:pt x="3551" y="625"/>
                  </a:lnTo>
                  <a:cubicBezTo>
                    <a:pt x="3604" y="438"/>
                    <a:pt x="3685" y="251"/>
                    <a:pt x="3792" y="72"/>
                  </a:cubicBezTo>
                  <a:lnTo>
                    <a:pt x="3667" y="1"/>
                  </a:lnTo>
                  <a:lnTo>
                    <a:pt x="455" y="1892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4175425" y="3550300"/>
              <a:ext cx="115100" cy="126700"/>
            </a:xfrm>
            <a:custGeom>
              <a:avLst/>
              <a:gdLst/>
              <a:ahLst/>
              <a:cxnLst/>
              <a:rect l="l" t="t" r="r" b="b"/>
              <a:pathLst>
                <a:path w="4604" h="5068" extrusionOk="0">
                  <a:moveTo>
                    <a:pt x="0" y="3631"/>
                  </a:moveTo>
                  <a:lnTo>
                    <a:pt x="0" y="5068"/>
                  </a:lnTo>
                  <a:lnTo>
                    <a:pt x="161" y="4970"/>
                  </a:lnTo>
                  <a:lnTo>
                    <a:pt x="161" y="3640"/>
                  </a:lnTo>
                  <a:cubicBezTo>
                    <a:pt x="161" y="2989"/>
                    <a:pt x="625" y="2204"/>
                    <a:pt x="1178" y="1883"/>
                  </a:cubicBezTo>
                  <a:lnTo>
                    <a:pt x="3417" y="589"/>
                  </a:lnTo>
                  <a:cubicBezTo>
                    <a:pt x="3979" y="268"/>
                    <a:pt x="4434" y="527"/>
                    <a:pt x="4434" y="1169"/>
                  </a:cubicBezTo>
                  <a:lnTo>
                    <a:pt x="4434" y="2507"/>
                  </a:lnTo>
                  <a:lnTo>
                    <a:pt x="4603" y="2409"/>
                  </a:lnTo>
                  <a:lnTo>
                    <a:pt x="4603" y="973"/>
                  </a:lnTo>
                  <a:cubicBezTo>
                    <a:pt x="4603" y="277"/>
                    <a:pt x="4113" y="1"/>
                    <a:pt x="3506" y="340"/>
                  </a:cubicBezTo>
                  <a:lnTo>
                    <a:pt x="1097" y="1740"/>
                  </a:lnTo>
                  <a:cubicBezTo>
                    <a:pt x="491" y="2088"/>
                    <a:pt x="0" y="2936"/>
                    <a:pt x="0" y="363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3768850" y="3784925"/>
              <a:ext cx="115100" cy="126925"/>
            </a:xfrm>
            <a:custGeom>
              <a:avLst/>
              <a:gdLst/>
              <a:ahLst/>
              <a:cxnLst/>
              <a:rect l="l" t="t" r="r" b="b"/>
              <a:pathLst>
                <a:path w="4604" h="5077" extrusionOk="0">
                  <a:moveTo>
                    <a:pt x="0" y="3631"/>
                  </a:moveTo>
                  <a:lnTo>
                    <a:pt x="0" y="5077"/>
                  </a:lnTo>
                  <a:lnTo>
                    <a:pt x="170" y="4978"/>
                  </a:lnTo>
                  <a:lnTo>
                    <a:pt x="170" y="3640"/>
                  </a:lnTo>
                  <a:cubicBezTo>
                    <a:pt x="170" y="2998"/>
                    <a:pt x="625" y="2213"/>
                    <a:pt x="1187" y="1892"/>
                  </a:cubicBezTo>
                  <a:lnTo>
                    <a:pt x="3426" y="598"/>
                  </a:lnTo>
                  <a:cubicBezTo>
                    <a:pt x="3988" y="268"/>
                    <a:pt x="4443" y="536"/>
                    <a:pt x="4443" y="1178"/>
                  </a:cubicBezTo>
                  <a:lnTo>
                    <a:pt x="4443" y="2507"/>
                  </a:lnTo>
                  <a:lnTo>
                    <a:pt x="4603" y="2409"/>
                  </a:lnTo>
                  <a:lnTo>
                    <a:pt x="4603" y="982"/>
                  </a:lnTo>
                  <a:cubicBezTo>
                    <a:pt x="4603" y="277"/>
                    <a:pt x="4113" y="0"/>
                    <a:pt x="3506" y="348"/>
                  </a:cubicBezTo>
                  <a:lnTo>
                    <a:pt x="1097" y="1740"/>
                  </a:lnTo>
                  <a:cubicBezTo>
                    <a:pt x="491" y="2088"/>
                    <a:pt x="0" y="2935"/>
                    <a:pt x="0" y="363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3721550" y="3827975"/>
              <a:ext cx="27900" cy="20100"/>
            </a:xfrm>
            <a:custGeom>
              <a:avLst/>
              <a:gdLst/>
              <a:ahLst/>
              <a:cxnLst/>
              <a:rect l="l" t="t" r="r" b="b"/>
              <a:pathLst>
                <a:path w="1116" h="804" extrusionOk="0">
                  <a:moveTo>
                    <a:pt x="1116" y="0"/>
                  </a:moveTo>
                  <a:lnTo>
                    <a:pt x="1009" y="214"/>
                  </a:lnTo>
                  <a:lnTo>
                    <a:pt x="1" y="803"/>
                  </a:lnTo>
                  <a:lnTo>
                    <a:pt x="1" y="43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3721550" y="3806775"/>
              <a:ext cx="27900" cy="16525"/>
            </a:xfrm>
            <a:custGeom>
              <a:avLst/>
              <a:gdLst/>
              <a:ahLst/>
              <a:cxnLst/>
              <a:rect l="l" t="t" r="r" b="b"/>
              <a:pathLst>
                <a:path w="1116" h="661" extrusionOk="0">
                  <a:moveTo>
                    <a:pt x="1116" y="117"/>
                  </a:moveTo>
                  <a:lnTo>
                    <a:pt x="188" y="661"/>
                  </a:lnTo>
                  <a:lnTo>
                    <a:pt x="1" y="545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3726250" y="3809675"/>
              <a:ext cx="23200" cy="31925"/>
            </a:xfrm>
            <a:custGeom>
              <a:avLst/>
              <a:gdLst/>
              <a:ahLst/>
              <a:cxnLst/>
              <a:rect l="l" t="t" r="r" b="b"/>
              <a:pathLst>
                <a:path w="928" h="1277" extrusionOk="0">
                  <a:moveTo>
                    <a:pt x="928" y="1"/>
                  </a:moveTo>
                  <a:lnTo>
                    <a:pt x="928" y="741"/>
                  </a:lnTo>
                  <a:lnTo>
                    <a:pt x="0" y="1276"/>
                  </a:lnTo>
                  <a:lnTo>
                    <a:pt x="0" y="545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3721550" y="3820375"/>
              <a:ext cx="4725" cy="21225"/>
            </a:xfrm>
            <a:custGeom>
              <a:avLst/>
              <a:gdLst/>
              <a:ahLst/>
              <a:cxnLst/>
              <a:rect l="l" t="t" r="r" b="b"/>
              <a:pathLst>
                <a:path w="189" h="849" extrusionOk="0">
                  <a:moveTo>
                    <a:pt x="188" y="117"/>
                  </a:moveTo>
                  <a:lnTo>
                    <a:pt x="188" y="848"/>
                  </a:lnTo>
                  <a:lnTo>
                    <a:pt x="1" y="7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4322175" y="3479600"/>
              <a:ext cx="18525" cy="39950"/>
            </a:xfrm>
            <a:custGeom>
              <a:avLst/>
              <a:gdLst/>
              <a:ahLst/>
              <a:cxnLst/>
              <a:rect l="l" t="t" r="r" b="b"/>
              <a:pathLst>
                <a:path w="741" h="1598" extrusionOk="0">
                  <a:moveTo>
                    <a:pt x="0" y="438"/>
                  </a:moveTo>
                  <a:lnTo>
                    <a:pt x="0" y="1597"/>
                  </a:lnTo>
                  <a:lnTo>
                    <a:pt x="589" y="1250"/>
                  </a:lnTo>
                  <a:lnTo>
                    <a:pt x="634" y="875"/>
                  </a:lnTo>
                  <a:lnTo>
                    <a:pt x="634" y="848"/>
                  </a:lnTo>
                  <a:lnTo>
                    <a:pt x="651" y="679"/>
                  </a:lnTo>
                  <a:lnTo>
                    <a:pt x="714" y="197"/>
                  </a:lnTo>
                  <a:lnTo>
                    <a:pt x="714" y="170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4317050" y="3496550"/>
              <a:ext cx="21425" cy="41725"/>
            </a:xfrm>
            <a:custGeom>
              <a:avLst/>
              <a:gdLst/>
              <a:ahLst/>
              <a:cxnLst/>
              <a:rect l="l" t="t" r="r" b="b"/>
              <a:pathLst>
                <a:path w="857" h="1669" extrusionOk="0">
                  <a:moveTo>
                    <a:pt x="0" y="509"/>
                  </a:moveTo>
                  <a:lnTo>
                    <a:pt x="0" y="1669"/>
                  </a:lnTo>
                  <a:lnTo>
                    <a:pt x="705" y="1250"/>
                  </a:lnTo>
                  <a:lnTo>
                    <a:pt x="767" y="750"/>
                  </a:lnTo>
                  <a:lnTo>
                    <a:pt x="794" y="572"/>
                  </a:lnTo>
                  <a:lnTo>
                    <a:pt x="839" y="197"/>
                  </a:lnTo>
                  <a:lnTo>
                    <a:pt x="839" y="170"/>
                  </a:lnTo>
                  <a:lnTo>
                    <a:pt x="856" y="1"/>
                  </a:lnTo>
                  <a:lnTo>
                    <a:pt x="214" y="384"/>
                  </a:lnTo>
                  <a:lnTo>
                    <a:pt x="205" y="384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3479575" y="3785825"/>
              <a:ext cx="113100" cy="111075"/>
            </a:xfrm>
            <a:custGeom>
              <a:avLst/>
              <a:gdLst/>
              <a:ahLst/>
              <a:cxnLst/>
              <a:rect l="l" t="t" r="r" b="b"/>
              <a:pathLst>
                <a:path w="4524" h="4443" extrusionOk="0">
                  <a:moveTo>
                    <a:pt x="0" y="303"/>
                  </a:moveTo>
                  <a:lnTo>
                    <a:pt x="0" y="1713"/>
                  </a:lnTo>
                  <a:cubicBezTo>
                    <a:pt x="0" y="1865"/>
                    <a:pt x="81" y="1998"/>
                    <a:pt x="206" y="2070"/>
                  </a:cubicBezTo>
                  <a:lnTo>
                    <a:pt x="4158" y="4345"/>
                  </a:lnTo>
                  <a:cubicBezTo>
                    <a:pt x="4318" y="4443"/>
                    <a:pt x="4523" y="4327"/>
                    <a:pt x="4523" y="4131"/>
                  </a:cubicBezTo>
                  <a:lnTo>
                    <a:pt x="4523" y="2730"/>
                  </a:lnTo>
                  <a:cubicBezTo>
                    <a:pt x="4523" y="2578"/>
                    <a:pt x="4443" y="2445"/>
                    <a:pt x="4318" y="2373"/>
                  </a:cubicBezTo>
                  <a:lnTo>
                    <a:pt x="366" y="89"/>
                  </a:lnTo>
                  <a:cubicBezTo>
                    <a:pt x="206" y="0"/>
                    <a:pt x="0" y="116"/>
                    <a:pt x="0" y="3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2684700" y="3302300"/>
              <a:ext cx="28125" cy="39950"/>
            </a:xfrm>
            <a:custGeom>
              <a:avLst/>
              <a:gdLst/>
              <a:ahLst/>
              <a:cxnLst/>
              <a:rect l="l" t="t" r="r" b="b"/>
              <a:pathLst>
                <a:path w="1125" h="1598" extrusionOk="0">
                  <a:moveTo>
                    <a:pt x="1" y="652"/>
                  </a:moveTo>
                  <a:lnTo>
                    <a:pt x="1125" y="0"/>
                  </a:lnTo>
                  <a:lnTo>
                    <a:pt x="1125" y="678"/>
                  </a:lnTo>
                  <a:lnTo>
                    <a:pt x="1" y="159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2673325" y="3312100"/>
              <a:ext cx="11400" cy="30150"/>
            </a:xfrm>
            <a:custGeom>
              <a:avLst/>
              <a:gdLst/>
              <a:ahLst/>
              <a:cxnLst/>
              <a:rect l="l" t="t" r="r" b="b"/>
              <a:pathLst>
                <a:path w="456" h="1206" extrusionOk="0">
                  <a:moveTo>
                    <a:pt x="456" y="1205"/>
                  </a:moveTo>
                  <a:lnTo>
                    <a:pt x="1" y="938"/>
                  </a:lnTo>
                  <a:lnTo>
                    <a:pt x="1" y="1"/>
                  </a:lnTo>
                  <a:lnTo>
                    <a:pt x="456" y="26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2673325" y="3295825"/>
              <a:ext cx="39500" cy="22775"/>
            </a:xfrm>
            <a:custGeom>
              <a:avLst/>
              <a:gdLst/>
              <a:ahLst/>
              <a:cxnLst/>
              <a:rect l="l" t="t" r="r" b="b"/>
              <a:pathLst>
                <a:path w="1580" h="911" extrusionOk="0">
                  <a:moveTo>
                    <a:pt x="1580" y="259"/>
                  </a:moveTo>
                  <a:lnTo>
                    <a:pt x="1125" y="1"/>
                  </a:lnTo>
                  <a:lnTo>
                    <a:pt x="1" y="652"/>
                  </a:lnTo>
                  <a:lnTo>
                    <a:pt x="456" y="91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3456600" y="2945675"/>
              <a:ext cx="202750" cy="137850"/>
            </a:xfrm>
            <a:custGeom>
              <a:avLst/>
              <a:gdLst/>
              <a:ahLst/>
              <a:cxnLst/>
              <a:rect l="l" t="t" r="r" b="b"/>
              <a:pathLst>
                <a:path w="8110" h="5514" extrusionOk="0">
                  <a:moveTo>
                    <a:pt x="8110" y="4649"/>
                  </a:moveTo>
                  <a:lnTo>
                    <a:pt x="1" y="1"/>
                  </a:lnTo>
                  <a:lnTo>
                    <a:pt x="1" y="875"/>
                  </a:lnTo>
                  <a:lnTo>
                    <a:pt x="8110" y="551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3659325" y="3057200"/>
              <a:ext cx="8275" cy="26325"/>
            </a:xfrm>
            <a:custGeom>
              <a:avLst/>
              <a:gdLst/>
              <a:ahLst/>
              <a:cxnLst/>
              <a:rect l="l" t="t" r="r" b="b"/>
              <a:pathLst>
                <a:path w="331" h="1053" extrusionOk="0">
                  <a:moveTo>
                    <a:pt x="1" y="1053"/>
                  </a:moveTo>
                  <a:lnTo>
                    <a:pt x="331" y="866"/>
                  </a:lnTo>
                  <a:lnTo>
                    <a:pt x="331" y="0"/>
                  </a:lnTo>
                  <a:lnTo>
                    <a:pt x="1" y="18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3456600" y="2941000"/>
              <a:ext cx="211000" cy="120900"/>
            </a:xfrm>
            <a:custGeom>
              <a:avLst/>
              <a:gdLst/>
              <a:ahLst/>
              <a:cxnLst/>
              <a:rect l="l" t="t" r="r" b="b"/>
              <a:pathLst>
                <a:path w="8440" h="4836" extrusionOk="0">
                  <a:moveTo>
                    <a:pt x="1" y="188"/>
                  </a:moveTo>
                  <a:lnTo>
                    <a:pt x="331" y="0"/>
                  </a:lnTo>
                  <a:lnTo>
                    <a:pt x="8440" y="4648"/>
                  </a:lnTo>
                  <a:lnTo>
                    <a:pt x="8110" y="483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2949675" y="3007900"/>
              <a:ext cx="51300" cy="65150"/>
            </a:xfrm>
            <a:custGeom>
              <a:avLst/>
              <a:gdLst/>
              <a:ahLst/>
              <a:cxnLst/>
              <a:rect l="l" t="t" r="r" b="b"/>
              <a:pathLst>
                <a:path w="2052" h="2606" extrusionOk="0">
                  <a:moveTo>
                    <a:pt x="1856" y="2606"/>
                  </a:moveTo>
                  <a:lnTo>
                    <a:pt x="2052" y="2293"/>
                  </a:lnTo>
                  <a:lnTo>
                    <a:pt x="883" y="1562"/>
                  </a:lnTo>
                  <a:cubicBezTo>
                    <a:pt x="562" y="1366"/>
                    <a:pt x="366" y="1018"/>
                    <a:pt x="366" y="643"/>
                  </a:cubicBezTo>
                  <a:lnTo>
                    <a:pt x="366" y="1"/>
                  </a:lnTo>
                  <a:lnTo>
                    <a:pt x="0" y="1"/>
                  </a:lnTo>
                  <a:lnTo>
                    <a:pt x="0" y="643"/>
                  </a:lnTo>
                  <a:cubicBezTo>
                    <a:pt x="0" y="1143"/>
                    <a:pt x="259" y="1606"/>
                    <a:pt x="687" y="187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2932925" y="2976025"/>
              <a:ext cx="50675" cy="46850"/>
            </a:xfrm>
            <a:custGeom>
              <a:avLst/>
              <a:gdLst/>
              <a:ahLst/>
              <a:cxnLst/>
              <a:rect l="l" t="t" r="r" b="b"/>
              <a:pathLst>
                <a:path w="2027" h="1874" extrusionOk="0">
                  <a:moveTo>
                    <a:pt x="251" y="972"/>
                  </a:moveTo>
                  <a:cubicBezTo>
                    <a:pt x="251" y="972"/>
                    <a:pt x="260" y="972"/>
                    <a:pt x="260" y="972"/>
                  </a:cubicBezTo>
                  <a:cubicBezTo>
                    <a:pt x="456" y="1088"/>
                    <a:pt x="652" y="1195"/>
                    <a:pt x="848" y="1311"/>
                  </a:cubicBezTo>
                  <a:cubicBezTo>
                    <a:pt x="964" y="1374"/>
                    <a:pt x="1080" y="1436"/>
                    <a:pt x="1187" y="1508"/>
                  </a:cubicBezTo>
                  <a:cubicBezTo>
                    <a:pt x="1223" y="1534"/>
                    <a:pt x="1250" y="1561"/>
                    <a:pt x="1277" y="1588"/>
                  </a:cubicBezTo>
                  <a:cubicBezTo>
                    <a:pt x="1295" y="1606"/>
                    <a:pt x="1303" y="1633"/>
                    <a:pt x="1312" y="1659"/>
                  </a:cubicBezTo>
                  <a:cubicBezTo>
                    <a:pt x="1348" y="1713"/>
                    <a:pt x="1428" y="1757"/>
                    <a:pt x="1491" y="1784"/>
                  </a:cubicBezTo>
                  <a:cubicBezTo>
                    <a:pt x="1723" y="1873"/>
                    <a:pt x="1919" y="1659"/>
                    <a:pt x="1964" y="1445"/>
                  </a:cubicBezTo>
                  <a:cubicBezTo>
                    <a:pt x="2026" y="1187"/>
                    <a:pt x="1919" y="865"/>
                    <a:pt x="1723" y="687"/>
                  </a:cubicBezTo>
                  <a:cubicBezTo>
                    <a:pt x="1535" y="526"/>
                    <a:pt x="1312" y="393"/>
                    <a:pt x="1098" y="277"/>
                  </a:cubicBezTo>
                  <a:cubicBezTo>
                    <a:pt x="866" y="152"/>
                    <a:pt x="617" y="0"/>
                    <a:pt x="340" y="80"/>
                  </a:cubicBezTo>
                  <a:cubicBezTo>
                    <a:pt x="215" y="116"/>
                    <a:pt x="99" y="205"/>
                    <a:pt x="37" y="321"/>
                  </a:cubicBezTo>
                  <a:cubicBezTo>
                    <a:pt x="1" y="384"/>
                    <a:pt x="10" y="419"/>
                    <a:pt x="37" y="482"/>
                  </a:cubicBezTo>
                  <a:cubicBezTo>
                    <a:pt x="63" y="544"/>
                    <a:pt x="90" y="607"/>
                    <a:pt x="99" y="669"/>
                  </a:cubicBezTo>
                  <a:cubicBezTo>
                    <a:pt x="108" y="723"/>
                    <a:pt x="90" y="758"/>
                    <a:pt x="117" y="821"/>
                  </a:cubicBezTo>
                  <a:cubicBezTo>
                    <a:pt x="144" y="883"/>
                    <a:pt x="197" y="937"/>
                    <a:pt x="251" y="97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2930700" y="2976025"/>
              <a:ext cx="47525" cy="49975"/>
            </a:xfrm>
            <a:custGeom>
              <a:avLst/>
              <a:gdLst/>
              <a:ahLst/>
              <a:cxnLst/>
              <a:rect l="l" t="t" r="r" b="b"/>
              <a:pathLst>
                <a:path w="1901" h="1999" extrusionOk="0">
                  <a:moveTo>
                    <a:pt x="197" y="1079"/>
                  </a:moveTo>
                  <a:cubicBezTo>
                    <a:pt x="277" y="1142"/>
                    <a:pt x="375" y="1195"/>
                    <a:pt x="465" y="1249"/>
                  </a:cubicBezTo>
                  <a:cubicBezTo>
                    <a:pt x="634" y="1347"/>
                    <a:pt x="804" y="1445"/>
                    <a:pt x="973" y="1543"/>
                  </a:cubicBezTo>
                  <a:cubicBezTo>
                    <a:pt x="1187" y="1668"/>
                    <a:pt x="1598" y="1998"/>
                    <a:pt x="1803" y="1704"/>
                  </a:cubicBezTo>
                  <a:cubicBezTo>
                    <a:pt x="1901" y="1570"/>
                    <a:pt x="1892" y="1347"/>
                    <a:pt x="1847" y="1195"/>
                  </a:cubicBezTo>
                  <a:cubicBezTo>
                    <a:pt x="1803" y="1053"/>
                    <a:pt x="1714" y="928"/>
                    <a:pt x="1615" y="821"/>
                  </a:cubicBezTo>
                  <a:cubicBezTo>
                    <a:pt x="1535" y="732"/>
                    <a:pt x="1401" y="678"/>
                    <a:pt x="1303" y="616"/>
                  </a:cubicBezTo>
                  <a:cubicBezTo>
                    <a:pt x="1169" y="544"/>
                    <a:pt x="1045" y="464"/>
                    <a:pt x="920" y="393"/>
                  </a:cubicBezTo>
                  <a:cubicBezTo>
                    <a:pt x="697" y="268"/>
                    <a:pt x="411" y="0"/>
                    <a:pt x="152" y="196"/>
                  </a:cubicBezTo>
                  <a:cubicBezTo>
                    <a:pt x="45" y="285"/>
                    <a:pt x="19" y="410"/>
                    <a:pt x="10" y="544"/>
                  </a:cubicBezTo>
                  <a:cubicBezTo>
                    <a:pt x="10" y="678"/>
                    <a:pt x="1" y="839"/>
                    <a:pt x="81" y="955"/>
                  </a:cubicBezTo>
                  <a:cubicBezTo>
                    <a:pt x="117" y="999"/>
                    <a:pt x="152" y="1044"/>
                    <a:pt x="197" y="10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2695850" y="2775300"/>
              <a:ext cx="706350" cy="566500"/>
            </a:xfrm>
            <a:custGeom>
              <a:avLst/>
              <a:gdLst/>
              <a:ahLst/>
              <a:cxnLst/>
              <a:rect l="l" t="t" r="r" b="b"/>
              <a:pathLst>
                <a:path w="28254" h="22660" extrusionOk="0">
                  <a:moveTo>
                    <a:pt x="10813" y="10616"/>
                  </a:moveTo>
                  <a:lnTo>
                    <a:pt x="12526" y="5915"/>
                  </a:lnTo>
                  <a:lnTo>
                    <a:pt x="22767" y="0"/>
                  </a:lnTo>
                  <a:lnTo>
                    <a:pt x="23900" y="3051"/>
                  </a:lnTo>
                  <a:lnTo>
                    <a:pt x="28254" y="2123"/>
                  </a:lnTo>
                  <a:lnTo>
                    <a:pt x="28254" y="6486"/>
                  </a:lnTo>
                  <a:lnTo>
                    <a:pt x="24935" y="8404"/>
                  </a:lnTo>
                  <a:lnTo>
                    <a:pt x="24935" y="7868"/>
                  </a:lnTo>
                  <a:cubicBezTo>
                    <a:pt x="24935" y="7101"/>
                    <a:pt x="24391" y="6798"/>
                    <a:pt x="23722" y="7182"/>
                  </a:cubicBezTo>
                  <a:lnTo>
                    <a:pt x="22794" y="7717"/>
                  </a:lnTo>
                  <a:cubicBezTo>
                    <a:pt x="22125" y="8100"/>
                    <a:pt x="21590" y="9037"/>
                    <a:pt x="21590" y="9795"/>
                  </a:cubicBezTo>
                  <a:lnTo>
                    <a:pt x="21590" y="10331"/>
                  </a:lnTo>
                  <a:lnTo>
                    <a:pt x="10100" y="16968"/>
                  </a:lnTo>
                  <a:lnTo>
                    <a:pt x="10100" y="16433"/>
                  </a:lnTo>
                  <a:cubicBezTo>
                    <a:pt x="10100" y="15665"/>
                    <a:pt x="9555" y="15362"/>
                    <a:pt x="8886" y="15746"/>
                  </a:cubicBezTo>
                  <a:lnTo>
                    <a:pt x="4158" y="18342"/>
                  </a:lnTo>
                  <a:cubicBezTo>
                    <a:pt x="3489" y="18725"/>
                    <a:pt x="2954" y="19662"/>
                    <a:pt x="2954" y="20420"/>
                  </a:cubicBezTo>
                  <a:lnTo>
                    <a:pt x="2954" y="20956"/>
                  </a:lnTo>
                  <a:lnTo>
                    <a:pt x="1" y="22659"/>
                  </a:lnTo>
                  <a:lnTo>
                    <a:pt x="1" y="182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3293350" y="2828375"/>
              <a:ext cx="366000" cy="169525"/>
            </a:xfrm>
            <a:custGeom>
              <a:avLst/>
              <a:gdLst/>
              <a:ahLst/>
              <a:cxnLst/>
              <a:rect l="l" t="t" r="r" b="b"/>
              <a:pathLst>
                <a:path w="14640" h="6781" extrusionOk="0">
                  <a:moveTo>
                    <a:pt x="14640" y="5852"/>
                  </a:moveTo>
                  <a:lnTo>
                    <a:pt x="4354" y="0"/>
                  </a:lnTo>
                  <a:lnTo>
                    <a:pt x="0" y="928"/>
                  </a:lnTo>
                  <a:lnTo>
                    <a:pt x="10286" y="678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2966175" y="2923150"/>
              <a:ext cx="300000" cy="263875"/>
            </a:xfrm>
            <a:custGeom>
              <a:avLst/>
              <a:gdLst/>
              <a:ahLst/>
              <a:cxnLst/>
              <a:rect l="l" t="t" r="r" b="b"/>
              <a:pathLst>
                <a:path w="12000" h="10555" extrusionOk="0">
                  <a:moveTo>
                    <a:pt x="11999" y="5853"/>
                  </a:moveTo>
                  <a:lnTo>
                    <a:pt x="1713" y="1"/>
                  </a:lnTo>
                  <a:lnTo>
                    <a:pt x="0" y="4702"/>
                  </a:lnTo>
                  <a:lnTo>
                    <a:pt x="10286" y="10554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2977550" y="2936525"/>
              <a:ext cx="277250" cy="237125"/>
            </a:xfrm>
            <a:custGeom>
              <a:avLst/>
              <a:gdLst/>
              <a:ahLst/>
              <a:cxnLst/>
              <a:rect l="l" t="t" r="r" b="b"/>
              <a:pathLst>
                <a:path w="11090" h="9485" extrusionOk="0">
                  <a:moveTo>
                    <a:pt x="11089" y="5478"/>
                  </a:moveTo>
                  <a:lnTo>
                    <a:pt x="1454" y="1"/>
                  </a:lnTo>
                  <a:lnTo>
                    <a:pt x="0" y="4007"/>
                  </a:lnTo>
                  <a:lnTo>
                    <a:pt x="9635" y="948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2983125" y="2943225"/>
              <a:ext cx="266100" cy="223725"/>
            </a:xfrm>
            <a:custGeom>
              <a:avLst/>
              <a:gdLst/>
              <a:ahLst/>
              <a:cxnLst/>
              <a:rect l="l" t="t" r="r" b="b"/>
              <a:pathLst>
                <a:path w="10644" h="8949" extrusionOk="0">
                  <a:moveTo>
                    <a:pt x="0" y="3649"/>
                  </a:moveTo>
                  <a:lnTo>
                    <a:pt x="9314" y="8948"/>
                  </a:lnTo>
                  <a:lnTo>
                    <a:pt x="10643" y="5300"/>
                  </a:lnTo>
                  <a:lnTo>
                    <a:pt x="3827" y="1419"/>
                  </a:lnTo>
                  <a:lnTo>
                    <a:pt x="1329" y="1"/>
                  </a:lnTo>
                  <a:lnTo>
                    <a:pt x="9" y="36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3469750" y="3061425"/>
              <a:ext cx="124925" cy="67375"/>
            </a:xfrm>
            <a:custGeom>
              <a:avLst/>
              <a:gdLst/>
              <a:ahLst/>
              <a:cxnLst/>
              <a:rect l="l" t="t" r="r" b="b"/>
              <a:pathLst>
                <a:path w="4997" h="2695" extrusionOk="0">
                  <a:moveTo>
                    <a:pt x="4461" y="2695"/>
                  </a:moveTo>
                  <a:lnTo>
                    <a:pt x="1" y="1"/>
                  </a:lnTo>
                  <a:lnTo>
                    <a:pt x="4292" y="402"/>
                  </a:lnTo>
                  <a:lnTo>
                    <a:pt x="4997" y="190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3452150" y="3067900"/>
              <a:ext cx="115550" cy="139200"/>
            </a:xfrm>
            <a:custGeom>
              <a:avLst/>
              <a:gdLst/>
              <a:ahLst/>
              <a:cxnLst/>
              <a:rect l="l" t="t" r="r" b="b"/>
              <a:pathLst>
                <a:path w="4622" h="5568" extrusionOk="0">
                  <a:moveTo>
                    <a:pt x="0" y="3596"/>
                  </a:moveTo>
                  <a:cubicBezTo>
                    <a:pt x="0" y="2400"/>
                    <a:pt x="848" y="937"/>
                    <a:pt x="1891" y="339"/>
                  </a:cubicBezTo>
                  <a:cubicBezTo>
                    <a:pt x="2409" y="36"/>
                    <a:pt x="2882" y="0"/>
                    <a:pt x="3221" y="197"/>
                  </a:cubicBezTo>
                  <a:lnTo>
                    <a:pt x="3221" y="197"/>
                  </a:lnTo>
                  <a:lnTo>
                    <a:pt x="3230" y="197"/>
                  </a:lnTo>
                  <a:cubicBezTo>
                    <a:pt x="3230" y="197"/>
                    <a:pt x="3230" y="197"/>
                    <a:pt x="3230" y="197"/>
                  </a:cubicBezTo>
                  <a:lnTo>
                    <a:pt x="4621" y="1000"/>
                  </a:lnTo>
                  <a:lnTo>
                    <a:pt x="1891" y="5567"/>
                  </a:lnTo>
                  <a:lnTo>
                    <a:pt x="562" y="4809"/>
                  </a:lnTo>
                  <a:cubicBezTo>
                    <a:pt x="553" y="4809"/>
                    <a:pt x="553" y="4809"/>
                    <a:pt x="553" y="4800"/>
                  </a:cubicBezTo>
                  <a:lnTo>
                    <a:pt x="553" y="4800"/>
                  </a:lnTo>
                  <a:lnTo>
                    <a:pt x="553" y="4800"/>
                  </a:lnTo>
                  <a:cubicBezTo>
                    <a:pt x="214" y="4604"/>
                    <a:pt x="0" y="4184"/>
                    <a:pt x="0" y="359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3485375" y="3080175"/>
              <a:ext cx="94375" cy="138525"/>
            </a:xfrm>
            <a:custGeom>
              <a:avLst/>
              <a:gdLst/>
              <a:ahLst/>
              <a:cxnLst/>
              <a:rect l="l" t="t" r="r" b="b"/>
              <a:pathLst>
                <a:path w="3775" h="5541" extrusionOk="0">
                  <a:moveTo>
                    <a:pt x="0" y="3854"/>
                  </a:moveTo>
                  <a:cubicBezTo>
                    <a:pt x="0" y="5058"/>
                    <a:pt x="848" y="5540"/>
                    <a:pt x="1892" y="4933"/>
                  </a:cubicBezTo>
                  <a:cubicBezTo>
                    <a:pt x="2935" y="4336"/>
                    <a:pt x="3774" y="2873"/>
                    <a:pt x="3774" y="1677"/>
                  </a:cubicBezTo>
                  <a:cubicBezTo>
                    <a:pt x="3774" y="482"/>
                    <a:pt x="2935" y="0"/>
                    <a:pt x="1892" y="598"/>
                  </a:cubicBezTo>
                  <a:cubicBezTo>
                    <a:pt x="848" y="1204"/>
                    <a:pt x="0" y="2659"/>
                    <a:pt x="0" y="3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3504775" y="3110950"/>
              <a:ext cx="55550" cy="76950"/>
            </a:xfrm>
            <a:custGeom>
              <a:avLst/>
              <a:gdLst/>
              <a:ahLst/>
              <a:cxnLst/>
              <a:rect l="l" t="t" r="r" b="b"/>
              <a:pathLst>
                <a:path w="2222" h="3078" extrusionOk="0">
                  <a:moveTo>
                    <a:pt x="1" y="2409"/>
                  </a:moveTo>
                  <a:cubicBezTo>
                    <a:pt x="1" y="2605"/>
                    <a:pt x="45" y="3078"/>
                    <a:pt x="438" y="3078"/>
                  </a:cubicBezTo>
                  <a:cubicBezTo>
                    <a:pt x="572" y="3078"/>
                    <a:pt x="741" y="3024"/>
                    <a:pt x="911" y="2917"/>
                  </a:cubicBezTo>
                  <a:cubicBezTo>
                    <a:pt x="1624" y="2507"/>
                    <a:pt x="2222" y="1481"/>
                    <a:pt x="2222" y="669"/>
                  </a:cubicBezTo>
                  <a:cubicBezTo>
                    <a:pt x="2222" y="464"/>
                    <a:pt x="2177" y="0"/>
                    <a:pt x="1794" y="0"/>
                  </a:cubicBezTo>
                  <a:cubicBezTo>
                    <a:pt x="1651" y="0"/>
                    <a:pt x="1490" y="54"/>
                    <a:pt x="1312" y="152"/>
                  </a:cubicBezTo>
                  <a:cubicBezTo>
                    <a:pt x="1285" y="161"/>
                    <a:pt x="1267" y="179"/>
                    <a:pt x="1241" y="196"/>
                  </a:cubicBezTo>
                  <a:cubicBezTo>
                    <a:pt x="1160" y="241"/>
                    <a:pt x="1089" y="304"/>
                    <a:pt x="1018" y="366"/>
                  </a:cubicBezTo>
                  <a:cubicBezTo>
                    <a:pt x="982" y="393"/>
                    <a:pt x="946" y="428"/>
                    <a:pt x="911" y="455"/>
                  </a:cubicBezTo>
                  <a:cubicBezTo>
                    <a:pt x="554" y="803"/>
                    <a:pt x="259" y="1285"/>
                    <a:pt x="108" y="1767"/>
                  </a:cubicBezTo>
                  <a:cubicBezTo>
                    <a:pt x="108" y="1767"/>
                    <a:pt x="108" y="1767"/>
                    <a:pt x="108" y="1775"/>
                  </a:cubicBezTo>
                  <a:cubicBezTo>
                    <a:pt x="63" y="1900"/>
                    <a:pt x="36" y="2034"/>
                    <a:pt x="18" y="2168"/>
                  </a:cubicBezTo>
                  <a:cubicBezTo>
                    <a:pt x="9" y="2248"/>
                    <a:pt x="1" y="2329"/>
                    <a:pt x="1" y="2409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3507675" y="3111175"/>
              <a:ext cx="52650" cy="76725"/>
            </a:xfrm>
            <a:custGeom>
              <a:avLst/>
              <a:gdLst/>
              <a:ahLst/>
              <a:cxnLst/>
              <a:rect l="l" t="t" r="r" b="b"/>
              <a:pathLst>
                <a:path w="2106" h="3069" extrusionOk="0">
                  <a:moveTo>
                    <a:pt x="90" y="2899"/>
                  </a:moveTo>
                  <a:cubicBezTo>
                    <a:pt x="224" y="2899"/>
                    <a:pt x="393" y="2846"/>
                    <a:pt x="563" y="2748"/>
                  </a:cubicBezTo>
                  <a:cubicBezTo>
                    <a:pt x="1276" y="2337"/>
                    <a:pt x="1874" y="1303"/>
                    <a:pt x="1874" y="491"/>
                  </a:cubicBezTo>
                  <a:cubicBezTo>
                    <a:pt x="1874" y="366"/>
                    <a:pt x="1856" y="152"/>
                    <a:pt x="1767" y="0"/>
                  </a:cubicBezTo>
                  <a:cubicBezTo>
                    <a:pt x="2070" y="63"/>
                    <a:pt x="2106" y="473"/>
                    <a:pt x="2106" y="651"/>
                  </a:cubicBezTo>
                  <a:cubicBezTo>
                    <a:pt x="2106" y="1472"/>
                    <a:pt x="1508" y="2498"/>
                    <a:pt x="795" y="2908"/>
                  </a:cubicBezTo>
                  <a:cubicBezTo>
                    <a:pt x="625" y="3015"/>
                    <a:pt x="456" y="3069"/>
                    <a:pt x="322" y="3069"/>
                  </a:cubicBezTo>
                  <a:cubicBezTo>
                    <a:pt x="161" y="3069"/>
                    <a:pt x="63" y="2989"/>
                    <a:pt x="1" y="2891"/>
                  </a:cubicBezTo>
                  <a:cubicBezTo>
                    <a:pt x="27" y="2899"/>
                    <a:pt x="54" y="2899"/>
                    <a:pt x="90" y="289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3505225" y="3115850"/>
              <a:ext cx="39050" cy="55100"/>
            </a:xfrm>
            <a:custGeom>
              <a:avLst/>
              <a:gdLst/>
              <a:ahLst/>
              <a:cxnLst/>
              <a:rect l="l" t="t" r="r" b="b"/>
              <a:pathLst>
                <a:path w="1562" h="2204" extrusionOk="0">
                  <a:moveTo>
                    <a:pt x="0" y="1972"/>
                  </a:moveTo>
                  <a:cubicBezTo>
                    <a:pt x="45" y="2026"/>
                    <a:pt x="90" y="2070"/>
                    <a:pt x="143" y="2097"/>
                  </a:cubicBezTo>
                  <a:lnTo>
                    <a:pt x="143" y="2097"/>
                  </a:lnTo>
                  <a:cubicBezTo>
                    <a:pt x="143" y="2097"/>
                    <a:pt x="143" y="2097"/>
                    <a:pt x="143" y="2097"/>
                  </a:cubicBezTo>
                  <a:lnTo>
                    <a:pt x="339" y="2204"/>
                  </a:lnTo>
                  <a:lnTo>
                    <a:pt x="1553" y="161"/>
                  </a:lnTo>
                  <a:lnTo>
                    <a:pt x="1562" y="161"/>
                  </a:lnTo>
                  <a:lnTo>
                    <a:pt x="1544" y="152"/>
                  </a:lnTo>
                  <a:cubicBezTo>
                    <a:pt x="1526" y="143"/>
                    <a:pt x="1508" y="134"/>
                    <a:pt x="1490" y="125"/>
                  </a:cubicBezTo>
                  <a:lnTo>
                    <a:pt x="1339" y="45"/>
                  </a:lnTo>
                  <a:lnTo>
                    <a:pt x="1330" y="45"/>
                  </a:lnTo>
                  <a:lnTo>
                    <a:pt x="1330" y="45"/>
                  </a:lnTo>
                  <a:cubicBezTo>
                    <a:pt x="1294" y="27"/>
                    <a:pt x="1258" y="9"/>
                    <a:pt x="1223" y="0"/>
                  </a:cubicBezTo>
                  <a:cubicBezTo>
                    <a:pt x="1142" y="45"/>
                    <a:pt x="1071" y="108"/>
                    <a:pt x="1000" y="170"/>
                  </a:cubicBezTo>
                  <a:cubicBezTo>
                    <a:pt x="964" y="197"/>
                    <a:pt x="928" y="232"/>
                    <a:pt x="893" y="259"/>
                  </a:cubicBezTo>
                  <a:cubicBezTo>
                    <a:pt x="536" y="607"/>
                    <a:pt x="241" y="1089"/>
                    <a:pt x="90" y="1571"/>
                  </a:cubicBezTo>
                  <a:cubicBezTo>
                    <a:pt x="90" y="1571"/>
                    <a:pt x="90" y="1571"/>
                    <a:pt x="90" y="1579"/>
                  </a:cubicBezTo>
                  <a:cubicBezTo>
                    <a:pt x="45" y="1704"/>
                    <a:pt x="18" y="1838"/>
                    <a:pt x="0" y="197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3507450" y="3117400"/>
              <a:ext cx="42175" cy="55575"/>
            </a:xfrm>
            <a:custGeom>
              <a:avLst/>
              <a:gdLst/>
              <a:ahLst/>
              <a:cxnLst/>
              <a:rect l="l" t="t" r="r" b="b"/>
              <a:pathLst>
                <a:path w="1687" h="2223" extrusionOk="0">
                  <a:moveTo>
                    <a:pt x="1" y="1598"/>
                  </a:moveTo>
                  <a:cubicBezTo>
                    <a:pt x="1" y="1865"/>
                    <a:pt x="99" y="2053"/>
                    <a:pt x="250" y="2142"/>
                  </a:cubicBezTo>
                  <a:cubicBezTo>
                    <a:pt x="402" y="2222"/>
                    <a:pt x="616" y="2213"/>
                    <a:pt x="839" y="2080"/>
                  </a:cubicBezTo>
                  <a:cubicBezTo>
                    <a:pt x="1312" y="1803"/>
                    <a:pt x="1687" y="1161"/>
                    <a:pt x="1687" y="625"/>
                  </a:cubicBezTo>
                  <a:cubicBezTo>
                    <a:pt x="1687" y="376"/>
                    <a:pt x="1606" y="188"/>
                    <a:pt x="1464" y="99"/>
                  </a:cubicBezTo>
                  <a:cubicBezTo>
                    <a:pt x="1464" y="99"/>
                    <a:pt x="1455" y="90"/>
                    <a:pt x="1455" y="90"/>
                  </a:cubicBezTo>
                  <a:cubicBezTo>
                    <a:pt x="1437" y="81"/>
                    <a:pt x="1419" y="72"/>
                    <a:pt x="1401" y="63"/>
                  </a:cubicBezTo>
                  <a:cubicBezTo>
                    <a:pt x="1267" y="1"/>
                    <a:pt x="1098" y="19"/>
                    <a:pt x="911" y="108"/>
                  </a:cubicBezTo>
                  <a:cubicBezTo>
                    <a:pt x="875" y="135"/>
                    <a:pt x="839" y="170"/>
                    <a:pt x="804" y="197"/>
                  </a:cubicBezTo>
                  <a:cubicBezTo>
                    <a:pt x="447" y="545"/>
                    <a:pt x="152" y="1027"/>
                    <a:pt x="1" y="1509"/>
                  </a:cubicBezTo>
                  <a:cubicBezTo>
                    <a:pt x="1" y="1535"/>
                    <a:pt x="1" y="1571"/>
                    <a:pt x="1" y="159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3522175" y="3137250"/>
              <a:ext cx="14525" cy="18325"/>
            </a:xfrm>
            <a:custGeom>
              <a:avLst/>
              <a:gdLst/>
              <a:ahLst/>
              <a:cxnLst/>
              <a:rect l="l" t="t" r="r" b="b"/>
              <a:pathLst>
                <a:path w="581" h="733" extrusionOk="0">
                  <a:moveTo>
                    <a:pt x="0" y="492"/>
                  </a:moveTo>
                  <a:cubicBezTo>
                    <a:pt x="0" y="331"/>
                    <a:pt x="116" y="126"/>
                    <a:pt x="259" y="45"/>
                  </a:cubicBezTo>
                  <a:cubicBezTo>
                    <a:pt x="330" y="1"/>
                    <a:pt x="393" y="1"/>
                    <a:pt x="438" y="28"/>
                  </a:cubicBezTo>
                  <a:lnTo>
                    <a:pt x="438" y="28"/>
                  </a:lnTo>
                  <a:lnTo>
                    <a:pt x="438" y="28"/>
                  </a:lnTo>
                  <a:lnTo>
                    <a:pt x="580" y="108"/>
                  </a:lnTo>
                  <a:lnTo>
                    <a:pt x="206" y="732"/>
                  </a:lnTo>
                  <a:lnTo>
                    <a:pt x="72" y="661"/>
                  </a:lnTo>
                  <a:lnTo>
                    <a:pt x="72" y="661"/>
                  </a:lnTo>
                  <a:lnTo>
                    <a:pt x="72" y="661"/>
                  </a:lnTo>
                  <a:cubicBezTo>
                    <a:pt x="27" y="634"/>
                    <a:pt x="0" y="572"/>
                    <a:pt x="0" y="49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3525525" y="3138150"/>
              <a:ext cx="12950" cy="18975"/>
            </a:xfrm>
            <a:custGeom>
              <a:avLst/>
              <a:gdLst/>
              <a:ahLst/>
              <a:cxnLst/>
              <a:rect l="l" t="t" r="r" b="b"/>
              <a:pathLst>
                <a:path w="518" h="759" extrusionOk="0">
                  <a:moveTo>
                    <a:pt x="0" y="536"/>
                  </a:moveTo>
                  <a:cubicBezTo>
                    <a:pt x="0" y="696"/>
                    <a:pt x="116" y="759"/>
                    <a:pt x="259" y="679"/>
                  </a:cubicBezTo>
                  <a:cubicBezTo>
                    <a:pt x="402" y="598"/>
                    <a:pt x="518" y="393"/>
                    <a:pt x="518" y="233"/>
                  </a:cubicBezTo>
                  <a:cubicBezTo>
                    <a:pt x="518" y="72"/>
                    <a:pt x="402" y="1"/>
                    <a:pt x="259" y="81"/>
                  </a:cubicBezTo>
                  <a:cubicBezTo>
                    <a:pt x="116" y="170"/>
                    <a:pt x="0" y="366"/>
                    <a:pt x="0" y="53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3060500" y="3296950"/>
              <a:ext cx="124700" cy="67375"/>
            </a:xfrm>
            <a:custGeom>
              <a:avLst/>
              <a:gdLst/>
              <a:ahLst/>
              <a:cxnLst/>
              <a:rect l="l" t="t" r="r" b="b"/>
              <a:pathLst>
                <a:path w="4988" h="2695" extrusionOk="0">
                  <a:moveTo>
                    <a:pt x="4452" y="2694"/>
                  </a:moveTo>
                  <a:lnTo>
                    <a:pt x="1" y="0"/>
                  </a:lnTo>
                  <a:lnTo>
                    <a:pt x="4283" y="402"/>
                  </a:lnTo>
                  <a:lnTo>
                    <a:pt x="4988" y="190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3044675" y="3297850"/>
              <a:ext cx="115325" cy="138950"/>
            </a:xfrm>
            <a:custGeom>
              <a:avLst/>
              <a:gdLst/>
              <a:ahLst/>
              <a:cxnLst/>
              <a:rect l="l" t="t" r="r" b="b"/>
              <a:pathLst>
                <a:path w="4613" h="5558" extrusionOk="0">
                  <a:moveTo>
                    <a:pt x="0" y="3586"/>
                  </a:moveTo>
                  <a:cubicBezTo>
                    <a:pt x="0" y="2391"/>
                    <a:pt x="848" y="928"/>
                    <a:pt x="1883" y="330"/>
                  </a:cubicBezTo>
                  <a:cubicBezTo>
                    <a:pt x="2409" y="27"/>
                    <a:pt x="2873" y="0"/>
                    <a:pt x="3221" y="187"/>
                  </a:cubicBezTo>
                  <a:lnTo>
                    <a:pt x="3221" y="187"/>
                  </a:lnTo>
                  <a:lnTo>
                    <a:pt x="3221" y="187"/>
                  </a:lnTo>
                  <a:cubicBezTo>
                    <a:pt x="3221" y="187"/>
                    <a:pt x="3221" y="187"/>
                    <a:pt x="3221" y="187"/>
                  </a:cubicBezTo>
                  <a:lnTo>
                    <a:pt x="4613" y="990"/>
                  </a:lnTo>
                  <a:lnTo>
                    <a:pt x="1883" y="5558"/>
                  </a:lnTo>
                  <a:lnTo>
                    <a:pt x="554" y="4800"/>
                  </a:lnTo>
                  <a:cubicBezTo>
                    <a:pt x="554" y="4800"/>
                    <a:pt x="554" y="4800"/>
                    <a:pt x="545" y="4791"/>
                  </a:cubicBezTo>
                  <a:lnTo>
                    <a:pt x="545" y="4791"/>
                  </a:lnTo>
                  <a:lnTo>
                    <a:pt x="545" y="4791"/>
                  </a:lnTo>
                  <a:cubicBezTo>
                    <a:pt x="206" y="4594"/>
                    <a:pt x="0" y="4175"/>
                    <a:pt x="0" y="358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3077675" y="3309875"/>
              <a:ext cx="94600" cy="138525"/>
            </a:xfrm>
            <a:custGeom>
              <a:avLst/>
              <a:gdLst/>
              <a:ahLst/>
              <a:cxnLst/>
              <a:rect l="l" t="t" r="r" b="b"/>
              <a:pathLst>
                <a:path w="3784" h="5541" extrusionOk="0">
                  <a:moveTo>
                    <a:pt x="1" y="3855"/>
                  </a:moveTo>
                  <a:cubicBezTo>
                    <a:pt x="1" y="5059"/>
                    <a:pt x="848" y="5541"/>
                    <a:pt x="1892" y="4934"/>
                  </a:cubicBezTo>
                  <a:cubicBezTo>
                    <a:pt x="2936" y="4336"/>
                    <a:pt x="3783" y="2873"/>
                    <a:pt x="3783" y="1678"/>
                  </a:cubicBezTo>
                  <a:cubicBezTo>
                    <a:pt x="3783" y="482"/>
                    <a:pt x="2936" y="1"/>
                    <a:pt x="1892" y="598"/>
                  </a:cubicBezTo>
                  <a:cubicBezTo>
                    <a:pt x="848" y="1205"/>
                    <a:pt x="1" y="2659"/>
                    <a:pt x="1" y="38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3097300" y="3340650"/>
              <a:ext cx="55350" cy="76975"/>
            </a:xfrm>
            <a:custGeom>
              <a:avLst/>
              <a:gdLst/>
              <a:ahLst/>
              <a:cxnLst/>
              <a:rect l="l" t="t" r="r" b="b"/>
              <a:pathLst>
                <a:path w="2214" h="3079" extrusionOk="0">
                  <a:moveTo>
                    <a:pt x="1" y="2410"/>
                  </a:moveTo>
                  <a:cubicBezTo>
                    <a:pt x="1" y="2606"/>
                    <a:pt x="36" y="3079"/>
                    <a:pt x="429" y="3079"/>
                  </a:cubicBezTo>
                  <a:cubicBezTo>
                    <a:pt x="572" y="3079"/>
                    <a:pt x="732" y="3025"/>
                    <a:pt x="911" y="2918"/>
                  </a:cubicBezTo>
                  <a:cubicBezTo>
                    <a:pt x="1616" y="2508"/>
                    <a:pt x="2213" y="1482"/>
                    <a:pt x="2213" y="670"/>
                  </a:cubicBezTo>
                  <a:cubicBezTo>
                    <a:pt x="2213" y="465"/>
                    <a:pt x="2178" y="1"/>
                    <a:pt x="1785" y="1"/>
                  </a:cubicBezTo>
                  <a:cubicBezTo>
                    <a:pt x="1651" y="1"/>
                    <a:pt x="1482" y="54"/>
                    <a:pt x="1312" y="153"/>
                  </a:cubicBezTo>
                  <a:cubicBezTo>
                    <a:pt x="1285" y="161"/>
                    <a:pt x="1259" y="179"/>
                    <a:pt x="1241" y="197"/>
                  </a:cubicBezTo>
                  <a:cubicBezTo>
                    <a:pt x="1161" y="242"/>
                    <a:pt x="1080" y="304"/>
                    <a:pt x="1009" y="367"/>
                  </a:cubicBezTo>
                  <a:cubicBezTo>
                    <a:pt x="973" y="393"/>
                    <a:pt x="938" y="429"/>
                    <a:pt x="911" y="456"/>
                  </a:cubicBezTo>
                  <a:cubicBezTo>
                    <a:pt x="545" y="804"/>
                    <a:pt x="251" y="1285"/>
                    <a:pt x="108" y="1767"/>
                  </a:cubicBezTo>
                  <a:cubicBezTo>
                    <a:pt x="108" y="1767"/>
                    <a:pt x="99" y="1767"/>
                    <a:pt x="99" y="1776"/>
                  </a:cubicBezTo>
                  <a:cubicBezTo>
                    <a:pt x="63" y="1901"/>
                    <a:pt x="36" y="2035"/>
                    <a:pt x="19" y="2169"/>
                  </a:cubicBezTo>
                  <a:cubicBezTo>
                    <a:pt x="1" y="2249"/>
                    <a:pt x="1" y="2329"/>
                    <a:pt x="1" y="241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3099975" y="3340875"/>
              <a:ext cx="52675" cy="76750"/>
            </a:xfrm>
            <a:custGeom>
              <a:avLst/>
              <a:gdLst/>
              <a:ahLst/>
              <a:cxnLst/>
              <a:rect l="l" t="t" r="r" b="b"/>
              <a:pathLst>
                <a:path w="2107" h="3070" extrusionOk="0">
                  <a:moveTo>
                    <a:pt x="90" y="2900"/>
                  </a:moveTo>
                  <a:cubicBezTo>
                    <a:pt x="233" y="2900"/>
                    <a:pt x="393" y="2847"/>
                    <a:pt x="572" y="2748"/>
                  </a:cubicBezTo>
                  <a:cubicBezTo>
                    <a:pt x="1277" y="2338"/>
                    <a:pt x="1883" y="1303"/>
                    <a:pt x="1883" y="491"/>
                  </a:cubicBezTo>
                  <a:cubicBezTo>
                    <a:pt x="1883" y="367"/>
                    <a:pt x="1865" y="152"/>
                    <a:pt x="1767" y="1"/>
                  </a:cubicBezTo>
                  <a:cubicBezTo>
                    <a:pt x="2071" y="63"/>
                    <a:pt x="2106" y="474"/>
                    <a:pt x="2106" y="652"/>
                  </a:cubicBezTo>
                  <a:cubicBezTo>
                    <a:pt x="2106" y="1473"/>
                    <a:pt x="1509" y="2499"/>
                    <a:pt x="804" y="2909"/>
                  </a:cubicBezTo>
                  <a:cubicBezTo>
                    <a:pt x="625" y="3016"/>
                    <a:pt x="465" y="3070"/>
                    <a:pt x="322" y="3070"/>
                  </a:cubicBezTo>
                  <a:cubicBezTo>
                    <a:pt x="170" y="3070"/>
                    <a:pt x="72" y="2989"/>
                    <a:pt x="1" y="2891"/>
                  </a:cubicBezTo>
                  <a:cubicBezTo>
                    <a:pt x="37" y="2900"/>
                    <a:pt x="63" y="2900"/>
                    <a:pt x="90" y="290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3097750" y="3345575"/>
              <a:ext cx="38825" cy="55100"/>
            </a:xfrm>
            <a:custGeom>
              <a:avLst/>
              <a:gdLst/>
              <a:ahLst/>
              <a:cxnLst/>
              <a:rect l="l" t="t" r="r" b="b"/>
              <a:pathLst>
                <a:path w="1553" h="2204" extrusionOk="0">
                  <a:moveTo>
                    <a:pt x="1" y="1972"/>
                  </a:moveTo>
                  <a:cubicBezTo>
                    <a:pt x="36" y="2025"/>
                    <a:pt x="81" y="2070"/>
                    <a:pt x="134" y="2097"/>
                  </a:cubicBezTo>
                  <a:lnTo>
                    <a:pt x="134" y="2097"/>
                  </a:lnTo>
                  <a:cubicBezTo>
                    <a:pt x="134" y="2097"/>
                    <a:pt x="134" y="2097"/>
                    <a:pt x="134" y="2097"/>
                  </a:cubicBezTo>
                  <a:lnTo>
                    <a:pt x="340" y="2204"/>
                  </a:lnTo>
                  <a:lnTo>
                    <a:pt x="1553" y="161"/>
                  </a:lnTo>
                  <a:lnTo>
                    <a:pt x="1553" y="161"/>
                  </a:lnTo>
                  <a:lnTo>
                    <a:pt x="1535" y="152"/>
                  </a:lnTo>
                  <a:cubicBezTo>
                    <a:pt x="1517" y="143"/>
                    <a:pt x="1499" y="134"/>
                    <a:pt x="1482" y="125"/>
                  </a:cubicBezTo>
                  <a:lnTo>
                    <a:pt x="1330" y="45"/>
                  </a:lnTo>
                  <a:lnTo>
                    <a:pt x="1330" y="45"/>
                  </a:lnTo>
                  <a:lnTo>
                    <a:pt x="1330" y="45"/>
                  </a:lnTo>
                  <a:cubicBezTo>
                    <a:pt x="1294" y="27"/>
                    <a:pt x="1259" y="9"/>
                    <a:pt x="1223" y="0"/>
                  </a:cubicBezTo>
                  <a:cubicBezTo>
                    <a:pt x="1143" y="45"/>
                    <a:pt x="1062" y="107"/>
                    <a:pt x="991" y="170"/>
                  </a:cubicBezTo>
                  <a:cubicBezTo>
                    <a:pt x="955" y="196"/>
                    <a:pt x="920" y="232"/>
                    <a:pt x="893" y="259"/>
                  </a:cubicBezTo>
                  <a:cubicBezTo>
                    <a:pt x="527" y="607"/>
                    <a:pt x="233" y="1088"/>
                    <a:pt x="90" y="1570"/>
                  </a:cubicBezTo>
                  <a:cubicBezTo>
                    <a:pt x="90" y="1570"/>
                    <a:pt x="81" y="1570"/>
                    <a:pt x="81" y="1579"/>
                  </a:cubicBezTo>
                  <a:cubicBezTo>
                    <a:pt x="45" y="1704"/>
                    <a:pt x="18" y="1838"/>
                    <a:pt x="1" y="197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3099750" y="3347125"/>
              <a:ext cx="42200" cy="55550"/>
            </a:xfrm>
            <a:custGeom>
              <a:avLst/>
              <a:gdLst/>
              <a:ahLst/>
              <a:cxnLst/>
              <a:rect l="l" t="t" r="r" b="b"/>
              <a:pathLst>
                <a:path w="1688" h="2222" extrusionOk="0">
                  <a:moveTo>
                    <a:pt x="1" y="1597"/>
                  </a:moveTo>
                  <a:cubicBezTo>
                    <a:pt x="1" y="1865"/>
                    <a:pt x="99" y="2052"/>
                    <a:pt x="260" y="2142"/>
                  </a:cubicBezTo>
                  <a:cubicBezTo>
                    <a:pt x="411" y="2222"/>
                    <a:pt x="616" y="2213"/>
                    <a:pt x="848" y="2079"/>
                  </a:cubicBezTo>
                  <a:cubicBezTo>
                    <a:pt x="1312" y="1812"/>
                    <a:pt x="1687" y="1160"/>
                    <a:pt x="1687" y="625"/>
                  </a:cubicBezTo>
                  <a:cubicBezTo>
                    <a:pt x="1687" y="375"/>
                    <a:pt x="1607" y="188"/>
                    <a:pt x="1473" y="99"/>
                  </a:cubicBezTo>
                  <a:cubicBezTo>
                    <a:pt x="1464" y="99"/>
                    <a:pt x="1464" y="90"/>
                    <a:pt x="1455" y="90"/>
                  </a:cubicBezTo>
                  <a:cubicBezTo>
                    <a:pt x="1437" y="81"/>
                    <a:pt x="1419" y="72"/>
                    <a:pt x="1402" y="63"/>
                  </a:cubicBezTo>
                  <a:cubicBezTo>
                    <a:pt x="1268" y="1"/>
                    <a:pt x="1098" y="18"/>
                    <a:pt x="911" y="108"/>
                  </a:cubicBezTo>
                  <a:cubicBezTo>
                    <a:pt x="875" y="134"/>
                    <a:pt x="840" y="170"/>
                    <a:pt x="813" y="197"/>
                  </a:cubicBezTo>
                  <a:cubicBezTo>
                    <a:pt x="447" y="545"/>
                    <a:pt x="153" y="1026"/>
                    <a:pt x="10" y="1508"/>
                  </a:cubicBezTo>
                  <a:cubicBezTo>
                    <a:pt x="1" y="1535"/>
                    <a:pt x="1" y="1571"/>
                    <a:pt x="1" y="159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3114475" y="3366975"/>
              <a:ext cx="14750" cy="18325"/>
            </a:xfrm>
            <a:custGeom>
              <a:avLst/>
              <a:gdLst/>
              <a:ahLst/>
              <a:cxnLst/>
              <a:rect l="l" t="t" r="r" b="b"/>
              <a:pathLst>
                <a:path w="590" h="733" extrusionOk="0">
                  <a:moveTo>
                    <a:pt x="1" y="491"/>
                  </a:moveTo>
                  <a:cubicBezTo>
                    <a:pt x="1" y="331"/>
                    <a:pt x="117" y="125"/>
                    <a:pt x="259" y="45"/>
                  </a:cubicBezTo>
                  <a:cubicBezTo>
                    <a:pt x="331" y="1"/>
                    <a:pt x="393" y="1"/>
                    <a:pt x="447" y="27"/>
                  </a:cubicBezTo>
                  <a:lnTo>
                    <a:pt x="447" y="27"/>
                  </a:lnTo>
                  <a:lnTo>
                    <a:pt x="447" y="27"/>
                  </a:lnTo>
                  <a:lnTo>
                    <a:pt x="447" y="27"/>
                  </a:lnTo>
                  <a:lnTo>
                    <a:pt x="590" y="108"/>
                  </a:lnTo>
                  <a:lnTo>
                    <a:pt x="215" y="732"/>
                  </a:lnTo>
                  <a:lnTo>
                    <a:pt x="81" y="661"/>
                  </a:lnTo>
                  <a:cubicBezTo>
                    <a:pt x="81" y="661"/>
                    <a:pt x="81" y="661"/>
                    <a:pt x="72" y="661"/>
                  </a:cubicBezTo>
                  <a:lnTo>
                    <a:pt x="72" y="661"/>
                  </a:lnTo>
                  <a:cubicBezTo>
                    <a:pt x="27" y="634"/>
                    <a:pt x="1" y="571"/>
                    <a:pt x="1" y="49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3117825" y="3367875"/>
              <a:ext cx="12950" cy="18975"/>
            </a:xfrm>
            <a:custGeom>
              <a:avLst/>
              <a:gdLst/>
              <a:ahLst/>
              <a:cxnLst/>
              <a:rect l="l" t="t" r="r" b="b"/>
              <a:pathLst>
                <a:path w="518" h="759" extrusionOk="0">
                  <a:moveTo>
                    <a:pt x="1" y="535"/>
                  </a:moveTo>
                  <a:cubicBezTo>
                    <a:pt x="1" y="696"/>
                    <a:pt x="117" y="758"/>
                    <a:pt x="259" y="678"/>
                  </a:cubicBezTo>
                  <a:cubicBezTo>
                    <a:pt x="402" y="598"/>
                    <a:pt x="518" y="393"/>
                    <a:pt x="518" y="232"/>
                  </a:cubicBezTo>
                  <a:cubicBezTo>
                    <a:pt x="518" y="72"/>
                    <a:pt x="402" y="0"/>
                    <a:pt x="259" y="80"/>
                  </a:cubicBezTo>
                  <a:cubicBezTo>
                    <a:pt x="117" y="170"/>
                    <a:pt x="1" y="366"/>
                    <a:pt x="1" y="53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2953000" y="2921600"/>
              <a:ext cx="706350" cy="566500"/>
            </a:xfrm>
            <a:custGeom>
              <a:avLst/>
              <a:gdLst/>
              <a:ahLst/>
              <a:cxnLst/>
              <a:rect l="l" t="t" r="r" b="b"/>
              <a:pathLst>
                <a:path w="28254" h="22660" extrusionOk="0">
                  <a:moveTo>
                    <a:pt x="1" y="18270"/>
                  </a:moveTo>
                  <a:lnTo>
                    <a:pt x="1" y="22660"/>
                  </a:lnTo>
                  <a:lnTo>
                    <a:pt x="4854" y="19974"/>
                  </a:lnTo>
                  <a:lnTo>
                    <a:pt x="5015" y="19876"/>
                  </a:lnTo>
                  <a:cubicBezTo>
                    <a:pt x="4979" y="19725"/>
                    <a:pt x="4952" y="19546"/>
                    <a:pt x="4952" y="19350"/>
                  </a:cubicBezTo>
                  <a:cubicBezTo>
                    <a:pt x="4952" y="18128"/>
                    <a:pt x="5817" y="16638"/>
                    <a:pt x="6888" y="16022"/>
                  </a:cubicBezTo>
                  <a:cubicBezTo>
                    <a:pt x="7950" y="15407"/>
                    <a:pt x="8815" y="15898"/>
                    <a:pt x="8815" y="17120"/>
                  </a:cubicBezTo>
                  <a:cubicBezTo>
                    <a:pt x="8815" y="17316"/>
                    <a:pt x="8797" y="17521"/>
                    <a:pt x="8752" y="17717"/>
                  </a:cubicBezTo>
                  <a:lnTo>
                    <a:pt x="8770" y="17708"/>
                  </a:lnTo>
                  <a:lnTo>
                    <a:pt x="21295" y="10500"/>
                  </a:lnTo>
                  <a:cubicBezTo>
                    <a:pt x="21287" y="10420"/>
                    <a:pt x="21287" y="10340"/>
                    <a:pt x="21287" y="10251"/>
                  </a:cubicBezTo>
                  <a:cubicBezTo>
                    <a:pt x="21287" y="9028"/>
                    <a:pt x="22152" y="7539"/>
                    <a:pt x="23213" y="6923"/>
                  </a:cubicBezTo>
                  <a:cubicBezTo>
                    <a:pt x="24284" y="6307"/>
                    <a:pt x="25140" y="6798"/>
                    <a:pt x="25140" y="8020"/>
                  </a:cubicBezTo>
                  <a:cubicBezTo>
                    <a:pt x="25140" y="8109"/>
                    <a:pt x="25140" y="8199"/>
                    <a:pt x="25131" y="8288"/>
                  </a:cubicBezTo>
                  <a:lnTo>
                    <a:pt x="28254" y="6486"/>
                  </a:lnTo>
                  <a:lnTo>
                    <a:pt x="28254" y="2123"/>
                  </a:lnTo>
                  <a:lnTo>
                    <a:pt x="23900" y="3051"/>
                  </a:lnTo>
                  <a:lnTo>
                    <a:pt x="22767" y="0"/>
                  </a:lnTo>
                  <a:lnTo>
                    <a:pt x="12526" y="5915"/>
                  </a:lnTo>
                  <a:lnTo>
                    <a:pt x="10813" y="10616"/>
                  </a:ln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3231800" y="3019725"/>
              <a:ext cx="311350" cy="297775"/>
            </a:xfrm>
            <a:custGeom>
              <a:avLst/>
              <a:gdLst/>
              <a:ahLst/>
              <a:cxnLst/>
              <a:rect l="l" t="t" r="r" b="b"/>
              <a:pathLst>
                <a:path w="12454" h="11911" extrusionOk="0">
                  <a:moveTo>
                    <a:pt x="0" y="7191"/>
                  </a:moveTo>
                  <a:lnTo>
                    <a:pt x="0" y="11910"/>
                  </a:lnTo>
                  <a:lnTo>
                    <a:pt x="188" y="11803"/>
                  </a:lnTo>
                  <a:lnTo>
                    <a:pt x="9813" y="6236"/>
                  </a:lnTo>
                  <a:cubicBezTo>
                    <a:pt x="9813" y="6227"/>
                    <a:pt x="9813" y="6210"/>
                    <a:pt x="9813" y="6201"/>
                  </a:cubicBezTo>
                  <a:cubicBezTo>
                    <a:pt x="9813" y="4970"/>
                    <a:pt x="10679" y="3480"/>
                    <a:pt x="11740" y="2864"/>
                  </a:cubicBezTo>
                  <a:cubicBezTo>
                    <a:pt x="11990" y="2721"/>
                    <a:pt x="12231" y="2641"/>
                    <a:pt x="12454" y="2614"/>
                  </a:cubicBezTo>
                  <a:lnTo>
                    <a:pt x="12454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3236475" y="3020625"/>
              <a:ext cx="302000" cy="288825"/>
            </a:xfrm>
            <a:custGeom>
              <a:avLst/>
              <a:gdLst/>
              <a:ahLst/>
              <a:cxnLst/>
              <a:rect l="l" t="t" r="r" b="b"/>
              <a:pathLst>
                <a:path w="12080" h="11553" extrusionOk="0">
                  <a:moveTo>
                    <a:pt x="9448" y="6102"/>
                  </a:moveTo>
                  <a:cubicBezTo>
                    <a:pt x="9475" y="4826"/>
                    <a:pt x="10367" y="3301"/>
                    <a:pt x="11464" y="2677"/>
                  </a:cubicBezTo>
                  <a:cubicBezTo>
                    <a:pt x="11678" y="2552"/>
                    <a:pt x="11883" y="2462"/>
                    <a:pt x="12080" y="2418"/>
                  </a:cubicBezTo>
                  <a:lnTo>
                    <a:pt x="12080" y="0"/>
                  </a:lnTo>
                  <a:lnTo>
                    <a:pt x="1" y="6923"/>
                  </a:lnTo>
                  <a:lnTo>
                    <a:pt x="1" y="11553"/>
                  </a:ln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3231800" y="2937200"/>
              <a:ext cx="311350" cy="244025"/>
            </a:xfrm>
            <a:custGeom>
              <a:avLst/>
              <a:gdLst/>
              <a:ahLst/>
              <a:cxnLst/>
              <a:rect l="l" t="t" r="r" b="b"/>
              <a:pathLst>
                <a:path w="12454" h="9761" extrusionOk="0">
                  <a:moveTo>
                    <a:pt x="12454" y="2570"/>
                  </a:moveTo>
                  <a:lnTo>
                    <a:pt x="11428" y="1"/>
                  </a:lnTo>
                  <a:lnTo>
                    <a:pt x="1535" y="5710"/>
                  </a:lnTo>
                  <a:lnTo>
                    <a:pt x="0" y="976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3240725" y="2943900"/>
              <a:ext cx="296650" cy="226850"/>
            </a:xfrm>
            <a:custGeom>
              <a:avLst/>
              <a:gdLst/>
              <a:ahLst/>
              <a:cxnLst/>
              <a:rect l="l" t="t" r="r" b="b"/>
              <a:pathLst>
                <a:path w="11866" h="9074" extrusionOk="0">
                  <a:moveTo>
                    <a:pt x="0" y="9073"/>
                  </a:moveTo>
                  <a:lnTo>
                    <a:pt x="1802" y="8038"/>
                  </a:lnTo>
                  <a:lnTo>
                    <a:pt x="7057" y="5005"/>
                  </a:lnTo>
                  <a:lnTo>
                    <a:pt x="9233" y="3747"/>
                  </a:lnTo>
                  <a:lnTo>
                    <a:pt x="11856" y="2231"/>
                  </a:lnTo>
                  <a:lnTo>
                    <a:pt x="11865" y="2222"/>
                  </a:lnTo>
                  <a:lnTo>
                    <a:pt x="10982" y="0"/>
                  </a:lnTo>
                  <a:lnTo>
                    <a:pt x="9483" y="866"/>
                  </a:lnTo>
                  <a:lnTo>
                    <a:pt x="6521" y="2579"/>
                  </a:lnTo>
                  <a:lnTo>
                    <a:pt x="4336" y="3836"/>
                  </a:lnTo>
                  <a:lnTo>
                    <a:pt x="1320" y="5576"/>
                  </a:lnTo>
                  <a:lnTo>
                    <a:pt x="589" y="75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3477800" y="2943900"/>
              <a:ext cx="59575" cy="55775"/>
            </a:xfrm>
            <a:custGeom>
              <a:avLst/>
              <a:gdLst/>
              <a:ahLst/>
              <a:cxnLst/>
              <a:rect l="l" t="t" r="r" b="b"/>
              <a:pathLst>
                <a:path w="2383" h="2231" extrusionOk="0">
                  <a:moveTo>
                    <a:pt x="0" y="866"/>
                  </a:moveTo>
                  <a:lnTo>
                    <a:pt x="2373" y="2231"/>
                  </a:lnTo>
                  <a:lnTo>
                    <a:pt x="2382" y="2222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3403750" y="2943900"/>
              <a:ext cx="133625" cy="93700"/>
            </a:xfrm>
            <a:custGeom>
              <a:avLst/>
              <a:gdLst/>
              <a:ahLst/>
              <a:cxnLst/>
              <a:rect l="l" t="t" r="r" b="b"/>
              <a:pathLst>
                <a:path w="5345" h="3748" extrusionOk="0">
                  <a:moveTo>
                    <a:pt x="0" y="2579"/>
                  </a:moveTo>
                  <a:lnTo>
                    <a:pt x="2712" y="3747"/>
                  </a:lnTo>
                  <a:lnTo>
                    <a:pt x="5335" y="2231"/>
                  </a:lnTo>
                  <a:lnTo>
                    <a:pt x="5344" y="2222"/>
                  </a:lnTo>
                  <a:lnTo>
                    <a:pt x="4461" y="0"/>
                  </a:lnTo>
                  <a:lnTo>
                    <a:pt x="2962" y="86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3255425" y="3039800"/>
              <a:ext cx="161725" cy="105075"/>
            </a:xfrm>
            <a:custGeom>
              <a:avLst/>
              <a:gdLst/>
              <a:ahLst/>
              <a:cxnLst/>
              <a:rect l="l" t="t" r="r" b="b"/>
              <a:pathLst>
                <a:path w="6469" h="4203" extrusionOk="0">
                  <a:moveTo>
                    <a:pt x="1" y="3685"/>
                  </a:moveTo>
                  <a:lnTo>
                    <a:pt x="1214" y="4202"/>
                  </a:lnTo>
                  <a:lnTo>
                    <a:pt x="6469" y="1169"/>
                  </a:lnTo>
                  <a:lnTo>
                    <a:pt x="3748" y="0"/>
                  </a:lnTo>
                  <a:lnTo>
                    <a:pt x="732" y="174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3374525" y="3096225"/>
              <a:ext cx="4700" cy="137625"/>
            </a:xfrm>
            <a:custGeom>
              <a:avLst/>
              <a:gdLst/>
              <a:ahLst/>
              <a:cxnLst/>
              <a:rect l="l" t="t" r="r" b="b"/>
              <a:pathLst>
                <a:path w="188" h="5505" extrusionOk="0">
                  <a:moveTo>
                    <a:pt x="1" y="5505"/>
                  </a:moveTo>
                  <a:lnTo>
                    <a:pt x="188" y="5398"/>
                  </a:lnTo>
                  <a:lnTo>
                    <a:pt x="188" y="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3231800" y="3178525"/>
              <a:ext cx="4700" cy="133600"/>
            </a:xfrm>
            <a:custGeom>
              <a:avLst/>
              <a:gdLst/>
              <a:ahLst/>
              <a:cxnLst/>
              <a:rect l="l" t="t" r="r" b="b"/>
              <a:pathLst>
                <a:path w="188" h="5344" extrusionOk="0">
                  <a:moveTo>
                    <a:pt x="0" y="107"/>
                  </a:moveTo>
                  <a:lnTo>
                    <a:pt x="0" y="5344"/>
                  </a:lnTo>
                  <a:lnTo>
                    <a:pt x="188" y="523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3538450" y="3001450"/>
              <a:ext cx="4700" cy="79625"/>
            </a:xfrm>
            <a:custGeom>
              <a:avLst/>
              <a:gdLst/>
              <a:ahLst/>
              <a:cxnLst/>
              <a:rect l="l" t="t" r="r" b="b"/>
              <a:pathLst>
                <a:path w="188" h="3185" extrusionOk="0">
                  <a:moveTo>
                    <a:pt x="1" y="107"/>
                  </a:moveTo>
                  <a:lnTo>
                    <a:pt x="1" y="3185"/>
                  </a:lnTo>
                  <a:lnTo>
                    <a:pt x="188" y="3078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2695850" y="3232050"/>
              <a:ext cx="257175" cy="256050"/>
            </a:xfrm>
            <a:custGeom>
              <a:avLst/>
              <a:gdLst/>
              <a:ahLst/>
              <a:cxnLst/>
              <a:rect l="l" t="t" r="r" b="b"/>
              <a:pathLst>
                <a:path w="10287" h="10242" extrusionOk="0">
                  <a:moveTo>
                    <a:pt x="10287" y="10242"/>
                  </a:moveTo>
                  <a:lnTo>
                    <a:pt x="1" y="4389"/>
                  </a:lnTo>
                  <a:lnTo>
                    <a:pt x="1" y="0"/>
                  </a:lnTo>
                  <a:lnTo>
                    <a:pt x="10287" y="5852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2695850" y="3040700"/>
              <a:ext cx="527500" cy="337675"/>
            </a:xfrm>
            <a:custGeom>
              <a:avLst/>
              <a:gdLst/>
              <a:ahLst/>
              <a:cxnLst/>
              <a:rect l="l" t="t" r="r" b="b"/>
              <a:pathLst>
                <a:path w="21100" h="13507" extrusionOk="0">
                  <a:moveTo>
                    <a:pt x="10287" y="13506"/>
                  </a:moveTo>
                  <a:lnTo>
                    <a:pt x="1" y="7654"/>
                  </a:lnTo>
                  <a:lnTo>
                    <a:pt x="10813" y="0"/>
                  </a:lnTo>
                  <a:lnTo>
                    <a:pt x="21099" y="5852"/>
                  </a:ln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3009000" y="2775300"/>
              <a:ext cx="513200" cy="294175"/>
            </a:xfrm>
            <a:custGeom>
              <a:avLst/>
              <a:gdLst/>
              <a:ahLst/>
              <a:cxnLst/>
              <a:rect l="l" t="t" r="r" b="b"/>
              <a:pathLst>
                <a:path w="20528" h="11767" extrusionOk="0">
                  <a:moveTo>
                    <a:pt x="10286" y="11767"/>
                  </a:moveTo>
                  <a:lnTo>
                    <a:pt x="20527" y="5852"/>
                  </a:lnTo>
                  <a:lnTo>
                    <a:pt x="10241" y="0"/>
                  </a:lnTo>
                  <a:lnTo>
                    <a:pt x="0" y="59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3009000" y="2775300"/>
              <a:ext cx="513200" cy="147875"/>
            </a:xfrm>
            <a:custGeom>
              <a:avLst/>
              <a:gdLst/>
              <a:ahLst/>
              <a:cxnLst/>
              <a:rect l="l" t="t" r="r" b="b"/>
              <a:pathLst>
                <a:path w="20528" h="5915" extrusionOk="0">
                  <a:moveTo>
                    <a:pt x="20527" y="5852"/>
                  </a:moveTo>
                  <a:lnTo>
                    <a:pt x="0" y="5915"/>
                  </a:lnTo>
                  <a:lnTo>
                    <a:pt x="10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3108900" y="2980025"/>
              <a:ext cx="312275" cy="89450"/>
            </a:xfrm>
            <a:custGeom>
              <a:avLst/>
              <a:gdLst/>
              <a:ahLst/>
              <a:cxnLst/>
              <a:rect l="l" t="t" r="r" b="b"/>
              <a:pathLst>
                <a:path w="12491" h="3578" extrusionOk="0">
                  <a:moveTo>
                    <a:pt x="12490" y="1"/>
                  </a:moveTo>
                  <a:lnTo>
                    <a:pt x="1" y="1"/>
                  </a:lnTo>
                  <a:lnTo>
                    <a:pt x="6290" y="35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3147050" y="2820800"/>
              <a:ext cx="147000" cy="145875"/>
            </a:xfrm>
            <a:custGeom>
              <a:avLst/>
              <a:gdLst/>
              <a:ahLst/>
              <a:cxnLst/>
              <a:rect l="l" t="t" r="r" b="b"/>
              <a:pathLst>
                <a:path w="5880" h="5835" extrusionOk="0">
                  <a:moveTo>
                    <a:pt x="5879" y="5834"/>
                  </a:moveTo>
                  <a:lnTo>
                    <a:pt x="5014" y="5834"/>
                  </a:lnTo>
                  <a:lnTo>
                    <a:pt x="0" y="3105"/>
                  </a:lnTo>
                  <a:lnTo>
                    <a:pt x="179" y="1294"/>
                  </a:lnTo>
                  <a:lnTo>
                    <a:pt x="2222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3179600" y="2853125"/>
              <a:ext cx="172875" cy="99950"/>
            </a:xfrm>
            <a:custGeom>
              <a:avLst/>
              <a:gdLst/>
              <a:ahLst/>
              <a:cxnLst/>
              <a:rect l="l" t="t" r="r" b="b"/>
              <a:pathLst>
                <a:path w="6915" h="3998" extrusionOk="0">
                  <a:moveTo>
                    <a:pt x="6914" y="2650"/>
                  </a:moveTo>
                  <a:lnTo>
                    <a:pt x="2338" y="1"/>
                  </a:lnTo>
                  <a:lnTo>
                    <a:pt x="1" y="1348"/>
                  </a:lnTo>
                  <a:lnTo>
                    <a:pt x="4577" y="3997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3179600" y="2886800"/>
              <a:ext cx="114450" cy="79875"/>
            </a:xfrm>
            <a:custGeom>
              <a:avLst/>
              <a:gdLst/>
              <a:ahLst/>
              <a:cxnLst/>
              <a:rect l="l" t="t" r="r" b="b"/>
              <a:pathLst>
                <a:path w="4578" h="3195" extrusionOk="0">
                  <a:moveTo>
                    <a:pt x="1" y="1"/>
                  </a:moveTo>
                  <a:lnTo>
                    <a:pt x="1" y="545"/>
                  </a:lnTo>
                  <a:lnTo>
                    <a:pt x="4577" y="3194"/>
                  </a:lnTo>
                  <a:lnTo>
                    <a:pt x="4577" y="2650"/>
                  </a:lnTo>
                  <a:close/>
                </a:path>
              </a:pathLst>
            </a:custGeom>
            <a:solidFill>
              <a:srgbClr val="1A1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3294025" y="2919375"/>
              <a:ext cx="58450" cy="47300"/>
            </a:xfrm>
            <a:custGeom>
              <a:avLst/>
              <a:gdLst/>
              <a:ahLst/>
              <a:cxnLst/>
              <a:rect l="l" t="t" r="r" b="b"/>
              <a:pathLst>
                <a:path w="2338" h="1892" extrusionOk="0">
                  <a:moveTo>
                    <a:pt x="2337" y="0"/>
                  </a:moveTo>
                  <a:lnTo>
                    <a:pt x="2337" y="544"/>
                  </a:lnTo>
                  <a:lnTo>
                    <a:pt x="0" y="1891"/>
                  </a:lnTo>
                  <a:lnTo>
                    <a:pt x="0" y="134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3294675" y="2869175"/>
              <a:ext cx="53350" cy="81450"/>
            </a:xfrm>
            <a:custGeom>
              <a:avLst/>
              <a:gdLst/>
              <a:ahLst/>
              <a:cxnLst/>
              <a:rect l="l" t="t" r="r" b="b"/>
              <a:pathLst>
                <a:path w="2134" h="3258" extrusionOk="0">
                  <a:moveTo>
                    <a:pt x="1" y="3257"/>
                  </a:moveTo>
                  <a:lnTo>
                    <a:pt x="2133" y="2026"/>
                  </a:lnTo>
                  <a:lnTo>
                    <a:pt x="1669" y="1"/>
                  </a:lnTo>
                  <a:lnTo>
                    <a:pt x="465" y="70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3197000" y="2806525"/>
              <a:ext cx="139425" cy="80300"/>
            </a:xfrm>
            <a:custGeom>
              <a:avLst/>
              <a:gdLst/>
              <a:ahLst/>
              <a:cxnLst/>
              <a:rect l="l" t="t" r="r" b="b"/>
              <a:pathLst>
                <a:path w="5577" h="3212" extrusionOk="0">
                  <a:moveTo>
                    <a:pt x="1" y="705"/>
                  </a:moveTo>
                  <a:lnTo>
                    <a:pt x="4372" y="3212"/>
                  </a:lnTo>
                  <a:lnTo>
                    <a:pt x="5576" y="2507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3185400" y="2824125"/>
              <a:ext cx="120900" cy="126500"/>
            </a:xfrm>
            <a:custGeom>
              <a:avLst/>
              <a:gdLst/>
              <a:ahLst/>
              <a:cxnLst/>
              <a:rect l="l" t="t" r="r" b="b"/>
              <a:pathLst>
                <a:path w="4836" h="5060" extrusionOk="0">
                  <a:moveTo>
                    <a:pt x="1" y="2552"/>
                  </a:moveTo>
                  <a:lnTo>
                    <a:pt x="4372" y="5059"/>
                  </a:lnTo>
                  <a:lnTo>
                    <a:pt x="4836" y="2508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1A1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3197000" y="2824125"/>
              <a:ext cx="109300" cy="104400"/>
            </a:xfrm>
            <a:custGeom>
              <a:avLst/>
              <a:gdLst/>
              <a:ahLst/>
              <a:cxnLst/>
              <a:rect l="l" t="t" r="r" b="b"/>
              <a:pathLst>
                <a:path w="4372" h="4176" extrusionOk="0">
                  <a:moveTo>
                    <a:pt x="4372" y="2508"/>
                  </a:moveTo>
                  <a:lnTo>
                    <a:pt x="3480" y="4176"/>
                  </a:lnTo>
                  <a:lnTo>
                    <a:pt x="1" y="21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2983350" y="2943225"/>
              <a:ext cx="95475" cy="90575"/>
            </a:xfrm>
            <a:custGeom>
              <a:avLst/>
              <a:gdLst/>
              <a:ahLst/>
              <a:cxnLst/>
              <a:rect l="l" t="t" r="r" b="b"/>
              <a:pathLst>
                <a:path w="3819" h="3623" extrusionOk="0">
                  <a:moveTo>
                    <a:pt x="0" y="3623"/>
                  </a:moveTo>
                  <a:lnTo>
                    <a:pt x="3818" y="1419"/>
                  </a:lnTo>
                  <a:lnTo>
                    <a:pt x="132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3101325" y="3012800"/>
              <a:ext cx="13850" cy="14750"/>
            </a:xfrm>
            <a:custGeom>
              <a:avLst/>
              <a:gdLst/>
              <a:ahLst/>
              <a:cxnLst/>
              <a:rect l="l" t="t" r="r" b="b"/>
              <a:pathLst>
                <a:path w="554" h="590" extrusionOk="0">
                  <a:moveTo>
                    <a:pt x="36" y="349"/>
                  </a:moveTo>
                  <a:lnTo>
                    <a:pt x="411" y="572"/>
                  </a:lnTo>
                  <a:cubicBezTo>
                    <a:pt x="446" y="590"/>
                    <a:pt x="482" y="572"/>
                    <a:pt x="500" y="536"/>
                  </a:cubicBezTo>
                  <a:lnTo>
                    <a:pt x="545" y="394"/>
                  </a:lnTo>
                  <a:cubicBezTo>
                    <a:pt x="553" y="367"/>
                    <a:pt x="545" y="340"/>
                    <a:pt x="518" y="322"/>
                  </a:cubicBezTo>
                  <a:lnTo>
                    <a:pt x="357" y="233"/>
                  </a:lnTo>
                  <a:lnTo>
                    <a:pt x="455" y="28"/>
                  </a:lnTo>
                  <a:lnTo>
                    <a:pt x="393" y="1"/>
                  </a:lnTo>
                  <a:lnTo>
                    <a:pt x="304" y="197"/>
                  </a:lnTo>
                  <a:lnTo>
                    <a:pt x="143" y="99"/>
                  </a:lnTo>
                  <a:cubicBezTo>
                    <a:pt x="107" y="81"/>
                    <a:pt x="72" y="99"/>
                    <a:pt x="54" y="135"/>
                  </a:cubicBezTo>
                  <a:lnTo>
                    <a:pt x="9" y="286"/>
                  </a:lnTo>
                  <a:cubicBezTo>
                    <a:pt x="0" y="313"/>
                    <a:pt x="9" y="340"/>
                    <a:pt x="36" y="34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2982675" y="3025750"/>
              <a:ext cx="238650" cy="141200"/>
            </a:xfrm>
            <a:custGeom>
              <a:avLst/>
              <a:gdLst/>
              <a:ahLst/>
              <a:cxnLst/>
              <a:rect l="l" t="t" r="r" b="b"/>
              <a:pathLst>
                <a:path w="9546" h="5648" extrusionOk="0">
                  <a:moveTo>
                    <a:pt x="0" y="348"/>
                  </a:moveTo>
                  <a:lnTo>
                    <a:pt x="589" y="0"/>
                  </a:lnTo>
                  <a:lnTo>
                    <a:pt x="9546" y="5068"/>
                  </a:lnTo>
                  <a:lnTo>
                    <a:pt x="9332" y="564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3044225" y="3069450"/>
              <a:ext cx="194950" cy="97500"/>
            </a:xfrm>
            <a:custGeom>
              <a:avLst/>
              <a:gdLst/>
              <a:ahLst/>
              <a:cxnLst/>
              <a:rect l="l" t="t" r="r" b="b"/>
              <a:pathLst>
                <a:path w="7798" h="3900" extrusionOk="0">
                  <a:moveTo>
                    <a:pt x="7798" y="1339"/>
                  </a:moveTo>
                  <a:lnTo>
                    <a:pt x="1" y="1"/>
                  </a:lnTo>
                  <a:lnTo>
                    <a:pt x="6870" y="389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2983125" y="2943225"/>
              <a:ext cx="266100" cy="132500"/>
            </a:xfrm>
            <a:custGeom>
              <a:avLst/>
              <a:gdLst/>
              <a:ahLst/>
              <a:cxnLst/>
              <a:rect l="l" t="t" r="r" b="b"/>
              <a:pathLst>
                <a:path w="10644" h="5300" extrusionOk="0">
                  <a:moveTo>
                    <a:pt x="10643" y="5300"/>
                  </a:moveTo>
                  <a:lnTo>
                    <a:pt x="0" y="3649"/>
                  </a:lnTo>
                  <a:lnTo>
                    <a:pt x="13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3098650" y="3003450"/>
              <a:ext cx="35025" cy="35700"/>
            </a:xfrm>
            <a:custGeom>
              <a:avLst/>
              <a:gdLst/>
              <a:ahLst/>
              <a:cxnLst/>
              <a:rect l="l" t="t" r="r" b="b"/>
              <a:pathLst>
                <a:path w="1401" h="1428" extrusionOk="0">
                  <a:moveTo>
                    <a:pt x="90" y="821"/>
                  </a:moveTo>
                  <a:lnTo>
                    <a:pt x="1053" y="1383"/>
                  </a:lnTo>
                  <a:cubicBezTo>
                    <a:pt x="1133" y="1428"/>
                    <a:pt x="1231" y="1392"/>
                    <a:pt x="1258" y="1303"/>
                  </a:cubicBezTo>
                  <a:lnTo>
                    <a:pt x="1383" y="928"/>
                  </a:lnTo>
                  <a:cubicBezTo>
                    <a:pt x="1401" y="866"/>
                    <a:pt x="1374" y="794"/>
                    <a:pt x="1312" y="759"/>
                  </a:cubicBezTo>
                  <a:lnTo>
                    <a:pt x="910" y="518"/>
                  </a:lnTo>
                  <a:lnTo>
                    <a:pt x="1107" y="81"/>
                  </a:lnTo>
                  <a:lnTo>
                    <a:pt x="964" y="0"/>
                  </a:lnTo>
                  <a:lnTo>
                    <a:pt x="768" y="429"/>
                  </a:lnTo>
                  <a:lnTo>
                    <a:pt x="357" y="188"/>
                  </a:lnTo>
                  <a:cubicBezTo>
                    <a:pt x="277" y="143"/>
                    <a:pt x="170" y="179"/>
                    <a:pt x="143" y="268"/>
                  </a:cubicBezTo>
                  <a:lnTo>
                    <a:pt x="18" y="652"/>
                  </a:lnTo>
                  <a:cubicBezTo>
                    <a:pt x="0" y="714"/>
                    <a:pt x="27" y="785"/>
                    <a:pt x="90" y="8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3249400" y="3165575"/>
              <a:ext cx="33275" cy="47975"/>
            </a:xfrm>
            <a:custGeom>
              <a:avLst/>
              <a:gdLst/>
              <a:ahLst/>
              <a:cxnLst/>
              <a:rect l="l" t="t" r="r" b="b"/>
              <a:pathLst>
                <a:path w="1331" h="1919" extrusionOk="0">
                  <a:moveTo>
                    <a:pt x="840" y="1919"/>
                  </a:moveTo>
                  <a:cubicBezTo>
                    <a:pt x="920" y="1919"/>
                    <a:pt x="1000" y="1901"/>
                    <a:pt x="1080" y="1856"/>
                  </a:cubicBezTo>
                  <a:cubicBezTo>
                    <a:pt x="1232" y="1767"/>
                    <a:pt x="1330" y="1607"/>
                    <a:pt x="1330" y="1428"/>
                  </a:cubicBezTo>
                  <a:lnTo>
                    <a:pt x="1330" y="188"/>
                  </a:lnTo>
                  <a:cubicBezTo>
                    <a:pt x="1330" y="90"/>
                    <a:pt x="1250" y="1"/>
                    <a:pt x="1143" y="1"/>
                  </a:cubicBezTo>
                  <a:cubicBezTo>
                    <a:pt x="1036" y="1"/>
                    <a:pt x="947" y="90"/>
                    <a:pt x="947" y="188"/>
                  </a:cubicBezTo>
                  <a:lnTo>
                    <a:pt x="947" y="1428"/>
                  </a:lnTo>
                  <a:cubicBezTo>
                    <a:pt x="947" y="1482"/>
                    <a:pt x="911" y="1509"/>
                    <a:pt x="893" y="1526"/>
                  </a:cubicBezTo>
                  <a:cubicBezTo>
                    <a:pt x="875" y="1535"/>
                    <a:pt x="831" y="1553"/>
                    <a:pt x="777" y="1517"/>
                  </a:cubicBezTo>
                  <a:lnTo>
                    <a:pt x="322" y="1214"/>
                  </a:lnTo>
                  <a:cubicBezTo>
                    <a:pt x="233" y="1161"/>
                    <a:pt x="117" y="1187"/>
                    <a:pt x="54" y="1277"/>
                  </a:cubicBezTo>
                  <a:cubicBezTo>
                    <a:pt x="1" y="1366"/>
                    <a:pt x="28" y="1482"/>
                    <a:pt x="117" y="1535"/>
                  </a:cubicBezTo>
                  <a:lnTo>
                    <a:pt x="581" y="1839"/>
                  </a:lnTo>
                  <a:cubicBezTo>
                    <a:pt x="661" y="1892"/>
                    <a:pt x="750" y="1919"/>
                    <a:pt x="840" y="191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3257450" y="3154650"/>
              <a:ext cx="50650" cy="46875"/>
            </a:xfrm>
            <a:custGeom>
              <a:avLst/>
              <a:gdLst/>
              <a:ahLst/>
              <a:cxnLst/>
              <a:rect l="l" t="t" r="r" b="b"/>
              <a:pathLst>
                <a:path w="2026" h="1875" extrusionOk="0">
                  <a:moveTo>
                    <a:pt x="259" y="964"/>
                  </a:moveTo>
                  <a:cubicBezTo>
                    <a:pt x="259" y="973"/>
                    <a:pt x="259" y="973"/>
                    <a:pt x="259" y="973"/>
                  </a:cubicBezTo>
                  <a:cubicBezTo>
                    <a:pt x="455" y="1089"/>
                    <a:pt x="651" y="1196"/>
                    <a:pt x="848" y="1312"/>
                  </a:cubicBezTo>
                  <a:cubicBezTo>
                    <a:pt x="964" y="1375"/>
                    <a:pt x="1080" y="1437"/>
                    <a:pt x="1196" y="1508"/>
                  </a:cubicBezTo>
                  <a:cubicBezTo>
                    <a:pt x="1222" y="1526"/>
                    <a:pt x="1258" y="1553"/>
                    <a:pt x="1276" y="1589"/>
                  </a:cubicBezTo>
                  <a:cubicBezTo>
                    <a:pt x="1294" y="1607"/>
                    <a:pt x="1303" y="1633"/>
                    <a:pt x="1320" y="1660"/>
                  </a:cubicBezTo>
                  <a:cubicBezTo>
                    <a:pt x="1356" y="1714"/>
                    <a:pt x="1427" y="1758"/>
                    <a:pt x="1490" y="1785"/>
                  </a:cubicBezTo>
                  <a:cubicBezTo>
                    <a:pt x="1722" y="1874"/>
                    <a:pt x="1918" y="1651"/>
                    <a:pt x="1972" y="1446"/>
                  </a:cubicBezTo>
                  <a:cubicBezTo>
                    <a:pt x="2025" y="1178"/>
                    <a:pt x="1927" y="866"/>
                    <a:pt x="1722" y="688"/>
                  </a:cubicBezTo>
                  <a:cubicBezTo>
                    <a:pt x="1535" y="518"/>
                    <a:pt x="1320" y="393"/>
                    <a:pt x="1097" y="277"/>
                  </a:cubicBezTo>
                  <a:cubicBezTo>
                    <a:pt x="865" y="143"/>
                    <a:pt x="616" y="1"/>
                    <a:pt x="339" y="81"/>
                  </a:cubicBezTo>
                  <a:cubicBezTo>
                    <a:pt x="214" y="117"/>
                    <a:pt x="98" y="206"/>
                    <a:pt x="36" y="322"/>
                  </a:cubicBezTo>
                  <a:cubicBezTo>
                    <a:pt x="0" y="384"/>
                    <a:pt x="9" y="420"/>
                    <a:pt x="36" y="482"/>
                  </a:cubicBezTo>
                  <a:cubicBezTo>
                    <a:pt x="63" y="545"/>
                    <a:pt x="89" y="598"/>
                    <a:pt x="98" y="670"/>
                  </a:cubicBezTo>
                  <a:cubicBezTo>
                    <a:pt x="107" y="723"/>
                    <a:pt x="89" y="759"/>
                    <a:pt x="116" y="821"/>
                  </a:cubicBezTo>
                  <a:cubicBezTo>
                    <a:pt x="143" y="884"/>
                    <a:pt x="196" y="937"/>
                    <a:pt x="259" y="96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3255200" y="3154650"/>
              <a:ext cx="47750" cy="50000"/>
            </a:xfrm>
            <a:custGeom>
              <a:avLst/>
              <a:gdLst/>
              <a:ahLst/>
              <a:cxnLst/>
              <a:rect l="l" t="t" r="r" b="b"/>
              <a:pathLst>
                <a:path w="1910" h="2000" extrusionOk="0">
                  <a:moveTo>
                    <a:pt x="206" y="1080"/>
                  </a:moveTo>
                  <a:cubicBezTo>
                    <a:pt x="286" y="1143"/>
                    <a:pt x="376" y="1196"/>
                    <a:pt x="474" y="1250"/>
                  </a:cubicBezTo>
                  <a:cubicBezTo>
                    <a:pt x="643" y="1348"/>
                    <a:pt x="813" y="1446"/>
                    <a:pt x="982" y="1544"/>
                  </a:cubicBezTo>
                  <a:cubicBezTo>
                    <a:pt x="1187" y="1660"/>
                    <a:pt x="1598" y="1999"/>
                    <a:pt x="1812" y="1705"/>
                  </a:cubicBezTo>
                  <a:cubicBezTo>
                    <a:pt x="1910" y="1571"/>
                    <a:pt x="1892" y="1348"/>
                    <a:pt x="1848" y="1196"/>
                  </a:cubicBezTo>
                  <a:cubicBezTo>
                    <a:pt x="1812" y="1053"/>
                    <a:pt x="1723" y="929"/>
                    <a:pt x="1625" y="813"/>
                  </a:cubicBezTo>
                  <a:cubicBezTo>
                    <a:pt x="1544" y="732"/>
                    <a:pt x="1410" y="679"/>
                    <a:pt x="1303" y="616"/>
                  </a:cubicBezTo>
                  <a:cubicBezTo>
                    <a:pt x="1178" y="545"/>
                    <a:pt x="1045" y="465"/>
                    <a:pt x="920" y="393"/>
                  </a:cubicBezTo>
                  <a:cubicBezTo>
                    <a:pt x="697" y="268"/>
                    <a:pt x="411" y="1"/>
                    <a:pt x="153" y="197"/>
                  </a:cubicBezTo>
                  <a:cubicBezTo>
                    <a:pt x="46" y="277"/>
                    <a:pt x="19" y="411"/>
                    <a:pt x="19" y="545"/>
                  </a:cubicBezTo>
                  <a:cubicBezTo>
                    <a:pt x="10" y="679"/>
                    <a:pt x="1" y="839"/>
                    <a:pt x="90" y="955"/>
                  </a:cubicBezTo>
                  <a:cubicBezTo>
                    <a:pt x="117" y="1000"/>
                    <a:pt x="161" y="1044"/>
                    <a:pt x="206" y="10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2755400" y="3061425"/>
              <a:ext cx="431800" cy="286850"/>
            </a:xfrm>
            <a:custGeom>
              <a:avLst/>
              <a:gdLst/>
              <a:ahLst/>
              <a:cxnLst/>
              <a:rect l="l" t="t" r="r" b="b"/>
              <a:pathLst>
                <a:path w="17272" h="11474" extrusionOk="0">
                  <a:moveTo>
                    <a:pt x="17272" y="4203"/>
                  </a:moveTo>
                  <a:lnTo>
                    <a:pt x="5773" y="11473"/>
                  </a:lnTo>
                  <a:lnTo>
                    <a:pt x="1" y="8181"/>
                  </a:lnTo>
                  <a:lnTo>
                    <a:pt x="9885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2750500" y="3058525"/>
              <a:ext cx="431575" cy="286850"/>
            </a:xfrm>
            <a:custGeom>
              <a:avLst/>
              <a:gdLst/>
              <a:ahLst/>
              <a:cxnLst/>
              <a:rect l="l" t="t" r="r" b="b"/>
              <a:pathLst>
                <a:path w="17263" h="11474" extrusionOk="0">
                  <a:moveTo>
                    <a:pt x="17263" y="4203"/>
                  </a:moveTo>
                  <a:lnTo>
                    <a:pt x="5772" y="11473"/>
                  </a:lnTo>
                  <a:lnTo>
                    <a:pt x="1" y="8181"/>
                  </a:lnTo>
                  <a:lnTo>
                    <a:pt x="98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2822100" y="3107600"/>
              <a:ext cx="265875" cy="198950"/>
            </a:xfrm>
            <a:custGeom>
              <a:avLst/>
              <a:gdLst/>
              <a:ahLst/>
              <a:cxnLst/>
              <a:rect l="l" t="t" r="r" b="b"/>
              <a:pathLst>
                <a:path w="10635" h="7958" extrusionOk="0">
                  <a:moveTo>
                    <a:pt x="179" y="7958"/>
                  </a:moveTo>
                  <a:lnTo>
                    <a:pt x="10634" y="99"/>
                  </a:lnTo>
                  <a:lnTo>
                    <a:pt x="10465" y="0"/>
                  </a:lnTo>
                  <a:lnTo>
                    <a:pt x="0" y="7851"/>
                  </a:ln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3152850" y="31613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37" y="0"/>
                  </a:lnTo>
                  <a:lnTo>
                    <a:pt x="509" y="45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3148600" y="31589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38" y="0"/>
                  </a:lnTo>
                  <a:lnTo>
                    <a:pt x="509" y="45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3144375" y="3156450"/>
              <a:ext cx="12725" cy="10950"/>
            </a:xfrm>
            <a:custGeom>
              <a:avLst/>
              <a:gdLst/>
              <a:ahLst/>
              <a:cxnLst/>
              <a:rect l="l" t="t" r="r" b="b"/>
              <a:pathLst>
                <a:path w="509" h="438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45"/>
                  </a:lnTo>
                  <a:lnTo>
                    <a:pt x="72" y="43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3140125" y="3153975"/>
              <a:ext cx="12750" cy="10975"/>
            </a:xfrm>
            <a:custGeom>
              <a:avLst/>
              <a:gdLst/>
              <a:ahLst/>
              <a:cxnLst/>
              <a:rect l="l" t="t" r="r" b="b"/>
              <a:pathLst>
                <a:path w="510" h="439" extrusionOk="0">
                  <a:moveTo>
                    <a:pt x="1" y="393"/>
                  </a:moveTo>
                  <a:lnTo>
                    <a:pt x="447" y="1"/>
                  </a:lnTo>
                  <a:lnTo>
                    <a:pt x="509" y="46"/>
                  </a:lnTo>
                  <a:lnTo>
                    <a:pt x="72" y="43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3135900" y="31517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84"/>
                  </a:moveTo>
                  <a:lnTo>
                    <a:pt x="446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3131650" y="31493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47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3127425" y="31468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3123175" y="31444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47" y="0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3118950" y="31419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3114700" y="31395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47" y="0"/>
                  </a:lnTo>
                  <a:lnTo>
                    <a:pt x="509" y="45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3110475" y="3137025"/>
              <a:ext cx="12725" cy="10750"/>
            </a:xfrm>
            <a:custGeom>
              <a:avLst/>
              <a:gdLst/>
              <a:ahLst/>
              <a:cxnLst/>
              <a:rect l="l" t="t" r="r" b="b"/>
              <a:pathLst>
                <a:path w="509" h="430" extrusionOk="0">
                  <a:moveTo>
                    <a:pt x="0" y="393"/>
                  </a:moveTo>
                  <a:lnTo>
                    <a:pt x="446" y="1"/>
                  </a:lnTo>
                  <a:lnTo>
                    <a:pt x="509" y="4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3106225" y="3134575"/>
              <a:ext cx="12750" cy="10750"/>
            </a:xfrm>
            <a:custGeom>
              <a:avLst/>
              <a:gdLst/>
              <a:ahLst/>
              <a:cxnLst/>
              <a:rect l="l" t="t" r="r" b="b"/>
              <a:pathLst>
                <a:path w="510" h="430" extrusionOk="0">
                  <a:moveTo>
                    <a:pt x="1" y="393"/>
                  </a:moveTo>
                  <a:lnTo>
                    <a:pt x="447" y="1"/>
                  </a:lnTo>
                  <a:lnTo>
                    <a:pt x="509" y="45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3102000" y="3132125"/>
              <a:ext cx="12725" cy="10950"/>
            </a:xfrm>
            <a:custGeom>
              <a:avLst/>
              <a:gdLst/>
              <a:ahLst/>
              <a:cxnLst/>
              <a:rect l="l" t="t" r="r" b="b"/>
              <a:pathLst>
                <a:path w="509" h="438" extrusionOk="0">
                  <a:moveTo>
                    <a:pt x="0" y="393"/>
                  </a:moveTo>
                  <a:lnTo>
                    <a:pt x="446" y="1"/>
                  </a:lnTo>
                  <a:lnTo>
                    <a:pt x="509" y="45"/>
                  </a:lnTo>
                  <a:lnTo>
                    <a:pt x="72" y="43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3097750" y="31299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47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3093525" y="31274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84"/>
                  </a:moveTo>
                  <a:lnTo>
                    <a:pt x="446" y="0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3089275" y="31250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47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3085050" y="31225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3080800" y="3120075"/>
              <a:ext cx="12750" cy="10750"/>
            </a:xfrm>
            <a:custGeom>
              <a:avLst/>
              <a:gdLst/>
              <a:ahLst/>
              <a:cxnLst/>
              <a:rect l="l" t="t" r="r" b="b"/>
              <a:pathLst>
                <a:path w="510" h="430" extrusionOk="0">
                  <a:moveTo>
                    <a:pt x="1" y="394"/>
                  </a:moveTo>
                  <a:lnTo>
                    <a:pt x="447" y="1"/>
                  </a:lnTo>
                  <a:lnTo>
                    <a:pt x="509" y="37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3060725" y="3107375"/>
              <a:ext cx="12750" cy="10950"/>
            </a:xfrm>
            <a:custGeom>
              <a:avLst/>
              <a:gdLst/>
              <a:ahLst/>
              <a:cxnLst/>
              <a:rect l="l" t="t" r="r" b="b"/>
              <a:pathLst>
                <a:path w="510" h="438" extrusionOk="0">
                  <a:moveTo>
                    <a:pt x="1" y="393"/>
                  </a:moveTo>
                  <a:lnTo>
                    <a:pt x="438" y="0"/>
                  </a:lnTo>
                  <a:lnTo>
                    <a:pt x="509" y="45"/>
                  </a:lnTo>
                  <a:lnTo>
                    <a:pt x="72" y="43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3056500" y="31051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84"/>
                  </a:moveTo>
                  <a:lnTo>
                    <a:pt x="437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3052250" y="31027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38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3048025" y="31002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84"/>
                  </a:moveTo>
                  <a:lnTo>
                    <a:pt x="437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3043775" y="3097775"/>
              <a:ext cx="12750" cy="10750"/>
            </a:xfrm>
            <a:custGeom>
              <a:avLst/>
              <a:gdLst/>
              <a:ahLst/>
              <a:cxnLst/>
              <a:rect l="l" t="t" r="r" b="b"/>
              <a:pathLst>
                <a:path w="510" h="430" extrusionOk="0">
                  <a:moveTo>
                    <a:pt x="1" y="393"/>
                  </a:moveTo>
                  <a:lnTo>
                    <a:pt x="438" y="1"/>
                  </a:lnTo>
                  <a:lnTo>
                    <a:pt x="509" y="37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3039550" y="3095325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37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3035300" y="3092875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38" y="1"/>
                  </a:lnTo>
                  <a:lnTo>
                    <a:pt x="509" y="45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3031075" y="3090425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45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3026825" y="3087975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47" y="0"/>
                  </a:lnTo>
                  <a:lnTo>
                    <a:pt x="509" y="45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3022600" y="3085525"/>
              <a:ext cx="12725" cy="10950"/>
            </a:xfrm>
            <a:custGeom>
              <a:avLst/>
              <a:gdLst/>
              <a:ahLst/>
              <a:cxnLst/>
              <a:rect l="l" t="t" r="r" b="b"/>
              <a:pathLst>
                <a:path w="509" h="438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45"/>
                  </a:lnTo>
                  <a:lnTo>
                    <a:pt x="72" y="43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3018350" y="30833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47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3014125" y="3080825"/>
              <a:ext cx="12725" cy="10750"/>
            </a:xfrm>
            <a:custGeom>
              <a:avLst/>
              <a:gdLst/>
              <a:ahLst/>
              <a:cxnLst/>
              <a:rect l="l" t="t" r="r" b="b"/>
              <a:pathLst>
                <a:path w="509" h="430" extrusionOk="0">
                  <a:moveTo>
                    <a:pt x="0" y="384"/>
                  </a:moveTo>
                  <a:lnTo>
                    <a:pt x="446" y="1"/>
                  </a:lnTo>
                  <a:lnTo>
                    <a:pt x="509" y="37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3009875" y="3078375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47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3005650" y="3075925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3001400" y="3073475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47" y="0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2997175" y="3071025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2992925" y="3068575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47" y="0"/>
                  </a:lnTo>
                  <a:lnTo>
                    <a:pt x="509" y="45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2988700" y="3066125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45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3374525" y="3017050"/>
              <a:ext cx="4700" cy="79200"/>
            </a:xfrm>
            <a:custGeom>
              <a:avLst/>
              <a:gdLst/>
              <a:ahLst/>
              <a:cxnLst/>
              <a:rect l="l" t="t" r="r" b="b"/>
              <a:pathLst>
                <a:path w="188" h="3168" extrusionOk="0">
                  <a:moveTo>
                    <a:pt x="1" y="3167"/>
                  </a:moveTo>
                  <a:lnTo>
                    <a:pt x="188" y="3060"/>
                  </a:lnTo>
                  <a:lnTo>
                    <a:pt x="188" y="0"/>
                  </a:lnTo>
                  <a:lnTo>
                    <a:pt x="1" y="10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3510575" y="2942775"/>
              <a:ext cx="4700" cy="76300"/>
            </a:xfrm>
            <a:custGeom>
              <a:avLst/>
              <a:gdLst/>
              <a:ahLst/>
              <a:cxnLst/>
              <a:rect l="l" t="t" r="r" b="b"/>
              <a:pathLst>
                <a:path w="188" h="3052" extrusionOk="0">
                  <a:moveTo>
                    <a:pt x="1" y="3052"/>
                  </a:moveTo>
                  <a:lnTo>
                    <a:pt x="188" y="2945"/>
                  </a:lnTo>
                  <a:lnTo>
                    <a:pt x="188" y="1"/>
                  </a:lnTo>
                  <a:lnTo>
                    <a:pt x="1" y="10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3339525" y="3114075"/>
              <a:ext cx="25875" cy="33700"/>
            </a:xfrm>
            <a:custGeom>
              <a:avLst/>
              <a:gdLst/>
              <a:ahLst/>
              <a:cxnLst/>
              <a:rect l="l" t="t" r="r" b="b"/>
              <a:pathLst>
                <a:path w="1035" h="1348" extrusionOk="0">
                  <a:moveTo>
                    <a:pt x="1035" y="0"/>
                  </a:moveTo>
                  <a:lnTo>
                    <a:pt x="1035" y="723"/>
                  </a:lnTo>
                  <a:lnTo>
                    <a:pt x="0" y="1347"/>
                  </a:lnTo>
                  <a:lnTo>
                    <a:pt x="0" y="616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3339525" y="3114075"/>
              <a:ext cx="25875" cy="33700"/>
            </a:xfrm>
            <a:custGeom>
              <a:avLst/>
              <a:gdLst/>
              <a:ahLst/>
              <a:cxnLst/>
              <a:rect l="l" t="t" r="r" b="b"/>
              <a:pathLst>
                <a:path w="1035" h="1348" extrusionOk="0">
                  <a:moveTo>
                    <a:pt x="928" y="642"/>
                  </a:moveTo>
                  <a:lnTo>
                    <a:pt x="928" y="63"/>
                  </a:lnTo>
                  <a:lnTo>
                    <a:pt x="1035" y="0"/>
                  </a:lnTo>
                  <a:lnTo>
                    <a:pt x="1035" y="0"/>
                  </a:lnTo>
                  <a:lnTo>
                    <a:pt x="1035" y="723"/>
                  </a:lnTo>
                  <a:lnTo>
                    <a:pt x="0" y="1347"/>
                  </a:lnTo>
                  <a:lnTo>
                    <a:pt x="0" y="1204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3362700" y="3114075"/>
              <a:ext cx="2700" cy="18075"/>
            </a:xfrm>
            <a:custGeom>
              <a:avLst/>
              <a:gdLst/>
              <a:ahLst/>
              <a:cxnLst/>
              <a:rect l="l" t="t" r="r" b="b"/>
              <a:pathLst>
                <a:path w="108" h="723" extrusionOk="0">
                  <a:moveTo>
                    <a:pt x="1" y="63"/>
                  </a:moveTo>
                  <a:lnTo>
                    <a:pt x="1" y="642"/>
                  </a:lnTo>
                  <a:lnTo>
                    <a:pt x="108" y="723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3502325" y="3020625"/>
              <a:ext cx="25900" cy="33700"/>
            </a:xfrm>
            <a:custGeom>
              <a:avLst/>
              <a:gdLst/>
              <a:ahLst/>
              <a:cxnLst/>
              <a:rect l="l" t="t" r="r" b="b"/>
              <a:pathLst>
                <a:path w="1036" h="1348" extrusionOk="0">
                  <a:moveTo>
                    <a:pt x="1035" y="0"/>
                  </a:moveTo>
                  <a:lnTo>
                    <a:pt x="1035" y="723"/>
                  </a:lnTo>
                  <a:lnTo>
                    <a:pt x="0" y="1347"/>
                  </a:lnTo>
                  <a:lnTo>
                    <a:pt x="0" y="62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3502325" y="3020625"/>
              <a:ext cx="25900" cy="33700"/>
            </a:xfrm>
            <a:custGeom>
              <a:avLst/>
              <a:gdLst/>
              <a:ahLst/>
              <a:cxnLst/>
              <a:rect l="l" t="t" r="r" b="b"/>
              <a:pathLst>
                <a:path w="1036" h="1348" extrusionOk="0">
                  <a:moveTo>
                    <a:pt x="919" y="651"/>
                  </a:moveTo>
                  <a:lnTo>
                    <a:pt x="919" y="63"/>
                  </a:lnTo>
                  <a:lnTo>
                    <a:pt x="1035" y="0"/>
                  </a:lnTo>
                  <a:lnTo>
                    <a:pt x="1035" y="0"/>
                  </a:lnTo>
                  <a:lnTo>
                    <a:pt x="1035" y="723"/>
                  </a:lnTo>
                  <a:lnTo>
                    <a:pt x="0" y="1347"/>
                  </a:lnTo>
                  <a:lnTo>
                    <a:pt x="0" y="1205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3525300" y="3020625"/>
              <a:ext cx="2925" cy="18075"/>
            </a:xfrm>
            <a:custGeom>
              <a:avLst/>
              <a:gdLst/>
              <a:ahLst/>
              <a:cxnLst/>
              <a:rect l="l" t="t" r="r" b="b"/>
              <a:pathLst>
                <a:path w="117" h="723" extrusionOk="0">
                  <a:moveTo>
                    <a:pt x="0" y="63"/>
                  </a:moveTo>
                  <a:lnTo>
                    <a:pt x="0" y="651"/>
                  </a:lnTo>
                  <a:lnTo>
                    <a:pt x="116" y="72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2991375" y="3377450"/>
              <a:ext cx="27000" cy="19425"/>
            </a:xfrm>
            <a:custGeom>
              <a:avLst/>
              <a:gdLst/>
              <a:ahLst/>
              <a:cxnLst/>
              <a:rect l="l" t="t" r="r" b="b"/>
              <a:pathLst>
                <a:path w="1080" h="777" extrusionOk="0">
                  <a:moveTo>
                    <a:pt x="1080" y="1"/>
                  </a:moveTo>
                  <a:lnTo>
                    <a:pt x="991" y="206"/>
                  </a:lnTo>
                  <a:lnTo>
                    <a:pt x="0" y="777"/>
                  </a:lnTo>
                  <a:lnTo>
                    <a:pt x="0" y="42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2991375" y="3356725"/>
              <a:ext cx="27000" cy="16075"/>
            </a:xfrm>
            <a:custGeom>
              <a:avLst/>
              <a:gdLst/>
              <a:ahLst/>
              <a:cxnLst/>
              <a:rect l="l" t="t" r="r" b="b"/>
              <a:pathLst>
                <a:path w="1080" h="643" extrusionOk="0">
                  <a:moveTo>
                    <a:pt x="1080" y="116"/>
                  </a:moveTo>
                  <a:lnTo>
                    <a:pt x="188" y="642"/>
                  </a:lnTo>
                  <a:lnTo>
                    <a:pt x="0" y="535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2996050" y="3359625"/>
              <a:ext cx="22550" cy="31250"/>
            </a:xfrm>
            <a:custGeom>
              <a:avLst/>
              <a:gdLst/>
              <a:ahLst/>
              <a:cxnLst/>
              <a:rect l="l" t="t" r="r" b="b"/>
              <a:pathLst>
                <a:path w="902" h="1250" extrusionOk="0">
                  <a:moveTo>
                    <a:pt x="902" y="0"/>
                  </a:moveTo>
                  <a:lnTo>
                    <a:pt x="902" y="714"/>
                  </a:lnTo>
                  <a:lnTo>
                    <a:pt x="1" y="1249"/>
                  </a:lnTo>
                  <a:lnTo>
                    <a:pt x="1" y="526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2991375" y="3370100"/>
              <a:ext cx="4700" cy="20775"/>
            </a:xfrm>
            <a:custGeom>
              <a:avLst/>
              <a:gdLst/>
              <a:ahLst/>
              <a:cxnLst/>
              <a:rect l="l" t="t" r="r" b="b"/>
              <a:pathLst>
                <a:path w="188" h="831" extrusionOk="0">
                  <a:moveTo>
                    <a:pt x="188" y="107"/>
                  </a:moveTo>
                  <a:lnTo>
                    <a:pt x="188" y="830"/>
                  </a:lnTo>
                  <a:lnTo>
                    <a:pt x="0" y="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2695850" y="3184975"/>
              <a:ext cx="527500" cy="193400"/>
            </a:xfrm>
            <a:custGeom>
              <a:avLst/>
              <a:gdLst/>
              <a:ahLst/>
              <a:cxnLst/>
              <a:rect l="l" t="t" r="r" b="b"/>
              <a:pathLst>
                <a:path w="21100" h="7736" extrusionOk="0">
                  <a:moveTo>
                    <a:pt x="10287" y="7548"/>
                  </a:moveTo>
                  <a:lnTo>
                    <a:pt x="20956" y="1"/>
                  </a:lnTo>
                  <a:lnTo>
                    <a:pt x="21099" y="81"/>
                  </a:lnTo>
                  <a:lnTo>
                    <a:pt x="10287" y="7735"/>
                  </a:lnTo>
                  <a:lnTo>
                    <a:pt x="1" y="1883"/>
                  </a:lnTo>
                  <a:lnTo>
                    <a:pt x="144" y="177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3653750" y="3061875"/>
              <a:ext cx="22100" cy="34375"/>
            </a:xfrm>
            <a:custGeom>
              <a:avLst/>
              <a:gdLst/>
              <a:ahLst/>
              <a:cxnLst/>
              <a:rect l="l" t="t" r="r" b="b"/>
              <a:pathLst>
                <a:path w="884" h="1375" extrusionOk="0">
                  <a:moveTo>
                    <a:pt x="1" y="509"/>
                  </a:moveTo>
                  <a:lnTo>
                    <a:pt x="884" y="1"/>
                  </a:lnTo>
                  <a:lnTo>
                    <a:pt x="884" y="866"/>
                  </a:lnTo>
                  <a:lnTo>
                    <a:pt x="1" y="1374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3645725" y="3069675"/>
              <a:ext cx="8050" cy="26575"/>
            </a:xfrm>
            <a:custGeom>
              <a:avLst/>
              <a:gdLst/>
              <a:ahLst/>
              <a:cxnLst/>
              <a:rect l="l" t="t" r="r" b="b"/>
              <a:pathLst>
                <a:path w="322" h="1063" extrusionOk="0">
                  <a:moveTo>
                    <a:pt x="322" y="1062"/>
                  </a:moveTo>
                  <a:lnTo>
                    <a:pt x="1" y="866"/>
                  </a:lnTo>
                  <a:lnTo>
                    <a:pt x="1" y="1"/>
                  </a:lnTo>
                  <a:lnTo>
                    <a:pt x="322" y="19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3645725" y="3057200"/>
              <a:ext cx="30125" cy="17425"/>
            </a:xfrm>
            <a:custGeom>
              <a:avLst/>
              <a:gdLst/>
              <a:ahLst/>
              <a:cxnLst/>
              <a:rect l="l" t="t" r="r" b="b"/>
              <a:pathLst>
                <a:path w="1205" h="697" extrusionOk="0">
                  <a:moveTo>
                    <a:pt x="1205" y="188"/>
                  </a:moveTo>
                  <a:lnTo>
                    <a:pt x="875" y="0"/>
                  </a:lnTo>
                  <a:lnTo>
                    <a:pt x="1" y="500"/>
                  </a:lnTo>
                  <a:lnTo>
                    <a:pt x="322" y="696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2684700" y="3318575"/>
              <a:ext cx="256725" cy="169525"/>
            </a:xfrm>
            <a:custGeom>
              <a:avLst/>
              <a:gdLst/>
              <a:ahLst/>
              <a:cxnLst/>
              <a:rect l="l" t="t" r="r" b="b"/>
              <a:pathLst>
                <a:path w="10269" h="6781" extrusionOk="0">
                  <a:moveTo>
                    <a:pt x="10269" y="5835"/>
                  </a:moveTo>
                  <a:lnTo>
                    <a:pt x="1" y="1"/>
                  </a:lnTo>
                  <a:lnTo>
                    <a:pt x="1" y="946"/>
                  </a:lnTo>
                  <a:lnTo>
                    <a:pt x="10269" y="678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2941400" y="3457750"/>
              <a:ext cx="11400" cy="30350"/>
            </a:xfrm>
            <a:custGeom>
              <a:avLst/>
              <a:gdLst/>
              <a:ahLst/>
              <a:cxnLst/>
              <a:rect l="l" t="t" r="r" b="b"/>
              <a:pathLst>
                <a:path w="456" h="1214" extrusionOk="0">
                  <a:moveTo>
                    <a:pt x="1" y="1214"/>
                  </a:moveTo>
                  <a:lnTo>
                    <a:pt x="456" y="678"/>
                  </a:lnTo>
                  <a:lnTo>
                    <a:pt x="456" y="0"/>
                  </a:lnTo>
                  <a:lnTo>
                    <a:pt x="1" y="268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2684700" y="3311900"/>
              <a:ext cx="268100" cy="152550"/>
            </a:xfrm>
            <a:custGeom>
              <a:avLst/>
              <a:gdLst/>
              <a:ahLst/>
              <a:cxnLst/>
              <a:rect l="l" t="t" r="r" b="b"/>
              <a:pathLst>
                <a:path w="10724" h="6102" extrusionOk="0">
                  <a:moveTo>
                    <a:pt x="1" y="268"/>
                  </a:moveTo>
                  <a:lnTo>
                    <a:pt x="456" y="0"/>
                  </a:lnTo>
                  <a:lnTo>
                    <a:pt x="10724" y="5834"/>
                  </a:lnTo>
                  <a:lnTo>
                    <a:pt x="10269" y="6102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2952775" y="3454850"/>
              <a:ext cx="28150" cy="39950"/>
            </a:xfrm>
            <a:custGeom>
              <a:avLst/>
              <a:gdLst/>
              <a:ahLst/>
              <a:cxnLst/>
              <a:rect l="l" t="t" r="r" b="b"/>
              <a:pathLst>
                <a:path w="1126" h="1598" extrusionOk="0">
                  <a:moveTo>
                    <a:pt x="1" y="652"/>
                  </a:moveTo>
                  <a:lnTo>
                    <a:pt x="1125" y="0"/>
                  </a:lnTo>
                  <a:lnTo>
                    <a:pt x="1125" y="946"/>
                  </a:lnTo>
                  <a:lnTo>
                    <a:pt x="1" y="159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2941400" y="3464425"/>
              <a:ext cx="11400" cy="30375"/>
            </a:xfrm>
            <a:custGeom>
              <a:avLst/>
              <a:gdLst/>
              <a:ahLst/>
              <a:cxnLst/>
              <a:rect l="l" t="t" r="r" b="b"/>
              <a:pathLst>
                <a:path w="456" h="1215" extrusionOk="0">
                  <a:moveTo>
                    <a:pt x="456" y="1214"/>
                  </a:moveTo>
                  <a:lnTo>
                    <a:pt x="1" y="947"/>
                  </a:lnTo>
                  <a:lnTo>
                    <a:pt x="1" y="1"/>
                  </a:lnTo>
                  <a:lnTo>
                    <a:pt x="456" y="269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2941400" y="3448150"/>
              <a:ext cx="39525" cy="23000"/>
            </a:xfrm>
            <a:custGeom>
              <a:avLst/>
              <a:gdLst/>
              <a:ahLst/>
              <a:cxnLst/>
              <a:rect l="l" t="t" r="r" b="b"/>
              <a:pathLst>
                <a:path w="1581" h="920" extrusionOk="0">
                  <a:moveTo>
                    <a:pt x="1580" y="268"/>
                  </a:moveTo>
                  <a:lnTo>
                    <a:pt x="1125" y="1"/>
                  </a:lnTo>
                  <a:lnTo>
                    <a:pt x="1" y="652"/>
                  </a:lnTo>
                  <a:lnTo>
                    <a:pt x="456" y="92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2882300" y="3356050"/>
              <a:ext cx="70725" cy="87900"/>
            </a:xfrm>
            <a:custGeom>
              <a:avLst/>
              <a:gdLst/>
              <a:ahLst/>
              <a:cxnLst/>
              <a:rect l="l" t="t" r="r" b="b"/>
              <a:pathLst>
                <a:path w="2829" h="3516" extrusionOk="0">
                  <a:moveTo>
                    <a:pt x="2829" y="1624"/>
                  </a:moveTo>
                  <a:lnTo>
                    <a:pt x="1" y="0"/>
                  </a:lnTo>
                  <a:lnTo>
                    <a:pt x="1" y="1892"/>
                  </a:lnTo>
                  <a:lnTo>
                    <a:pt x="2829" y="35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2886325" y="3362750"/>
              <a:ext cx="62925" cy="74500"/>
            </a:xfrm>
            <a:custGeom>
              <a:avLst/>
              <a:gdLst/>
              <a:ahLst/>
              <a:cxnLst/>
              <a:rect l="l" t="t" r="r" b="b"/>
              <a:pathLst>
                <a:path w="2517" h="2980" extrusionOk="0">
                  <a:moveTo>
                    <a:pt x="2516" y="1436"/>
                  </a:moveTo>
                  <a:lnTo>
                    <a:pt x="0" y="0"/>
                  </a:lnTo>
                  <a:lnTo>
                    <a:pt x="0" y="1543"/>
                  </a:lnTo>
                  <a:lnTo>
                    <a:pt x="2516" y="298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2886325" y="3362750"/>
              <a:ext cx="62925" cy="74500"/>
            </a:xfrm>
            <a:custGeom>
              <a:avLst/>
              <a:gdLst/>
              <a:ahLst/>
              <a:cxnLst/>
              <a:rect l="l" t="t" r="r" b="b"/>
              <a:pathLst>
                <a:path w="2517" h="2980" extrusionOk="0">
                  <a:moveTo>
                    <a:pt x="268" y="152"/>
                  </a:moveTo>
                  <a:lnTo>
                    <a:pt x="268" y="1392"/>
                  </a:lnTo>
                  <a:lnTo>
                    <a:pt x="2516" y="2685"/>
                  </a:lnTo>
                  <a:lnTo>
                    <a:pt x="2516" y="2980"/>
                  </a:lnTo>
                  <a:lnTo>
                    <a:pt x="0" y="1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2886325" y="3397525"/>
              <a:ext cx="62925" cy="39725"/>
            </a:xfrm>
            <a:custGeom>
              <a:avLst/>
              <a:gdLst/>
              <a:ahLst/>
              <a:cxnLst/>
              <a:rect l="l" t="t" r="r" b="b"/>
              <a:pathLst>
                <a:path w="2517" h="1589" extrusionOk="0">
                  <a:moveTo>
                    <a:pt x="0" y="152"/>
                  </a:moveTo>
                  <a:lnTo>
                    <a:pt x="268" y="1"/>
                  </a:lnTo>
                  <a:lnTo>
                    <a:pt x="2516" y="1294"/>
                  </a:lnTo>
                  <a:lnTo>
                    <a:pt x="2516" y="15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2899250" y="3442125"/>
              <a:ext cx="40400" cy="43750"/>
            </a:xfrm>
            <a:custGeom>
              <a:avLst/>
              <a:gdLst/>
              <a:ahLst/>
              <a:cxnLst/>
              <a:rect l="l" t="t" r="r" b="b"/>
              <a:pathLst>
                <a:path w="1616" h="1750" extrusionOk="0">
                  <a:moveTo>
                    <a:pt x="1616" y="911"/>
                  </a:moveTo>
                  <a:lnTo>
                    <a:pt x="1" y="1"/>
                  </a:lnTo>
                  <a:lnTo>
                    <a:pt x="1" y="831"/>
                  </a:lnTo>
                  <a:lnTo>
                    <a:pt x="1616" y="174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2900825" y="3445025"/>
              <a:ext cx="37050" cy="37950"/>
            </a:xfrm>
            <a:custGeom>
              <a:avLst/>
              <a:gdLst/>
              <a:ahLst/>
              <a:cxnLst/>
              <a:rect l="l" t="t" r="r" b="b"/>
              <a:pathLst>
                <a:path w="1482" h="1518" extrusionOk="0">
                  <a:moveTo>
                    <a:pt x="1481" y="839"/>
                  </a:moveTo>
                  <a:lnTo>
                    <a:pt x="0" y="1"/>
                  </a:lnTo>
                  <a:lnTo>
                    <a:pt x="0" y="679"/>
                  </a:lnTo>
                  <a:lnTo>
                    <a:pt x="1481" y="1517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2900825" y="3445025"/>
              <a:ext cx="37050" cy="37950"/>
            </a:xfrm>
            <a:custGeom>
              <a:avLst/>
              <a:gdLst/>
              <a:ahLst/>
              <a:cxnLst/>
              <a:rect l="l" t="t" r="r" b="b"/>
              <a:pathLst>
                <a:path w="1482" h="1518" extrusionOk="0">
                  <a:moveTo>
                    <a:pt x="116" y="63"/>
                  </a:moveTo>
                  <a:lnTo>
                    <a:pt x="116" y="607"/>
                  </a:lnTo>
                  <a:lnTo>
                    <a:pt x="1481" y="1384"/>
                  </a:lnTo>
                  <a:lnTo>
                    <a:pt x="1481" y="1517"/>
                  </a:lnTo>
                  <a:lnTo>
                    <a:pt x="0" y="6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2900825" y="3460200"/>
              <a:ext cx="37050" cy="22775"/>
            </a:xfrm>
            <a:custGeom>
              <a:avLst/>
              <a:gdLst/>
              <a:ahLst/>
              <a:cxnLst/>
              <a:rect l="l" t="t" r="r" b="b"/>
              <a:pathLst>
                <a:path w="1482" h="911" extrusionOk="0">
                  <a:moveTo>
                    <a:pt x="0" y="72"/>
                  </a:moveTo>
                  <a:lnTo>
                    <a:pt x="116" y="0"/>
                  </a:lnTo>
                  <a:lnTo>
                    <a:pt x="1481" y="777"/>
                  </a:lnTo>
                  <a:lnTo>
                    <a:pt x="1481" y="91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2690950" y="3323925"/>
              <a:ext cx="40400" cy="43750"/>
            </a:xfrm>
            <a:custGeom>
              <a:avLst/>
              <a:gdLst/>
              <a:ahLst/>
              <a:cxnLst/>
              <a:rect l="l" t="t" r="r" b="b"/>
              <a:pathLst>
                <a:path w="1616" h="1750" extrusionOk="0">
                  <a:moveTo>
                    <a:pt x="1615" y="920"/>
                  </a:moveTo>
                  <a:lnTo>
                    <a:pt x="1" y="1"/>
                  </a:lnTo>
                  <a:lnTo>
                    <a:pt x="1" y="830"/>
                  </a:lnTo>
                  <a:lnTo>
                    <a:pt x="1615" y="174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2692525" y="3326825"/>
              <a:ext cx="37025" cy="37950"/>
            </a:xfrm>
            <a:custGeom>
              <a:avLst/>
              <a:gdLst/>
              <a:ahLst/>
              <a:cxnLst/>
              <a:rect l="l" t="t" r="r" b="b"/>
              <a:pathLst>
                <a:path w="1481" h="1518" extrusionOk="0">
                  <a:moveTo>
                    <a:pt x="1481" y="839"/>
                  </a:moveTo>
                  <a:lnTo>
                    <a:pt x="0" y="1"/>
                  </a:lnTo>
                  <a:lnTo>
                    <a:pt x="0" y="679"/>
                  </a:lnTo>
                  <a:lnTo>
                    <a:pt x="1481" y="1517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2692525" y="3326825"/>
              <a:ext cx="37025" cy="37950"/>
            </a:xfrm>
            <a:custGeom>
              <a:avLst/>
              <a:gdLst/>
              <a:ahLst/>
              <a:cxnLst/>
              <a:rect l="l" t="t" r="r" b="b"/>
              <a:pathLst>
                <a:path w="1481" h="1518" extrusionOk="0">
                  <a:moveTo>
                    <a:pt x="125" y="72"/>
                  </a:moveTo>
                  <a:lnTo>
                    <a:pt x="125" y="616"/>
                  </a:lnTo>
                  <a:lnTo>
                    <a:pt x="1481" y="1383"/>
                  </a:lnTo>
                  <a:lnTo>
                    <a:pt x="1481" y="1517"/>
                  </a:lnTo>
                  <a:lnTo>
                    <a:pt x="0" y="6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2692525" y="3342225"/>
              <a:ext cx="37025" cy="22550"/>
            </a:xfrm>
            <a:custGeom>
              <a:avLst/>
              <a:gdLst/>
              <a:ahLst/>
              <a:cxnLst/>
              <a:rect l="l" t="t" r="r" b="b"/>
              <a:pathLst>
                <a:path w="1481" h="902" extrusionOk="0">
                  <a:moveTo>
                    <a:pt x="0" y="63"/>
                  </a:moveTo>
                  <a:lnTo>
                    <a:pt x="125" y="0"/>
                  </a:lnTo>
                  <a:lnTo>
                    <a:pt x="1481" y="767"/>
                  </a:lnTo>
                  <a:lnTo>
                    <a:pt x="1481" y="90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2953000" y="3382150"/>
              <a:ext cx="24350" cy="61800"/>
            </a:xfrm>
            <a:custGeom>
              <a:avLst/>
              <a:gdLst/>
              <a:ahLst/>
              <a:cxnLst/>
              <a:rect l="l" t="t" r="r" b="b"/>
              <a:pathLst>
                <a:path w="974" h="2472" extrusionOk="0">
                  <a:moveTo>
                    <a:pt x="1" y="580"/>
                  </a:moveTo>
                  <a:lnTo>
                    <a:pt x="973" y="0"/>
                  </a:lnTo>
                  <a:lnTo>
                    <a:pt x="973" y="1891"/>
                  </a:lnTo>
                  <a:lnTo>
                    <a:pt x="1" y="247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2956800" y="3388825"/>
              <a:ext cx="16750" cy="48425"/>
            </a:xfrm>
            <a:custGeom>
              <a:avLst/>
              <a:gdLst/>
              <a:ahLst/>
              <a:cxnLst/>
              <a:rect l="l" t="t" r="r" b="b"/>
              <a:pathLst>
                <a:path w="670" h="1937" extrusionOk="0">
                  <a:moveTo>
                    <a:pt x="1" y="393"/>
                  </a:moveTo>
                  <a:lnTo>
                    <a:pt x="670" y="1"/>
                  </a:lnTo>
                  <a:lnTo>
                    <a:pt x="670" y="1535"/>
                  </a:lnTo>
                  <a:lnTo>
                    <a:pt x="1" y="1937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2956800" y="3388825"/>
              <a:ext cx="16750" cy="48425"/>
            </a:xfrm>
            <a:custGeom>
              <a:avLst/>
              <a:gdLst/>
              <a:ahLst/>
              <a:cxnLst/>
              <a:rect l="l" t="t" r="r" b="b"/>
              <a:pathLst>
                <a:path w="670" h="1937" extrusionOk="0">
                  <a:moveTo>
                    <a:pt x="402" y="152"/>
                  </a:moveTo>
                  <a:lnTo>
                    <a:pt x="402" y="1392"/>
                  </a:lnTo>
                  <a:lnTo>
                    <a:pt x="1" y="1642"/>
                  </a:lnTo>
                  <a:lnTo>
                    <a:pt x="1" y="1937"/>
                  </a:lnTo>
                  <a:lnTo>
                    <a:pt x="670" y="1535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2956800" y="3423625"/>
              <a:ext cx="16750" cy="13625"/>
            </a:xfrm>
            <a:custGeom>
              <a:avLst/>
              <a:gdLst/>
              <a:ahLst/>
              <a:cxnLst/>
              <a:rect l="l" t="t" r="r" b="b"/>
              <a:pathLst>
                <a:path w="670" h="545" extrusionOk="0">
                  <a:moveTo>
                    <a:pt x="670" y="143"/>
                  </a:moveTo>
                  <a:lnTo>
                    <a:pt x="402" y="0"/>
                  </a:lnTo>
                  <a:lnTo>
                    <a:pt x="1" y="250"/>
                  </a:lnTo>
                  <a:lnTo>
                    <a:pt x="1" y="54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635025" y="2995650"/>
              <a:ext cx="24325" cy="61800"/>
            </a:xfrm>
            <a:custGeom>
              <a:avLst/>
              <a:gdLst/>
              <a:ahLst/>
              <a:cxnLst/>
              <a:rect l="l" t="t" r="r" b="b"/>
              <a:pathLst>
                <a:path w="973" h="2472" extrusionOk="0">
                  <a:moveTo>
                    <a:pt x="0" y="571"/>
                  </a:moveTo>
                  <a:lnTo>
                    <a:pt x="973" y="0"/>
                  </a:lnTo>
                  <a:lnTo>
                    <a:pt x="973" y="1891"/>
                  </a:lnTo>
                  <a:lnTo>
                    <a:pt x="0" y="247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2695850" y="3251225"/>
              <a:ext cx="70725" cy="87675"/>
            </a:xfrm>
            <a:custGeom>
              <a:avLst/>
              <a:gdLst/>
              <a:ahLst/>
              <a:cxnLst/>
              <a:rect l="l" t="t" r="r" b="b"/>
              <a:pathLst>
                <a:path w="2829" h="3507" extrusionOk="0">
                  <a:moveTo>
                    <a:pt x="2829" y="1615"/>
                  </a:moveTo>
                  <a:lnTo>
                    <a:pt x="1" y="1"/>
                  </a:lnTo>
                  <a:lnTo>
                    <a:pt x="1" y="1892"/>
                  </a:lnTo>
                  <a:lnTo>
                    <a:pt x="2829" y="350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2699875" y="3257700"/>
              <a:ext cx="62925" cy="74725"/>
            </a:xfrm>
            <a:custGeom>
              <a:avLst/>
              <a:gdLst/>
              <a:ahLst/>
              <a:cxnLst/>
              <a:rect l="l" t="t" r="r" b="b"/>
              <a:pathLst>
                <a:path w="2517" h="2989" extrusionOk="0">
                  <a:moveTo>
                    <a:pt x="2516" y="1445"/>
                  </a:moveTo>
                  <a:lnTo>
                    <a:pt x="1" y="0"/>
                  </a:lnTo>
                  <a:lnTo>
                    <a:pt x="1" y="1544"/>
                  </a:lnTo>
                  <a:lnTo>
                    <a:pt x="2516" y="2989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2699875" y="3257700"/>
              <a:ext cx="62925" cy="74725"/>
            </a:xfrm>
            <a:custGeom>
              <a:avLst/>
              <a:gdLst/>
              <a:ahLst/>
              <a:cxnLst/>
              <a:rect l="l" t="t" r="r" b="b"/>
              <a:pathLst>
                <a:path w="2517" h="2989" extrusionOk="0">
                  <a:moveTo>
                    <a:pt x="268" y="152"/>
                  </a:moveTo>
                  <a:lnTo>
                    <a:pt x="268" y="1401"/>
                  </a:lnTo>
                  <a:lnTo>
                    <a:pt x="2516" y="2685"/>
                  </a:lnTo>
                  <a:lnTo>
                    <a:pt x="2516" y="2989"/>
                  </a:lnTo>
                  <a:lnTo>
                    <a:pt x="1" y="15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2699875" y="3292700"/>
              <a:ext cx="62925" cy="39725"/>
            </a:xfrm>
            <a:custGeom>
              <a:avLst/>
              <a:gdLst/>
              <a:ahLst/>
              <a:cxnLst/>
              <a:rect l="l" t="t" r="r" b="b"/>
              <a:pathLst>
                <a:path w="2517" h="1589" extrusionOk="0">
                  <a:moveTo>
                    <a:pt x="1" y="144"/>
                  </a:moveTo>
                  <a:lnTo>
                    <a:pt x="268" y="1"/>
                  </a:lnTo>
                  <a:lnTo>
                    <a:pt x="2516" y="1285"/>
                  </a:lnTo>
                  <a:lnTo>
                    <a:pt x="2516" y="15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2769025" y="3280000"/>
              <a:ext cx="106175" cy="129150"/>
            </a:xfrm>
            <a:custGeom>
              <a:avLst/>
              <a:gdLst/>
              <a:ahLst/>
              <a:cxnLst/>
              <a:rect l="l" t="t" r="r" b="b"/>
              <a:pathLst>
                <a:path w="4247" h="5166" extrusionOk="0">
                  <a:moveTo>
                    <a:pt x="4246" y="2391"/>
                  </a:moveTo>
                  <a:lnTo>
                    <a:pt x="0" y="0"/>
                  </a:lnTo>
                  <a:lnTo>
                    <a:pt x="0" y="2775"/>
                  </a:lnTo>
                  <a:lnTo>
                    <a:pt x="4246" y="516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2773700" y="3282675"/>
              <a:ext cx="101500" cy="121350"/>
            </a:xfrm>
            <a:custGeom>
              <a:avLst/>
              <a:gdLst/>
              <a:ahLst/>
              <a:cxnLst/>
              <a:rect l="l" t="t" r="r" b="b"/>
              <a:pathLst>
                <a:path w="4060" h="4854" extrusionOk="0">
                  <a:moveTo>
                    <a:pt x="0" y="0"/>
                  </a:moveTo>
                  <a:lnTo>
                    <a:pt x="0" y="2570"/>
                  </a:lnTo>
                  <a:lnTo>
                    <a:pt x="4059" y="4853"/>
                  </a:lnTo>
                  <a:lnTo>
                    <a:pt x="4059" y="228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2773700" y="3288025"/>
              <a:ext cx="101500" cy="61125"/>
            </a:xfrm>
            <a:custGeom>
              <a:avLst/>
              <a:gdLst/>
              <a:ahLst/>
              <a:cxnLst/>
              <a:rect l="l" t="t" r="r" b="b"/>
              <a:pathLst>
                <a:path w="4060" h="2445" extrusionOk="0">
                  <a:moveTo>
                    <a:pt x="0" y="0"/>
                  </a:moveTo>
                  <a:lnTo>
                    <a:pt x="0" y="215"/>
                  </a:lnTo>
                  <a:lnTo>
                    <a:pt x="4059" y="2445"/>
                  </a:lnTo>
                  <a:lnTo>
                    <a:pt x="4059" y="223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2773700" y="3297625"/>
              <a:ext cx="101500" cy="61125"/>
            </a:xfrm>
            <a:custGeom>
              <a:avLst/>
              <a:gdLst/>
              <a:ahLst/>
              <a:cxnLst/>
              <a:rect l="l" t="t" r="r" b="b"/>
              <a:pathLst>
                <a:path w="4060" h="2445" extrusionOk="0">
                  <a:moveTo>
                    <a:pt x="0" y="0"/>
                  </a:moveTo>
                  <a:lnTo>
                    <a:pt x="0" y="223"/>
                  </a:lnTo>
                  <a:lnTo>
                    <a:pt x="4059" y="2444"/>
                  </a:lnTo>
                  <a:lnTo>
                    <a:pt x="4059" y="223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2773700" y="3307425"/>
              <a:ext cx="101500" cy="61125"/>
            </a:xfrm>
            <a:custGeom>
              <a:avLst/>
              <a:gdLst/>
              <a:ahLst/>
              <a:cxnLst/>
              <a:rect l="l" t="t" r="r" b="b"/>
              <a:pathLst>
                <a:path w="4060" h="2445" extrusionOk="0">
                  <a:moveTo>
                    <a:pt x="0" y="1"/>
                  </a:moveTo>
                  <a:lnTo>
                    <a:pt x="0" y="215"/>
                  </a:lnTo>
                  <a:lnTo>
                    <a:pt x="4059" y="2445"/>
                  </a:lnTo>
                  <a:lnTo>
                    <a:pt x="4059" y="222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2773700" y="3317025"/>
              <a:ext cx="101500" cy="61125"/>
            </a:xfrm>
            <a:custGeom>
              <a:avLst/>
              <a:gdLst/>
              <a:ahLst/>
              <a:cxnLst/>
              <a:rect l="l" t="t" r="r" b="b"/>
              <a:pathLst>
                <a:path w="4060" h="2445" extrusionOk="0">
                  <a:moveTo>
                    <a:pt x="0" y="0"/>
                  </a:moveTo>
                  <a:lnTo>
                    <a:pt x="0" y="214"/>
                  </a:lnTo>
                  <a:lnTo>
                    <a:pt x="4059" y="2445"/>
                  </a:lnTo>
                  <a:lnTo>
                    <a:pt x="4059" y="223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2773700" y="3326600"/>
              <a:ext cx="101500" cy="61150"/>
            </a:xfrm>
            <a:custGeom>
              <a:avLst/>
              <a:gdLst/>
              <a:ahLst/>
              <a:cxnLst/>
              <a:rect l="l" t="t" r="r" b="b"/>
              <a:pathLst>
                <a:path w="4060" h="2446" extrusionOk="0">
                  <a:moveTo>
                    <a:pt x="0" y="1"/>
                  </a:moveTo>
                  <a:lnTo>
                    <a:pt x="0" y="224"/>
                  </a:lnTo>
                  <a:lnTo>
                    <a:pt x="4059" y="2445"/>
                  </a:lnTo>
                  <a:lnTo>
                    <a:pt x="4059" y="223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2773700" y="3336425"/>
              <a:ext cx="101500" cy="61125"/>
            </a:xfrm>
            <a:custGeom>
              <a:avLst/>
              <a:gdLst/>
              <a:ahLst/>
              <a:cxnLst/>
              <a:rect l="l" t="t" r="r" b="b"/>
              <a:pathLst>
                <a:path w="4060" h="2445" extrusionOk="0">
                  <a:moveTo>
                    <a:pt x="0" y="0"/>
                  </a:moveTo>
                  <a:lnTo>
                    <a:pt x="0" y="214"/>
                  </a:lnTo>
                  <a:lnTo>
                    <a:pt x="4059" y="2445"/>
                  </a:lnTo>
                  <a:lnTo>
                    <a:pt x="4059" y="223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2813625" y="3330175"/>
              <a:ext cx="23425" cy="29900"/>
            </a:xfrm>
            <a:custGeom>
              <a:avLst/>
              <a:gdLst/>
              <a:ahLst/>
              <a:cxnLst/>
              <a:rect l="l" t="t" r="r" b="b"/>
              <a:pathLst>
                <a:path w="937" h="1196" extrusionOk="0">
                  <a:moveTo>
                    <a:pt x="937" y="536"/>
                  </a:moveTo>
                  <a:lnTo>
                    <a:pt x="0" y="1"/>
                  </a:lnTo>
                  <a:lnTo>
                    <a:pt x="0" y="661"/>
                  </a:lnTo>
                  <a:lnTo>
                    <a:pt x="937" y="119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3002750" y="2297350"/>
              <a:ext cx="483100" cy="280600"/>
            </a:xfrm>
            <a:custGeom>
              <a:avLst/>
              <a:gdLst/>
              <a:ahLst/>
              <a:cxnLst/>
              <a:rect l="l" t="t" r="r" b="b"/>
              <a:pathLst>
                <a:path w="19324" h="11224" extrusionOk="0">
                  <a:moveTo>
                    <a:pt x="16879" y="5879"/>
                  </a:moveTo>
                  <a:lnTo>
                    <a:pt x="19323" y="11223"/>
                  </a:lnTo>
                  <a:lnTo>
                    <a:pt x="10081" y="9805"/>
                  </a:lnTo>
                  <a:lnTo>
                    <a:pt x="12668" y="8315"/>
                  </a:lnTo>
                  <a:lnTo>
                    <a:pt x="0" y="946"/>
                  </a:lnTo>
                  <a:lnTo>
                    <a:pt x="1633" y="0"/>
                  </a:lnTo>
                  <a:lnTo>
                    <a:pt x="14301" y="73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4023100" y="3003225"/>
              <a:ext cx="483300" cy="280375"/>
            </a:xfrm>
            <a:custGeom>
              <a:avLst/>
              <a:gdLst/>
              <a:ahLst/>
              <a:cxnLst/>
              <a:rect l="l" t="t" r="r" b="b"/>
              <a:pathLst>
                <a:path w="19332" h="11215" extrusionOk="0">
                  <a:moveTo>
                    <a:pt x="16879" y="5879"/>
                  </a:moveTo>
                  <a:lnTo>
                    <a:pt x="19332" y="11214"/>
                  </a:lnTo>
                  <a:lnTo>
                    <a:pt x="10090" y="9796"/>
                  </a:lnTo>
                  <a:lnTo>
                    <a:pt x="12668" y="8306"/>
                  </a:lnTo>
                  <a:lnTo>
                    <a:pt x="0" y="937"/>
                  </a:lnTo>
                  <a:lnTo>
                    <a:pt x="1633" y="0"/>
                  </a:lnTo>
                  <a:lnTo>
                    <a:pt x="14301" y="73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5359025" y="2688750"/>
              <a:ext cx="94350" cy="55575"/>
            </a:xfrm>
            <a:custGeom>
              <a:avLst/>
              <a:gdLst/>
              <a:ahLst/>
              <a:cxnLst/>
              <a:rect l="l" t="t" r="r" b="b"/>
              <a:pathLst>
                <a:path w="3774" h="2223" extrusionOk="0">
                  <a:moveTo>
                    <a:pt x="714" y="1830"/>
                  </a:moveTo>
                  <a:cubicBezTo>
                    <a:pt x="1401" y="2222"/>
                    <a:pt x="2480" y="2222"/>
                    <a:pt x="3122" y="1830"/>
                  </a:cubicBezTo>
                  <a:cubicBezTo>
                    <a:pt x="3774" y="1437"/>
                    <a:pt x="3747" y="795"/>
                    <a:pt x="3060" y="402"/>
                  </a:cubicBezTo>
                  <a:cubicBezTo>
                    <a:pt x="2373" y="1"/>
                    <a:pt x="1294" y="1"/>
                    <a:pt x="651" y="393"/>
                  </a:cubicBezTo>
                  <a:cubicBezTo>
                    <a:pt x="0" y="795"/>
                    <a:pt x="36" y="1428"/>
                    <a:pt x="714" y="18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5009525" y="2716625"/>
              <a:ext cx="402825" cy="252275"/>
            </a:xfrm>
            <a:custGeom>
              <a:avLst/>
              <a:gdLst/>
              <a:ahLst/>
              <a:cxnLst/>
              <a:rect l="l" t="t" r="r" b="b"/>
              <a:pathLst>
                <a:path w="16113" h="10091" extrusionOk="0">
                  <a:moveTo>
                    <a:pt x="3204" y="6228"/>
                  </a:moveTo>
                  <a:cubicBezTo>
                    <a:pt x="1080" y="5006"/>
                    <a:pt x="991" y="3016"/>
                    <a:pt x="2998" y="1803"/>
                  </a:cubicBezTo>
                  <a:cubicBezTo>
                    <a:pt x="4997" y="581"/>
                    <a:pt x="8360" y="590"/>
                    <a:pt x="10474" y="1812"/>
                  </a:cubicBezTo>
                  <a:cubicBezTo>
                    <a:pt x="10474" y="1812"/>
                    <a:pt x="10474" y="1812"/>
                    <a:pt x="10483" y="1812"/>
                  </a:cubicBezTo>
                  <a:lnTo>
                    <a:pt x="6558" y="4203"/>
                  </a:lnTo>
                  <a:lnTo>
                    <a:pt x="9020" y="5621"/>
                  </a:lnTo>
                  <a:lnTo>
                    <a:pt x="9020" y="5621"/>
                  </a:lnTo>
                  <a:lnTo>
                    <a:pt x="10376" y="6406"/>
                  </a:lnTo>
                  <a:cubicBezTo>
                    <a:pt x="8351" y="7459"/>
                    <a:pt x="5220" y="7396"/>
                    <a:pt x="3204" y="6228"/>
                  </a:cubicBezTo>
                  <a:close/>
                  <a:moveTo>
                    <a:pt x="14542" y="7432"/>
                  </a:moveTo>
                  <a:lnTo>
                    <a:pt x="12107" y="6023"/>
                  </a:lnTo>
                  <a:lnTo>
                    <a:pt x="11447" y="5639"/>
                  </a:lnTo>
                  <a:lnTo>
                    <a:pt x="10189" y="4916"/>
                  </a:lnTo>
                  <a:lnTo>
                    <a:pt x="12080" y="3757"/>
                  </a:lnTo>
                  <a:lnTo>
                    <a:pt x="12356" y="3587"/>
                  </a:lnTo>
                  <a:lnTo>
                    <a:pt x="14953" y="5086"/>
                  </a:lnTo>
                  <a:lnTo>
                    <a:pt x="16112" y="4381"/>
                  </a:lnTo>
                  <a:lnTo>
                    <a:pt x="13525" y="2882"/>
                  </a:lnTo>
                  <a:lnTo>
                    <a:pt x="15363" y="1767"/>
                  </a:lnTo>
                  <a:lnTo>
                    <a:pt x="12901" y="340"/>
                  </a:lnTo>
                  <a:lnTo>
                    <a:pt x="11099" y="1437"/>
                  </a:lnTo>
                  <a:cubicBezTo>
                    <a:pt x="11090" y="1437"/>
                    <a:pt x="11090" y="1437"/>
                    <a:pt x="11090" y="1437"/>
                  </a:cubicBezTo>
                  <a:cubicBezTo>
                    <a:pt x="8610" y="1"/>
                    <a:pt x="4693" y="1"/>
                    <a:pt x="2347" y="1428"/>
                  </a:cubicBezTo>
                  <a:cubicBezTo>
                    <a:pt x="1" y="2856"/>
                    <a:pt x="108" y="5175"/>
                    <a:pt x="2588" y="6602"/>
                  </a:cubicBezTo>
                  <a:cubicBezTo>
                    <a:pt x="4961" y="7976"/>
                    <a:pt x="8663" y="8039"/>
                    <a:pt x="11027" y="6781"/>
                  </a:cubicBezTo>
                  <a:lnTo>
                    <a:pt x="12142" y="7432"/>
                  </a:lnTo>
                  <a:lnTo>
                    <a:pt x="8940" y="9377"/>
                  </a:lnTo>
                  <a:lnTo>
                    <a:pt x="10171" y="10091"/>
                  </a:lnTo>
                  <a:lnTo>
                    <a:pt x="13373" y="8137"/>
                  </a:lnTo>
                  <a:lnTo>
                    <a:pt x="13382" y="81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361875" y="2058500"/>
              <a:ext cx="61575" cy="45075"/>
            </a:xfrm>
            <a:custGeom>
              <a:avLst/>
              <a:gdLst/>
              <a:ahLst/>
              <a:cxnLst/>
              <a:rect l="l" t="t" r="r" b="b"/>
              <a:pathLst>
                <a:path w="2463" h="1803" extrusionOk="0">
                  <a:moveTo>
                    <a:pt x="9" y="464"/>
                  </a:moveTo>
                  <a:cubicBezTo>
                    <a:pt x="18" y="303"/>
                    <a:pt x="143" y="116"/>
                    <a:pt x="286" y="36"/>
                  </a:cubicBezTo>
                  <a:cubicBezTo>
                    <a:pt x="366" y="0"/>
                    <a:pt x="428" y="0"/>
                    <a:pt x="473" y="36"/>
                  </a:cubicBezTo>
                  <a:lnTo>
                    <a:pt x="473" y="36"/>
                  </a:lnTo>
                  <a:lnTo>
                    <a:pt x="473" y="36"/>
                  </a:lnTo>
                  <a:lnTo>
                    <a:pt x="473" y="36"/>
                  </a:lnTo>
                  <a:lnTo>
                    <a:pt x="2462" y="1213"/>
                  </a:lnTo>
                  <a:lnTo>
                    <a:pt x="2061" y="1802"/>
                  </a:lnTo>
                  <a:lnTo>
                    <a:pt x="72" y="633"/>
                  </a:lnTo>
                  <a:cubicBezTo>
                    <a:pt x="72" y="633"/>
                    <a:pt x="72" y="633"/>
                    <a:pt x="72" y="633"/>
                  </a:cubicBezTo>
                  <a:lnTo>
                    <a:pt x="72" y="633"/>
                  </a:lnTo>
                  <a:lnTo>
                    <a:pt x="72" y="633"/>
                  </a:lnTo>
                  <a:cubicBezTo>
                    <a:pt x="27" y="598"/>
                    <a:pt x="0" y="544"/>
                    <a:pt x="9" y="464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411600" y="2087025"/>
              <a:ext cx="13625" cy="18325"/>
            </a:xfrm>
            <a:custGeom>
              <a:avLst/>
              <a:gdLst/>
              <a:ahLst/>
              <a:cxnLst/>
              <a:rect l="l" t="t" r="r" b="b"/>
              <a:pathLst>
                <a:path w="545" h="733" extrusionOk="0">
                  <a:moveTo>
                    <a:pt x="9" y="501"/>
                  </a:moveTo>
                  <a:cubicBezTo>
                    <a:pt x="1" y="661"/>
                    <a:pt x="108" y="732"/>
                    <a:pt x="250" y="661"/>
                  </a:cubicBezTo>
                  <a:cubicBezTo>
                    <a:pt x="402" y="581"/>
                    <a:pt x="527" y="393"/>
                    <a:pt x="536" y="233"/>
                  </a:cubicBezTo>
                  <a:cubicBezTo>
                    <a:pt x="545" y="72"/>
                    <a:pt x="438" y="1"/>
                    <a:pt x="286" y="72"/>
                  </a:cubicBezTo>
                  <a:cubicBezTo>
                    <a:pt x="143" y="144"/>
                    <a:pt x="18" y="340"/>
                    <a:pt x="9" y="50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408475" y="2083925"/>
              <a:ext cx="18100" cy="21650"/>
            </a:xfrm>
            <a:custGeom>
              <a:avLst/>
              <a:gdLst/>
              <a:ahLst/>
              <a:cxnLst/>
              <a:rect l="l" t="t" r="r" b="b"/>
              <a:pathLst>
                <a:path w="724" h="866" extrusionOk="0">
                  <a:moveTo>
                    <a:pt x="10" y="589"/>
                  </a:moveTo>
                  <a:cubicBezTo>
                    <a:pt x="27" y="375"/>
                    <a:pt x="188" y="134"/>
                    <a:pt x="375" y="45"/>
                  </a:cubicBezTo>
                  <a:cubicBezTo>
                    <a:pt x="465" y="0"/>
                    <a:pt x="545" y="0"/>
                    <a:pt x="598" y="36"/>
                  </a:cubicBezTo>
                  <a:lnTo>
                    <a:pt x="598" y="36"/>
                  </a:lnTo>
                  <a:lnTo>
                    <a:pt x="607" y="36"/>
                  </a:lnTo>
                  <a:lnTo>
                    <a:pt x="607" y="36"/>
                  </a:lnTo>
                  <a:lnTo>
                    <a:pt x="723" y="107"/>
                  </a:lnTo>
                  <a:lnTo>
                    <a:pt x="206" y="865"/>
                  </a:lnTo>
                  <a:lnTo>
                    <a:pt x="90" y="803"/>
                  </a:lnTo>
                  <a:cubicBezTo>
                    <a:pt x="90" y="803"/>
                    <a:pt x="90" y="803"/>
                    <a:pt x="90" y="803"/>
                  </a:cubicBezTo>
                  <a:lnTo>
                    <a:pt x="90" y="803"/>
                  </a:lnTo>
                  <a:lnTo>
                    <a:pt x="90" y="803"/>
                  </a:lnTo>
                  <a:cubicBezTo>
                    <a:pt x="36" y="758"/>
                    <a:pt x="1" y="687"/>
                    <a:pt x="10" y="589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411150" y="2084125"/>
              <a:ext cx="17650" cy="23450"/>
            </a:xfrm>
            <a:custGeom>
              <a:avLst/>
              <a:gdLst/>
              <a:ahLst/>
              <a:cxnLst/>
              <a:rect l="l" t="t" r="r" b="b"/>
              <a:pathLst>
                <a:path w="706" h="938" extrusionOk="0">
                  <a:moveTo>
                    <a:pt x="10" y="643"/>
                  </a:moveTo>
                  <a:cubicBezTo>
                    <a:pt x="1" y="848"/>
                    <a:pt x="143" y="938"/>
                    <a:pt x="331" y="848"/>
                  </a:cubicBezTo>
                  <a:cubicBezTo>
                    <a:pt x="518" y="750"/>
                    <a:pt x="679" y="509"/>
                    <a:pt x="688" y="304"/>
                  </a:cubicBezTo>
                  <a:cubicBezTo>
                    <a:pt x="705" y="99"/>
                    <a:pt x="563" y="1"/>
                    <a:pt x="375" y="99"/>
                  </a:cubicBezTo>
                  <a:cubicBezTo>
                    <a:pt x="188" y="188"/>
                    <a:pt x="27" y="438"/>
                    <a:pt x="10" y="643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414725" y="2090150"/>
              <a:ext cx="57575" cy="43525"/>
            </a:xfrm>
            <a:custGeom>
              <a:avLst/>
              <a:gdLst/>
              <a:ahLst/>
              <a:cxnLst/>
              <a:rect l="l" t="t" r="r" b="b"/>
              <a:pathLst>
                <a:path w="2303" h="1741" extrusionOk="0">
                  <a:moveTo>
                    <a:pt x="0" y="358"/>
                  </a:moveTo>
                  <a:cubicBezTo>
                    <a:pt x="0" y="402"/>
                    <a:pt x="9" y="447"/>
                    <a:pt x="36" y="474"/>
                  </a:cubicBezTo>
                  <a:lnTo>
                    <a:pt x="36" y="474"/>
                  </a:lnTo>
                  <a:lnTo>
                    <a:pt x="36" y="474"/>
                  </a:lnTo>
                  <a:cubicBezTo>
                    <a:pt x="45" y="483"/>
                    <a:pt x="54" y="483"/>
                    <a:pt x="54" y="491"/>
                  </a:cubicBezTo>
                  <a:lnTo>
                    <a:pt x="1446" y="1562"/>
                  </a:lnTo>
                  <a:lnTo>
                    <a:pt x="1624" y="1696"/>
                  </a:lnTo>
                  <a:cubicBezTo>
                    <a:pt x="1695" y="1740"/>
                    <a:pt x="1785" y="1740"/>
                    <a:pt x="1892" y="1687"/>
                  </a:cubicBezTo>
                  <a:cubicBezTo>
                    <a:pt x="2106" y="1580"/>
                    <a:pt x="2293" y="1294"/>
                    <a:pt x="2302" y="1053"/>
                  </a:cubicBezTo>
                  <a:lnTo>
                    <a:pt x="2302" y="1036"/>
                  </a:lnTo>
                  <a:cubicBezTo>
                    <a:pt x="2302" y="929"/>
                    <a:pt x="2266" y="848"/>
                    <a:pt x="2204" y="813"/>
                  </a:cubicBezTo>
                  <a:lnTo>
                    <a:pt x="2204" y="813"/>
                  </a:lnTo>
                  <a:lnTo>
                    <a:pt x="2204" y="813"/>
                  </a:lnTo>
                  <a:lnTo>
                    <a:pt x="366" y="19"/>
                  </a:lnTo>
                  <a:cubicBezTo>
                    <a:pt x="357" y="10"/>
                    <a:pt x="339" y="10"/>
                    <a:pt x="331" y="10"/>
                  </a:cubicBezTo>
                  <a:lnTo>
                    <a:pt x="322" y="1"/>
                  </a:lnTo>
                  <a:lnTo>
                    <a:pt x="322" y="1"/>
                  </a:lnTo>
                  <a:cubicBezTo>
                    <a:pt x="295" y="1"/>
                    <a:pt x="259" y="1"/>
                    <a:pt x="223" y="28"/>
                  </a:cubicBezTo>
                  <a:cubicBezTo>
                    <a:pt x="206" y="37"/>
                    <a:pt x="188" y="45"/>
                    <a:pt x="170" y="54"/>
                  </a:cubicBezTo>
                  <a:cubicBezTo>
                    <a:pt x="81" y="126"/>
                    <a:pt x="9" y="251"/>
                    <a:pt x="0" y="358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414725" y="2091500"/>
              <a:ext cx="49525" cy="38150"/>
            </a:xfrm>
            <a:custGeom>
              <a:avLst/>
              <a:gdLst/>
              <a:ahLst/>
              <a:cxnLst/>
              <a:rect l="l" t="t" r="r" b="b"/>
              <a:pathLst>
                <a:path w="1981" h="1526" extrusionOk="0">
                  <a:moveTo>
                    <a:pt x="0" y="304"/>
                  </a:moveTo>
                  <a:cubicBezTo>
                    <a:pt x="0" y="348"/>
                    <a:pt x="9" y="393"/>
                    <a:pt x="36" y="420"/>
                  </a:cubicBezTo>
                  <a:lnTo>
                    <a:pt x="36" y="420"/>
                  </a:lnTo>
                  <a:lnTo>
                    <a:pt x="36" y="420"/>
                  </a:lnTo>
                  <a:cubicBezTo>
                    <a:pt x="45" y="429"/>
                    <a:pt x="54" y="429"/>
                    <a:pt x="54" y="437"/>
                  </a:cubicBezTo>
                  <a:lnTo>
                    <a:pt x="1446" y="1508"/>
                  </a:lnTo>
                  <a:cubicBezTo>
                    <a:pt x="1597" y="1526"/>
                    <a:pt x="1758" y="1517"/>
                    <a:pt x="1910" y="1472"/>
                  </a:cubicBezTo>
                  <a:cubicBezTo>
                    <a:pt x="1936" y="1463"/>
                    <a:pt x="1972" y="1454"/>
                    <a:pt x="1972" y="1419"/>
                  </a:cubicBezTo>
                  <a:cubicBezTo>
                    <a:pt x="1981" y="1392"/>
                    <a:pt x="1954" y="1374"/>
                    <a:pt x="1927" y="1356"/>
                  </a:cubicBezTo>
                  <a:cubicBezTo>
                    <a:pt x="1419" y="973"/>
                    <a:pt x="723" y="866"/>
                    <a:pt x="268" y="420"/>
                  </a:cubicBezTo>
                  <a:cubicBezTo>
                    <a:pt x="170" y="330"/>
                    <a:pt x="99" y="116"/>
                    <a:pt x="170" y="0"/>
                  </a:cubicBezTo>
                  <a:cubicBezTo>
                    <a:pt x="81" y="72"/>
                    <a:pt x="9" y="197"/>
                    <a:pt x="0" y="3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582650" y="2128750"/>
              <a:ext cx="223725" cy="112875"/>
            </a:xfrm>
            <a:custGeom>
              <a:avLst/>
              <a:gdLst/>
              <a:ahLst/>
              <a:cxnLst/>
              <a:rect l="l" t="t" r="r" b="b"/>
              <a:pathLst>
                <a:path w="8949" h="4515" extrusionOk="0">
                  <a:moveTo>
                    <a:pt x="1" y="3390"/>
                  </a:moveTo>
                  <a:lnTo>
                    <a:pt x="2526" y="4514"/>
                  </a:lnTo>
                  <a:lnTo>
                    <a:pt x="4497" y="3783"/>
                  </a:lnTo>
                  <a:lnTo>
                    <a:pt x="8949" y="2569"/>
                  </a:lnTo>
                  <a:lnTo>
                    <a:pt x="5148" y="232"/>
                  </a:lnTo>
                  <a:cubicBezTo>
                    <a:pt x="4809" y="9"/>
                    <a:pt x="4328" y="0"/>
                    <a:pt x="3783" y="259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645775" y="2187175"/>
              <a:ext cx="174200" cy="197400"/>
            </a:xfrm>
            <a:custGeom>
              <a:avLst/>
              <a:gdLst/>
              <a:ahLst/>
              <a:cxnLst/>
              <a:rect l="l" t="t" r="r" b="b"/>
              <a:pathLst>
                <a:path w="6968" h="7896" extrusionOk="0">
                  <a:moveTo>
                    <a:pt x="1" y="7887"/>
                  </a:moveTo>
                  <a:cubicBezTo>
                    <a:pt x="1" y="7887"/>
                    <a:pt x="1" y="7887"/>
                    <a:pt x="1" y="7896"/>
                  </a:cubicBezTo>
                  <a:lnTo>
                    <a:pt x="5050" y="4871"/>
                  </a:lnTo>
                  <a:cubicBezTo>
                    <a:pt x="6147" y="4122"/>
                    <a:pt x="6968" y="2641"/>
                    <a:pt x="6968" y="1463"/>
                  </a:cubicBezTo>
                  <a:cubicBezTo>
                    <a:pt x="6968" y="875"/>
                    <a:pt x="6763" y="447"/>
                    <a:pt x="6424" y="232"/>
                  </a:cubicBezTo>
                  <a:cubicBezTo>
                    <a:pt x="6085" y="9"/>
                    <a:pt x="5603" y="0"/>
                    <a:pt x="5050" y="259"/>
                  </a:cubicBezTo>
                  <a:lnTo>
                    <a:pt x="1" y="2177"/>
                  </a:lnTo>
                  <a:lnTo>
                    <a:pt x="1" y="2186"/>
                  </a:lnTo>
                  <a:cubicBezTo>
                    <a:pt x="1" y="2186"/>
                    <a:pt x="2730" y="4077"/>
                    <a:pt x="1" y="7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48975" y="2212150"/>
              <a:ext cx="143875" cy="172425"/>
            </a:xfrm>
            <a:custGeom>
              <a:avLst/>
              <a:gdLst/>
              <a:ahLst/>
              <a:cxnLst/>
              <a:rect l="l" t="t" r="r" b="b"/>
              <a:pathLst>
                <a:path w="5755" h="6897" extrusionOk="0">
                  <a:moveTo>
                    <a:pt x="1" y="4631"/>
                  </a:moveTo>
                  <a:cubicBezTo>
                    <a:pt x="1" y="4631"/>
                    <a:pt x="3873" y="6897"/>
                    <a:pt x="3873" y="6897"/>
                  </a:cubicBezTo>
                  <a:cubicBezTo>
                    <a:pt x="3873" y="6888"/>
                    <a:pt x="3873" y="6888"/>
                    <a:pt x="3873" y="6888"/>
                  </a:cubicBezTo>
                  <a:cubicBezTo>
                    <a:pt x="4943" y="5496"/>
                    <a:pt x="5755" y="3551"/>
                    <a:pt x="4631" y="1945"/>
                  </a:cubicBezTo>
                  <a:cubicBezTo>
                    <a:pt x="3917" y="928"/>
                    <a:pt x="2847" y="125"/>
                    <a:pt x="1589" y="10"/>
                  </a:cubicBezTo>
                  <a:cubicBezTo>
                    <a:pt x="1500" y="1"/>
                    <a:pt x="1384" y="1"/>
                    <a:pt x="1321" y="72"/>
                  </a:cubicBezTo>
                  <a:cubicBezTo>
                    <a:pt x="1116" y="313"/>
                    <a:pt x="1196" y="973"/>
                    <a:pt x="1205" y="1267"/>
                  </a:cubicBezTo>
                  <a:cubicBezTo>
                    <a:pt x="1223" y="1713"/>
                    <a:pt x="1259" y="2168"/>
                    <a:pt x="1125" y="2606"/>
                  </a:cubicBezTo>
                  <a:cubicBezTo>
                    <a:pt x="902" y="3337"/>
                    <a:pt x="465" y="4024"/>
                    <a:pt x="1" y="46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476950" y="2321200"/>
              <a:ext cx="168850" cy="107975"/>
            </a:xfrm>
            <a:custGeom>
              <a:avLst/>
              <a:gdLst/>
              <a:ahLst/>
              <a:cxnLst/>
              <a:rect l="l" t="t" r="r" b="b"/>
              <a:pathLst>
                <a:path w="6754" h="4319" extrusionOk="0">
                  <a:moveTo>
                    <a:pt x="3230" y="4319"/>
                  </a:moveTo>
                  <a:lnTo>
                    <a:pt x="6754" y="2160"/>
                  </a:lnTo>
                  <a:lnTo>
                    <a:pt x="3069" y="1"/>
                  </a:lnTo>
                  <a:lnTo>
                    <a:pt x="0" y="18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721375" y="2237350"/>
              <a:ext cx="110200" cy="143200"/>
            </a:xfrm>
            <a:custGeom>
              <a:avLst/>
              <a:gdLst/>
              <a:ahLst/>
              <a:cxnLst/>
              <a:rect l="l" t="t" r="r" b="b"/>
              <a:pathLst>
                <a:path w="4408" h="5728" extrusionOk="0">
                  <a:moveTo>
                    <a:pt x="1" y="4006"/>
                  </a:moveTo>
                  <a:cubicBezTo>
                    <a:pt x="1" y="2668"/>
                    <a:pt x="946" y="1044"/>
                    <a:pt x="2106" y="366"/>
                  </a:cubicBezTo>
                  <a:cubicBezTo>
                    <a:pt x="2686" y="36"/>
                    <a:pt x="3212" y="1"/>
                    <a:pt x="3596" y="215"/>
                  </a:cubicBezTo>
                  <a:lnTo>
                    <a:pt x="3596" y="215"/>
                  </a:lnTo>
                  <a:lnTo>
                    <a:pt x="3596" y="215"/>
                  </a:lnTo>
                  <a:cubicBezTo>
                    <a:pt x="3596" y="215"/>
                    <a:pt x="3596" y="215"/>
                    <a:pt x="3596" y="215"/>
                  </a:cubicBezTo>
                  <a:lnTo>
                    <a:pt x="4408" y="634"/>
                  </a:lnTo>
                  <a:lnTo>
                    <a:pt x="1366" y="5728"/>
                  </a:lnTo>
                  <a:lnTo>
                    <a:pt x="625" y="5362"/>
                  </a:lnTo>
                  <a:cubicBezTo>
                    <a:pt x="625" y="5353"/>
                    <a:pt x="616" y="5353"/>
                    <a:pt x="616" y="5353"/>
                  </a:cubicBezTo>
                  <a:lnTo>
                    <a:pt x="616" y="5353"/>
                  </a:lnTo>
                  <a:lnTo>
                    <a:pt x="616" y="5353"/>
                  </a:lnTo>
                  <a:cubicBezTo>
                    <a:pt x="233" y="5130"/>
                    <a:pt x="1" y="4666"/>
                    <a:pt x="1" y="40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739675" y="2238925"/>
              <a:ext cx="105525" cy="154575"/>
            </a:xfrm>
            <a:custGeom>
              <a:avLst/>
              <a:gdLst/>
              <a:ahLst/>
              <a:cxnLst/>
              <a:rect l="l" t="t" r="r" b="b"/>
              <a:pathLst>
                <a:path w="4221" h="6183" extrusionOk="0">
                  <a:moveTo>
                    <a:pt x="0" y="4309"/>
                  </a:moveTo>
                  <a:cubicBezTo>
                    <a:pt x="0" y="5638"/>
                    <a:pt x="946" y="6182"/>
                    <a:pt x="2106" y="5504"/>
                  </a:cubicBezTo>
                  <a:cubicBezTo>
                    <a:pt x="3274" y="4835"/>
                    <a:pt x="4220" y="3212"/>
                    <a:pt x="4220" y="1874"/>
                  </a:cubicBezTo>
                  <a:cubicBezTo>
                    <a:pt x="4220" y="535"/>
                    <a:pt x="3274" y="0"/>
                    <a:pt x="2106" y="669"/>
                  </a:cubicBezTo>
                  <a:cubicBezTo>
                    <a:pt x="946" y="1347"/>
                    <a:pt x="0" y="2971"/>
                    <a:pt x="0" y="43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761525" y="2273250"/>
              <a:ext cx="61800" cy="85900"/>
            </a:xfrm>
            <a:custGeom>
              <a:avLst/>
              <a:gdLst/>
              <a:ahLst/>
              <a:cxnLst/>
              <a:rect l="l" t="t" r="r" b="b"/>
              <a:pathLst>
                <a:path w="2472" h="3436" extrusionOk="0">
                  <a:moveTo>
                    <a:pt x="1" y="2686"/>
                  </a:moveTo>
                  <a:cubicBezTo>
                    <a:pt x="1" y="2909"/>
                    <a:pt x="45" y="3436"/>
                    <a:pt x="482" y="3436"/>
                  </a:cubicBezTo>
                  <a:cubicBezTo>
                    <a:pt x="634" y="3436"/>
                    <a:pt x="812" y="3373"/>
                    <a:pt x="1009" y="3266"/>
                  </a:cubicBezTo>
                  <a:cubicBezTo>
                    <a:pt x="1803" y="2802"/>
                    <a:pt x="2472" y="1651"/>
                    <a:pt x="2472" y="741"/>
                  </a:cubicBezTo>
                  <a:cubicBezTo>
                    <a:pt x="2472" y="518"/>
                    <a:pt x="2427" y="1"/>
                    <a:pt x="1990" y="1"/>
                  </a:cubicBezTo>
                  <a:cubicBezTo>
                    <a:pt x="1838" y="1"/>
                    <a:pt x="1651" y="63"/>
                    <a:pt x="1464" y="170"/>
                  </a:cubicBezTo>
                  <a:cubicBezTo>
                    <a:pt x="1437" y="188"/>
                    <a:pt x="1410" y="206"/>
                    <a:pt x="1383" y="224"/>
                  </a:cubicBezTo>
                  <a:cubicBezTo>
                    <a:pt x="1294" y="278"/>
                    <a:pt x="1205" y="340"/>
                    <a:pt x="1125" y="411"/>
                  </a:cubicBezTo>
                  <a:cubicBezTo>
                    <a:pt x="1089" y="447"/>
                    <a:pt x="1053" y="483"/>
                    <a:pt x="1009" y="518"/>
                  </a:cubicBezTo>
                  <a:cubicBezTo>
                    <a:pt x="616" y="902"/>
                    <a:pt x="286" y="1437"/>
                    <a:pt x="117" y="1972"/>
                  </a:cubicBezTo>
                  <a:cubicBezTo>
                    <a:pt x="117" y="1972"/>
                    <a:pt x="117" y="1972"/>
                    <a:pt x="117" y="1981"/>
                  </a:cubicBezTo>
                  <a:cubicBezTo>
                    <a:pt x="72" y="2124"/>
                    <a:pt x="36" y="2276"/>
                    <a:pt x="18" y="2419"/>
                  </a:cubicBezTo>
                  <a:cubicBezTo>
                    <a:pt x="1" y="2508"/>
                    <a:pt x="1" y="2597"/>
                    <a:pt x="1" y="2686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764650" y="2273475"/>
              <a:ext cx="58675" cy="85675"/>
            </a:xfrm>
            <a:custGeom>
              <a:avLst/>
              <a:gdLst/>
              <a:ahLst/>
              <a:cxnLst/>
              <a:rect l="l" t="t" r="r" b="b"/>
              <a:pathLst>
                <a:path w="2347" h="3427" extrusionOk="0">
                  <a:moveTo>
                    <a:pt x="99" y="3239"/>
                  </a:moveTo>
                  <a:cubicBezTo>
                    <a:pt x="250" y="3239"/>
                    <a:pt x="438" y="3177"/>
                    <a:pt x="634" y="3070"/>
                  </a:cubicBezTo>
                  <a:cubicBezTo>
                    <a:pt x="1419" y="2615"/>
                    <a:pt x="2088" y="1455"/>
                    <a:pt x="2088" y="554"/>
                  </a:cubicBezTo>
                  <a:cubicBezTo>
                    <a:pt x="2088" y="420"/>
                    <a:pt x="2070" y="170"/>
                    <a:pt x="1963" y="1"/>
                  </a:cubicBezTo>
                  <a:cubicBezTo>
                    <a:pt x="2311" y="72"/>
                    <a:pt x="2347" y="527"/>
                    <a:pt x="2347" y="732"/>
                  </a:cubicBezTo>
                  <a:cubicBezTo>
                    <a:pt x="2347" y="1642"/>
                    <a:pt x="1678" y="2793"/>
                    <a:pt x="884" y="3257"/>
                  </a:cubicBezTo>
                  <a:cubicBezTo>
                    <a:pt x="696" y="3364"/>
                    <a:pt x="509" y="3427"/>
                    <a:pt x="357" y="3427"/>
                  </a:cubicBezTo>
                  <a:cubicBezTo>
                    <a:pt x="179" y="3427"/>
                    <a:pt x="72" y="3337"/>
                    <a:pt x="1" y="3230"/>
                  </a:cubicBezTo>
                  <a:cubicBezTo>
                    <a:pt x="27" y="3239"/>
                    <a:pt x="63" y="3239"/>
                    <a:pt x="99" y="3239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4761975" y="2278825"/>
              <a:ext cx="43300" cy="61375"/>
            </a:xfrm>
            <a:custGeom>
              <a:avLst/>
              <a:gdLst/>
              <a:ahLst/>
              <a:cxnLst/>
              <a:rect l="l" t="t" r="r" b="b"/>
              <a:pathLst>
                <a:path w="1732" h="2455" extrusionOk="0">
                  <a:moveTo>
                    <a:pt x="0" y="2196"/>
                  </a:moveTo>
                  <a:cubicBezTo>
                    <a:pt x="45" y="2258"/>
                    <a:pt x="90" y="2303"/>
                    <a:pt x="152" y="2338"/>
                  </a:cubicBezTo>
                  <a:lnTo>
                    <a:pt x="152" y="2338"/>
                  </a:lnTo>
                  <a:cubicBezTo>
                    <a:pt x="152" y="2338"/>
                    <a:pt x="152" y="2338"/>
                    <a:pt x="152" y="2338"/>
                  </a:cubicBezTo>
                  <a:lnTo>
                    <a:pt x="375" y="2454"/>
                  </a:lnTo>
                  <a:lnTo>
                    <a:pt x="1731" y="179"/>
                  </a:lnTo>
                  <a:lnTo>
                    <a:pt x="1731" y="179"/>
                  </a:lnTo>
                  <a:lnTo>
                    <a:pt x="1713" y="170"/>
                  </a:lnTo>
                  <a:cubicBezTo>
                    <a:pt x="1695" y="153"/>
                    <a:pt x="1678" y="144"/>
                    <a:pt x="1651" y="135"/>
                  </a:cubicBezTo>
                  <a:lnTo>
                    <a:pt x="1481" y="46"/>
                  </a:lnTo>
                  <a:lnTo>
                    <a:pt x="1481" y="46"/>
                  </a:lnTo>
                  <a:lnTo>
                    <a:pt x="1481" y="46"/>
                  </a:lnTo>
                  <a:cubicBezTo>
                    <a:pt x="1446" y="28"/>
                    <a:pt x="1401" y="10"/>
                    <a:pt x="1365" y="1"/>
                  </a:cubicBezTo>
                  <a:cubicBezTo>
                    <a:pt x="1276" y="55"/>
                    <a:pt x="1187" y="117"/>
                    <a:pt x="1107" y="188"/>
                  </a:cubicBezTo>
                  <a:cubicBezTo>
                    <a:pt x="1071" y="224"/>
                    <a:pt x="1035" y="260"/>
                    <a:pt x="991" y="295"/>
                  </a:cubicBezTo>
                  <a:cubicBezTo>
                    <a:pt x="598" y="679"/>
                    <a:pt x="268" y="1214"/>
                    <a:pt x="99" y="1749"/>
                  </a:cubicBezTo>
                  <a:cubicBezTo>
                    <a:pt x="99" y="1749"/>
                    <a:pt x="99" y="1749"/>
                    <a:pt x="99" y="1758"/>
                  </a:cubicBezTo>
                  <a:cubicBezTo>
                    <a:pt x="54" y="1901"/>
                    <a:pt x="18" y="2053"/>
                    <a:pt x="0" y="219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764425" y="2280625"/>
              <a:ext cx="47075" cy="62025"/>
            </a:xfrm>
            <a:custGeom>
              <a:avLst/>
              <a:gdLst/>
              <a:ahLst/>
              <a:cxnLst/>
              <a:rect l="l" t="t" r="r" b="b"/>
              <a:pathLst>
                <a:path w="1883" h="2481" extrusionOk="0">
                  <a:moveTo>
                    <a:pt x="1" y="1776"/>
                  </a:moveTo>
                  <a:cubicBezTo>
                    <a:pt x="1" y="2079"/>
                    <a:pt x="108" y="2284"/>
                    <a:pt x="277" y="2382"/>
                  </a:cubicBezTo>
                  <a:cubicBezTo>
                    <a:pt x="447" y="2480"/>
                    <a:pt x="679" y="2463"/>
                    <a:pt x="937" y="2311"/>
                  </a:cubicBezTo>
                  <a:cubicBezTo>
                    <a:pt x="1455" y="2016"/>
                    <a:pt x="1883" y="1285"/>
                    <a:pt x="1883" y="687"/>
                  </a:cubicBezTo>
                  <a:cubicBezTo>
                    <a:pt x="1883" y="411"/>
                    <a:pt x="1785" y="214"/>
                    <a:pt x="1633" y="107"/>
                  </a:cubicBezTo>
                  <a:cubicBezTo>
                    <a:pt x="1633" y="98"/>
                    <a:pt x="1624" y="98"/>
                    <a:pt x="1615" y="98"/>
                  </a:cubicBezTo>
                  <a:cubicBezTo>
                    <a:pt x="1597" y="81"/>
                    <a:pt x="1580" y="72"/>
                    <a:pt x="1553" y="63"/>
                  </a:cubicBezTo>
                  <a:cubicBezTo>
                    <a:pt x="1410" y="0"/>
                    <a:pt x="1223" y="18"/>
                    <a:pt x="1009" y="116"/>
                  </a:cubicBezTo>
                  <a:cubicBezTo>
                    <a:pt x="973" y="152"/>
                    <a:pt x="937" y="188"/>
                    <a:pt x="893" y="223"/>
                  </a:cubicBezTo>
                  <a:cubicBezTo>
                    <a:pt x="500" y="607"/>
                    <a:pt x="170" y="1142"/>
                    <a:pt x="1" y="1677"/>
                  </a:cubicBezTo>
                  <a:cubicBezTo>
                    <a:pt x="1" y="1713"/>
                    <a:pt x="1" y="1749"/>
                    <a:pt x="1" y="177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780700" y="2302700"/>
              <a:ext cx="16325" cy="20550"/>
            </a:xfrm>
            <a:custGeom>
              <a:avLst/>
              <a:gdLst/>
              <a:ahLst/>
              <a:cxnLst/>
              <a:rect l="l" t="t" r="r" b="b"/>
              <a:pathLst>
                <a:path w="653" h="822" extrusionOk="0">
                  <a:moveTo>
                    <a:pt x="1" y="554"/>
                  </a:moveTo>
                  <a:cubicBezTo>
                    <a:pt x="1" y="366"/>
                    <a:pt x="126" y="143"/>
                    <a:pt x="286" y="54"/>
                  </a:cubicBezTo>
                  <a:cubicBezTo>
                    <a:pt x="367" y="1"/>
                    <a:pt x="438" y="1"/>
                    <a:pt x="492" y="27"/>
                  </a:cubicBezTo>
                  <a:lnTo>
                    <a:pt x="492" y="27"/>
                  </a:lnTo>
                  <a:lnTo>
                    <a:pt x="492" y="27"/>
                  </a:lnTo>
                  <a:lnTo>
                    <a:pt x="652" y="117"/>
                  </a:lnTo>
                  <a:lnTo>
                    <a:pt x="242" y="821"/>
                  </a:lnTo>
                  <a:lnTo>
                    <a:pt x="81" y="741"/>
                  </a:lnTo>
                  <a:lnTo>
                    <a:pt x="81" y="732"/>
                  </a:lnTo>
                  <a:lnTo>
                    <a:pt x="81" y="732"/>
                  </a:lnTo>
                  <a:lnTo>
                    <a:pt x="81" y="732"/>
                  </a:lnTo>
                  <a:cubicBezTo>
                    <a:pt x="28" y="705"/>
                    <a:pt x="1" y="643"/>
                    <a:pt x="1" y="554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784500" y="2303825"/>
              <a:ext cx="14525" cy="21200"/>
            </a:xfrm>
            <a:custGeom>
              <a:avLst/>
              <a:gdLst/>
              <a:ahLst/>
              <a:cxnLst/>
              <a:rect l="l" t="t" r="r" b="b"/>
              <a:pathLst>
                <a:path w="581" h="848" extrusionOk="0">
                  <a:moveTo>
                    <a:pt x="1" y="589"/>
                  </a:moveTo>
                  <a:cubicBezTo>
                    <a:pt x="1" y="776"/>
                    <a:pt x="125" y="848"/>
                    <a:pt x="286" y="749"/>
                  </a:cubicBezTo>
                  <a:cubicBezTo>
                    <a:pt x="447" y="660"/>
                    <a:pt x="580" y="437"/>
                    <a:pt x="580" y="250"/>
                  </a:cubicBezTo>
                  <a:cubicBezTo>
                    <a:pt x="580" y="72"/>
                    <a:pt x="447" y="0"/>
                    <a:pt x="286" y="89"/>
                  </a:cubicBezTo>
                  <a:cubicBezTo>
                    <a:pt x="125" y="179"/>
                    <a:pt x="1" y="402"/>
                    <a:pt x="1" y="589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699075" y="2189625"/>
              <a:ext cx="165950" cy="154800"/>
            </a:xfrm>
            <a:custGeom>
              <a:avLst/>
              <a:gdLst/>
              <a:ahLst/>
              <a:cxnLst/>
              <a:rect l="l" t="t" r="r" b="b"/>
              <a:pathLst>
                <a:path w="6638" h="6192" extrusionOk="0">
                  <a:moveTo>
                    <a:pt x="72" y="5416"/>
                  </a:moveTo>
                  <a:lnTo>
                    <a:pt x="72" y="5416"/>
                  </a:lnTo>
                  <a:cubicBezTo>
                    <a:pt x="99" y="5532"/>
                    <a:pt x="143" y="5639"/>
                    <a:pt x="197" y="5737"/>
                  </a:cubicBezTo>
                  <a:cubicBezTo>
                    <a:pt x="224" y="5781"/>
                    <a:pt x="251" y="5808"/>
                    <a:pt x="277" y="5844"/>
                  </a:cubicBezTo>
                  <a:cubicBezTo>
                    <a:pt x="607" y="6192"/>
                    <a:pt x="1446" y="6174"/>
                    <a:pt x="1847" y="6138"/>
                  </a:cubicBezTo>
                  <a:cubicBezTo>
                    <a:pt x="2088" y="6120"/>
                    <a:pt x="2338" y="6085"/>
                    <a:pt x="2579" y="6013"/>
                  </a:cubicBezTo>
                  <a:cubicBezTo>
                    <a:pt x="2632" y="6004"/>
                    <a:pt x="2686" y="5987"/>
                    <a:pt x="2740" y="5969"/>
                  </a:cubicBezTo>
                  <a:cubicBezTo>
                    <a:pt x="2748" y="5969"/>
                    <a:pt x="2757" y="5969"/>
                    <a:pt x="2766" y="5960"/>
                  </a:cubicBezTo>
                  <a:cubicBezTo>
                    <a:pt x="2811" y="5951"/>
                    <a:pt x="2864" y="5933"/>
                    <a:pt x="2909" y="5915"/>
                  </a:cubicBezTo>
                  <a:cubicBezTo>
                    <a:pt x="2936" y="5906"/>
                    <a:pt x="2971" y="5888"/>
                    <a:pt x="3007" y="5880"/>
                  </a:cubicBezTo>
                  <a:cubicBezTo>
                    <a:pt x="3016" y="5871"/>
                    <a:pt x="3034" y="5871"/>
                    <a:pt x="3052" y="5862"/>
                  </a:cubicBezTo>
                  <a:cubicBezTo>
                    <a:pt x="3079" y="5853"/>
                    <a:pt x="3114" y="5835"/>
                    <a:pt x="3141" y="5817"/>
                  </a:cubicBezTo>
                  <a:cubicBezTo>
                    <a:pt x="3186" y="5799"/>
                    <a:pt x="3230" y="5781"/>
                    <a:pt x="3275" y="5764"/>
                  </a:cubicBezTo>
                  <a:cubicBezTo>
                    <a:pt x="3667" y="5567"/>
                    <a:pt x="4015" y="5184"/>
                    <a:pt x="4363" y="4907"/>
                  </a:cubicBezTo>
                  <a:cubicBezTo>
                    <a:pt x="4586" y="4729"/>
                    <a:pt x="4818" y="4550"/>
                    <a:pt x="5077" y="4425"/>
                  </a:cubicBezTo>
                  <a:cubicBezTo>
                    <a:pt x="5576" y="4211"/>
                    <a:pt x="6058" y="4416"/>
                    <a:pt x="6361" y="3890"/>
                  </a:cubicBezTo>
                  <a:cubicBezTo>
                    <a:pt x="6531" y="3614"/>
                    <a:pt x="6638" y="3301"/>
                    <a:pt x="6638" y="2971"/>
                  </a:cubicBezTo>
                  <a:lnTo>
                    <a:pt x="6638" y="2784"/>
                  </a:lnTo>
                  <a:cubicBezTo>
                    <a:pt x="6638" y="2035"/>
                    <a:pt x="6433" y="1473"/>
                    <a:pt x="6094" y="1151"/>
                  </a:cubicBezTo>
                  <a:cubicBezTo>
                    <a:pt x="5683" y="768"/>
                    <a:pt x="5130" y="456"/>
                    <a:pt x="4622" y="215"/>
                  </a:cubicBezTo>
                  <a:cubicBezTo>
                    <a:pt x="4426" y="117"/>
                    <a:pt x="4238" y="36"/>
                    <a:pt x="4015" y="18"/>
                  </a:cubicBezTo>
                  <a:cubicBezTo>
                    <a:pt x="3765" y="1"/>
                    <a:pt x="3507" y="36"/>
                    <a:pt x="3266" y="99"/>
                  </a:cubicBezTo>
                  <a:cubicBezTo>
                    <a:pt x="1972" y="447"/>
                    <a:pt x="955" y="1446"/>
                    <a:pt x="447" y="2668"/>
                  </a:cubicBezTo>
                  <a:cubicBezTo>
                    <a:pt x="251" y="3141"/>
                    <a:pt x="117" y="3649"/>
                    <a:pt x="63" y="4167"/>
                  </a:cubicBezTo>
                  <a:cubicBezTo>
                    <a:pt x="45" y="4301"/>
                    <a:pt x="28" y="4443"/>
                    <a:pt x="19" y="4595"/>
                  </a:cubicBezTo>
                  <a:cubicBezTo>
                    <a:pt x="1" y="4871"/>
                    <a:pt x="1" y="5148"/>
                    <a:pt x="72" y="54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700875" y="2216625"/>
              <a:ext cx="161925" cy="125800"/>
            </a:xfrm>
            <a:custGeom>
              <a:avLst/>
              <a:gdLst/>
              <a:ahLst/>
              <a:cxnLst/>
              <a:rect l="l" t="t" r="r" b="b"/>
              <a:pathLst>
                <a:path w="6477" h="5032" extrusionOk="0">
                  <a:moveTo>
                    <a:pt x="0" y="4336"/>
                  </a:moveTo>
                  <a:cubicBezTo>
                    <a:pt x="27" y="4452"/>
                    <a:pt x="71" y="4559"/>
                    <a:pt x="125" y="4657"/>
                  </a:cubicBezTo>
                  <a:cubicBezTo>
                    <a:pt x="152" y="4701"/>
                    <a:pt x="179" y="4728"/>
                    <a:pt x="205" y="4764"/>
                  </a:cubicBezTo>
                  <a:cubicBezTo>
                    <a:pt x="580" y="5031"/>
                    <a:pt x="1312" y="5014"/>
                    <a:pt x="1686" y="4987"/>
                  </a:cubicBezTo>
                  <a:cubicBezTo>
                    <a:pt x="1927" y="4969"/>
                    <a:pt x="2177" y="4924"/>
                    <a:pt x="2418" y="4862"/>
                  </a:cubicBezTo>
                  <a:cubicBezTo>
                    <a:pt x="2471" y="4844"/>
                    <a:pt x="2525" y="4826"/>
                    <a:pt x="2578" y="4808"/>
                  </a:cubicBezTo>
                  <a:cubicBezTo>
                    <a:pt x="2587" y="4808"/>
                    <a:pt x="2596" y="4808"/>
                    <a:pt x="2605" y="4808"/>
                  </a:cubicBezTo>
                  <a:cubicBezTo>
                    <a:pt x="2650" y="4791"/>
                    <a:pt x="2703" y="4773"/>
                    <a:pt x="2748" y="4755"/>
                  </a:cubicBezTo>
                  <a:cubicBezTo>
                    <a:pt x="2775" y="4746"/>
                    <a:pt x="2810" y="4737"/>
                    <a:pt x="2837" y="4719"/>
                  </a:cubicBezTo>
                  <a:cubicBezTo>
                    <a:pt x="2855" y="4719"/>
                    <a:pt x="2873" y="4710"/>
                    <a:pt x="2891" y="4701"/>
                  </a:cubicBezTo>
                  <a:cubicBezTo>
                    <a:pt x="2917" y="4692"/>
                    <a:pt x="2953" y="4675"/>
                    <a:pt x="2980" y="4666"/>
                  </a:cubicBezTo>
                  <a:cubicBezTo>
                    <a:pt x="3024" y="4648"/>
                    <a:pt x="3069" y="4621"/>
                    <a:pt x="3114" y="4603"/>
                  </a:cubicBezTo>
                  <a:cubicBezTo>
                    <a:pt x="3506" y="4407"/>
                    <a:pt x="3854" y="4032"/>
                    <a:pt x="4202" y="3756"/>
                  </a:cubicBezTo>
                  <a:cubicBezTo>
                    <a:pt x="4425" y="3577"/>
                    <a:pt x="4657" y="3390"/>
                    <a:pt x="4916" y="3274"/>
                  </a:cubicBezTo>
                  <a:cubicBezTo>
                    <a:pt x="5415" y="3051"/>
                    <a:pt x="5897" y="3265"/>
                    <a:pt x="6200" y="2730"/>
                  </a:cubicBezTo>
                  <a:cubicBezTo>
                    <a:pt x="6370" y="2453"/>
                    <a:pt x="6477" y="2141"/>
                    <a:pt x="6477" y="1820"/>
                  </a:cubicBezTo>
                  <a:lnTo>
                    <a:pt x="6477" y="1624"/>
                  </a:lnTo>
                  <a:cubicBezTo>
                    <a:pt x="6477" y="883"/>
                    <a:pt x="6272" y="321"/>
                    <a:pt x="5933" y="0"/>
                  </a:cubicBezTo>
                  <a:cubicBezTo>
                    <a:pt x="5879" y="0"/>
                    <a:pt x="5834" y="0"/>
                    <a:pt x="5790" y="9"/>
                  </a:cubicBezTo>
                  <a:cubicBezTo>
                    <a:pt x="4746" y="152"/>
                    <a:pt x="3916" y="821"/>
                    <a:pt x="3346" y="1677"/>
                  </a:cubicBezTo>
                  <a:cubicBezTo>
                    <a:pt x="3060" y="2105"/>
                    <a:pt x="2837" y="2578"/>
                    <a:pt x="2668" y="3060"/>
                  </a:cubicBezTo>
                  <a:cubicBezTo>
                    <a:pt x="2578" y="3301"/>
                    <a:pt x="2507" y="3542"/>
                    <a:pt x="2453" y="3783"/>
                  </a:cubicBezTo>
                  <a:cubicBezTo>
                    <a:pt x="2436" y="3863"/>
                    <a:pt x="2427" y="3934"/>
                    <a:pt x="2418" y="4006"/>
                  </a:cubicBezTo>
                  <a:cubicBezTo>
                    <a:pt x="2391" y="4193"/>
                    <a:pt x="2373" y="4371"/>
                    <a:pt x="2239" y="4523"/>
                  </a:cubicBezTo>
                  <a:cubicBezTo>
                    <a:pt x="2123" y="4648"/>
                    <a:pt x="1954" y="4728"/>
                    <a:pt x="1775" y="4773"/>
                  </a:cubicBezTo>
                  <a:cubicBezTo>
                    <a:pt x="1267" y="4907"/>
                    <a:pt x="723" y="4773"/>
                    <a:pt x="268" y="4514"/>
                  </a:cubicBezTo>
                  <a:cubicBezTo>
                    <a:pt x="170" y="4461"/>
                    <a:pt x="80" y="4398"/>
                    <a:pt x="0" y="433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4700875" y="2218400"/>
              <a:ext cx="164150" cy="126025"/>
            </a:xfrm>
            <a:custGeom>
              <a:avLst/>
              <a:gdLst/>
              <a:ahLst/>
              <a:cxnLst/>
              <a:rect l="l" t="t" r="r" b="b"/>
              <a:pathLst>
                <a:path w="6566" h="5041" extrusionOk="0">
                  <a:moveTo>
                    <a:pt x="0" y="4265"/>
                  </a:moveTo>
                  <a:cubicBezTo>
                    <a:pt x="27" y="4372"/>
                    <a:pt x="71" y="4488"/>
                    <a:pt x="125" y="4586"/>
                  </a:cubicBezTo>
                  <a:cubicBezTo>
                    <a:pt x="384" y="5041"/>
                    <a:pt x="1329" y="5023"/>
                    <a:pt x="1775" y="4987"/>
                  </a:cubicBezTo>
                  <a:cubicBezTo>
                    <a:pt x="2016" y="4969"/>
                    <a:pt x="2266" y="4934"/>
                    <a:pt x="2507" y="4862"/>
                  </a:cubicBezTo>
                  <a:cubicBezTo>
                    <a:pt x="2560" y="4853"/>
                    <a:pt x="2614" y="4836"/>
                    <a:pt x="2668" y="4818"/>
                  </a:cubicBezTo>
                  <a:cubicBezTo>
                    <a:pt x="2676" y="4818"/>
                    <a:pt x="2685" y="4818"/>
                    <a:pt x="2694" y="4809"/>
                  </a:cubicBezTo>
                  <a:cubicBezTo>
                    <a:pt x="2739" y="4800"/>
                    <a:pt x="2792" y="4782"/>
                    <a:pt x="2837" y="4764"/>
                  </a:cubicBezTo>
                  <a:cubicBezTo>
                    <a:pt x="2864" y="4755"/>
                    <a:pt x="2899" y="4737"/>
                    <a:pt x="2935" y="4729"/>
                  </a:cubicBezTo>
                  <a:cubicBezTo>
                    <a:pt x="2944" y="4720"/>
                    <a:pt x="2962" y="4720"/>
                    <a:pt x="2980" y="4711"/>
                  </a:cubicBezTo>
                  <a:cubicBezTo>
                    <a:pt x="3007" y="4702"/>
                    <a:pt x="3042" y="4684"/>
                    <a:pt x="3069" y="4666"/>
                  </a:cubicBezTo>
                  <a:cubicBezTo>
                    <a:pt x="3114" y="4648"/>
                    <a:pt x="3158" y="4630"/>
                    <a:pt x="3203" y="4613"/>
                  </a:cubicBezTo>
                  <a:cubicBezTo>
                    <a:pt x="3595" y="4416"/>
                    <a:pt x="3943" y="4033"/>
                    <a:pt x="4291" y="3756"/>
                  </a:cubicBezTo>
                  <a:cubicBezTo>
                    <a:pt x="4514" y="3578"/>
                    <a:pt x="4746" y="3399"/>
                    <a:pt x="5005" y="3274"/>
                  </a:cubicBezTo>
                  <a:cubicBezTo>
                    <a:pt x="5504" y="3060"/>
                    <a:pt x="5986" y="3265"/>
                    <a:pt x="6289" y="2739"/>
                  </a:cubicBezTo>
                  <a:cubicBezTo>
                    <a:pt x="6459" y="2463"/>
                    <a:pt x="6566" y="2150"/>
                    <a:pt x="6566" y="1820"/>
                  </a:cubicBezTo>
                  <a:lnTo>
                    <a:pt x="6566" y="1633"/>
                  </a:lnTo>
                  <a:cubicBezTo>
                    <a:pt x="6566" y="884"/>
                    <a:pt x="6361" y="322"/>
                    <a:pt x="6022" y="0"/>
                  </a:cubicBezTo>
                  <a:cubicBezTo>
                    <a:pt x="5968" y="0"/>
                    <a:pt x="5924" y="9"/>
                    <a:pt x="5879" y="18"/>
                  </a:cubicBezTo>
                  <a:cubicBezTo>
                    <a:pt x="4835" y="161"/>
                    <a:pt x="4006" y="830"/>
                    <a:pt x="3435" y="1678"/>
                  </a:cubicBezTo>
                  <a:cubicBezTo>
                    <a:pt x="3149" y="2115"/>
                    <a:pt x="2926" y="2579"/>
                    <a:pt x="2757" y="3069"/>
                  </a:cubicBezTo>
                  <a:cubicBezTo>
                    <a:pt x="2668" y="3310"/>
                    <a:pt x="2596" y="3551"/>
                    <a:pt x="2543" y="3792"/>
                  </a:cubicBezTo>
                  <a:cubicBezTo>
                    <a:pt x="2525" y="3863"/>
                    <a:pt x="2516" y="3943"/>
                    <a:pt x="2507" y="4015"/>
                  </a:cubicBezTo>
                  <a:cubicBezTo>
                    <a:pt x="2480" y="4193"/>
                    <a:pt x="2462" y="4381"/>
                    <a:pt x="2329" y="4523"/>
                  </a:cubicBezTo>
                  <a:cubicBezTo>
                    <a:pt x="2213" y="4657"/>
                    <a:pt x="2043" y="4737"/>
                    <a:pt x="1874" y="4782"/>
                  </a:cubicBezTo>
                  <a:cubicBezTo>
                    <a:pt x="1356" y="4916"/>
                    <a:pt x="812" y="4782"/>
                    <a:pt x="357" y="4523"/>
                  </a:cubicBezTo>
                  <a:cubicBezTo>
                    <a:pt x="214" y="4443"/>
                    <a:pt x="98" y="4363"/>
                    <a:pt x="0" y="426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4721825" y="2192975"/>
              <a:ext cx="101500" cy="98825"/>
            </a:xfrm>
            <a:custGeom>
              <a:avLst/>
              <a:gdLst/>
              <a:ahLst/>
              <a:cxnLst/>
              <a:rect l="l" t="t" r="r" b="b"/>
              <a:pathLst>
                <a:path w="4060" h="3953" extrusionOk="0">
                  <a:moveTo>
                    <a:pt x="598" y="1865"/>
                  </a:moveTo>
                  <a:cubicBezTo>
                    <a:pt x="643" y="1794"/>
                    <a:pt x="679" y="1722"/>
                    <a:pt x="723" y="1642"/>
                  </a:cubicBezTo>
                  <a:cubicBezTo>
                    <a:pt x="1036" y="1080"/>
                    <a:pt x="1482" y="571"/>
                    <a:pt x="2044" y="241"/>
                  </a:cubicBezTo>
                  <a:cubicBezTo>
                    <a:pt x="2311" y="81"/>
                    <a:pt x="2588" y="0"/>
                    <a:pt x="2891" y="90"/>
                  </a:cubicBezTo>
                  <a:cubicBezTo>
                    <a:pt x="3203" y="188"/>
                    <a:pt x="3480" y="357"/>
                    <a:pt x="3748" y="553"/>
                  </a:cubicBezTo>
                  <a:cubicBezTo>
                    <a:pt x="3828" y="607"/>
                    <a:pt x="3997" y="705"/>
                    <a:pt x="4024" y="812"/>
                  </a:cubicBezTo>
                  <a:cubicBezTo>
                    <a:pt x="4060" y="982"/>
                    <a:pt x="3837" y="955"/>
                    <a:pt x="3730" y="982"/>
                  </a:cubicBezTo>
                  <a:cubicBezTo>
                    <a:pt x="3498" y="1026"/>
                    <a:pt x="3257" y="1151"/>
                    <a:pt x="3025" y="1231"/>
                  </a:cubicBezTo>
                  <a:cubicBezTo>
                    <a:pt x="2784" y="1321"/>
                    <a:pt x="2543" y="1410"/>
                    <a:pt x="2302" y="1526"/>
                  </a:cubicBezTo>
                  <a:cubicBezTo>
                    <a:pt x="1794" y="1776"/>
                    <a:pt x="1348" y="2141"/>
                    <a:pt x="955" y="2552"/>
                  </a:cubicBezTo>
                  <a:cubicBezTo>
                    <a:pt x="768" y="2739"/>
                    <a:pt x="589" y="2953"/>
                    <a:pt x="447" y="3176"/>
                  </a:cubicBezTo>
                  <a:cubicBezTo>
                    <a:pt x="286" y="3426"/>
                    <a:pt x="170" y="3685"/>
                    <a:pt x="54" y="3952"/>
                  </a:cubicBezTo>
                  <a:cubicBezTo>
                    <a:pt x="1" y="3801"/>
                    <a:pt x="27" y="3640"/>
                    <a:pt x="63" y="3480"/>
                  </a:cubicBezTo>
                  <a:cubicBezTo>
                    <a:pt x="179" y="2926"/>
                    <a:pt x="349" y="2373"/>
                    <a:pt x="598" y="18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4603400" y="2126300"/>
              <a:ext cx="191150" cy="104400"/>
            </a:xfrm>
            <a:custGeom>
              <a:avLst/>
              <a:gdLst/>
              <a:ahLst/>
              <a:cxnLst/>
              <a:rect l="l" t="t" r="r" b="b"/>
              <a:pathLst>
                <a:path w="7646" h="4176" extrusionOk="0">
                  <a:moveTo>
                    <a:pt x="188" y="3488"/>
                  </a:moveTo>
                  <a:cubicBezTo>
                    <a:pt x="215" y="3524"/>
                    <a:pt x="241" y="3568"/>
                    <a:pt x="277" y="3604"/>
                  </a:cubicBezTo>
                  <a:cubicBezTo>
                    <a:pt x="393" y="3720"/>
                    <a:pt x="536" y="3800"/>
                    <a:pt x="679" y="3881"/>
                  </a:cubicBezTo>
                  <a:cubicBezTo>
                    <a:pt x="1035" y="4068"/>
                    <a:pt x="1366" y="4175"/>
                    <a:pt x="1767" y="4086"/>
                  </a:cubicBezTo>
                  <a:cubicBezTo>
                    <a:pt x="2160" y="3997"/>
                    <a:pt x="2516" y="3809"/>
                    <a:pt x="2900" y="3684"/>
                  </a:cubicBezTo>
                  <a:cubicBezTo>
                    <a:pt x="3337" y="3551"/>
                    <a:pt x="3774" y="3408"/>
                    <a:pt x="4211" y="3256"/>
                  </a:cubicBezTo>
                  <a:cubicBezTo>
                    <a:pt x="5050" y="2971"/>
                    <a:pt x="5880" y="2658"/>
                    <a:pt x="6718" y="2355"/>
                  </a:cubicBezTo>
                  <a:cubicBezTo>
                    <a:pt x="6852" y="2302"/>
                    <a:pt x="7093" y="2177"/>
                    <a:pt x="7245" y="2212"/>
                  </a:cubicBezTo>
                  <a:cubicBezTo>
                    <a:pt x="7378" y="2248"/>
                    <a:pt x="7512" y="2364"/>
                    <a:pt x="7646" y="2346"/>
                  </a:cubicBezTo>
                  <a:cubicBezTo>
                    <a:pt x="7584" y="2007"/>
                    <a:pt x="7218" y="1615"/>
                    <a:pt x="6986" y="1374"/>
                  </a:cubicBezTo>
                  <a:cubicBezTo>
                    <a:pt x="6897" y="1285"/>
                    <a:pt x="6807" y="1195"/>
                    <a:pt x="6709" y="1097"/>
                  </a:cubicBezTo>
                  <a:cubicBezTo>
                    <a:pt x="6522" y="928"/>
                    <a:pt x="6326" y="758"/>
                    <a:pt x="6103" y="633"/>
                  </a:cubicBezTo>
                  <a:cubicBezTo>
                    <a:pt x="5130" y="71"/>
                    <a:pt x="3676" y="0"/>
                    <a:pt x="2855" y="473"/>
                  </a:cubicBezTo>
                  <a:cubicBezTo>
                    <a:pt x="2730" y="553"/>
                    <a:pt x="2606" y="642"/>
                    <a:pt x="2490" y="732"/>
                  </a:cubicBezTo>
                  <a:cubicBezTo>
                    <a:pt x="2079" y="1044"/>
                    <a:pt x="1705" y="1401"/>
                    <a:pt x="1312" y="1749"/>
                  </a:cubicBezTo>
                  <a:cubicBezTo>
                    <a:pt x="1089" y="1945"/>
                    <a:pt x="866" y="2150"/>
                    <a:pt x="643" y="2346"/>
                  </a:cubicBezTo>
                  <a:cubicBezTo>
                    <a:pt x="545" y="2427"/>
                    <a:pt x="447" y="2525"/>
                    <a:pt x="357" y="2632"/>
                  </a:cubicBezTo>
                  <a:cubicBezTo>
                    <a:pt x="143" y="2890"/>
                    <a:pt x="1" y="3194"/>
                    <a:pt x="188" y="3488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4603400" y="2153725"/>
              <a:ext cx="191150" cy="76975"/>
            </a:xfrm>
            <a:custGeom>
              <a:avLst/>
              <a:gdLst/>
              <a:ahLst/>
              <a:cxnLst/>
              <a:rect l="l" t="t" r="r" b="b"/>
              <a:pathLst>
                <a:path w="7646" h="3079" extrusionOk="0">
                  <a:moveTo>
                    <a:pt x="188" y="2391"/>
                  </a:moveTo>
                  <a:cubicBezTo>
                    <a:pt x="215" y="2427"/>
                    <a:pt x="241" y="2471"/>
                    <a:pt x="277" y="2507"/>
                  </a:cubicBezTo>
                  <a:cubicBezTo>
                    <a:pt x="393" y="2623"/>
                    <a:pt x="536" y="2703"/>
                    <a:pt x="679" y="2784"/>
                  </a:cubicBezTo>
                  <a:cubicBezTo>
                    <a:pt x="1035" y="2971"/>
                    <a:pt x="1366" y="3078"/>
                    <a:pt x="1767" y="2989"/>
                  </a:cubicBezTo>
                  <a:cubicBezTo>
                    <a:pt x="2160" y="2900"/>
                    <a:pt x="3774" y="2311"/>
                    <a:pt x="4211" y="2159"/>
                  </a:cubicBezTo>
                  <a:cubicBezTo>
                    <a:pt x="5050" y="1874"/>
                    <a:pt x="5880" y="1561"/>
                    <a:pt x="6718" y="1258"/>
                  </a:cubicBezTo>
                  <a:cubicBezTo>
                    <a:pt x="6852" y="1205"/>
                    <a:pt x="7093" y="1080"/>
                    <a:pt x="7245" y="1115"/>
                  </a:cubicBezTo>
                  <a:cubicBezTo>
                    <a:pt x="7378" y="1151"/>
                    <a:pt x="7512" y="1267"/>
                    <a:pt x="7646" y="1249"/>
                  </a:cubicBezTo>
                  <a:cubicBezTo>
                    <a:pt x="7584" y="910"/>
                    <a:pt x="7218" y="518"/>
                    <a:pt x="6986" y="277"/>
                  </a:cubicBezTo>
                  <a:cubicBezTo>
                    <a:pt x="6897" y="188"/>
                    <a:pt x="6807" y="98"/>
                    <a:pt x="6709" y="0"/>
                  </a:cubicBezTo>
                  <a:lnTo>
                    <a:pt x="6700" y="0"/>
                  </a:lnTo>
                  <a:cubicBezTo>
                    <a:pt x="6727" y="205"/>
                    <a:pt x="6629" y="402"/>
                    <a:pt x="6495" y="553"/>
                  </a:cubicBezTo>
                  <a:cubicBezTo>
                    <a:pt x="6352" y="696"/>
                    <a:pt x="6183" y="803"/>
                    <a:pt x="6004" y="901"/>
                  </a:cubicBezTo>
                  <a:cubicBezTo>
                    <a:pt x="5532" y="1187"/>
                    <a:pt x="5041" y="1454"/>
                    <a:pt x="4550" y="1704"/>
                  </a:cubicBezTo>
                  <a:cubicBezTo>
                    <a:pt x="4292" y="1829"/>
                    <a:pt x="4033" y="1954"/>
                    <a:pt x="3765" y="2061"/>
                  </a:cubicBezTo>
                  <a:cubicBezTo>
                    <a:pt x="3542" y="2150"/>
                    <a:pt x="3319" y="2195"/>
                    <a:pt x="3096" y="2293"/>
                  </a:cubicBezTo>
                  <a:cubicBezTo>
                    <a:pt x="2650" y="2489"/>
                    <a:pt x="2275" y="2570"/>
                    <a:pt x="1794" y="2543"/>
                  </a:cubicBezTo>
                  <a:cubicBezTo>
                    <a:pt x="1258" y="2507"/>
                    <a:pt x="714" y="2239"/>
                    <a:pt x="465" y="1776"/>
                  </a:cubicBezTo>
                  <a:cubicBezTo>
                    <a:pt x="420" y="1695"/>
                    <a:pt x="393" y="1615"/>
                    <a:pt x="357" y="1535"/>
                  </a:cubicBezTo>
                  <a:cubicBezTo>
                    <a:pt x="143" y="1793"/>
                    <a:pt x="1" y="2097"/>
                    <a:pt x="188" y="239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4443500" y="2149025"/>
              <a:ext cx="214125" cy="288625"/>
            </a:xfrm>
            <a:custGeom>
              <a:avLst/>
              <a:gdLst/>
              <a:ahLst/>
              <a:cxnLst/>
              <a:rect l="l" t="t" r="r" b="b"/>
              <a:pathLst>
                <a:path w="8565" h="11545" extrusionOk="0">
                  <a:moveTo>
                    <a:pt x="277" y="982"/>
                  </a:moveTo>
                  <a:cubicBezTo>
                    <a:pt x="357" y="349"/>
                    <a:pt x="1053" y="1"/>
                    <a:pt x="1606" y="322"/>
                  </a:cubicBezTo>
                  <a:lnTo>
                    <a:pt x="3533" y="1428"/>
                  </a:lnTo>
                  <a:cubicBezTo>
                    <a:pt x="3943" y="1669"/>
                    <a:pt x="4184" y="2142"/>
                    <a:pt x="4122" y="2615"/>
                  </a:cubicBezTo>
                  <a:lnTo>
                    <a:pt x="3810" y="5148"/>
                  </a:lnTo>
                  <a:cubicBezTo>
                    <a:pt x="3694" y="6085"/>
                    <a:pt x="3738" y="7022"/>
                    <a:pt x="3952" y="7932"/>
                  </a:cubicBezTo>
                  <a:lnTo>
                    <a:pt x="4434" y="10046"/>
                  </a:lnTo>
                  <a:cubicBezTo>
                    <a:pt x="4550" y="10554"/>
                    <a:pt x="5130" y="10795"/>
                    <a:pt x="5576" y="10537"/>
                  </a:cubicBezTo>
                  <a:lnTo>
                    <a:pt x="8092" y="9047"/>
                  </a:lnTo>
                  <a:lnTo>
                    <a:pt x="8564" y="8735"/>
                  </a:lnTo>
                  <a:lnTo>
                    <a:pt x="8092" y="9422"/>
                  </a:lnTo>
                  <a:lnTo>
                    <a:pt x="4809" y="11429"/>
                  </a:lnTo>
                  <a:cubicBezTo>
                    <a:pt x="4603" y="11545"/>
                    <a:pt x="4354" y="11438"/>
                    <a:pt x="4300" y="11206"/>
                  </a:cubicBezTo>
                  <a:cubicBezTo>
                    <a:pt x="3595" y="10804"/>
                    <a:pt x="990" y="9297"/>
                    <a:pt x="990" y="9297"/>
                  </a:cubicBezTo>
                  <a:cubicBezTo>
                    <a:pt x="750" y="8253"/>
                    <a:pt x="509" y="7200"/>
                    <a:pt x="268" y="6148"/>
                  </a:cubicBezTo>
                  <a:cubicBezTo>
                    <a:pt x="125" y="5559"/>
                    <a:pt x="63" y="4970"/>
                    <a:pt x="45" y="4381"/>
                  </a:cubicBezTo>
                  <a:cubicBezTo>
                    <a:pt x="0" y="3248"/>
                    <a:pt x="134" y="2115"/>
                    <a:pt x="277" y="9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4434350" y="2153725"/>
              <a:ext cx="124925" cy="283700"/>
            </a:xfrm>
            <a:custGeom>
              <a:avLst/>
              <a:gdLst/>
              <a:ahLst/>
              <a:cxnLst/>
              <a:rect l="l" t="t" r="r" b="b"/>
              <a:pathLst>
                <a:path w="4997" h="11348" extrusionOk="0">
                  <a:moveTo>
                    <a:pt x="45" y="4372"/>
                  </a:moveTo>
                  <a:cubicBezTo>
                    <a:pt x="0" y="3248"/>
                    <a:pt x="134" y="2115"/>
                    <a:pt x="277" y="982"/>
                  </a:cubicBezTo>
                  <a:cubicBezTo>
                    <a:pt x="357" y="348"/>
                    <a:pt x="1053" y="0"/>
                    <a:pt x="1606" y="321"/>
                  </a:cubicBezTo>
                  <a:lnTo>
                    <a:pt x="3533" y="1428"/>
                  </a:lnTo>
                  <a:cubicBezTo>
                    <a:pt x="3944" y="1669"/>
                    <a:pt x="4184" y="2141"/>
                    <a:pt x="4122" y="2614"/>
                  </a:cubicBezTo>
                  <a:lnTo>
                    <a:pt x="3810" y="5148"/>
                  </a:lnTo>
                  <a:cubicBezTo>
                    <a:pt x="3694" y="6076"/>
                    <a:pt x="3738" y="7021"/>
                    <a:pt x="3952" y="7931"/>
                  </a:cubicBezTo>
                  <a:cubicBezTo>
                    <a:pt x="3970" y="7994"/>
                    <a:pt x="3979" y="8056"/>
                    <a:pt x="3997" y="8109"/>
                  </a:cubicBezTo>
                  <a:cubicBezTo>
                    <a:pt x="4033" y="8261"/>
                    <a:pt x="4060" y="8413"/>
                    <a:pt x="4095" y="8573"/>
                  </a:cubicBezTo>
                  <a:cubicBezTo>
                    <a:pt x="4149" y="8787"/>
                    <a:pt x="4193" y="8993"/>
                    <a:pt x="4247" y="9207"/>
                  </a:cubicBezTo>
                  <a:cubicBezTo>
                    <a:pt x="4300" y="9448"/>
                    <a:pt x="4354" y="9680"/>
                    <a:pt x="4407" y="9920"/>
                  </a:cubicBezTo>
                  <a:cubicBezTo>
                    <a:pt x="4461" y="10143"/>
                    <a:pt x="4515" y="10375"/>
                    <a:pt x="4568" y="10598"/>
                  </a:cubicBezTo>
                  <a:cubicBezTo>
                    <a:pt x="4577" y="10661"/>
                    <a:pt x="4595" y="10723"/>
                    <a:pt x="4613" y="10786"/>
                  </a:cubicBezTo>
                  <a:cubicBezTo>
                    <a:pt x="4639" y="10902"/>
                    <a:pt x="4657" y="11053"/>
                    <a:pt x="4746" y="11152"/>
                  </a:cubicBezTo>
                  <a:cubicBezTo>
                    <a:pt x="4764" y="11178"/>
                    <a:pt x="4791" y="11196"/>
                    <a:pt x="4809" y="11214"/>
                  </a:cubicBezTo>
                  <a:cubicBezTo>
                    <a:pt x="4845" y="11241"/>
                    <a:pt x="4952" y="11312"/>
                    <a:pt x="4996" y="11285"/>
                  </a:cubicBezTo>
                  <a:cubicBezTo>
                    <a:pt x="4925" y="11330"/>
                    <a:pt x="4818" y="11321"/>
                    <a:pt x="4746" y="11330"/>
                  </a:cubicBezTo>
                  <a:cubicBezTo>
                    <a:pt x="4595" y="11348"/>
                    <a:pt x="4434" y="11339"/>
                    <a:pt x="4291" y="11294"/>
                  </a:cubicBezTo>
                  <a:cubicBezTo>
                    <a:pt x="4211" y="11259"/>
                    <a:pt x="4131" y="11223"/>
                    <a:pt x="4060" y="11178"/>
                  </a:cubicBezTo>
                  <a:cubicBezTo>
                    <a:pt x="3863" y="11062"/>
                    <a:pt x="3676" y="10937"/>
                    <a:pt x="3498" y="10804"/>
                  </a:cubicBezTo>
                  <a:cubicBezTo>
                    <a:pt x="3408" y="10741"/>
                    <a:pt x="3328" y="10652"/>
                    <a:pt x="3239" y="10590"/>
                  </a:cubicBezTo>
                  <a:cubicBezTo>
                    <a:pt x="3150" y="10527"/>
                    <a:pt x="3043" y="10482"/>
                    <a:pt x="2944" y="10420"/>
                  </a:cubicBezTo>
                  <a:cubicBezTo>
                    <a:pt x="2721" y="10295"/>
                    <a:pt x="2498" y="10170"/>
                    <a:pt x="2275" y="10036"/>
                  </a:cubicBezTo>
                  <a:cubicBezTo>
                    <a:pt x="2079" y="9920"/>
                    <a:pt x="1874" y="9804"/>
                    <a:pt x="1678" y="9689"/>
                  </a:cubicBezTo>
                  <a:cubicBezTo>
                    <a:pt x="1526" y="9608"/>
                    <a:pt x="1374" y="9519"/>
                    <a:pt x="1223" y="9430"/>
                  </a:cubicBezTo>
                  <a:cubicBezTo>
                    <a:pt x="1151" y="9385"/>
                    <a:pt x="1080" y="9350"/>
                    <a:pt x="1000" y="9305"/>
                  </a:cubicBezTo>
                  <a:cubicBezTo>
                    <a:pt x="1000" y="9305"/>
                    <a:pt x="991" y="9296"/>
                    <a:pt x="991" y="9296"/>
                  </a:cubicBezTo>
                  <a:lnTo>
                    <a:pt x="268" y="6147"/>
                  </a:lnTo>
                  <a:cubicBezTo>
                    <a:pt x="125" y="5558"/>
                    <a:pt x="63" y="4969"/>
                    <a:pt x="45" y="43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4399775" y="2423350"/>
              <a:ext cx="110200" cy="143225"/>
            </a:xfrm>
            <a:custGeom>
              <a:avLst/>
              <a:gdLst/>
              <a:ahLst/>
              <a:cxnLst/>
              <a:rect l="l" t="t" r="r" b="b"/>
              <a:pathLst>
                <a:path w="4408" h="5729" extrusionOk="0">
                  <a:moveTo>
                    <a:pt x="1" y="4006"/>
                  </a:moveTo>
                  <a:cubicBezTo>
                    <a:pt x="1" y="2668"/>
                    <a:pt x="946" y="1045"/>
                    <a:pt x="2106" y="367"/>
                  </a:cubicBezTo>
                  <a:cubicBezTo>
                    <a:pt x="2686" y="36"/>
                    <a:pt x="3212" y="1"/>
                    <a:pt x="3596" y="215"/>
                  </a:cubicBezTo>
                  <a:lnTo>
                    <a:pt x="3596" y="215"/>
                  </a:lnTo>
                  <a:lnTo>
                    <a:pt x="3596" y="215"/>
                  </a:lnTo>
                  <a:cubicBezTo>
                    <a:pt x="3596" y="215"/>
                    <a:pt x="3596" y="215"/>
                    <a:pt x="3596" y="215"/>
                  </a:cubicBezTo>
                  <a:lnTo>
                    <a:pt x="4408" y="625"/>
                  </a:lnTo>
                  <a:lnTo>
                    <a:pt x="1366" y="5728"/>
                  </a:lnTo>
                  <a:lnTo>
                    <a:pt x="625" y="5362"/>
                  </a:lnTo>
                  <a:cubicBezTo>
                    <a:pt x="625" y="5353"/>
                    <a:pt x="616" y="5353"/>
                    <a:pt x="616" y="5353"/>
                  </a:cubicBezTo>
                  <a:lnTo>
                    <a:pt x="616" y="5353"/>
                  </a:lnTo>
                  <a:lnTo>
                    <a:pt x="616" y="5353"/>
                  </a:lnTo>
                  <a:cubicBezTo>
                    <a:pt x="233" y="5130"/>
                    <a:pt x="1" y="4666"/>
                    <a:pt x="1" y="40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4418075" y="2424925"/>
              <a:ext cx="105500" cy="154575"/>
            </a:xfrm>
            <a:custGeom>
              <a:avLst/>
              <a:gdLst/>
              <a:ahLst/>
              <a:cxnLst/>
              <a:rect l="l" t="t" r="r" b="b"/>
              <a:pathLst>
                <a:path w="4220" h="6183" extrusionOk="0">
                  <a:moveTo>
                    <a:pt x="0" y="4309"/>
                  </a:moveTo>
                  <a:cubicBezTo>
                    <a:pt x="0" y="5638"/>
                    <a:pt x="946" y="6182"/>
                    <a:pt x="2106" y="5504"/>
                  </a:cubicBezTo>
                  <a:cubicBezTo>
                    <a:pt x="3274" y="4835"/>
                    <a:pt x="4220" y="3212"/>
                    <a:pt x="4220" y="1874"/>
                  </a:cubicBezTo>
                  <a:cubicBezTo>
                    <a:pt x="4220" y="535"/>
                    <a:pt x="3274" y="0"/>
                    <a:pt x="2106" y="669"/>
                  </a:cubicBezTo>
                  <a:cubicBezTo>
                    <a:pt x="946" y="1347"/>
                    <a:pt x="0" y="2971"/>
                    <a:pt x="0" y="43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4439925" y="2459275"/>
              <a:ext cx="61800" cy="85875"/>
            </a:xfrm>
            <a:custGeom>
              <a:avLst/>
              <a:gdLst/>
              <a:ahLst/>
              <a:cxnLst/>
              <a:rect l="l" t="t" r="r" b="b"/>
              <a:pathLst>
                <a:path w="2472" h="3435" extrusionOk="0">
                  <a:moveTo>
                    <a:pt x="1" y="2685"/>
                  </a:moveTo>
                  <a:cubicBezTo>
                    <a:pt x="1" y="2908"/>
                    <a:pt x="45" y="3435"/>
                    <a:pt x="482" y="3435"/>
                  </a:cubicBezTo>
                  <a:cubicBezTo>
                    <a:pt x="634" y="3435"/>
                    <a:pt x="812" y="3372"/>
                    <a:pt x="1009" y="3265"/>
                  </a:cubicBezTo>
                  <a:cubicBezTo>
                    <a:pt x="1803" y="2801"/>
                    <a:pt x="2472" y="1650"/>
                    <a:pt x="2472" y="741"/>
                  </a:cubicBezTo>
                  <a:cubicBezTo>
                    <a:pt x="2472" y="517"/>
                    <a:pt x="2427" y="0"/>
                    <a:pt x="1990" y="0"/>
                  </a:cubicBezTo>
                  <a:cubicBezTo>
                    <a:pt x="1838" y="0"/>
                    <a:pt x="1651" y="54"/>
                    <a:pt x="1455" y="170"/>
                  </a:cubicBezTo>
                  <a:cubicBezTo>
                    <a:pt x="1437" y="187"/>
                    <a:pt x="1410" y="205"/>
                    <a:pt x="1383" y="223"/>
                  </a:cubicBezTo>
                  <a:cubicBezTo>
                    <a:pt x="1294" y="277"/>
                    <a:pt x="1205" y="339"/>
                    <a:pt x="1125" y="410"/>
                  </a:cubicBezTo>
                  <a:cubicBezTo>
                    <a:pt x="1089" y="446"/>
                    <a:pt x="1044" y="482"/>
                    <a:pt x="1009" y="517"/>
                  </a:cubicBezTo>
                  <a:cubicBezTo>
                    <a:pt x="616" y="901"/>
                    <a:pt x="286" y="1436"/>
                    <a:pt x="116" y="1972"/>
                  </a:cubicBezTo>
                  <a:cubicBezTo>
                    <a:pt x="116" y="1972"/>
                    <a:pt x="116" y="1972"/>
                    <a:pt x="116" y="1981"/>
                  </a:cubicBezTo>
                  <a:cubicBezTo>
                    <a:pt x="72" y="2123"/>
                    <a:pt x="36" y="2275"/>
                    <a:pt x="18" y="2418"/>
                  </a:cubicBezTo>
                  <a:cubicBezTo>
                    <a:pt x="1" y="2507"/>
                    <a:pt x="1" y="2596"/>
                    <a:pt x="1" y="2685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4443050" y="2459475"/>
              <a:ext cx="58675" cy="85675"/>
            </a:xfrm>
            <a:custGeom>
              <a:avLst/>
              <a:gdLst/>
              <a:ahLst/>
              <a:cxnLst/>
              <a:rect l="l" t="t" r="r" b="b"/>
              <a:pathLst>
                <a:path w="2347" h="3427" extrusionOk="0">
                  <a:moveTo>
                    <a:pt x="99" y="3239"/>
                  </a:moveTo>
                  <a:cubicBezTo>
                    <a:pt x="250" y="3239"/>
                    <a:pt x="438" y="3177"/>
                    <a:pt x="634" y="3070"/>
                  </a:cubicBezTo>
                  <a:cubicBezTo>
                    <a:pt x="1419" y="2615"/>
                    <a:pt x="2088" y="1455"/>
                    <a:pt x="2088" y="554"/>
                  </a:cubicBezTo>
                  <a:cubicBezTo>
                    <a:pt x="2088" y="411"/>
                    <a:pt x="2070" y="170"/>
                    <a:pt x="1963" y="1"/>
                  </a:cubicBezTo>
                  <a:cubicBezTo>
                    <a:pt x="2302" y="72"/>
                    <a:pt x="2347" y="527"/>
                    <a:pt x="2347" y="733"/>
                  </a:cubicBezTo>
                  <a:cubicBezTo>
                    <a:pt x="2347" y="1642"/>
                    <a:pt x="1678" y="2793"/>
                    <a:pt x="884" y="3257"/>
                  </a:cubicBezTo>
                  <a:cubicBezTo>
                    <a:pt x="696" y="3364"/>
                    <a:pt x="509" y="3427"/>
                    <a:pt x="357" y="3427"/>
                  </a:cubicBezTo>
                  <a:cubicBezTo>
                    <a:pt x="179" y="3427"/>
                    <a:pt x="72" y="3337"/>
                    <a:pt x="0" y="3230"/>
                  </a:cubicBezTo>
                  <a:cubicBezTo>
                    <a:pt x="27" y="3230"/>
                    <a:pt x="63" y="3239"/>
                    <a:pt x="99" y="3239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4440375" y="2464850"/>
              <a:ext cx="43300" cy="61350"/>
            </a:xfrm>
            <a:custGeom>
              <a:avLst/>
              <a:gdLst/>
              <a:ahLst/>
              <a:cxnLst/>
              <a:rect l="l" t="t" r="r" b="b"/>
              <a:pathLst>
                <a:path w="1732" h="2454" extrusionOk="0">
                  <a:moveTo>
                    <a:pt x="0" y="2195"/>
                  </a:moveTo>
                  <a:cubicBezTo>
                    <a:pt x="45" y="2257"/>
                    <a:pt x="90" y="2302"/>
                    <a:pt x="152" y="2337"/>
                  </a:cubicBezTo>
                  <a:lnTo>
                    <a:pt x="152" y="2337"/>
                  </a:lnTo>
                  <a:cubicBezTo>
                    <a:pt x="152" y="2337"/>
                    <a:pt x="152" y="2337"/>
                    <a:pt x="152" y="2337"/>
                  </a:cubicBezTo>
                  <a:lnTo>
                    <a:pt x="375" y="2453"/>
                  </a:lnTo>
                  <a:lnTo>
                    <a:pt x="1731" y="179"/>
                  </a:lnTo>
                  <a:lnTo>
                    <a:pt x="1731" y="179"/>
                  </a:lnTo>
                  <a:lnTo>
                    <a:pt x="1713" y="170"/>
                  </a:lnTo>
                  <a:cubicBezTo>
                    <a:pt x="1695" y="152"/>
                    <a:pt x="1677" y="143"/>
                    <a:pt x="1651" y="134"/>
                  </a:cubicBezTo>
                  <a:lnTo>
                    <a:pt x="1481" y="45"/>
                  </a:lnTo>
                  <a:lnTo>
                    <a:pt x="1481" y="45"/>
                  </a:lnTo>
                  <a:lnTo>
                    <a:pt x="1481" y="45"/>
                  </a:lnTo>
                  <a:cubicBezTo>
                    <a:pt x="1446" y="27"/>
                    <a:pt x="1401" y="9"/>
                    <a:pt x="1365" y="0"/>
                  </a:cubicBezTo>
                  <a:cubicBezTo>
                    <a:pt x="1276" y="54"/>
                    <a:pt x="1187" y="116"/>
                    <a:pt x="1107" y="187"/>
                  </a:cubicBezTo>
                  <a:cubicBezTo>
                    <a:pt x="1071" y="223"/>
                    <a:pt x="1026" y="259"/>
                    <a:pt x="991" y="294"/>
                  </a:cubicBezTo>
                  <a:cubicBezTo>
                    <a:pt x="598" y="678"/>
                    <a:pt x="268" y="1213"/>
                    <a:pt x="98" y="1749"/>
                  </a:cubicBezTo>
                  <a:cubicBezTo>
                    <a:pt x="98" y="1749"/>
                    <a:pt x="98" y="1749"/>
                    <a:pt x="98" y="1758"/>
                  </a:cubicBezTo>
                  <a:cubicBezTo>
                    <a:pt x="54" y="1900"/>
                    <a:pt x="18" y="2052"/>
                    <a:pt x="0" y="2195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4442825" y="2466625"/>
              <a:ext cx="46850" cy="62025"/>
            </a:xfrm>
            <a:custGeom>
              <a:avLst/>
              <a:gdLst/>
              <a:ahLst/>
              <a:cxnLst/>
              <a:rect l="l" t="t" r="r" b="b"/>
              <a:pathLst>
                <a:path w="1874" h="2481" extrusionOk="0">
                  <a:moveTo>
                    <a:pt x="0" y="1776"/>
                  </a:moveTo>
                  <a:cubicBezTo>
                    <a:pt x="0" y="2079"/>
                    <a:pt x="108" y="2284"/>
                    <a:pt x="277" y="2382"/>
                  </a:cubicBezTo>
                  <a:cubicBezTo>
                    <a:pt x="447" y="2480"/>
                    <a:pt x="678" y="2463"/>
                    <a:pt x="937" y="2311"/>
                  </a:cubicBezTo>
                  <a:cubicBezTo>
                    <a:pt x="1455" y="2017"/>
                    <a:pt x="1874" y="1285"/>
                    <a:pt x="1874" y="687"/>
                  </a:cubicBezTo>
                  <a:cubicBezTo>
                    <a:pt x="1874" y="411"/>
                    <a:pt x="1785" y="206"/>
                    <a:pt x="1633" y="108"/>
                  </a:cubicBezTo>
                  <a:cubicBezTo>
                    <a:pt x="1633" y="99"/>
                    <a:pt x="1624" y="99"/>
                    <a:pt x="1615" y="99"/>
                  </a:cubicBezTo>
                  <a:cubicBezTo>
                    <a:pt x="1597" y="81"/>
                    <a:pt x="1579" y="72"/>
                    <a:pt x="1553" y="63"/>
                  </a:cubicBezTo>
                  <a:cubicBezTo>
                    <a:pt x="1410" y="0"/>
                    <a:pt x="1214" y="9"/>
                    <a:pt x="1009" y="116"/>
                  </a:cubicBezTo>
                  <a:cubicBezTo>
                    <a:pt x="973" y="152"/>
                    <a:pt x="928" y="188"/>
                    <a:pt x="893" y="223"/>
                  </a:cubicBezTo>
                  <a:cubicBezTo>
                    <a:pt x="500" y="607"/>
                    <a:pt x="170" y="1142"/>
                    <a:pt x="0" y="1678"/>
                  </a:cubicBezTo>
                  <a:cubicBezTo>
                    <a:pt x="0" y="1713"/>
                    <a:pt x="0" y="1740"/>
                    <a:pt x="0" y="177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4459100" y="2488700"/>
              <a:ext cx="16300" cy="20550"/>
            </a:xfrm>
            <a:custGeom>
              <a:avLst/>
              <a:gdLst/>
              <a:ahLst/>
              <a:cxnLst/>
              <a:rect l="l" t="t" r="r" b="b"/>
              <a:pathLst>
                <a:path w="652" h="822" extrusionOk="0">
                  <a:moveTo>
                    <a:pt x="1" y="554"/>
                  </a:moveTo>
                  <a:cubicBezTo>
                    <a:pt x="1" y="366"/>
                    <a:pt x="126" y="143"/>
                    <a:pt x="286" y="54"/>
                  </a:cubicBezTo>
                  <a:cubicBezTo>
                    <a:pt x="366" y="1"/>
                    <a:pt x="438" y="1"/>
                    <a:pt x="491" y="27"/>
                  </a:cubicBezTo>
                  <a:lnTo>
                    <a:pt x="491" y="27"/>
                  </a:lnTo>
                  <a:lnTo>
                    <a:pt x="491" y="27"/>
                  </a:lnTo>
                  <a:lnTo>
                    <a:pt x="491" y="27"/>
                  </a:lnTo>
                  <a:lnTo>
                    <a:pt x="652" y="117"/>
                  </a:lnTo>
                  <a:lnTo>
                    <a:pt x="233" y="821"/>
                  </a:lnTo>
                  <a:lnTo>
                    <a:pt x="81" y="732"/>
                  </a:lnTo>
                  <a:lnTo>
                    <a:pt x="81" y="732"/>
                  </a:lnTo>
                  <a:lnTo>
                    <a:pt x="81" y="732"/>
                  </a:lnTo>
                  <a:cubicBezTo>
                    <a:pt x="27" y="705"/>
                    <a:pt x="1" y="643"/>
                    <a:pt x="1" y="554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4462900" y="2489825"/>
              <a:ext cx="14525" cy="21200"/>
            </a:xfrm>
            <a:custGeom>
              <a:avLst/>
              <a:gdLst/>
              <a:ahLst/>
              <a:cxnLst/>
              <a:rect l="l" t="t" r="r" b="b"/>
              <a:pathLst>
                <a:path w="581" h="848" extrusionOk="0">
                  <a:moveTo>
                    <a:pt x="0" y="589"/>
                  </a:moveTo>
                  <a:cubicBezTo>
                    <a:pt x="0" y="767"/>
                    <a:pt x="125" y="848"/>
                    <a:pt x="286" y="750"/>
                  </a:cubicBezTo>
                  <a:cubicBezTo>
                    <a:pt x="446" y="660"/>
                    <a:pt x="580" y="437"/>
                    <a:pt x="580" y="250"/>
                  </a:cubicBezTo>
                  <a:cubicBezTo>
                    <a:pt x="580" y="72"/>
                    <a:pt x="446" y="0"/>
                    <a:pt x="286" y="89"/>
                  </a:cubicBezTo>
                  <a:cubicBezTo>
                    <a:pt x="125" y="179"/>
                    <a:pt x="0" y="402"/>
                    <a:pt x="0" y="589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4383725" y="2356675"/>
              <a:ext cx="163500" cy="157475"/>
            </a:xfrm>
            <a:custGeom>
              <a:avLst/>
              <a:gdLst/>
              <a:ahLst/>
              <a:cxnLst/>
              <a:rect l="l" t="t" r="r" b="b"/>
              <a:pathLst>
                <a:path w="6540" h="6299" extrusionOk="0">
                  <a:moveTo>
                    <a:pt x="99" y="4818"/>
                  </a:moveTo>
                  <a:cubicBezTo>
                    <a:pt x="170" y="5255"/>
                    <a:pt x="357" y="5647"/>
                    <a:pt x="741" y="5906"/>
                  </a:cubicBezTo>
                  <a:cubicBezTo>
                    <a:pt x="1169" y="6192"/>
                    <a:pt x="1704" y="6299"/>
                    <a:pt x="2222" y="6263"/>
                  </a:cubicBezTo>
                  <a:cubicBezTo>
                    <a:pt x="2650" y="6227"/>
                    <a:pt x="3114" y="6111"/>
                    <a:pt x="3506" y="5915"/>
                  </a:cubicBezTo>
                  <a:cubicBezTo>
                    <a:pt x="3863" y="5746"/>
                    <a:pt x="4175" y="5398"/>
                    <a:pt x="4488" y="5148"/>
                  </a:cubicBezTo>
                  <a:cubicBezTo>
                    <a:pt x="4693" y="4987"/>
                    <a:pt x="4898" y="4818"/>
                    <a:pt x="5139" y="4711"/>
                  </a:cubicBezTo>
                  <a:cubicBezTo>
                    <a:pt x="5585" y="4514"/>
                    <a:pt x="6022" y="4702"/>
                    <a:pt x="6299" y="4229"/>
                  </a:cubicBezTo>
                  <a:cubicBezTo>
                    <a:pt x="6441" y="3979"/>
                    <a:pt x="6540" y="3694"/>
                    <a:pt x="6540" y="3399"/>
                  </a:cubicBezTo>
                  <a:lnTo>
                    <a:pt x="6540" y="3230"/>
                  </a:lnTo>
                  <a:cubicBezTo>
                    <a:pt x="6540" y="2561"/>
                    <a:pt x="6361" y="2052"/>
                    <a:pt x="6049" y="1758"/>
                  </a:cubicBezTo>
                  <a:cubicBezTo>
                    <a:pt x="5986" y="1704"/>
                    <a:pt x="5924" y="1651"/>
                    <a:pt x="5853" y="1615"/>
                  </a:cubicBezTo>
                  <a:cubicBezTo>
                    <a:pt x="5853" y="1606"/>
                    <a:pt x="5835" y="1597"/>
                    <a:pt x="5835" y="1597"/>
                  </a:cubicBezTo>
                  <a:cubicBezTo>
                    <a:pt x="5826" y="1588"/>
                    <a:pt x="5817" y="1588"/>
                    <a:pt x="5799" y="1579"/>
                  </a:cubicBezTo>
                  <a:cubicBezTo>
                    <a:pt x="5799" y="1579"/>
                    <a:pt x="4051" y="580"/>
                    <a:pt x="4051" y="580"/>
                  </a:cubicBezTo>
                  <a:lnTo>
                    <a:pt x="3765" y="411"/>
                  </a:lnTo>
                  <a:lnTo>
                    <a:pt x="3471" y="232"/>
                  </a:lnTo>
                  <a:cubicBezTo>
                    <a:pt x="3114" y="0"/>
                    <a:pt x="2632" y="9"/>
                    <a:pt x="2106" y="313"/>
                  </a:cubicBezTo>
                  <a:cubicBezTo>
                    <a:pt x="1151" y="857"/>
                    <a:pt x="536" y="1972"/>
                    <a:pt x="259" y="3007"/>
                  </a:cubicBezTo>
                  <a:cubicBezTo>
                    <a:pt x="116" y="3533"/>
                    <a:pt x="0" y="4220"/>
                    <a:pt x="99" y="48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4383950" y="2398825"/>
              <a:ext cx="161275" cy="113550"/>
            </a:xfrm>
            <a:custGeom>
              <a:avLst/>
              <a:gdLst/>
              <a:ahLst/>
              <a:cxnLst/>
              <a:rect l="l" t="t" r="r" b="b"/>
              <a:pathLst>
                <a:path w="6451" h="4542" extrusionOk="0">
                  <a:moveTo>
                    <a:pt x="9" y="3060"/>
                  </a:moveTo>
                  <a:cubicBezTo>
                    <a:pt x="36" y="3132"/>
                    <a:pt x="45" y="3248"/>
                    <a:pt x="72" y="3328"/>
                  </a:cubicBezTo>
                  <a:cubicBezTo>
                    <a:pt x="98" y="3435"/>
                    <a:pt x="143" y="3542"/>
                    <a:pt x="197" y="3640"/>
                  </a:cubicBezTo>
                  <a:cubicBezTo>
                    <a:pt x="304" y="3837"/>
                    <a:pt x="455" y="4015"/>
                    <a:pt x="652" y="4149"/>
                  </a:cubicBezTo>
                  <a:cubicBezTo>
                    <a:pt x="1080" y="4434"/>
                    <a:pt x="1615" y="4541"/>
                    <a:pt x="2132" y="4497"/>
                  </a:cubicBezTo>
                  <a:cubicBezTo>
                    <a:pt x="2561" y="4470"/>
                    <a:pt x="3025" y="4354"/>
                    <a:pt x="3417" y="4158"/>
                  </a:cubicBezTo>
                  <a:cubicBezTo>
                    <a:pt x="3774" y="3979"/>
                    <a:pt x="4086" y="3640"/>
                    <a:pt x="4398" y="3390"/>
                  </a:cubicBezTo>
                  <a:cubicBezTo>
                    <a:pt x="4604" y="3230"/>
                    <a:pt x="4809" y="3060"/>
                    <a:pt x="5050" y="2953"/>
                  </a:cubicBezTo>
                  <a:cubicBezTo>
                    <a:pt x="5496" y="2757"/>
                    <a:pt x="5924" y="2944"/>
                    <a:pt x="6209" y="2472"/>
                  </a:cubicBezTo>
                  <a:cubicBezTo>
                    <a:pt x="6352" y="2222"/>
                    <a:pt x="6450" y="1936"/>
                    <a:pt x="6450" y="1642"/>
                  </a:cubicBezTo>
                  <a:lnTo>
                    <a:pt x="6450" y="1472"/>
                  </a:lnTo>
                  <a:cubicBezTo>
                    <a:pt x="6450" y="794"/>
                    <a:pt x="6263" y="295"/>
                    <a:pt x="5960" y="0"/>
                  </a:cubicBezTo>
                  <a:cubicBezTo>
                    <a:pt x="5915" y="0"/>
                    <a:pt x="5870" y="9"/>
                    <a:pt x="5826" y="9"/>
                  </a:cubicBezTo>
                  <a:cubicBezTo>
                    <a:pt x="4898" y="143"/>
                    <a:pt x="4140" y="750"/>
                    <a:pt x="3631" y="1517"/>
                  </a:cubicBezTo>
                  <a:cubicBezTo>
                    <a:pt x="3372" y="1901"/>
                    <a:pt x="3167" y="2329"/>
                    <a:pt x="3016" y="2766"/>
                  </a:cubicBezTo>
                  <a:cubicBezTo>
                    <a:pt x="2935" y="2980"/>
                    <a:pt x="2873" y="3194"/>
                    <a:pt x="2819" y="3417"/>
                  </a:cubicBezTo>
                  <a:cubicBezTo>
                    <a:pt x="2802" y="3489"/>
                    <a:pt x="2793" y="3551"/>
                    <a:pt x="2784" y="3622"/>
                  </a:cubicBezTo>
                  <a:cubicBezTo>
                    <a:pt x="2766" y="3783"/>
                    <a:pt x="2748" y="3952"/>
                    <a:pt x="2632" y="4077"/>
                  </a:cubicBezTo>
                  <a:cubicBezTo>
                    <a:pt x="2525" y="4202"/>
                    <a:pt x="2373" y="4265"/>
                    <a:pt x="2213" y="4309"/>
                  </a:cubicBezTo>
                  <a:cubicBezTo>
                    <a:pt x="1749" y="4425"/>
                    <a:pt x="1258" y="4309"/>
                    <a:pt x="848" y="4077"/>
                  </a:cubicBezTo>
                  <a:cubicBezTo>
                    <a:pt x="652" y="3961"/>
                    <a:pt x="509" y="3854"/>
                    <a:pt x="366" y="3658"/>
                  </a:cubicBezTo>
                  <a:cubicBezTo>
                    <a:pt x="223" y="3462"/>
                    <a:pt x="107" y="3248"/>
                    <a:pt x="0" y="3034"/>
                  </a:cubicBezTo>
                  <a:cubicBezTo>
                    <a:pt x="0" y="3043"/>
                    <a:pt x="9" y="3051"/>
                    <a:pt x="9" y="306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4385950" y="2400600"/>
              <a:ext cx="161275" cy="113550"/>
            </a:xfrm>
            <a:custGeom>
              <a:avLst/>
              <a:gdLst/>
              <a:ahLst/>
              <a:cxnLst/>
              <a:rect l="l" t="t" r="r" b="b"/>
              <a:pathLst>
                <a:path w="6451" h="4542" extrusionOk="0">
                  <a:moveTo>
                    <a:pt x="10" y="3061"/>
                  </a:moveTo>
                  <a:cubicBezTo>
                    <a:pt x="36" y="3132"/>
                    <a:pt x="45" y="3257"/>
                    <a:pt x="72" y="3328"/>
                  </a:cubicBezTo>
                  <a:cubicBezTo>
                    <a:pt x="99" y="3435"/>
                    <a:pt x="143" y="3542"/>
                    <a:pt x="197" y="3641"/>
                  </a:cubicBezTo>
                  <a:cubicBezTo>
                    <a:pt x="304" y="3846"/>
                    <a:pt x="456" y="4015"/>
                    <a:pt x="652" y="4149"/>
                  </a:cubicBezTo>
                  <a:cubicBezTo>
                    <a:pt x="1080" y="4435"/>
                    <a:pt x="1615" y="4542"/>
                    <a:pt x="2133" y="4506"/>
                  </a:cubicBezTo>
                  <a:cubicBezTo>
                    <a:pt x="2561" y="4470"/>
                    <a:pt x="3025" y="4354"/>
                    <a:pt x="3417" y="4158"/>
                  </a:cubicBezTo>
                  <a:cubicBezTo>
                    <a:pt x="3774" y="3989"/>
                    <a:pt x="4086" y="3641"/>
                    <a:pt x="4399" y="3391"/>
                  </a:cubicBezTo>
                  <a:cubicBezTo>
                    <a:pt x="4604" y="3230"/>
                    <a:pt x="4809" y="3061"/>
                    <a:pt x="5050" y="2963"/>
                  </a:cubicBezTo>
                  <a:cubicBezTo>
                    <a:pt x="5496" y="2757"/>
                    <a:pt x="5933" y="2945"/>
                    <a:pt x="6210" y="2472"/>
                  </a:cubicBezTo>
                  <a:cubicBezTo>
                    <a:pt x="6352" y="2222"/>
                    <a:pt x="6451" y="1937"/>
                    <a:pt x="6451" y="1642"/>
                  </a:cubicBezTo>
                  <a:lnTo>
                    <a:pt x="6451" y="1473"/>
                  </a:lnTo>
                  <a:cubicBezTo>
                    <a:pt x="6451" y="804"/>
                    <a:pt x="6272" y="295"/>
                    <a:pt x="5960" y="1"/>
                  </a:cubicBezTo>
                  <a:cubicBezTo>
                    <a:pt x="5915" y="1"/>
                    <a:pt x="5871" y="10"/>
                    <a:pt x="5835" y="19"/>
                  </a:cubicBezTo>
                  <a:cubicBezTo>
                    <a:pt x="4898" y="144"/>
                    <a:pt x="4140" y="750"/>
                    <a:pt x="3631" y="1517"/>
                  </a:cubicBezTo>
                  <a:cubicBezTo>
                    <a:pt x="3373" y="1901"/>
                    <a:pt x="3168" y="2329"/>
                    <a:pt x="3016" y="2766"/>
                  </a:cubicBezTo>
                  <a:cubicBezTo>
                    <a:pt x="2936" y="2980"/>
                    <a:pt x="2873" y="3203"/>
                    <a:pt x="2820" y="3418"/>
                  </a:cubicBezTo>
                  <a:cubicBezTo>
                    <a:pt x="2802" y="3489"/>
                    <a:pt x="2802" y="3551"/>
                    <a:pt x="2793" y="3623"/>
                  </a:cubicBezTo>
                  <a:cubicBezTo>
                    <a:pt x="2766" y="3792"/>
                    <a:pt x="2757" y="3953"/>
                    <a:pt x="2632" y="4087"/>
                  </a:cubicBezTo>
                  <a:cubicBezTo>
                    <a:pt x="2525" y="4203"/>
                    <a:pt x="2374" y="4274"/>
                    <a:pt x="2213" y="4310"/>
                  </a:cubicBezTo>
                  <a:cubicBezTo>
                    <a:pt x="1758" y="4435"/>
                    <a:pt x="1258" y="4310"/>
                    <a:pt x="857" y="4078"/>
                  </a:cubicBezTo>
                  <a:cubicBezTo>
                    <a:pt x="652" y="3962"/>
                    <a:pt x="509" y="3855"/>
                    <a:pt x="366" y="3667"/>
                  </a:cubicBezTo>
                  <a:cubicBezTo>
                    <a:pt x="224" y="3471"/>
                    <a:pt x="108" y="3248"/>
                    <a:pt x="1" y="3034"/>
                  </a:cubicBezTo>
                  <a:cubicBezTo>
                    <a:pt x="1" y="3043"/>
                    <a:pt x="10" y="3052"/>
                    <a:pt x="10" y="30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4442150" y="2177350"/>
              <a:ext cx="85000" cy="217925"/>
            </a:xfrm>
            <a:custGeom>
              <a:avLst/>
              <a:gdLst/>
              <a:ahLst/>
              <a:cxnLst/>
              <a:rect l="l" t="t" r="r" b="b"/>
              <a:pathLst>
                <a:path w="3400" h="8717" extrusionOk="0">
                  <a:moveTo>
                    <a:pt x="27" y="8039"/>
                  </a:moveTo>
                  <a:cubicBezTo>
                    <a:pt x="27" y="8048"/>
                    <a:pt x="36" y="8066"/>
                    <a:pt x="36" y="8074"/>
                  </a:cubicBezTo>
                  <a:cubicBezTo>
                    <a:pt x="54" y="8164"/>
                    <a:pt x="90" y="8253"/>
                    <a:pt x="135" y="8324"/>
                  </a:cubicBezTo>
                  <a:cubicBezTo>
                    <a:pt x="215" y="8458"/>
                    <a:pt x="313" y="8547"/>
                    <a:pt x="420" y="8601"/>
                  </a:cubicBezTo>
                  <a:cubicBezTo>
                    <a:pt x="429" y="8601"/>
                    <a:pt x="429" y="8601"/>
                    <a:pt x="429" y="8601"/>
                  </a:cubicBezTo>
                  <a:cubicBezTo>
                    <a:pt x="500" y="8636"/>
                    <a:pt x="581" y="8654"/>
                    <a:pt x="670" y="8654"/>
                  </a:cubicBezTo>
                  <a:cubicBezTo>
                    <a:pt x="688" y="8654"/>
                    <a:pt x="705" y="8654"/>
                    <a:pt x="723" y="8654"/>
                  </a:cubicBezTo>
                  <a:cubicBezTo>
                    <a:pt x="750" y="8654"/>
                    <a:pt x="777" y="8654"/>
                    <a:pt x="804" y="8654"/>
                  </a:cubicBezTo>
                  <a:cubicBezTo>
                    <a:pt x="1009" y="8636"/>
                    <a:pt x="1223" y="8556"/>
                    <a:pt x="1446" y="8476"/>
                  </a:cubicBezTo>
                  <a:cubicBezTo>
                    <a:pt x="1526" y="8449"/>
                    <a:pt x="1598" y="8422"/>
                    <a:pt x="1669" y="8396"/>
                  </a:cubicBezTo>
                  <a:cubicBezTo>
                    <a:pt x="1696" y="8387"/>
                    <a:pt x="1722" y="8378"/>
                    <a:pt x="1749" y="8369"/>
                  </a:cubicBezTo>
                  <a:cubicBezTo>
                    <a:pt x="1776" y="8360"/>
                    <a:pt x="1794" y="8351"/>
                    <a:pt x="1821" y="8342"/>
                  </a:cubicBezTo>
                  <a:cubicBezTo>
                    <a:pt x="1892" y="8324"/>
                    <a:pt x="1963" y="8306"/>
                    <a:pt x="2026" y="8289"/>
                  </a:cubicBezTo>
                  <a:cubicBezTo>
                    <a:pt x="2151" y="8262"/>
                    <a:pt x="2267" y="8244"/>
                    <a:pt x="2383" y="8253"/>
                  </a:cubicBezTo>
                  <a:cubicBezTo>
                    <a:pt x="2400" y="8262"/>
                    <a:pt x="2418" y="8262"/>
                    <a:pt x="2445" y="8262"/>
                  </a:cubicBezTo>
                  <a:cubicBezTo>
                    <a:pt x="2481" y="8271"/>
                    <a:pt x="2525" y="8280"/>
                    <a:pt x="2561" y="8297"/>
                  </a:cubicBezTo>
                  <a:cubicBezTo>
                    <a:pt x="2864" y="8405"/>
                    <a:pt x="3105" y="8610"/>
                    <a:pt x="3400" y="8717"/>
                  </a:cubicBezTo>
                  <a:cubicBezTo>
                    <a:pt x="3096" y="8342"/>
                    <a:pt x="2722" y="8057"/>
                    <a:pt x="2454" y="7646"/>
                  </a:cubicBezTo>
                  <a:cubicBezTo>
                    <a:pt x="2267" y="7379"/>
                    <a:pt x="2115" y="7075"/>
                    <a:pt x="2026" y="6763"/>
                  </a:cubicBezTo>
                  <a:cubicBezTo>
                    <a:pt x="2017" y="6754"/>
                    <a:pt x="2017" y="6754"/>
                    <a:pt x="2017" y="6745"/>
                  </a:cubicBezTo>
                  <a:cubicBezTo>
                    <a:pt x="1990" y="6647"/>
                    <a:pt x="1963" y="6549"/>
                    <a:pt x="1945" y="6442"/>
                  </a:cubicBezTo>
                  <a:cubicBezTo>
                    <a:pt x="1937" y="6424"/>
                    <a:pt x="1937" y="6397"/>
                    <a:pt x="1928" y="6379"/>
                  </a:cubicBezTo>
                  <a:cubicBezTo>
                    <a:pt x="1776" y="5523"/>
                    <a:pt x="1856" y="4720"/>
                    <a:pt x="1919" y="3873"/>
                  </a:cubicBezTo>
                  <a:cubicBezTo>
                    <a:pt x="1981" y="2954"/>
                    <a:pt x="2070" y="2044"/>
                    <a:pt x="2133" y="1134"/>
                  </a:cubicBezTo>
                  <a:cubicBezTo>
                    <a:pt x="2151" y="911"/>
                    <a:pt x="2204" y="572"/>
                    <a:pt x="2079" y="376"/>
                  </a:cubicBezTo>
                  <a:cubicBezTo>
                    <a:pt x="1847" y="1"/>
                    <a:pt x="1437" y="492"/>
                    <a:pt x="1383" y="759"/>
                  </a:cubicBezTo>
                  <a:cubicBezTo>
                    <a:pt x="1366" y="831"/>
                    <a:pt x="1348" y="911"/>
                    <a:pt x="1339" y="982"/>
                  </a:cubicBezTo>
                  <a:cubicBezTo>
                    <a:pt x="1294" y="1384"/>
                    <a:pt x="1330" y="1785"/>
                    <a:pt x="1303" y="2187"/>
                  </a:cubicBezTo>
                  <a:cubicBezTo>
                    <a:pt x="1214" y="3659"/>
                    <a:pt x="1116" y="5380"/>
                    <a:pt x="456" y="6718"/>
                  </a:cubicBezTo>
                  <a:cubicBezTo>
                    <a:pt x="340" y="6950"/>
                    <a:pt x="197" y="7173"/>
                    <a:pt x="108" y="7414"/>
                  </a:cubicBezTo>
                  <a:cubicBezTo>
                    <a:pt x="108" y="7432"/>
                    <a:pt x="99" y="7441"/>
                    <a:pt x="99" y="7459"/>
                  </a:cubicBezTo>
                  <a:cubicBezTo>
                    <a:pt x="90" y="7468"/>
                    <a:pt x="90" y="7477"/>
                    <a:pt x="81" y="7495"/>
                  </a:cubicBezTo>
                  <a:cubicBezTo>
                    <a:pt x="27" y="7664"/>
                    <a:pt x="1" y="7860"/>
                    <a:pt x="27" y="80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4446625" y="2203450"/>
              <a:ext cx="41050" cy="178450"/>
            </a:xfrm>
            <a:custGeom>
              <a:avLst/>
              <a:gdLst/>
              <a:ahLst/>
              <a:cxnLst/>
              <a:rect l="l" t="t" r="r" b="b"/>
              <a:pathLst>
                <a:path w="1642" h="7138" extrusionOk="0">
                  <a:moveTo>
                    <a:pt x="36" y="6388"/>
                  </a:moveTo>
                  <a:cubicBezTo>
                    <a:pt x="0" y="6620"/>
                    <a:pt x="54" y="6790"/>
                    <a:pt x="232" y="6950"/>
                  </a:cubicBezTo>
                  <a:cubicBezTo>
                    <a:pt x="375" y="7075"/>
                    <a:pt x="580" y="7137"/>
                    <a:pt x="767" y="7093"/>
                  </a:cubicBezTo>
                  <a:cubicBezTo>
                    <a:pt x="883" y="7057"/>
                    <a:pt x="990" y="6995"/>
                    <a:pt x="1088" y="6923"/>
                  </a:cubicBezTo>
                  <a:cubicBezTo>
                    <a:pt x="1187" y="6843"/>
                    <a:pt x="1285" y="6745"/>
                    <a:pt x="1356" y="6638"/>
                  </a:cubicBezTo>
                  <a:cubicBezTo>
                    <a:pt x="1472" y="6451"/>
                    <a:pt x="1526" y="6228"/>
                    <a:pt x="1535" y="6005"/>
                  </a:cubicBezTo>
                  <a:cubicBezTo>
                    <a:pt x="1543" y="5799"/>
                    <a:pt x="1535" y="5558"/>
                    <a:pt x="1481" y="5353"/>
                  </a:cubicBezTo>
                  <a:cubicBezTo>
                    <a:pt x="1419" y="5157"/>
                    <a:pt x="1347" y="4970"/>
                    <a:pt x="1303" y="4764"/>
                  </a:cubicBezTo>
                  <a:cubicBezTo>
                    <a:pt x="1231" y="4372"/>
                    <a:pt x="1249" y="3962"/>
                    <a:pt x="1285" y="3560"/>
                  </a:cubicBezTo>
                  <a:cubicBezTo>
                    <a:pt x="1356" y="2641"/>
                    <a:pt x="1463" y="1722"/>
                    <a:pt x="1597" y="804"/>
                  </a:cubicBezTo>
                  <a:cubicBezTo>
                    <a:pt x="1597" y="589"/>
                    <a:pt x="1642" y="295"/>
                    <a:pt x="1517" y="99"/>
                  </a:cubicBezTo>
                  <a:cubicBezTo>
                    <a:pt x="1472" y="45"/>
                    <a:pt x="1401" y="1"/>
                    <a:pt x="1329" y="19"/>
                  </a:cubicBezTo>
                  <a:cubicBezTo>
                    <a:pt x="1276" y="27"/>
                    <a:pt x="1240" y="72"/>
                    <a:pt x="1213" y="117"/>
                  </a:cubicBezTo>
                  <a:cubicBezTo>
                    <a:pt x="1017" y="384"/>
                    <a:pt x="1142" y="821"/>
                    <a:pt x="1124" y="1143"/>
                  </a:cubicBezTo>
                  <a:cubicBezTo>
                    <a:pt x="1035" y="2615"/>
                    <a:pt x="937" y="4336"/>
                    <a:pt x="277" y="5674"/>
                  </a:cubicBezTo>
                  <a:cubicBezTo>
                    <a:pt x="170" y="5880"/>
                    <a:pt x="71" y="6129"/>
                    <a:pt x="36" y="63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4490775" y="2338375"/>
              <a:ext cx="1800" cy="7625"/>
            </a:xfrm>
            <a:custGeom>
              <a:avLst/>
              <a:gdLst/>
              <a:ahLst/>
              <a:cxnLst/>
              <a:rect l="l" t="t" r="r" b="b"/>
              <a:pathLst>
                <a:path w="72" h="305" extrusionOk="0">
                  <a:moveTo>
                    <a:pt x="72" y="304"/>
                  </a:moveTo>
                  <a:cubicBezTo>
                    <a:pt x="45" y="206"/>
                    <a:pt x="18" y="108"/>
                    <a:pt x="0" y="1"/>
                  </a:cubicBezTo>
                  <a:cubicBezTo>
                    <a:pt x="18" y="99"/>
                    <a:pt x="45" y="206"/>
                    <a:pt x="72" y="304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4490325" y="2336825"/>
              <a:ext cx="475" cy="1575"/>
            </a:xfrm>
            <a:custGeom>
              <a:avLst/>
              <a:gdLst/>
              <a:ahLst/>
              <a:cxnLst/>
              <a:rect l="l" t="t" r="r" b="b"/>
              <a:pathLst>
                <a:path w="19" h="63" extrusionOk="0">
                  <a:moveTo>
                    <a:pt x="18" y="63"/>
                  </a:moveTo>
                  <a:cubicBezTo>
                    <a:pt x="18" y="63"/>
                    <a:pt x="18" y="63"/>
                    <a:pt x="18" y="63"/>
                  </a:cubicBezTo>
                  <a:cubicBezTo>
                    <a:pt x="10" y="45"/>
                    <a:pt x="10" y="18"/>
                    <a:pt x="1" y="0"/>
                  </a:cubicBezTo>
                  <a:cubicBezTo>
                    <a:pt x="10" y="18"/>
                    <a:pt x="10" y="36"/>
                    <a:pt x="18" y="63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4442150" y="2346425"/>
              <a:ext cx="85000" cy="48850"/>
            </a:xfrm>
            <a:custGeom>
              <a:avLst/>
              <a:gdLst/>
              <a:ahLst/>
              <a:cxnLst/>
              <a:rect l="l" t="t" r="r" b="b"/>
              <a:pathLst>
                <a:path w="3400" h="1954" extrusionOk="0">
                  <a:moveTo>
                    <a:pt x="27" y="1276"/>
                  </a:moveTo>
                  <a:cubicBezTo>
                    <a:pt x="27" y="1285"/>
                    <a:pt x="36" y="1303"/>
                    <a:pt x="36" y="1311"/>
                  </a:cubicBezTo>
                  <a:cubicBezTo>
                    <a:pt x="54" y="1401"/>
                    <a:pt x="90" y="1490"/>
                    <a:pt x="135" y="1561"/>
                  </a:cubicBezTo>
                  <a:cubicBezTo>
                    <a:pt x="215" y="1695"/>
                    <a:pt x="313" y="1784"/>
                    <a:pt x="420" y="1838"/>
                  </a:cubicBezTo>
                  <a:cubicBezTo>
                    <a:pt x="429" y="1838"/>
                    <a:pt x="429" y="1838"/>
                    <a:pt x="429" y="1838"/>
                  </a:cubicBezTo>
                  <a:cubicBezTo>
                    <a:pt x="509" y="1865"/>
                    <a:pt x="589" y="1882"/>
                    <a:pt x="670" y="1891"/>
                  </a:cubicBezTo>
                  <a:cubicBezTo>
                    <a:pt x="688" y="1891"/>
                    <a:pt x="705" y="1891"/>
                    <a:pt x="723" y="1891"/>
                  </a:cubicBezTo>
                  <a:lnTo>
                    <a:pt x="750" y="1891"/>
                  </a:lnTo>
                  <a:cubicBezTo>
                    <a:pt x="768" y="1891"/>
                    <a:pt x="786" y="1891"/>
                    <a:pt x="804" y="1891"/>
                  </a:cubicBezTo>
                  <a:cubicBezTo>
                    <a:pt x="1027" y="1873"/>
                    <a:pt x="1241" y="1793"/>
                    <a:pt x="1446" y="1713"/>
                  </a:cubicBezTo>
                  <a:cubicBezTo>
                    <a:pt x="1526" y="1686"/>
                    <a:pt x="1598" y="1659"/>
                    <a:pt x="1669" y="1633"/>
                  </a:cubicBezTo>
                  <a:cubicBezTo>
                    <a:pt x="1696" y="1624"/>
                    <a:pt x="1722" y="1615"/>
                    <a:pt x="1749" y="1606"/>
                  </a:cubicBezTo>
                  <a:cubicBezTo>
                    <a:pt x="1776" y="1597"/>
                    <a:pt x="1794" y="1588"/>
                    <a:pt x="1821" y="1579"/>
                  </a:cubicBezTo>
                  <a:cubicBezTo>
                    <a:pt x="1892" y="1561"/>
                    <a:pt x="1954" y="1543"/>
                    <a:pt x="2026" y="1526"/>
                  </a:cubicBezTo>
                  <a:cubicBezTo>
                    <a:pt x="2142" y="1499"/>
                    <a:pt x="2258" y="1481"/>
                    <a:pt x="2383" y="1490"/>
                  </a:cubicBezTo>
                  <a:cubicBezTo>
                    <a:pt x="2400" y="1490"/>
                    <a:pt x="2418" y="1499"/>
                    <a:pt x="2445" y="1499"/>
                  </a:cubicBezTo>
                  <a:cubicBezTo>
                    <a:pt x="2481" y="1508"/>
                    <a:pt x="2525" y="1517"/>
                    <a:pt x="2561" y="1534"/>
                  </a:cubicBezTo>
                  <a:cubicBezTo>
                    <a:pt x="2864" y="1642"/>
                    <a:pt x="3105" y="1847"/>
                    <a:pt x="3400" y="1954"/>
                  </a:cubicBezTo>
                  <a:cubicBezTo>
                    <a:pt x="3096" y="1579"/>
                    <a:pt x="2722" y="1294"/>
                    <a:pt x="2454" y="883"/>
                  </a:cubicBezTo>
                  <a:cubicBezTo>
                    <a:pt x="2267" y="616"/>
                    <a:pt x="2115" y="312"/>
                    <a:pt x="2026" y="0"/>
                  </a:cubicBezTo>
                  <a:cubicBezTo>
                    <a:pt x="2026" y="18"/>
                    <a:pt x="2035" y="27"/>
                    <a:pt x="2035" y="45"/>
                  </a:cubicBezTo>
                  <a:cubicBezTo>
                    <a:pt x="2106" y="303"/>
                    <a:pt x="2186" y="598"/>
                    <a:pt x="2115" y="856"/>
                  </a:cubicBezTo>
                  <a:cubicBezTo>
                    <a:pt x="2053" y="1097"/>
                    <a:pt x="1937" y="1365"/>
                    <a:pt x="1722" y="1499"/>
                  </a:cubicBezTo>
                  <a:cubicBezTo>
                    <a:pt x="1598" y="1588"/>
                    <a:pt x="1455" y="1633"/>
                    <a:pt x="1312" y="1668"/>
                  </a:cubicBezTo>
                  <a:cubicBezTo>
                    <a:pt x="1152" y="1713"/>
                    <a:pt x="1000" y="1775"/>
                    <a:pt x="830" y="1793"/>
                  </a:cubicBezTo>
                  <a:cubicBezTo>
                    <a:pt x="652" y="1811"/>
                    <a:pt x="474" y="1784"/>
                    <a:pt x="331" y="1677"/>
                  </a:cubicBezTo>
                  <a:cubicBezTo>
                    <a:pt x="117" y="1526"/>
                    <a:pt x="45" y="1311"/>
                    <a:pt x="63" y="1053"/>
                  </a:cubicBezTo>
                  <a:cubicBezTo>
                    <a:pt x="81" y="937"/>
                    <a:pt x="99" y="812"/>
                    <a:pt x="99" y="696"/>
                  </a:cubicBezTo>
                  <a:cubicBezTo>
                    <a:pt x="90" y="705"/>
                    <a:pt x="90" y="714"/>
                    <a:pt x="81" y="732"/>
                  </a:cubicBezTo>
                  <a:cubicBezTo>
                    <a:pt x="27" y="901"/>
                    <a:pt x="1" y="1097"/>
                    <a:pt x="27" y="12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4392875" y="2380325"/>
              <a:ext cx="54425" cy="105725"/>
            </a:xfrm>
            <a:custGeom>
              <a:avLst/>
              <a:gdLst/>
              <a:ahLst/>
              <a:cxnLst/>
              <a:rect l="l" t="t" r="r" b="b"/>
              <a:pathLst>
                <a:path w="2177" h="4229" extrusionOk="0">
                  <a:moveTo>
                    <a:pt x="9" y="3051"/>
                  </a:moveTo>
                  <a:cubicBezTo>
                    <a:pt x="9" y="2890"/>
                    <a:pt x="27" y="2739"/>
                    <a:pt x="54" y="2587"/>
                  </a:cubicBezTo>
                  <a:cubicBezTo>
                    <a:pt x="89" y="2302"/>
                    <a:pt x="107" y="2025"/>
                    <a:pt x="223" y="1749"/>
                  </a:cubicBezTo>
                  <a:cubicBezTo>
                    <a:pt x="321" y="1508"/>
                    <a:pt x="464" y="1267"/>
                    <a:pt x="607" y="1053"/>
                  </a:cubicBezTo>
                  <a:cubicBezTo>
                    <a:pt x="830" y="732"/>
                    <a:pt x="1106" y="437"/>
                    <a:pt x="1428" y="205"/>
                  </a:cubicBezTo>
                  <a:cubicBezTo>
                    <a:pt x="1704" y="0"/>
                    <a:pt x="2177" y="339"/>
                    <a:pt x="2106" y="669"/>
                  </a:cubicBezTo>
                  <a:cubicBezTo>
                    <a:pt x="2070" y="830"/>
                    <a:pt x="1883" y="892"/>
                    <a:pt x="1767" y="972"/>
                  </a:cubicBezTo>
                  <a:cubicBezTo>
                    <a:pt x="1401" y="1240"/>
                    <a:pt x="1142" y="1624"/>
                    <a:pt x="910" y="2007"/>
                  </a:cubicBezTo>
                  <a:cubicBezTo>
                    <a:pt x="714" y="2346"/>
                    <a:pt x="553" y="2712"/>
                    <a:pt x="446" y="3087"/>
                  </a:cubicBezTo>
                  <a:cubicBezTo>
                    <a:pt x="357" y="3452"/>
                    <a:pt x="375" y="3854"/>
                    <a:pt x="348" y="4229"/>
                  </a:cubicBezTo>
                  <a:cubicBezTo>
                    <a:pt x="312" y="4229"/>
                    <a:pt x="286" y="4193"/>
                    <a:pt x="268" y="4166"/>
                  </a:cubicBezTo>
                  <a:cubicBezTo>
                    <a:pt x="63" y="3854"/>
                    <a:pt x="0" y="3444"/>
                    <a:pt x="9" y="3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4459775" y="2104650"/>
              <a:ext cx="74300" cy="88800"/>
            </a:xfrm>
            <a:custGeom>
              <a:avLst/>
              <a:gdLst/>
              <a:ahLst/>
              <a:cxnLst/>
              <a:rect l="l" t="t" r="r" b="b"/>
              <a:pathLst>
                <a:path w="2972" h="3552" extrusionOk="0">
                  <a:moveTo>
                    <a:pt x="0" y="286"/>
                  </a:moveTo>
                  <a:lnTo>
                    <a:pt x="1125" y="741"/>
                  </a:lnTo>
                  <a:lnTo>
                    <a:pt x="1963" y="3551"/>
                  </a:lnTo>
                  <a:cubicBezTo>
                    <a:pt x="1963" y="3533"/>
                    <a:pt x="1981" y="3507"/>
                    <a:pt x="2017" y="3480"/>
                  </a:cubicBezTo>
                  <a:cubicBezTo>
                    <a:pt x="2088" y="3417"/>
                    <a:pt x="2231" y="3328"/>
                    <a:pt x="2257" y="3310"/>
                  </a:cubicBezTo>
                  <a:cubicBezTo>
                    <a:pt x="2623" y="3016"/>
                    <a:pt x="2971" y="2588"/>
                    <a:pt x="2971" y="2097"/>
                  </a:cubicBezTo>
                  <a:cubicBezTo>
                    <a:pt x="2971" y="1856"/>
                    <a:pt x="2909" y="1580"/>
                    <a:pt x="2828" y="1357"/>
                  </a:cubicBezTo>
                  <a:cubicBezTo>
                    <a:pt x="2784" y="1214"/>
                    <a:pt x="2712" y="1080"/>
                    <a:pt x="2641" y="955"/>
                  </a:cubicBezTo>
                  <a:cubicBezTo>
                    <a:pt x="2516" y="768"/>
                    <a:pt x="2373" y="598"/>
                    <a:pt x="2204" y="447"/>
                  </a:cubicBezTo>
                  <a:cubicBezTo>
                    <a:pt x="1847" y="143"/>
                    <a:pt x="1392" y="1"/>
                    <a:pt x="928" y="54"/>
                  </a:cubicBezTo>
                  <a:cubicBezTo>
                    <a:pt x="928" y="54"/>
                    <a:pt x="928" y="54"/>
                    <a:pt x="919" y="54"/>
                  </a:cubicBezTo>
                  <a:cubicBezTo>
                    <a:pt x="616" y="90"/>
                    <a:pt x="295" y="161"/>
                    <a:pt x="9" y="277"/>
                  </a:cubicBezTo>
                  <a:cubicBezTo>
                    <a:pt x="0" y="277"/>
                    <a:pt x="0" y="286"/>
                    <a:pt x="0" y="28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4508175" y="2128525"/>
              <a:ext cx="25900" cy="63125"/>
            </a:xfrm>
            <a:custGeom>
              <a:avLst/>
              <a:gdLst/>
              <a:ahLst/>
              <a:cxnLst/>
              <a:rect l="l" t="t" r="r" b="b"/>
              <a:pathLst>
                <a:path w="1036" h="2525" extrusionOk="0">
                  <a:moveTo>
                    <a:pt x="81" y="2525"/>
                  </a:moveTo>
                  <a:cubicBezTo>
                    <a:pt x="152" y="2462"/>
                    <a:pt x="295" y="2373"/>
                    <a:pt x="321" y="2355"/>
                  </a:cubicBezTo>
                  <a:cubicBezTo>
                    <a:pt x="687" y="2061"/>
                    <a:pt x="1035" y="1633"/>
                    <a:pt x="1035" y="1142"/>
                  </a:cubicBezTo>
                  <a:cubicBezTo>
                    <a:pt x="1035" y="901"/>
                    <a:pt x="973" y="625"/>
                    <a:pt x="892" y="402"/>
                  </a:cubicBezTo>
                  <a:cubicBezTo>
                    <a:pt x="848" y="259"/>
                    <a:pt x="776" y="125"/>
                    <a:pt x="705" y="0"/>
                  </a:cubicBezTo>
                  <a:cubicBezTo>
                    <a:pt x="741" y="125"/>
                    <a:pt x="776" y="250"/>
                    <a:pt x="812" y="366"/>
                  </a:cubicBezTo>
                  <a:cubicBezTo>
                    <a:pt x="857" y="518"/>
                    <a:pt x="910" y="678"/>
                    <a:pt x="875" y="830"/>
                  </a:cubicBezTo>
                  <a:cubicBezTo>
                    <a:pt x="839" y="990"/>
                    <a:pt x="714" y="1124"/>
                    <a:pt x="553" y="1169"/>
                  </a:cubicBezTo>
                  <a:cubicBezTo>
                    <a:pt x="393" y="1222"/>
                    <a:pt x="214" y="1169"/>
                    <a:pt x="98" y="1053"/>
                  </a:cubicBezTo>
                  <a:cubicBezTo>
                    <a:pt x="0" y="1535"/>
                    <a:pt x="107" y="2034"/>
                    <a:pt x="81" y="2525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4442600" y="2109775"/>
              <a:ext cx="71850" cy="93475"/>
            </a:xfrm>
            <a:custGeom>
              <a:avLst/>
              <a:gdLst/>
              <a:ahLst/>
              <a:cxnLst/>
              <a:rect l="l" t="t" r="r" b="b"/>
              <a:pathLst>
                <a:path w="2874" h="3739" extrusionOk="0">
                  <a:moveTo>
                    <a:pt x="2873" y="2615"/>
                  </a:moveTo>
                  <a:cubicBezTo>
                    <a:pt x="2873" y="1740"/>
                    <a:pt x="2258" y="679"/>
                    <a:pt x="1499" y="242"/>
                  </a:cubicBezTo>
                  <a:cubicBezTo>
                    <a:pt x="1125" y="28"/>
                    <a:pt x="786" y="1"/>
                    <a:pt x="536" y="144"/>
                  </a:cubicBezTo>
                  <a:lnTo>
                    <a:pt x="536" y="144"/>
                  </a:lnTo>
                  <a:lnTo>
                    <a:pt x="527" y="144"/>
                  </a:lnTo>
                  <a:cubicBezTo>
                    <a:pt x="527" y="144"/>
                    <a:pt x="527" y="144"/>
                    <a:pt x="527" y="144"/>
                  </a:cubicBezTo>
                  <a:lnTo>
                    <a:pt x="1" y="411"/>
                  </a:lnTo>
                  <a:lnTo>
                    <a:pt x="1990" y="3739"/>
                  </a:lnTo>
                  <a:lnTo>
                    <a:pt x="2472" y="3498"/>
                  </a:lnTo>
                  <a:cubicBezTo>
                    <a:pt x="2472" y="3498"/>
                    <a:pt x="2472" y="3498"/>
                    <a:pt x="2472" y="3498"/>
                  </a:cubicBezTo>
                  <a:lnTo>
                    <a:pt x="2481" y="3498"/>
                  </a:lnTo>
                  <a:lnTo>
                    <a:pt x="2481" y="3498"/>
                  </a:lnTo>
                  <a:cubicBezTo>
                    <a:pt x="2721" y="3355"/>
                    <a:pt x="2873" y="3043"/>
                    <a:pt x="2873" y="2615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4433900" y="2110900"/>
              <a:ext cx="68725" cy="100825"/>
            </a:xfrm>
            <a:custGeom>
              <a:avLst/>
              <a:gdLst/>
              <a:ahLst/>
              <a:cxnLst/>
              <a:rect l="l" t="t" r="r" b="b"/>
              <a:pathLst>
                <a:path w="2749" h="4033" extrusionOk="0">
                  <a:moveTo>
                    <a:pt x="2748" y="2811"/>
                  </a:moveTo>
                  <a:cubicBezTo>
                    <a:pt x="2748" y="3676"/>
                    <a:pt x="2133" y="4033"/>
                    <a:pt x="1374" y="3596"/>
                  </a:cubicBezTo>
                  <a:cubicBezTo>
                    <a:pt x="616" y="3150"/>
                    <a:pt x="1" y="2088"/>
                    <a:pt x="1" y="1223"/>
                  </a:cubicBezTo>
                  <a:cubicBezTo>
                    <a:pt x="1" y="348"/>
                    <a:pt x="616" y="0"/>
                    <a:pt x="1374" y="438"/>
                  </a:cubicBezTo>
                  <a:cubicBezTo>
                    <a:pt x="2133" y="875"/>
                    <a:pt x="2748" y="1936"/>
                    <a:pt x="2748" y="281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4438575" y="2121825"/>
              <a:ext cx="59150" cy="78750"/>
            </a:xfrm>
            <a:custGeom>
              <a:avLst/>
              <a:gdLst/>
              <a:ahLst/>
              <a:cxnLst/>
              <a:rect l="l" t="t" r="r" b="b"/>
              <a:pathLst>
                <a:path w="2366" h="3150" extrusionOk="0">
                  <a:moveTo>
                    <a:pt x="1803" y="3150"/>
                  </a:moveTo>
                  <a:cubicBezTo>
                    <a:pt x="2160" y="3150"/>
                    <a:pt x="2365" y="2864"/>
                    <a:pt x="2365" y="2374"/>
                  </a:cubicBezTo>
                  <a:cubicBezTo>
                    <a:pt x="2365" y="1562"/>
                    <a:pt x="1794" y="572"/>
                    <a:pt x="1089" y="161"/>
                  </a:cubicBezTo>
                  <a:cubicBezTo>
                    <a:pt x="902" y="54"/>
                    <a:pt x="724" y="1"/>
                    <a:pt x="572" y="1"/>
                  </a:cubicBezTo>
                  <a:cubicBezTo>
                    <a:pt x="215" y="1"/>
                    <a:pt x="1" y="295"/>
                    <a:pt x="1" y="786"/>
                  </a:cubicBezTo>
                  <a:cubicBezTo>
                    <a:pt x="1" y="1589"/>
                    <a:pt x="572" y="2579"/>
                    <a:pt x="1277" y="2989"/>
                  </a:cubicBezTo>
                  <a:cubicBezTo>
                    <a:pt x="1464" y="3096"/>
                    <a:pt x="1642" y="3150"/>
                    <a:pt x="1803" y="315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5"/>
            <p:cNvSpPr/>
            <p:nvPr/>
          </p:nvSpPr>
          <p:spPr>
            <a:xfrm>
              <a:off x="4449075" y="2124725"/>
              <a:ext cx="47525" cy="74075"/>
            </a:xfrm>
            <a:custGeom>
              <a:avLst/>
              <a:gdLst/>
              <a:ahLst/>
              <a:cxnLst/>
              <a:rect l="l" t="t" r="r" b="b"/>
              <a:pathLst>
                <a:path w="1901" h="2963" extrusionOk="0">
                  <a:moveTo>
                    <a:pt x="188" y="9"/>
                  </a:moveTo>
                  <a:cubicBezTo>
                    <a:pt x="277" y="9"/>
                    <a:pt x="393" y="54"/>
                    <a:pt x="446" y="72"/>
                  </a:cubicBezTo>
                  <a:cubicBezTo>
                    <a:pt x="598" y="152"/>
                    <a:pt x="732" y="277"/>
                    <a:pt x="866" y="384"/>
                  </a:cubicBezTo>
                  <a:cubicBezTo>
                    <a:pt x="1089" y="580"/>
                    <a:pt x="1285" y="803"/>
                    <a:pt x="1445" y="1053"/>
                  </a:cubicBezTo>
                  <a:cubicBezTo>
                    <a:pt x="1588" y="1276"/>
                    <a:pt x="1704" y="1535"/>
                    <a:pt x="1776" y="1794"/>
                  </a:cubicBezTo>
                  <a:cubicBezTo>
                    <a:pt x="1838" y="2026"/>
                    <a:pt x="1900" y="2347"/>
                    <a:pt x="1847" y="2588"/>
                  </a:cubicBezTo>
                  <a:cubicBezTo>
                    <a:pt x="1829" y="2677"/>
                    <a:pt x="1704" y="2962"/>
                    <a:pt x="1633" y="2739"/>
                  </a:cubicBezTo>
                  <a:cubicBezTo>
                    <a:pt x="1561" y="2543"/>
                    <a:pt x="1544" y="2347"/>
                    <a:pt x="1490" y="2151"/>
                  </a:cubicBezTo>
                  <a:cubicBezTo>
                    <a:pt x="1419" y="1856"/>
                    <a:pt x="1294" y="1580"/>
                    <a:pt x="1151" y="1321"/>
                  </a:cubicBezTo>
                  <a:cubicBezTo>
                    <a:pt x="1026" y="1089"/>
                    <a:pt x="857" y="848"/>
                    <a:pt x="651" y="687"/>
                  </a:cubicBezTo>
                  <a:cubicBezTo>
                    <a:pt x="536" y="598"/>
                    <a:pt x="446" y="473"/>
                    <a:pt x="312" y="393"/>
                  </a:cubicBezTo>
                  <a:cubicBezTo>
                    <a:pt x="223" y="340"/>
                    <a:pt x="45" y="277"/>
                    <a:pt x="18" y="152"/>
                  </a:cubicBezTo>
                  <a:cubicBezTo>
                    <a:pt x="0" y="36"/>
                    <a:pt x="81" y="1"/>
                    <a:pt x="188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4515750" y="2145475"/>
              <a:ext cx="57575" cy="41500"/>
            </a:xfrm>
            <a:custGeom>
              <a:avLst/>
              <a:gdLst/>
              <a:ahLst/>
              <a:cxnLst/>
              <a:rect l="l" t="t" r="r" b="b"/>
              <a:pathLst>
                <a:path w="2303" h="1660" extrusionOk="0">
                  <a:moveTo>
                    <a:pt x="1" y="714"/>
                  </a:moveTo>
                  <a:cubicBezTo>
                    <a:pt x="1" y="830"/>
                    <a:pt x="45" y="919"/>
                    <a:pt x="117" y="955"/>
                  </a:cubicBezTo>
                  <a:cubicBezTo>
                    <a:pt x="117" y="955"/>
                    <a:pt x="117" y="955"/>
                    <a:pt x="117" y="955"/>
                  </a:cubicBezTo>
                  <a:lnTo>
                    <a:pt x="2035" y="1660"/>
                  </a:lnTo>
                  <a:lnTo>
                    <a:pt x="2177" y="1410"/>
                  </a:lnTo>
                  <a:lnTo>
                    <a:pt x="2302" y="1178"/>
                  </a:lnTo>
                  <a:lnTo>
                    <a:pt x="643" y="36"/>
                  </a:lnTo>
                  <a:lnTo>
                    <a:pt x="643" y="36"/>
                  </a:lnTo>
                  <a:cubicBezTo>
                    <a:pt x="581" y="0"/>
                    <a:pt x="482" y="9"/>
                    <a:pt x="375" y="63"/>
                  </a:cubicBezTo>
                  <a:cubicBezTo>
                    <a:pt x="340" y="89"/>
                    <a:pt x="304" y="116"/>
                    <a:pt x="268" y="152"/>
                  </a:cubicBezTo>
                  <a:cubicBezTo>
                    <a:pt x="259" y="152"/>
                    <a:pt x="259" y="161"/>
                    <a:pt x="259" y="161"/>
                  </a:cubicBezTo>
                  <a:cubicBezTo>
                    <a:pt x="108" y="304"/>
                    <a:pt x="1" y="527"/>
                    <a:pt x="1" y="714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4515750" y="2149475"/>
              <a:ext cx="54450" cy="37500"/>
            </a:xfrm>
            <a:custGeom>
              <a:avLst/>
              <a:gdLst/>
              <a:ahLst/>
              <a:cxnLst/>
              <a:rect l="l" t="t" r="r" b="b"/>
              <a:pathLst>
                <a:path w="2178" h="1500" extrusionOk="0">
                  <a:moveTo>
                    <a:pt x="1" y="554"/>
                  </a:moveTo>
                  <a:cubicBezTo>
                    <a:pt x="1" y="670"/>
                    <a:pt x="45" y="759"/>
                    <a:pt x="117" y="795"/>
                  </a:cubicBezTo>
                  <a:cubicBezTo>
                    <a:pt x="117" y="795"/>
                    <a:pt x="117" y="795"/>
                    <a:pt x="117" y="795"/>
                  </a:cubicBezTo>
                  <a:lnTo>
                    <a:pt x="2035" y="1500"/>
                  </a:lnTo>
                  <a:lnTo>
                    <a:pt x="2177" y="1250"/>
                  </a:lnTo>
                  <a:cubicBezTo>
                    <a:pt x="2160" y="1241"/>
                    <a:pt x="2151" y="1241"/>
                    <a:pt x="2142" y="1232"/>
                  </a:cubicBezTo>
                  <a:cubicBezTo>
                    <a:pt x="1606" y="982"/>
                    <a:pt x="964" y="955"/>
                    <a:pt x="491" y="616"/>
                  </a:cubicBezTo>
                  <a:cubicBezTo>
                    <a:pt x="384" y="536"/>
                    <a:pt x="286" y="438"/>
                    <a:pt x="233" y="322"/>
                  </a:cubicBezTo>
                  <a:cubicBezTo>
                    <a:pt x="197" y="215"/>
                    <a:pt x="197" y="90"/>
                    <a:pt x="259" y="1"/>
                  </a:cubicBezTo>
                  <a:cubicBezTo>
                    <a:pt x="108" y="144"/>
                    <a:pt x="1" y="367"/>
                    <a:pt x="1" y="5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4565050" y="2173800"/>
              <a:ext cx="10050" cy="14525"/>
            </a:xfrm>
            <a:custGeom>
              <a:avLst/>
              <a:gdLst/>
              <a:ahLst/>
              <a:cxnLst/>
              <a:rect l="l" t="t" r="r" b="b"/>
              <a:pathLst>
                <a:path w="402" h="581" extrusionOk="0">
                  <a:moveTo>
                    <a:pt x="0" y="402"/>
                  </a:moveTo>
                  <a:cubicBezTo>
                    <a:pt x="0" y="527"/>
                    <a:pt x="89" y="580"/>
                    <a:pt x="205" y="518"/>
                  </a:cubicBezTo>
                  <a:cubicBezTo>
                    <a:pt x="312" y="455"/>
                    <a:pt x="402" y="304"/>
                    <a:pt x="402" y="170"/>
                  </a:cubicBezTo>
                  <a:cubicBezTo>
                    <a:pt x="402" y="45"/>
                    <a:pt x="312" y="0"/>
                    <a:pt x="205" y="63"/>
                  </a:cubicBezTo>
                  <a:cubicBezTo>
                    <a:pt x="89" y="125"/>
                    <a:pt x="0" y="277"/>
                    <a:pt x="0" y="40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4560575" y="2169550"/>
              <a:ext cx="16975" cy="22100"/>
            </a:xfrm>
            <a:custGeom>
              <a:avLst/>
              <a:gdLst/>
              <a:ahLst/>
              <a:cxnLst/>
              <a:rect l="l" t="t" r="r" b="b"/>
              <a:pathLst>
                <a:path w="679" h="884" extrusionOk="0">
                  <a:moveTo>
                    <a:pt x="1" y="616"/>
                  </a:moveTo>
                  <a:cubicBezTo>
                    <a:pt x="1" y="411"/>
                    <a:pt x="144" y="161"/>
                    <a:pt x="322" y="54"/>
                  </a:cubicBezTo>
                  <a:cubicBezTo>
                    <a:pt x="411" y="1"/>
                    <a:pt x="500" y="1"/>
                    <a:pt x="554" y="27"/>
                  </a:cubicBezTo>
                  <a:lnTo>
                    <a:pt x="554" y="27"/>
                  </a:lnTo>
                  <a:lnTo>
                    <a:pt x="554" y="27"/>
                  </a:lnTo>
                  <a:lnTo>
                    <a:pt x="554" y="27"/>
                  </a:lnTo>
                  <a:lnTo>
                    <a:pt x="679" y="99"/>
                  </a:lnTo>
                  <a:lnTo>
                    <a:pt x="206" y="884"/>
                  </a:lnTo>
                  <a:lnTo>
                    <a:pt x="90" y="830"/>
                  </a:lnTo>
                  <a:cubicBezTo>
                    <a:pt x="90" y="830"/>
                    <a:pt x="90" y="830"/>
                    <a:pt x="90" y="830"/>
                  </a:cubicBezTo>
                  <a:lnTo>
                    <a:pt x="90" y="830"/>
                  </a:lnTo>
                  <a:lnTo>
                    <a:pt x="90" y="830"/>
                  </a:lnTo>
                  <a:cubicBezTo>
                    <a:pt x="36" y="795"/>
                    <a:pt x="1" y="723"/>
                    <a:pt x="1" y="61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4563250" y="2169775"/>
              <a:ext cx="16525" cy="23900"/>
            </a:xfrm>
            <a:custGeom>
              <a:avLst/>
              <a:gdLst/>
              <a:ahLst/>
              <a:cxnLst/>
              <a:rect l="l" t="t" r="r" b="b"/>
              <a:pathLst>
                <a:path w="661" h="956" extrusionOk="0">
                  <a:moveTo>
                    <a:pt x="1" y="670"/>
                  </a:moveTo>
                  <a:cubicBezTo>
                    <a:pt x="1" y="875"/>
                    <a:pt x="152" y="955"/>
                    <a:pt x="331" y="857"/>
                  </a:cubicBezTo>
                  <a:cubicBezTo>
                    <a:pt x="509" y="750"/>
                    <a:pt x="661" y="500"/>
                    <a:pt x="661" y="286"/>
                  </a:cubicBezTo>
                  <a:cubicBezTo>
                    <a:pt x="661" y="81"/>
                    <a:pt x="509" y="1"/>
                    <a:pt x="331" y="99"/>
                  </a:cubicBezTo>
                  <a:cubicBezTo>
                    <a:pt x="152" y="206"/>
                    <a:pt x="1" y="456"/>
                    <a:pt x="1" y="67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5"/>
            <p:cNvSpPr/>
            <p:nvPr/>
          </p:nvSpPr>
          <p:spPr>
            <a:xfrm>
              <a:off x="4565925" y="2174250"/>
              <a:ext cx="58700" cy="40600"/>
            </a:xfrm>
            <a:custGeom>
              <a:avLst/>
              <a:gdLst/>
              <a:ahLst/>
              <a:cxnLst/>
              <a:rect l="l" t="t" r="r" b="b"/>
              <a:pathLst>
                <a:path w="2348" h="1624" extrusionOk="0">
                  <a:moveTo>
                    <a:pt x="1" y="482"/>
                  </a:moveTo>
                  <a:cubicBezTo>
                    <a:pt x="1" y="321"/>
                    <a:pt x="117" y="125"/>
                    <a:pt x="260" y="45"/>
                  </a:cubicBezTo>
                  <a:cubicBezTo>
                    <a:pt x="331" y="9"/>
                    <a:pt x="393" y="0"/>
                    <a:pt x="438" y="27"/>
                  </a:cubicBezTo>
                  <a:lnTo>
                    <a:pt x="438" y="27"/>
                  </a:lnTo>
                  <a:lnTo>
                    <a:pt x="438" y="27"/>
                  </a:lnTo>
                  <a:lnTo>
                    <a:pt x="438" y="27"/>
                  </a:lnTo>
                  <a:lnTo>
                    <a:pt x="2347" y="1008"/>
                  </a:lnTo>
                  <a:lnTo>
                    <a:pt x="1981" y="1624"/>
                  </a:lnTo>
                  <a:lnTo>
                    <a:pt x="81" y="651"/>
                  </a:lnTo>
                  <a:cubicBezTo>
                    <a:pt x="81" y="651"/>
                    <a:pt x="81" y="651"/>
                    <a:pt x="81" y="651"/>
                  </a:cubicBezTo>
                  <a:lnTo>
                    <a:pt x="81" y="651"/>
                  </a:lnTo>
                  <a:lnTo>
                    <a:pt x="81" y="651"/>
                  </a:lnTo>
                  <a:cubicBezTo>
                    <a:pt x="28" y="625"/>
                    <a:pt x="1" y="562"/>
                    <a:pt x="1" y="482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4613650" y="2197875"/>
              <a:ext cx="12750" cy="18550"/>
            </a:xfrm>
            <a:custGeom>
              <a:avLst/>
              <a:gdLst/>
              <a:ahLst/>
              <a:cxnLst/>
              <a:rect l="l" t="t" r="r" b="b"/>
              <a:pathLst>
                <a:path w="510" h="742" extrusionOk="0">
                  <a:moveTo>
                    <a:pt x="1" y="518"/>
                  </a:moveTo>
                  <a:cubicBezTo>
                    <a:pt x="1" y="679"/>
                    <a:pt x="108" y="741"/>
                    <a:pt x="251" y="661"/>
                  </a:cubicBezTo>
                  <a:cubicBezTo>
                    <a:pt x="394" y="581"/>
                    <a:pt x="509" y="384"/>
                    <a:pt x="509" y="224"/>
                  </a:cubicBezTo>
                  <a:cubicBezTo>
                    <a:pt x="509" y="63"/>
                    <a:pt x="394" y="1"/>
                    <a:pt x="251" y="81"/>
                  </a:cubicBezTo>
                  <a:cubicBezTo>
                    <a:pt x="108" y="161"/>
                    <a:pt x="1" y="357"/>
                    <a:pt x="1" y="518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4624600" y="2131200"/>
              <a:ext cx="121125" cy="72500"/>
            </a:xfrm>
            <a:custGeom>
              <a:avLst/>
              <a:gdLst/>
              <a:ahLst/>
              <a:cxnLst/>
              <a:rect l="l" t="t" r="r" b="b"/>
              <a:pathLst>
                <a:path w="4845" h="2900" extrusionOk="0">
                  <a:moveTo>
                    <a:pt x="821" y="1267"/>
                  </a:moveTo>
                  <a:cubicBezTo>
                    <a:pt x="999" y="1124"/>
                    <a:pt x="1178" y="999"/>
                    <a:pt x="1303" y="901"/>
                  </a:cubicBezTo>
                  <a:cubicBezTo>
                    <a:pt x="2043" y="268"/>
                    <a:pt x="2801" y="0"/>
                    <a:pt x="3774" y="152"/>
                  </a:cubicBezTo>
                  <a:cubicBezTo>
                    <a:pt x="4086" y="197"/>
                    <a:pt x="4434" y="295"/>
                    <a:pt x="4594" y="571"/>
                  </a:cubicBezTo>
                  <a:cubicBezTo>
                    <a:pt x="4844" y="973"/>
                    <a:pt x="4612" y="1356"/>
                    <a:pt x="4309" y="1642"/>
                  </a:cubicBezTo>
                  <a:cubicBezTo>
                    <a:pt x="3925" y="1999"/>
                    <a:pt x="3435" y="2248"/>
                    <a:pt x="2971" y="2489"/>
                  </a:cubicBezTo>
                  <a:cubicBezTo>
                    <a:pt x="2587" y="2686"/>
                    <a:pt x="2114" y="2784"/>
                    <a:pt x="1686" y="2810"/>
                  </a:cubicBezTo>
                  <a:cubicBezTo>
                    <a:pt x="1276" y="2846"/>
                    <a:pt x="473" y="2900"/>
                    <a:pt x="241" y="2454"/>
                  </a:cubicBezTo>
                  <a:cubicBezTo>
                    <a:pt x="0" y="2008"/>
                    <a:pt x="419" y="1588"/>
                    <a:pt x="821" y="1267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3" name="Google Shape;883;p35"/>
          <p:cNvSpPr/>
          <p:nvPr/>
        </p:nvSpPr>
        <p:spPr>
          <a:xfrm>
            <a:off x="676275" y="166875"/>
            <a:ext cx="6010200" cy="252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5"/>
          <p:cNvSpPr txBox="1">
            <a:spLocks noGrp="1"/>
          </p:cNvSpPr>
          <p:nvPr>
            <p:ph type="subTitle" idx="1"/>
          </p:nvPr>
        </p:nvSpPr>
        <p:spPr>
          <a:xfrm>
            <a:off x="866746" y="2086787"/>
            <a:ext cx="4837800" cy="3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/>
              <a:t>Faddli</a:t>
            </a:r>
            <a:r>
              <a:rPr lang="en-US" dirty="0"/>
              <a:t> </a:t>
            </a:r>
            <a:r>
              <a:rPr lang="en-US" dirty="0" err="1"/>
              <a:t>Lindra</a:t>
            </a:r>
            <a:r>
              <a:rPr lang="en-US" dirty="0"/>
              <a:t> Wibowo</a:t>
            </a:r>
          </a:p>
        </p:txBody>
      </p:sp>
      <p:sp>
        <p:nvSpPr>
          <p:cNvPr id="885" name="Google Shape;885;p35"/>
          <p:cNvSpPr/>
          <p:nvPr/>
        </p:nvSpPr>
        <p:spPr>
          <a:xfrm rot="5400000">
            <a:off x="5340375" y="1272075"/>
            <a:ext cx="1714500" cy="3144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5"/>
          <p:cNvSpPr txBox="1">
            <a:spLocks noGrp="1"/>
          </p:cNvSpPr>
          <p:nvPr>
            <p:ph type="ctrTitle"/>
          </p:nvPr>
        </p:nvSpPr>
        <p:spPr>
          <a:xfrm>
            <a:off x="1034350" y="372825"/>
            <a:ext cx="483780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Prediksi</a:t>
            </a:r>
            <a:r>
              <a:rPr lang="en-US" sz="2800" dirty="0"/>
              <a:t> </a:t>
            </a:r>
            <a:r>
              <a:rPr lang="en-US" sz="2800" dirty="0" err="1"/>
              <a:t>lalu</a:t>
            </a:r>
            <a:r>
              <a:rPr lang="en-US" sz="2800" dirty="0"/>
              <a:t> </a:t>
            </a:r>
            <a:r>
              <a:rPr lang="en-US" sz="2800" dirty="0" err="1"/>
              <a:t>lintas</a:t>
            </a:r>
            <a:r>
              <a:rPr lang="en-US" sz="2800" dirty="0"/>
              <a:t> pada weekend di Jalan Raya </a:t>
            </a:r>
            <a:r>
              <a:rPr lang="en-US" sz="2800" dirty="0" err="1"/>
              <a:t>Pajajaran</a:t>
            </a:r>
            <a:r>
              <a:rPr lang="en-US" sz="2800" dirty="0"/>
              <a:t> - Bogor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42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Methodology</a:t>
            </a:r>
            <a:endParaRPr dirty="0"/>
          </a:p>
        </p:txBody>
      </p:sp>
      <p:sp>
        <p:nvSpPr>
          <p:cNvPr id="1197" name="Google Shape;1197;p42"/>
          <p:cNvSpPr txBox="1">
            <a:spLocks noGrp="1"/>
          </p:cNvSpPr>
          <p:nvPr>
            <p:ph type="subTitle" idx="1"/>
          </p:nvPr>
        </p:nvSpPr>
        <p:spPr>
          <a:xfrm>
            <a:off x="2480807" y="2627585"/>
            <a:ext cx="4118776" cy="10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dirty="0"/>
              <a:t>Predictive analysis (machine learning model)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lintas</a:t>
            </a:r>
            <a:r>
              <a:rPr lang="en-ID" dirty="0"/>
              <a:t> pada weekend di Jalan Raya </a:t>
            </a:r>
            <a:r>
              <a:rPr lang="en-ID" dirty="0" err="1"/>
              <a:t>Pajajaran</a:t>
            </a:r>
            <a:r>
              <a:rPr lang="en-ID" dirty="0"/>
              <a:t> - Bogor</a:t>
            </a:r>
          </a:p>
        </p:txBody>
      </p:sp>
      <p:sp>
        <p:nvSpPr>
          <p:cNvPr id="1202" name="Google Shape;1202;p42"/>
          <p:cNvSpPr/>
          <p:nvPr/>
        </p:nvSpPr>
        <p:spPr>
          <a:xfrm>
            <a:off x="3872041" y="1424378"/>
            <a:ext cx="1343100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3" name="Google Shape;1203;p42"/>
          <p:cNvGrpSpPr/>
          <p:nvPr/>
        </p:nvGrpSpPr>
        <p:grpSpPr>
          <a:xfrm>
            <a:off x="4360409" y="1678883"/>
            <a:ext cx="366364" cy="367290"/>
            <a:chOff x="-61784125" y="3377700"/>
            <a:chExt cx="316650" cy="317450"/>
          </a:xfrm>
        </p:grpSpPr>
        <p:sp>
          <p:nvSpPr>
            <p:cNvPr id="1204" name="Google Shape;1204;p42"/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2"/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2"/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2"/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2"/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2"/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2"/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8" name="Google Shape;1218;p42"/>
          <p:cNvSpPr/>
          <p:nvPr/>
        </p:nvSpPr>
        <p:spPr>
          <a:xfrm>
            <a:off x="710425" y="4019525"/>
            <a:ext cx="7717500" cy="59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42"/>
          <p:cNvSpPr/>
          <p:nvPr/>
        </p:nvSpPr>
        <p:spPr>
          <a:xfrm rot="5400000">
            <a:off x="7962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2"/>
          <p:cNvSpPr/>
          <p:nvPr/>
        </p:nvSpPr>
        <p:spPr>
          <a:xfrm rot="-5400000" flipH="1">
            <a:off x="723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486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42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Expected outcomes</a:t>
            </a:r>
          </a:p>
        </p:txBody>
      </p:sp>
      <p:sp>
        <p:nvSpPr>
          <p:cNvPr id="1197" name="Google Shape;1197;p42"/>
          <p:cNvSpPr txBox="1">
            <a:spLocks noGrp="1"/>
          </p:cNvSpPr>
          <p:nvPr>
            <p:ph type="subTitle" idx="1"/>
          </p:nvPr>
        </p:nvSpPr>
        <p:spPr>
          <a:xfrm>
            <a:off x="2313830" y="2627585"/>
            <a:ext cx="4428876" cy="10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model 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dirty="0"/>
              <a:t>Machine learning model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lintas</a:t>
            </a:r>
            <a:r>
              <a:rPr lang="en-ID" dirty="0"/>
              <a:t> pada weekend di Jalan Raya </a:t>
            </a:r>
            <a:r>
              <a:rPr lang="en-ID" dirty="0" err="1"/>
              <a:t>Pajajaran</a:t>
            </a:r>
            <a:r>
              <a:rPr lang="en-ID" dirty="0"/>
              <a:t> - Bogor</a:t>
            </a:r>
          </a:p>
        </p:txBody>
      </p:sp>
      <p:sp>
        <p:nvSpPr>
          <p:cNvPr id="1202" name="Google Shape;1202;p42"/>
          <p:cNvSpPr/>
          <p:nvPr/>
        </p:nvSpPr>
        <p:spPr>
          <a:xfrm>
            <a:off x="3872041" y="1424378"/>
            <a:ext cx="1343100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8" name="Google Shape;1218;p42"/>
          <p:cNvSpPr/>
          <p:nvPr/>
        </p:nvSpPr>
        <p:spPr>
          <a:xfrm>
            <a:off x="710425" y="4019525"/>
            <a:ext cx="7717500" cy="59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42"/>
          <p:cNvSpPr/>
          <p:nvPr/>
        </p:nvSpPr>
        <p:spPr>
          <a:xfrm rot="5400000">
            <a:off x="7962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2"/>
          <p:cNvSpPr/>
          <p:nvPr/>
        </p:nvSpPr>
        <p:spPr>
          <a:xfrm rot="-5400000" flipH="1">
            <a:off x="723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8576;p84">
            <a:extLst>
              <a:ext uri="{FF2B5EF4-FFF2-40B4-BE49-F238E27FC236}">
                <a16:creationId xmlns:a16="http://schemas.microsoft.com/office/drawing/2014/main" id="{D5F1FE04-AD2B-ABE3-2D43-EEEEFAD32290}"/>
              </a:ext>
            </a:extLst>
          </p:cNvPr>
          <p:cNvGrpSpPr/>
          <p:nvPr/>
        </p:nvGrpSpPr>
        <p:grpSpPr>
          <a:xfrm>
            <a:off x="4358641" y="1731893"/>
            <a:ext cx="339253" cy="268649"/>
            <a:chOff x="2085525" y="3263750"/>
            <a:chExt cx="481825" cy="381550"/>
          </a:xfrm>
          <a:solidFill>
            <a:schemeClr val="tx1">
              <a:lumMod val="75000"/>
            </a:schemeClr>
          </a:solidFill>
        </p:grpSpPr>
        <p:sp>
          <p:nvSpPr>
            <p:cNvPr id="3" name="Google Shape;8577;p84">
              <a:extLst>
                <a:ext uri="{FF2B5EF4-FFF2-40B4-BE49-F238E27FC236}">
                  <a16:creationId xmlns:a16="http://schemas.microsoft.com/office/drawing/2014/main" id="{48A187F8-2629-C166-F873-A1AB9A8DDFF6}"/>
                </a:ext>
              </a:extLst>
            </p:cNvPr>
            <p:cNvSpPr/>
            <p:nvPr/>
          </p:nvSpPr>
          <p:spPr>
            <a:xfrm>
              <a:off x="2320325" y="3263750"/>
              <a:ext cx="227825" cy="141025"/>
            </a:xfrm>
            <a:custGeom>
              <a:avLst/>
              <a:gdLst/>
              <a:ahLst/>
              <a:cxnLst/>
              <a:rect l="l" t="t" r="r" b="b"/>
              <a:pathLst>
                <a:path w="9113" h="5641" extrusionOk="0">
                  <a:moveTo>
                    <a:pt x="4066" y="0"/>
                  </a:moveTo>
                  <a:cubicBezTo>
                    <a:pt x="2283" y="3"/>
                    <a:pt x="675" y="1081"/>
                    <a:pt x="0" y="2731"/>
                  </a:cubicBezTo>
                  <a:cubicBezTo>
                    <a:pt x="1527" y="2939"/>
                    <a:pt x="2912" y="3734"/>
                    <a:pt x="3861" y="4948"/>
                  </a:cubicBezTo>
                  <a:cubicBezTo>
                    <a:pt x="4331" y="4823"/>
                    <a:pt x="4810" y="4761"/>
                    <a:pt x="5287" y="4761"/>
                  </a:cubicBezTo>
                  <a:cubicBezTo>
                    <a:pt x="6338" y="4761"/>
                    <a:pt x="7378" y="5060"/>
                    <a:pt x="8281" y="5640"/>
                  </a:cubicBezTo>
                  <a:cubicBezTo>
                    <a:pt x="9112" y="2825"/>
                    <a:pt x="7002" y="0"/>
                    <a:pt x="40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8578;p84">
              <a:extLst>
                <a:ext uri="{FF2B5EF4-FFF2-40B4-BE49-F238E27FC236}">
                  <a16:creationId xmlns:a16="http://schemas.microsoft.com/office/drawing/2014/main" id="{225E2C1D-2E84-1974-6AF4-054AE25AD801}"/>
                </a:ext>
              </a:extLst>
            </p:cNvPr>
            <p:cNvSpPr/>
            <p:nvPr/>
          </p:nvSpPr>
          <p:spPr>
            <a:xfrm>
              <a:off x="2085525" y="3355200"/>
              <a:ext cx="481825" cy="290100"/>
            </a:xfrm>
            <a:custGeom>
              <a:avLst/>
              <a:gdLst/>
              <a:ahLst/>
              <a:cxnLst/>
              <a:rect l="l" t="t" r="r" b="b"/>
              <a:pathLst>
                <a:path w="19273" h="11604" extrusionOk="0">
                  <a:moveTo>
                    <a:pt x="8620" y="1"/>
                  </a:moveTo>
                  <a:cubicBezTo>
                    <a:pt x="8610" y="1"/>
                    <a:pt x="8599" y="1"/>
                    <a:pt x="8588" y="1"/>
                  </a:cubicBezTo>
                  <a:cubicBezTo>
                    <a:pt x="7468" y="4"/>
                    <a:pt x="6384" y="407"/>
                    <a:pt x="5535" y="1139"/>
                  </a:cubicBezTo>
                  <a:cubicBezTo>
                    <a:pt x="4818" y="1756"/>
                    <a:pt x="4288" y="2563"/>
                    <a:pt x="4005" y="3470"/>
                  </a:cubicBezTo>
                  <a:lnTo>
                    <a:pt x="3891" y="3470"/>
                  </a:lnTo>
                  <a:cubicBezTo>
                    <a:pt x="1747" y="3470"/>
                    <a:pt x="0" y="5295"/>
                    <a:pt x="0" y="7538"/>
                  </a:cubicBezTo>
                  <a:cubicBezTo>
                    <a:pt x="0" y="9781"/>
                    <a:pt x="1744" y="11603"/>
                    <a:pt x="3891" y="11603"/>
                  </a:cubicBezTo>
                  <a:lnTo>
                    <a:pt x="14798" y="11603"/>
                  </a:lnTo>
                  <a:cubicBezTo>
                    <a:pt x="17264" y="11603"/>
                    <a:pt x="19272" y="9504"/>
                    <a:pt x="19272" y="6924"/>
                  </a:cubicBezTo>
                  <a:cubicBezTo>
                    <a:pt x="19272" y="6044"/>
                    <a:pt x="19034" y="5180"/>
                    <a:pt x="18583" y="4427"/>
                  </a:cubicBezTo>
                  <a:cubicBezTo>
                    <a:pt x="18152" y="3705"/>
                    <a:pt x="17529" y="3118"/>
                    <a:pt x="16782" y="2726"/>
                  </a:cubicBezTo>
                  <a:cubicBezTo>
                    <a:pt x="16161" y="2403"/>
                    <a:pt x="15480" y="2241"/>
                    <a:pt x="14799" y="2241"/>
                  </a:cubicBezTo>
                  <a:cubicBezTo>
                    <a:pt x="14135" y="2241"/>
                    <a:pt x="13471" y="2394"/>
                    <a:pt x="12861" y="2702"/>
                  </a:cubicBezTo>
                  <a:cubicBezTo>
                    <a:pt x="12232" y="1443"/>
                    <a:pt x="11118" y="513"/>
                    <a:pt x="9784" y="157"/>
                  </a:cubicBezTo>
                  <a:cubicBezTo>
                    <a:pt x="9403" y="55"/>
                    <a:pt x="9013" y="1"/>
                    <a:pt x="86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49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45"/>
          <p:cNvSpPr txBox="1">
            <a:spLocks noGrp="1"/>
          </p:cNvSpPr>
          <p:nvPr>
            <p:ph type="title"/>
          </p:nvPr>
        </p:nvSpPr>
        <p:spPr>
          <a:xfrm>
            <a:off x="906442" y="2209800"/>
            <a:ext cx="7331100" cy="19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br>
              <a:rPr lang="en" dirty="0"/>
            </a:br>
            <a:r>
              <a:rPr lang="en" dirty="0"/>
              <a:t>Understanding</a:t>
            </a:r>
            <a:endParaRPr dirty="0"/>
          </a:p>
        </p:txBody>
      </p:sp>
      <p:sp>
        <p:nvSpPr>
          <p:cNvPr id="1313" name="Google Shape;1313;p45"/>
          <p:cNvSpPr txBox="1">
            <a:spLocks noGrp="1"/>
          </p:cNvSpPr>
          <p:nvPr>
            <p:ph type="title" idx="2"/>
          </p:nvPr>
        </p:nvSpPr>
        <p:spPr>
          <a:xfrm>
            <a:off x="6438125" y="675450"/>
            <a:ext cx="1799400" cy="12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314" name="Google Shape;1314;p45"/>
          <p:cNvGrpSpPr/>
          <p:nvPr/>
        </p:nvGrpSpPr>
        <p:grpSpPr>
          <a:xfrm>
            <a:off x="430228" y="232489"/>
            <a:ext cx="3455078" cy="2246307"/>
            <a:chOff x="-3284522" y="1823164"/>
            <a:chExt cx="3455078" cy="2246307"/>
          </a:xfrm>
        </p:grpSpPr>
        <p:sp>
          <p:nvSpPr>
            <p:cNvPr id="1315" name="Google Shape;1315;p45"/>
            <p:cNvSpPr/>
            <p:nvPr/>
          </p:nvSpPr>
          <p:spPr>
            <a:xfrm>
              <a:off x="-3284522" y="2214462"/>
              <a:ext cx="2948732" cy="1809047"/>
            </a:xfrm>
            <a:custGeom>
              <a:avLst/>
              <a:gdLst/>
              <a:ahLst/>
              <a:cxnLst/>
              <a:rect l="l" t="t" r="r" b="b"/>
              <a:pathLst>
                <a:path w="30859" h="18932" extrusionOk="0">
                  <a:moveTo>
                    <a:pt x="30858" y="1294"/>
                  </a:moveTo>
                  <a:lnTo>
                    <a:pt x="0" y="18931"/>
                  </a:lnTo>
                  <a:lnTo>
                    <a:pt x="0" y="18797"/>
                  </a:lnTo>
                  <a:lnTo>
                    <a:pt x="0" y="16344"/>
                  </a:lnTo>
                  <a:lnTo>
                    <a:pt x="28548" y="1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5"/>
            <p:cNvSpPr/>
            <p:nvPr/>
          </p:nvSpPr>
          <p:spPr>
            <a:xfrm>
              <a:off x="-3202727" y="2259659"/>
              <a:ext cx="2947872" cy="1809812"/>
            </a:xfrm>
            <a:custGeom>
              <a:avLst/>
              <a:gdLst/>
              <a:ahLst/>
              <a:cxnLst/>
              <a:rect l="l" t="t" r="r" b="b"/>
              <a:pathLst>
                <a:path w="30850" h="18940" extrusionOk="0">
                  <a:moveTo>
                    <a:pt x="30850" y="1294"/>
                  </a:moveTo>
                  <a:lnTo>
                    <a:pt x="1" y="18940"/>
                  </a:lnTo>
                  <a:lnTo>
                    <a:pt x="1" y="18797"/>
                  </a:lnTo>
                  <a:lnTo>
                    <a:pt x="1" y="16344"/>
                  </a:lnTo>
                  <a:lnTo>
                    <a:pt x="28548" y="0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5"/>
            <p:cNvSpPr/>
            <p:nvPr/>
          </p:nvSpPr>
          <p:spPr>
            <a:xfrm>
              <a:off x="-1345233" y="2686695"/>
              <a:ext cx="369225" cy="180886"/>
            </a:xfrm>
            <a:custGeom>
              <a:avLst/>
              <a:gdLst/>
              <a:ahLst/>
              <a:cxnLst/>
              <a:rect l="l" t="t" r="r" b="b"/>
              <a:pathLst>
                <a:path w="3864" h="1893" extrusionOk="0">
                  <a:moveTo>
                    <a:pt x="1" y="750"/>
                  </a:moveTo>
                  <a:lnTo>
                    <a:pt x="2561" y="1892"/>
                  </a:lnTo>
                  <a:lnTo>
                    <a:pt x="3863" y="1143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5"/>
            <p:cNvSpPr/>
            <p:nvPr/>
          </p:nvSpPr>
          <p:spPr>
            <a:xfrm>
              <a:off x="-1592434" y="2828212"/>
              <a:ext cx="368365" cy="180886"/>
            </a:xfrm>
            <a:custGeom>
              <a:avLst/>
              <a:gdLst/>
              <a:ahLst/>
              <a:cxnLst/>
              <a:rect l="l" t="t" r="r" b="b"/>
              <a:pathLst>
                <a:path w="3855" h="1893" extrusionOk="0">
                  <a:moveTo>
                    <a:pt x="1" y="750"/>
                  </a:moveTo>
                  <a:lnTo>
                    <a:pt x="2552" y="1892"/>
                  </a:lnTo>
                  <a:lnTo>
                    <a:pt x="3854" y="1143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5"/>
            <p:cNvSpPr/>
            <p:nvPr/>
          </p:nvSpPr>
          <p:spPr>
            <a:xfrm>
              <a:off x="-1839635" y="2969729"/>
              <a:ext cx="368365" cy="180790"/>
            </a:xfrm>
            <a:custGeom>
              <a:avLst/>
              <a:gdLst/>
              <a:ahLst/>
              <a:cxnLst/>
              <a:rect l="l" t="t" r="r" b="b"/>
              <a:pathLst>
                <a:path w="3855" h="1892" extrusionOk="0">
                  <a:moveTo>
                    <a:pt x="0" y="750"/>
                  </a:moveTo>
                  <a:lnTo>
                    <a:pt x="2552" y="1892"/>
                  </a:lnTo>
                  <a:lnTo>
                    <a:pt x="3854" y="1143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5"/>
            <p:cNvSpPr/>
            <p:nvPr/>
          </p:nvSpPr>
          <p:spPr>
            <a:xfrm>
              <a:off x="-2086836" y="3111246"/>
              <a:ext cx="368365" cy="180790"/>
            </a:xfrm>
            <a:custGeom>
              <a:avLst/>
              <a:gdLst/>
              <a:ahLst/>
              <a:cxnLst/>
              <a:rect l="l" t="t" r="r" b="b"/>
              <a:pathLst>
                <a:path w="3855" h="1892" extrusionOk="0">
                  <a:moveTo>
                    <a:pt x="0" y="750"/>
                  </a:moveTo>
                  <a:lnTo>
                    <a:pt x="2543" y="1892"/>
                  </a:lnTo>
                  <a:lnTo>
                    <a:pt x="3854" y="1142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5"/>
            <p:cNvSpPr/>
            <p:nvPr/>
          </p:nvSpPr>
          <p:spPr>
            <a:xfrm>
              <a:off x="-2334896" y="3252763"/>
              <a:ext cx="368365" cy="180790"/>
            </a:xfrm>
            <a:custGeom>
              <a:avLst/>
              <a:gdLst/>
              <a:ahLst/>
              <a:cxnLst/>
              <a:rect l="l" t="t" r="r" b="b"/>
              <a:pathLst>
                <a:path w="3855" h="1892" extrusionOk="0">
                  <a:moveTo>
                    <a:pt x="0" y="750"/>
                  </a:moveTo>
                  <a:lnTo>
                    <a:pt x="2552" y="1892"/>
                  </a:lnTo>
                  <a:lnTo>
                    <a:pt x="3854" y="1142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5"/>
            <p:cNvSpPr/>
            <p:nvPr/>
          </p:nvSpPr>
          <p:spPr>
            <a:xfrm>
              <a:off x="-2582097" y="3395140"/>
              <a:ext cx="368365" cy="179930"/>
            </a:xfrm>
            <a:custGeom>
              <a:avLst/>
              <a:gdLst/>
              <a:ahLst/>
              <a:cxnLst/>
              <a:rect l="l" t="t" r="r" b="b"/>
              <a:pathLst>
                <a:path w="3855" h="1883" extrusionOk="0">
                  <a:moveTo>
                    <a:pt x="0" y="741"/>
                  </a:moveTo>
                  <a:lnTo>
                    <a:pt x="2552" y="1883"/>
                  </a:lnTo>
                  <a:lnTo>
                    <a:pt x="3854" y="113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5"/>
            <p:cNvSpPr/>
            <p:nvPr/>
          </p:nvSpPr>
          <p:spPr>
            <a:xfrm>
              <a:off x="-2829298" y="3536656"/>
              <a:ext cx="367505" cy="179930"/>
            </a:xfrm>
            <a:custGeom>
              <a:avLst/>
              <a:gdLst/>
              <a:ahLst/>
              <a:cxnLst/>
              <a:rect l="l" t="t" r="r" b="b"/>
              <a:pathLst>
                <a:path w="3846" h="1883" extrusionOk="0">
                  <a:moveTo>
                    <a:pt x="0" y="741"/>
                  </a:moveTo>
                  <a:lnTo>
                    <a:pt x="2543" y="1882"/>
                  </a:lnTo>
                  <a:lnTo>
                    <a:pt x="3845" y="113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5"/>
            <p:cNvSpPr/>
            <p:nvPr/>
          </p:nvSpPr>
          <p:spPr>
            <a:xfrm>
              <a:off x="-3077359" y="3678173"/>
              <a:ext cx="368269" cy="179930"/>
            </a:xfrm>
            <a:custGeom>
              <a:avLst/>
              <a:gdLst/>
              <a:ahLst/>
              <a:cxnLst/>
              <a:rect l="l" t="t" r="r" b="b"/>
              <a:pathLst>
                <a:path w="3854" h="1883" extrusionOk="0">
                  <a:moveTo>
                    <a:pt x="0" y="740"/>
                  </a:moveTo>
                  <a:lnTo>
                    <a:pt x="2551" y="1882"/>
                  </a:lnTo>
                  <a:lnTo>
                    <a:pt x="3854" y="1133"/>
                  </a:lnTo>
                  <a:lnTo>
                    <a:pt x="1311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5"/>
            <p:cNvSpPr/>
            <p:nvPr/>
          </p:nvSpPr>
          <p:spPr>
            <a:xfrm>
              <a:off x="-866980" y="3227154"/>
              <a:ext cx="1037536" cy="602761"/>
            </a:xfrm>
            <a:custGeom>
              <a:avLst/>
              <a:gdLst/>
              <a:ahLst/>
              <a:cxnLst/>
              <a:rect l="l" t="t" r="r" b="b"/>
              <a:pathLst>
                <a:path w="10858" h="6308" extrusionOk="0">
                  <a:moveTo>
                    <a:pt x="10857" y="2713"/>
                  </a:moveTo>
                  <a:lnTo>
                    <a:pt x="4773" y="6308"/>
                  </a:lnTo>
                  <a:lnTo>
                    <a:pt x="0" y="3596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5"/>
            <p:cNvSpPr/>
            <p:nvPr/>
          </p:nvSpPr>
          <p:spPr>
            <a:xfrm>
              <a:off x="-736548" y="2132667"/>
              <a:ext cx="328231" cy="1617173"/>
            </a:xfrm>
            <a:custGeom>
              <a:avLst/>
              <a:gdLst/>
              <a:ahLst/>
              <a:cxnLst/>
              <a:rect l="l" t="t" r="r" b="b"/>
              <a:pathLst>
                <a:path w="3435" h="16924" extrusionOk="0">
                  <a:moveTo>
                    <a:pt x="3435" y="16923"/>
                  </a:moveTo>
                  <a:lnTo>
                    <a:pt x="3435" y="1936"/>
                  </a:lnTo>
                  <a:lnTo>
                    <a:pt x="0" y="0"/>
                  </a:lnTo>
                  <a:lnTo>
                    <a:pt x="9" y="14988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5"/>
            <p:cNvSpPr/>
            <p:nvPr/>
          </p:nvSpPr>
          <p:spPr>
            <a:xfrm>
              <a:off x="-408412" y="2055076"/>
              <a:ext cx="460480" cy="1694763"/>
            </a:xfrm>
            <a:custGeom>
              <a:avLst/>
              <a:gdLst/>
              <a:ahLst/>
              <a:cxnLst/>
              <a:rect l="l" t="t" r="r" b="b"/>
              <a:pathLst>
                <a:path w="4819" h="17736" extrusionOk="0">
                  <a:moveTo>
                    <a:pt x="4809" y="0"/>
                  </a:moveTo>
                  <a:lnTo>
                    <a:pt x="1" y="2748"/>
                  </a:lnTo>
                  <a:lnTo>
                    <a:pt x="1" y="17735"/>
                  </a:lnTo>
                  <a:lnTo>
                    <a:pt x="4818" y="14988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5"/>
            <p:cNvSpPr/>
            <p:nvPr/>
          </p:nvSpPr>
          <p:spPr>
            <a:xfrm>
              <a:off x="-736548" y="1869222"/>
              <a:ext cx="787755" cy="448535"/>
            </a:xfrm>
            <a:custGeom>
              <a:avLst/>
              <a:gdLst/>
              <a:ahLst/>
              <a:cxnLst/>
              <a:rect l="l" t="t" r="r" b="b"/>
              <a:pathLst>
                <a:path w="8244" h="4694" extrusionOk="0">
                  <a:moveTo>
                    <a:pt x="0" y="2757"/>
                  </a:moveTo>
                  <a:lnTo>
                    <a:pt x="3435" y="4693"/>
                  </a:lnTo>
                  <a:lnTo>
                    <a:pt x="8243" y="1945"/>
                  </a:lnTo>
                  <a:lnTo>
                    <a:pt x="4764" y="1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5"/>
            <p:cNvSpPr/>
            <p:nvPr/>
          </p:nvSpPr>
          <p:spPr>
            <a:xfrm>
              <a:off x="-345346" y="2289473"/>
              <a:ext cx="346196" cy="609641"/>
            </a:xfrm>
            <a:custGeom>
              <a:avLst/>
              <a:gdLst/>
              <a:ahLst/>
              <a:cxnLst/>
              <a:rect l="l" t="t" r="r" b="b"/>
              <a:pathLst>
                <a:path w="3623" h="6380" extrusionOk="0">
                  <a:moveTo>
                    <a:pt x="3418" y="63"/>
                  </a:moveTo>
                  <a:lnTo>
                    <a:pt x="206" y="1910"/>
                  </a:lnTo>
                  <a:cubicBezTo>
                    <a:pt x="90" y="1972"/>
                    <a:pt x="1" y="2133"/>
                    <a:pt x="1" y="2267"/>
                  </a:cubicBezTo>
                  <a:lnTo>
                    <a:pt x="1" y="6192"/>
                  </a:lnTo>
                  <a:cubicBezTo>
                    <a:pt x="1" y="6326"/>
                    <a:pt x="90" y="6379"/>
                    <a:pt x="206" y="6317"/>
                  </a:cubicBezTo>
                  <a:lnTo>
                    <a:pt x="3418" y="4470"/>
                  </a:lnTo>
                  <a:cubicBezTo>
                    <a:pt x="3534" y="4408"/>
                    <a:pt x="3623" y="4247"/>
                    <a:pt x="3623" y="4113"/>
                  </a:cubicBezTo>
                  <a:lnTo>
                    <a:pt x="3623" y="197"/>
                  </a:lnTo>
                  <a:cubicBezTo>
                    <a:pt x="3623" y="63"/>
                    <a:pt x="3534" y="1"/>
                    <a:pt x="3418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5"/>
            <p:cNvSpPr/>
            <p:nvPr/>
          </p:nvSpPr>
          <p:spPr>
            <a:xfrm>
              <a:off x="-332541" y="2312501"/>
              <a:ext cx="320683" cy="563583"/>
            </a:xfrm>
            <a:custGeom>
              <a:avLst/>
              <a:gdLst/>
              <a:ahLst/>
              <a:cxnLst/>
              <a:rect l="l" t="t" r="r" b="b"/>
              <a:pathLst>
                <a:path w="3356" h="5898" extrusionOk="0">
                  <a:moveTo>
                    <a:pt x="3168" y="54"/>
                  </a:moveTo>
                  <a:lnTo>
                    <a:pt x="188" y="1767"/>
                  </a:lnTo>
                  <a:cubicBezTo>
                    <a:pt x="90" y="1820"/>
                    <a:pt x="1" y="1972"/>
                    <a:pt x="1" y="2097"/>
                  </a:cubicBezTo>
                  <a:lnTo>
                    <a:pt x="1" y="5728"/>
                  </a:lnTo>
                  <a:cubicBezTo>
                    <a:pt x="1" y="5844"/>
                    <a:pt x="90" y="5897"/>
                    <a:pt x="188" y="5844"/>
                  </a:cubicBezTo>
                  <a:lnTo>
                    <a:pt x="3168" y="4140"/>
                  </a:lnTo>
                  <a:cubicBezTo>
                    <a:pt x="3266" y="4077"/>
                    <a:pt x="3355" y="3926"/>
                    <a:pt x="3355" y="3801"/>
                  </a:cubicBezTo>
                  <a:lnTo>
                    <a:pt x="3355" y="170"/>
                  </a:lnTo>
                  <a:cubicBezTo>
                    <a:pt x="3355" y="54"/>
                    <a:pt x="3266" y="1"/>
                    <a:pt x="3168" y="54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5"/>
            <p:cNvSpPr/>
            <p:nvPr/>
          </p:nvSpPr>
          <p:spPr>
            <a:xfrm>
              <a:off x="-254951" y="2402801"/>
              <a:ext cx="190250" cy="380309"/>
            </a:xfrm>
            <a:custGeom>
              <a:avLst/>
              <a:gdLst/>
              <a:ahLst/>
              <a:cxnLst/>
              <a:rect l="l" t="t" r="r" b="b"/>
              <a:pathLst>
                <a:path w="1991" h="3980" extrusionOk="0">
                  <a:moveTo>
                    <a:pt x="1256" y="684"/>
                  </a:moveTo>
                  <a:cubicBezTo>
                    <a:pt x="1297" y="684"/>
                    <a:pt x="1334" y="698"/>
                    <a:pt x="1366" y="724"/>
                  </a:cubicBezTo>
                  <a:cubicBezTo>
                    <a:pt x="1428" y="768"/>
                    <a:pt x="1455" y="840"/>
                    <a:pt x="1455" y="956"/>
                  </a:cubicBezTo>
                  <a:cubicBezTo>
                    <a:pt x="1455" y="1054"/>
                    <a:pt x="1428" y="1143"/>
                    <a:pt x="1392" y="1241"/>
                  </a:cubicBezTo>
                  <a:cubicBezTo>
                    <a:pt x="1357" y="1330"/>
                    <a:pt x="1294" y="1420"/>
                    <a:pt x="1232" y="1491"/>
                  </a:cubicBezTo>
                  <a:cubicBezTo>
                    <a:pt x="1178" y="1545"/>
                    <a:pt x="1098" y="1598"/>
                    <a:pt x="991" y="1669"/>
                  </a:cubicBezTo>
                  <a:cubicBezTo>
                    <a:pt x="937" y="1705"/>
                    <a:pt x="884" y="1741"/>
                    <a:pt x="812" y="1776"/>
                  </a:cubicBezTo>
                  <a:lnTo>
                    <a:pt x="527" y="1946"/>
                  </a:lnTo>
                  <a:lnTo>
                    <a:pt x="527" y="1054"/>
                  </a:lnTo>
                  <a:lnTo>
                    <a:pt x="777" y="902"/>
                  </a:lnTo>
                  <a:cubicBezTo>
                    <a:pt x="866" y="858"/>
                    <a:pt x="928" y="813"/>
                    <a:pt x="991" y="786"/>
                  </a:cubicBezTo>
                  <a:cubicBezTo>
                    <a:pt x="1062" y="742"/>
                    <a:pt x="1125" y="715"/>
                    <a:pt x="1160" y="706"/>
                  </a:cubicBezTo>
                  <a:cubicBezTo>
                    <a:pt x="1194" y="691"/>
                    <a:pt x="1226" y="684"/>
                    <a:pt x="1256" y="684"/>
                  </a:cubicBezTo>
                  <a:close/>
                  <a:moveTo>
                    <a:pt x="1588" y="0"/>
                  </a:moveTo>
                  <a:cubicBezTo>
                    <a:pt x="1549" y="0"/>
                    <a:pt x="1507" y="6"/>
                    <a:pt x="1464" y="19"/>
                  </a:cubicBezTo>
                  <a:cubicBezTo>
                    <a:pt x="1383" y="37"/>
                    <a:pt x="1223" y="108"/>
                    <a:pt x="991" y="242"/>
                  </a:cubicBezTo>
                  <a:cubicBezTo>
                    <a:pt x="946" y="269"/>
                    <a:pt x="893" y="305"/>
                    <a:pt x="848" y="331"/>
                  </a:cubicBezTo>
                  <a:lnTo>
                    <a:pt x="1" y="822"/>
                  </a:lnTo>
                  <a:lnTo>
                    <a:pt x="1" y="3980"/>
                  </a:lnTo>
                  <a:lnTo>
                    <a:pt x="527" y="3677"/>
                  </a:lnTo>
                  <a:lnTo>
                    <a:pt x="527" y="2481"/>
                  </a:lnTo>
                  <a:lnTo>
                    <a:pt x="866" y="2285"/>
                  </a:lnTo>
                  <a:cubicBezTo>
                    <a:pt x="911" y="2258"/>
                    <a:pt x="955" y="2240"/>
                    <a:pt x="991" y="2214"/>
                  </a:cubicBezTo>
                  <a:cubicBezTo>
                    <a:pt x="1169" y="2107"/>
                    <a:pt x="1312" y="2008"/>
                    <a:pt x="1410" y="1928"/>
                  </a:cubicBezTo>
                  <a:cubicBezTo>
                    <a:pt x="1508" y="1848"/>
                    <a:pt x="1597" y="1741"/>
                    <a:pt x="1687" y="1616"/>
                  </a:cubicBezTo>
                  <a:cubicBezTo>
                    <a:pt x="1776" y="1491"/>
                    <a:pt x="1847" y="1339"/>
                    <a:pt x="1910" y="1179"/>
                  </a:cubicBezTo>
                  <a:cubicBezTo>
                    <a:pt x="1963" y="1009"/>
                    <a:pt x="1990" y="831"/>
                    <a:pt x="1990" y="635"/>
                  </a:cubicBezTo>
                  <a:cubicBezTo>
                    <a:pt x="1990" y="385"/>
                    <a:pt x="1945" y="206"/>
                    <a:pt x="1838" y="108"/>
                  </a:cubicBezTo>
                  <a:cubicBezTo>
                    <a:pt x="1768" y="38"/>
                    <a:pt x="1685" y="0"/>
                    <a:pt x="1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5"/>
            <p:cNvSpPr/>
            <p:nvPr/>
          </p:nvSpPr>
          <p:spPr>
            <a:xfrm>
              <a:off x="-3171194" y="3781277"/>
              <a:ext cx="150977" cy="221688"/>
            </a:xfrm>
            <a:custGeom>
              <a:avLst/>
              <a:gdLst/>
              <a:ahLst/>
              <a:cxnLst/>
              <a:rect l="l" t="t" r="r" b="b"/>
              <a:pathLst>
                <a:path w="1580" h="2320" extrusionOk="0">
                  <a:moveTo>
                    <a:pt x="795" y="250"/>
                  </a:moveTo>
                  <a:cubicBezTo>
                    <a:pt x="1232" y="0"/>
                    <a:pt x="1580" y="197"/>
                    <a:pt x="1580" y="696"/>
                  </a:cubicBezTo>
                  <a:cubicBezTo>
                    <a:pt x="1580" y="1196"/>
                    <a:pt x="1232" y="1803"/>
                    <a:pt x="795" y="2061"/>
                  </a:cubicBezTo>
                  <a:cubicBezTo>
                    <a:pt x="358" y="2320"/>
                    <a:pt x="1" y="2115"/>
                    <a:pt x="1" y="1624"/>
                  </a:cubicBezTo>
                  <a:cubicBezTo>
                    <a:pt x="1" y="1125"/>
                    <a:pt x="358" y="509"/>
                    <a:pt x="795" y="2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5"/>
            <p:cNvSpPr/>
            <p:nvPr/>
          </p:nvSpPr>
          <p:spPr>
            <a:xfrm>
              <a:off x="-3165174" y="3782997"/>
              <a:ext cx="150977" cy="221688"/>
            </a:xfrm>
            <a:custGeom>
              <a:avLst/>
              <a:gdLst/>
              <a:ahLst/>
              <a:cxnLst/>
              <a:rect l="l" t="t" r="r" b="b"/>
              <a:pathLst>
                <a:path w="1580" h="2320" extrusionOk="0">
                  <a:moveTo>
                    <a:pt x="794" y="250"/>
                  </a:moveTo>
                  <a:cubicBezTo>
                    <a:pt x="1231" y="0"/>
                    <a:pt x="1579" y="197"/>
                    <a:pt x="1579" y="696"/>
                  </a:cubicBezTo>
                  <a:cubicBezTo>
                    <a:pt x="1579" y="1196"/>
                    <a:pt x="1231" y="1802"/>
                    <a:pt x="794" y="2061"/>
                  </a:cubicBezTo>
                  <a:cubicBezTo>
                    <a:pt x="357" y="2320"/>
                    <a:pt x="0" y="2115"/>
                    <a:pt x="0" y="1624"/>
                  </a:cubicBezTo>
                  <a:cubicBezTo>
                    <a:pt x="0" y="1124"/>
                    <a:pt x="357" y="509"/>
                    <a:pt x="794" y="25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5"/>
            <p:cNvSpPr/>
            <p:nvPr/>
          </p:nvSpPr>
          <p:spPr>
            <a:xfrm>
              <a:off x="-3150745" y="3804306"/>
              <a:ext cx="122884" cy="179070"/>
            </a:xfrm>
            <a:custGeom>
              <a:avLst/>
              <a:gdLst/>
              <a:ahLst/>
              <a:cxnLst/>
              <a:rect l="l" t="t" r="r" b="b"/>
              <a:pathLst>
                <a:path w="1286" h="1874" extrusionOk="0">
                  <a:moveTo>
                    <a:pt x="643" y="206"/>
                  </a:moveTo>
                  <a:cubicBezTo>
                    <a:pt x="991" y="0"/>
                    <a:pt x="1285" y="152"/>
                    <a:pt x="1285" y="562"/>
                  </a:cubicBezTo>
                  <a:cubicBezTo>
                    <a:pt x="1285" y="964"/>
                    <a:pt x="991" y="1454"/>
                    <a:pt x="643" y="1669"/>
                  </a:cubicBezTo>
                  <a:cubicBezTo>
                    <a:pt x="286" y="1874"/>
                    <a:pt x="1" y="1713"/>
                    <a:pt x="1" y="1312"/>
                  </a:cubicBezTo>
                  <a:cubicBezTo>
                    <a:pt x="1" y="901"/>
                    <a:pt x="286" y="411"/>
                    <a:pt x="643" y="20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5"/>
            <p:cNvSpPr/>
            <p:nvPr/>
          </p:nvSpPr>
          <p:spPr>
            <a:xfrm>
              <a:off x="-3143005" y="3809370"/>
              <a:ext cx="121928" cy="179166"/>
            </a:xfrm>
            <a:custGeom>
              <a:avLst/>
              <a:gdLst/>
              <a:ahLst/>
              <a:cxnLst/>
              <a:rect l="l" t="t" r="r" b="b"/>
              <a:pathLst>
                <a:path w="1276" h="1875" extrusionOk="0">
                  <a:moveTo>
                    <a:pt x="642" y="206"/>
                  </a:moveTo>
                  <a:cubicBezTo>
                    <a:pt x="990" y="1"/>
                    <a:pt x="1276" y="161"/>
                    <a:pt x="1276" y="563"/>
                  </a:cubicBezTo>
                  <a:cubicBezTo>
                    <a:pt x="1276" y="964"/>
                    <a:pt x="990" y="1464"/>
                    <a:pt x="642" y="1669"/>
                  </a:cubicBezTo>
                  <a:cubicBezTo>
                    <a:pt x="286" y="1874"/>
                    <a:pt x="0" y="1714"/>
                    <a:pt x="0" y="1312"/>
                  </a:cubicBezTo>
                  <a:cubicBezTo>
                    <a:pt x="0" y="911"/>
                    <a:pt x="286" y="411"/>
                    <a:pt x="642" y="20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5"/>
            <p:cNvSpPr/>
            <p:nvPr/>
          </p:nvSpPr>
          <p:spPr>
            <a:xfrm>
              <a:off x="-408412" y="2055076"/>
              <a:ext cx="459620" cy="400758"/>
            </a:xfrm>
            <a:custGeom>
              <a:avLst/>
              <a:gdLst/>
              <a:ahLst/>
              <a:cxnLst/>
              <a:rect l="l" t="t" r="r" b="b"/>
              <a:pathLst>
                <a:path w="4810" h="4194" extrusionOk="0">
                  <a:moveTo>
                    <a:pt x="1" y="4193"/>
                  </a:moveTo>
                  <a:lnTo>
                    <a:pt x="4809" y="1446"/>
                  </a:lnTo>
                  <a:lnTo>
                    <a:pt x="4809" y="0"/>
                  </a:lnTo>
                  <a:lnTo>
                    <a:pt x="1" y="274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5"/>
            <p:cNvSpPr/>
            <p:nvPr/>
          </p:nvSpPr>
          <p:spPr>
            <a:xfrm>
              <a:off x="-736548" y="2130947"/>
              <a:ext cx="328231" cy="324887"/>
            </a:xfrm>
            <a:custGeom>
              <a:avLst/>
              <a:gdLst/>
              <a:ahLst/>
              <a:cxnLst/>
              <a:rect l="l" t="t" r="r" b="b"/>
              <a:pathLst>
                <a:path w="3435" h="3400" extrusionOk="0">
                  <a:moveTo>
                    <a:pt x="3435" y="3399"/>
                  </a:moveTo>
                  <a:lnTo>
                    <a:pt x="0" y="1446"/>
                  </a:lnTo>
                  <a:lnTo>
                    <a:pt x="0" y="0"/>
                  </a:lnTo>
                  <a:lnTo>
                    <a:pt x="3435" y="195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5"/>
            <p:cNvSpPr/>
            <p:nvPr/>
          </p:nvSpPr>
          <p:spPr>
            <a:xfrm>
              <a:off x="-451029" y="2025263"/>
              <a:ext cx="209839" cy="133013"/>
            </a:xfrm>
            <a:custGeom>
              <a:avLst/>
              <a:gdLst/>
              <a:ahLst/>
              <a:cxnLst/>
              <a:rect l="l" t="t" r="r" b="b"/>
              <a:pathLst>
                <a:path w="2196" h="1392" extrusionOk="0">
                  <a:moveTo>
                    <a:pt x="1098" y="0"/>
                  </a:moveTo>
                  <a:cubicBezTo>
                    <a:pt x="491" y="0"/>
                    <a:pt x="1" y="312"/>
                    <a:pt x="1" y="696"/>
                  </a:cubicBezTo>
                  <a:cubicBezTo>
                    <a:pt x="1" y="1080"/>
                    <a:pt x="491" y="1392"/>
                    <a:pt x="1098" y="1392"/>
                  </a:cubicBezTo>
                  <a:cubicBezTo>
                    <a:pt x="1705" y="1392"/>
                    <a:pt x="2195" y="1080"/>
                    <a:pt x="2195" y="696"/>
                  </a:cubicBezTo>
                  <a:cubicBezTo>
                    <a:pt x="2195" y="312"/>
                    <a:pt x="1705" y="0"/>
                    <a:pt x="1098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5"/>
            <p:cNvSpPr/>
            <p:nvPr/>
          </p:nvSpPr>
          <p:spPr>
            <a:xfrm>
              <a:off x="-451029" y="1998794"/>
              <a:ext cx="209839" cy="133108"/>
            </a:xfrm>
            <a:custGeom>
              <a:avLst/>
              <a:gdLst/>
              <a:ahLst/>
              <a:cxnLst/>
              <a:rect l="l" t="t" r="r" b="b"/>
              <a:pathLst>
                <a:path w="2196" h="1393" extrusionOk="0">
                  <a:moveTo>
                    <a:pt x="1098" y="1"/>
                  </a:moveTo>
                  <a:cubicBezTo>
                    <a:pt x="491" y="1"/>
                    <a:pt x="1" y="313"/>
                    <a:pt x="1" y="696"/>
                  </a:cubicBezTo>
                  <a:cubicBezTo>
                    <a:pt x="1" y="1080"/>
                    <a:pt x="491" y="1392"/>
                    <a:pt x="1098" y="1392"/>
                  </a:cubicBezTo>
                  <a:cubicBezTo>
                    <a:pt x="1705" y="1392"/>
                    <a:pt x="2195" y="1080"/>
                    <a:pt x="2195" y="696"/>
                  </a:cubicBezTo>
                  <a:cubicBezTo>
                    <a:pt x="2195" y="313"/>
                    <a:pt x="1705" y="1"/>
                    <a:pt x="1098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5"/>
            <p:cNvSpPr/>
            <p:nvPr/>
          </p:nvSpPr>
          <p:spPr>
            <a:xfrm>
              <a:off x="-446730" y="1823164"/>
              <a:ext cx="202099" cy="315523"/>
            </a:xfrm>
            <a:custGeom>
              <a:avLst/>
              <a:gdLst/>
              <a:ahLst/>
              <a:cxnLst/>
              <a:rect l="l" t="t" r="r" b="b"/>
              <a:pathLst>
                <a:path w="2115" h="3302" extrusionOk="0">
                  <a:moveTo>
                    <a:pt x="1053" y="1"/>
                  </a:moveTo>
                  <a:lnTo>
                    <a:pt x="1053" y="1"/>
                  </a:lnTo>
                  <a:cubicBezTo>
                    <a:pt x="473" y="1"/>
                    <a:pt x="0" y="474"/>
                    <a:pt x="0" y="1063"/>
                  </a:cubicBezTo>
                  <a:lnTo>
                    <a:pt x="0" y="2579"/>
                  </a:lnTo>
                  <a:cubicBezTo>
                    <a:pt x="277" y="3302"/>
                    <a:pt x="1856" y="3284"/>
                    <a:pt x="2115" y="2579"/>
                  </a:cubicBezTo>
                  <a:lnTo>
                    <a:pt x="2115" y="1063"/>
                  </a:lnTo>
                  <a:cubicBezTo>
                    <a:pt x="2115" y="474"/>
                    <a:pt x="1633" y="1"/>
                    <a:pt x="1053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5"/>
            <p:cNvSpPr/>
            <p:nvPr/>
          </p:nvSpPr>
          <p:spPr>
            <a:xfrm>
              <a:off x="-434785" y="1841129"/>
              <a:ext cx="177350" cy="265165"/>
            </a:xfrm>
            <a:custGeom>
              <a:avLst/>
              <a:gdLst/>
              <a:ahLst/>
              <a:cxnLst/>
              <a:rect l="l" t="t" r="r" b="b"/>
              <a:pathLst>
                <a:path w="1856" h="2775" extrusionOk="0">
                  <a:moveTo>
                    <a:pt x="928" y="0"/>
                  </a:moveTo>
                  <a:lnTo>
                    <a:pt x="928" y="0"/>
                  </a:lnTo>
                  <a:cubicBezTo>
                    <a:pt x="420" y="0"/>
                    <a:pt x="0" y="420"/>
                    <a:pt x="0" y="928"/>
                  </a:cubicBezTo>
                  <a:cubicBezTo>
                    <a:pt x="0" y="1936"/>
                    <a:pt x="928" y="2775"/>
                    <a:pt x="1856" y="2427"/>
                  </a:cubicBezTo>
                  <a:lnTo>
                    <a:pt x="1856" y="928"/>
                  </a:lnTo>
                  <a:cubicBezTo>
                    <a:pt x="1856" y="420"/>
                    <a:pt x="1437" y="0"/>
                    <a:pt x="928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5"/>
            <p:cNvSpPr/>
            <p:nvPr/>
          </p:nvSpPr>
          <p:spPr>
            <a:xfrm>
              <a:off x="-325661" y="1892250"/>
              <a:ext cx="52937" cy="40133"/>
            </a:xfrm>
            <a:custGeom>
              <a:avLst/>
              <a:gdLst/>
              <a:ahLst/>
              <a:cxnLst/>
              <a:rect l="l" t="t" r="r" b="b"/>
              <a:pathLst>
                <a:path w="554" h="420" extrusionOk="0">
                  <a:moveTo>
                    <a:pt x="214" y="63"/>
                  </a:moveTo>
                  <a:cubicBezTo>
                    <a:pt x="80" y="117"/>
                    <a:pt x="0" y="232"/>
                    <a:pt x="36" y="313"/>
                  </a:cubicBezTo>
                  <a:cubicBezTo>
                    <a:pt x="72" y="402"/>
                    <a:pt x="214" y="420"/>
                    <a:pt x="339" y="366"/>
                  </a:cubicBezTo>
                  <a:cubicBezTo>
                    <a:pt x="473" y="304"/>
                    <a:pt x="553" y="197"/>
                    <a:pt x="518" y="108"/>
                  </a:cubicBezTo>
                  <a:cubicBezTo>
                    <a:pt x="482" y="27"/>
                    <a:pt x="339" y="1"/>
                    <a:pt x="214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45"/>
          <p:cNvGrpSpPr/>
          <p:nvPr/>
        </p:nvGrpSpPr>
        <p:grpSpPr>
          <a:xfrm>
            <a:off x="4952647" y="384172"/>
            <a:ext cx="493733" cy="1714352"/>
            <a:chOff x="399697" y="2748997"/>
            <a:chExt cx="493733" cy="1714352"/>
          </a:xfrm>
        </p:grpSpPr>
        <p:sp>
          <p:nvSpPr>
            <p:cNvPr id="1344" name="Google Shape;1344;p45"/>
            <p:cNvSpPr/>
            <p:nvPr/>
          </p:nvSpPr>
          <p:spPr>
            <a:xfrm>
              <a:off x="399697" y="4200668"/>
              <a:ext cx="493733" cy="262681"/>
            </a:xfrm>
            <a:custGeom>
              <a:avLst/>
              <a:gdLst/>
              <a:ahLst/>
              <a:cxnLst/>
              <a:rect l="l" t="t" r="r" b="b"/>
              <a:pathLst>
                <a:path w="5167" h="2749" extrusionOk="0">
                  <a:moveTo>
                    <a:pt x="2579" y="1"/>
                  </a:moveTo>
                  <a:cubicBezTo>
                    <a:pt x="4007" y="1"/>
                    <a:pt x="5166" y="616"/>
                    <a:pt x="5166" y="1374"/>
                  </a:cubicBezTo>
                  <a:cubicBezTo>
                    <a:pt x="5166" y="2133"/>
                    <a:pt x="4007" y="2748"/>
                    <a:pt x="2579" y="2748"/>
                  </a:cubicBezTo>
                  <a:cubicBezTo>
                    <a:pt x="1152" y="2748"/>
                    <a:pt x="1" y="2133"/>
                    <a:pt x="1" y="1374"/>
                  </a:cubicBezTo>
                  <a:cubicBezTo>
                    <a:pt x="1" y="616"/>
                    <a:pt x="1152" y="1"/>
                    <a:pt x="2579" y="1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5"/>
            <p:cNvSpPr/>
            <p:nvPr/>
          </p:nvSpPr>
          <p:spPr>
            <a:xfrm>
              <a:off x="613740" y="2991897"/>
              <a:ext cx="73386" cy="1357168"/>
            </a:xfrm>
            <a:custGeom>
              <a:avLst/>
              <a:gdLst/>
              <a:ahLst/>
              <a:cxnLst/>
              <a:rect l="l" t="t" r="r" b="b"/>
              <a:pathLst>
                <a:path w="768" h="14203" extrusionOk="0">
                  <a:moveTo>
                    <a:pt x="384" y="1"/>
                  </a:moveTo>
                  <a:lnTo>
                    <a:pt x="384" y="1"/>
                  </a:lnTo>
                  <a:cubicBezTo>
                    <a:pt x="170" y="1"/>
                    <a:pt x="0" y="179"/>
                    <a:pt x="0" y="384"/>
                  </a:cubicBezTo>
                  <a:lnTo>
                    <a:pt x="0" y="13935"/>
                  </a:lnTo>
                  <a:cubicBezTo>
                    <a:pt x="98" y="14203"/>
                    <a:pt x="678" y="14194"/>
                    <a:pt x="767" y="13935"/>
                  </a:cubicBezTo>
                  <a:lnTo>
                    <a:pt x="767" y="384"/>
                  </a:lnTo>
                  <a:cubicBezTo>
                    <a:pt x="767" y="179"/>
                    <a:pt x="598" y="1"/>
                    <a:pt x="38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5"/>
            <p:cNvSpPr/>
            <p:nvPr/>
          </p:nvSpPr>
          <p:spPr>
            <a:xfrm>
              <a:off x="467063" y="2799259"/>
              <a:ext cx="253316" cy="490293"/>
            </a:xfrm>
            <a:custGeom>
              <a:avLst/>
              <a:gdLst/>
              <a:ahLst/>
              <a:cxnLst/>
              <a:rect l="l" t="t" r="r" b="b"/>
              <a:pathLst>
                <a:path w="2651" h="5131" extrusionOk="0">
                  <a:moveTo>
                    <a:pt x="2650" y="5130"/>
                  </a:moveTo>
                  <a:lnTo>
                    <a:pt x="2650" y="1535"/>
                  </a:lnTo>
                  <a:lnTo>
                    <a:pt x="1" y="0"/>
                  </a:lnTo>
                  <a:lnTo>
                    <a:pt x="10" y="3596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5"/>
            <p:cNvSpPr/>
            <p:nvPr/>
          </p:nvSpPr>
          <p:spPr>
            <a:xfrm>
              <a:off x="720284" y="2895578"/>
              <a:ext cx="87911" cy="393973"/>
            </a:xfrm>
            <a:custGeom>
              <a:avLst/>
              <a:gdLst/>
              <a:ahLst/>
              <a:cxnLst/>
              <a:rect l="l" t="t" r="r" b="b"/>
              <a:pathLst>
                <a:path w="920" h="4123" extrusionOk="0">
                  <a:moveTo>
                    <a:pt x="919" y="1"/>
                  </a:moveTo>
                  <a:lnTo>
                    <a:pt x="0" y="527"/>
                  </a:lnTo>
                  <a:lnTo>
                    <a:pt x="0" y="4122"/>
                  </a:lnTo>
                  <a:lnTo>
                    <a:pt x="919" y="3596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5"/>
            <p:cNvSpPr/>
            <p:nvPr/>
          </p:nvSpPr>
          <p:spPr>
            <a:xfrm>
              <a:off x="467063" y="2748997"/>
              <a:ext cx="341131" cy="196939"/>
            </a:xfrm>
            <a:custGeom>
              <a:avLst/>
              <a:gdLst/>
              <a:ahLst/>
              <a:cxnLst/>
              <a:rect l="l" t="t" r="r" b="b"/>
              <a:pathLst>
                <a:path w="3570" h="2061" extrusionOk="0">
                  <a:moveTo>
                    <a:pt x="3569" y="1535"/>
                  </a:moveTo>
                  <a:lnTo>
                    <a:pt x="2650" y="2061"/>
                  </a:lnTo>
                  <a:lnTo>
                    <a:pt x="1" y="52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5"/>
            <p:cNvSpPr/>
            <p:nvPr/>
          </p:nvSpPr>
          <p:spPr>
            <a:xfrm>
              <a:off x="539589" y="2965524"/>
              <a:ext cx="109124" cy="160341"/>
            </a:xfrm>
            <a:custGeom>
              <a:avLst/>
              <a:gdLst/>
              <a:ahLst/>
              <a:cxnLst/>
              <a:rect l="l" t="t" r="r" b="b"/>
              <a:pathLst>
                <a:path w="1142" h="1678" extrusionOk="0">
                  <a:moveTo>
                    <a:pt x="571" y="187"/>
                  </a:moveTo>
                  <a:cubicBezTo>
                    <a:pt x="250" y="0"/>
                    <a:pt x="0" y="143"/>
                    <a:pt x="0" y="500"/>
                  </a:cubicBezTo>
                  <a:cubicBezTo>
                    <a:pt x="0" y="865"/>
                    <a:pt x="250" y="1303"/>
                    <a:pt x="571" y="1490"/>
                  </a:cubicBezTo>
                  <a:cubicBezTo>
                    <a:pt x="883" y="1677"/>
                    <a:pt x="1142" y="1534"/>
                    <a:pt x="1142" y="1169"/>
                  </a:cubicBezTo>
                  <a:cubicBezTo>
                    <a:pt x="1142" y="812"/>
                    <a:pt x="883" y="366"/>
                    <a:pt x="571" y="18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46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Understanding</a:t>
            </a:r>
            <a:endParaRPr dirty="0"/>
          </a:p>
        </p:txBody>
      </p:sp>
      <p:sp>
        <p:nvSpPr>
          <p:cNvPr id="1405" name="Google Shape;1405;p46"/>
          <p:cNvSpPr/>
          <p:nvPr/>
        </p:nvSpPr>
        <p:spPr>
          <a:xfrm rot="5400000">
            <a:off x="7962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46"/>
          <p:cNvSpPr/>
          <p:nvPr/>
        </p:nvSpPr>
        <p:spPr>
          <a:xfrm rot="-5400000" flipH="1">
            <a:off x="723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2658;p61">
            <a:extLst>
              <a:ext uri="{FF2B5EF4-FFF2-40B4-BE49-F238E27FC236}">
                <a16:creationId xmlns:a16="http://schemas.microsoft.com/office/drawing/2014/main" id="{BFD429C0-B926-3B6D-D2CB-44336E92C703}"/>
              </a:ext>
            </a:extLst>
          </p:cNvPr>
          <p:cNvSpPr txBox="1">
            <a:spLocks/>
          </p:cNvSpPr>
          <p:nvPr/>
        </p:nvSpPr>
        <p:spPr>
          <a:xfrm>
            <a:off x="1705100" y="2425224"/>
            <a:ext cx="6712992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dirty="0"/>
              <a:t>Data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time, </a:t>
            </a:r>
            <a:r>
              <a:rPr lang="en-ID" dirty="0" err="1"/>
              <a:t>kemendagri</a:t>
            </a:r>
            <a:r>
              <a:rPr lang="en-ID" dirty="0"/>
              <a:t> </a:t>
            </a:r>
            <a:r>
              <a:rPr lang="en-ID" dirty="0" err="1"/>
              <a:t>kabupaten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, </a:t>
            </a:r>
            <a:r>
              <a:rPr lang="en-ID" dirty="0" err="1"/>
              <a:t>kemendagri</a:t>
            </a:r>
            <a:r>
              <a:rPr lang="en-ID" dirty="0"/>
              <a:t> </a:t>
            </a:r>
            <a:r>
              <a:rPr lang="en-ID" dirty="0" err="1"/>
              <a:t>kabupaten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, street, level, median length, median delay, median speed </a:t>
            </a:r>
            <a:r>
              <a:rPr lang="en-ID" dirty="0" err="1"/>
              <a:t>kmh</a:t>
            </a:r>
            <a:r>
              <a:rPr lang="en-ID" dirty="0"/>
              <a:t>, total records, id , date, dan geometry</a:t>
            </a:r>
          </a:p>
        </p:txBody>
      </p:sp>
      <p:sp>
        <p:nvSpPr>
          <p:cNvPr id="1501" name="Google Shape;2659;p61">
            <a:extLst>
              <a:ext uri="{FF2B5EF4-FFF2-40B4-BE49-F238E27FC236}">
                <a16:creationId xmlns:a16="http://schemas.microsoft.com/office/drawing/2014/main" id="{05BF6409-9B4C-2A17-1A67-510A39B0EBB0}"/>
              </a:ext>
            </a:extLst>
          </p:cNvPr>
          <p:cNvSpPr txBox="1">
            <a:spLocks/>
          </p:cNvSpPr>
          <p:nvPr/>
        </p:nvSpPr>
        <p:spPr>
          <a:xfrm>
            <a:off x="1724770" y="1189734"/>
            <a:ext cx="6673653" cy="855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ID" dirty="0"/>
              <a:t>Dataset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mengerjakan</a:t>
            </a:r>
            <a:r>
              <a:rPr lang="en-ID" dirty="0"/>
              <a:t> mini project,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aggregate_median_jams</a:t>
            </a:r>
            <a:r>
              <a:rPr lang="en-ID" dirty="0"/>
              <a:t> </a:t>
            </a:r>
            <a:r>
              <a:rPr lang="en-ID" dirty="0" err="1"/>
              <a:t>kota</a:t>
            </a:r>
            <a:r>
              <a:rPr lang="en-ID" dirty="0"/>
              <a:t> Bogor. Data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agregat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raw data yang </a:t>
            </a:r>
            <a:r>
              <a:rPr lang="en-ID" dirty="0" err="1"/>
              <a:t>dirilis</a:t>
            </a:r>
            <a:r>
              <a:rPr lang="en-ID" dirty="0"/>
              <a:t> oleh Waze</a:t>
            </a:r>
          </a:p>
        </p:txBody>
      </p:sp>
      <p:sp>
        <p:nvSpPr>
          <p:cNvPr id="1504" name="Google Shape;2662;p61">
            <a:extLst>
              <a:ext uri="{FF2B5EF4-FFF2-40B4-BE49-F238E27FC236}">
                <a16:creationId xmlns:a16="http://schemas.microsoft.com/office/drawing/2014/main" id="{CA228036-BAF6-3D64-64DB-EFA53B99C921}"/>
              </a:ext>
            </a:extLst>
          </p:cNvPr>
          <p:cNvSpPr txBox="1">
            <a:spLocks/>
          </p:cNvSpPr>
          <p:nvPr/>
        </p:nvSpPr>
        <p:spPr>
          <a:xfrm>
            <a:off x="1708020" y="1925127"/>
            <a:ext cx="6560830" cy="6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ID" dirty="0"/>
              <a:t>Data </a:t>
            </a:r>
            <a:r>
              <a:rPr lang="en-ID" dirty="0" err="1"/>
              <a:t>agregat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rentang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6 </a:t>
            </a:r>
            <a:r>
              <a:rPr lang="en-ID" dirty="0" err="1"/>
              <a:t>Juli</a:t>
            </a:r>
            <a:r>
              <a:rPr lang="en-ID" dirty="0"/>
              <a:t> 2022 </a:t>
            </a:r>
            <a:r>
              <a:rPr lang="en-ID" dirty="0" err="1"/>
              <a:t>hingga</a:t>
            </a:r>
            <a:r>
              <a:rPr lang="en-ID" dirty="0"/>
              <a:t> 6 September 2022</a:t>
            </a:r>
          </a:p>
        </p:txBody>
      </p:sp>
      <p:grpSp>
        <p:nvGrpSpPr>
          <p:cNvPr id="1513" name="Google Shape;4653;p78">
            <a:extLst>
              <a:ext uri="{FF2B5EF4-FFF2-40B4-BE49-F238E27FC236}">
                <a16:creationId xmlns:a16="http://schemas.microsoft.com/office/drawing/2014/main" id="{D1F59B85-15EA-0CA5-1EAD-47BF0303F5C6}"/>
              </a:ext>
            </a:extLst>
          </p:cNvPr>
          <p:cNvGrpSpPr/>
          <p:nvPr/>
        </p:nvGrpSpPr>
        <p:grpSpPr>
          <a:xfrm>
            <a:off x="700909" y="1989796"/>
            <a:ext cx="960158" cy="289172"/>
            <a:chOff x="4411970" y="2726085"/>
            <a:chExt cx="643107" cy="193659"/>
          </a:xfrm>
        </p:grpSpPr>
        <p:sp>
          <p:nvSpPr>
            <p:cNvPr id="1514" name="Google Shape;4654;p78">
              <a:extLst>
                <a:ext uri="{FF2B5EF4-FFF2-40B4-BE49-F238E27FC236}">
                  <a16:creationId xmlns:a16="http://schemas.microsoft.com/office/drawing/2014/main" id="{D2F56F86-5B26-42CD-8E8F-665CD97EBE72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4655;p78">
              <a:extLst>
                <a:ext uri="{FF2B5EF4-FFF2-40B4-BE49-F238E27FC236}">
                  <a16:creationId xmlns:a16="http://schemas.microsoft.com/office/drawing/2014/main" id="{E6A3555C-9E66-73E1-0558-10D1B9FD4593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4656;p78">
              <a:extLst>
                <a:ext uri="{FF2B5EF4-FFF2-40B4-BE49-F238E27FC236}">
                  <a16:creationId xmlns:a16="http://schemas.microsoft.com/office/drawing/2014/main" id="{943D5553-C724-A48F-4771-A5631C406768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7" name="Google Shape;4653;p78">
            <a:extLst>
              <a:ext uri="{FF2B5EF4-FFF2-40B4-BE49-F238E27FC236}">
                <a16:creationId xmlns:a16="http://schemas.microsoft.com/office/drawing/2014/main" id="{D65AA346-645A-A238-EC42-C054EA2AFC2C}"/>
              </a:ext>
            </a:extLst>
          </p:cNvPr>
          <p:cNvGrpSpPr/>
          <p:nvPr/>
        </p:nvGrpSpPr>
        <p:grpSpPr>
          <a:xfrm>
            <a:off x="679876" y="1263485"/>
            <a:ext cx="960158" cy="289172"/>
            <a:chOff x="4411970" y="2726085"/>
            <a:chExt cx="643107" cy="193659"/>
          </a:xfrm>
        </p:grpSpPr>
        <p:sp>
          <p:nvSpPr>
            <p:cNvPr id="1518" name="Google Shape;4654;p78">
              <a:extLst>
                <a:ext uri="{FF2B5EF4-FFF2-40B4-BE49-F238E27FC236}">
                  <a16:creationId xmlns:a16="http://schemas.microsoft.com/office/drawing/2014/main" id="{3D239F2D-BC56-040C-0801-7F106933F31E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4655;p78">
              <a:extLst>
                <a:ext uri="{FF2B5EF4-FFF2-40B4-BE49-F238E27FC236}">
                  <a16:creationId xmlns:a16="http://schemas.microsoft.com/office/drawing/2014/main" id="{6DF82301-4ABF-BEDD-53D8-14089A0E38B4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4656;p78">
              <a:extLst>
                <a:ext uri="{FF2B5EF4-FFF2-40B4-BE49-F238E27FC236}">
                  <a16:creationId xmlns:a16="http://schemas.microsoft.com/office/drawing/2014/main" id="{B7DB1038-3146-134B-92C8-073E1CFF3A70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1" name="Google Shape;4653;p78">
            <a:extLst>
              <a:ext uri="{FF2B5EF4-FFF2-40B4-BE49-F238E27FC236}">
                <a16:creationId xmlns:a16="http://schemas.microsoft.com/office/drawing/2014/main" id="{164A083E-A519-CEDF-C7AB-F9D81569C60F}"/>
              </a:ext>
            </a:extLst>
          </p:cNvPr>
          <p:cNvGrpSpPr/>
          <p:nvPr/>
        </p:nvGrpSpPr>
        <p:grpSpPr>
          <a:xfrm>
            <a:off x="679876" y="2524029"/>
            <a:ext cx="960158" cy="289172"/>
            <a:chOff x="4411970" y="2726085"/>
            <a:chExt cx="643107" cy="193659"/>
          </a:xfrm>
        </p:grpSpPr>
        <p:sp>
          <p:nvSpPr>
            <p:cNvPr id="1522" name="Google Shape;4654;p78">
              <a:extLst>
                <a:ext uri="{FF2B5EF4-FFF2-40B4-BE49-F238E27FC236}">
                  <a16:creationId xmlns:a16="http://schemas.microsoft.com/office/drawing/2014/main" id="{A49BF3CB-D9C5-5279-40DF-534460C6EC89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4655;p78">
              <a:extLst>
                <a:ext uri="{FF2B5EF4-FFF2-40B4-BE49-F238E27FC236}">
                  <a16:creationId xmlns:a16="http://schemas.microsoft.com/office/drawing/2014/main" id="{6575FEBE-5778-4B94-38AE-CCA2B45BBB89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4656;p78">
              <a:extLst>
                <a:ext uri="{FF2B5EF4-FFF2-40B4-BE49-F238E27FC236}">
                  <a16:creationId xmlns:a16="http://schemas.microsoft.com/office/drawing/2014/main" id="{54AF1DC9-0B97-BE4B-8E02-9C9E87FB46C6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6" name="Google Shape;2658;p61">
            <a:extLst>
              <a:ext uri="{FF2B5EF4-FFF2-40B4-BE49-F238E27FC236}">
                <a16:creationId xmlns:a16="http://schemas.microsoft.com/office/drawing/2014/main" id="{955A5E9F-3F0E-9A1E-80CA-847FCE0BFA14}"/>
              </a:ext>
            </a:extLst>
          </p:cNvPr>
          <p:cNvSpPr txBox="1">
            <a:spLocks/>
          </p:cNvSpPr>
          <p:nvPr/>
        </p:nvSpPr>
        <p:spPr>
          <a:xfrm>
            <a:off x="1705100" y="3211529"/>
            <a:ext cx="6712992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/>
              <a:t>Deskripsi</a:t>
            </a:r>
            <a:r>
              <a:rPr lang="en-US" dirty="0"/>
              <a:t> Level</a:t>
            </a:r>
          </a:p>
          <a:p>
            <a:r>
              <a:rPr lang="en-US" dirty="0"/>
              <a:t>0 = free flow speed to 80% of free flow speed</a:t>
            </a:r>
          </a:p>
          <a:p>
            <a:r>
              <a:rPr lang="en-US" dirty="0"/>
              <a:t>1 = 80% to 61% of free flow speed</a:t>
            </a:r>
          </a:p>
          <a:p>
            <a:r>
              <a:rPr lang="en-US" dirty="0"/>
              <a:t>2 = 60% to 41%</a:t>
            </a:r>
          </a:p>
          <a:p>
            <a:r>
              <a:rPr lang="en-US" dirty="0"/>
              <a:t>3 = 40% to 21%</a:t>
            </a:r>
          </a:p>
          <a:p>
            <a:r>
              <a:rPr lang="en-US" dirty="0"/>
              <a:t>4 = 20% to 1%</a:t>
            </a:r>
          </a:p>
          <a:p>
            <a:r>
              <a:rPr lang="en-US" dirty="0"/>
              <a:t>5 = blocked road</a:t>
            </a:r>
          </a:p>
        </p:txBody>
      </p:sp>
      <p:grpSp>
        <p:nvGrpSpPr>
          <p:cNvPr id="1528" name="Google Shape;4653;p78">
            <a:extLst>
              <a:ext uri="{FF2B5EF4-FFF2-40B4-BE49-F238E27FC236}">
                <a16:creationId xmlns:a16="http://schemas.microsoft.com/office/drawing/2014/main" id="{EF7975EC-B2BE-3617-D517-64EBACF54565}"/>
              </a:ext>
            </a:extLst>
          </p:cNvPr>
          <p:cNvGrpSpPr/>
          <p:nvPr/>
        </p:nvGrpSpPr>
        <p:grpSpPr>
          <a:xfrm>
            <a:off x="679876" y="3328857"/>
            <a:ext cx="960158" cy="289172"/>
            <a:chOff x="4411970" y="2726085"/>
            <a:chExt cx="643107" cy="193659"/>
          </a:xfrm>
        </p:grpSpPr>
        <p:sp>
          <p:nvSpPr>
            <p:cNvPr id="1529" name="Google Shape;4654;p78">
              <a:extLst>
                <a:ext uri="{FF2B5EF4-FFF2-40B4-BE49-F238E27FC236}">
                  <a16:creationId xmlns:a16="http://schemas.microsoft.com/office/drawing/2014/main" id="{1E37EC7C-09FB-1E2A-5F03-389C48BD11B7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4655;p78">
              <a:extLst>
                <a:ext uri="{FF2B5EF4-FFF2-40B4-BE49-F238E27FC236}">
                  <a16:creationId xmlns:a16="http://schemas.microsoft.com/office/drawing/2014/main" id="{447FD69E-F649-25B7-B2CF-05DE1EDD8012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4656;p78">
              <a:extLst>
                <a:ext uri="{FF2B5EF4-FFF2-40B4-BE49-F238E27FC236}">
                  <a16:creationId xmlns:a16="http://schemas.microsoft.com/office/drawing/2014/main" id="{F1990349-6DBB-0BA0-5D97-77DE3A223F5E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51"/>
          <p:cNvSpPr txBox="1">
            <a:spLocks noGrp="1"/>
          </p:cNvSpPr>
          <p:nvPr>
            <p:ph type="subTitle" idx="1"/>
          </p:nvPr>
        </p:nvSpPr>
        <p:spPr>
          <a:xfrm>
            <a:off x="1821420" y="2053744"/>
            <a:ext cx="1872300" cy="5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>
                <a:solidFill>
                  <a:srgbClr val="000000"/>
                </a:solidFill>
                <a:effectLst/>
                <a:latin typeface="Helvetica" pitchFamily="2" charset="0"/>
              </a:rPr>
              <a:t>Cek Data Null dan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hapus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" pitchFamily="2" charset="0"/>
              </a:rPr>
              <a:t> dan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Nul</a:t>
            </a:r>
            <a:endParaRPr dirty="0"/>
          </a:p>
        </p:txBody>
      </p:sp>
      <p:sp>
        <p:nvSpPr>
          <p:cNvPr id="1750" name="Google Shape;1750;p51"/>
          <p:cNvSpPr txBox="1">
            <a:spLocks noGrp="1"/>
          </p:cNvSpPr>
          <p:nvPr>
            <p:ph type="subTitle" idx="3"/>
          </p:nvPr>
        </p:nvSpPr>
        <p:spPr>
          <a:xfrm>
            <a:off x="4209962" y="2073007"/>
            <a:ext cx="1872300" cy="5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>
                <a:solidFill>
                  <a:srgbClr val="000000"/>
                </a:solidFill>
                <a:effectLst/>
                <a:latin typeface="Helvetica" pitchFamily="2" charset="0"/>
              </a:rPr>
              <a:t>Cek data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duplikat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" pitchFamily="2" charset="0"/>
              </a:rPr>
              <a:t> dan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hapus</a:t>
            </a:r>
            <a:endParaRPr dirty="0"/>
          </a:p>
        </p:txBody>
      </p:sp>
      <p:sp>
        <p:nvSpPr>
          <p:cNvPr id="1752" name="Google Shape;1752;p51"/>
          <p:cNvSpPr txBox="1">
            <a:spLocks noGrp="1"/>
          </p:cNvSpPr>
          <p:nvPr>
            <p:ph type="subTitle" idx="5"/>
          </p:nvPr>
        </p:nvSpPr>
        <p:spPr>
          <a:xfrm>
            <a:off x="6555730" y="2053744"/>
            <a:ext cx="1872300" cy="5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Hapus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kolom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" pitchFamily="2" charset="0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tidak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diperlukan</a:t>
            </a:r>
            <a:endParaRPr dirty="0"/>
          </a:p>
        </p:txBody>
      </p:sp>
      <p:sp>
        <p:nvSpPr>
          <p:cNvPr id="1754" name="Google Shape;1754;p51"/>
          <p:cNvSpPr txBox="1">
            <a:spLocks noGrp="1"/>
          </p:cNvSpPr>
          <p:nvPr>
            <p:ph type="subTitle" idx="7"/>
          </p:nvPr>
        </p:nvSpPr>
        <p:spPr>
          <a:xfrm>
            <a:off x="1864225" y="4022328"/>
            <a:ext cx="187230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" dirty="0" err="1"/>
              <a:t>selesai</a:t>
            </a:r>
            <a:r>
              <a:rPr lang="en" dirty="0"/>
              <a:t> di </a:t>
            </a:r>
            <a:r>
              <a:rPr lang="en" dirty="0" err="1"/>
              <a:t>bersihkan</a:t>
            </a:r>
            <a:r>
              <a:rPr lang="en" dirty="0"/>
              <a:t> dan </a:t>
            </a:r>
            <a:r>
              <a:rPr lang="en" dirty="0" err="1"/>
              <a:t>siap</a:t>
            </a:r>
            <a:r>
              <a:rPr lang="en" dirty="0"/>
              <a:t> </a:t>
            </a:r>
            <a:r>
              <a:rPr lang="en" dirty="0" err="1"/>
              <a:t>digunakan</a:t>
            </a:r>
            <a:endParaRPr dirty="0"/>
          </a:p>
        </p:txBody>
      </p:sp>
      <p:sp>
        <p:nvSpPr>
          <p:cNvPr id="1756" name="Google Shape;1756;p51"/>
          <p:cNvSpPr txBox="1">
            <a:spLocks noGrp="1"/>
          </p:cNvSpPr>
          <p:nvPr>
            <p:ph type="subTitle" idx="9"/>
          </p:nvPr>
        </p:nvSpPr>
        <p:spPr>
          <a:xfrm>
            <a:off x="4032750" y="4022328"/>
            <a:ext cx="2049538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>
                <a:solidFill>
                  <a:srgbClr val="000000"/>
                </a:solidFill>
                <a:effectLst/>
                <a:latin typeface="Helvetica" pitchFamily="2" charset="0"/>
              </a:rPr>
              <a:t>Filter data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berdasarkan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nama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jalan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" pitchFamily="2" charset="0"/>
              </a:rPr>
              <a:t> dan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hari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" pitchFamily="2" charset="0"/>
              </a:rPr>
              <a:t> weekend</a:t>
            </a:r>
            <a:endParaRPr dirty="0"/>
          </a:p>
        </p:txBody>
      </p:sp>
      <p:sp>
        <p:nvSpPr>
          <p:cNvPr id="1758" name="Google Shape;1758;p51"/>
          <p:cNvSpPr txBox="1">
            <a:spLocks noGrp="1"/>
          </p:cNvSpPr>
          <p:nvPr>
            <p:ph type="subTitle" idx="14"/>
          </p:nvPr>
        </p:nvSpPr>
        <p:spPr>
          <a:xfrm>
            <a:off x="6555730" y="4023053"/>
            <a:ext cx="203963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Menentukan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" pitchFamily="2" charset="0"/>
              </a:rPr>
              <a:t> weekend dan weekday</a:t>
            </a:r>
            <a:endParaRPr dirty="0"/>
          </a:p>
        </p:txBody>
      </p:sp>
      <p:sp>
        <p:nvSpPr>
          <p:cNvPr id="1760" name="Google Shape;1760;p51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dirty="0"/>
              <a:t>Data Cleansing and </a:t>
            </a:r>
            <a:r>
              <a:rPr lang="en-ID" sz="3200" dirty="0" err="1"/>
              <a:t>Preprocessing</a:t>
            </a:r>
            <a:endParaRPr sz="3200" dirty="0"/>
          </a:p>
        </p:txBody>
      </p:sp>
      <p:sp>
        <p:nvSpPr>
          <p:cNvPr id="1761" name="Google Shape;1761;p51"/>
          <p:cNvSpPr/>
          <p:nvPr/>
        </p:nvSpPr>
        <p:spPr>
          <a:xfrm>
            <a:off x="2313925" y="3328872"/>
            <a:ext cx="9729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51"/>
          <p:cNvSpPr/>
          <p:nvPr/>
        </p:nvSpPr>
        <p:spPr>
          <a:xfrm>
            <a:off x="4659678" y="3344778"/>
            <a:ext cx="9729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" name="Google Shape;1763;p51"/>
          <p:cNvSpPr/>
          <p:nvPr/>
        </p:nvSpPr>
        <p:spPr>
          <a:xfrm>
            <a:off x="7005430" y="3352722"/>
            <a:ext cx="9729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" name="Google Shape;1764;p51"/>
          <p:cNvSpPr/>
          <p:nvPr/>
        </p:nvSpPr>
        <p:spPr>
          <a:xfrm>
            <a:off x="2313925" y="1323901"/>
            <a:ext cx="9729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5" name="Google Shape;1765;p51"/>
          <p:cNvSpPr/>
          <p:nvPr/>
        </p:nvSpPr>
        <p:spPr>
          <a:xfrm>
            <a:off x="4659688" y="1323901"/>
            <a:ext cx="9729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51"/>
          <p:cNvSpPr/>
          <p:nvPr/>
        </p:nvSpPr>
        <p:spPr>
          <a:xfrm>
            <a:off x="7005430" y="1323901"/>
            <a:ext cx="9729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51"/>
          <p:cNvSpPr/>
          <p:nvPr/>
        </p:nvSpPr>
        <p:spPr>
          <a:xfrm rot="5400000">
            <a:off x="7962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8" name="Google Shape;1768;p51"/>
          <p:cNvSpPr/>
          <p:nvPr/>
        </p:nvSpPr>
        <p:spPr>
          <a:xfrm rot="-5400000" flipH="1">
            <a:off x="723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9" name="Google Shape;1769;p51"/>
          <p:cNvGrpSpPr/>
          <p:nvPr/>
        </p:nvGrpSpPr>
        <p:grpSpPr>
          <a:xfrm>
            <a:off x="758107" y="1214481"/>
            <a:ext cx="907184" cy="3393266"/>
            <a:chOff x="-766196" y="2417025"/>
            <a:chExt cx="364156" cy="1362156"/>
          </a:xfrm>
        </p:grpSpPr>
        <p:sp>
          <p:nvSpPr>
            <p:cNvPr id="1770" name="Google Shape;1770;p51"/>
            <p:cNvSpPr/>
            <p:nvPr/>
          </p:nvSpPr>
          <p:spPr>
            <a:xfrm>
              <a:off x="-766196" y="3565934"/>
              <a:ext cx="364156" cy="213247"/>
            </a:xfrm>
            <a:custGeom>
              <a:avLst/>
              <a:gdLst/>
              <a:ahLst/>
              <a:cxnLst/>
              <a:rect l="l" t="t" r="r" b="b"/>
              <a:pathLst>
                <a:path w="5060" h="2963" extrusionOk="0">
                  <a:moveTo>
                    <a:pt x="2552" y="2962"/>
                  </a:moveTo>
                  <a:lnTo>
                    <a:pt x="1" y="1481"/>
                  </a:lnTo>
                  <a:lnTo>
                    <a:pt x="2606" y="0"/>
                  </a:lnTo>
                  <a:lnTo>
                    <a:pt x="5059" y="1481"/>
                  </a:ln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1"/>
            <p:cNvSpPr/>
            <p:nvPr/>
          </p:nvSpPr>
          <p:spPr>
            <a:xfrm>
              <a:off x="-685757" y="3637383"/>
              <a:ext cx="102665" cy="113405"/>
            </a:xfrm>
            <a:custGeom>
              <a:avLst/>
              <a:gdLst/>
              <a:ahLst/>
              <a:cxnLst/>
              <a:rect l="l" t="t" r="r" b="b"/>
              <a:pathLst>
                <a:path w="3231" h="3569" extrusionOk="0">
                  <a:moveTo>
                    <a:pt x="1" y="0"/>
                  </a:moveTo>
                  <a:lnTo>
                    <a:pt x="1" y="1695"/>
                  </a:lnTo>
                  <a:lnTo>
                    <a:pt x="3230" y="3569"/>
                  </a:lnTo>
                  <a:lnTo>
                    <a:pt x="3230" y="18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1"/>
            <p:cNvSpPr/>
            <p:nvPr/>
          </p:nvSpPr>
          <p:spPr>
            <a:xfrm>
              <a:off x="-583121" y="3637383"/>
              <a:ext cx="100949" cy="113405"/>
            </a:xfrm>
            <a:custGeom>
              <a:avLst/>
              <a:gdLst/>
              <a:ahLst/>
              <a:cxnLst/>
              <a:rect l="l" t="t" r="r" b="b"/>
              <a:pathLst>
                <a:path w="3177" h="3569" extrusionOk="0">
                  <a:moveTo>
                    <a:pt x="3176" y="0"/>
                  </a:moveTo>
                  <a:lnTo>
                    <a:pt x="3176" y="1713"/>
                  </a:lnTo>
                  <a:lnTo>
                    <a:pt x="0" y="3569"/>
                  </a:lnTo>
                  <a:lnTo>
                    <a:pt x="0" y="18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1"/>
            <p:cNvSpPr/>
            <p:nvPr/>
          </p:nvSpPr>
          <p:spPr>
            <a:xfrm>
              <a:off x="-685757" y="3577835"/>
              <a:ext cx="203582" cy="119093"/>
            </a:xfrm>
            <a:custGeom>
              <a:avLst/>
              <a:gdLst/>
              <a:ahLst/>
              <a:cxnLst/>
              <a:rect l="l" t="t" r="r" b="b"/>
              <a:pathLst>
                <a:path w="6407" h="3748" extrusionOk="0">
                  <a:moveTo>
                    <a:pt x="3230" y="3748"/>
                  </a:moveTo>
                  <a:lnTo>
                    <a:pt x="1" y="1874"/>
                  </a:lnTo>
                  <a:lnTo>
                    <a:pt x="3293" y="1"/>
                  </a:lnTo>
                  <a:lnTo>
                    <a:pt x="6406" y="187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1"/>
            <p:cNvSpPr/>
            <p:nvPr/>
          </p:nvSpPr>
          <p:spPr>
            <a:xfrm>
              <a:off x="-664499" y="3609039"/>
              <a:ext cx="81122" cy="76006"/>
            </a:xfrm>
            <a:custGeom>
              <a:avLst/>
              <a:gdLst/>
              <a:ahLst/>
              <a:cxnLst/>
              <a:rect l="l" t="t" r="r" b="b"/>
              <a:pathLst>
                <a:path w="2553" h="2392" extrusionOk="0">
                  <a:moveTo>
                    <a:pt x="1" y="0"/>
                  </a:moveTo>
                  <a:lnTo>
                    <a:pt x="1" y="919"/>
                  </a:lnTo>
                  <a:lnTo>
                    <a:pt x="2552" y="2391"/>
                  </a:lnTo>
                  <a:lnTo>
                    <a:pt x="2552" y="14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1"/>
            <p:cNvSpPr/>
            <p:nvPr/>
          </p:nvSpPr>
          <p:spPr>
            <a:xfrm>
              <a:off x="-583407" y="3609039"/>
              <a:ext cx="79692" cy="76006"/>
            </a:xfrm>
            <a:custGeom>
              <a:avLst/>
              <a:gdLst/>
              <a:ahLst/>
              <a:cxnLst/>
              <a:rect l="l" t="t" r="r" b="b"/>
              <a:pathLst>
                <a:path w="2508" h="2392" extrusionOk="0">
                  <a:moveTo>
                    <a:pt x="2507" y="0"/>
                  </a:moveTo>
                  <a:lnTo>
                    <a:pt x="2507" y="928"/>
                  </a:lnTo>
                  <a:lnTo>
                    <a:pt x="0" y="2391"/>
                  </a:lnTo>
                  <a:lnTo>
                    <a:pt x="0" y="14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1"/>
            <p:cNvSpPr/>
            <p:nvPr/>
          </p:nvSpPr>
          <p:spPr>
            <a:xfrm>
              <a:off x="-664499" y="3561978"/>
              <a:ext cx="160781" cy="94149"/>
            </a:xfrm>
            <a:custGeom>
              <a:avLst/>
              <a:gdLst/>
              <a:ahLst/>
              <a:cxnLst/>
              <a:rect l="l" t="t" r="r" b="b"/>
              <a:pathLst>
                <a:path w="5060" h="2963" extrusionOk="0">
                  <a:moveTo>
                    <a:pt x="2552" y="2962"/>
                  </a:moveTo>
                  <a:lnTo>
                    <a:pt x="1" y="1481"/>
                  </a:lnTo>
                  <a:lnTo>
                    <a:pt x="2606" y="0"/>
                  </a:lnTo>
                  <a:lnTo>
                    <a:pt x="5059" y="14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1"/>
            <p:cNvSpPr/>
            <p:nvPr/>
          </p:nvSpPr>
          <p:spPr>
            <a:xfrm>
              <a:off x="-606953" y="2856392"/>
              <a:ext cx="42293" cy="766540"/>
            </a:xfrm>
            <a:custGeom>
              <a:avLst/>
              <a:gdLst/>
              <a:ahLst/>
              <a:cxnLst/>
              <a:rect l="l" t="t" r="r" b="b"/>
              <a:pathLst>
                <a:path w="1331" h="24124" extrusionOk="0">
                  <a:moveTo>
                    <a:pt x="1" y="23704"/>
                  </a:moveTo>
                  <a:lnTo>
                    <a:pt x="1" y="23704"/>
                  </a:lnTo>
                  <a:lnTo>
                    <a:pt x="1" y="1"/>
                  </a:lnTo>
                  <a:lnTo>
                    <a:pt x="1330" y="1"/>
                  </a:lnTo>
                  <a:lnTo>
                    <a:pt x="1330" y="23704"/>
                  </a:lnTo>
                  <a:lnTo>
                    <a:pt x="1330" y="23704"/>
                  </a:lnTo>
                  <a:cubicBezTo>
                    <a:pt x="1330" y="23802"/>
                    <a:pt x="1268" y="23891"/>
                    <a:pt x="1134" y="23972"/>
                  </a:cubicBezTo>
                  <a:cubicBezTo>
                    <a:pt x="875" y="24123"/>
                    <a:pt x="456" y="24123"/>
                    <a:pt x="197" y="23972"/>
                  </a:cubicBezTo>
                  <a:cubicBezTo>
                    <a:pt x="63" y="23900"/>
                    <a:pt x="1" y="23802"/>
                    <a:pt x="1" y="2370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1"/>
            <p:cNvSpPr/>
            <p:nvPr/>
          </p:nvSpPr>
          <p:spPr>
            <a:xfrm>
              <a:off x="-607493" y="2838534"/>
              <a:ext cx="43659" cy="32633"/>
            </a:xfrm>
            <a:custGeom>
              <a:avLst/>
              <a:gdLst/>
              <a:ahLst/>
              <a:cxnLst/>
              <a:rect l="l" t="t" r="r" b="b"/>
              <a:pathLst>
                <a:path w="1374" h="1027" extrusionOk="0">
                  <a:moveTo>
                    <a:pt x="0" y="509"/>
                  </a:moveTo>
                  <a:cubicBezTo>
                    <a:pt x="116" y="1027"/>
                    <a:pt x="1249" y="1018"/>
                    <a:pt x="1374" y="509"/>
                  </a:cubicBezTo>
                  <a:cubicBezTo>
                    <a:pt x="1258" y="1"/>
                    <a:pt x="116" y="1"/>
                    <a:pt x="0" y="50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1"/>
            <p:cNvSpPr/>
            <p:nvPr/>
          </p:nvSpPr>
          <p:spPr>
            <a:xfrm>
              <a:off x="-675271" y="2431769"/>
              <a:ext cx="207268" cy="502331"/>
            </a:xfrm>
            <a:custGeom>
              <a:avLst/>
              <a:gdLst/>
              <a:ahLst/>
              <a:cxnLst/>
              <a:rect l="l" t="t" r="r" b="b"/>
              <a:pathLst>
                <a:path w="6523" h="15809" extrusionOk="0">
                  <a:moveTo>
                    <a:pt x="6522" y="0"/>
                  </a:moveTo>
                  <a:lnTo>
                    <a:pt x="6522" y="12053"/>
                  </a:lnTo>
                  <a:lnTo>
                    <a:pt x="1" y="15808"/>
                  </a:lnTo>
                  <a:lnTo>
                    <a:pt x="1" y="3756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1"/>
            <p:cNvSpPr/>
            <p:nvPr/>
          </p:nvSpPr>
          <p:spPr>
            <a:xfrm>
              <a:off x="-698785" y="2536376"/>
              <a:ext cx="23545" cy="397728"/>
            </a:xfrm>
            <a:custGeom>
              <a:avLst/>
              <a:gdLst/>
              <a:ahLst/>
              <a:cxnLst/>
              <a:rect l="l" t="t" r="r" b="b"/>
              <a:pathLst>
                <a:path w="741" h="12517" extrusionOk="0">
                  <a:moveTo>
                    <a:pt x="1" y="0"/>
                  </a:moveTo>
                  <a:lnTo>
                    <a:pt x="1" y="12070"/>
                  </a:lnTo>
                  <a:lnTo>
                    <a:pt x="741" y="12516"/>
                  </a:lnTo>
                  <a:lnTo>
                    <a:pt x="741" y="4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1"/>
            <p:cNvSpPr/>
            <p:nvPr/>
          </p:nvSpPr>
          <p:spPr>
            <a:xfrm>
              <a:off x="-698785" y="2417025"/>
              <a:ext cx="230782" cy="134122"/>
            </a:xfrm>
            <a:custGeom>
              <a:avLst/>
              <a:gdLst/>
              <a:ahLst/>
              <a:cxnLst/>
              <a:rect l="l" t="t" r="r" b="b"/>
              <a:pathLst>
                <a:path w="7263" h="4221" extrusionOk="0">
                  <a:moveTo>
                    <a:pt x="741" y="4220"/>
                  </a:moveTo>
                  <a:lnTo>
                    <a:pt x="7262" y="464"/>
                  </a:lnTo>
                  <a:lnTo>
                    <a:pt x="6406" y="0"/>
                  </a:lnTo>
                  <a:lnTo>
                    <a:pt x="1" y="375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1"/>
            <p:cNvSpPr/>
            <p:nvPr/>
          </p:nvSpPr>
          <p:spPr>
            <a:xfrm>
              <a:off x="-657127" y="2476001"/>
              <a:ext cx="170981" cy="350669"/>
            </a:xfrm>
            <a:custGeom>
              <a:avLst/>
              <a:gdLst/>
              <a:ahLst/>
              <a:cxnLst/>
              <a:rect l="l" t="t" r="r" b="b"/>
              <a:pathLst>
                <a:path w="5381" h="11036" extrusionOk="0">
                  <a:moveTo>
                    <a:pt x="5380" y="0"/>
                  </a:moveTo>
                  <a:lnTo>
                    <a:pt x="5380" y="7949"/>
                  </a:lnTo>
                  <a:lnTo>
                    <a:pt x="1" y="11035"/>
                  </a:lnTo>
                  <a:lnTo>
                    <a:pt x="1" y="308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1"/>
            <p:cNvSpPr/>
            <p:nvPr/>
          </p:nvSpPr>
          <p:spPr>
            <a:xfrm>
              <a:off x="-611465" y="2527574"/>
              <a:ext cx="95261" cy="243238"/>
            </a:xfrm>
            <a:custGeom>
              <a:avLst/>
              <a:gdLst/>
              <a:ahLst/>
              <a:cxnLst/>
              <a:rect l="l" t="t" r="r" b="b"/>
              <a:pathLst>
                <a:path w="2998" h="7655" extrusionOk="0">
                  <a:moveTo>
                    <a:pt x="1499" y="3034"/>
                  </a:moveTo>
                  <a:lnTo>
                    <a:pt x="839" y="3417"/>
                  </a:lnTo>
                  <a:lnTo>
                    <a:pt x="839" y="1740"/>
                  </a:lnTo>
                  <a:lnTo>
                    <a:pt x="1499" y="1366"/>
                  </a:lnTo>
                  <a:cubicBezTo>
                    <a:pt x="1900" y="1134"/>
                    <a:pt x="2230" y="1321"/>
                    <a:pt x="2230" y="1776"/>
                  </a:cubicBezTo>
                  <a:cubicBezTo>
                    <a:pt x="2230" y="2240"/>
                    <a:pt x="1900" y="2811"/>
                    <a:pt x="1499" y="3034"/>
                  </a:cubicBezTo>
                  <a:close/>
                  <a:moveTo>
                    <a:pt x="1499" y="482"/>
                  </a:moveTo>
                  <a:lnTo>
                    <a:pt x="839" y="857"/>
                  </a:lnTo>
                  <a:lnTo>
                    <a:pt x="0" y="1348"/>
                  </a:lnTo>
                  <a:lnTo>
                    <a:pt x="0" y="1348"/>
                  </a:lnTo>
                  <a:lnTo>
                    <a:pt x="0" y="4791"/>
                  </a:lnTo>
                  <a:lnTo>
                    <a:pt x="0" y="7655"/>
                  </a:lnTo>
                  <a:lnTo>
                    <a:pt x="839" y="7164"/>
                  </a:lnTo>
                  <a:lnTo>
                    <a:pt x="839" y="4301"/>
                  </a:lnTo>
                  <a:lnTo>
                    <a:pt x="1499" y="3917"/>
                  </a:lnTo>
                  <a:cubicBezTo>
                    <a:pt x="1918" y="3685"/>
                    <a:pt x="2293" y="3275"/>
                    <a:pt x="2561" y="2811"/>
                  </a:cubicBezTo>
                  <a:cubicBezTo>
                    <a:pt x="2828" y="2338"/>
                    <a:pt x="2998" y="1812"/>
                    <a:pt x="2998" y="1330"/>
                  </a:cubicBezTo>
                  <a:cubicBezTo>
                    <a:pt x="2998" y="384"/>
                    <a:pt x="2329" y="1"/>
                    <a:pt x="1499" y="4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51"/>
          <p:cNvGrpSpPr/>
          <p:nvPr/>
        </p:nvGrpSpPr>
        <p:grpSpPr>
          <a:xfrm>
            <a:off x="2629930" y="1551845"/>
            <a:ext cx="340890" cy="178912"/>
            <a:chOff x="2084325" y="363300"/>
            <a:chExt cx="484150" cy="254100"/>
          </a:xfrm>
        </p:grpSpPr>
        <p:sp>
          <p:nvSpPr>
            <p:cNvPr id="1785" name="Google Shape;1785;p51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6" name="Google Shape;1786;p51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87" name="Google Shape;1787;p51"/>
          <p:cNvGrpSpPr/>
          <p:nvPr/>
        </p:nvGrpSpPr>
        <p:grpSpPr>
          <a:xfrm>
            <a:off x="2630749" y="3476645"/>
            <a:ext cx="339253" cy="339253"/>
            <a:chOff x="3271200" y="1435075"/>
            <a:chExt cx="481825" cy="481825"/>
          </a:xfrm>
        </p:grpSpPr>
        <p:sp>
          <p:nvSpPr>
            <p:cNvPr id="1788" name="Google Shape;1788;p51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9" name="Google Shape;1789;p51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90" name="Google Shape;1790;p51"/>
          <p:cNvGrpSpPr/>
          <p:nvPr/>
        </p:nvGrpSpPr>
        <p:grpSpPr>
          <a:xfrm>
            <a:off x="4979698" y="1474860"/>
            <a:ext cx="332881" cy="332881"/>
            <a:chOff x="6239925" y="2032450"/>
            <a:chExt cx="472775" cy="472775"/>
          </a:xfrm>
        </p:grpSpPr>
        <p:sp>
          <p:nvSpPr>
            <p:cNvPr id="1791" name="Google Shape;1791;p51"/>
            <p:cNvSpPr/>
            <p:nvPr/>
          </p:nvSpPr>
          <p:spPr>
            <a:xfrm>
              <a:off x="6239925" y="2032450"/>
              <a:ext cx="472775" cy="472775"/>
            </a:xfrm>
            <a:custGeom>
              <a:avLst/>
              <a:gdLst/>
              <a:ahLst/>
              <a:cxnLst/>
              <a:rect l="l" t="t" r="r" b="b"/>
              <a:pathLst>
                <a:path w="18911" h="18911" extrusionOk="0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2" name="Google Shape;1792;p51"/>
            <p:cNvSpPr/>
            <p:nvPr/>
          </p:nvSpPr>
          <p:spPr>
            <a:xfrm>
              <a:off x="6329800" y="2122325"/>
              <a:ext cx="292950" cy="293025"/>
            </a:xfrm>
            <a:custGeom>
              <a:avLst/>
              <a:gdLst/>
              <a:ahLst/>
              <a:cxnLst/>
              <a:rect l="l" t="t" r="r" b="b"/>
              <a:pathLst>
                <a:path w="11718" h="11721" extrusionOk="0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93" name="Google Shape;1793;p51"/>
          <p:cNvGrpSpPr/>
          <p:nvPr/>
        </p:nvGrpSpPr>
        <p:grpSpPr>
          <a:xfrm>
            <a:off x="5006990" y="3524353"/>
            <a:ext cx="278296" cy="339253"/>
            <a:chOff x="3907325" y="2620775"/>
            <a:chExt cx="395250" cy="481825"/>
          </a:xfrm>
        </p:grpSpPr>
        <p:sp>
          <p:nvSpPr>
            <p:cNvPr id="1794" name="Google Shape;1794;p51"/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5" name="Google Shape;1795;p51"/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6" name="Google Shape;1796;p51"/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7" name="Google Shape;1797;p51"/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98" name="Google Shape;1798;p51"/>
          <p:cNvGrpSpPr/>
          <p:nvPr/>
        </p:nvGrpSpPr>
        <p:grpSpPr>
          <a:xfrm>
            <a:off x="7322254" y="1486918"/>
            <a:ext cx="339253" cy="308765"/>
            <a:chOff x="1492675" y="4420975"/>
            <a:chExt cx="481825" cy="438525"/>
          </a:xfrm>
        </p:grpSpPr>
        <p:sp>
          <p:nvSpPr>
            <p:cNvPr id="1799" name="Google Shape;1799;p51"/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00" name="Google Shape;1800;p51"/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01" name="Google Shape;1801;p51"/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02" name="Google Shape;1802;p51"/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03" name="Google Shape;1803;p51"/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04" name="Google Shape;1804;p51"/>
          <p:cNvGrpSpPr/>
          <p:nvPr/>
        </p:nvGrpSpPr>
        <p:grpSpPr>
          <a:xfrm>
            <a:off x="7322254" y="3500495"/>
            <a:ext cx="339253" cy="339253"/>
            <a:chOff x="5660400" y="238125"/>
            <a:chExt cx="481825" cy="481825"/>
          </a:xfrm>
        </p:grpSpPr>
        <p:sp>
          <p:nvSpPr>
            <p:cNvPr id="1805" name="Google Shape;1805;p51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06" name="Google Shape;1806;p51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9" name="Google Shape;4671;p78">
            <a:extLst>
              <a:ext uri="{FF2B5EF4-FFF2-40B4-BE49-F238E27FC236}">
                <a16:creationId xmlns:a16="http://schemas.microsoft.com/office/drawing/2014/main" id="{F93846C5-6847-F66B-7386-4D844360C148}"/>
              </a:ext>
            </a:extLst>
          </p:cNvPr>
          <p:cNvGrpSpPr/>
          <p:nvPr/>
        </p:nvGrpSpPr>
        <p:grpSpPr>
          <a:xfrm rot="10800000">
            <a:off x="5793251" y="3581937"/>
            <a:ext cx="1101782" cy="116749"/>
            <a:chOff x="6336019" y="3733725"/>
            <a:chExt cx="2566206" cy="351310"/>
          </a:xfrm>
          <a:solidFill>
            <a:schemeClr val="tx1">
              <a:lumMod val="75000"/>
            </a:schemeClr>
          </a:solidFill>
        </p:grpSpPr>
        <p:sp>
          <p:nvSpPr>
            <p:cNvPr id="40" name="Google Shape;4672;p78">
              <a:extLst>
                <a:ext uri="{FF2B5EF4-FFF2-40B4-BE49-F238E27FC236}">
                  <a16:creationId xmlns:a16="http://schemas.microsoft.com/office/drawing/2014/main" id="{24249735-142A-6C01-986E-F05AC53EBAC5}"/>
                </a:ext>
              </a:extLst>
            </p:cNvPr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673;p78">
              <a:extLst>
                <a:ext uri="{FF2B5EF4-FFF2-40B4-BE49-F238E27FC236}">
                  <a16:creationId xmlns:a16="http://schemas.microsoft.com/office/drawing/2014/main" id="{FE50E252-7BEF-9E05-2D10-BC8E2BFA1748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674;p78">
              <a:extLst>
                <a:ext uri="{FF2B5EF4-FFF2-40B4-BE49-F238E27FC236}">
                  <a16:creationId xmlns:a16="http://schemas.microsoft.com/office/drawing/2014/main" id="{79EA1E11-AD0D-348B-9408-C406E2D06A75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675;p78">
              <a:extLst>
                <a:ext uri="{FF2B5EF4-FFF2-40B4-BE49-F238E27FC236}">
                  <a16:creationId xmlns:a16="http://schemas.microsoft.com/office/drawing/2014/main" id="{CE85C29E-C898-7B3A-8CFD-C3F9C0492018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671;p78">
            <a:extLst>
              <a:ext uri="{FF2B5EF4-FFF2-40B4-BE49-F238E27FC236}">
                <a16:creationId xmlns:a16="http://schemas.microsoft.com/office/drawing/2014/main" id="{CC290B2B-8597-7420-69C3-905552B06E7C}"/>
              </a:ext>
            </a:extLst>
          </p:cNvPr>
          <p:cNvGrpSpPr/>
          <p:nvPr/>
        </p:nvGrpSpPr>
        <p:grpSpPr>
          <a:xfrm>
            <a:off x="5794876" y="1612337"/>
            <a:ext cx="1101782" cy="116749"/>
            <a:chOff x="6336019" y="3733725"/>
            <a:chExt cx="2566206" cy="351310"/>
          </a:xfrm>
          <a:solidFill>
            <a:schemeClr val="tx1">
              <a:lumMod val="75000"/>
            </a:schemeClr>
          </a:solidFill>
        </p:grpSpPr>
        <p:sp>
          <p:nvSpPr>
            <p:cNvPr id="45" name="Google Shape;4672;p78">
              <a:extLst>
                <a:ext uri="{FF2B5EF4-FFF2-40B4-BE49-F238E27FC236}">
                  <a16:creationId xmlns:a16="http://schemas.microsoft.com/office/drawing/2014/main" id="{645C054C-D223-486A-19D6-578294EE4702}"/>
                </a:ext>
              </a:extLst>
            </p:cNvPr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73;p78">
              <a:extLst>
                <a:ext uri="{FF2B5EF4-FFF2-40B4-BE49-F238E27FC236}">
                  <a16:creationId xmlns:a16="http://schemas.microsoft.com/office/drawing/2014/main" id="{92F86D89-4294-D5E1-04B9-DF03E2DD076E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674;p78">
              <a:extLst>
                <a:ext uri="{FF2B5EF4-FFF2-40B4-BE49-F238E27FC236}">
                  <a16:creationId xmlns:a16="http://schemas.microsoft.com/office/drawing/2014/main" id="{8B8C60B7-5667-B042-B3D4-5AE426D26BC7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675;p78">
              <a:extLst>
                <a:ext uri="{FF2B5EF4-FFF2-40B4-BE49-F238E27FC236}">
                  <a16:creationId xmlns:a16="http://schemas.microsoft.com/office/drawing/2014/main" id="{F8D31B68-180F-ECD4-7AE3-9FADC04C4141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671;p78">
            <a:extLst>
              <a:ext uri="{FF2B5EF4-FFF2-40B4-BE49-F238E27FC236}">
                <a16:creationId xmlns:a16="http://schemas.microsoft.com/office/drawing/2014/main" id="{0D9D9B10-A849-ACB9-E600-E0378FB6F07F}"/>
              </a:ext>
            </a:extLst>
          </p:cNvPr>
          <p:cNvGrpSpPr/>
          <p:nvPr/>
        </p:nvGrpSpPr>
        <p:grpSpPr>
          <a:xfrm>
            <a:off x="3409789" y="1627711"/>
            <a:ext cx="1101782" cy="116749"/>
            <a:chOff x="6336019" y="3733725"/>
            <a:chExt cx="2566206" cy="351310"/>
          </a:xfrm>
          <a:solidFill>
            <a:schemeClr val="tx1">
              <a:lumMod val="75000"/>
            </a:schemeClr>
          </a:solidFill>
        </p:grpSpPr>
        <p:sp>
          <p:nvSpPr>
            <p:cNvPr id="50" name="Google Shape;4672;p78">
              <a:extLst>
                <a:ext uri="{FF2B5EF4-FFF2-40B4-BE49-F238E27FC236}">
                  <a16:creationId xmlns:a16="http://schemas.microsoft.com/office/drawing/2014/main" id="{23C127B7-CBC4-FE96-C5EF-6E2107370B2E}"/>
                </a:ext>
              </a:extLst>
            </p:cNvPr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673;p78">
              <a:extLst>
                <a:ext uri="{FF2B5EF4-FFF2-40B4-BE49-F238E27FC236}">
                  <a16:creationId xmlns:a16="http://schemas.microsoft.com/office/drawing/2014/main" id="{A2195C4B-AAE9-D991-2864-00356951E598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674;p78">
              <a:extLst>
                <a:ext uri="{FF2B5EF4-FFF2-40B4-BE49-F238E27FC236}">
                  <a16:creationId xmlns:a16="http://schemas.microsoft.com/office/drawing/2014/main" id="{0CB1A4B4-D60D-F10E-CD03-BB6E8F1548E2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675;p78">
              <a:extLst>
                <a:ext uri="{FF2B5EF4-FFF2-40B4-BE49-F238E27FC236}">
                  <a16:creationId xmlns:a16="http://schemas.microsoft.com/office/drawing/2014/main" id="{D9293493-F87A-4732-A31D-E8CFFB5D64A9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4671;p78">
            <a:extLst>
              <a:ext uri="{FF2B5EF4-FFF2-40B4-BE49-F238E27FC236}">
                <a16:creationId xmlns:a16="http://schemas.microsoft.com/office/drawing/2014/main" id="{011C003E-9E0F-4A6C-403C-A61C2EC97057}"/>
              </a:ext>
            </a:extLst>
          </p:cNvPr>
          <p:cNvGrpSpPr/>
          <p:nvPr/>
        </p:nvGrpSpPr>
        <p:grpSpPr>
          <a:xfrm rot="10800000">
            <a:off x="3443613" y="3581937"/>
            <a:ext cx="1101782" cy="116749"/>
            <a:chOff x="6336019" y="3733725"/>
            <a:chExt cx="2566206" cy="351310"/>
          </a:xfrm>
          <a:solidFill>
            <a:schemeClr val="tx1">
              <a:lumMod val="75000"/>
            </a:schemeClr>
          </a:solidFill>
        </p:grpSpPr>
        <p:sp>
          <p:nvSpPr>
            <p:cNvPr id="55" name="Google Shape;4672;p78">
              <a:extLst>
                <a:ext uri="{FF2B5EF4-FFF2-40B4-BE49-F238E27FC236}">
                  <a16:creationId xmlns:a16="http://schemas.microsoft.com/office/drawing/2014/main" id="{F6B46D0E-046C-39A0-3AA2-9DAC962FAEE2}"/>
                </a:ext>
              </a:extLst>
            </p:cNvPr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673;p78">
              <a:extLst>
                <a:ext uri="{FF2B5EF4-FFF2-40B4-BE49-F238E27FC236}">
                  <a16:creationId xmlns:a16="http://schemas.microsoft.com/office/drawing/2014/main" id="{D428F9C0-BD14-AFDA-05A8-F4C72954260E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674;p78">
              <a:extLst>
                <a:ext uri="{FF2B5EF4-FFF2-40B4-BE49-F238E27FC236}">
                  <a16:creationId xmlns:a16="http://schemas.microsoft.com/office/drawing/2014/main" id="{0D698092-F3BC-D5C1-5B2A-4E22C325A2A7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675;p78">
              <a:extLst>
                <a:ext uri="{FF2B5EF4-FFF2-40B4-BE49-F238E27FC236}">
                  <a16:creationId xmlns:a16="http://schemas.microsoft.com/office/drawing/2014/main" id="{86D311E5-3A91-7FA9-9465-45F5394658EC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4671;p78">
            <a:extLst>
              <a:ext uri="{FF2B5EF4-FFF2-40B4-BE49-F238E27FC236}">
                <a16:creationId xmlns:a16="http://schemas.microsoft.com/office/drawing/2014/main" id="{333E66C6-5B17-F4CA-EFE1-C18F870C4AF2}"/>
              </a:ext>
            </a:extLst>
          </p:cNvPr>
          <p:cNvGrpSpPr/>
          <p:nvPr/>
        </p:nvGrpSpPr>
        <p:grpSpPr>
          <a:xfrm rot="5400000" flipV="1">
            <a:off x="7291921" y="2900066"/>
            <a:ext cx="554010" cy="58705"/>
            <a:chOff x="6336019" y="3733725"/>
            <a:chExt cx="2566206" cy="351310"/>
          </a:xfrm>
          <a:solidFill>
            <a:schemeClr val="tx1">
              <a:lumMod val="75000"/>
            </a:schemeClr>
          </a:solidFill>
        </p:grpSpPr>
        <p:sp>
          <p:nvSpPr>
            <p:cNvPr id="60" name="Google Shape;4672;p78">
              <a:extLst>
                <a:ext uri="{FF2B5EF4-FFF2-40B4-BE49-F238E27FC236}">
                  <a16:creationId xmlns:a16="http://schemas.microsoft.com/office/drawing/2014/main" id="{A13055EA-2392-32BF-04B7-3D6663C71498}"/>
                </a:ext>
              </a:extLst>
            </p:cNvPr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673;p78">
              <a:extLst>
                <a:ext uri="{FF2B5EF4-FFF2-40B4-BE49-F238E27FC236}">
                  <a16:creationId xmlns:a16="http://schemas.microsoft.com/office/drawing/2014/main" id="{AF811832-53BC-30D4-D9E3-11780915A604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674;p78">
              <a:extLst>
                <a:ext uri="{FF2B5EF4-FFF2-40B4-BE49-F238E27FC236}">
                  <a16:creationId xmlns:a16="http://schemas.microsoft.com/office/drawing/2014/main" id="{EB0C3469-103D-684E-BA0A-2DC33984B59C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675;p78">
              <a:extLst>
                <a:ext uri="{FF2B5EF4-FFF2-40B4-BE49-F238E27FC236}">
                  <a16:creationId xmlns:a16="http://schemas.microsoft.com/office/drawing/2014/main" id="{DDE1F477-062A-771B-FBE2-743A2A5A5F25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A767-F4EA-5140-4225-EB21FC4BA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3996A1-936B-050C-6DFB-07D6173A2CF4}"/>
              </a:ext>
            </a:extLst>
          </p:cNvPr>
          <p:cNvSpPr/>
          <p:nvPr/>
        </p:nvSpPr>
        <p:spPr>
          <a:xfrm>
            <a:off x="0" y="288495"/>
            <a:ext cx="9144000" cy="4509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1388;p46">
            <a:extLst>
              <a:ext uri="{FF2B5EF4-FFF2-40B4-BE49-F238E27FC236}">
                <a16:creationId xmlns:a16="http://schemas.microsoft.com/office/drawing/2014/main" id="{BDE30856-8296-D933-EF36-B989255E0AAA}"/>
              </a:ext>
            </a:extLst>
          </p:cNvPr>
          <p:cNvSpPr txBox="1">
            <a:spLocks/>
          </p:cNvSpPr>
          <p:nvPr/>
        </p:nvSpPr>
        <p:spPr>
          <a:xfrm>
            <a:off x="913358" y="288495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ammersmith One"/>
              <a:buNone/>
              <a:defRPr sz="35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ID" dirty="0"/>
              <a:t>EDA (Exploratory Data Analysis)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E2E09B-AC47-29A2-A6FE-3E8F52EC5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39" y="1378768"/>
            <a:ext cx="3814018" cy="3211529"/>
          </a:xfrm>
          <a:prstGeom prst="rect">
            <a:avLst/>
          </a:prstGeom>
        </p:spPr>
      </p:pic>
      <p:sp>
        <p:nvSpPr>
          <p:cNvPr id="8" name="Google Shape;2659;p61">
            <a:extLst>
              <a:ext uri="{FF2B5EF4-FFF2-40B4-BE49-F238E27FC236}">
                <a16:creationId xmlns:a16="http://schemas.microsoft.com/office/drawing/2014/main" id="{CB86FEA0-4776-A45E-8E12-AA0ADB683661}"/>
              </a:ext>
            </a:extLst>
          </p:cNvPr>
          <p:cNvSpPr txBox="1">
            <a:spLocks/>
          </p:cNvSpPr>
          <p:nvPr/>
        </p:nvSpPr>
        <p:spPr>
          <a:xfrm>
            <a:off x="4755402" y="1026360"/>
            <a:ext cx="3675348" cy="1622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dirty="0" err="1"/>
              <a:t>Korelasi</a:t>
            </a:r>
            <a:r>
              <a:rPr lang="en-ID" dirty="0"/>
              <a:t> Heatmap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median_speed_kmh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korelasi</a:t>
            </a:r>
            <a:r>
              <a:rPr lang="en-ID" dirty="0"/>
              <a:t> </a:t>
            </a:r>
            <a:r>
              <a:rPr lang="en-ID" dirty="0" err="1"/>
              <a:t>sebesar</a:t>
            </a:r>
            <a:r>
              <a:rPr lang="en-ID" dirty="0"/>
              <a:t> 0.8 </a:t>
            </a:r>
            <a:r>
              <a:rPr lang="en-ID" dirty="0" err="1"/>
              <a:t>dengan</a:t>
            </a:r>
            <a:r>
              <a:rPr lang="en-ID" dirty="0"/>
              <a:t> median length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35C42F67-3BAC-8D87-081E-30C78DDD1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520" y="2149447"/>
            <a:ext cx="24384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99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A767-F4EA-5140-4225-EB21FC4BA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3996A1-936B-050C-6DFB-07D6173A2CF4}"/>
              </a:ext>
            </a:extLst>
          </p:cNvPr>
          <p:cNvSpPr/>
          <p:nvPr/>
        </p:nvSpPr>
        <p:spPr>
          <a:xfrm>
            <a:off x="0" y="389258"/>
            <a:ext cx="9144000" cy="44284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1388;p46">
            <a:extLst>
              <a:ext uri="{FF2B5EF4-FFF2-40B4-BE49-F238E27FC236}">
                <a16:creationId xmlns:a16="http://schemas.microsoft.com/office/drawing/2014/main" id="{BDE30856-8296-D933-EF36-B989255E0AAA}"/>
              </a:ext>
            </a:extLst>
          </p:cNvPr>
          <p:cNvSpPr txBox="1">
            <a:spLocks/>
          </p:cNvSpPr>
          <p:nvPr/>
        </p:nvSpPr>
        <p:spPr>
          <a:xfrm>
            <a:off x="913358" y="434293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ammersmith One"/>
              <a:buNone/>
              <a:defRPr sz="35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ID" dirty="0"/>
              <a:t>EDA (Exploratory Data Analysis)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C54F80-615C-AB37-1846-478F4F1EB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164" y="1159710"/>
            <a:ext cx="3318463" cy="3358376"/>
          </a:xfrm>
          <a:prstGeom prst="rect">
            <a:avLst/>
          </a:prstGeom>
        </p:spPr>
      </p:pic>
      <p:sp>
        <p:nvSpPr>
          <p:cNvPr id="101" name="Google Shape;2659;p61">
            <a:extLst>
              <a:ext uri="{FF2B5EF4-FFF2-40B4-BE49-F238E27FC236}">
                <a16:creationId xmlns:a16="http://schemas.microsoft.com/office/drawing/2014/main" id="{AD743FC0-D814-B9AA-F9F4-CF849C9F1B99}"/>
              </a:ext>
            </a:extLst>
          </p:cNvPr>
          <p:cNvSpPr txBox="1">
            <a:spLocks/>
          </p:cNvSpPr>
          <p:nvPr/>
        </p:nvSpPr>
        <p:spPr>
          <a:xfrm>
            <a:off x="4880349" y="1741451"/>
            <a:ext cx="3675348" cy="1622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dirty="0" err="1"/>
              <a:t>Garfik</a:t>
            </a:r>
            <a:r>
              <a:rPr lang="en-ID" dirty="0"/>
              <a:t> yang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outlier pada </a:t>
            </a:r>
            <a:r>
              <a:rPr lang="en-ID" dirty="0" err="1"/>
              <a:t>median_delay</a:t>
            </a:r>
            <a:r>
              <a:rPr lang="en-ID" dirty="0"/>
              <a:t>, </a:t>
            </a:r>
            <a:r>
              <a:rPr lang="en-ID" dirty="0" err="1"/>
              <a:t>median_speed_kmh</a:t>
            </a:r>
            <a:r>
              <a:rPr lang="en-ID" dirty="0"/>
              <a:t> dan </a:t>
            </a:r>
            <a:r>
              <a:rPr lang="en-ID" dirty="0" err="1"/>
              <a:t>median_length</a:t>
            </a:r>
            <a:r>
              <a:rPr lang="en-ID" dirty="0"/>
              <a:t> </a:t>
            </a:r>
          </a:p>
        </p:txBody>
      </p:sp>
      <p:grpSp>
        <p:nvGrpSpPr>
          <p:cNvPr id="102" name="Google Shape;2558;p60">
            <a:extLst>
              <a:ext uri="{FF2B5EF4-FFF2-40B4-BE49-F238E27FC236}">
                <a16:creationId xmlns:a16="http://schemas.microsoft.com/office/drawing/2014/main" id="{6AC94EC4-8868-242A-56C1-42D34AEB3769}"/>
              </a:ext>
            </a:extLst>
          </p:cNvPr>
          <p:cNvGrpSpPr/>
          <p:nvPr/>
        </p:nvGrpSpPr>
        <p:grpSpPr>
          <a:xfrm>
            <a:off x="5495068" y="2736645"/>
            <a:ext cx="4021654" cy="3945123"/>
            <a:chOff x="4703025" y="284899"/>
            <a:chExt cx="5615266" cy="5508409"/>
          </a:xfrm>
        </p:grpSpPr>
        <p:sp>
          <p:nvSpPr>
            <p:cNvPr id="103" name="Google Shape;2559;p60">
              <a:extLst>
                <a:ext uri="{FF2B5EF4-FFF2-40B4-BE49-F238E27FC236}">
                  <a16:creationId xmlns:a16="http://schemas.microsoft.com/office/drawing/2014/main" id="{0E78BE76-AC0D-E05A-D040-7E186C256393}"/>
                </a:ext>
              </a:extLst>
            </p:cNvPr>
            <p:cNvSpPr/>
            <p:nvPr/>
          </p:nvSpPr>
          <p:spPr>
            <a:xfrm rot="-1855420" flipH="1">
              <a:off x="4762896" y="2752734"/>
              <a:ext cx="5495524" cy="1753110"/>
            </a:xfrm>
            <a:custGeom>
              <a:avLst/>
              <a:gdLst/>
              <a:ahLst/>
              <a:cxnLst/>
              <a:rect l="l" t="t" r="r" b="b"/>
              <a:pathLst>
                <a:path w="13052" h="6924" extrusionOk="0">
                  <a:moveTo>
                    <a:pt x="6531" y="1"/>
                  </a:moveTo>
                  <a:cubicBezTo>
                    <a:pt x="2926" y="1"/>
                    <a:pt x="0" y="1553"/>
                    <a:pt x="0" y="3462"/>
                  </a:cubicBezTo>
                  <a:cubicBezTo>
                    <a:pt x="0" y="5371"/>
                    <a:pt x="2926" y="6924"/>
                    <a:pt x="6531" y="6924"/>
                  </a:cubicBezTo>
                  <a:cubicBezTo>
                    <a:pt x="10135" y="6924"/>
                    <a:pt x="13052" y="5371"/>
                    <a:pt x="13052" y="3462"/>
                  </a:cubicBezTo>
                  <a:cubicBezTo>
                    <a:pt x="13052" y="1553"/>
                    <a:pt x="10135" y="1"/>
                    <a:pt x="6531" y="1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oogle Shape;2560;p60">
              <a:extLst>
                <a:ext uri="{FF2B5EF4-FFF2-40B4-BE49-F238E27FC236}">
                  <a16:creationId xmlns:a16="http://schemas.microsoft.com/office/drawing/2014/main" id="{EE928553-FB09-FB9E-F339-7A384F1188A4}"/>
                </a:ext>
              </a:extLst>
            </p:cNvPr>
            <p:cNvGrpSpPr/>
            <p:nvPr/>
          </p:nvGrpSpPr>
          <p:grpSpPr>
            <a:xfrm>
              <a:off x="5229247" y="284899"/>
              <a:ext cx="4649252" cy="4840683"/>
              <a:chOff x="11418102" y="1254150"/>
              <a:chExt cx="898893" cy="935904"/>
            </a:xfrm>
          </p:grpSpPr>
          <p:sp>
            <p:nvSpPr>
              <p:cNvPr id="105" name="Google Shape;2561;p60">
                <a:extLst>
                  <a:ext uri="{FF2B5EF4-FFF2-40B4-BE49-F238E27FC236}">
                    <a16:creationId xmlns:a16="http://schemas.microsoft.com/office/drawing/2014/main" id="{0D462BEE-ADBD-EACD-3552-F89B9D7CAF9F}"/>
                  </a:ext>
                </a:extLst>
              </p:cNvPr>
              <p:cNvSpPr/>
              <p:nvPr/>
            </p:nvSpPr>
            <p:spPr>
              <a:xfrm>
                <a:off x="12029825" y="1514264"/>
                <a:ext cx="240699" cy="308939"/>
              </a:xfrm>
              <a:custGeom>
                <a:avLst/>
                <a:gdLst/>
                <a:ahLst/>
                <a:cxnLst/>
                <a:rect l="l" t="t" r="r" b="b"/>
                <a:pathLst>
                  <a:path w="5827" h="7479" extrusionOk="0">
                    <a:moveTo>
                      <a:pt x="4224" y="1"/>
                    </a:moveTo>
                    <a:cubicBezTo>
                      <a:pt x="3829" y="1"/>
                      <a:pt x="3384" y="129"/>
                      <a:pt x="2909" y="403"/>
                    </a:cubicBezTo>
                    <a:cubicBezTo>
                      <a:pt x="1303" y="1331"/>
                      <a:pt x="1" y="3579"/>
                      <a:pt x="1" y="5417"/>
                    </a:cubicBezTo>
                    <a:cubicBezTo>
                      <a:pt x="1" y="6354"/>
                      <a:pt x="331" y="6996"/>
                      <a:pt x="866" y="7299"/>
                    </a:cubicBezTo>
                    <a:lnTo>
                      <a:pt x="875" y="7308"/>
                    </a:lnTo>
                    <a:cubicBezTo>
                      <a:pt x="1084" y="7417"/>
                      <a:pt x="1309" y="7479"/>
                      <a:pt x="1564" y="7479"/>
                    </a:cubicBezTo>
                    <a:cubicBezTo>
                      <a:pt x="1581" y="7479"/>
                      <a:pt x="1598" y="7478"/>
                      <a:pt x="1616" y="7478"/>
                    </a:cubicBezTo>
                    <a:cubicBezTo>
                      <a:pt x="2008" y="7478"/>
                      <a:pt x="2445" y="7353"/>
                      <a:pt x="2909" y="7076"/>
                    </a:cubicBezTo>
                    <a:cubicBezTo>
                      <a:pt x="4515" y="6148"/>
                      <a:pt x="5826" y="3909"/>
                      <a:pt x="5826" y="2063"/>
                    </a:cubicBezTo>
                    <a:cubicBezTo>
                      <a:pt x="5826" y="1527"/>
                      <a:pt x="5710" y="1081"/>
                      <a:pt x="5514" y="742"/>
                    </a:cubicBezTo>
                    <a:cubicBezTo>
                      <a:pt x="5398" y="546"/>
                      <a:pt x="5255" y="377"/>
                      <a:pt x="5077" y="261"/>
                    </a:cubicBezTo>
                    <a:cubicBezTo>
                      <a:pt x="5006" y="207"/>
                      <a:pt x="4925" y="162"/>
                      <a:pt x="4836" y="127"/>
                    </a:cubicBezTo>
                    <a:lnTo>
                      <a:pt x="4836" y="118"/>
                    </a:lnTo>
                    <a:cubicBezTo>
                      <a:pt x="4650" y="41"/>
                      <a:pt x="4445" y="1"/>
                      <a:pt x="4224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562;p60">
                <a:extLst>
                  <a:ext uri="{FF2B5EF4-FFF2-40B4-BE49-F238E27FC236}">
                    <a16:creationId xmlns:a16="http://schemas.microsoft.com/office/drawing/2014/main" id="{9D92606D-5606-AE3A-44E8-73AC03AB8779}"/>
                  </a:ext>
                </a:extLst>
              </p:cNvPr>
              <p:cNvSpPr/>
              <p:nvPr/>
            </p:nvSpPr>
            <p:spPr>
              <a:xfrm>
                <a:off x="12029825" y="1514264"/>
                <a:ext cx="242516" cy="320340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755" extrusionOk="0">
                    <a:moveTo>
                      <a:pt x="4224" y="1"/>
                    </a:moveTo>
                    <a:cubicBezTo>
                      <a:pt x="3829" y="1"/>
                      <a:pt x="3384" y="129"/>
                      <a:pt x="2909" y="403"/>
                    </a:cubicBezTo>
                    <a:cubicBezTo>
                      <a:pt x="1303" y="1331"/>
                      <a:pt x="1" y="3579"/>
                      <a:pt x="1" y="5417"/>
                    </a:cubicBezTo>
                    <a:cubicBezTo>
                      <a:pt x="1" y="6354"/>
                      <a:pt x="331" y="6996"/>
                      <a:pt x="866" y="7299"/>
                    </a:cubicBezTo>
                    <a:lnTo>
                      <a:pt x="875" y="7308"/>
                    </a:lnTo>
                    <a:lnTo>
                      <a:pt x="1669" y="7754"/>
                    </a:lnTo>
                    <a:lnTo>
                      <a:pt x="1616" y="7478"/>
                    </a:lnTo>
                    <a:lnTo>
                      <a:pt x="1312" y="6006"/>
                    </a:lnTo>
                    <a:lnTo>
                      <a:pt x="2294" y="2937"/>
                    </a:lnTo>
                    <a:lnTo>
                      <a:pt x="3828" y="1278"/>
                    </a:lnTo>
                    <a:lnTo>
                      <a:pt x="4997" y="805"/>
                    </a:lnTo>
                    <a:lnTo>
                      <a:pt x="5514" y="742"/>
                    </a:lnTo>
                    <a:lnTo>
                      <a:pt x="5871" y="698"/>
                    </a:lnTo>
                    <a:lnTo>
                      <a:pt x="5077" y="261"/>
                    </a:lnTo>
                    <a:lnTo>
                      <a:pt x="4836" y="127"/>
                    </a:lnTo>
                    <a:lnTo>
                      <a:pt x="4836" y="118"/>
                    </a:lnTo>
                    <a:cubicBezTo>
                      <a:pt x="4650" y="41"/>
                      <a:pt x="4445" y="1"/>
                      <a:pt x="42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563;p60">
                <a:extLst>
                  <a:ext uri="{FF2B5EF4-FFF2-40B4-BE49-F238E27FC236}">
                    <a16:creationId xmlns:a16="http://schemas.microsoft.com/office/drawing/2014/main" id="{2719675B-398B-11AA-1E33-854382AFC658}"/>
                  </a:ext>
                </a:extLst>
              </p:cNvPr>
              <p:cNvSpPr/>
              <p:nvPr/>
            </p:nvSpPr>
            <p:spPr>
              <a:xfrm>
                <a:off x="12067415" y="1535744"/>
                <a:ext cx="240699" cy="309021"/>
              </a:xfrm>
              <a:custGeom>
                <a:avLst/>
                <a:gdLst/>
                <a:ahLst/>
                <a:cxnLst/>
                <a:rect l="l" t="t" r="r" b="b"/>
                <a:pathLst>
                  <a:path w="5827" h="7481" extrusionOk="0">
                    <a:moveTo>
                      <a:pt x="4224" y="1"/>
                    </a:moveTo>
                    <a:cubicBezTo>
                      <a:pt x="3831" y="1"/>
                      <a:pt x="3388" y="129"/>
                      <a:pt x="2918" y="401"/>
                    </a:cubicBezTo>
                    <a:cubicBezTo>
                      <a:pt x="1303" y="1329"/>
                      <a:pt x="1" y="3577"/>
                      <a:pt x="1" y="5423"/>
                    </a:cubicBezTo>
                    <a:cubicBezTo>
                      <a:pt x="1" y="6725"/>
                      <a:pt x="655" y="7481"/>
                      <a:pt x="1610" y="7481"/>
                    </a:cubicBezTo>
                    <a:cubicBezTo>
                      <a:pt x="2003" y="7481"/>
                      <a:pt x="2447" y="7353"/>
                      <a:pt x="2918" y="7083"/>
                    </a:cubicBezTo>
                    <a:cubicBezTo>
                      <a:pt x="4524" y="6155"/>
                      <a:pt x="5826" y="3907"/>
                      <a:pt x="5826" y="2060"/>
                    </a:cubicBezTo>
                    <a:cubicBezTo>
                      <a:pt x="5826" y="754"/>
                      <a:pt x="5174" y="1"/>
                      <a:pt x="4224" y="1"/>
                    </a:cubicBezTo>
                    <a:close/>
                  </a:path>
                </a:pathLst>
              </a:custGeom>
              <a:solidFill>
                <a:srgbClr val="1317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564;p60">
                <a:extLst>
                  <a:ext uri="{FF2B5EF4-FFF2-40B4-BE49-F238E27FC236}">
                    <a16:creationId xmlns:a16="http://schemas.microsoft.com/office/drawing/2014/main" id="{9B82E15A-CBA6-540F-F5EC-6B4AF373DEDC}"/>
                  </a:ext>
                </a:extLst>
              </p:cNvPr>
              <p:cNvSpPr/>
              <p:nvPr/>
            </p:nvSpPr>
            <p:spPr>
              <a:xfrm>
                <a:off x="12098767" y="1567013"/>
                <a:ext cx="177994" cy="246193"/>
              </a:xfrm>
              <a:custGeom>
                <a:avLst/>
                <a:gdLst/>
                <a:ahLst/>
                <a:cxnLst/>
                <a:rect l="l" t="t" r="r" b="b"/>
                <a:pathLst>
                  <a:path w="4309" h="5960" extrusionOk="0">
                    <a:moveTo>
                      <a:pt x="3462" y="1"/>
                    </a:moveTo>
                    <a:cubicBezTo>
                      <a:pt x="3194" y="1"/>
                      <a:pt x="2873" y="108"/>
                      <a:pt x="2534" y="295"/>
                    </a:cubicBezTo>
                    <a:cubicBezTo>
                      <a:pt x="1160" y="1089"/>
                      <a:pt x="0" y="3087"/>
                      <a:pt x="0" y="4666"/>
                    </a:cubicBezTo>
                    <a:cubicBezTo>
                      <a:pt x="0" y="5050"/>
                      <a:pt x="89" y="5960"/>
                      <a:pt x="848" y="5960"/>
                    </a:cubicBezTo>
                    <a:cubicBezTo>
                      <a:pt x="1115" y="5960"/>
                      <a:pt x="1436" y="5862"/>
                      <a:pt x="1775" y="5665"/>
                    </a:cubicBezTo>
                    <a:cubicBezTo>
                      <a:pt x="3149" y="4871"/>
                      <a:pt x="4309" y="2873"/>
                      <a:pt x="4309" y="1303"/>
                    </a:cubicBezTo>
                    <a:cubicBezTo>
                      <a:pt x="4309" y="911"/>
                      <a:pt x="4229" y="1"/>
                      <a:pt x="3462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565;p60">
                <a:extLst>
                  <a:ext uri="{FF2B5EF4-FFF2-40B4-BE49-F238E27FC236}">
                    <a16:creationId xmlns:a16="http://schemas.microsoft.com/office/drawing/2014/main" id="{511EFFF5-C190-98CD-07C3-DF791C1079D4}"/>
                  </a:ext>
                </a:extLst>
              </p:cNvPr>
              <p:cNvSpPr/>
              <p:nvPr/>
            </p:nvSpPr>
            <p:spPr>
              <a:xfrm>
                <a:off x="12109425" y="1577340"/>
                <a:ext cx="157051" cy="225580"/>
              </a:xfrm>
              <a:custGeom>
                <a:avLst/>
                <a:gdLst/>
                <a:ahLst/>
                <a:cxnLst/>
                <a:rect l="l" t="t" r="r" b="b"/>
                <a:pathLst>
                  <a:path w="3802" h="5461" extrusionOk="0">
                    <a:moveTo>
                      <a:pt x="3204" y="0"/>
                    </a:moveTo>
                    <a:cubicBezTo>
                      <a:pt x="2980" y="0"/>
                      <a:pt x="2704" y="99"/>
                      <a:pt x="2401" y="268"/>
                    </a:cubicBezTo>
                    <a:cubicBezTo>
                      <a:pt x="2142" y="420"/>
                      <a:pt x="1892" y="607"/>
                      <a:pt x="1660" y="839"/>
                    </a:cubicBezTo>
                    <a:cubicBezTo>
                      <a:pt x="929" y="1544"/>
                      <a:pt x="340" y="2570"/>
                      <a:pt x="108" y="3551"/>
                    </a:cubicBezTo>
                    <a:cubicBezTo>
                      <a:pt x="37" y="3845"/>
                      <a:pt x="1" y="4140"/>
                      <a:pt x="1" y="4416"/>
                    </a:cubicBezTo>
                    <a:cubicBezTo>
                      <a:pt x="1" y="4809"/>
                      <a:pt x="72" y="5460"/>
                      <a:pt x="590" y="5460"/>
                    </a:cubicBezTo>
                    <a:cubicBezTo>
                      <a:pt x="813" y="5460"/>
                      <a:pt x="1089" y="5371"/>
                      <a:pt x="1393" y="5192"/>
                    </a:cubicBezTo>
                    <a:cubicBezTo>
                      <a:pt x="2695" y="4443"/>
                      <a:pt x="3801" y="2543"/>
                      <a:pt x="3801" y="1053"/>
                    </a:cubicBezTo>
                    <a:cubicBezTo>
                      <a:pt x="3801" y="661"/>
                      <a:pt x="3721" y="0"/>
                      <a:pt x="32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566;p60">
                <a:extLst>
                  <a:ext uri="{FF2B5EF4-FFF2-40B4-BE49-F238E27FC236}">
                    <a16:creationId xmlns:a16="http://schemas.microsoft.com/office/drawing/2014/main" id="{B429A98C-E390-2CAD-6636-36A004F7640B}"/>
                  </a:ext>
                </a:extLst>
              </p:cNvPr>
              <p:cNvSpPr/>
              <p:nvPr/>
            </p:nvSpPr>
            <p:spPr>
              <a:xfrm>
                <a:off x="12111283" y="1577340"/>
                <a:ext cx="155192" cy="225580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5461" extrusionOk="0">
                    <a:moveTo>
                      <a:pt x="3159" y="0"/>
                    </a:moveTo>
                    <a:cubicBezTo>
                      <a:pt x="3087" y="0"/>
                      <a:pt x="3016" y="9"/>
                      <a:pt x="2935" y="27"/>
                    </a:cubicBezTo>
                    <a:cubicBezTo>
                      <a:pt x="2971" y="206"/>
                      <a:pt x="2980" y="384"/>
                      <a:pt x="2980" y="536"/>
                    </a:cubicBezTo>
                    <a:cubicBezTo>
                      <a:pt x="2980" y="2025"/>
                      <a:pt x="1883" y="3926"/>
                      <a:pt x="580" y="4675"/>
                    </a:cubicBezTo>
                    <a:cubicBezTo>
                      <a:pt x="375" y="4800"/>
                      <a:pt x="179" y="4871"/>
                      <a:pt x="0" y="4916"/>
                    </a:cubicBezTo>
                    <a:cubicBezTo>
                      <a:pt x="72" y="5201"/>
                      <a:pt x="223" y="5460"/>
                      <a:pt x="545" y="5460"/>
                    </a:cubicBezTo>
                    <a:cubicBezTo>
                      <a:pt x="768" y="5460"/>
                      <a:pt x="1044" y="5371"/>
                      <a:pt x="1348" y="5192"/>
                    </a:cubicBezTo>
                    <a:cubicBezTo>
                      <a:pt x="2650" y="4443"/>
                      <a:pt x="3756" y="2543"/>
                      <a:pt x="3756" y="1053"/>
                    </a:cubicBezTo>
                    <a:cubicBezTo>
                      <a:pt x="3756" y="661"/>
                      <a:pt x="3676" y="0"/>
                      <a:pt x="31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567;p60">
                <a:extLst>
                  <a:ext uri="{FF2B5EF4-FFF2-40B4-BE49-F238E27FC236}">
                    <a16:creationId xmlns:a16="http://schemas.microsoft.com/office/drawing/2014/main" id="{43FA60A9-8E23-5316-5B69-C1D750595DE4}"/>
                  </a:ext>
                </a:extLst>
              </p:cNvPr>
              <p:cNvSpPr/>
              <p:nvPr/>
            </p:nvSpPr>
            <p:spPr>
              <a:xfrm>
                <a:off x="12113845" y="1611956"/>
                <a:ext cx="100295" cy="129416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3133" extrusionOk="0">
                    <a:moveTo>
                      <a:pt x="1553" y="1"/>
                    </a:moveTo>
                    <a:cubicBezTo>
                      <a:pt x="822" y="706"/>
                      <a:pt x="233" y="1732"/>
                      <a:pt x="1" y="2713"/>
                    </a:cubicBezTo>
                    <a:lnTo>
                      <a:pt x="831" y="3132"/>
                    </a:lnTo>
                    <a:lnTo>
                      <a:pt x="804" y="3034"/>
                    </a:lnTo>
                    <a:lnTo>
                      <a:pt x="688" y="2463"/>
                    </a:lnTo>
                    <a:lnTo>
                      <a:pt x="1063" y="1295"/>
                    </a:lnTo>
                    <a:lnTo>
                      <a:pt x="1651" y="661"/>
                    </a:lnTo>
                    <a:lnTo>
                      <a:pt x="2097" y="483"/>
                    </a:lnTo>
                    <a:lnTo>
                      <a:pt x="2294" y="456"/>
                    </a:lnTo>
                    <a:lnTo>
                      <a:pt x="2427" y="438"/>
                    </a:lnTo>
                    <a:lnTo>
                      <a:pt x="2383" y="420"/>
                    </a:lnTo>
                    <a:lnTo>
                      <a:pt x="1553" y="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568;p60">
                <a:extLst>
                  <a:ext uri="{FF2B5EF4-FFF2-40B4-BE49-F238E27FC236}">
                    <a16:creationId xmlns:a16="http://schemas.microsoft.com/office/drawing/2014/main" id="{305F4B5C-5526-7184-D431-B40B1976C0BD}"/>
                  </a:ext>
                </a:extLst>
              </p:cNvPr>
              <p:cNvSpPr/>
              <p:nvPr/>
            </p:nvSpPr>
            <p:spPr>
              <a:xfrm>
                <a:off x="12135985" y="1627157"/>
                <a:ext cx="92157" cy="118181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861" extrusionOk="0">
                    <a:moveTo>
                      <a:pt x="1614" y="1"/>
                    </a:moveTo>
                    <a:cubicBezTo>
                      <a:pt x="1464" y="1"/>
                      <a:pt x="1295" y="49"/>
                      <a:pt x="1115" y="150"/>
                    </a:cubicBezTo>
                    <a:cubicBezTo>
                      <a:pt x="500" y="507"/>
                      <a:pt x="0" y="1364"/>
                      <a:pt x="0" y="2077"/>
                    </a:cubicBezTo>
                    <a:cubicBezTo>
                      <a:pt x="0" y="2576"/>
                      <a:pt x="251" y="2861"/>
                      <a:pt x="615" y="2861"/>
                    </a:cubicBezTo>
                    <a:cubicBezTo>
                      <a:pt x="766" y="2861"/>
                      <a:pt x="936" y="2812"/>
                      <a:pt x="1115" y="2711"/>
                    </a:cubicBezTo>
                    <a:cubicBezTo>
                      <a:pt x="1731" y="2354"/>
                      <a:pt x="2230" y="1497"/>
                      <a:pt x="2230" y="793"/>
                    </a:cubicBezTo>
                    <a:cubicBezTo>
                      <a:pt x="2230" y="287"/>
                      <a:pt x="1980" y="1"/>
                      <a:pt x="1614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569;p60">
                <a:extLst>
                  <a:ext uri="{FF2B5EF4-FFF2-40B4-BE49-F238E27FC236}">
                    <a16:creationId xmlns:a16="http://schemas.microsoft.com/office/drawing/2014/main" id="{A0E5C37E-610A-CD1C-3961-77E7B9B1DFEA}"/>
                  </a:ext>
                </a:extLst>
              </p:cNvPr>
              <p:cNvSpPr/>
              <p:nvPr/>
            </p:nvSpPr>
            <p:spPr>
              <a:xfrm>
                <a:off x="12148130" y="1641863"/>
                <a:ext cx="71173" cy="93603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2266" extrusionOk="0">
                    <a:moveTo>
                      <a:pt x="1236" y="0"/>
                    </a:moveTo>
                    <a:cubicBezTo>
                      <a:pt x="1121" y="0"/>
                      <a:pt x="993" y="36"/>
                      <a:pt x="857" y="116"/>
                    </a:cubicBezTo>
                    <a:cubicBezTo>
                      <a:pt x="384" y="392"/>
                      <a:pt x="1" y="1043"/>
                      <a:pt x="1" y="1588"/>
                    </a:cubicBezTo>
                    <a:cubicBezTo>
                      <a:pt x="1" y="1855"/>
                      <a:pt x="99" y="2051"/>
                      <a:pt x="250" y="2132"/>
                    </a:cubicBezTo>
                    <a:lnTo>
                      <a:pt x="259" y="2141"/>
                    </a:lnTo>
                    <a:lnTo>
                      <a:pt x="491" y="2266"/>
                    </a:lnTo>
                    <a:lnTo>
                      <a:pt x="473" y="2185"/>
                    </a:lnTo>
                    <a:lnTo>
                      <a:pt x="384" y="1757"/>
                    </a:lnTo>
                    <a:lnTo>
                      <a:pt x="670" y="856"/>
                    </a:lnTo>
                    <a:lnTo>
                      <a:pt x="1125" y="374"/>
                    </a:lnTo>
                    <a:lnTo>
                      <a:pt x="1464" y="232"/>
                    </a:lnTo>
                    <a:lnTo>
                      <a:pt x="1615" y="214"/>
                    </a:lnTo>
                    <a:lnTo>
                      <a:pt x="1722" y="205"/>
                    </a:lnTo>
                    <a:lnTo>
                      <a:pt x="1490" y="80"/>
                    </a:lnTo>
                    <a:lnTo>
                      <a:pt x="1419" y="35"/>
                    </a:lnTo>
                    <a:cubicBezTo>
                      <a:pt x="1363" y="12"/>
                      <a:pt x="1302" y="0"/>
                      <a:pt x="1236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570;p60">
                <a:extLst>
                  <a:ext uri="{FF2B5EF4-FFF2-40B4-BE49-F238E27FC236}">
                    <a16:creationId xmlns:a16="http://schemas.microsoft.com/office/drawing/2014/main" id="{875DB8C4-0E3F-B98F-EBC2-CCF84D89A9A8}"/>
                  </a:ext>
                </a:extLst>
              </p:cNvPr>
              <p:cNvSpPr/>
              <p:nvPr/>
            </p:nvSpPr>
            <p:spPr>
              <a:xfrm>
                <a:off x="12159200" y="1648141"/>
                <a:ext cx="70429" cy="90422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2189" extrusionOk="0">
                    <a:moveTo>
                      <a:pt x="1234" y="0"/>
                    </a:moveTo>
                    <a:cubicBezTo>
                      <a:pt x="1120" y="0"/>
                      <a:pt x="992" y="37"/>
                      <a:pt x="857" y="115"/>
                    </a:cubicBezTo>
                    <a:cubicBezTo>
                      <a:pt x="384" y="392"/>
                      <a:pt x="0" y="1043"/>
                      <a:pt x="0" y="1587"/>
                    </a:cubicBezTo>
                    <a:cubicBezTo>
                      <a:pt x="0" y="1966"/>
                      <a:pt x="192" y="2188"/>
                      <a:pt x="472" y="2188"/>
                    </a:cubicBezTo>
                    <a:cubicBezTo>
                      <a:pt x="587" y="2188"/>
                      <a:pt x="718" y="2150"/>
                      <a:pt x="857" y="2069"/>
                    </a:cubicBezTo>
                    <a:cubicBezTo>
                      <a:pt x="1321" y="1801"/>
                      <a:pt x="1704" y="1141"/>
                      <a:pt x="1704" y="606"/>
                    </a:cubicBezTo>
                    <a:cubicBezTo>
                      <a:pt x="1704" y="220"/>
                      <a:pt x="1511" y="0"/>
                      <a:pt x="1234" y="0"/>
                    </a:cubicBezTo>
                    <a:close/>
                  </a:path>
                </a:pathLst>
              </a:custGeom>
              <a:solidFill>
                <a:srgbClr val="1317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571;p60">
                <a:extLst>
                  <a:ext uri="{FF2B5EF4-FFF2-40B4-BE49-F238E27FC236}">
                    <a16:creationId xmlns:a16="http://schemas.microsoft.com/office/drawing/2014/main" id="{585ECFB5-1F7D-AEF7-1273-D61B38D5FC2C}"/>
                  </a:ext>
                </a:extLst>
              </p:cNvPr>
              <p:cNvSpPr/>
              <p:nvPr/>
            </p:nvSpPr>
            <p:spPr>
              <a:xfrm>
                <a:off x="11960181" y="1680155"/>
                <a:ext cx="98436" cy="119420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2891" extrusionOk="0">
                    <a:moveTo>
                      <a:pt x="2383" y="0"/>
                    </a:moveTo>
                    <a:lnTo>
                      <a:pt x="1" y="1374"/>
                    </a:lnTo>
                    <a:lnTo>
                      <a:pt x="429" y="2891"/>
                    </a:lnTo>
                    <a:lnTo>
                      <a:pt x="1946" y="2016"/>
                    </a:lnTo>
                    <a:lnTo>
                      <a:pt x="2383" y="0"/>
                    </a:lnTo>
                    <a:close/>
                  </a:path>
                </a:pathLst>
              </a:custGeom>
              <a:solidFill>
                <a:srgbClr val="1317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572;p60">
                <a:extLst>
                  <a:ext uri="{FF2B5EF4-FFF2-40B4-BE49-F238E27FC236}">
                    <a16:creationId xmlns:a16="http://schemas.microsoft.com/office/drawing/2014/main" id="{AB2C248D-6185-F4C1-11F8-23F62F16E0BF}"/>
                  </a:ext>
                </a:extLst>
              </p:cNvPr>
              <p:cNvSpPr/>
              <p:nvPr/>
            </p:nvSpPr>
            <p:spPr>
              <a:xfrm>
                <a:off x="11879879" y="1692299"/>
                <a:ext cx="98064" cy="107276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2597" extrusionOk="0">
                    <a:moveTo>
                      <a:pt x="0" y="1"/>
                    </a:moveTo>
                    <a:lnTo>
                      <a:pt x="428" y="1517"/>
                    </a:lnTo>
                    <a:lnTo>
                      <a:pt x="2373" y="2597"/>
                    </a:lnTo>
                    <a:lnTo>
                      <a:pt x="1945" y="108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573;p60">
                <a:extLst>
                  <a:ext uri="{FF2B5EF4-FFF2-40B4-BE49-F238E27FC236}">
                    <a16:creationId xmlns:a16="http://schemas.microsoft.com/office/drawing/2014/main" id="{77E3754E-5815-8E7A-D05B-B37872AFB242}"/>
                  </a:ext>
                </a:extLst>
              </p:cNvPr>
              <p:cNvSpPr/>
              <p:nvPr/>
            </p:nvSpPr>
            <p:spPr>
              <a:xfrm>
                <a:off x="11879879" y="1635543"/>
                <a:ext cx="178738" cy="101410"/>
              </a:xfrm>
              <a:custGeom>
                <a:avLst/>
                <a:gdLst/>
                <a:ahLst/>
                <a:cxnLst/>
                <a:rect l="l" t="t" r="r" b="b"/>
                <a:pathLst>
                  <a:path w="4327" h="2455" extrusionOk="0">
                    <a:moveTo>
                      <a:pt x="2382" y="1"/>
                    </a:moveTo>
                    <a:lnTo>
                      <a:pt x="0" y="1375"/>
                    </a:lnTo>
                    <a:lnTo>
                      <a:pt x="1945" y="2454"/>
                    </a:lnTo>
                    <a:lnTo>
                      <a:pt x="4327" y="1080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574;p60">
                <a:extLst>
                  <a:ext uri="{FF2B5EF4-FFF2-40B4-BE49-F238E27FC236}">
                    <a16:creationId xmlns:a16="http://schemas.microsoft.com/office/drawing/2014/main" id="{D704478E-06A4-C171-7E96-18FF46354A8D}"/>
                  </a:ext>
                </a:extLst>
              </p:cNvPr>
              <p:cNvSpPr/>
              <p:nvPr/>
            </p:nvSpPr>
            <p:spPr>
              <a:xfrm>
                <a:off x="12111283" y="1656568"/>
                <a:ext cx="155192" cy="106160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2570" extrusionOk="0">
                    <a:moveTo>
                      <a:pt x="3331" y="0"/>
                    </a:moveTo>
                    <a:cubicBezTo>
                      <a:pt x="3311" y="0"/>
                      <a:pt x="3292" y="3"/>
                      <a:pt x="3274" y="9"/>
                    </a:cubicBezTo>
                    <a:lnTo>
                      <a:pt x="3257" y="27"/>
                    </a:lnTo>
                    <a:lnTo>
                      <a:pt x="0" y="1874"/>
                    </a:lnTo>
                    <a:lnTo>
                      <a:pt x="36" y="1874"/>
                    </a:lnTo>
                    <a:lnTo>
                      <a:pt x="90" y="1883"/>
                    </a:lnTo>
                    <a:lnTo>
                      <a:pt x="206" y="1927"/>
                    </a:lnTo>
                    <a:lnTo>
                      <a:pt x="357" y="2097"/>
                    </a:lnTo>
                    <a:lnTo>
                      <a:pt x="455" y="2391"/>
                    </a:lnTo>
                    <a:lnTo>
                      <a:pt x="420" y="2543"/>
                    </a:lnTo>
                    <a:lnTo>
                      <a:pt x="420" y="2570"/>
                    </a:lnTo>
                    <a:lnTo>
                      <a:pt x="3667" y="723"/>
                    </a:lnTo>
                    <a:lnTo>
                      <a:pt x="3667" y="714"/>
                    </a:lnTo>
                    <a:cubicBezTo>
                      <a:pt x="3721" y="687"/>
                      <a:pt x="3756" y="625"/>
                      <a:pt x="3756" y="536"/>
                    </a:cubicBezTo>
                    <a:cubicBezTo>
                      <a:pt x="3756" y="348"/>
                      <a:pt x="3622" y="134"/>
                      <a:pt x="3471" y="36"/>
                    </a:cubicBezTo>
                    <a:cubicBezTo>
                      <a:pt x="3417" y="12"/>
                      <a:pt x="3372" y="0"/>
                      <a:pt x="3331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2575;p60">
                <a:extLst>
                  <a:ext uri="{FF2B5EF4-FFF2-40B4-BE49-F238E27FC236}">
                    <a16:creationId xmlns:a16="http://schemas.microsoft.com/office/drawing/2014/main" id="{5887ECE7-2EB5-20A0-6F42-A3D75BFC8E9E}"/>
                  </a:ext>
                </a:extLst>
              </p:cNvPr>
              <p:cNvSpPr/>
              <p:nvPr/>
            </p:nvSpPr>
            <p:spPr>
              <a:xfrm>
                <a:off x="12111283" y="1656568"/>
                <a:ext cx="155192" cy="82202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1990" extrusionOk="0">
                    <a:moveTo>
                      <a:pt x="3331" y="0"/>
                    </a:moveTo>
                    <a:cubicBezTo>
                      <a:pt x="3311" y="0"/>
                      <a:pt x="3292" y="3"/>
                      <a:pt x="3274" y="9"/>
                    </a:cubicBezTo>
                    <a:lnTo>
                      <a:pt x="3257" y="27"/>
                    </a:lnTo>
                    <a:lnTo>
                      <a:pt x="0" y="1874"/>
                    </a:lnTo>
                    <a:lnTo>
                      <a:pt x="36" y="1874"/>
                    </a:lnTo>
                    <a:lnTo>
                      <a:pt x="90" y="1883"/>
                    </a:lnTo>
                    <a:lnTo>
                      <a:pt x="206" y="1927"/>
                    </a:lnTo>
                    <a:lnTo>
                      <a:pt x="259" y="1990"/>
                    </a:lnTo>
                    <a:lnTo>
                      <a:pt x="3257" y="286"/>
                    </a:lnTo>
                    <a:lnTo>
                      <a:pt x="3274" y="268"/>
                    </a:lnTo>
                    <a:cubicBezTo>
                      <a:pt x="3292" y="262"/>
                      <a:pt x="3311" y="259"/>
                      <a:pt x="3331" y="259"/>
                    </a:cubicBezTo>
                    <a:cubicBezTo>
                      <a:pt x="3372" y="259"/>
                      <a:pt x="3417" y="271"/>
                      <a:pt x="3471" y="295"/>
                    </a:cubicBezTo>
                    <a:cubicBezTo>
                      <a:pt x="3587" y="366"/>
                      <a:pt x="3685" y="509"/>
                      <a:pt x="3729" y="652"/>
                    </a:cubicBezTo>
                    <a:cubicBezTo>
                      <a:pt x="3747" y="616"/>
                      <a:pt x="3756" y="580"/>
                      <a:pt x="3756" y="536"/>
                    </a:cubicBezTo>
                    <a:cubicBezTo>
                      <a:pt x="3756" y="348"/>
                      <a:pt x="3622" y="134"/>
                      <a:pt x="3471" y="36"/>
                    </a:cubicBezTo>
                    <a:cubicBezTo>
                      <a:pt x="3417" y="12"/>
                      <a:pt x="3372" y="0"/>
                      <a:pt x="3331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576;p60">
                <a:extLst>
                  <a:ext uri="{FF2B5EF4-FFF2-40B4-BE49-F238E27FC236}">
                    <a16:creationId xmlns:a16="http://schemas.microsoft.com/office/drawing/2014/main" id="{6437B31D-F2BF-0F99-8065-6534876411F1}"/>
                  </a:ext>
                </a:extLst>
              </p:cNvPr>
              <p:cNvSpPr/>
              <p:nvPr/>
            </p:nvSpPr>
            <p:spPr>
              <a:xfrm>
                <a:off x="12128591" y="1761943"/>
                <a:ext cx="41" cy="785"/>
              </a:xfrm>
              <a:custGeom>
                <a:avLst/>
                <a:gdLst/>
                <a:ahLst/>
                <a:cxnLst/>
                <a:rect l="l" t="t" r="r" b="b"/>
                <a:pathLst>
                  <a:path w="1" h="19" extrusionOk="0">
                    <a:moveTo>
                      <a:pt x="1" y="10"/>
                    </a:moveTo>
                    <a:lnTo>
                      <a:pt x="1" y="1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2577;p60">
                <a:extLst>
                  <a:ext uri="{FF2B5EF4-FFF2-40B4-BE49-F238E27FC236}">
                    <a16:creationId xmlns:a16="http://schemas.microsoft.com/office/drawing/2014/main" id="{8B7027A8-F45D-2DAC-E0E9-5DAF29BC74CD}"/>
                  </a:ext>
                </a:extLst>
              </p:cNvPr>
              <p:cNvSpPr/>
              <p:nvPr/>
            </p:nvSpPr>
            <p:spPr>
              <a:xfrm>
                <a:off x="12107979" y="1733111"/>
                <a:ext cx="23628" cy="3048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738" extrusionOk="0">
                    <a:moveTo>
                      <a:pt x="157" y="0"/>
                    </a:moveTo>
                    <a:cubicBezTo>
                      <a:pt x="63" y="0"/>
                      <a:pt x="0" y="75"/>
                      <a:pt x="0" y="208"/>
                    </a:cubicBezTo>
                    <a:cubicBezTo>
                      <a:pt x="0" y="387"/>
                      <a:pt x="125" y="610"/>
                      <a:pt x="286" y="699"/>
                    </a:cubicBezTo>
                    <a:cubicBezTo>
                      <a:pt x="333" y="725"/>
                      <a:pt x="376" y="737"/>
                      <a:pt x="415" y="737"/>
                    </a:cubicBezTo>
                    <a:cubicBezTo>
                      <a:pt x="509" y="737"/>
                      <a:pt x="571" y="665"/>
                      <a:pt x="571" y="538"/>
                    </a:cubicBezTo>
                    <a:cubicBezTo>
                      <a:pt x="571" y="351"/>
                      <a:pt x="446" y="128"/>
                      <a:pt x="286" y="39"/>
                    </a:cubicBezTo>
                    <a:cubicBezTo>
                      <a:pt x="239" y="13"/>
                      <a:pt x="196" y="0"/>
                      <a:pt x="157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2578;p60">
                <a:extLst>
                  <a:ext uri="{FF2B5EF4-FFF2-40B4-BE49-F238E27FC236}">
                    <a16:creationId xmlns:a16="http://schemas.microsoft.com/office/drawing/2014/main" id="{C97207BC-27B5-E17D-C261-39A4EE2FDB32}"/>
                  </a:ext>
                </a:extLst>
              </p:cNvPr>
              <p:cNvSpPr/>
              <p:nvPr/>
            </p:nvSpPr>
            <p:spPr>
              <a:xfrm>
                <a:off x="11808004" y="1739679"/>
                <a:ext cx="319183" cy="156803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3796" extrusionOk="0">
                    <a:moveTo>
                      <a:pt x="7374" y="1"/>
                    </a:moveTo>
                    <a:cubicBezTo>
                      <a:pt x="7321" y="1"/>
                      <a:pt x="7267" y="14"/>
                      <a:pt x="7218" y="40"/>
                    </a:cubicBezTo>
                    <a:lnTo>
                      <a:pt x="1990" y="3091"/>
                    </a:lnTo>
                    <a:cubicBezTo>
                      <a:pt x="1888" y="3148"/>
                      <a:pt x="1778" y="3176"/>
                      <a:pt x="1668" y="3176"/>
                    </a:cubicBezTo>
                    <a:cubicBezTo>
                      <a:pt x="1470" y="3176"/>
                      <a:pt x="1274" y="3085"/>
                      <a:pt x="1142" y="2913"/>
                    </a:cubicBezTo>
                    <a:lnTo>
                      <a:pt x="500" y="2047"/>
                    </a:lnTo>
                    <a:lnTo>
                      <a:pt x="0" y="2422"/>
                    </a:lnTo>
                    <a:lnTo>
                      <a:pt x="652" y="3287"/>
                    </a:lnTo>
                    <a:cubicBezTo>
                      <a:pt x="901" y="3618"/>
                      <a:pt x="1276" y="3796"/>
                      <a:pt x="1669" y="3796"/>
                    </a:cubicBezTo>
                    <a:cubicBezTo>
                      <a:pt x="1883" y="3796"/>
                      <a:pt x="2106" y="3734"/>
                      <a:pt x="2302" y="3618"/>
                    </a:cubicBezTo>
                    <a:lnTo>
                      <a:pt x="7530" y="575"/>
                    </a:lnTo>
                    <a:cubicBezTo>
                      <a:pt x="7681" y="486"/>
                      <a:pt x="7726" y="299"/>
                      <a:pt x="7646" y="156"/>
                    </a:cubicBezTo>
                    <a:cubicBezTo>
                      <a:pt x="7586" y="54"/>
                      <a:pt x="7482" y="1"/>
                      <a:pt x="73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2579;p60">
                <a:extLst>
                  <a:ext uri="{FF2B5EF4-FFF2-40B4-BE49-F238E27FC236}">
                    <a16:creationId xmlns:a16="http://schemas.microsoft.com/office/drawing/2014/main" id="{E7D5BB3E-90D3-F6A2-1C72-074C051354AE}"/>
                  </a:ext>
                </a:extLst>
              </p:cNvPr>
              <p:cNvSpPr/>
              <p:nvPr/>
            </p:nvSpPr>
            <p:spPr>
              <a:xfrm>
                <a:off x="11808004" y="1739679"/>
                <a:ext cx="318068" cy="143296"/>
              </a:xfrm>
              <a:custGeom>
                <a:avLst/>
                <a:gdLst/>
                <a:ahLst/>
                <a:cxnLst/>
                <a:rect l="l" t="t" r="r" b="b"/>
                <a:pathLst>
                  <a:path w="7700" h="3469" extrusionOk="0">
                    <a:moveTo>
                      <a:pt x="7374" y="1"/>
                    </a:moveTo>
                    <a:cubicBezTo>
                      <a:pt x="7321" y="1"/>
                      <a:pt x="7267" y="14"/>
                      <a:pt x="7218" y="40"/>
                    </a:cubicBezTo>
                    <a:lnTo>
                      <a:pt x="1990" y="3091"/>
                    </a:lnTo>
                    <a:cubicBezTo>
                      <a:pt x="1888" y="3148"/>
                      <a:pt x="1778" y="3176"/>
                      <a:pt x="1668" y="3176"/>
                    </a:cubicBezTo>
                    <a:cubicBezTo>
                      <a:pt x="1470" y="3176"/>
                      <a:pt x="1274" y="3085"/>
                      <a:pt x="1142" y="2913"/>
                    </a:cubicBezTo>
                    <a:lnTo>
                      <a:pt x="500" y="2047"/>
                    </a:lnTo>
                    <a:lnTo>
                      <a:pt x="0" y="2422"/>
                    </a:lnTo>
                    <a:lnTo>
                      <a:pt x="143" y="2601"/>
                    </a:lnTo>
                    <a:lnTo>
                      <a:pt x="500" y="2342"/>
                    </a:lnTo>
                    <a:lnTo>
                      <a:pt x="1142" y="3207"/>
                    </a:lnTo>
                    <a:cubicBezTo>
                      <a:pt x="1273" y="3377"/>
                      <a:pt x="1465" y="3468"/>
                      <a:pt x="1660" y="3468"/>
                    </a:cubicBezTo>
                    <a:cubicBezTo>
                      <a:pt x="1772" y="3468"/>
                      <a:pt x="1886" y="3438"/>
                      <a:pt x="1990" y="3377"/>
                    </a:cubicBezTo>
                    <a:lnTo>
                      <a:pt x="7218" y="335"/>
                    </a:lnTo>
                    <a:cubicBezTo>
                      <a:pt x="7268" y="305"/>
                      <a:pt x="7323" y="291"/>
                      <a:pt x="7376" y="291"/>
                    </a:cubicBezTo>
                    <a:cubicBezTo>
                      <a:pt x="7483" y="291"/>
                      <a:pt x="7586" y="347"/>
                      <a:pt x="7646" y="442"/>
                    </a:cubicBezTo>
                    <a:cubicBezTo>
                      <a:pt x="7646" y="451"/>
                      <a:pt x="7646" y="451"/>
                      <a:pt x="7646" y="451"/>
                    </a:cubicBezTo>
                    <a:cubicBezTo>
                      <a:pt x="7699" y="361"/>
                      <a:pt x="7699" y="245"/>
                      <a:pt x="7646" y="156"/>
                    </a:cubicBezTo>
                    <a:cubicBezTo>
                      <a:pt x="7586" y="54"/>
                      <a:pt x="7482" y="1"/>
                      <a:pt x="7374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2580;p60">
                <a:extLst>
                  <a:ext uri="{FF2B5EF4-FFF2-40B4-BE49-F238E27FC236}">
                    <a16:creationId xmlns:a16="http://schemas.microsoft.com/office/drawing/2014/main" id="{E722DFB7-5704-8F4A-E821-5BBEB64C8467}"/>
                  </a:ext>
                </a:extLst>
              </p:cNvPr>
              <p:cNvSpPr/>
              <p:nvPr/>
            </p:nvSpPr>
            <p:spPr>
              <a:xfrm>
                <a:off x="11676811" y="1757895"/>
                <a:ext cx="117602" cy="92157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2231" extrusionOk="0">
                    <a:moveTo>
                      <a:pt x="1" y="1"/>
                    </a:moveTo>
                    <a:cubicBezTo>
                      <a:pt x="143" y="812"/>
                      <a:pt x="491" y="1276"/>
                      <a:pt x="946" y="1499"/>
                    </a:cubicBezTo>
                    <a:lnTo>
                      <a:pt x="1223" y="1606"/>
                    </a:lnTo>
                    <a:lnTo>
                      <a:pt x="2846" y="2231"/>
                    </a:lnTo>
                    <a:lnTo>
                      <a:pt x="2463" y="1615"/>
                    </a:lnTo>
                    <a:lnTo>
                      <a:pt x="1892" y="7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2581;p60">
                <a:extLst>
                  <a:ext uri="{FF2B5EF4-FFF2-40B4-BE49-F238E27FC236}">
                    <a16:creationId xmlns:a16="http://schemas.microsoft.com/office/drawing/2014/main" id="{021E8FAD-F365-798E-6DF1-D6B6357CD816}"/>
                  </a:ext>
                </a:extLst>
              </p:cNvPr>
              <p:cNvSpPr/>
              <p:nvPr/>
            </p:nvSpPr>
            <p:spPr>
              <a:xfrm>
                <a:off x="11754924" y="1689366"/>
                <a:ext cx="223019" cy="167915"/>
              </a:xfrm>
              <a:custGeom>
                <a:avLst/>
                <a:gdLst/>
                <a:ahLst/>
                <a:cxnLst/>
                <a:rect l="l" t="t" r="r" b="b"/>
                <a:pathLst>
                  <a:path w="5399" h="4065" extrusionOk="0">
                    <a:moveTo>
                      <a:pt x="4961" y="0"/>
                    </a:moveTo>
                    <a:lnTo>
                      <a:pt x="1" y="2382"/>
                    </a:lnTo>
                    <a:cubicBezTo>
                      <a:pt x="215" y="3653"/>
                      <a:pt x="948" y="4064"/>
                      <a:pt x="1809" y="4064"/>
                    </a:cubicBezTo>
                    <a:cubicBezTo>
                      <a:pt x="3390" y="4064"/>
                      <a:pt x="5398" y="2677"/>
                      <a:pt x="5398" y="2677"/>
                    </a:cubicBezTo>
                    <a:lnTo>
                      <a:pt x="49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582;p60">
                <a:extLst>
                  <a:ext uri="{FF2B5EF4-FFF2-40B4-BE49-F238E27FC236}">
                    <a16:creationId xmlns:a16="http://schemas.microsoft.com/office/drawing/2014/main" id="{FA8C3378-3222-69AE-BAE4-07EB671E4833}"/>
                  </a:ext>
                </a:extLst>
              </p:cNvPr>
              <p:cNvSpPr/>
              <p:nvPr/>
            </p:nvSpPr>
            <p:spPr>
              <a:xfrm>
                <a:off x="11676811" y="1659501"/>
                <a:ext cx="283039" cy="128301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3106" extrusionOk="0">
                    <a:moveTo>
                      <a:pt x="4961" y="1"/>
                    </a:moveTo>
                    <a:lnTo>
                      <a:pt x="1" y="2383"/>
                    </a:lnTo>
                    <a:lnTo>
                      <a:pt x="1892" y="3105"/>
                    </a:lnTo>
                    <a:lnTo>
                      <a:pt x="6852" y="723"/>
                    </a:lnTo>
                    <a:lnTo>
                      <a:pt x="4961" y="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583;p60">
                <a:extLst>
                  <a:ext uri="{FF2B5EF4-FFF2-40B4-BE49-F238E27FC236}">
                    <a16:creationId xmlns:a16="http://schemas.microsoft.com/office/drawing/2014/main" id="{47C1AE18-5C07-BFC9-86B3-95A4841C2D28}"/>
                  </a:ext>
                </a:extLst>
              </p:cNvPr>
              <p:cNvSpPr/>
              <p:nvPr/>
            </p:nvSpPr>
            <p:spPr>
              <a:xfrm>
                <a:off x="11840058" y="1723651"/>
                <a:ext cx="88852" cy="117189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2837" extrusionOk="0">
                    <a:moveTo>
                      <a:pt x="1540" y="0"/>
                    </a:moveTo>
                    <a:cubicBezTo>
                      <a:pt x="1395" y="0"/>
                      <a:pt x="1232" y="46"/>
                      <a:pt x="1062" y="143"/>
                    </a:cubicBezTo>
                    <a:cubicBezTo>
                      <a:pt x="473" y="482"/>
                      <a:pt x="1" y="1302"/>
                      <a:pt x="1" y="1980"/>
                    </a:cubicBezTo>
                    <a:cubicBezTo>
                      <a:pt x="1" y="2319"/>
                      <a:pt x="117" y="2560"/>
                      <a:pt x="313" y="2667"/>
                    </a:cubicBezTo>
                    <a:lnTo>
                      <a:pt x="322" y="2667"/>
                    </a:lnTo>
                    <a:lnTo>
                      <a:pt x="607" y="2837"/>
                    </a:lnTo>
                    <a:lnTo>
                      <a:pt x="589" y="2739"/>
                    </a:lnTo>
                    <a:lnTo>
                      <a:pt x="482" y="2195"/>
                    </a:lnTo>
                    <a:lnTo>
                      <a:pt x="839" y="1071"/>
                    </a:lnTo>
                    <a:lnTo>
                      <a:pt x="1401" y="464"/>
                    </a:lnTo>
                    <a:lnTo>
                      <a:pt x="1829" y="294"/>
                    </a:lnTo>
                    <a:lnTo>
                      <a:pt x="2017" y="268"/>
                    </a:lnTo>
                    <a:lnTo>
                      <a:pt x="2151" y="259"/>
                    </a:lnTo>
                    <a:lnTo>
                      <a:pt x="1856" y="89"/>
                    </a:lnTo>
                    <a:lnTo>
                      <a:pt x="1767" y="45"/>
                    </a:lnTo>
                    <a:cubicBezTo>
                      <a:pt x="1699" y="15"/>
                      <a:pt x="1622" y="0"/>
                      <a:pt x="1540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584;p60">
                <a:extLst>
                  <a:ext uri="{FF2B5EF4-FFF2-40B4-BE49-F238E27FC236}">
                    <a16:creationId xmlns:a16="http://schemas.microsoft.com/office/drawing/2014/main" id="{8F1489E2-6C41-668C-1928-A7579F6154AD}"/>
                  </a:ext>
                </a:extLst>
              </p:cNvPr>
              <p:cNvSpPr/>
              <p:nvPr/>
            </p:nvSpPr>
            <p:spPr>
              <a:xfrm>
                <a:off x="11853690" y="1731293"/>
                <a:ext cx="88109" cy="113224"/>
              </a:xfrm>
              <a:custGeom>
                <a:avLst/>
                <a:gdLst/>
                <a:ahLst/>
                <a:cxnLst/>
                <a:rect l="l" t="t" r="r" b="b"/>
                <a:pathLst>
                  <a:path w="2133" h="2741" extrusionOk="0">
                    <a:moveTo>
                      <a:pt x="1545" y="0"/>
                    </a:moveTo>
                    <a:cubicBezTo>
                      <a:pt x="1403" y="0"/>
                      <a:pt x="1242" y="47"/>
                      <a:pt x="1071" y="145"/>
                    </a:cubicBezTo>
                    <a:cubicBezTo>
                      <a:pt x="482" y="493"/>
                      <a:pt x="1" y="1314"/>
                      <a:pt x="1" y="1983"/>
                    </a:cubicBezTo>
                    <a:cubicBezTo>
                      <a:pt x="1" y="2461"/>
                      <a:pt x="241" y="2740"/>
                      <a:pt x="589" y="2740"/>
                    </a:cubicBezTo>
                    <a:cubicBezTo>
                      <a:pt x="734" y="2740"/>
                      <a:pt x="898" y="2692"/>
                      <a:pt x="1071" y="2589"/>
                    </a:cubicBezTo>
                    <a:cubicBezTo>
                      <a:pt x="1660" y="2250"/>
                      <a:pt x="2133" y="1430"/>
                      <a:pt x="2133" y="761"/>
                    </a:cubicBezTo>
                    <a:cubicBezTo>
                      <a:pt x="2133" y="279"/>
                      <a:pt x="1894" y="0"/>
                      <a:pt x="1545" y="0"/>
                    </a:cubicBezTo>
                    <a:close/>
                  </a:path>
                </a:pathLst>
              </a:custGeom>
              <a:solidFill>
                <a:srgbClr val="1317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585;p60">
                <a:extLst>
                  <a:ext uri="{FF2B5EF4-FFF2-40B4-BE49-F238E27FC236}">
                    <a16:creationId xmlns:a16="http://schemas.microsoft.com/office/drawing/2014/main" id="{C2A7B1B1-D1E8-B803-6AF7-38F6DAB0A42C}"/>
                  </a:ext>
                </a:extLst>
              </p:cNvPr>
              <p:cNvSpPr/>
              <p:nvPr/>
            </p:nvSpPr>
            <p:spPr>
              <a:xfrm>
                <a:off x="11961296" y="1496171"/>
                <a:ext cx="355699" cy="215006"/>
              </a:xfrm>
              <a:custGeom>
                <a:avLst/>
                <a:gdLst/>
                <a:ahLst/>
                <a:cxnLst/>
                <a:rect l="l" t="t" r="r" b="b"/>
                <a:pathLst>
                  <a:path w="8611" h="5205" extrusionOk="0">
                    <a:moveTo>
                      <a:pt x="5934" y="1"/>
                    </a:moveTo>
                    <a:cubicBezTo>
                      <a:pt x="4642" y="1"/>
                      <a:pt x="3271" y="657"/>
                      <a:pt x="2365" y="1502"/>
                    </a:cubicBezTo>
                    <a:cubicBezTo>
                      <a:pt x="1838" y="1983"/>
                      <a:pt x="1401" y="2545"/>
                      <a:pt x="982" y="3116"/>
                    </a:cubicBezTo>
                    <a:cubicBezTo>
                      <a:pt x="688" y="3527"/>
                      <a:pt x="1" y="4258"/>
                      <a:pt x="188" y="4802"/>
                    </a:cubicBezTo>
                    <a:cubicBezTo>
                      <a:pt x="215" y="4883"/>
                      <a:pt x="259" y="4963"/>
                      <a:pt x="331" y="5016"/>
                    </a:cubicBezTo>
                    <a:cubicBezTo>
                      <a:pt x="402" y="5070"/>
                      <a:pt x="482" y="5106"/>
                      <a:pt x="572" y="5123"/>
                    </a:cubicBezTo>
                    <a:cubicBezTo>
                      <a:pt x="580" y="5132"/>
                      <a:pt x="589" y="5132"/>
                      <a:pt x="598" y="5132"/>
                    </a:cubicBezTo>
                    <a:cubicBezTo>
                      <a:pt x="790" y="5182"/>
                      <a:pt x="987" y="5205"/>
                      <a:pt x="1185" y="5205"/>
                    </a:cubicBezTo>
                    <a:cubicBezTo>
                      <a:pt x="1593" y="5205"/>
                      <a:pt x="2004" y="5107"/>
                      <a:pt x="2383" y="4945"/>
                    </a:cubicBezTo>
                    <a:cubicBezTo>
                      <a:pt x="2427" y="4918"/>
                      <a:pt x="2481" y="4900"/>
                      <a:pt x="2525" y="4874"/>
                    </a:cubicBezTo>
                    <a:cubicBezTo>
                      <a:pt x="3069" y="4606"/>
                      <a:pt x="3712" y="4142"/>
                      <a:pt x="4042" y="3616"/>
                    </a:cubicBezTo>
                    <a:cubicBezTo>
                      <a:pt x="4443" y="2965"/>
                      <a:pt x="5095" y="2376"/>
                      <a:pt x="5790" y="2046"/>
                    </a:cubicBezTo>
                    <a:cubicBezTo>
                      <a:pt x="6181" y="1859"/>
                      <a:pt x="6608" y="1758"/>
                      <a:pt x="7038" y="1758"/>
                    </a:cubicBezTo>
                    <a:cubicBezTo>
                      <a:pt x="7247" y="1758"/>
                      <a:pt x="7457" y="1782"/>
                      <a:pt x="7664" y="1832"/>
                    </a:cubicBezTo>
                    <a:cubicBezTo>
                      <a:pt x="7808" y="1866"/>
                      <a:pt x="8098" y="1977"/>
                      <a:pt x="8314" y="1977"/>
                    </a:cubicBezTo>
                    <a:cubicBezTo>
                      <a:pt x="8485" y="1977"/>
                      <a:pt x="8610" y="1908"/>
                      <a:pt x="8583" y="1680"/>
                    </a:cubicBezTo>
                    <a:cubicBezTo>
                      <a:pt x="8574" y="1635"/>
                      <a:pt x="8565" y="1591"/>
                      <a:pt x="8556" y="1546"/>
                    </a:cubicBezTo>
                    <a:cubicBezTo>
                      <a:pt x="8520" y="1403"/>
                      <a:pt x="8449" y="1278"/>
                      <a:pt x="8377" y="1154"/>
                    </a:cubicBezTo>
                    <a:cubicBezTo>
                      <a:pt x="7985" y="493"/>
                      <a:pt x="7244" y="163"/>
                      <a:pt x="6513" y="47"/>
                    </a:cubicBezTo>
                    <a:cubicBezTo>
                      <a:pt x="6323" y="16"/>
                      <a:pt x="6129" y="1"/>
                      <a:pt x="59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586;p60">
                <a:extLst>
                  <a:ext uri="{FF2B5EF4-FFF2-40B4-BE49-F238E27FC236}">
                    <a16:creationId xmlns:a16="http://schemas.microsoft.com/office/drawing/2014/main" id="{EE8F5F32-2253-46C0-C0C6-07B7142CB0B9}"/>
                  </a:ext>
                </a:extLst>
              </p:cNvPr>
              <p:cNvSpPr/>
              <p:nvPr/>
            </p:nvSpPr>
            <p:spPr>
              <a:xfrm>
                <a:off x="11984883" y="1546897"/>
                <a:ext cx="332112" cy="164280"/>
              </a:xfrm>
              <a:custGeom>
                <a:avLst/>
                <a:gdLst/>
                <a:ahLst/>
                <a:cxnLst/>
                <a:rect l="l" t="t" r="r" b="b"/>
                <a:pathLst>
                  <a:path w="8040" h="3977" extrusionOk="0">
                    <a:moveTo>
                      <a:pt x="6259" y="1"/>
                    </a:moveTo>
                    <a:cubicBezTo>
                      <a:pt x="5896" y="1"/>
                      <a:pt x="5535" y="63"/>
                      <a:pt x="5184" y="229"/>
                    </a:cubicBezTo>
                    <a:cubicBezTo>
                      <a:pt x="5032" y="309"/>
                      <a:pt x="4871" y="363"/>
                      <a:pt x="4720" y="452"/>
                    </a:cubicBezTo>
                    <a:cubicBezTo>
                      <a:pt x="4006" y="889"/>
                      <a:pt x="3355" y="1424"/>
                      <a:pt x="2811" y="2076"/>
                    </a:cubicBezTo>
                    <a:cubicBezTo>
                      <a:pt x="2802" y="2084"/>
                      <a:pt x="2793" y="2093"/>
                      <a:pt x="2784" y="2102"/>
                    </a:cubicBezTo>
                    <a:cubicBezTo>
                      <a:pt x="2659" y="2263"/>
                      <a:pt x="2543" y="2423"/>
                      <a:pt x="2418" y="2575"/>
                    </a:cubicBezTo>
                    <a:cubicBezTo>
                      <a:pt x="2043" y="3021"/>
                      <a:pt x="1642" y="3316"/>
                      <a:pt x="1098" y="3512"/>
                    </a:cubicBezTo>
                    <a:cubicBezTo>
                      <a:pt x="732" y="3646"/>
                      <a:pt x="340" y="3717"/>
                      <a:pt x="1" y="3895"/>
                    </a:cubicBezTo>
                    <a:cubicBezTo>
                      <a:pt x="9" y="3904"/>
                      <a:pt x="18" y="3904"/>
                      <a:pt x="27" y="3904"/>
                    </a:cubicBezTo>
                    <a:cubicBezTo>
                      <a:pt x="219" y="3954"/>
                      <a:pt x="416" y="3977"/>
                      <a:pt x="614" y="3977"/>
                    </a:cubicBezTo>
                    <a:cubicBezTo>
                      <a:pt x="1022" y="3977"/>
                      <a:pt x="1433" y="3879"/>
                      <a:pt x="1812" y="3717"/>
                    </a:cubicBezTo>
                    <a:cubicBezTo>
                      <a:pt x="1856" y="3690"/>
                      <a:pt x="1910" y="3672"/>
                      <a:pt x="1954" y="3646"/>
                    </a:cubicBezTo>
                    <a:cubicBezTo>
                      <a:pt x="2498" y="3378"/>
                      <a:pt x="3141" y="2914"/>
                      <a:pt x="3471" y="2388"/>
                    </a:cubicBezTo>
                    <a:cubicBezTo>
                      <a:pt x="3872" y="1737"/>
                      <a:pt x="4524" y="1148"/>
                      <a:pt x="5219" y="818"/>
                    </a:cubicBezTo>
                    <a:cubicBezTo>
                      <a:pt x="5610" y="631"/>
                      <a:pt x="6037" y="530"/>
                      <a:pt x="6467" y="530"/>
                    </a:cubicBezTo>
                    <a:cubicBezTo>
                      <a:pt x="6676" y="530"/>
                      <a:pt x="6886" y="554"/>
                      <a:pt x="7093" y="604"/>
                    </a:cubicBezTo>
                    <a:cubicBezTo>
                      <a:pt x="7237" y="638"/>
                      <a:pt x="7527" y="749"/>
                      <a:pt x="7743" y="749"/>
                    </a:cubicBezTo>
                    <a:cubicBezTo>
                      <a:pt x="7914" y="749"/>
                      <a:pt x="8039" y="680"/>
                      <a:pt x="8012" y="452"/>
                    </a:cubicBezTo>
                    <a:cubicBezTo>
                      <a:pt x="8003" y="407"/>
                      <a:pt x="7994" y="363"/>
                      <a:pt x="7985" y="318"/>
                    </a:cubicBezTo>
                    <a:cubicBezTo>
                      <a:pt x="7421" y="159"/>
                      <a:pt x="6837" y="1"/>
                      <a:pt x="6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2587;p60">
                <a:extLst>
                  <a:ext uri="{FF2B5EF4-FFF2-40B4-BE49-F238E27FC236}">
                    <a16:creationId xmlns:a16="http://schemas.microsoft.com/office/drawing/2014/main" id="{E395D53E-AD59-CE9D-BC9A-55FD906E4ECD}"/>
                  </a:ext>
                </a:extLst>
              </p:cNvPr>
              <p:cNvSpPr/>
              <p:nvPr/>
            </p:nvSpPr>
            <p:spPr>
              <a:xfrm>
                <a:off x="11845222" y="1492949"/>
                <a:ext cx="344587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8342" h="6057" extrusionOk="0">
                    <a:moveTo>
                      <a:pt x="6655" y="1"/>
                    </a:moveTo>
                    <a:cubicBezTo>
                      <a:pt x="6602" y="1"/>
                      <a:pt x="6548" y="6"/>
                      <a:pt x="6495" y="18"/>
                    </a:cubicBezTo>
                    <a:cubicBezTo>
                      <a:pt x="6433" y="36"/>
                      <a:pt x="6361" y="54"/>
                      <a:pt x="6299" y="81"/>
                    </a:cubicBezTo>
                    <a:cubicBezTo>
                      <a:pt x="6076" y="179"/>
                      <a:pt x="5853" y="313"/>
                      <a:pt x="5656" y="464"/>
                    </a:cubicBezTo>
                    <a:cubicBezTo>
                      <a:pt x="5362" y="580"/>
                      <a:pt x="5077" y="723"/>
                      <a:pt x="4809" y="884"/>
                    </a:cubicBezTo>
                    <a:cubicBezTo>
                      <a:pt x="3970" y="1392"/>
                      <a:pt x="3221" y="2052"/>
                      <a:pt x="2329" y="2454"/>
                    </a:cubicBezTo>
                    <a:cubicBezTo>
                      <a:pt x="1829" y="2686"/>
                      <a:pt x="464" y="2828"/>
                      <a:pt x="170" y="3328"/>
                    </a:cubicBezTo>
                    <a:cubicBezTo>
                      <a:pt x="0" y="3613"/>
                      <a:pt x="197" y="4309"/>
                      <a:pt x="241" y="4622"/>
                    </a:cubicBezTo>
                    <a:cubicBezTo>
                      <a:pt x="378" y="5556"/>
                      <a:pt x="1106" y="6056"/>
                      <a:pt x="1972" y="6056"/>
                    </a:cubicBezTo>
                    <a:cubicBezTo>
                      <a:pt x="2180" y="6056"/>
                      <a:pt x="2396" y="6027"/>
                      <a:pt x="2614" y="5969"/>
                    </a:cubicBezTo>
                    <a:cubicBezTo>
                      <a:pt x="3908" y="5630"/>
                      <a:pt x="4729" y="4443"/>
                      <a:pt x="5523" y="3453"/>
                    </a:cubicBezTo>
                    <a:cubicBezTo>
                      <a:pt x="5888" y="2989"/>
                      <a:pt x="6236" y="2516"/>
                      <a:pt x="6763" y="2222"/>
                    </a:cubicBezTo>
                    <a:cubicBezTo>
                      <a:pt x="7298" y="1918"/>
                      <a:pt x="8342" y="1553"/>
                      <a:pt x="7851" y="732"/>
                    </a:cubicBezTo>
                    <a:cubicBezTo>
                      <a:pt x="7717" y="509"/>
                      <a:pt x="7521" y="322"/>
                      <a:pt x="7289" y="197"/>
                    </a:cubicBezTo>
                    <a:cubicBezTo>
                      <a:pt x="7094" y="96"/>
                      <a:pt x="6877" y="1"/>
                      <a:pt x="6655" y="1"/>
                    </a:cubicBezTo>
                    <a:close/>
                  </a:path>
                </a:pathLst>
              </a:custGeom>
              <a:solidFill>
                <a:srgbClr val="1317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2588;p60">
                <a:extLst>
                  <a:ext uri="{FF2B5EF4-FFF2-40B4-BE49-F238E27FC236}">
                    <a16:creationId xmlns:a16="http://schemas.microsoft.com/office/drawing/2014/main" id="{D4CC1335-B5E4-9185-57E9-4DC2D8D9737C}"/>
                  </a:ext>
                </a:extLst>
              </p:cNvPr>
              <p:cNvSpPr/>
              <p:nvPr/>
            </p:nvSpPr>
            <p:spPr>
              <a:xfrm>
                <a:off x="11866206" y="1493651"/>
                <a:ext cx="291466" cy="198648"/>
              </a:xfrm>
              <a:custGeom>
                <a:avLst/>
                <a:gdLst/>
                <a:ahLst/>
                <a:cxnLst/>
                <a:rect l="l" t="t" r="r" b="b"/>
                <a:pathLst>
                  <a:path w="7056" h="4809" extrusionOk="0">
                    <a:moveTo>
                      <a:pt x="5922" y="0"/>
                    </a:moveTo>
                    <a:cubicBezTo>
                      <a:pt x="5908" y="0"/>
                      <a:pt x="5894" y="0"/>
                      <a:pt x="5880" y="1"/>
                    </a:cubicBezTo>
                    <a:cubicBezTo>
                      <a:pt x="5791" y="1"/>
                      <a:pt x="5702" y="19"/>
                      <a:pt x="5612" y="28"/>
                    </a:cubicBezTo>
                    <a:cubicBezTo>
                      <a:pt x="5113" y="108"/>
                      <a:pt x="4640" y="322"/>
                      <a:pt x="4212" y="581"/>
                    </a:cubicBezTo>
                    <a:cubicBezTo>
                      <a:pt x="3462" y="1036"/>
                      <a:pt x="2802" y="1625"/>
                      <a:pt x="2017" y="1973"/>
                    </a:cubicBezTo>
                    <a:cubicBezTo>
                      <a:pt x="1669" y="2133"/>
                      <a:pt x="1" y="2303"/>
                      <a:pt x="188" y="2910"/>
                    </a:cubicBezTo>
                    <a:cubicBezTo>
                      <a:pt x="224" y="3017"/>
                      <a:pt x="331" y="3079"/>
                      <a:pt x="429" y="3124"/>
                    </a:cubicBezTo>
                    <a:cubicBezTo>
                      <a:pt x="741" y="3275"/>
                      <a:pt x="1107" y="3338"/>
                      <a:pt x="1384" y="3552"/>
                    </a:cubicBezTo>
                    <a:cubicBezTo>
                      <a:pt x="1580" y="3704"/>
                      <a:pt x="1714" y="3918"/>
                      <a:pt x="1857" y="4132"/>
                    </a:cubicBezTo>
                    <a:cubicBezTo>
                      <a:pt x="1990" y="4337"/>
                      <a:pt x="2142" y="4551"/>
                      <a:pt x="2356" y="4694"/>
                    </a:cubicBezTo>
                    <a:cubicBezTo>
                      <a:pt x="2480" y="4774"/>
                      <a:pt x="2602" y="4808"/>
                      <a:pt x="2721" y="4808"/>
                    </a:cubicBezTo>
                    <a:cubicBezTo>
                      <a:pt x="3089" y="4808"/>
                      <a:pt x="3425" y="4484"/>
                      <a:pt x="3694" y="4221"/>
                    </a:cubicBezTo>
                    <a:cubicBezTo>
                      <a:pt x="4114" y="3811"/>
                      <a:pt x="4470" y="3329"/>
                      <a:pt x="4836" y="2856"/>
                    </a:cubicBezTo>
                    <a:cubicBezTo>
                      <a:pt x="5166" y="2446"/>
                      <a:pt x="5478" y="2026"/>
                      <a:pt x="5942" y="1768"/>
                    </a:cubicBezTo>
                    <a:cubicBezTo>
                      <a:pt x="6308" y="1554"/>
                      <a:pt x="6950" y="1375"/>
                      <a:pt x="7004" y="876"/>
                    </a:cubicBezTo>
                    <a:cubicBezTo>
                      <a:pt x="7056" y="384"/>
                      <a:pt x="6356" y="0"/>
                      <a:pt x="59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2589;p60">
                <a:extLst>
                  <a:ext uri="{FF2B5EF4-FFF2-40B4-BE49-F238E27FC236}">
                    <a16:creationId xmlns:a16="http://schemas.microsoft.com/office/drawing/2014/main" id="{619921C0-B45C-B845-8D4F-5D0EEFE05FB4}"/>
                  </a:ext>
                </a:extLst>
              </p:cNvPr>
              <p:cNvSpPr/>
              <p:nvPr/>
            </p:nvSpPr>
            <p:spPr>
              <a:xfrm>
                <a:off x="11627077" y="1592748"/>
                <a:ext cx="322859" cy="194765"/>
              </a:xfrm>
              <a:custGeom>
                <a:avLst/>
                <a:gdLst/>
                <a:ahLst/>
                <a:cxnLst/>
                <a:rect l="l" t="t" r="r" b="b"/>
                <a:pathLst>
                  <a:path w="7816" h="4715" extrusionOk="0">
                    <a:moveTo>
                      <a:pt x="4014" y="0"/>
                    </a:moveTo>
                    <a:cubicBezTo>
                      <a:pt x="3069" y="0"/>
                      <a:pt x="2123" y="236"/>
                      <a:pt x="1329" y="760"/>
                    </a:cubicBezTo>
                    <a:cubicBezTo>
                      <a:pt x="812" y="1108"/>
                      <a:pt x="45" y="1688"/>
                      <a:pt x="18" y="2384"/>
                    </a:cubicBezTo>
                    <a:cubicBezTo>
                      <a:pt x="0" y="2732"/>
                      <a:pt x="36" y="3089"/>
                      <a:pt x="143" y="3401"/>
                    </a:cubicBezTo>
                    <a:cubicBezTo>
                      <a:pt x="259" y="3704"/>
                      <a:pt x="428" y="3981"/>
                      <a:pt x="705" y="4195"/>
                    </a:cubicBezTo>
                    <a:cubicBezTo>
                      <a:pt x="723" y="4213"/>
                      <a:pt x="741" y="4222"/>
                      <a:pt x="758" y="4240"/>
                    </a:cubicBezTo>
                    <a:cubicBezTo>
                      <a:pt x="999" y="4409"/>
                      <a:pt x="1276" y="4525"/>
                      <a:pt x="1552" y="4641"/>
                    </a:cubicBezTo>
                    <a:cubicBezTo>
                      <a:pt x="1696" y="4699"/>
                      <a:pt x="1869" y="4715"/>
                      <a:pt x="2041" y="4715"/>
                    </a:cubicBezTo>
                    <a:cubicBezTo>
                      <a:pt x="2190" y="4715"/>
                      <a:pt x="2339" y="4703"/>
                      <a:pt x="2471" y="4695"/>
                    </a:cubicBezTo>
                    <a:cubicBezTo>
                      <a:pt x="3158" y="4659"/>
                      <a:pt x="3827" y="4507"/>
                      <a:pt x="4470" y="4275"/>
                    </a:cubicBezTo>
                    <a:cubicBezTo>
                      <a:pt x="5201" y="4017"/>
                      <a:pt x="5897" y="3660"/>
                      <a:pt x="6566" y="3267"/>
                    </a:cubicBezTo>
                    <a:cubicBezTo>
                      <a:pt x="7075" y="2973"/>
                      <a:pt x="7708" y="2687"/>
                      <a:pt x="7797" y="2036"/>
                    </a:cubicBezTo>
                    <a:cubicBezTo>
                      <a:pt x="7797" y="2009"/>
                      <a:pt x="7797" y="1983"/>
                      <a:pt x="7806" y="1956"/>
                    </a:cubicBezTo>
                    <a:cubicBezTo>
                      <a:pt x="7806" y="1813"/>
                      <a:pt x="7815" y="1679"/>
                      <a:pt x="7788" y="1563"/>
                    </a:cubicBezTo>
                    <a:cubicBezTo>
                      <a:pt x="7762" y="1403"/>
                      <a:pt x="7699" y="1251"/>
                      <a:pt x="7547" y="1135"/>
                    </a:cubicBezTo>
                    <a:cubicBezTo>
                      <a:pt x="7307" y="939"/>
                      <a:pt x="7021" y="787"/>
                      <a:pt x="6753" y="653"/>
                    </a:cubicBezTo>
                    <a:cubicBezTo>
                      <a:pt x="6182" y="368"/>
                      <a:pt x="5558" y="172"/>
                      <a:pt x="4934" y="73"/>
                    </a:cubicBezTo>
                    <a:cubicBezTo>
                      <a:pt x="4631" y="25"/>
                      <a:pt x="4323" y="0"/>
                      <a:pt x="40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2590;p60">
                <a:extLst>
                  <a:ext uri="{FF2B5EF4-FFF2-40B4-BE49-F238E27FC236}">
                    <a16:creationId xmlns:a16="http://schemas.microsoft.com/office/drawing/2014/main" id="{65ACF040-C1B6-5F35-213D-B04BA8BC96B8}"/>
                  </a:ext>
                </a:extLst>
              </p:cNvPr>
              <p:cNvSpPr/>
              <p:nvPr/>
            </p:nvSpPr>
            <p:spPr>
              <a:xfrm>
                <a:off x="11663180" y="1660740"/>
                <a:ext cx="286385" cy="126773"/>
              </a:xfrm>
              <a:custGeom>
                <a:avLst/>
                <a:gdLst/>
                <a:ahLst/>
                <a:cxnLst/>
                <a:rect l="l" t="t" r="r" b="b"/>
                <a:pathLst>
                  <a:path w="6933" h="3069" extrusionOk="0">
                    <a:moveTo>
                      <a:pt x="4819" y="1"/>
                    </a:moveTo>
                    <a:cubicBezTo>
                      <a:pt x="4003" y="1"/>
                      <a:pt x="3180" y="125"/>
                      <a:pt x="2400" y="319"/>
                    </a:cubicBezTo>
                    <a:cubicBezTo>
                      <a:pt x="1865" y="453"/>
                      <a:pt x="1330" y="631"/>
                      <a:pt x="884" y="952"/>
                    </a:cubicBezTo>
                    <a:cubicBezTo>
                      <a:pt x="429" y="1273"/>
                      <a:pt x="72" y="1755"/>
                      <a:pt x="18" y="2308"/>
                    </a:cubicBezTo>
                    <a:cubicBezTo>
                      <a:pt x="9" y="2379"/>
                      <a:pt x="0" y="2451"/>
                      <a:pt x="9" y="2531"/>
                    </a:cubicBezTo>
                    <a:cubicBezTo>
                      <a:pt x="18" y="2602"/>
                      <a:pt x="45" y="2674"/>
                      <a:pt x="99" y="2727"/>
                    </a:cubicBezTo>
                    <a:cubicBezTo>
                      <a:pt x="232" y="2852"/>
                      <a:pt x="509" y="2924"/>
                      <a:pt x="678" y="2995"/>
                    </a:cubicBezTo>
                    <a:cubicBezTo>
                      <a:pt x="822" y="3053"/>
                      <a:pt x="995" y="3069"/>
                      <a:pt x="1167" y="3069"/>
                    </a:cubicBezTo>
                    <a:cubicBezTo>
                      <a:pt x="1316" y="3069"/>
                      <a:pt x="1465" y="3057"/>
                      <a:pt x="1597" y="3049"/>
                    </a:cubicBezTo>
                    <a:cubicBezTo>
                      <a:pt x="2284" y="3013"/>
                      <a:pt x="2953" y="2861"/>
                      <a:pt x="3596" y="2629"/>
                    </a:cubicBezTo>
                    <a:cubicBezTo>
                      <a:pt x="4327" y="2371"/>
                      <a:pt x="5023" y="2014"/>
                      <a:pt x="5692" y="1621"/>
                    </a:cubicBezTo>
                    <a:cubicBezTo>
                      <a:pt x="6201" y="1327"/>
                      <a:pt x="6834" y="1041"/>
                      <a:pt x="6923" y="390"/>
                    </a:cubicBezTo>
                    <a:cubicBezTo>
                      <a:pt x="6932" y="283"/>
                      <a:pt x="6281" y="149"/>
                      <a:pt x="6192" y="131"/>
                    </a:cubicBezTo>
                    <a:cubicBezTo>
                      <a:pt x="5743" y="41"/>
                      <a:pt x="5282" y="1"/>
                      <a:pt x="48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2591;p60">
                <a:extLst>
                  <a:ext uri="{FF2B5EF4-FFF2-40B4-BE49-F238E27FC236}">
                    <a16:creationId xmlns:a16="http://schemas.microsoft.com/office/drawing/2014/main" id="{81A7F5DD-C682-170E-D6E3-A20EDE358968}"/>
                  </a:ext>
                </a:extLst>
              </p:cNvPr>
              <p:cNvSpPr/>
              <p:nvPr/>
            </p:nvSpPr>
            <p:spPr>
              <a:xfrm>
                <a:off x="11499189" y="1292855"/>
                <a:ext cx="99551" cy="7224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1749" extrusionOk="0">
                    <a:moveTo>
                      <a:pt x="357" y="1"/>
                    </a:moveTo>
                    <a:cubicBezTo>
                      <a:pt x="323" y="1"/>
                      <a:pt x="284" y="15"/>
                      <a:pt x="241" y="45"/>
                    </a:cubicBezTo>
                    <a:cubicBezTo>
                      <a:pt x="108" y="134"/>
                      <a:pt x="1" y="366"/>
                      <a:pt x="18" y="562"/>
                    </a:cubicBezTo>
                    <a:cubicBezTo>
                      <a:pt x="27" y="669"/>
                      <a:pt x="72" y="750"/>
                      <a:pt x="125" y="777"/>
                    </a:cubicBezTo>
                    <a:lnTo>
                      <a:pt x="2115" y="1749"/>
                    </a:lnTo>
                    <a:lnTo>
                      <a:pt x="2115" y="1695"/>
                    </a:lnTo>
                    <a:cubicBezTo>
                      <a:pt x="2133" y="1686"/>
                      <a:pt x="2151" y="1678"/>
                      <a:pt x="2168" y="1669"/>
                    </a:cubicBezTo>
                    <a:cubicBezTo>
                      <a:pt x="2311" y="1570"/>
                      <a:pt x="2409" y="1339"/>
                      <a:pt x="2400" y="1142"/>
                    </a:cubicBezTo>
                    <a:cubicBezTo>
                      <a:pt x="2391" y="1098"/>
                      <a:pt x="2383" y="1053"/>
                      <a:pt x="2365" y="1017"/>
                    </a:cubicBezTo>
                    <a:lnTo>
                      <a:pt x="2409" y="1000"/>
                    </a:lnTo>
                    <a:lnTo>
                      <a:pt x="429" y="27"/>
                    </a:lnTo>
                    <a:cubicBezTo>
                      <a:pt x="420" y="18"/>
                      <a:pt x="411" y="18"/>
                      <a:pt x="402" y="9"/>
                    </a:cubicBezTo>
                    <a:cubicBezTo>
                      <a:pt x="388" y="4"/>
                      <a:pt x="373" y="1"/>
                      <a:pt x="357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2592;p60">
                <a:extLst>
                  <a:ext uri="{FF2B5EF4-FFF2-40B4-BE49-F238E27FC236}">
                    <a16:creationId xmlns:a16="http://schemas.microsoft.com/office/drawing/2014/main" id="{6E28625C-4489-54F7-DBF3-9AC8EE83C430}"/>
                  </a:ext>
                </a:extLst>
              </p:cNvPr>
              <p:cNvSpPr/>
              <p:nvPr/>
            </p:nvSpPr>
            <p:spPr>
              <a:xfrm>
                <a:off x="11499561" y="1299465"/>
                <a:ext cx="97692" cy="65638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1589" extrusionOk="0">
                    <a:moveTo>
                      <a:pt x="116" y="1"/>
                    </a:moveTo>
                    <a:lnTo>
                      <a:pt x="116" y="1"/>
                    </a:lnTo>
                    <a:cubicBezTo>
                      <a:pt x="45" y="117"/>
                      <a:pt x="1" y="269"/>
                      <a:pt x="9" y="402"/>
                    </a:cubicBezTo>
                    <a:cubicBezTo>
                      <a:pt x="18" y="509"/>
                      <a:pt x="63" y="590"/>
                      <a:pt x="116" y="617"/>
                    </a:cubicBezTo>
                    <a:lnTo>
                      <a:pt x="2106" y="1589"/>
                    </a:lnTo>
                    <a:lnTo>
                      <a:pt x="2106" y="1535"/>
                    </a:lnTo>
                    <a:cubicBezTo>
                      <a:pt x="2124" y="1526"/>
                      <a:pt x="2142" y="1518"/>
                      <a:pt x="2159" y="1509"/>
                    </a:cubicBezTo>
                    <a:cubicBezTo>
                      <a:pt x="2258" y="1446"/>
                      <a:pt x="2329" y="1312"/>
                      <a:pt x="2365" y="1179"/>
                    </a:cubicBezTo>
                    <a:lnTo>
                      <a:pt x="2365" y="1179"/>
                    </a:lnTo>
                    <a:cubicBezTo>
                      <a:pt x="2329" y="1232"/>
                      <a:pt x="2293" y="1277"/>
                      <a:pt x="2249" y="1303"/>
                    </a:cubicBezTo>
                    <a:cubicBezTo>
                      <a:pt x="2231" y="1312"/>
                      <a:pt x="2213" y="1321"/>
                      <a:pt x="2195" y="1330"/>
                    </a:cubicBezTo>
                    <a:lnTo>
                      <a:pt x="2195" y="1384"/>
                    </a:lnTo>
                    <a:lnTo>
                      <a:pt x="215" y="411"/>
                    </a:lnTo>
                    <a:cubicBezTo>
                      <a:pt x="152" y="385"/>
                      <a:pt x="108" y="313"/>
                      <a:pt x="99" y="197"/>
                    </a:cubicBezTo>
                    <a:cubicBezTo>
                      <a:pt x="90" y="135"/>
                      <a:pt x="99" y="72"/>
                      <a:pt x="116" y="1"/>
                    </a:cubicBez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2593;p60">
                <a:extLst>
                  <a:ext uri="{FF2B5EF4-FFF2-40B4-BE49-F238E27FC236}">
                    <a16:creationId xmlns:a16="http://schemas.microsoft.com/office/drawing/2014/main" id="{FD6F5D64-9CC4-381E-A86B-2FCABDF34FC8}"/>
                  </a:ext>
                </a:extLst>
              </p:cNvPr>
              <p:cNvSpPr/>
              <p:nvPr/>
            </p:nvSpPr>
            <p:spPr>
              <a:xfrm>
                <a:off x="11581019" y="1333130"/>
                <a:ext cx="21769" cy="32261"/>
              </a:xfrm>
              <a:custGeom>
                <a:avLst/>
                <a:gdLst/>
                <a:ahLst/>
                <a:cxnLst/>
                <a:rect l="l" t="t" r="r" b="b"/>
                <a:pathLst>
                  <a:path w="527" h="781" extrusionOk="0">
                    <a:moveTo>
                      <a:pt x="353" y="0"/>
                    </a:moveTo>
                    <a:cubicBezTo>
                      <a:pt x="318" y="0"/>
                      <a:pt x="280" y="14"/>
                      <a:pt x="241" y="42"/>
                    </a:cubicBezTo>
                    <a:cubicBezTo>
                      <a:pt x="98" y="132"/>
                      <a:pt x="0" y="364"/>
                      <a:pt x="9" y="560"/>
                    </a:cubicBezTo>
                    <a:cubicBezTo>
                      <a:pt x="22" y="699"/>
                      <a:pt x="88" y="780"/>
                      <a:pt x="174" y="780"/>
                    </a:cubicBezTo>
                    <a:cubicBezTo>
                      <a:pt x="209" y="780"/>
                      <a:pt x="247" y="767"/>
                      <a:pt x="286" y="738"/>
                    </a:cubicBezTo>
                    <a:cubicBezTo>
                      <a:pt x="428" y="649"/>
                      <a:pt x="526" y="417"/>
                      <a:pt x="517" y="221"/>
                    </a:cubicBezTo>
                    <a:cubicBezTo>
                      <a:pt x="505" y="81"/>
                      <a:pt x="438" y="0"/>
                      <a:pt x="353" y="0"/>
                    </a:cubicBezTo>
                    <a:close/>
                  </a:path>
                </a:pathLst>
              </a:custGeom>
              <a:solidFill>
                <a:srgbClr val="E0A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2594;p60">
                <a:extLst>
                  <a:ext uri="{FF2B5EF4-FFF2-40B4-BE49-F238E27FC236}">
                    <a16:creationId xmlns:a16="http://schemas.microsoft.com/office/drawing/2014/main" id="{20A077CF-9FD2-BFE3-87E9-4EC199464636}"/>
                  </a:ext>
                </a:extLst>
              </p:cNvPr>
              <p:cNvSpPr/>
              <p:nvPr/>
            </p:nvSpPr>
            <p:spPr>
              <a:xfrm>
                <a:off x="11568462" y="1323093"/>
                <a:ext cx="34327" cy="49032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187" extrusionOk="0">
                    <a:moveTo>
                      <a:pt x="489" y="0"/>
                    </a:moveTo>
                    <a:cubicBezTo>
                      <a:pt x="438" y="0"/>
                      <a:pt x="387" y="16"/>
                      <a:pt x="331" y="53"/>
                    </a:cubicBezTo>
                    <a:cubicBezTo>
                      <a:pt x="143" y="178"/>
                      <a:pt x="1" y="499"/>
                      <a:pt x="19" y="767"/>
                    </a:cubicBezTo>
                    <a:cubicBezTo>
                      <a:pt x="28" y="919"/>
                      <a:pt x="90" y="1026"/>
                      <a:pt x="179" y="1062"/>
                    </a:cubicBezTo>
                    <a:lnTo>
                      <a:pt x="420" y="1186"/>
                    </a:lnTo>
                    <a:lnTo>
                      <a:pt x="429" y="1106"/>
                    </a:lnTo>
                    <a:cubicBezTo>
                      <a:pt x="447" y="1097"/>
                      <a:pt x="474" y="1088"/>
                      <a:pt x="500" y="1070"/>
                    </a:cubicBezTo>
                    <a:cubicBezTo>
                      <a:pt x="688" y="946"/>
                      <a:pt x="830" y="615"/>
                      <a:pt x="813" y="357"/>
                    </a:cubicBezTo>
                    <a:cubicBezTo>
                      <a:pt x="804" y="285"/>
                      <a:pt x="795" y="223"/>
                      <a:pt x="768" y="178"/>
                    </a:cubicBezTo>
                    <a:lnTo>
                      <a:pt x="830" y="152"/>
                    </a:lnTo>
                    <a:lnTo>
                      <a:pt x="590" y="27"/>
                    </a:lnTo>
                    <a:cubicBezTo>
                      <a:pt x="581" y="18"/>
                      <a:pt x="563" y="18"/>
                      <a:pt x="554" y="9"/>
                    </a:cubicBezTo>
                    <a:cubicBezTo>
                      <a:pt x="532" y="3"/>
                      <a:pt x="511" y="0"/>
                      <a:pt x="489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2595;p60">
                <a:extLst>
                  <a:ext uri="{FF2B5EF4-FFF2-40B4-BE49-F238E27FC236}">
                    <a16:creationId xmlns:a16="http://schemas.microsoft.com/office/drawing/2014/main" id="{C2F9DE12-5BAD-219E-50CE-DE2A389C256E}"/>
                  </a:ext>
                </a:extLst>
              </p:cNvPr>
              <p:cNvSpPr/>
              <p:nvPr/>
            </p:nvSpPr>
            <p:spPr>
              <a:xfrm>
                <a:off x="11569205" y="1331561"/>
                <a:ext cx="33583" cy="4056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982" extrusionOk="0">
                    <a:moveTo>
                      <a:pt x="759" y="0"/>
                    </a:moveTo>
                    <a:cubicBezTo>
                      <a:pt x="723" y="214"/>
                      <a:pt x="607" y="437"/>
                      <a:pt x="456" y="535"/>
                    </a:cubicBezTo>
                    <a:cubicBezTo>
                      <a:pt x="429" y="553"/>
                      <a:pt x="411" y="562"/>
                      <a:pt x="384" y="571"/>
                    </a:cubicBezTo>
                    <a:lnTo>
                      <a:pt x="384" y="651"/>
                    </a:lnTo>
                    <a:lnTo>
                      <a:pt x="134" y="526"/>
                    </a:lnTo>
                    <a:cubicBezTo>
                      <a:pt x="81" y="500"/>
                      <a:pt x="45" y="428"/>
                      <a:pt x="18" y="366"/>
                    </a:cubicBezTo>
                    <a:cubicBezTo>
                      <a:pt x="1" y="428"/>
                      <a:pt x="1" y="509"/>
                      <a:pt x="1" y="562"/>
                    </a:cubicBezTo>
                    <a:cubicBezTo>
                      <a:pt x="10" y="714"/>
                      <a:pt x="72" y="821"/>
                      <a:pt x="161" y="857"/>
                    </a:cubicBezTo>
                    <a:lnTo>
                      <a:pt x="402" y="981"/>
                    </a:lnTo>
                    <a:lnTo>
                      <a:pt x="411" y="901"/>
                    </a:lnTo>
                    <a:cubicBezTo>
                      <a:pt x="429" y="892"/>
                      <a:pt x="456" y="883"/>
                      <a:pt x="482" y="865"/>
                    </a:cubicBezTo>
                    <a:cubicBezTo>
                      <a:pt x="670" y="741"/>
                      <a:pt x="812" y="410"/>
                      <a:pt x="795" y="152"/>
                    </a:cubicBezTo>
                    <a:cubicBezTo>
                      <a:pt x="795" y="89"/>
                      <a:pt x="777" y="45"/>
                      <a:pt x="759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2596;p60">
                <a:extLst>
                  <a:ext uri="{FF2B5EF4-FFF2-40B4-BE49-F238E27FC236}">
                    <a16:creationId xmlns:a16="http://schemas.microsoft.com/office/drawing/2014/main" id="{EF6F0CA4-B0CA-816F-E319-C9A8B82708A1}"/>
                  </a:ext>
                </a:extLst>
              </p:cNvPr>
              <p:cNvSpPr/>
              <p:nvPr/>
            </p:nvSpPr>
            <p:spPr>
              <a:xfrm>
                <a:off x="11600888" y="1328586"/>
                <a:ext cx="1900" cy="1528"/>
              </a:xfrm>
              <a:custGeom>
                <a:avLst/>
                <a:gdLst/>
                <a:ahLst/>
                <a:cxnLst/>
                <a:rect l="l" t="t" r="r" b="b"/>
                <a:pathLst>
                  <a:path w="46" h="37" extrusionOk="0">
                    <a:moveTo>
                      <a:pt x="1" y="1"/>
                    </a:moveTo>
                    <a:cubicBezTo>
                      <a:pt x="1" y="10"/>
                      <a:pt x="1" y="27"/>
                      <a:pt x="1" y="36"/>
                    </a:cubicBezTo>
                    <a:lnTo>
                      <a:pt x="45" y="1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0A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2597;p60">
                <a:extLst>
                  <a:ext uri="{FF2B5EF4-FFF2-40B4-BE49-F238E27FC236}">
                    <a16:creationId xmlns:a16="http://schemas.microsoft.com/office/drawing/2014/main" id="{57655237-77E9-068A-1D6D-C2183B1BD694}"/>
                  </a:ext>
                </a:extLst>
              </p:cNvPr>
              <p:cNvSpPr/>
              <p:nvPr/>
            </p:nvSpPr>
            <p:spPr>
              <a:xfrm>
                <a:off x="11578417" y="1327926"/>
                <a:ext cx="30278" cy="44488"/>
              </a:xfrm>
              <a:custGeom>
                <a:avLst/>
                <a:gdLst/>
                <a:ahLst/>
                <a:cxnLst/>
                <a:rect l="l" t="t" r="r" b="b"/>
                <a:pathLst>
                  <a:path w="733" h="1077" extrusionOk="0">
                    <a:moveTo>
                      <a:pt x="482" y="0"/>
                    </a:moveTo>
                    <a:cubicBezTo>
                      <a:pt x="435" y="0"/>
                      <a:pt x="383" y="17"/>
                      <a:pt x="331" y="52"/>
                    </a:cubicBezTo>
                    <a:cubicBezTo>
                      <a:pt x="134" y="186"/>
                      <a:pt x="1" y="507"/>
                      <a:pt x="18" y="775"/>
                    </a:cubicBezTo>
                    <a:cubicBezTo>
                      <a:pt x="31" y="967"/>
                      <a:pt x="122" y="1077"/>
                      <a:pt x="242" y="1077"/>
                    </a:cubicBezTo>
                    <a:cubicBezTo>
                      <a:pt x="289" y="1077"/>
                      <a:pt x="340" y="1060"/>
                      <a:pt x="393" y="1025"/>
                    </a:cubicBezTo>
                    <a:cubicBezTo>
                      <a:pt x="589" y="891"/>
                      <a:pt x="732" y="570"/>
                      <a:pt x="714" y="302"/>
                    </a:cubicBezTo>
                    <a:cubicBezTo>
                      <a:pt x="695" y="110"/>
                      <a:pt x="602" y="0"/>
                      <a:pt x="482" y="0"/>
                    </a:cubicBez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2598;p60">
                <a:extLst>
                  <a:ext uri="{FF2B5EF4-FFF2-40B4-BE49-F238E27FC236}">
                    <a16:creationId xmlns:a16="http://schemas.microsoft.com/office/drawing/2014/main" id="{C63CEC5D-C35F-0FB0-7BDA-7C0E3A91F4C6}"/>
                  </a:ext>
                </a:extLst>
              </p:cNvPr>
              <p:cNvSpPr/>
              <p:nvPr/>
            </p:nvSpPr>
            <p:spPr>
              <a:xfrm>
                <a:off x="11480022" y="1858355"/>
                <a:ext cx="101740" cy="182744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4424" extrusionOk="0">
                    <a:moveTo>
                      <a:pt x="1988" y="1"/>
                    </a:moveTo>
                    <a:cubicBezTo>
                      <a:pt x="1944" y="1"/>
                      <a:pt x="1899" y="5"/>
                      <a:pt x="1856" y="13"/>
                    </a:cubicBezTo>
                    <a:cubicBezTo>
                      <a:pt x="1758" y="22"/>
                      <a:pt x="1669" y="49"/>
                      <a:pt x="1606" y="93"/>
                    </a:cubicBezTo>
                    <a:cubicBezTo>
                      <a:pt x="1598" y="102"/>
                      <a:pt x="1589" y="120"/>
                      <a:pt x="1571" y="129"/>
                    </a:cubicBezTo>
                    <a:cubicBezTo>
                      <a:pt x="1562" y="138"/>
                      <a:pt x="1553" y="147"/>
                      <a:pt x="1544" y="156"/>
                    </a:cubicBezTo>
                    <a:cubicBezTo>
                      <a:pt x="1544" y="165"/>
                      <a:pt x="1544" y="165"/>
                      <a:pt x="1544" y="174"/>
                    </a:cubicBezTo>
                    <a:cubicBezTo>
                      <a:pt x="1535" y="200"/>
                      <a:pt x="1526" y="227"/>
                      <a:pt x="1517" y="254"/>
                    </a:cubicBezTo>
                    <a:cubicBezTo>
                      <a:pt x="1517" y="254"/>
                      <a:pt x="1517" y="263"/>
                      <a:pt x="1517" y="263"/>
                    </a:cubicBezTo>
                    <a:cubicBezTo>
                      <a:pt x="1330" y="905"/>
                      <a:pt x="973" y="2092"/>
                      <a:pt x="955" y="2154"/>
                    </a:cubicBezTo>
                    <a:cubicBezTo>
                      <a:pt x="884" y="2457"/>
                      <a:pt x="732" y="2734"/>
                      <a:pt x="313" y="3260"/>
                    </a:cubicBezTo>
                    <a:cubicBezTo>
                      <a:pt x="295" y="3278"/>
                      <a:pt x="277" y="3296"/>
                      <a:pt x="268" y="3314"/>
                    </a:cubicBezTo>
                    <a:cubicBezTo>
                      <a:pt x="170" y="3448"/>
                      <a:pt x="72" y="3599"/>
                      <a:pt x="27" y="3769"/>
                    </a:cubicBezTo>
                    <a:cubicBezTo>
                      <a:pt x="19" y="3813"/>
                      <a:pt x="10" y="3840"/>
                      <a:pt x="10" y="3876"/>
                    </a:cubicBezTo>
                    <a:cubicBezTo>
                      <a:pt x="1" y="3885"/>
                      <a:pt x="10" y="3894"/>
                      <a:pt x="10" y="3903"/>
                    </a:cubicBezTo>
                    <a:cubicBezTo>
                      <a:pt x="10" y="3903"/>
                      <a:pt x="10" y="3903"/>
                      <a:pt x="10" y="3912"/>
                    </a:cubicBezTo>
                    <a:cubicBezTo>
                      <a:pt x="10" y="3947"/>
                      <a:pt x="19" y="3983"/>
                      <a:pt x="27" y="4019"/>
                    </a:cubicBezTo>
                    <a:cubicBezTo>
                      <a:pt x="36" y="4045"/>
                      <a:pt x="45" y="4072"/>
                      <a:pt x="63" y="4108"/>
                    </a:cubicBezTo>
                    <a:cubicBezTo>
                      <a:pt x="90" y="4152"/>
                      <a:pt x="108" y="4197"/>
                      <a:pt x="152" y="4233"/>
                    </a:cubicBezTo>
                    <a:cubicBezTo>
                      <a:pt x="188" y="4277"/>
                      <a:pt x="233" y="4304"/>
                      <a:pt x="277" y="4331"/>
                    </a:cubicBezTo>
                    <a:cubicBezTo>
                      <a:pt x="361" y="4384"/>
                      <a:pt x="463" y="4424"/>
                      <a:pt x="563" y="4424"/>
                    </a:cubicBezTo>
                    <a:cubicBezTo>
                      <a:pt x="581" y="4424"/>
                      <a:pt x="599" y="4423"/>
                      <a:pt x="616" y="4420"/>
                    </a:cubicBezTo>
                    <a:cubicBezTo>
                      <a:pt x="688" y="4402"/>
                      <a:pt x="732" y="4349"/>
                      <a:pt x="786" y="4295"/>
                    </a:cubicBezTo>
                    <a:cubicBezTo>
                      <a:pt x="848" y="4215"/>
                      <a:pt x="911" y="4135"/>
                      <a:pt x="973" y="4054"/>
                    </a:cubicBezTo>
                    <a:cubicBezTo>
                      <a:pt x="1143" y="3813"/>
                      <a:pt x="1303" y="3555"/>
                      <a:pt x="1455" y="3305"/>
                    </a:cubicBezTo>
                    <a:cubicBezTo>
                      <a:pt x="1544" y="3162"/>
                      <a:pt x="1633" y="3019"/>
                      <a:pt x="1714" y="2886"/>
                    </a:cubicBezTo>
                    <a:cubicBezTo>
                      <a:pt x="1714" y="2886"/>
                      <a:pt x="2160" y="1396"/>
                      <a:pt x="2445" y="379"/>
                    </a:cubicBezTo>
                    <a:cubicBezTo>
                      <a:pt x="2445" y="379"/>
                      <a:pt x="2454" y="379"/>
                      <a:pt x="2454" y="370"/>
                    </a:cubicBezTo>
                    <a:cubicBezTo>
                      <a:pt x="2454" y="352"/>
                      <a:pt x="2463" y="334"/>
                      <a:pt x="2463" y="316"/>
                    </a:cubicBezTo>
                    <a:cubicBezTo>
                      <a:pt x="2463" y="272"/>
                      <a:pt x="2463" y="236"/>
                      <a:pt x="2445" y="200"/>
                    </a:cubicBezTo>
                    <a:cubicBezTo>
                      <a:pt x="2445" y="191"/>
                      <a:pt x="2445" y="191"/>
                      <a:pt x="2436" y="191"/>
                    </a:cubicBezTo>
                    <a:lnTo>
                      <a:pt x="2436" y="183"/>
                    </a:lnTo>
                    <a:cubicBezTo>
                      <a:pt x="2427" y="174"/>
                      <a:pt x="2427" y="165"/>
                      <a:pt x="2409" y="147"/>
                    </a:cubicBezTo>
                    <a:cubicBezTo>
                      <a:pt x="2392" y="138"/>
                      <a:pt x="2374" y="120"/>
                      <a:pt x="2365" y="111"/>
                    </a:cubicBezTo>
                    <a:cubicBezTo>
                      <a:pt x="2338" y="93"/>
                      <a:pt x="2311" y="75"/>
                      <a:pt x="2284" y="67"/>
                    </a:cubicBezTo>
                    <a:cubicBezTo>
                      <a:pt x="2197" y="23"/>
                      <a:pt x="2092" y="1"/>
                      <a:pt x="1988" y="1"/>
                    </a:cubicBez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2599;p60">
                <a:extLst>
                  <a:ext uri="{FF2B5EF4-FFF2-40B4-BE49-F238E27FC236}">
                    <a16:creationId xmlns:a16="http://schemas.microsoft.com/office/drawing/2014/main" id="{B789772C-CB50-48C8-67AB-895B407D65DB}"/>
                  </a:ext>
                </a:extLst>
              </p:cNvPr>
              <p:cNvSpPr/>
              <p:nvPr/>
            </p:nvSpPr>
            <p:spPr>
              <a:xfrm>
                <a:off x="11489977" y="1860338"/>
                <a:ext cx="91785" cy="180762"/>
              </a:xfrm>
              <a:custGeom>
                <a:avLst/>
                <a:gdLst/>
                <a:ahLst/>
                <a:cxnLst/>
                <a:rect l="l" t="t" r="r" b="b"/>
                <a:pathLst>
                  <a:path w="2222" h="4376" extrusionOk="0">
                    <a:moveTo>
                      <a:pt x="1981" y="1"/>
                    </a:moveTo>
                    <a:cubicBezTo>
                      <a:pt x="1981" y="1"/>
                      <a:pt x="1990" y="10"/>
                      <a:pt x="1990" y="10"/>
                    </a:cubicBezTo>
                    <a:cubicBezTo>
                      <a:pt x="2008" y="19"/>
                      <a:pt x="2017" y="27"/>
                      <a:pt x="2017" y="45"/>
                    </a:cubicBezTo>
                    <a:cubicBezTo>
                      <a:pt x="2026" y="54"/>
                      <a:pt x="2035" y="54"/>
                      <a:pt x="2026" y="54"/>
                    </a:cubicBezTo>
                    <a:cubicBezTo>
                      <a:pt x="2043" y="99"/>
                      <a:pt x="2043" y="135"/>
                      <a:pt x="2043" y="179"/>
                    </a:cubicBezTo>
                    <a:cubicBezTo>
                      <a:pt x="2043" y="197"/>
                      <a:pt x="2035" y="215"/>
                      <a:pt x="2035" y="233"/>
                    </a:cubicBezTo>
                    <a:cubicBezTo>
                      <a:pt x="2035" y="233"/>
                      <a:pt x="2035" y="242"/>
                      <a:pt x="2035" y="242"/>
                    </a:cubicBezTo>
                    <a:cubicBezTo>
                      <a:pt x="1740" y="1259"/>
                      <a:pt x="1294" y="2748"/>
                      <a:pt x="1294" y="2748"/>
                    </a:cubicBezTo>
                    <a:cubicBezTo>
                      <a:pt x="1214" y="2882"/>
                      <a:pt x="1125" y="3025"/>
                      <a:pt x="1044" y="3159"/>
                    </a:cubicBezTo>
                    <a:cubicBezTo>
                      <a:pt x="884" y="3417"/>
                      <a:pt x="723" y="3676"/>
                      <a:pt x="554" y="3917"/>
                    </a:cubicBezTo>
                    <a:cubicBezTo>
                      <a:pt x="491" y="3997"/>
                      <a:pt x="438" y="4078"/>
                      <a:pt x="366" y="4149"/>
                    </a:cubicBezTo>
                    <a:cubicBezTo>
                      <a:pt x="313" y="4203"/>
                      <a:pt x="268" y="4265"/>
                      <a:pt x="197" y="4283"/>
                    </a:cubicBezTo>
                    <a:cubicBezTo>
                      <a:pt x="184" y="4284"/>
                      <a:pt x="171" y="4285"/>
                      <a:pt x="158" y="4285"/>
                    </a:cubicBezTo>
                    <a:cubicBezTo>
                      <a:pt x="103" y="4285"/>
                      <a:pt x="52" y="4271"/>
                      <a:pt x="1" y="4256"/>
                    </a:cubicBezTo>
                    <a:lnTo>
                      <a:pt x="1" y="4256"/>
                    </a:lnTo>
                    <a:cubicBezTo>
                      <a:pt x="10" y="4265"/>
                      <a:pt x="27" y="4274"/>
                      <a:pt x="36" y="4283"/>
                    </a:cubicBezTo>
                    <a:cubicBezTo>
                      <a:pt x="120" y="4336"/>
                      <a:pt x="222" y="4376"/>
                      <a:pt x="322" y="4376"/>
                    </a:cubicBezTo>
                    <a:cubicBezTo>
                      <a:pt x="340" y="4376"/>
                      <a:pt x="358" y="4375"/>
                      <a:pt x="375" y="4372"/>
                    </a:cubicBezTo>
                    <a:cubicBezTo>
                      <a:pt x="447" y="4354"/>
                      <a:pt x="491" y="4301"/>
                      <a:pt x="545" y="4247"/>
                    </a:cubicBezTo>
                    <a:cubicBezTo>
                      <a:pt x="607" y="4167"/>
                      <a:pt x="670" y="4087"/>
                      <a:pt x="732" y="4006"/>
                    </a:cubicBezTo>
                    <a:cubicBezTo>
                      <a:pt x="902" y="3765"/>
                      <a:pt x="1062" y="3507"/>
                      <a:pt x="1214" y="3257"/>
                    </a:cubicBezTo>
                    <a:cubicBezTo>
                      <a:pt x="1303" y="3114"/>
                      <a:pt x="1392" y="2971"/>
                      <a:pt x="1473" y="2838"/>
                    </a:cubicBezTo>
                    <a:cubicBezTo>
                      <a:pt x="1473" y="2838"/>
                      <a:pt x="1919" y="1348"/>
                      <a:pt x="2204" y="331"/>
                    </a:cubicBezTo>
                    <a:cubicBezTo>
                      <a:pt x="2204" y="331"/>
                      <a:pt x="2213" y="331"/>
                      <a:pt x="2213" y="322"/>
                    </a:cubicBezTo>
                    <a:cubicBezTo>
                      <a:pt x="2213" y="304"/>
                      <a:pt x="2222" y="286"/>
                      <a:pt x="2222" y="268"/>
                    </a:cubicBezTo>
                    <a:cubicBezTo>
                      <a:pt x="2222" y="224"/>
                      <a:pt x="2222" y="188"/>
                      <a:pt x="2204" y="152"/>
                    </a:cubicBezTo>
                    <a:cubicBezTo>
                      <a:pt x="2204" y="143"/>
                      <a:pt x="2204" y="143"/>
                      <a:pt x="2195" y="143"/>
                    </a:cubicBezTo>
                    <a:lnTo>
                      <a:pt x="2195" y="135"/>
                    </a:lnTo>
                    <a:cubicBezTo>
                      <a:pt x="2186" y="126"/>
                      <a:pt x="2186" y="117"/>
                      <a:pt x="2168" y="99"/>
                    </a:cubicBezTo>
                    <a:cubicBezTo>
                      <a:pt x="2151" y="90"/>
                      <a:pt x="2133" y="72"/>
                      <a:pt x="2124" y="63"/>
                    </a:cubicBezTo>
                    <a:cubicBezTo>
                      <a:pt x="2097" y="45"/>
                      <a:pt x="2070" y="27"/>
                      <a:pt x="2043" y="19"/>
                    </a:cubicBezTo>
                    <a:cubicBezTo>
                      <a:pt x="2026" y="10"/>
                      <a:pt x="1999" y="1"/>
                      <a:pt x="1981" y="1"/>
                    </a:cubicBezTo>
                    <a:close/>
                  </a:path>
                </a:pathLst>
              </a:custGeom>
              <a:solidFill>
                <a:srgbClr val="1317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2600;p60">
                <a:extLst>
                  <a:ext uri="{FF2B5EF4-FFF2-40B4-BE49-F238E27FC236}">
                    <a16:creationId xmlns:a16="http://schemas.microsoft.com/office/drawing/2014/main" id="{69E6B833-5B9F-74C2-9FB6-D59BDC35ED40}"/>
                  </a:ext>
                </a:extLst>
              </p:cNvPr>
              <p:cNvSpPr/>
              <p:nvPr/>
            </p:nvSpPr>
            <p:spPr>
              <a:xfrm>
                <a:off x="11480022" y="1858892"/>
                <a:ext cx="76708" cy="16316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3950" extrusionOk="0">
                    <a:moveTo>
                      <a:pt x="1856" y="0"/>
                    </a:moveTo>
                    <a:lnTo>
                      <a:pt x="1856" y="0"/>
                    </a:lnTo>
                    <a:cubicBezTo>
                      <a:pt x="1758" y="9"/>
                      <a:pt x="1669" y="36"/>
                      <a:pt x="1606" y="80"/>
                    </a:cubicBezTo>
                    <a:cubicBezTo>
                      <a:pt x="1598" y="89"/>
                      <a:pt x="1589" y="107"/>
                      <a:pt x="1571" y="116"/>
                    </a:cubicBezTo>
                    <a:cubicBezTo>
                      <a:pt x="1562" y="125"/>
                      <a:pt x="1553" y="134"/>
                      <a:pt x="1544" y="143"/>
                    </a:cubicBezTo>
                    <a:cubicBezTo>
                      <a:pt x="1544" y="152"/>
                      <a:pt x="1544" y="152"/>
                      <a:pt x="1544" y="161"/>
                    </a:cubicBezTo>
                    <a:cubicBezTo>
                      <a:pt x="1535" y="187"/>
                      <a:pt x="1526" y="214"/>
                      <a:pt x="1517" y="241"/>
                    </a:cubicBezTo>
                    <a:cubicBezTo>
                      <a:pt x="1517" y="241"/>
                      <a:pt x="1517" y="250"/>
                      <a:pt x="1517" y="250"/>
                    </a:cubicBezTo>
                    <a:cubicBezTo>
                      <a:pt x="1330" y="892"/>
                      <a:pt x="973" y="2079"/>
                      <a:pt x="955" y="2141"/>
                    </a:cubicBezTo>
                    <a:cubicBezTo>
                      <a:pt x="884" y="2444"/>
                      <a:pt x="732" y="2721"/>
                      <a:pt x="313" y="3247"/>
                    </a:cubicBezTo>
                    <a:cubicBezTo>
                      <a:pt x="295" y="3265"/>
                      <a:pt x="277" y="3283"/>
                      <a:pt x="268" y="3301"/>
                    </a:cubicBezTo>
                    <a:cubicBezTo>
                      <a:pt x="170" y="3435"/>
                      <a:pt x="72" y="3586"/>
                      <a:pt x="27" y="3756"/>
                    </a:cubicBezTo>
                    <a:cubicBezTo>
                      <a:pt x="19" y="3800"/>
                      <a:pt x="10" y="3827"/>
                      <a:pt x="10" y="3863"/>
                    </a:cubicBezTo>
                    <a:cubicBezTo>
                      <a:pt x="1" y="3872"/>
                      <a:pt x="10" y="3881"/>
                      <a:pt x="10" y="3890"/>
                    </a:cubicBezTo>
                    <a:cubicBezTo>
                      <a:pt x="18" y="3933"/>
                      <a:pt x="39" y="3950"/>
                      <a:pt x="68" y="3950"/>
                    </a:cubicBezTo>
                    <a:cubicBezTo>
                      <a:pt x="165" y="3950"/>
                      <a:pt x="345" y="3759"/>
                      <a:pt x="393" y="3711"/>
                    </a:cubicBezTo>
                    <a:cubicBezTo>
                      <a:pt x="527" y="3595"/>
                      <a:pt x="643" y="3461"/>
                      <a:pt x="750" y="3328"/>
                    </a:cubicBezTo>
                    <a:cubicBezTo>
                      <a:pt x="964" y="3051"/>
                      <a:pt x="1134" y="2748"/>
                      <a:pt x="1250" y="2418"/>
                    </a:cubicBezTo>
                    <a:cubicBezTo>
                      <a:pt x="1312" y="2230"/>
                      <a:pt x="1357" y="2043"/>
                      <a:pt x="1410" y="1856"/>
                    </a:cubicBezTo>
                    <a:cubicBezTo>
                      <a:pt x="1615" y="1035"/>
                      <a:pt x="1598" y="1079"/>
                      <a:pt x="1776" y="259"/>
                    </a:cubicBezTo>
                    <a:lnTo>
                      <a:pt x="1856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2601;p60">
                <a:extLst>
                  <a:ext uri="{FF2B5EF4-FFF2-40B4-BE49-F238E27FC236}">
                    <a16:creationId xmlns:a16="http://schemas.microsoft.com/office/drawing/2014/main" id="{CC21C23C-1054-5398-1193-27816DA5E983}"/>
                  </a:ext>
                </a:extLst>
              </p:cNvPr>
              <p:cNvSpPr/>
              <p:nvPr/>
            </p:nvSpPr>
            <p:spPr>
              <a:xfrm>
                <a:off x="11542686" y="1858314"/>
                <a:ext cx="39077" cy="2313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560" extrusionOk="0">
                    <a:moveTo>
                      <a:pt x="442" y="0"/>
                    </a:moveTo>
                    <a:cubicBezTo>
                      <a:pt x="310" y="0"/>
                      <a:pt x="181" y="32"/>
                      <a:pt x="89" y="94"/>
                    </a:cubicBezTo>
                    <a:cubicBezTo>
                      <a:pt x="81" y="103"/>
                      <a:pt x="63" y="121"/>
                      <a:pt x="54" y="130"/>
                    </a:cubicBezTo>
                    <a:cubicBezTo>
                      <a:pt x="45" y="139"/>
                      <a:pt x="36" y="148"/>
                      <a:pt x="36" y="157"/>
                    </a:cubicBezTo>
                    <a:cubicBezTo>
                      <a:pt x="36" y="166"/>
                      <a:pt x="27" y="166"/>
                      <a:pt x="27" y="175"/>
                    </a:cubicBezTo>
                    <a:lnTo>
                      <a:pt x="18" y="175"/>
                    </a:lnTo>
                    <a:cubicBezTo>
                      <a:pt x="18" y="201"/>
                      <a:pt x="9" y="219"/>
                      <a:pt x="0" y="246"/>
                    </a:cubicBezTo>
                    <a:cubicBezTo>
                      <a:pt x="0" y="246"/>
                      <a:pt x="0" y="255"/>
                      <a:pt x="0" y="255"/>
                    </a:cubicBezTo>
                    <a:cubicBezTo>
                      <a:pt x="0" y="255"/>
                      <a:pt x="0" y="264"/>
                      <a:pt x="0" y="264"/>
                    </a:cubicBezTo>
                    <a:cubicBezTo>
                      <a:pt x="0" y="353"/>
                      <a:pt x="63" y="433"/>
                      <a:pt x="188" y="496"/>
                    </a:cubicBezTo>
                    <a:cubicBezTo>
                      <a:pt x="285" y="539"/>
                      <a:pt x="397" y="559"/>
                      <a:pt x="504" y="559"/>
                    </a:cubicBezTo>
                    <a:cubicBezTo>
                      <a:pt x="643" y="559"/>
                      <a:pt x="775" y="525"/>
                      <a:pt x="866" y="460"/>
                    </a:cubicBezTo>
                    <a:cubicBezTo>
                      <a:pt x="892" y="433"/>
                      <a:pt x="919" y="407"/>
                      <a:pt x="937" y="371"/>
                    </a:cubicBezTo>
                    <a:cubicBezTo>
                      <a:pt x="937" y="353"/>
                      <a:pt x="946" y="335"/>
                      <a:pt x="946" y="317"/>
                    </a:cubicBezTo>
                    <a:cubicBezTo>
                      <a:pt x="946" y="273"/>
                      <a:pt x="946" y="237"/>
                      <a:pt x="928" y="201"/>
                    </a:cubicBezTo>
                    <a:cubicBezTo>
                      <a:pt x="919" y="184"/>
                      <a:pt x="901" y="166"/>
                      <a:pt x="892" y="148"/>
                    </a:cubicBezTo>
                    <a:cubicBezTo>
                      <a:pt x="875" y="139"/>
                      <a:pt x="866" y="121"/>
                      <a:pt x="848" y="112"/>
                    </a:cubicBezTo>
                    <a:cubicBezTo>
                      <a:pt x="821" y="94"/>
                      <a:pt x="794" y="76"/>
                      <a:pt x="767" y="68"/>
                    </a:cubicBezTo>
                    <a:cubicBezTo>
                      <a:pt x="669" y="23"/>
                      <a:pt x="554" y="0"/>
                      <a:pt x="442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2602;p60">
                <a:extLst>
                  <a:ext uri="{FF2B5EF4-FFF2-40B4-BE49-F238E27FC236}">
                    <a16:creationId xmlns:a16="http://schemas.microsoft.com/office/drawing/2014/main" id="{32B453F8-D2F7-7F7D-A8C8-F5257CB71EB9}"/>
                  </a:ext>
                </a:extLst>
              </p:cNvPr>
              <p:cNvSpPr/>
              <p:nvPr/>
            </p:nvSpPr>
            <p:spPr>
              <a:xfrm>
                <a:off x="11545990" y="1625257"/>
                <a:ext cx="100295" cy="253917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6147" extrusionOk="0">
                    <a:moveTo>
                      <a:pt x="1767" y="71"/>
                    </a:moveTo>
                    <a:cubicBezTo>
                      <a:pt x="1740" y="89"/>
                      <a:pt x="1722" y="107"/>
                      <a:pt x="1713" y="134"/>
                    </a:cubicBezTo>
                    <a:lnTo>
                      <a:pt x="1713" y="134"/>
                    </a:lnTo>
                    <a:cubicBezTo>
                      <a:pt x="1713" y="134"/>
                      <a:pt x="1713" y="134"/>
                      <a:pt x="1713" y="134"/>
                    </a:cubicBezTo>
                    <a:lnTo>
                      <a:pt x="1713" y="134"/>
                    </a:lnTo>
                    <a:cubicBezTo>
                      <a:pt x="1713" y="152"/>
                      <a:pt x="1704" y="170"/>
                      <a:pt x="1696" y="187"/>
                    </a:cubicBezTo>
                    <a:lnTo>
                      <a:pt x="1696" y="187"/>
                    </a:lnTo>
                    <a:cubicBezTo>
                      <a:pt x="1696" y="187"/>
                      <a:pt x="1696" y="196"/>
                      <a:pt x="1696" y="196"/>
                    </a:cubicBezTo>
                    <a:lnTo>
                      <a:pt x="1696" y="196"/>
                    </a:lnTo>
                    <a:cubicBezTo>
                      <a:pt x="1428" y="1124"/>
                      <a:pt x="473" y="4291"/>
                      <a:pt x="18" y="5826"/>
                    </a:cubicBezTo>
                    <a:lnTo>
                      <a:pt x="18" y="5826"/>
                    </a:lnTo>
                    <a:lnTo>
                      <a:pt x="18" y="5834"/>
                    </a:lnTo>
                    <a:cubicBezTo>
                      <a:pt x="9" y="5852"/>
                      <a:pt x="1" y="5879"/>
                      <a:pt x="1" y="5897"/>
                    </a:cubicBezTo>
                    <a:lnTo>
                      <a:pt x="1" y="5897"/>
                    </a:lnTo>
                    <a:cubicBezTo>
                      <a:pt x="1" y="5968"/>
                      <a:pt x="54" y="6031"/>
                      <a:pt x="152" y="6066"/>
                    </a:cubicBezTo>
                    <a:lnTo>
                      <a:pt x="152" y="6066"/>
                    </a:lnTo>
                    <a:cubicBezTo>
                      <a:pt x="331" y="6147"/>
                      <a:pt x="580" y="6138"/>
                      <a:pt x="705" y="6049"/>
                    </a:cubicBezTo>
                    <a:lnTo>
                      <a:pt x="705" y="6049"/>
                    </a:lnTo>
                    <a:cubicBezTo>
                      <a:pt x="732" y="6022"/>
                      <a:pt x="750" y="6004"/>
                      <a:pt x="759" y="5986"/>
                    </a:cubicBezTo>
                    <a:lnTo>
                      <a:pt x="759" y="5986"/>
                    </a:lnTo>
                    <a:cubicBezTo>
                      <a:pt x="768" y="5959"/>
                      <a:pt x="777" y="5942"/>
                      <a:pt x="786" y="5915"/>
                    </a:cubicBezTo>
                    <a:lnTo>
                      <a:pt x="786" y="5915"/>
                    </a:lnTo>
                    <a:lnTo>
                      <a:pt x="786" y="5915"/>
                    </a:lnTo>
                    <a:cubicBezTo>
                      <a:pt x="1312" y="4059"/>
                      <a:pt x="2391" y="375"/>
                      <a:pt x="2418" y="268"/>
                    </a:cubicBezTo>
                    <a:lnTo>
                      <a:pt x="2418" y="268"/>
                    </a:lnTo>
                    <a:cubicBezTo>
                      <a:pt x="2418" y="250"/>
                      <a:pt x="2418" y="232"/>
                      <a:pt x="2427" y="214"/>
                    </a:cubicBezTo>
                    <a:lnTo>
                      <a:pt x="2427" y="214"/>
                    </a:lnTo>
                    <a:cubicBezTo>
                      <a:pt x="2427" y="152"/>
                      <a:pt x="2374" y="98"/>
                      <a:pt x="2284" y="54"/>
                    </a:cubicBezTo>
                    <a:lnTo>
                      <a:pt x="2284" y="54"/>
                    </a:lnTo>
                    <a:cubicBezTo>
                      <a:pt x="2213" y="18"/>
                      <a:pt x="2124" y="0"/>
                      <a:pt x="2043" y="0"/>
                    </a:cubicBezTo>
                    <a:lnTo>
                      <a:pt x="2043" y="0"/>
                    </a:lnTo>
                    <a:cubicBezTo>
                      <a:pt x="1936" y="0"/>
                      <a:pt x="1838" y="27"/>
                      <a:pt x="1767" y="71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2603;p60">
                <a:extLst>
                  <a:ext uri="{FF2B5EF4-FFF2-40B4-BE49-F238E27FC236}">
                    <a16:creationId xmlns:a16="http://schemas.microsoft.com/office/drawing/2014/main" id="{C38CDF74-7B3B-4DCB-0225-9D7DB31F0DBE}"/>
                  </a:ext>
                </a:extLst>
              </p:cNvPr>
              <p:cNvSpPr/>
              <p:nvPr/>
            </p:nvSpPr>
            <p:spPr>
              <a:xfrm>
                <a:off x="11616007" y="1625298"/>
                <a:ext cx="30278" cy="17349"/>
              </a:xfrm>
              <a:custGeom>
                <a:avLst/>
                <a:gdLst/>
                <a:ahLst/>
                <a:cxnLst/>
                <a:rect l="l" t="t" r="r" b="b"/>
                <a:pathLst>
                  <a:path w="733" h="420" extrusionOk="0">
                    <a:moveTo>
                      <a:pt x="345" y="1"/>
                    </a:moveTo>
                    <a:cubicBezTo>
                      <a:pt x="241" y="1"/>
                      <a:pt x="141" y="26"/>
                      <a:pt x="72" y="70"/>
                    </a:cubicBezTo>
                    <a:cubicBezTo>
                      <a:pt x="45" y="88"/>
                      <a:pt x="36" y="106"/>
                      <a:pt x="18" y="133"/>
                    </a:cubicBezTo>
                    <a:cubicBezTo>
                      <a:pt x="18" y="151"/>
                      <a:pt x="9" y="169"/>
                      <a:pt x="1" y="186"/>
                    </a:cubicBezTo>
                    <a:cubicBezTo>
                      <a:pt x="1" y="186"/>
                      <a:pt x="1" y="195"/>
                      <a:pt x="1" y="195"/>
                    </a:cubicBezTo>
                    <a:cubicBezTo>
                      <a:pt x="1" y="267"/>
                      <a:pt x="54" y="329"/>
                      <a:pt x="143" y="365"/>
                    </a:cubicBezTo>
                    <a:cubicBezTo>
                      <a:pt x="221" y="402"/>
                      <a:pt x="311" y="420"/>
                      <a:pt x="397" y="420"/>
                    </a:cubicBezTo>
                    <a:cubicBezTo>
                      <a:pt x="497" y="420"/>
                      <a:pt x="593" y="395"/>
                      <a:pt x="661" y="347"/>
                    </a:cubicBezTo>
                    <a:cubicBezTo>
                      <a:pt x="687" y="320"/>
                      <a:pt x="714" y="294"/>
                      <a:pt x="723" y="267"/>
                    </a:cubicBezTo>
                    <a:cubicBezTo>
                      <a:pt x="723" y="249"/>
                      <a:pt x="723" y="231"/>
                      <a:pt x="732" y="213"/>
                    </a:cubicBezTo>
                    <a:cubicBezTo>
                      <a:pt x="732" y="151"/>
                      <a:pt x="679" y="97"/>
                      <a:pt x="589" y="53"/>
                    </a:cubicBezTo>
                    <a:cubicBezTo>
                      <a:pt x="514" y="17"/>
                      <a:pt x="428" y="1"/>
                      <a:pt x="345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2604;p60">
                <a:extLst>
                  <a:ext uri="{FF2B5EF4-FFF2-40B4-BE49-F238E27FC236}">
                    <a16:creationId xmlns:a16="http://schemas.microsoft.com/office/drawing/2014/main" id="{2B5BAB98-2651-0327-4295-6E319D324FD7}"/>
                  </a:ext>
                </a:extLst>
              </p:cNvPr>
              <p:cNvSpPr/>
              <p:nvPr/>
            </p:nvSpPr>
            <p:spPr>
              <a:xfrm>
                <a:off x="11674622" y="1899621"/>
                <a:ext cx="58244" cy="70471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706" extrusionOk="0">
                    <a:moveTo>
                      <a:pt x="109" y="0"/>
                    </a:moveTo>
                    <a:cubicBezTo>
                      <a:pt x="96" y="0"/>
                      <a:pt x="84" y="2"/>
                      <a:pt x="71" y="4"/>
                    </a:cubicBezTo>
                    <a:cubicBezTo>
                      <a:pt x="45" y="13"/>
                      <a:pt x="27" y="22"/>
                      <a:pt x="9" y="49"/>
                    </a:cubicBezTo>
                    <a:cubicBezTo>
                      <a:pt x="0" y="67"/>
                      <a:pt x="0" y="93"/>
                      <a:pt x="0" y="120"/>
                    </a:cubicBezTo>
                    <a:cubicBezTo>
                      <a:pt x="9" y="397"/>
                      <a:pt x="107" y="664"/>
                      <a:pt x="241" y="905"/>
                    </a:cubicBezTo>
                    <a:cubicBezTo>
                      <a:pt x="268" y="968"/>
                      <a:pt x="303" y="1030"/>
                      <a:pt x="339" y="1093"/>
                    </a:cubicBezTo>
                    <a:cubicBezTo>
                      <a:pt x="375" y="1137"/>
                      <a:pt x="410" y="1173"/>
                      <a:pt x="437" y="1218"/>
                    </a:cubicBezTo>
                    <a:cubicBezTo>
                      <a:pt x="491" y="1333"/>
                      <a:pt x="526" y="1449"/>
                      <a:pt x="624" y="1539"/>
                    </a:cubicBezTo>
                    <a:cubicBezTo>
                      <a:pt x="714" y="1628"/>
                      <a:pt x="848" y="1672"/>
                      <a:pt x="963" y="1699"/>
                    </a:cubicBezTo>
                    <a:cubicBezTo>
                      <a:pt x="1004" y="1704"/>
                      <a:pt x="1042" y="1706"/>
                      <a:pt x="1078" y="1706"/>
                    </a:cubicBezTo>
                    <a:cubicBezTo>
                      <a:pt x="1115" y="1706"/>
                      <a:pt x="1151" y="1704"/>
                      <a:pt x="1187" y="1699"/>
                    </a:cubicBezTo>
                    <a:cubicBezTo>
                      <a:pt x="1258" y="1681"/>
                      <a:pt x="1365" y="1637"/>
                      <a:pt x="1383" y="1565"/>
                    </a:cubicBezTo>
                    <a:cubicBezTo>
                      <a:pt x="1410" y="1494"/>
                      <a:pt x="1338" y="1369"/>
                      <a:pt x="1311" y="1298"/>
                    </a:cubicBezTo>
                    <a:cubicBezTo>
                      <a:pt x="1276" y="1218"/>
                      <a:pt x="1240" y="1137"/>
                      <a:pt x="1204" y="1057"/>
                    </a:cubicBezTo>
                    <a:cubicBezTo>
                      <a:pt x="1160" y="959"/>
                      <a:pt x="1115" y="852"/>
                      <a:pt x="1071" y="745"/>
                    </a:cubicBezTo>
                    <a:cubicBezTo>
                      <a:pt x="1097" y="727"/>
                      <a:pt x="1071" y="691"/>
                      <a:pt x="1053" y="664"/>
                    </a:cubicBezTo>
                    <a:cubicBezTo>
                      <a:pt x="830" y="441"/>
                      <a:pt x="580" y="245"/>
                      <a:pt x="312" y="76"/>
                    </a:cubicBezTo>
                    <a:cubicBezTo>
                      <a:pt x="252" y="38"/>
                      <a:pt x="179" y="0"/>
                      <a:pt x="109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2605;p60">
                <a:extLst>
                  <a:ext uri="{FF2B5EF4-FFF2-40B4-BE49-F238E27FC236}">
                    <a16:creationId xmlns:a16="http://schemas.microsoft.com/office/drawing/2014/main" id="{FE686B47-11E1-7227-5E6D-6442EBD9FDCE}"/>
                  </a:ext>
                </a:extLst>
              </p:cNvPr>
              <p:cNvSpPr/>
              <p:nvPr/>
            </p:nvSpPr>
            <p:spPr>
              <a:xfrm>
                <a:off x="11423266" y="1859388"/>
                <a:ext cx="240699" cy="309063"/>
              </a:xfrm>
              <a:custGeom>
                <a:avLst/>
                <a:gdLst/>
                <a:ahLst/>
                <a:cxnLst/>
                <a:rect l="l" t="t" r="r" b="b"/>
                <a:pathLst>
                  <a:path w="5827" h="7482" extrusionOk="0">
                    <a:moveTo>
                      <a:pt x="4222" y="1"/>
                    </a:moveTo>
                    <a:cubicBezTo>
                      <a:pt x="3828" y="1"/>
                      <a:pt x="3383" y="130"/>
                      <a:pt x="2909" y="398"/>
                    </a:cubicBezTo>
                    <a:cubicBezTo>
                      <a:pt x="1303" y="1326"/>
                      <a:pt x="1" y="3583"/>
                      <a:pt x="1" y="5421"/>
                    </a:cubicBezTo>
                    <a:cubicBezTo>
                      <a:pt x="1" y="6349"/>
                      <a:pt x="331" y="7000"/>
                      <a:pt x="866" y="7303"/>
                    </a:cubicBezTo>
                    <a:lnTo>
                      <a:pt x="884" y="7312"/>
                    </a:lnTo>
                    <a:cubicBezTo>
                      <a:pt x="1098" y="7428"/>
                      <a:pt x="1348" y="7482"/>
                      <a:pt x="1616" y="7482"/>
                    </a:cubicBezTo>
                    <a:cubicBezTo>
                      <a:pt x="2008" y="7482"/>
                      <a:pt x="2445" y="7357"/>
                      <a:pt x="2909" y="7080"/>
                    </a:cubicBezTo>
                    <a:cubicBezTo>
                      <a:pt x="4524" y="6152"/>
                      <a:pt x="5826" y="3904"/>
                      <a:pt x="5826" y="2067"/>
                    </a:cubicBezTo>
                    <a:cubicBezTo>
                      <a:pt x="5826" y="1522"/>
                      <a:pt x="5710" y="1085"/>
                      <a:pt x="5514" y="746"/>
                    </a:cubicBezTo>
                    <a:cubicBezTo>
                      <a:pt x="5398" y="550"/>
                      <a:pt x="5255" y="381"/>
                      <a:pt x="5086" y="265"/>
                    </a:cubicBezTo>
                    <a:lnTo>
                      <a:pt x="5077" y="265"/>
                    </a:lnTo>
                    <a:cubicBezTo>
                      <a:pt x="5006" y="211"/>
                      <a:pt x="4925" y="166"/>
                      <a:pt x="4836" y="131"/>
                    </a:cubicBezTo>
                    <a:lnTo>
                      <a:pt x="4836" y="122"/>
                    </a:lnTo>
                    <a:cubicBezTo>
                      <a:pt x="4650" y="42"/>
                      <a:pt x="4444" y="1"/>
                      <a:pt x="4222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2606;p60">
                <a:extLst>
                  <a:ext uri="{FF2B5EF4-FFF2-40B4-BE49-F238E27FC236}">
                    <a16:creationId xmlns:a16="http://schemas.microsoft.com/office/drawing/2014/main" id="{28CD870D-7B86-FE0E-8D4E-ED3027D7F455}"/>
                  </a:ext>
                </a:extLst>
              </p:cNvPr>
              <p:cNvSpPr/>
              <p:nvPr/>
            </p:nvSpPr>
            <p:spPr>
              <a:xfrm>
                <a:off x="11423266" y="1859388"/>
                <a:ext cx="242516" cy="320505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759" extrusionOk="0">
                    <a:moveTo>
                      <a:pt x="4222" y="1"/>
                    </a:moveTo>
                    <a:cubicBezTo>
                      <a:pt x="3828" y="1"/>
                      <a:pt x="3383" y="130"/>
                      <a:pt x="2909" y="398"/>
                    </a:cubicBezTo>
                    <a:cubicBezTo>
                      <a:pt x="1303" y="1326"/>
                      <a:pt x="1" y="3583"/>
                      <a:pt x="1" y="5421"/>
                    </a:cubicBezTo>
                    <a:cubicBezTo>
                      <a:pt x="1" y="6349"/>
                      <a:pt x="331" y="7000"/>
                      <a:pt x="866" y="7303"/>
                    </a:cubicBezTo>
                    <a:lnTo>
                      <a:pt x="884" y="7312"/>
                    </a:lnTo>
                    <a:lnTo>
                      <a:pt x="1669" y="7758"/>
                    </a:lnTo>
                    <a:lnTo>
                      <a:pt x="1616" y="7482"/>
                    </a:lnTo>
                    <a:lnTo>
                      <a:pt x="1312" y="6010"/>
                    </a:lnTo>
                    <a:lnTo>
                      <a:pt x="2294" y="2941"/>
                    </a:lnTo>
                    <a:lnTo>
                      <a:pt x="3828" y="1282"/>
                    </a:lnTo>
                    <a:lnTo>
                      <a:pt x="4997" y="809"/>
                    </a:lnTo>
                    <a:lnTo>
                      <a:pt x="5514" y="746"/>
                    </a:lnTo>
                    <a:lnTo>
                      <a:pt x="5871" y="702"/>
                    </a:lnTo>
                    <a:lnTo>
                      <a:pt x="5086" y="265"/>
                    </a:lnTo>
                    <a:lnTo>
                      <a:pt x="5077" y="265"/>
                    </a:lnTo>
                    <a:lnTo>
                      <a:pt x="4836" y="131"/>
                    </a:lnTo>
                    <a:lnTo>
                      <a:pt x="4836" y="122"/>
                    </a:lnTo>
                    <a:cubicBezTo>
                      <a:pt x="4650" y="42"/>
                      <a:pt x="4444" y="1"/>
                      <a:pt x="42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2607;p60">
                <a:extLst>
                  <a:ext uri="{FF2B5EF4-FFF2-40B4-BE49-F238E27FC236}">
                    <a16:creationId xmlns:a16="http://schemas.microsoft.com/office/drawing/2014/main" id="{39F3B959-DCDC-B589-DFFC-207153C6D4F7}"/>
                  </a:ext>
                </a:extLst>
              </p:cNvPr>
              <p:cNvSpPr/>
              <p:nvPr/>
            </p:nvSpPr>
            <p:spPr>
              <a:xfrm>
                <a:off x="11460856" y="1881033"/>
                <a:ext cx="240699" cy="309021"/>
              </a:xfrm>
              <a:custGeom>
                <a:avLst/>
                <a:gdLst/>
                <a:ahLst/>
                <a:cxnLst/>
                <a:rect l="l" t="t" r="r" b="b"/>
                <a:pathLst>
                  <a:path w="5827" h="7481" extrusionOk="0">
                    <a:moveTo>
                      <a:pt x="4224" y="1"/>
                    </a:moveTo>
                    <a:cubicBezTo>
                      <a:pt x="3831" y="1"/>
                      <a:pt x="3388" y="129"/>
                      <a:pt x="2918" y="401"/>
                    </a:cubicBezTo>
                    <a:cubicBezTo>
                      <a:pt x="1312" y="1329"/>
                      <a:pt x="1" y="3577"/>
                      <a:pt x="1" y="5423"/>
                    </a:cubicBezTo>
                    <a:cubicBezTo>
                      <a:pt x="1" y="6725"/>
                      <a:pt x="659" y="7481"/>
                      <a:pt x="1614" y="7481"/>
                    </a:cubicBezTo>
                    <a:cubicBezTo>
                      <a:pt x="2007" y="7481"/>
                      <a:pt x="2450" y="7353"/>
                      <a:pt x="2918" y="7083"/>
                    </a:cubicBezTo>
                    <a:cubicBezTo>
                      <a:pt x="4524" y="6155"/>
                      <a:pt x="5826" y="3907"/>
                      <a:pt x="5826" y="2060"/>
                    </a:cubicBezTo>
                    <a:cubicBezTo>
                      <a:pt x="5826" y="754"/>
                      <a:pt x="5174" y="1"/>
                      <a:pt x="4224" y="1"/>
                    </a:cubicBezTo>
                    <a:close/>
                  </a:path>
                </a:pathLst>
              </a:custGeom>
              <a:solidFill>
                <a:srgbClr val="1317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2608;p60">
                <a:extLst>
                  <a:ext uri="{FF2B5EF4-FFF2-40B4-BE49-F238E27FC236}">
                    <a16:creationId xmlns:a16="http://schemas.microsoft.com/office/drawing/2014/main" id="{BB23EE9D-9F4F-03F3-1FD7-BE9FBC539764}"/>
                  </a:ext>
                </a:extLst>
              </p:cNvPr>
              <p:cNvSpPr/>
              <p:nvPr/>
            </p:nvSpPr>
            <p:spPr>
              <a:xfrm>
                <a:off x="11492208" y="1912303"/>
                <a:ext cx="177994" cy="246193"/>
              </a:xfrm>
              <a:custGeom>
                <a:avLst/>
                <a:gdLst/>
                <a:ahLst/>
                <a:cxnLst/>
                <a:rect l="l" t="t" r="r" b="b"/>
                <a:pathLst>
                  <a:path w="4309" h="5960" extrusionOk="0">
                    <a:moveTo>
                      <a:pt x="3461" y="1"/>
                    </a:moveTo>
                    <a:cubicBezTo>
                      <a:pt x="3194" y="1"/>
                      <a:pt x="2873" y="99"/>
                      <a:pt x="2534" y="295"/>
                    </a:cubicBezTo>
                    <a:cubicBezTo>
                      <a:pt x="1160" y="1089"/>
                      <a:pt x="0" y="3087"/>
                      <a:pt x="0" y="4666"/>
                    </a:cubicBezTo>
                    <a:cubicBezTo>
                      <a:pt x="0" y="5050"/>
                      <a:pt x="89" y="5960"/>
                      <a:pt x="848" y="5960"/>
                    </a:cubicBezTo>
                    <a:cubicBezTo>
                      <a:pt x="1115" y="5960"/>
                      <a:pt x="1436" y="5862"/>
                      <a:pt x="1775" y="5665"/>
                    </a:cubicBezTo>
                    <a:cubicBezTo>
                      <a:pt x="3149" y="4871"/>
                      <a:pt x="4309" y="2873"/>
                      <a:pt x="4309" y="1303"/>
                    </a:cubicBezTo>
                    <a:cubicBezTo>
                      <a:pt x="4309" y="911"/>
                      <a:pt x="4229" y="1"/>
                      <a:pt x="34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2609;p60">
                <a:extLst>
                  <a:ext uri="{FF2B5EF4-FFF2-40B4-BE49-F238E27FC236}">
                    <a16:creationId xmlns:a16="http://schemas.microsoft.com/office/drawing/2014/main" id="{9DD3E998-7F0B-22EA-3E7F-69449AFED506}"/>
                  </a:ext>
                </a:extLst>
              </p:cNvPr>
              <p:cNvSpPr/>
              <p:nvPr/>
            </p:nvSpPr>
            <p:spPr>
              <a:xfrm>
                <a:off x="11505096" y="1922630"/>
                <a:ext cx="154821" cy="225580"/>
              </a:xfrm>
              <a:custGeom>
                <a:avLst/>
                <a:gdLst/>
                <a:ahLst/>
                <a:cxnLst/>
                <a:rect l="l" t="t" r="r" b="b"/>
                <a:pathLst>
                  <a:path w="3748" h="5461" extrusionOk="0">
                    <a:moveTo>
                      <a:pt x="3149" y="0"/>
                    </a:moveTo>
                    <a:cubicBezTo>
                      <a:pt x="3078" y="0"/>
                      <a:pt x="3007" y="9"/>
                      <a:pt x="2926" y="27"/>
                    </a:cubicBezTo>
                    <a:cubicBezTo>
                      <a:pt x="2962" y="206"/>
                      <a:pt x="2980" y="384"/>
                      <a:pt x="2980" y="527"/>
                    </a:cubicBezTo>
                    <a:cubicBezTo>
                      <a:pt x="2980" y="2025"/>
                      <a:pt x="1874" y="3926"/>
                      <a:pt x="571" y="4675"/>
                    </a:cubicBezTo>
                    <a:cubicBezTo>
                      <a:pt x="366" y="4791"/>
                      <a:pt x="170" y="4871"/>
                      <a:pt x="0" y="4916"/>
                    </a:cubicBezTo>
                    <a:cubicBezTo>
                      <a:pt x="63" y="5201"/>
                      <a:pt x="214" y="5460"/>
                      <a:pt x="536" y="5460"/>
                    </a:cubicBezTo>
                    <a:cubicBezTo>
                      <a:pt x="759" y="5460"/>
                      <a:pt x="1044" y="5371"/>
                      <a:pt x="1338" y="5192"/>
                    </a:cubicBezTo>
                    <a:cubicBezTo>
                      <a:pt x="2641" y="4443"/>
                      <a:pt x="3747" y="2543"/>
                      <a:pt x="3747" y="1053"/>
                    </a:cubicBezTo>
                    <a:cubicBezTo>
                      <a:pt x="3747" y="661"/>
                      <a:pt x="3667" y="0"/>
                      <a:pt x="3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2610;p60">
                <a:extLst>
                  <a:ext uri="{FF2B5EF4-FFF2-40B4-BE49-F238E27FC236}">
                    <a16:creationId xmlns:a16="http://schemas.microsoft.com/office/drawing/2014/main" id="{6CD20DF6-4E5E-3B28-6A10-5A37409AFDB0}"/>
                  </a:ext>
                </a:extLst>
              </p:cNvPr>
              <p:cNvSpPr/>
              <p:nvPr/>
            </p:nvSpPr>
            <p:spPr>
              <a:xfrm>
                <a:off x="11507285" y="1957245"/>
                <a:ext cx="100295" cy="129416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3133" extrusionOk="0">
                    <a:moveTo>
                      <a:pt x="1553" y="1"/>
                    </a:moveTo>
                    <a:cubicBezTo>
                      <a:pt x="822" y="706"/>
                      <a:pt x="233" y="1732"/>
                      <a:pt x="1" y="2713"/>
                    </a:cubicBezTo>
                    <a:lnTo>
                      <a:pt x="831" y="3132"/>
                    </a:lnTo>
                    <a:lnTo>
                      <a:pt x="804" y="3025"/>
                    </a:lnTo>
                    <a:lnTo>
                      <a:pt x="688" y="2463"/>
                    </a:lnTo>
                    <a:lnTo>
                      <a:pt x="1062" y="1294"/>
                    </a:lnTo>
                    <a:lnTo>
                      <a:pt x="1651" y="661"/>
                    </a:lnTo>
                    <a:lnTo>
                      <a:pt x="2097" y="474"/>
                    </a:lnTo>
                    <a:lnTo>
                      <a:pt x="2294" y="456"/>
                    </a:lnTo>
                    <a:lnTo>
                      <a:pt x="2427" y="438"/>
                    </a:lnTo>
                    <a:lnTo>
                      <a:pt x="2383" y="411"/>
                    </a:lnTo>
                    <a:lnTo>
                      <a:pt x="15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2611;p60">
                <a:extLst>
                  <a:ext uri="{FF2B5EF4-FFF2-40B4-BE49-F238E27FC236}">
                    <a16:creationId xmlns:a16="http://schemas.microsoft.com/office/drawing/2014/main" id="{C905CA06-DFFD-C816-3A08-939D0B7AA55D}"/>
                  </a:ext>
                </a:extLst>
              </p:cNvPr>
              <p:cNvSpPr/>
              <p:nvPr/>
            </p:nvSpPr>
            <p:spPr>
              <a:xfrm>
                <a:off x="11529426" y="1972446"/>
                <a:ext cx="92157" cy="118098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859" extrusionOk="0">
                    <a:moveTo>
                      <a:pt x="1615" y="0"/>
                    </a:moveTo>
                    <a:cubicBezTo>
                      <a:pt x="1465" y="0"/>
                      <a:pt x="1295" y="49"/>
                      <a:pt x="1115" y="150"/>
                    </a:cubicBezTo>
                    <a:cubicBezTo>
                      <a:pt x="500" y="507"/>
                      <a:pt x="0" y="1364"/>
                      <a:pt x="0" y="2068"/>
                    </a:cubicBezTo>
                    <a:cubicBezTo>
                      <a:pt x="0" y="2570"/>
                      <a:pt x="253" y="2859"/>
                      <a:pt x="620" y="2859"/>
                    </a:cubicBezTo>
                    <a:cubicBezTo>
                      <a:pt x="769" y="2859"/>
                      <a:pt x="938" y="2811"/>
                      <a:pt x="1115" y="2711"/>
                    </a:cubicBezTo>
                    <a:cubicBezTo>
                      <a:pt x="1731" y="2354"/>
                      <a:pt x="2230" y="1489"/>
                      <a:pt x="2230" y="784"/>
                    </a:cubicBezTo>
                    <a:cubicBezTo>
                      <a:pt x="2230" y="285"/>
                      <a:pt x="1980" y="0"/>
                      <a:pt x="1615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2612;p60">
                <a:extLst>
                  <a:ext uri="{FF2B5EF4-FFF2-40B4-BE49-F238E27FC236}">
                    <a16:creationId xmlns:a16="http://schemas.microsoft.com/office/drawing/2014/main" id="{275C7874-EA43-3701-8133-0D1A7B0F42C2}"/>
                  </a:ext>
                </a:extLst>
              </p:cNvPr>
              <p:cNvSpPr/>
              <p:nvPr/>
            </p:nvSpPr>
            <p:spPr>
              <a:xfrm>
                <a:off x="11541570" y="1987152"/>
                <a:ext cx="71173" cy="93603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2266" extrusionOk="0">
                    <a:moveTo>
                      <a:pt x="1236" y="0"/>
                    </a:moveTo>
                    <a:cubicBezTo>
                      <a:pt x="1121" y="0"/>
                      <a:pt x="993" y="36"/>
                      <a:pt x="857" y="116"/>
                    </a:cubicBezTo>
                    <a:cubicBezTo>
                      <a:pt x="384" y="392"/>
                      <a:pt x="1" y="1043"/>
                      <a:pt x="1" y="1587"/>
                    </a:cubicBezTo>
                    <a:cubicBezTo>
                      <a:pt x="1" y="1855"/>
                      <a:pt x="99" y="2042"/>
                      <a:pt x="259" y="2132"/>
                    </a:cubicBezTo>
                    <a:lnTo>
                      <a:pt x="491" y="2265"/>
                    </a:lnTo>
                    <a:lnTo>
                      <a:pt x="491" y="2265"/>
                    </a:lnTo>
                    <a:lnTo>
                      <a:pt x="473" y="2185"/>
                    </a:lnTo>
                    <a:lnTo>
                      <a:pt x="384" y="1757"/>
                    </a:lnTo>
                    <a:lnTo>
                      <a:pt x="670" y="856"/>
                    </a:lnTo>
                    <a:lnTo>
                      <a:pt x="1125" y="374"/>
                    </a:lnTo>
                    <a:lnTo>
                      <a:pt x="1464" y="231"/>
                    </a:lnTo>
                    <a:lnTo>
                      <a:pt x="1615" y="214"/>
                    </a:lnTo>
                    <a:lnTo>
                      <a:pt x="1722" y="205"/>
                    </a:lnTo>
                    <a:lnTo>
                      <a:pt x="1490" y="80"/>
                    </a:lnTo>
                    <a:lnTo>
                      <a:pt x="1490" y="71"/>
                    </a:lnTo>
                    <a:lnTo>
                      <a:pt x="1419" y="35"/>
                    </a:lnTo>
                    <a:cubicBezTo>
                      <a:pt x="1363" y="12"/>
                      <a:pt x="1302" y="0"/>
                      <a:pt x="1236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2613;p60">
                <a:extLst>
                  <a:ext uri="{FF2B5EF4-FFF2-40B4-BE49-F238E27FC236}">
                    <a16:creationId xmlns:a16="http://schemas.microsoft.com/office/drawing/2014/main" id="{8783DE37-0B6F-8D0C-2B05-EB8A89E494C8}"/>
                  </a:ext>
                </a:extLst>
              </p:cNvPr>
              <p:cNvSpPr/>
              <p:nvPr/>
            </p:nvSpPr>
            <p:spPr>
              <a:xfrm>
                <a:off x="11552641" y="1993431"/>
                <a:ext cx="70429" cy="90381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2188" extrusionOk="0">
                    <a:moveTo>
                      <a:pt x="1234" y="0"/>
                    </a:moveTo>
                    <a:cubicBezTo>
                      <a:pt x="1120" y="0"/>
                      <a:pt x="992" y="37"/>
                      <a:pt x="857" y="115"/>
                    </a:cubicBezTo>
                    <a:cubicBezTo>
                      <a:pt x="384" y="392"/>
                      <a:pt x="0" y="1043"/>
                      <a:pt x="0" y="1587"/>
                    </a:cubicBezTo>
                    <a:cubicBezTo>
                      <a:pt x="0" y="1966"/>
                      <a:pt x="192" y="2188"/>
                      <a:pt x="472" y="2188"/>
                    </a:cubicBezTo>
                    <a:cubicBezTo>
                      <a:pt x="587" y="2188"/>
                      <a:pt x="718" y="2150"/>
                      <a:pt x="857" y="2069"/>
                    </a:cubicBezTo>
                    <a:cubicBezTo>
                      <a:pt x="1320" y="1801"/>
                      <a:pt x="1704" y="1141"/>
                      <a:pt x="1704" y="606"/>
                    </a:cubicBezTo>
                    <a:cubicBezTo>
                      <a:pt x="1704" y="220"/>
                      <a:pt x="1511" y="0"/>
                      <a:pt x="1234" y="0"/>
                    </a:cubicBezTo>
                    <a:close/>
                  </a:path>
                </a:pathLst>
              </a:custGeom>
              <a:solidFill>
                <a:srgbClr val="1317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2614;p60">
                <a:extLst>
                  <a:ext uri="{FF2B5EF4-FFF2-40B4-BE49-F238E27FC236}">
                    <a16:creationId xmlns:a16="http://schemas.microsoft.com/office/drawing/2014/main" id="{BEF9E744-DC17-4B19-ACF1-2A734B3977D1}"/>
                  </a:ext>
                </a:extLst>
              </p:cNvPr>
              <p:cNvSpPr/>
              <p:nvPr/>
            </p:nvSpPr>
            <p:spPr>
              <a:xfrm>
                <a:off x="11418102" y="1825144"/>
                <a:ext cx="314763" cy="178944"/>
              </a:xfrm>
              <a:custGeom>
                <a:avLst/>
                <a:gdLst/>
                <a:ahLst/>
                <a:cxnLst/>
                <a:rect l="l" t="t" r="r" b="b"/>
                <a:pathLst>
                  <a:path w="7620" h="4332" extrusionOk="0">
                    <a:moveTo>
                      <a:pt x="4529" y="1"/>
                    </a:moveTo>
                    <a:cubicBezTo>
                      <a:pt x="4068" y="1"/>
                      <a:pt x="3608" y="81"/>
                      <a:pt x="3186" y="237"/>
                    </a:cubicBezTo>
                    <a:cubicBezTo>
                      <a:pt x="2651" y="442"/>
                      <a:pt x="2169" y="755"/>
                      <a:pt x="1732" y="1120"/>
                    </a:cubicBezTo>
                    <a:cubicBezTo>
                      <a:pt x="1411" y="1388"/>
                      <a:pt x="1089" y="1673"/>
                      <a:pt x="848" y="2012"/>
                    </a:cubicBezTo>
                    <a:cubicBezTo>
                      <a:pt x="536" y="2441"/>
                      <a:pt x="1" y="3101"/>
                      <a:pt x="144" y="3663"/>
                    </a:cubicBezTo>
                    <a:cubicBezTo>
                      <a:pt x="179" y="3788"/>
                      <a:pt x="233" y="3922"/>
                      <a:pt x="322" y="4020"/>
                    </a:cubicBezTo>
                    <a:cubicBezTo>
                      <a:pt x="456" y="4162"/>
                      <a:pt x="670" y="4261"/>
                      <a:pt x="884" y="4305"/>
                    </a:cubicBezTo>
                    <a:cubicBezTo>
                      <a:pt x="969" y="4322"/>
                      <a:pt x="1056" y="4331"/>
                      <a:pt x="1142" y="4331"/>
                    </a:cubicBezTo>
                    <a:cubicBezTo>
                      <a:pt x="1281" y="4331"/>
                      <a:pt x="1416" y="4307"/>
                      <a:pt x="1526" y="4252"/>
                    </a:cubicBezTo>
                    <a:cubicBezTo>
                      <a:pt x="1589" y="4216"/>
                      <a:pt x="1651" y="4180"/>
                      <a:pt x="1714" y="4136"/>
                    </a:cubicBezTo>
                    <a:cubicBezTo>
                      <a:pt x="2187" y="3806"/>
                      <a:pt x="2445" y="3244"/>
                      <a:pt x="2874" y="2851"/>
                    </a:cubicBezTo>
                    <a:cubicBezTo>
                      <a:pt x="3619" y="2169"/>
                      <a:pt x="4399" y="1725"/>
                      <a:pt x="5203" y="1725"/>
                    </a:cubicBezTo>
                    <a:cubicBezTo>
                      <a:pt x="5409" y="1725"/>
                      <a:pt x="5617" y="1754"/>
                      <a:pt x="5826" y="1816"/>
                    </a:cubicBezTo>
                    <a:cubicBezTo>
                      <a:pt x="6183" y="1914"/>
                      <a:pt x="6549" y="2111"/>
                      <a:pt x="6915" y="2405"/>
                    </a:cubicBezTo>
                    <a:cubicBezTo>
                      <a:pt x="6950" y="2441"/>
                      <a:pt x="6977" y="2467"/>
                      <a:pt x="7013" y="2503"/>
                    </a:cubicBezTo>
                    <a:cubicBezTo>
                      <a:pt x="7040" y="2530"/>
                      <a:pt x="7075" y="2566"/>
                      <a:pt x="7102" y="2601"/>
                    </a:cubicBezTo>
                    <a:lnTo>
                      <a:pt x="7111" y="2601"/>
                    </a:lnTo>
                    <a:cubicBezTo>
                      <a:pt x="7129" y="2628"/>
                      <a:pt x="7147" y="2655"/>
                      <a:pt x="7165" y="2682"/>
                    </a:cubicBezTo>
                    <a:cubicBezTo>
                      <a:pt x="7173" y="2690"/>
                      <a:pt x="7182" y="2699"/>
                      <a:pt x="7191" y="2708"/>
                    </a:cubicBezTo>
                    <a:cubicBezTo>
                      <a:pt x="7209" y="2735"/>
                      <a:pt x="7227" y="2771"/>
                      <a:pt x="7245" y="2797"/>
                    </a:cubicBezTo>
                    <a:cubicBezTo>
                      <a:pt x="7263" y="2815"/>
                      <a:pt x="7272" y="2833"/>
                      <a:pt x="7289" y="2851"/>
                    </a:cubicBezTo>
                    <a:cubicBezTo>
                      <a:pt x="7325" y="2922"/>
                      <a:pt x="7370" y="2985"/>
                      <a:pt x="7405" y="3056"/>
                    </a:cubicBezTo>
                    <a:cubicBezTo>
                      <a:pt x="7414" y="3065"/>
                      <a:pt x="7414" y="3074"/>
                      <a:pt x="7423" y="3083"/>
                    </a:cubicBezTo>
                    <a:cubicBezTo>
                      <a:pt x="7441" y="3101"/>
                      <a:pt x="7450" y="3128"/>
                      <a:pt x="7468" y="3154"/>
                    </a:cubicBezTo>
                    <a:cubicBezTo>
                      <a:pt x="7477" y="3172"/>
                      <a:pt x="7495" y="3199"/>
                      <a:pt x="7512" y="3217"/>
                    </a:cubicBezTo>
                    <a:cubicBezTo>
                      <a:pt x="7539" y="3261"/>
                      <a:pt x="7566" y="3306"/>
                      <a:pt x="7602" y="3351"/>
                    </a:cubicBezTo>
                    <a:cubicBezTo>
                      <a:pt x="7620" y="3199"/>
                      <a:pt x="7620" y="3038"/>
                      <a:pt x="7602" y="2887"/>
                    </a:cubicBezTo>
                    <a:cubicBezTo>
                      <a:pt x="7584" y="2682"/>
                      <a:pt x="7539" y="2485"/>
                      <a:pt x="7477" y="2298"/>
                    </a:cubicBezTo>
                    <a:cubicBezTo>
                      <a:pt x="7423" y="2128"/>
                      <a:pt x="7352" y="1959"/>
                      <a:pt x="7272" y="1798"/>
                    </a:cubicBezTo>
                    <a:cubicBezTo>
                      <a:pt x="6950" y="1183"/>
                      <a:pt x="6487" y="469"/>
                      <a:pt x="5800" y="219"/>
                    </a:cubicBezTo>
                    <a:cubicBezTo>
                      <a:pt x="5397" y="72"/>
                      <a:pt x="4963" y="1"/>
                      <a:pt x="45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2615;p60">
                <a:extLst>
                  <a:ext uri="{FF2B5EF4-FFF2-40B4-BE49-F238E27FC236}">
                    <a16:creationId xmlns:a16="http://schemas.microsoft.com/office/drawing/2014/main" id="{47F5D628-80A3-2A8B-8300-994CC4E084F5}"/>
                  </a:ext>
                </a:extLst>
              </p:cNvPr>
              <p:cNvSpPr/>
              <p:nvPr/>
            </p:nvSpPr>
            <p:spPr>
              <a:xfrm>
                <a:off x="11451272" y="1868806"/>
                <a:ext cx="275314" cy="13528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3275" extrusionOk="0">
                    <a:moveTo>
                      <a:pt x="1" y="3221"/>
                    </a:moveTo>
                    <a:cubicBezTo>
                      <a:pt x="188" y="3275"/>
                      <a:pt x="402" y="3230"/>
                      <a:pt x="581" y="3141"/>
                    </a:cubicBezTo>
                    <a:cubicBezTo>
                      <a:pt x="643" y="3114"/>
                      <a:pt x="706" y="3070"/>
                      <a:pt x="759" y="3034"/>
                    </a:cubicBezTo>
                    <a:cubicBezTo>
                      <a:pt x="1241" y="2704"/>
                      <a:pt x="1500" y="2142"/>
                      <a:pt x="1928" y="1749"/>
                    </a:cubicBezTo>
                    <a:cubicBezTo>
                      <a:pt x="2909" y="848"/>
                      <a:pt x="3944" y="367"/>
                      <a:pt x="5023" y="759"/>
                    </a:cubicBezTo>
                    <a:cubicBezTo>
                      <a:pt x="5380" y="857"/>
                      <a:pt x="5746" y="1054"/>
                      <a:pt x="6112" y="1348"/>
                    </a:cubicBezTo>
                    <a:cubicBezTo>
                      <a:pt x="6147" y="1384"/>
                      <a:pt x="6174" y="1410"/>
                      <a:pt x="6210" y="1446"/>
                    </a:cubicBezTo>
                    <a:cubicBezTo>
                      <a:pt x="6237" y="1473"/>
                      <a:pt x="6272" y="1509"/>
                      <a:pt x="6299" y="1544"/>
                    </a:cubicBezTo>
                    <a:cubicBezTo>
                      <a:pt x="6299" y="1544"/>
                      <a:pt x="6299" y="1544"/>
                      <a:pt x="6308" y="1544"/>
                    </a:cubicBezTo>
                    <a:cubicBezTo>
                      <a:pt x="6326" y="1571"/>
                      <a:pt x="6344" y="1598"/>
                      <a:pt x="6362" y="1625"/>
                    </a:cubicBezTo>
                    <a:cubicBezTo>
                      <a:pt x="6370" y="1633"/>
                      <a:pt x="6379" y="1642"/>
                      <a:pt x="6388" y="1651"/>
                    </a:cubicBezTo>
                    <a:cubicBezTo>
                      <a:pt x="6406" y="1678"/>
                      <a:pt x="6424" y="1714"/>
                      <a:pt x="6442" y="1740"/>
                    </a:cubicBezTo>
                    <a:cubicBezTo>
                      <a:pt x="6460" y="1758"/>
                      <a:pt x="6469" y="1776"/>
                      <a:pt x="6486" y="1794"/>
                    </a:cubicBezTo>
                    <a:cubicBezTo>
                      <a:pt x="6522" y="1865"/>
                      <a:pt x="6567" y="1928"/>
                      <a:pt x="6602" y="1999"/>
                    </a:cubicBezTo>
                    <a:cubicBezTo>
                      <a:pt x="6611" y="2008"/>
                      <a:pt x="6611" y="2017"/>
                      <a:pt x="6620" y="2026"/>
                    </a:cubicBezTo>
                    <a:cubicBezTo>
                      <a:pt x="6638" y="2044"/>
                      <a:pt x="6647" y="2071"/>
                      <a:pt x="6665" y="2097"/>
                    </a:cubicBezTo>
                    <a:cubicBezTo>
                      <a:pt x="6665" y="1990"/>
                      <a:pt x="6665" y="1883"/>
                      <a:pt x="6656" y="1785"/>
                    </a:cubicBezTo>
                    <a:cubicBezTo>
                      <a:pt x="6629" y="1696"/>
                      <a:pt x="6602" y="1616"/>
                      <a:pt x="6558" y="1544"/>
                    </a:cubicBezTo>
                    <a:cubicBezTo>
                      <a:pt x="6478" y="1375"/>
                      <a:pt x="6370" y="1214"/>
                      <a:pt x="6272" y="1054"/>
                    </a:cubicBezTo>
                    <a:cubicBezTo>
                      <a:pt x="6094" y="795"/>
                      <a:pt x="5808" y="572"/>
                      <a:pt x="5541" y="402"/>
                    </a:cubicBezTo>
                    <a:cubicBezTo>
                      <a:pt x="5148" y="153"/>
                      <a:pt x="4729" y="63"/>
                      <a:pt x="4265" y="37"/>
                    </a:cubicBezTo>
                    <a:cubicBezTo>
                      <a:pt x="3730" y="1"/>
                      <a:pt x="3212" y="179"/>
                      <a:pt x="2740" y="402"/>
                    </a:cubicBezTo>
                    <a:cubicBezTo>
                      <a:pt x="1919" y="795"/>
                      <a:pt x="1161" y="1348"/>
                      <a:pt x="616" y="2079"/>
                    </a:cubicBezTo>
                    <a:cubicBezTo>
                      <a:pt x="358" y="2427"/>
                      <a:pt x="144" y="2811"/>
                      <a:pt x="1" y="322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2616;p60">
                <a:extLst>
                  <a:ext uri="{FF2B5EF4-FFF2-40B4-BE49-F238E27FC236}">
                    <a16:creationId xmlns:a16="http://schemas.microsoft.com/office/drawing/2014/main" id="{C5E6627B-8445-ECEA-7806-547421349611}"/>
                  </a:ext>
                </a:extLst>
              </p:cNvPr>
              <p:cNvSpPr/>
              <p:nvPr/>
            </p:nvSpPr>
            <p:spPr>
              <a:xfrm>
                <a:off x="11457179" y="1870665"/>
                <a:ext cx="275686" cy="135282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3275" extrusionOk="0">
                    <a:moveTo>
                      <a:pt x="1" y="3230"/>
                    </a:moveTo>
                    <a:cubicBezTo>
                      <a:pt x="197" y="3275"/>
                      <a:pt x="402" y="3239"/>
                      <a:pt x="580" y="3150"/>
                    </a:cubicBezTo>
                    <a:cubicBezTo>
                      <a:pt x="643" y="3114"/>
                      <a:pt x="705" y="3078"/>
                      <a:pt x="768" y="3034"/>
                    </a:cubicBezTo>
                    <a:cubicBezTo>
                      <a:pt x="1241" y="2704"/>
                      <a:pt x="1499" y="2142"/>
                      <a:pt x="1928" y="1749"/>
                    </a:cubicBezTo>
                    <a:cubicBezTo>
                      <a:pt x="3185" y="598"/>
                      <a:pt x="4541" y="134"/>
                      <a:pt x="5969" y="1303"/>
                    </a:cubicBezTo>
                    <a:cubicBezTo>
                      <a:pt x="6004" y="1339"/>
                      <a:pt x="6031" y="1365"/>
                      <a:pt x="6067" y="1401"/>
                    </a:cubicBezTo>
                    <a:cubicBezTo>
                      <a:pt x="6094" y="1428"/>
                      <a:pt x="6129" y="1464"/>
                      <a:pt x="6156" y="1499"/>
                    </a:cubicBezTo>
                    <a:cubicBezTo>
                      <a:pt x="6156" y="1499"/>
                      <a:pt x="6156" y="1499"/>
                      <a:pt x="6165" y="1499"/>
                    </a:cubicBezTo>
                    <a:cubicBezTo>
                      <a:pt x="6183" y="1526"/>
                      <a:pt x="6201" y="1553"/>
                      <a:pt x="6219" y="1580"/>
                    </a:cubicBezTo>
                    <a:cubicBezTo>
                      <a:pt x="6227" y="1588"/>
                      <a:pt x="6236" y="1597"/>
                      <a:pt x="6245" y="1606"/>
                    </a:cubicBezTo>
                    <a:cubicBezTo>
                      <a:pt x="6263" y="1633"/>
                      <a:pt x="6281" y="1660"/>
                      <a:pt x="6299" y="1695"/>
                    </a:cubicBezTo>
                    <a:cubicBezTo>
                      <a:pt x="6308" y="1704"/>
                      <a:pt x="6317" y="1713"/>
                      <a:pt x="6317" y="1722"/>
                    </a:cubicBezTo>
                    <a:cubicBezTo>
                      <a:pt x="6326" y="1731"/>
                      <a:pt x="6335" y="1740"/>
                      <a:pt x="6343" y="1749"/>
                    </a:cubicBezTo>
                    <a:cubicBezTo>
                      <a:pt x="6397" y="1847"/>
                      <a:pt x="6459" y="1936"/>
                      <a:pt x="6504" y="2034"/>
                    </a:cubicBezTo>
                    <a:cubicBezTo>
                      <a:pt x="6522" y="2079"/>
                      <a:pt x="6549" y="2106"/>
                      <a:pt x="6575" y="2150"/>
                    </a:cubicBezTo>
                    <a:cubicBezTo>
                      <a:pt x="6593" y="2168"/>
                      <a:pt x="6602" y="2186"/>
                      <a:pt x="6620" y="2204"/>
                    </a:cubicBezTo>
                    <a:cubicBezTo>
                      <a:pt x="6629" y="2213"/>
                      <a:pt x="6656" y="2240"/>
                      <a:pt x="6656" y="2249"/>
                    </a:cubicBezTo>
                    <a:cubicBezTo>
                      <a:pt x="6674" y="2097"/>
                      <a:pt x="6674" y="1936"/>
                      <a:pt x="6656" y="1785"/>
                    </a:cubicBezTo>
                    <a:cubicBezTo>
                      <a:pt x="6629" y="1704"/>
                      <a:pt x="6602" y="1615"/>
                      <a:pt x="6566" y="1544"/>
                    </a:cubicBezTo>
                    <a:cubicBezTo>
                      <a:pt x="6486" y="1374"/>
                      <a:pt x="6379" y="1214"/>
                      <a:pt x="6272" y="1053"/>
                    </a:cubicBezTo>
                    <a:cubicBezTo>
                      <a:pt x="6103" y="794"/>
                      <a:pt x="5808" y="571"/>
                      <a:pt x="5549" y="402"/>
                    </a:cubicBezTo>
                    <a:cubicBezTo>
                      <a:pt x="5148" y="152"/>
                      <a:pt x="4729" y="63"/>
                      <a:pt x="4265" y="36"/>
                    </a:cubicBezTo>
                    <a:cubicBezTo>
                      <a:pt x="3739" y="1"/>
                      <a:pt x="3212" y="179"/>
                      <a:pt x="2739" y="402"/>
                    </a:cubicBezTo>
                    <a:cubicBezTo>
                      <a:pt x="1919" y="794"/>
                      <a:pt x="1169" y="1348"/>
                      <a:pt x="625" y="2079"/>
                    </a:cubicBezTo>
                    <a:cubicBezTo>
                      <a:pt x="357" y="2427"/>
                      <a:pt x="152" y="2820"/>
                      <a:pt x="1" y="32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2617;p60">
                <a:extLst>
                  <a:ext uri="{FF2B5EF4-FFF2-40B4-BE49-F238E27FC236}">
                    <a16:creationId xmlns:a16="http://schemas.microsoft.com/office/drawing/2014/main" id="{8CAA8DB4-57F3-A2A1-9016-4A867F64CE90}"/>
                  </a:ext>
                </a:extLst>
              </p:cNvPr>
              <p:cNvSpPr/>
              <p:nvPr/>
            </p:nvSpPr>
            <p:spPr>
              <a:xfrm>
                <a:off x="11571064" y="1886899"/>
                <a:ext cx="101740" cy="183529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4443" extrusionOk="0">
                    <a:moveTo>
                      <a:pt x="9" y="3907"/>
                    </a:moveTo>
                    <a:cubicBezTo>
                      <a:pt x="9" y="3916"/>
                      <a:pt x="9" y="3916"/>
                      <a:pt x="9" y="3916"/>
                    </a:cubicBezTo>
                    <a:cubicBezTo>
                      <a:pt x="9" y="3952"/>
                      <a:pt x="9" y="3988"/>
                      <a:pt x="27" y="4023"/>
                    </a:cubicBezTo>
                    <a:cubicBezTo>
                      <a:pt x="36" y="4050"/>
                      <a:pt x="45" y="4086"/>
                      <a:pt x="63" y="4113"/>
                    </a:cubicBezTo>
                    <a:cubicBezTo>
                      <a:pt x="89" y="4166"/>
                      <a:pt x="107" y="4202"/>
                      <a:pt x="143" y="4246"/>
                    </a:cubicBezTo>
                    <a:cubicBezTo>
                      <a:pt x="188" y="4282"/>
                      <a:pt x="232" y="4318"/>
                      <a:pt x="277" y="4345"/>
                    </a:cubicBezTo>
                    <a:cubicBezTo>
                      <a:pt x="375" y="4398"/>
                      <a:pt x="491" y="4443"/>
                      <a:pt x="616" y="4425"/>
                    </a:cubicBezTo>
                    <a:cubicBezTo>
                      <a:pt x="687" y="4416"/>
                      <a:pt x="732" y="4353"/>
                      <a:pt x="785" y="4300"/>
                    </a:cubicBezTo>
                    <a:cubicBezTo>
                      <a:pt x="848" y="4229"/>
                      <a:pt x="910" y="4148"/>
                      <a:pt x="964" y="4068"/>
                    </a:cubicBezTo>
                    <a:cubicBezTo>
                      <a:pt x="1142" y="3818"/>
                      <a:pt x="1303" y="3568"/>
                      <a:pt x="1454" y="3310"/>
                    </a:cubicBezTo>
                    <a:cubicBezTo>
                      <a:pt x="1544" y="3167"/>
                      <a:pt x="1624" y="3033"/>
                      <a:pt x="1713" y="2890"/>
                    </a:cubicBezTo>
                    <a:cubicBezTo>
                      <a:pt x="1713" y="2890"/>
                      <a:pt x="2159" y="1401"/>
                      <a:pt x="2445" y="393"/>
                    </a:cubicBezTo>
                    <a:cubicBezTo>
                      <a:pt x="2445" y="393"/>
                      <a:pt x="2453" y="384"/>
                      <a:pt x="2453" y="384"/>
                    </a:cubicBezTo>
                    <a:cubicBezTo>
                      <a:pt x="2453" y="366"/>
                      <a:pt x="2462" y="348"/>
                      <a:pt x="2462" y="321"/>
                    </a:cubicBezTo>
                    <a:cubicBezTo>
                      <a:pt x="2462" y="286"/>
                      <a:pt x="2462" y="250"/>
                      <a:pt x="2445" y="205"/>
                    </a:cubicBezTo>
                    <a:cubicBezTo>
                      <a:pt x="2445" y="205"/>
                      <a:pt x="2445" y="196"/>
                      <a:pt x="2436" y="196"/>
                    </a:cubicBezTo>
                    <a:lnTo>
                      <a:pt x="2436" y="196"/>
                    </a:lnTo>
                    <a:cubicBezTo>
                      <a:pt x="2427" y="178"/>
                      <a:pt x="2418" y="170"/>
                      <a:pt x="2409" y="161"/>
                    </a:cubicBezTo>
                    <a:cubicBezTo>
                      <a:pt x="2391" y="143"/>
                      <a:pt x="2373" y="134"/>
                      <a:pt x="2364" y="116"/>
                    </a:cubicBezTo>
                    <a:cubicBezTo>
                      <a:pt x="2338" y="98"/>
                      <a:pt x="2311" y="89"/>
                      <a:pt x="2284" y="71"/>
                    </a:cubicBezTo>
                    <a:cubicBezTo>
                      <a:pt x="2159" y="18"/>
                      <a:pt x="1990" y="0"/>
                      <a:pt x="1856" y="18"/>
                    </a:cubicBezTo>
                    <a:cubicBezTo>
                      <a:pt x="1758" y="27"/>
                      <a:pt x="1668" y="62"/>
                      <a:pt x="1606" y="107"/>
                    </a:cubicBezTo>
                    <a:cubicBezTo>
                      <a:pt x="1588" y="116"/>
                      <a:pt x="1579" y="125"/>
                      <a:pt x="1570" y="143"/>
                    </a:cubicBezTo>
                    <a:cubicBezTo>
                      <a:pt x="1561" y="152"/>
                      <a:pt x="1552" y="152"/>
                      <a:pt x="1544" y="170"/>
                    </a:cubicBezTo>
                    <a:cubicBezTo>
                      <a:pt x="1544" y="170"/>
                      <a:pt x="1544" y="170"/>
                      <a:pt x="1544" y="178"/>
                    </a:cubicBezTo>
                    <a:cubicBezTo>
                      <a:pt x="1535" y="214"/>
                      <a:pt x="1526" y="241"/>
                      <a:pt x="1517" y="268"/>
                    </a:cubicBezTo>
                    <a:cubicBezTo>
                      <a:pt x="1517" y="268"/>
                      <a:pt x="1517" y="268"/>
                      <a:pt x="1517" y="277"/>
                    </a:cubicBezTo>
                    <a:cubicBezTo>
                      <a:pt x="1329" y="910"/>
                      <a:pt x="964" y="2105"/>
                      <a:pt x="955" y="2159"/>
                    </a:cubicBezTo>
                    <a:cubicBezTo>
                      <a:pt x="874" y="2471"/>
                      <a:pt x="732" y="2739"/>
                      <a:pt x="312" y="3265"/>
                    </a:cubicBezTo>
                    <a:cubicBezTo>
                      <a:pt x="295" y="3283"/>
                      <a:pt x="277" y="3310"/>
                      <a:pt x="268" y="3328"/>
                    </a:cubicBezTo>
                    <a:cubicBezTo>
                      <a:pt x="161" y="3461"/>
                      <a:pt x="63" y="3613"/>
                      <a:pt x="18" y="3774"/>
                    </a:cubicBezTo>
                    <a:cubicBezTo>
                      <a:pt x="9" y="3818"/>
                      <a:pt x="9" y="3854"/>
                      <a:pt x="9" y="3890"/>
                    </a:cubicBezTo>
                    <a:cubicBezTo>
                      <a:pt x="0" y="3899"/>
                      <a:pt x="9" y="3899"/>
                      <a:pt x="9" y="3907"/>
                    </a:cubicBez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2618;p60">
                <a:extLst>
                  <a:ext uri="{FF2B5EF4-FFF2-40B4-BE49-F238E27FC236}">
                    <a16:creationId xmlns:a16="http://schemas.microsoft.com/office/drawing/2014/main" id="{82487D82-595F-739A-5915-306EC2FB94F9}"/>
                  </a:ext>
                </a:extLst>
              </p:cNvPr>
              <p:cNvSpPr/>
              <p:nvPr/>
            </p:nvSpPr>
            <p:spPr>
              <a:xfrm>
                <a:off x="11580647" y="1889088"/>
                <a:ext cx="92157" cy="181340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4390" extrusionOk="0">
                    <a:moveTo>
                      <a:pt x="205" y="4283"/>
                    </a:moveTo>
                    <a:cubicBezTo>
                      <a:pt x="277" y="4274"/>
                      <a:pt x="321" y="4211"/>
                      <a:pt x="375" y="4158"/>
                    </a:cubicBezTo>
                    <a:cubicBezTo>
                      <a:pt x="437" y="4077"/>
                      <a:pt x="500" y="3997"/>
                      <a:pt x="562" y="3917"/>
                    </a:cubicBezTo>
                    <a:cubicBezTo>
                      <a:pt x="732" y="3676"/>
                      <a:pt x="892" y="3417"/>
                      <a:pt x="1044" y="3168"/>
                    </a:cubicBezTo>
                    <a:cubicBezTo>
                      <a:pt x="1133" y="3025"/>
                      <a:pt x="1222" y="2891"/>
                      <a:pt x="1303" y="2748"/>
                    </a:cubicBezTo>
                    <a:cubicBezTo>
                      <a:pt x="1303" y="2748"/>
                      <a:pt x="1749" y="1258"/>
                      <a:pt x="2034" y="250"/>
                    </a:cubicBezTo>
                    <a:cubicBezTo>
                      <a:pt x="2034" y="241"/>
                      <a:pt x="2043" y="241"/>
                      <a:pt x="2043" y="233"/>
                    </a:cubicBezTo>
                    <a:cubicBezTo>
                      <a:pt x="2043" y="224"/>
                      <a:pt x="2052" y="197"/>
                      <a:pt x="2052" y="179"/>
                    </a:cubicBezTo>
                    <a:cubicBezTo>
                      <a:pt x="2052" y="143"/>
                      <a:pt x="2052" y="99"/>
                      <a:pt x="2034" y="63"/>
                    </a:cubicBezTo>
                    <a:cubicBezTo>
                      <a:pt x="2034" y="54"/>
                      <a:pt x="2034" y="54"/>
                      <a:pt x="2025" y="54"/>
                    </a:cubicBezTo>
                    <a:lnTo>
                      <a:pt x="2025" y="45"/>
                    </a:lnTo>
                    <a:cubicBezTo>
                      <a:pt x="2016" y="36"/>
                      <a:pt x="2016" y="27"/>
                      <a:pt x="1998" y="18"/>
                    </a:cubicBezTo>
                    <a:cubicBezTo>
                      <a:pt x="1998" y="9"/>
                      <a:pt x="1990" y="9"/>
                      <a:pt x="1990" y="1"/>
                    </a:cubicBezTo>
                    <a:cubicBezTo>
                      <a:pt x="2007" y="9"/>
                      <a:pt x="2025" y="9"/>
                      <a:pt x="2052" y="18"/>
                    </a:cubicBezTo>
                    <a:cubicBezTo>
                      <a:pt x="2079" y="36"/>
                      <a:pt x="2106" y="45"/>
                      <a:pt x="2132" y="63"/>
                    </a:cubicBezTo>
                    <a:cubicBezTo>
                      <a:pt x="2141" y="81"/>
                      <a:pt x="2159" y="90"/>
                      <a:pt x="2177" y="108"/>
                    </a:cubicBezTo>
                    <a:cubicBezTo>
                      <a:pt x="2186" y="117"/>
                      <a:pt x="2195" y="125"/>
                      <a:pt x="2204" y="143"/>
                    </a:cubicBezTo>
                    <a:lnTo>
                      <a:pt x="2204" y="143"/>
                    </a:lnTo>
                    <a:cubicBezTo>
                      <a:pt x="2213" y="143"/>
                      <a:pt x="2213" y="152"/>
                      <a:pt x="2213" y="152"/>
                    </a:cubicBezTo>
                    <a:cubicBezTo>
                      <a:pt x="2230" y="197"/>
                      <a:pt x="2230" y="233"/>
                      <a:pt x="2230" y="268"/>
                    </a:cubicBezTo>
                    <a:cubicBezTo>
                      <a:pt x="2230" y="295"/>
                      <a:pt x="2221" y="313"/>
                      <a:pt x="2221" y="331"/>
                    </a:cubicBezTo>
                    <a:cubicBezTo>
                      <a:pt x="2221" y="331"/>
                      <a:pt x="2213" y="340"/>
                      <a:pt x="2213" y="340"/>
                    </a:cubicBezTo>
                    <a:cubicBezTo>
                      <a:pt x="1927" y="1348"/>
                      <a:pt x="1481" y="2837"/>
                      <a:pt x="1481" y="2837"/>
                    </a:cubicBezTo>
                    <a:cubicBezTo>
                      <a:pt x="1392" y="2980"/>
                      <a:pt x="1312" y="3114"/>
                      <a:pt x="1222" y="3257"/>
                    </a:cubicBezTo>
                    <a:cubicBezTo>
                      <a:pt x="1071" y="3515"/>
                      <a:pt x="910" y="3765"/>
                      <a:pt x="732" y="4015"/>
                    </a:cubicBezTo>
                    <a:cubicBezTo>
                      <a:pt x="678" y="4095"/>
                      <a:pt x="616" y="4176"/>
                      <a:pt x="553" y="4247"/>
                    </a:cubicBezTo>
                    <a:cubicBezTo>
                      <a:pt x="500" y="4300"/>
                      <a:pt x="455" y="4363"/>
                      <a:pt x="384" y="4372"/>
                    </a:cubicBezTo>
                    <a:cubicBezTo>
                      <a:pt x="259" y="4390"/>
                      <a:pt x="143" y="4345"/>
                      <a:pt x="45" y="4292"/>
                    </a:cubicBezTo>
                    <a:cubicBezTo>
                      <a:pt x="27" y="4283"/>
                      <a:pt x="18" y="4265"/>
                      <a:pt x="0" y="4256"/>
                    </a:cubicBezTo>
                    <a:cubicBezTo>
                      <a:pt x="72" y="4283"/>
                      <a:pt x="134" y="4292"/>
                      <a:pt x="205" y="4283"/>
                    </a:cubicBezTo>
                    <a:close/>
                  </a:path>
                </a:pathLst>
              </a:custGeom>
              <a:solidFill>
                <a:srgbClr val="1317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619;p60">
                <a:extLst>
                  <a:ext uri="{FF2B5EF4-FFF2-40B4-BE49-F238E27FC236}">
                    <a16:creationId xmlns:a16="http://schemas.microsoft.com/office/drawing/2014/main" id="{88DBAFFE-5E06-6C78-F7BB-7B578EE3117A}"/>
                  </a:ext>
                </a:extLst>
              </p:cNvPr>
              <p:cNvSpPr/>
              <p:nvPr/>
            </p:nvSpPr>
            <p:spPr>
              <a:xfrm>
                <a:off x="11571064" y="1887601"/>
                <a:ext cx="76667" cy="168452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4078" extrusionOk="0">
                    <a:moveTo>
                      <a:pt x="9" y="3873"/>
                    </a:moveTo>
                    <a:cubicBezTo>
                      <a:pt x="0" y="3882"/>
                      <a:pt x="9" y="3882"/>
                      <a:pt x="9" y="3890"/>
                    </a:cubicBezTo>
                    <a:cubicBezTo>
                      <a:pt x="36" y="4078"/>
                      <a:pt x="321" y="3774"/>
                      <a:pt x="393" y="3721"/>
                    </a:cubicBezTo>
                    <a:cubicBezTo>
                      <a:pt x="527" y="3605"/>
                      <a:pt x="643" y="3471"/>
                      <a:pt x="750" y="3328"/>
                    </a:cubicBezTo>
                    <a:cubicBezTo>
                      <a:pt x="964" y="3061"/>
                      <a:pt x="1124" y="2749"/>
                      <a:pt x="1240" y="2418"/>
                    </a:cubicBezTo>
                    <a:cubicBezTo>
                      <a:pt x="1312" y="2240"/>
                      <a:pt x="1356" y="2044"/>
                      <a:pt x="1401" y="1856"/>
                    </a:cubicBezTo>
                    <a:cubicBezTo>
                      <a:pt x="1615" y="1045"/>
                      <a:pt x="1597" y="1080"/>
                      <a:pt x="1775" y="260"/>
                    </a:cubicBezTo>
                    <a:lnTo>
                      <a:pt x="1856" y="1"/>
                    </a:lnTo>
                    <a:cubicBezTo>
                      <a:pt x="1758" y="10"/>
                      <a:pt x="1668" y="45"/>
                      <a:pt x="1606" y="90"/>
                    </a:cubicBezTo>
                    <a:cubicBezTo>
                      <a:pt x="1588" y="99"/>
                      <a:pt x="1579" y="108"/>
                      <a:pt x="1570" y="126"/>
                    </a:cubicBezTo>
                    <a:cubicBezTo>
                      <a:pt x="1561" y="135"/>
                      <a:pt x="1552" y="135"/>
                      <a:pt x="1544" y="153"/>
                    </a:cubicBezTo>
                    <a:cubicBezTo>
                      <a:pt x="1544" y="153"/>
                      <a:pt x="1544" y="153"/>
                      <a:pt x="1544" y="161"/>
                    </a:cubicBezTo>
                    <a:cubicBezTo>
                      <a:pt x="1535" y="197"/>
                      <a:pt x="1526" y="224"/>
                      <a:pt x="1517" y="251"/>
                    </a:cubicBezTo>
                    <a:cubicBezTo>
                      <a:pt x="1517" y="251"/>
                      <a:pt x="1517" y="251"/>
                      <a:pt x="1517" y="260"/>
                    </a:cubicBezTo>
                    <a:cubicBezTo>
                      <a:pt x="1329" y="893"/>
                      <a:pt x="964" y="2088"/>
                      <a:pt x="955" y="2142"/>
                    </a:cubicBezTo>
                    <a:cubicBezTo>
                      <a:pt x="874" y="2454"/>
                      <a:pt x="732" y="2722"/>
                      <a:pt x="312" y="3248"/>
                    </a:cubicBezTo>
                    <a:cubicBezTo>
                      <a:pt x="295" y="3266"/>
                      <a:pt x="277" y="3293"/>
                      <a:pt x="268" y="3311"/>
                    </a:cubicBezTo>
                    <a:cubicBezTo>
                      <a:pt x="161" y="3444"/>
                      <a:pt x="63" y="3596"/>
                      <a:pt x="18" y="3757"/>
                    </a:cubicBezTo>
                    <a:cubicBezTo>
                      <a:pt x="9" y="3801"/>
                      <a:pt x="9" y="3837"/>
                      <a:pt x="9" y="3873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620;p60">
                <a:extLst>
                  <a:ext uri="{FF2B5EF4-FFF2-40B4-BE49-F238E27FC236}">
                    <a16:creationId xmlns:a16="http://schemas.microsoft.com/office/drawing/2014/main" id="{A9FEA02E-2C4B-1613-A6F1-7A742720600A}"/>
                  </a:ext>
                </a:extLst>
              </p:cNvPr>
              <p:cNvSpPr/>
              <p:nvPr/>
            </p:nvSpPr>
            <p:spPr>
              <a:xfrm>
                <a:off x="11633686" y="1885783"/>
                <a:ext cx="39118" cy="25817"/>
              </a:xfrm>
              <a:custGeom>
                <a:avLst/>
                <a:gdLst/>
                <a:ahLst/>
                <a:cxnLst/>
                <a:rect l="l" t="t" r="r" b="b"/>
                <a:pathLst>
                  <a:path w="947" h="625" extrusionOk="0">
                    <a:moveTo>
                      <a:pt x="1" y="304"/>
                    </a:moveTo>
                    <a:cubicBezTo>
                      <a:pt x="1" y="384"/>
                      <a:pt x="63" y="473"/>
                      <a:pt x="188" y="527"/>
                    </a:cubicBezTo>
                    <a:cubicBezTo>
                      <a:pt x="402" y="625"/>
                      <a:pt x="706" y="607"/>
                      <a:pt x="857" y="491"/>
                    </a:cubicBezTo>
                    <a:cubicBezTo>
                      <a:pt x="884" y="473"/>
                      <a:pt x="920" y="446"/>
                      <a:pt x="929" y="411"/>
                    </a:cubicBezTo>
                    <a:cubicBezTo>
                      <a:pt x="937" y="393"/>
                      <a:pt x="946" y="375"/>
                      <a:pt x="946" y="348"/>
                    </a:cubicBezTo>
                    <a:cubicBezTo>
                      <a:pt x="946" y="313"/>
                      <a:pt x="946" y="277"/>
                      <a:pt x="929" y="232"/>
                    </a:cubicBezTo>
                    <a:cubicBezTo>
                      <a:pt x="920" y="214"/>
                      <a:pt x="902" y="197"/>
                      <a:pt x="893" y="188"/>
                    </a:cubicBezTo>
                    <a:cubicBezTo>
                      <a:pt x="875" y="170"/>
                      <a:pt x="857" y="161"/>
                      <a:pt x="839" y="143"/>
                    </a:cubicBezTo>
                    <a:cubicBezTo>
                      <a:pt x="822" y="125"/>
                      <a:pt x="795" y="107"/>
                      <a:pt x="768" y="98"/>
                    </a:cubicBezTo>
                    <a:cubicBezTo>
                      <a:pt x="554" y="0"/>
                      <a:pt x="251" y="18"/>
                      <a:pt x="90" y="134"/>
                    </a:cubicBezTo>
                    <a:cubicBezTo>
                      <a:pt x="81" y="143"/>
                      <a:pt x="63" y="152"/>
                      <a:pt x="54" y="170"/>
                    </a:cubicBezTo>
                    <a:cubicBezTo>
                      <a:pt x="45" y="179"/>
                      <a:pt x="36" y="179"/>
                      <a:pt x="28" y="197"/>
                    </a:cubicBezTo>
                    <a:cubicBezTo>
                      <a:pt x="28" y="197"/>
                      <a:pt x="28" y="197"/>
                      <a:pt x="28" y="205"/>
                    </a:cubicBezTo>
                    <a:lnTo>
                      <a:pt x="19" y="205"/>
                    </a:lnTo>
                    <a:cubicBezTo>
                      <a:pt x="19" y="232"/>
                      <a:pt x="10" y="250"/>
                      <a:pt x="1" y="277"/>
                    </a:cubicBezTo>
                    <a:cubicBezTo>
                      <a:pt x="1" y="286"/>
                      <a:pt x="1" y="286"/>
                      <a:pt x="1" y="295"/>
                    </a:cubicBezTo>
                    <a:cubicBezTo>
                      <a:pt x="1" y="295"/>
                      <a:pt x="1" y="295"/>
                      <a:pt x="1" y="304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621;p60">
                <a:extLst>
                  <a:ext uri="{FF2B5EF4-FFF2-40B4-BE49-F238E27FC236}">
                    <a16:creationId xmlns:a16="http://schemas.microsoft.com/office/drawing/2014/main" id="{BFE50190-E95E-ACBB-765F-013AF5C96094}"/>
                  </a:ext>
                </a:extLst>
              </p:cNvPr>
              <p:cNvSpPr/>
              <p:nvPr/>
            </p:nvSpPr>
            <p:spPr>
              <a:xfrm>
                <a:off x="11636660" y="1654337"/>
                <a:ext cx="100625" cy="253587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6139" extrusionOk="0">
                    <a:moveTo>
                      <a:pt x="1775" y="72"/>
                    </a:moveTo>
                    <a:cubicBezTo>
                      <a:pt x="1749" y="90"/>
                      <a:pt x="1731" y="108"/>
                      <a:pt x="1722" y="126"/>
                    </a:cubicBezTo>
                    <a:lnTo>
                      <a:pt x="1722" y="126"/>
                    </a:lnTo>
                    <a:cubicBezTo>
                      <a:pt x="1722" y="126"/>
                      <a:pt x="1722" y="126"/>
                      <a:pt x="1722" y="126"/>
                    </a:cubicBezTo>
                    <a:lnTo>
                      <a:pt x="1722" y="126"/>
                    </a:lnTo>
                    <a:cubicBezTo>
                      <a:pt x="1713" y="144"/>
                      <a:pt x="1713" y="161"/>
                      <a:pt x="1704" y="179"/>
                    </a:cubicBezTo>
                    <a:lnTo>
                      <a:pt x="1704" y="179"/>
                    </a:lnTo>
                    <a:cubicBezTo>
                      <a:pt x="1704" y="188"/>
                      <a:pt x="1704" y="188"/>
                      <a:pt x="1704" y="197"/>
                    </a:cubicBezTo>
                    <a:lnTo>
                      <a:pt x="1704" y="197"/>
                    </a:lnTo>
                    <a:cubicBezTo>
                      <a:pt x="1436" y="1116"/>
                      <a:pt x="473" y="4283"/>
                      <a:pt x="27" y="5826"/>
                    </a:cubicBezTo>
                    <a:lnTo>
                      <a:pt x="27" y="5826"/>
                    </a:lnTo>
                    <a:lnTo>
                      <a:pt x="27" y="5826"/>
                    </a:lnTo>
                    <a:cubicBezTo>
                      <a:pt x="18" y="5853"/>
                      <a:pt x="9" y="5871"/>
                      <a:pt x="0" y="5898"/>
                    </a:cubicBezTo>
                    <a:lnTo>
                      <a:pt x="0" y="5898"/>
                    </a:lnTo>
                    <a:cubicBezTo>
                      <a:pt x="0" y="5960"/>
                      <a:pt x="54" y="6023"/>
                      <a:pt x="161" y="6067"/>
                    </a:cubicBezTo>
                    <a:lnTo>
                      <a:pt x="161" y="6067"/>
                    </a:lnTo>
                    <a:cubicBezTo>
                      <a:pt x="339" y="6139"/>
                      <a:pt x="580" y="6130"/>
                      <a:pt x="714" y="6040"/>
                    </a:cubicBezTo>
                    <a:lnTo>
                      <a:pt x="714" y="6040"/>
                    </a:lnTo>
                    <a:cubicBezTo>
                      <a:pt x="741" y="6023"/>
                      <a:pt x="758" y="6005"/>
                      <a:pt x="767" y="5978"/>
                    </a:cubicBezTo>
                    <a:lnTo>
                      <a:pt x="767" y="5978"/>
                    </a:lnTo>
                    <a:cubicBezTo>
                      <a:pt x="776" y="5960"/>
                      <a:pt x="785" y="5933"/>
                      <a:pt x="794" y="5916"/>
                    </a:cubicBezTo>
                    <a:lnTo>
                      <a:pt x="794" y="5916"/>
                    </a:lnTo>
                    <a:lnTo>
                      <a:pt x="794" y="5907"/>
                    </a:lnTo>
                    <a:cubicBezTo>
                      <a:pt x="1320" y="4060"/>
                      <a:pt x="2400" y="376"/>
                      <a:pt x="2427" y="269"/>
                    </a:cubicBezTo>
                    <a:lnTo>
                      <a:pt x="2427" y="269"/>
                    </a:lnTo>
                    <a:cubicBezTo>
                      <a:pt x="2427" y="242"/>
                      <a:pt x="2427" y="233"/>
                      <a:pt x="2436" y="215"/>
                    </a:cubicBezTo>
                    <a:lnTo>
                      <a:pt x="2436" y="215"/>
                    </a:lnTo>
                    <a:cubicBezTo>
                      <a:pt x="2436" y="153"/>
                      <a:pt x="2382" y="90"/>
                      <a:pt x="2284" y="45"/>
                    </a:cubicBezTo>
                    <a:lnTo>
                      <a:pt x="2284" y="45"/>
                    </a:lnTo>
                    <a:cubicBezTo>
                      <a:pt x="2213" y="10"/>
                      <a:pt x="2132" y="1"/>
                      <a:pt x="2052" y="1"/>
                    </a:cubicBezTo>
                    <a:lnTo>
                      <a:pt x="2052" y="1"/>
                    </a:lnTo>
                    <a:cubicBezTo>
                      <a:pt x="1945" y="1"/>
                      <a:pt x="1847" y="19"/>
                      <a:pt x="1775" y="72"/>
                    </a:cubicBezTo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622;p60">
                <a:extLst>
                  <a:ext uri="{FF2B5EF4-FFF2-40B4-BE49-F238E27FC236}">
                    <a16:creationId xmlns:a16="http://schemas.microsoft.com/office/drawing/2014/main" id="{ED854C35-3B04-FF76-B336-BF96CAC9653A}"/>
                  </a:ext>
                </a:extLst>
              </p:cNvPr>
              <p:cNvSpPr/>
              <p:nvPr/>
            </p:nvSpPr>
            <p:spPr>
              <a:xfrm>
                <a:off x="11707048" y="1654213"/>
                <a:ext cx="30237" cy="17267"/>
              </a:xfrm>
              <a:custGeom>
                <a:avLst/>
                <a:gdLst/>
                <a:ahLst/>
                <a:cxnLst/>
                <a:rect l="l" t="t" r="r" b="b"/>
                <a:pathLst>
                  <a:path w="732" h="418" extrusionOk="0">
                    <a:moveTo>
                      <a:pt x="343" y="1"/>
                    </a:moveTo>
                    <a:cubicBezTo>
                      <a:pt x="241" y="1"/>
                      <a:pt x="141" y="26"/>
                      <a:pt x="71" y="75"/>
                    </a:cubicBezTo>
                    <a:cubicBezTo>
                      <a:pt x="45" y="93"/>
                      <a:pt x="27" y="111"/>
                      <a:pt x="18" y="129"/>
                    </a:cubicBezTo>
                    <a:cubicBezTo>
                      <a:pt x="9" y="147"/>
                      <a:pt x="9" y="164"/>
                      <a:pt x="0" y="182"/>
                    </a:cubicBezTo>
                    <a:cubicBezTo>
                      <a:pt x="0" y="191"/>
                      <a:pt x="0" y="191"/>
                      <a:pt x="0" y="200"/>
                    </a:cubicBezTo>
                    <a:cubicBezTo>
                      <a:pt x="0" y="263"/>
                      <a:pt x="54" y="325"/>
                      <a:pt x="143" y="370"/>
                    </a:cubicBezTo>
                    <a:cubicBezTo>
                      <a:pt x="218" y="401"/>
                      <a:pt x="304" y="417"/>
                      <a:pt x="386" y="417"/>
                    </a:cubicBezTo>
                    <a:cubicBezTo>
                      <a:pt x="489" y="417"/>
                      <a:pt x="587" y="392"/>
                      <a:pt x="651" y="343"/>
                    </a:cubicBezTo>
                    <a:cubicBezTo>
                      <a:pt x="687" y="325"/>
                      <a:pt x="705" y="298"/>
                      <a:pt x="723" y="272"/>
                    </a:cubicBezTo>
                    <a:cubicBezTo>
                      <a:pt x="723" y="245"/>
                      <a:pt x="723" y="236"/>
                      <a:pt x="732" y="218"/>
                    </a:cubicBezTo>
                    <a:cubicBezTo>
                      <a:pt x="732" y="156"/>
                      <a:pt x="678" y="93"/>
                      <a:pt x="580" y="48"/>
                    </a:cubicBezTo>
                    <a:cubicBezTo>
                      <a:pt x="509" y="17"/>
                      <a:pt x="425" y="1"/>
                      <a:pt x="343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2623;p60">
                <a:extLst>
                  <a:ext uri="{FF2B5EF4-FFF2-40B4-BE49-F238E27FC236}">
                    <a16:creationId xmlns:a16="http://schemas.microsoft.com/office/drawing/2014/main" id="{DA4052F5-2EA7-E9EF-FD42-EDDD734060F8}"/>
                  </a:ext>
                </a:extLst>
              </p:cNvPr>
              <p:cNvSpPr/>
              <p:nvPr/>
            </p:nvSpPr>
            <p:spPr>
              <a:xfrm>
                <a:off x="11607167" y="1563750"/>
                <a:ext cx="149285" cy="117933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2855" extrusionOk="0">
                    <a:moveTo>
                      <a:pt x="1755" y="1"/>
                    </a:moveTo>
                    <a:cubicBezTo>
                      <a:pt x="1611" y="1"/>
                      <a:pt x="1469" y="15"/>
                      <a:pt x="1330" y="44"/>
                    </a:cubicBezTo>
                    <a:cubicBezTo>
                      <a:pt x="857" y="142"/>
                      <a:pt x="259" y="624"/>
                      <a:pt x="81" y="1150"/>
                    </a:cubicBezTo>
                    <a:cubicBezTo>
                      <a:pt x="18" y="1320"/>
                      <a:pt x="0" y="1489"/>
                      <a:pt x="45" y="1659"/>
                    </a:cubicBezTo>
                    <a:cubicBezTo>
                      <a:pt x="45" y="1668"/>
                      <a:pt x="54" y="1694"/>
                      <a:pt x="63" y="1712"/>
                    </a:cubicBezTo>
                    <a:cubicBezTo>
                      <a:pt x="99" y="1828"/>
                      <a:pt x="188" y="1926"/>
                      <a:pt x="286" y="1998"/>
                    </a:cubicBezTo>
                    <a:cubicBezTo>
                      <a:pt x="402" y="2078"/>
                      <a:pt x="545" y="2114"/>
                      <a:pt x="687" y="2131"/>
                    </a:cubicBezTo>
                    <a:cubicBezTo>
                      <a:pt x="702" y="2132"/>
                      <a:pt x="717" y="2132"/>
                      <a:pt x="733" y="2132"/>
                    </a:cubicBezTo>
                    <a:cubicBezTo>
                      <a:pt x="935" y="2132"/>
                      <a:pt x="1152" y="2076"/>
                      <a:pt x="1285" y="1926"/>
                    </a:cubicBezTo>
                    <a:cubicBezTo>
                      <a:pt x="1401" y="1801"/>
                      <a:pt x="1392" y="1623"/>
                      <a:pt x="1490" y="1489"/>
                    </a:cubicBezTo>
                    <a:cubicBezTo>
                      <a:pt x="1553" y="1418"/>
                      <a:pt x="1624" y="1346"/>
                      <a:pt x="1713" y="1329"/>
                    </a:cubicBezTo>
                    <a:cubicBezTo>
                      <a:pt x="1733" y="1323"/>
                      <a:pt x="1754" y="1320"/>
                      <a:pt x="1774" y="1320"/>
                    </a:cubicBezTo>
                    <a:cubicBezTo>
                      <a:pt x="1847" y="1320"/>
                      <a:pt x="1919" y="1355"/>
                      <a:pt x="1954" y="1418"/>
                    </a:cubicBezTo>
                    <a:cubicBezTo>
                      <a:pt x="1972" y="1462"/>
                      <a:pt x="1981" y="1507"/>
                      <a:pt x="1981" y="1552"/>
                    </a:cubicBezTo>
                    <a:cubicBezTo>
                      <a:pt x="1990" y="1837"/>
                      <a:pt x="1874" y="2105"/>
                      <a:pt x="1981" y="2390"/>
                    </a:cubicBezTo>
                    <a:cubicBezTo>
                      <a:pt x="2079" y="2658"/>
                      <a:pt x="2311" y="2738"/>
                      <a:pt x="2570" y="2809"/>
                    </a:cubicBezTo>
                    <a:cubicBezTo>
                      <a:pt x="2673" y="2836"/>
                      <a:pt x="2779" y="2855"/>
                      <a:pt x="2882" y="2855"/>
                    </a:cubicBezTo>
                    <a:cubicBezTo>
                      <a:pt x="3022" y="2855"/>
                      <a:pt x="3157" y="2821"/>
                      <a:pt x="3274" y="2729"/>
                    </a:cubicBezTo>
                    <a:cubicBezTo>
                      <a:pt x="3408" y="2631"/>
                      <a:pt x="3453" y="2515"/>
                      <a:pt x="3489" y="2363"/>
                    </a:cubicBezTo>
                    <a:cubicBezTo>
                      <a:pt x="3498" y="2328"/>
                      <a:pt x="3506" y="2292"/>
                      <a:pt x="3515" y="2256"/>
                    </a:cubicBezTo>
                    <a:cubicBezTo>
                      <a:pt x="3515" y="2247"/>
                      <a:pt x="3515" y="2230"/>
                      <a:pt x="3515" y="2221"/>
                    </a:cubicBezTo>
                    <a:cubicBezTo>
                      <a:pt x="3587" y="1908"/>
                      <a:pt x="3613" y="1569"/>
                      <a:pt x="3533" y="1248"/>
                    </a:cubicBezTo>
                    <a:cubicBezTo>
                      <a:pt x="3524" y="1213"/>
                      <a:pt x="3515" y="1168"/>
                      <a:pt x="3498" y="1132"/>
                    </a:cubicBezTo>
                    <a:cubicBezTo>
                      <a:pt x="3243" y="385"/>
                      <a:pt x="2494" y="1"/>
                      <a:pt x="1755" y="1"/>
                    </a:cubicBez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2624;p60">
                <a:extLst>
                  <a:ext uri="{FF2B5EF4-FFF2-40B4-BE49-F238E27FC236}">
                    <a16:creationId xmlns:a16="http://schemas.microsoft.com/office/drawing/2014/main" id="{8A3C82FB-47E2-E3D5-8760-256F1466D246}"/>
                  </a:ext>
                </a:extLst>
              </p:cNvPr>
              <p:cNvSpPr/>
              <p:nvPr/>
            </p:nvSpPr>
            <p:spPr>
              <a:xfrm>
                <a:off x="11610471" y="1563750"/>
                <a:ext cx="145981" cy="92611"/>
              </a:xfrm>
              <a:custGeom>
                <a:avLst/>
                <a:gdLst/>
                <a:ahLst/>
                <a:cxnLst/>
                <a:rect l="l" t="t" r="r" b="b"/>
                <a:pathLst>
                  <a:path w="3534" h="2242" extrusionOk="0">
                    <a:moveTo>
                      <a:pt x="1675" y="1"/>
                    </a:moveTo>
                    <a:cubicBezTo>
                      <a:pt x="1531" y="1"/>
                      <a:pt x="1389" y="15"/>
                      <a:pt x="1250" y="44"/>
                    </a:cubicBezTo>
                    <a:cubicBezTo>
                      <a:pt x="777" y="142"/>
                      <a:pt x="179" y="624"/>
                      <a:pt x="1" y="1150"/>
                    </a:cubicBezTo>
                    <a:cubicBezTo>
                      <a:pt x="36" y="1159"/>
                      <a:pt x="81" y="1159"/>
                      <a:pt x="117" y="1168"/>
                    </a:cubicBezTo>
                    <a:cubicBezTo>
                      <a:pt x="150" y="1170"/>
                      <a:pt x="184" y="1171"/>
                      <a:pt x="218" y="1171"/>
                    </a:cubicBezTo>
                    <a:cubicBezTo>
                      <a:pt x="326" y="1171"/>
                      <a:pt x="432" y="1160"/>
                      <a:pt x="527" y="1132"/>
                    </a:cubicBezTo>
                    <a:cubicBezTo>
                      <a:pt x="912" y="1050"/>
                      <a:pt x="1259" y="796"/>
                      <a:pt x="1638" y="796"/>
                    </a:cubicBezTo>
                    <a:cubicBezTo>
                      <a:pt x="1672" y="796"/>
                      <a:pt x="1706" y="798"/>
                      <a:pt x="1740" y="802"/>
                    </a:cubicBezTo>
                    <a:cubicBezTo>
                      <a:pt x="2079" y="838"/>
                      <a:pt x="2347" y="1079"/>
                      <a:pt x="2552" y="1337"/>
                    </a:cubicBezTo>
                    <a:cubicBezTo>
                      <a:pt x="2757" y="1605"/>
                      <a:pt x="2927" y="1899"/>
                      <a:pt x="3159" y="2131"/>
                    </a:cubicBezTo>
                    <a:cubicBezTo>
                      <a:pt x="3212" y="2176"/>
                      <a:pt x="3284" y="2230"/>
                      <a:pt x="3346" y="2238"/>
                    </a:cubicBezTo>
                    <a:cubicBezTo>
                      <a:pt x="3356" y="2241"/>
                      <a:pt x="3365" y="2242"/>
                      <a:pt x="3373" y="2242"/>
                    </a:cubicBezTo>
                    <a:cubicBezTo>
                      <a:pt x="3396" y="2242"/>
                      <a:pt x="3416" y="2234"/>
                      <a:pt x="3435" y="2221"/>
                    </a:cubicBezTo>
                    <a:cubicBezTo>
                      <a:pt x="3507" y="1908"/>
                      <a:pt x="3533" y="1569"/>
                      <a:pt x="3453" y="1248"/>
                    </a:cubicBezTo>
                    <a:cubicBezTo>
                      <a:pt x="3444" y="1213"/>
                      <a:pt x="3435" y="1168"/>
                      <a:pt x="3418" y="1132"/>
                    </a:cubicBezTo>
                    <a:cubicBezTo>
                      <a:pt x="3163" y="385"/>
                      <a:pt x="2414" y="1"/>
                      <a:pt x="1675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2625;p60">
                <a:extLst>
                  <a:ext uri="{FF2B5EF4-FFF2-40B4-BE49-F238E27FC236}">
                    <a16:creationId xmlns:a16="http://schemas.microsoft.com/office/drawing/2014/main" id="{ADF07EDB-F588-3B8B-7F2C-40840E2EE258}"/>
                  </a:ext>
                </a:extLst>
              </p:cNvPr>
              <p:cNvSpPr/>
              <p:nvPr/>
            </p:nvSpPr>
            <p:spPr>
              <a:xfrm>
                <a:off x="11581721" y="1336228"/>
                <a:ext cx="124253" cy="186627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4518" extrusionOk="0">
                    <a:moveTo>
                      <a:pt x="444" y="0"/>
                    </a:moveTo>
                    <a:cubicBezTo>
                      <a:pt x="296" y="0"/>
                      <a:pt x="150" y="86"/>
                      <a:pt x="90" y="226"/>
                    </a:cubicBezTo>
                    <a:cubicBezTo>
                      <a:pt x="1" y="422"/>
                      <a:pt x="90" y="654"/>
                      <a:pt x="286" y="735"/>
                    </a:cubicBezTo>
                    <a:lnTo>
                      <a:pt x="1000" y="1047"/>
                    </a:lnTo>
                    <a:cubicBezTo>
                      <a:pt x="1250" y="1163"/>
                      <a:pt x="1384" y="1422"/>
                      <a:pt x="1321" y="1689"/>
                    </a:cubicBezTo>
                    <a:lnTo>
                      <a:pt x="1116" y="2590"/>
                    </a:lnTo>
                    <a:cubicBezTo>
                      <a:pt x="982" y="3179"/>
                      <a:pt x="1268" y="3786"/>
                      <a:pt x="1794" y="4062"/>
                    </a:cubicBezTo>
                    <a:lnTo>
                      <a:pt x="2650" y="4517"/>
                    </a:lnTo>
                    <a:lnTo>
                      <a:pt x="3007" y="3830"/>
                    </a:lnTo>
                    <a:lnTo>
                      <a:pt x="2151" y="3384"/>
                    </a:lnTo>
                    <a:cubicBezTo>
                      <a:pt x="1928" y="3268"/>
                      <a:pt x="1812" y="3009"/>
                      <a:pt x="1865" y="2769"/>
                    </a:cubicBezTo>
                    <a:lnTo>
                      <a:pt x="2071" y="1859"/>
                    </a:lnTo>
                    <a:cubicBezTo>
                      <a:pt x="2213" y="1234"/>
                      <a:pt x="1892" y="601"/>
                      <a:pt x="1312" y="342"/>
                    </a:cubicBezTo>
                    <a:lnTo>
                      <a:pt x="590" y="30"/>
                    </a:lnTo>
                    <a:cubicBezTo>
                      <a:pt x="543" y="10"/>
                      <a:pt x="493" y="0"/>
                      <a:pt x="444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2626;p60">
                <a:extLst>
                  <a:ext uri="{FF2B5EF4-FFF2-40B4-BE49-F238E27FC236}">
                    <a16:creationId xmlns:a16="http://schemas.microsoft.com/office/drawing/2014/main" id="{2DD40E29-6CF7-0ED4-535C-CF6320B28F51}"/>
                  </a:ext>
                </a:extLst>
              </p:cNvPr>
              <p:cNvSpPr/>
              <p:nvPr/>
            </p:nvSpPr>
            <p:spPr>
              <a:xfrm>
                <a:off x="11585811" y="1336146"/>
                <a:ext cx="120164" cy="186710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4520" extrusionOk="0">
                    <a:moveTo>
                      <a:pt x="344" y="0"/>
                    </a:moveTo>
                    <a:cubicBezTo>
                      <a:pt x="207" y="0"/>
                      <a:pt x="72" y="77"/>
                      <a:pt x="0" y="201"/>
                    </a:cubicBezTo>
                    <a:cubicBezTo>
                      <a:pt x="54" y="201"/>
                      <a:pt x="107" y="210"/>
                      <a:pt x="161" y="237"/>
                    </a:cubicBezTo>
                    <a:lnTo>
                      <a:pt x="874" y="549"/>
                    </a:lnTo>
                    <a:cubicBezTo>
                      <a:pt x="1463" y="808"/>
                      <a:pt x="1784" y="1441"/>
                      <a:pt x="1642" y="2057"/>
                    </a:cubicBezTo>
                    <a:lnTo>
                      <a:pt x="1436" y="2967"/>
                    </a:lnTo>
                    <a:cubicBezTo>
                      <a:pt x="1383" y="3217"/>
                      <a:pt x="1499" y="3466"/>
                      <a:pt x="1722" y="3582"/>
                    </a:cubicBezTo>
                    <a:lnTo>
                      <a:pt x="2578" y="4037"/>
                    </a:lnTo>
                    <a:lnTo>
                      <a:pt x="2373" y="4421"/>
                    </a:lnTo>
                    <a:lnTo>
                      <a:pt x="2551" y="4519"/>
                    </a:lnTo>
                    <a:lnTo>
                      <a:pt x="2908" y="3832"/>
                    </a:lnTo>
                    <a:lnTo>
                      <a:pt x="2052" y="3386"/>
                    </a:lnTo>
                    <a:cubicBezTo>
                      <a:pt x="1829" y="3270"/>
                      <a:pt x="1713" y="3011"/>
                      <a:pt x="1766" y="2771"/>
                    </a:cubicBezTo>
                    <a:lnTo>
                      <a:pt x="1972" y="1861"/>
                    </a:lnTo>
                    <a:cubicBezTo>
                      <a:pt x="2114" y="1236"/>
                      <a:pt x="1793" y="603"/>
                      <a:pt x="1213" y="344"/>
                    </a:cubicBezTo>
                    <a:lnTo>
                      <a:pt x="491" y="32"/>
                    </a:lnTo>
                    <a:cubicBezTo>
                      <a:pt x="443" y="10"/>
                      <a:pt x="393" y="0"/>
                      <a:pt x="344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2627;p60">
                <a:extLst>
                  <a:ext uri="{FF2B5EF4-FFF2-40B4-BE49-F238E27FC236}">
                    <a16:creationId xmlns:a16="http://schemas.microsoft.com/office/drawing/2014/main" id="{B21C4078-D8F3-4F43-7475-9166E54F2CA3}"/>
                  </a:ext>
                </a:extLst>
              </p:cNvPr>
              <p:cNvSpPr/>
              <p:nvPr/>
            </p:nvSpPr>
            <p:spPr>
              <a:xfrm>
                <a:off x="11664295" y="1495180"/>
                <a:ext cx="90298" cy="101740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2463" extrusionOk="0">
                    <a:moveTo>
                      <a:pt x="598" y="0"/>
                    </a:moveTo>
                    <a:lnTo>
                      <a:pt x="36" y="1909"/>
                    </a:lnTo>
                    <a:cubicBezTo>
                      <a:pt x="36" y="1909"/>
                      <a:pt x="36" y="1918"/>
                      <a:pt x="27" y="1927"/>
                    </a:cubicBezTo>
                    <a:lnTo>
                      <a:pt x="27" y="1945"/>
                    </a:lnTo>
                    <a:cubicBezTo>
                      <a:pt x="0" y="2079"/>
                      <a:pt x="72" y="2221"/>
                      <a:pt x="250" y="2328"/>
                    </a:cubicBezTo>
                    <a:cubicBezTo>
                      <a:pt x="406" y="2418"/>
                      <a:pt x="609" y="2462"/>
                      <a:pt x="813" y="2462"/>
                    </a:cubicBezTo>
                    <a:cubicBezTo>
                      <a:pt x="1017" y="2462"/>
                      <a:pt x="1222" y="2418"/>
                      <a:pt x="1383" y="2328"/>
                    </a:cubicBezTo>
                    <a:cubicBezTo>
                      <a:pt x="1499" y="2257"/>
                      <a:pt x="1570" y="2177"/>
                      <a:pt x="1597" y="2088"/>
                    </a:cubicBezTo>
                    <a:lnTo>
                      <a:pt x="2186" y="80"/>
                    </a:lnTo>
                    <a:lnTo>
                      <a:pt x="598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2628;p60">
                <a:extLst>
                  <a:ext uri="{FF2B5EF4-FFF2-40B4-BE49-F238E27FC236}">
                    <a16:creationId xmlns:a16="http://schemas.microsoft.com/office/drawing/2014/main" id="{3B5B0365-3527-7A61-5ACF-E8D83CDE702D}"/>
                  </a:ext>
                </a:extLst>
              </p:cNvPr>
              <p:cNvSpPr/>
              <p:nvPr/>
            </p:nvSpPr>
            <p:spPr>
              <a:xfrm>
                <a:off x="11686023" y="1476013"/>
                <a:ext cx="72288" cy="38127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923" extrusionOk="0">
                    <a:moveTo>
                      <a:pt x="878" y="0"/>
                    </a:moveTo>
                    <a:cubicBezTo>
                      <a:pt x="674" y="0"/>
                      <a:pt x="469" y="45"/>
                      <a:pt x="313" y="134"/>
                    </a:cubicBezTo>
                    <a:cubicBezTo>
                      <a:pt x="1" y="321"/>
                      <a:pt x="1" y="607"/>
                      <a:pt x="304" y="785"/>
                    </a:cubicBezTo>
                    <a:cubicBezTo>
                      <a:pt x="458" y="878"/>
                      <a:pt x="660" y="922"/>
                      <a:pt x="863" y="922"/>
                    </a:cubicBezTo>
                    <a:cubicBezTo>
                      <a:pt x="1071" y="922"/>
                      <a:pt x="1279" y="875"/>
                      <a:pt x="1437" y="785"/>
                    </a:cubicBezTo>
                    <a:cubicBezTo>
                      <a:pt x="1749" y="607"/>
                      <a:pt x="1749" y="312"/>
                      <a:pt x="1437" y="134"/>
                    </a:cubicBezTo>
                    <a:cubicBezTo>
                      <a:pt x="1285" y="45"/>
                      <a:pt x="1082" y="0"/>
                      <a:pt x="878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2629;p60">
                <a:extLst>
                  <a:ext uri="{FF2B5EF4-FFF2-40B4-BE49-F238E27FC236}">
                    <a16:creationId xmlns:a16="http://schemas.microsoft.com/office/drawing/2014/main" id="{EF1718B5-C6AF-47B8-BC53-4DF19A39A89E}"/>
                  </a:ext>
                </a:extLst>
              </p:cNvPr>
              <p:cNvSpPr/>
              <p:nvPr/>
            </p:nvSpPr>
            <p:spPr>
              <a:xfrm>
                <a:off x="11726174" y="1462175"/>
                <a:ext cx="227811" cy="94925"/>
              </a:xfrm>
              <a:custGeom>
                <a:avLst/>
                <a:gdLst/>
                <a:ahLst/>
                <a:cxnLst/>
                <a:rect l="l" t="t" r="r" b="b"/>
                <a:pathLst>
                  <a:path w="5515" h="2298" extrusionOk="0">
                    <a:moveTo>
                      <a:pt x="3727" y="0"/>
                    </a:moveTo>
                    <a:cubicBezTo>
                      <a:pt x="3415" y="0"/>
                      <a:pt x="3105" y="111"/>
                      <a:pt x="2856" y="326"/>
                    </a:cubicBezTo>
                    <a:lnTo>
                      <a:pt x="1616" y="1397"/>
                    </a:lnTo>
                    <a:cubicBezTo>
                      <a:pt x="1509" y="1485"/>
                      <a:pt x="1376" y="1531"/>
                      <a:pt x="1243" y="1531"/>
                    </a:cubicBezTo>
                    <a:cubicBezTo>
                      <a:pt x="1175" y="1531"/>
                      <a:pt x="1108" y="1519"/>
                      <a:pt x="1045" y="1495"/>
                    </a:cubicBezTo>
                    <a:lnTo>
                      <a:pt x="581" y="1308"/>
                    </a:lnTo>
                    <a:cubicBezTo>
                      <a:pt x="534" y="1288"/>
                      <a:pt x="486" y="1279"/>
                      <a:pt x="439" y="1279"/>
                    </a:cubicBezTo>
                    <a:cubicBezTo>
                      <a:pt x="287" y="1279"/>
                      <a:pt x="142" y="1372"/>
                      <a:pt x="81" y="1522"/>
                    </a:cubicBezTo>
                    <a:cubicBezTo>
                      <a:pt x="1" y="1718"/>
                      <a:pt x="99" y="1941"/>
                      <a:pt x="295" y="2021"/>
                    </a:cubicBezTo>
                    <a:lnTo>
                      <a:pt x="759" y="2209"/>
                    </a:lnTo>
                    <a:cubicBezTo>
                      <a:pt x="920" y="2271"/>
                      <a:pt x="1080" y="2298"/>
                      <a:pt x="1250" y="2298"/>
                    </a:cubicBezTo>
                    <a:cubicBezTo>
                      <a:pt x="1562" y="2298"/>
                      <a:pt x="1874" y="2191"/>
                      <a:pt x="2115" y="1977"/>
                    </a:cubicBezTo>
                    <a:lnTo>
                      <a:pt x="3364" y="906"/>
                    </a:lnTo>
                    <a:cubicBezTo>
                      <a:pt x="3465" y="816"/>
                      <a:pt x="3595" y="772"/>
                      <a:pt x="3726" y="772"/>
                    </a:cubicBezTo>
                    <a:cubicBezTo>
                      <a:pt x="3803" y="772"/>
                      <a:pt x="3881" y="787"/>
                      <a:pt x="3953" y="817"/>
                    </a:cubicBezTo>
                    <a:lnTo>
                      <a:pt x="5202" y="1370"/>
                    </a:lnTo>
                    <a:lnTo>
                      <a:pt x="5514" y="665"/>
                    </a:lnTo>
                    <a:lnTo>
                      <a:pt x="4256" y="112"/>
                    </a:lnTo>
                    <a:cubicBezTo>
                      <a:pt x="4087" y="37"/>
                      <a:pt x="3906" y="0"/>
                      <a:pt x="37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2630;p60">
                <a:extLst>
                  <a:ext uri="{FF2B5EF4-FFF2-40B4-BE49-F238E27FC236}">
                    <a16:creationId xmlns:a16="http://schemas.microsoft.com/office/drawing/2014/main" id="{0880C868-1845-C8F3-042E-218C02433452}"/>
                  </a:ext>
                </a:extLst>
              </p:cNvPr>
              <p:cNvSpPr/>
              <p:nvPr/>
            </p:nvSpPr>
            <p:spPr>
              <a:xfrm>
                <a:off x="11727661" y="1462175"/>
                <a:ext cx="226324" cy="79476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1924" extrusionOk="0">
                    <a:moveTo>
                      <a:pt x="3691" y="0"/>
                    </a:moveTo>
                    <a:cubicBezTo>
                      <a:pt x="3379" y="0"/>
                      <a:pt x="3069" y="111"/>
                      <a:pt x="2820" y="326"/>
                    </a:cubicBezTo>
                    <a:lnTo>
                      <a:pt x="1580" y="1397"/>
                    </a:lnTo>
                    <a:cubicBezTo>
                      <a:pt x="1473" y="1485"/>
                      <a:pt x="1340" y="1531"/>
                      <a:pt x="1207" y="1531"/>
                    </a:cubicBezTo>
                    <a:cubicBezTo>
                      <a:pt x="1139" y="1531"/>
                      <a:pt x="1072" y="1519"/>
                      <a:pt x="1009" y="1495"/>
                    </a:cubicBezTo>
                    <a:lnTo>
                      <a:pt x="545" y="1308"/>
                    </a:lnTo>
                    <a:cubicBezTo>
                      <a:pt x="498" y="1288"/>
                      <a:pt x="450" y="1279"/>
                      <a:pt x="403" y="1279"/>
                    </a:cubicBezTo>
                    <a:cubicBezTo>
                      <a:pt x="251" y="1279"/>
                      <a:pt x="106" y="1372"/>
                      <a:pt x="45" y="1522"/>
                    </a:cubicBezTo>
                    <a:cubicBezTo>
                      <a:pt x="1" y="1638"/>
                      <a:pt x="18" y="1762"/>
                      <a:pt x="72" y="1861"/>
                    </a:cubicBezTo>
                    <a:cubicBezTo>
                      <a:pt x="144" y="1742"/>
                      <a:pt x="270" y="1672"/>
                      <a:pt x="402" y="1672"/>
                    </a:cubicBezTo>
                    <a:cubicBezTo>
                      <a:pt x="450" y="1672"/>
                      <a:pt x="498" y="1681"/>
                      <a:pt x="545" y="1700"/>
                    </a:cubicBezTo>
                    <a:lnTo>
                      <a:pt x="1009" y="1887"/>
                    </a:lnTo>
                    <a:cubicBezTo>
                      <a:pt x="1072" y="1912"/>
                      <a:pt x="1139" y="1923"/>
                      <a:pt x="1207" y="1923"/>
                    </a:cubicBezTo>
                    <a:cubicBezTo>
                      <a:pt x="1340" y="1923"/>
                      <a:pt x="1473" y="1878"/>
                      <a:pt x="1580" y="1789"/>
                    </a:cubicBezTo>
                    <a:lnTo>
                      <a:pt x="2820" y="719"/>
                    </a:lnTo>
                    <a:cubicBezTo>
                      <a:pt x="3069" y="504"/>
                      <a:pt x="3379" y="393"/>
                      <a:pt x="3691" y="393"/>
                    </a:cubicBezTo>
                    <a:cubicBezTo>
                      <a:pt x="3870" y="393"/>
                      <a:pt x="4051" y="430"/>
                      <a:pt x="4220" y="505"/>
                    </a:cubicBezTo>
                    <a:lnTo>
                      <a:pt x="5327" y="995"/>
                    </a:lnTo>
                    <a:lnTo>
                      <a:pt x="5478" y="665"/>
                    </a:lnTo>
                    <a:lnTo>
                      <a:pt x="4220" y="112"/>
                    </a:lnTo>
                    <a:cubicBezTo>
                      <a:pt x="4051" y="37"/>
                      <a:pt x="3870" y="0"/>
                      <a:pt x="36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2631;p60">
                <a:extLst>
                  <a:ext uri="{FF2B5EF4-FFF2-40B4-BE49-F238E27FC236}">
                    <a16:creationId xmlns:a16="http://schemas.microsoft.com/office/drawing/2014/main" id="{F0AD9AEE-60BB-9349-F7DA-686F7FF2F64D}"/>
                  </a:ext>
                </a:extLst>
              </p:cNvPr>
              <p:cNvSpPr/>
              <p:nvPr/>
            </p:nvSpPr>
            <p:spPr>
              <a:xfrm>
                <a:off x="11646615" y="1571061"/>
                <a:ext cx="63407" cy="126442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3061" extrusionOk="0">
                    <a:moveTo>
                      <a:pt x="0" y="1"/>
                    </a:moveTo>
                    <a:lnTo>
                      <a:pt x="580" y="786"/>
                    </a:lnTo>
                    <a:lnTo>
                      <a:pt x="0" y="3061"/>
                    </a:lnTo>
                    <a:cubicBezTo>
                      <a:pt x="9" y="3052"/>
                      <a:pt x="27" y="3043"/>
                      <a:pt x="62" y="3043"/>
                    </a:cubicBezTo>
                    <a:cubicBezTo>
                      <a:pt x="143" y="3025"/>
                      <a:pt x="277" y="3025"/>
                      <a:pt x="303" y="3025"/>
                    </a:cubicBezTo>
                    <a:cubicBezTo>
                      <a:pt x="669" y="2971"/>
                      <a:pt x="1088" y="2820"/>
                      <a:pt x="1294" y="2481"/>
                    </a:cubicBezTo>
                    <a:cubicBezTo>
                      <a:pt x="1392" y="2311"/>
                      <a:pt x="1463" y="2097"/>
                      <a:pt x="1499" y="1910"/>
                    </a:cubicBezTo>
                    <a:cubicBezTo>
                      <a:pt x="1526" y="1794"/>
                      <a:pt x="1534" y="1678"/>
                      <a:pt x="1534" y="1562"/>
                    </a:cubicBezTo>
                    <a:cubicBezTo>
                      <a:pt x="1534" y="1383"/>
                      <a:pt x="1499" y="1205"/>
                      <a:pt x="1445" y="1027"/>
                    </a:cubicBezTo>
                    <a:cubicBezTo>
                      <a:pt x="1329" y="679"/>
                      <a:pt x="1071" y="384"/>
                      <a:pt x="732" y="233"/>
                    </a:cubicBezTo>
                    <a:cubicBezTo>
                      <a:pt x="732" y="224"/>
                      <a:pt x="732" y="224"/>
                      <a:pt x="732" y="224"/>
                    </a:cubicBezTo>
                    <a:cubicBezTo>
                      <a:pt x="500" y="126"/>
                      <a:pt x="250" y="36"/>
                      <a:pt x="0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6" name="Google Shape;2632;p60">
                <a:extLst>
                  <a:ext uri="{FF2B5EF4-FFF2-40B4-BE49-F238E27FC236}">
                    <a16:creationId xmlns:a16="http://schemas.microsoft.com/office/drawing/2014/main" id="{014A0606-E85D-F7D6-8E8A-AFD54BE5A650}"/>
                  </a:ext>
                </a:extLst>
              </p:cNvPr>
              <p:cNvSpPr/>
              <p:nvPr/>
            </p:nvSpPr>
            <p:spPr>
              <a:xfrm>
                <a:off x="11649176" y="1635543"/>
                <a:ext cx="60846" cy="61218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482" extrusionOk="0">
                    <a:moveTo>
                      <a:pt x="1472" y="1"/>
                    </a:moveTo>
                    <a:lnTo>
                      <a:pt x="1472" y="1"/>
                    </a:lnTo>
                    <a:cubicBezTo>
                      <a:pt x="1446" y="99"/>
                      <a:pt x="1419" y="197"/>
                      <a:pt x="1401" y="295"/>
                    </a:cubicBezTo>
                    <a:cubicBezTo>
                      <a:pt x="1365" y="420"/>
                      <a:pt x="1330" y="545"/>
                      <a:pt x="1249" y="634"/>
                    </a:cubicBezTo>
                    <a:cubicBezTo>
                      <a:pt x="1181" y="710"/>
                      <a:pt x="1075" y="754"/>
                      <a:pt x="973" y="754"/>
                    </a:cubicBezTo>
                    <a:cubicBezTo>
                      <a:pt x="943" y="754"/>
                      <a:pt x="913" y="750"/>
                      <a:pt x="884" y="741"/>
                    </a:cubicBezTo>
                    <a:cubicBezTo>
                      <a:pt x="759" y="706"/>
                      <a:pt x="652" y="599"/>
                      <a:pt x="625" y="474"/>
                    </a:cubicBezTo>
                    <a:cubicBezTo>
                      <a:pt x="357" y="768"/>
                      <a:pt x="223" y="1152"/>
                      <a:pt x="0" y="1482"/>
                    </a:cubicBezTo>
                    <a:cubicBezTo>
                      <a:pt x="81" y="1464"/>
                      <a:pt x="215" y="1464"/>
                      <a:pt x="241" y="1464"/>
                    </a:cubicBezTo>
                    <a:cubicBezTo>
                      <a:pt x="607" y="1410"/>
                      <a:pt x="1026" y="1259"/>
                      <a:pt x="1232" y="920"/>
                    </a:cubicBezTo>
                    <a:cubicBezTo>
                      <a:pt x="1330" y="750"/>
                      <a:pt x="1401" y="536"/>
                      <a:pt x="1437" y="349"/>
                    </a:cubicBezTo>
                    <a:cubicBezTo>
                      <a:pt x="1464" y="233"/>
                      <a:pt x="1472" y="117"/>
                      <a:pt x="1472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2633;p60">
                <a:extLst>
                  <a:ext uri="{FF2B5EF4-FFF2-40B4-BE49-F238E27FC236}">
                    <a16:creationId xmlns:a16="http://schemas.microsoft.com/office/drawing/2014/main" id="{0C8C70C7-15D6-3306-E4D1-2ECF26AB3B47}"/>
                  </a:ext>
                </a:extLst>
              </p:cNvPr>
              <p:cNvSpPr/>
              <p:nvPr/>
            </p:nvSpPr>
            <p:spPr>
              <a:xfrm>
                <a:off x="11620798" y="1568872"/>
                <a:ext cx="60102" cy="130119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3150" extrusionOk="0">
                    <a:moveTo>
                      <a:pt x="18" y="0"/>
                    </a:moveTo>
                    <a:lnTo>
                      <a:pt x="1" y="3114"/>
                    </a:lnTo>
                    <a:lnTo>
                      <a:pt x="438" y="3149"/>
                    </a:lnTo>
                    <a:cubicBezTo>
                      <a:pt x="670" y="3149"/>
                      <a:pt x="902" y="3007"/>
                      <a:pt x="1080" y="2703"/>
                    </a:cubicBezTo>
                    <a:cubicBezTo>
                      <a:pt x="1437" y="2106"/>
                      <a:pt x="1455" y="1124"/>
                      <a:pt x="1116" y="509"/>
                    </a:cubicBezTo>
                    <a:cubicBezTo>
                      <a:pt x="946" y="196"/>
                      <a:pt x="723" y="45"/>
                      <a:pt x="491" y="36"/>
                    </a:cubicBez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2634;p60">
                <a:extLst>
                  <a:ext uri="{FF2B5EF4-FFF2-40B4-BE49-F238E27FC236}">
                    <a16:creationId xmlns:a16="http://schemas.microsoft.com/office/drawing/2014/main" id="{F95CE0EB-2944-0830-CA4A-7300C08858E0}"/>
                  </a:ext>
                </a:extLst>
              </p:cNvPr>
              <p:cNvSpPr/>
              <p:nvPr/>
            </p:nvSpPr>
            <p:spPr>
              <a:xfrm>
                <a:off x="11581019" y="1569037"/>
                <a:ext cx="82202" cy="128632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3114" extrusionOk="0">
                    <a:moveTo>
                      <a:pt x="1014" y="1"/>
                    </a:moveTo>
                    <a:cubicBezTo>
                      <a:pt x="787" y="1"/>
                      <a:pt x="559" y="148"/>
                      <a:pt x="384" y="442"/>
                    </a:cubicBezTo>
                    <a:cubicBezTo>
                      <a:pt x="18" y="1040"/>
                      <a:pt x="0" y="2021"/>
                      <a:pt x="348" y="2637"/>
                    </a:cubicBezTo>
                    <a:cubicBezTo>
                      <a:pt x="521" y="2955"/>
                      <a:pt x="753" y="3113"/>
                      <a:pt x="987" y="3113"/>
                    </a:cubicBezTo>
                    <a:cubicBezTo>
                      <a:pt x="1213" y="3113"/>
                      <a:pt x="1440" y="2966"/>
                      <a:pt x="1615" y="2673"/>
                    </a:cubicBezTo>
                    <a:cubicBezTo>
                      <a:pt x="1981" y="2075"/>
                      <a:pt x="1989" y="1085"/>
                      <a:pt x="1650" y="469"/>
                    </a:cubicBezTo>
                    <a:cubicBezTo>
                      <a:pt x="1478" y="157"/>
                      <a:pt x="1247" y="1"/>
                      <a:pt x="1014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2635;p60">
                <a:extLst>
                  <a:ext uri="{FF2B5EF4-FFF2-40B4-BE49-F238E27FC236}">
                    <a16:creationId xmlns:a16="http://schemas.microsoft.com/office/drawing/2014/main" id="{80A078EB-D554-6FBA-E7CF-F96CD2AD58A7}"/>
                  </a:ext>
                </a:extLst>
              </p:cNvPr>
              <p:cNvSpPr/>
              <p:nvPr/>
            </p:nvSpPr>
            <p:spPr>
              <a:xfrm>
                <a:off x="11587628" y="1575357"/>
                <a:ext cx="69314" cy="115868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2805" extrusionOk="0">
                    <a:moveTo>
                      <a:pt x="848" y="1"/>
                    </a:moveTo>
                    <a:cubicBezTo>
                      <a:pt x="671" y="1"/>
                      <a:pt x="494" y="129"/>
                      <a:pt x="349" y="370"/>
                    </a:cubicBezTo>
                    <a:cubicBezTo>
                      <a:pt x="18" y="923"/>
                      <a:pt x="1" y="1842"/>
                      <a:pt x="322" y="2412"/>
                    </a:cubicBezTo>
                    <a:cubicBezTo>
                      <a:pt x="402" y="2564"/>
                      <a:pt x="500" y="2680"/>
                      <a:pt x="607" y="2743"/>
                    </a:cubicBezTo>
                    <a:cubicBezTo>
                      <a:pt x="679" y="2784"/>
                      <a:pt x="753" y="2804"/>
                      <a:pt x="826" y="2804"/>
                    </a:cubicBezTo>
                    <a:cubicBezTo>
                      <a:pt x="1006" y="2804"/>
                      <a:pt x="1181" y="2680"/>
                      <a:pt x="1321" y="2439"/>
                    </a:cubicBezTo>
                    <a:cubicBezTo>
                      <a:pt x="1660" y="1877"/>
                      <a:pt x="1678" y="958"/>
                      <a:pt x="1357" y="387"/>
                    </a:cubicBezTo>
                    <a:cubicBezTo>
                      <a:pt x="1276" y="245"/>
                      <a:pt x="1169" y="129"/>
                      <a:pt x="1062" y="66"/>
                    </a:cubicBezTo>
                    <a:cubicBezTo>
                      <a:pt x="992" y="22"/>
                      <a:pt x="920" y="1"/>
                      <a:pt x="8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2636;p60">
                <a:extLst>
                  <a:ext uri="{FF2B5EF4-FFF2-40B4-BE49-F238E27FC236}">
                    <a16:creationId xmlns:a16="http://schemas.microsoft.com/office/drawing/2014/main" id="{9E99AD0F-158A-20BE-1C9B-09DDEE7160E6}"/>
                  </a:ext>
                </a:extLst>
              </p:cNvPr>
              <p:cNvSpPr/>
              <p:nvPr/>
            </p:nvSpPr>
            <p:spPr>
              <a:xfrm>
                <a:off x="11621914" y="1579530"/>
                <a:ext cx="26932" cy="112439"/>
              </a:xfrm>
              <a:custGeom>
                <a:avLst/>
                <a:gdLst/>
                <a:ahLst/>
                <a:cxnLst/>
                <a:rect l="l" t="t" r="r" b="b"/>
                <a:pathLst>
                  <a:path w="652" h="2722" extrusionOk="0">
                    <a:moveTo>
                      <a:pt x="205" y="63"/>
                    </a:moveTo>
                    <a:cubicBezTo>
                      <a:pt x="277" y="108"/>
                      <a:pt x="339" y="179"/>
                      <a:pt x="357" y="215"/>
                    </a:cubicBezTo>
                    <a:cubicBezTo>
                      <a:pt x="437" y="331"/>
                      <a:pt x="473" y="474"/>
                      <a:pt x="518" y="608"/>
                    </a:cubicBezTo>
                    <a:cubicBezTo>
                      <a:pt x="598" y="831"/>
                      <a:pt x="643" y="1063"/>
                      <a:pt x="643" y="1294"/>
                    </a:cubicBezTo>
                    <a:cubicBezTo>
                      <a:pt x="652" y="1517"/>
                      <a:pt x="625" y="1741"/>
                      <a:pt x="562" y="1946"/>
                    </a:cubicBezTo>
                    <a:cubicBezTo>
                      <a:pt x="509" y="2133"/>
                      <a:pt x="420" y="2383"/>
                      <a:pt x="286" y="2526"/>
                    </a:cubicBezTo>
                    <a:cubicBezTo>
                      <a:pt x="241" y="2579"/>
                      <a:pt x="36" y="2722"/>
                      <a:pt x="72" y="2534"/>
                    </a:cubicBezTo>
                    <a:cubicBezTo>
                      <a:pt x="107" y="2374"/>
                      <a:pt x="179" y="2231"/>
                      <a:pt x="223" y="2071"/>
                    </a:cubicBezTo>
                    <a:cubicBezTo>
                      <a:pt x="295" y="1848"/>
                      <a:pt x="321" y="1607"/>
                      <a:pt x="330" y="1366"/>
                    </a:cubicBezTo>
                    <a:cubicBezTo>
                      <a:pt x="339" y="1152"/>
                      <a:pt x="330" y="920"/>
                      <a:pt x="250" y="724"/>
                    </a:cubicBezTo>
                    <a:cubicBezTo>
                      <a:pt x="205" y="608"/>
                      <a:pt x="197" y="492"/>
                      <a:pt x="143" y="385"/>
                    </a:cubicBezTo>
                    <a:cubicBezTo>
                      <a:pt x="98" y="304"/>
                      <a:pt x="0" y="188"/>
                      <a:pt x="36" y="99"/>
                    </a:cubicBezTo>
                    <a:cubicBezTo>
                      <a:pt x="72" y="1"/>
                      <a:pt x="143" y="19"/>
                      <a:pt x="205" y="63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2637;p60">
                <a:extLst>
                  <a:ext uri="{FF2B5EF4-FFF2-40B4-BE49-F238E27FC236}">
                    <a16:creationId xmlns:a16="http://schemas.microsoft.com/office/drawing/2014/main" id="{568E724D-2169-F2E2-609E-5CAA1D378A44}"/>
                  </a:ext>
                </a:extLst>
              </p:cNvPr>
              <p:cNvSpPr/>
              <p:nvPr/>
            </p:nvSpPr>
            <p:spPr>
              <a:xfrm>
                <a:off x="11922219" y="1477087"/>
                <a:ext cx="35070" cy="49073"/>
              </a:xfrm>
              <a:custGeom>
                <a:avLst/>
                <a:gdLst/>
                <a:ahLst/>
                <a:cxnLst/>
                <a:rect l="l" t="t" r="r" b="b"/>
                <a:pathLst>
                  <a:path w="849" h="1188" extrusionOk="0">
                    <a:moveTo>
                      <a:pt x="848" y="179"/>
                    </a:moveTo>
                    <a:lnTo>
                      <a:pt x="625" y="45"/>
                    </a:lnTo>
                    <a:cubicBezTo>
                      <a:pt x="608" y="37"/>
                      <a:pt x="599" y="28"/>
                      <a:pt x="581" y="28"/>
                    </a:cubicBezTo>
                    <a:cubicBezTo>
                      <a:pt x="527" y="1"/>
                      <a:pt x="447" y="10"/>
                      <a:pt x="367" y="54"/>
                    </a:cubicBezTo>
                    <a:cubicBezTo>
                      <a:pt x="162" y="170"/>
                      <a:pt x="1" y="474"/>
                      <a:pt x="1" y="741"/>
                    </a:cubicBezTo>
                    <a:cubicBezTo>
                      <a:pt x="1" y="902"/>
                      <a:pt x="54" y="1000"/>
                      <a:pt x="144" y="1045"/>
                    </a:cubicBezTo>
                    <a:lnTo>
                      <a:pt x="376" y="1187"/>
                    </a:lnTo>
                    <a:lnTo>
                      <a:pt x="385" y="1107"/>
                    </a:lnTo>
                    <a:cubicBezTo>
                      <a:pt x="411" y="1107"/>
                      <a:pt x="429" y="1089"/>
                      <a:pt x="456" y="1080"/>
                    </a:cubicBezTo>
                    <a:cubicBezTo>
                      <a:pt x="661" y="964"/>
                      <a:pt x="822" y="652"/>
                      <a:pt x="822" y="384"/>
                    </a:cubicBezTo>
                    <a:cubicBezTo>
                      <a:pt x="822" y="313"/>
                      <a:pt x="813" y="260"/>
                      <a:pt x="795" y="215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2638;p60">
                <a:extLst>
                  <a:ext uri="{FF2B5EF4-FFF2-40B4-BE49-F238E27FC236}">
                    <a16:creationId xmlns:a16="http://schemas.microsoft.com/office/drawing/2014/main" id="{E4C0C1AA-E083-9EF4-EE7B-1789194ECC9C}"/>
                  </a:ext>
                </a:extLst>
              </p:cNvPr>
              <p:cNvSpPr/>
              <p:nvPr/>
            </p:nvSpPr>
            <p:spPr>
              <a:xfrm>
                <a:off x="11922219" y="1486670"/>
                <a:ext cx="33955" cy="3949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56" extrusionOk="0">
                    <a:moveTo>
                      <a:pt x="456" y="518"/>
                    </a:moveTo>
                    <a:cubicBezTo>
                      <a:pt x="429" y="527"/>
                      <a:pt x="411" y="536"/>
                      <a:pt x="385" y="545"/>
                    </a:cubicBezTo>
                    <a:lnTo>
                      <a:pt x="376" y="616"/>
                    </a:lnTo>
                    <a:lnTo>
                      <a:pt x="144" y="483"/>
                    </a:lnTo>
                    <a:cubicBezTo>
                      <a:pt x="90" y="456"/>
                      <a:pt x="54" y="384"/>
                      <a:pt x="28" y="313"/>
                    </a:cubicBezTo>
                    <a:cubicBezTo>
                      <a:pt x="19" y="376"/>
                      <a:pt x="1" y="456"/>
                      <a:pt x="1" y="509"/>
                    </a:cubicBezTo>
                    <a:cubicBezTo>
                      <a:pt x="1" y="670"/>
                      <a:pt x="54" y="768"/>
                      <a:pt x="144" y="813"/>
                    </a:cubicBezTo>
                    <a:lnTo>
                      <a:pt x="376" y="955"/>
                    </a:lnTo>
                    <a:lnTo>
                      <a:pt x="385" y="875"/>
                    </a:lnTo>
                    <a:cubicBezTo>
                      <a:pt x="411" y="875"/>
                      <a:pt x="429" y="857"/>
                      <a:pt x="456" y="848"/>
                    </a:cubicBezTo>
                    <a:cubicBezTo>
                      <a:pt x="661" y="732"/>
                      <a:pt x="822" y="420"/>
                      <a:pt x="822" y="152"/>
                    </a:cubicBezTo>
                    <a:cubicBezTo>
                      <a:pt x="822" y="99"/>
                      <a:pt x="813" y="45"/>
                      <a:pt x="795" y="1"/>
                    </a:cubicBezTo>
                    <a:cubicBezTo>
                      <a:pt x="750" y="215"/>
                      <a:pt x="617" y="420"/>
                      <a:pt x="456" y="5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2639;p60">
                <a:extLst>
                  <a:ext uri="{FF2B5EF4-FFF2-40B4-BE49-F238E27FC236}">
                    <a16:creationId xmlns:a16="http://schemas.microsoft.com/office/drawing/2014/main" id="{3AB5ADD7-C19C-CBD2-39E3-9A277BAC8F88}"/>
                  </a:ext>
                </a:extLst>
              </p:cNvPr>
              <p:cNvSpPr/>
              <p:nvPr/>
            </p:nvSpPr>
            <p:spPr>
              <a:xfrm>
                <a:off x="11955389" y="1483737"/>
                <a:ext cx="1900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6" extrusionOk="0">
                    <a:moveTo>
                      <a:pt x="1" y="45"/>
                    </a:moveTo>
                    <a:lnTo>
                      <a:pt x="45" y="18"/>
                    </a:lnTo>
                    <a:lnTo>
                      <a:pt x="10" y="0"/>
                    </a:lnTo>
                    <a:cubicBezTo>
                      <a:pt x="10" y="18"/>
                      <a:pt x="1" y="27"/>
                      <a:pt x="1" y="45"/>
                    </a:cubicBezTo>
                    <a:close/>
                  </a:path>
                </a:pathLst>
              </a:custGeom>
              <a:solidFill>
                <a:srgbClr val="E0A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2640;p60">
                <a:extLst>
                  <a:ext uri="{FF2B5EF4-FFF2-40B4-BE49-F238E27FC236}">
                    <a16:creationId xmlns:a16="http://schemas.microsoft.com/office/drawing/2014/main" id="{93B68A01-C33E-26B0-4812-240DFB18E478}"/>
                  </a:ext>
                </a:extLst>
              </p:cNvPr>
              <p:cNvSpPr/>
              <p:nvPr/>
            </p:nvSpPr>
            <p:spPr>
              <a:xfrm>
                <a:off x="11931802" y="1480061"/>
                <a:ext cx="29907" cy="49404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196" extrusionOk="0">
                    <a:moveTo>
                      <a:pt x="724" y="393"/>
                    </a:moveTo>
                    <a:cubicBezTo>
                      <a:pt x="724" y="660"/>
                      <a:pt x="563" y="964"/>
                      <a:pt x="358" y="1080"/>
                    </a:cubicBezTo>
                    <a:cubicBezTo>
                      <a:pt x="161" y="1196"/>
                      <a:pt x="1" y="1080"/>
                      <a:pt x="1" y="812"/>
                    </a:cubicBezTo>
                    <a:cubicBezTo>
                      <a:pt x="1" y="544"/>
                      <a:pt x="161" y="232"/>
                      <a:pt x="358" y="116"/>
                    </a:cubicBezTo>
                    <a:cubicBezTo>
                      <a:pt x="563" y="0"/>
                      <a:pt x="724" y="125"/>
                      <a:pt x="724" y="393"/>
                    </a:cubicBez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2641;p60">
                <a:extLst>
                  <a:ext uri="{FF2B5EF4-FFF2-40B4-BE49-F238E27FC236}">
                    <a16:creationId xmlns:a16="http://schemas.microsoft.com/office/drawing/2014/main" id="{E18BCB84-0CF6-E691-5D6D-A83AB3184BFE}"/>
                  </a:ext>
                </a:extLst>
              </p:cNvPr>
              <p:cNvSpPr/>
              <p:nvPr/>
            </p:nvSpPr>
            <p:spPr>
              <a:xfrm>
                <a:off x="11936222" y="1489644"/>
                <a:ext cx="97362" cy="77038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865" extrusionOk="0">
                    <a:moveTo>
                      <a:pt x="2356" y="1142"/>
                    </a:moveTo>
                    <a:lnTo>
                      <a:pt x="456" y="36"/>
                    </a:lnTo>
                    <a:cubicBezTo>
                      <a:pt x="447" y="27"/>
                      <a:pt x="438" y="27"/>
                      <a:pt x="429" y="18"/>
                    </a:cubicBezTo>
                    <a:cubicBezTo>
                      <a:pt x="385" y="0"/>
                      <a:pt x="331" y="9"/>
                      <a:pt x="269" y="45"/>
                    </a:cubicBezTo>
                    <a:cubicBezTo>
                      <a:pt x="126" y="125"/>
                      <a:pt x="1" y="348"/>
                      <a:pt x="1" y="544"/>
                    </a:cubicBezTo>
                    <a:cubicBezTo>
                      <a:pt x="1" y="651"/>
                      <a:pt x="46" y="732"/>
                      <a:pt x="108" y="758"/>
                    </a:cubicBezTo>
                    <a:lnTo>
                      <a:pt x="2008" y="1865"/>
                    </a:lnTo>
                    <a:lnTo>
                      <a:pt x="2017" y="1811"/>
                    </a:lnTo>
                    <a:cubicBezTo>
                      <a:pt x="2035" y="1811"/>
                      <a:pt x="2053" y="1802"/>
                      <a:pt x="2071" y="1793"/>
                    </a:cubicBezTo>
                    <a:cubicBezTo>
                      <a:pt x="2213" y="1704"/>
                      <a:pt x="2329" y="1481"/>
                      <a:pt x="2329" y="1285"/>
                    </a:cubicBezTo>
                    <a:cubicBezTo>
                      <a:pt x="2329" y="1240"/>
                      <a:pt x="2320" y="1196"/>
                      <a:pt x="2312" y="11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2642;p60">
                <a:extLst>
                  <a:ext uri="{FF2B5EF4-FFF2-40B4-BE49-F238E27FC236}">
                    <a16:creationId xmlns:a16="http://schemas.microsoft.com/office/drawing/2014/main" id="{19C0B46F-FA98-A974-774E-79CB7DF293F5}"/>
                  </a:ext>
                </a:extLst>
              </p:cNvPr>
              <p:cNvSpPr/>
              <p:nvPr/>
            </p:nvSpPr>
            <p:spPr>
              <a:xfrm>
                <a:off x="11936222" y="1495882"/>
                <a:ext cx="94759" cy="70801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1714" extrusionOk="0">
                    <a:moveTo>
                      <a:pt x="2178" y="1446"/>
                    </a:moveTo>
                    <a:cubicBezTo>
                      <a:pt x="2160" y="1455"/>
                      <a:pt x="2142" y="1464"/>
                      <a:pt x="2124" y="1464"/>
                    </a:cubicBezTo>
                    <a:lnTo>
                      <a:pt x="2115" y="1517"/>
                    </a:lnTo>
                    <a:lnTo>
                      <a:pt x="206" y="411"/>
                    </a:lnTo>
                    <a:cubicBezTo>
                      <a:pt x="153" y="384"/>
                      <a:pt x="108" y="304"/>
                      <a:pt x="108" y="197"/>
                    </a:cubicBezTo>
                    <a:cubicBezTo>
                      <a:pt x="108" y="135"/>
                      <a:pt x="126" y="63"/>
                      <a:pt x="144" y="1"/>
                    </a:cubicBezTo>
                    <a:cubicBezTo>
                      <a:pt x="63" y="108"/>
                      <a:pt x="1" y="260"/>
                      <a:pt x="1" y="393"/>
                    </a:cubicBezTo>
                    <a:cubicBezTo>
                      <a:pt x="1" y="500"/>
                      <a:pt x="46" y="581"/>
                      <a:pt x="108" y="607"/>
                    </a:cubicBezTo>
                    <a:lnTo>
                      <a:pt x="2008" y="1714"/>
                    </a:lnTo>
                    <a:lnTo>
                      <a:pt x="2017" y="1660"/>
                    </a:lnTo>
                    <a:cubicBezTo>
                      <a:pt x="2035" y="1660"/>
                      <a:pt x="2053" y="1651"/>
                      <a:pt x="2071" y="1642"/>
                    </a:cubicBezTo>
                    <a:cubicBezTo>
                      <a:pt x="2169" y="1580"/>
                      <a:pt x="2249" y="1464"/>
                      <a:pt x="2294" y="1330"/>
                    </a:cubicBezTo>
                    <a:cubicBezTo>
                      <a:pt x="2258" y="1375"/>
                      <a:pt x="2222" y="1419"/>
                      <a:pt x="2178" y="1446"/>
                    </a:cubicBez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2643;p60">
                <a:extLst>
                  <a:ext uri="{FF2B5EF4-FFF2-40B4-BE49-F238E27FC236}">
                    <a16:creationId xmlns:a16="http://schemas.microsoft.com/office/drawing/2014/main" id="{9BCC44FC-F99B-75D4-3352-1F14495A7B32}"/>
                  </a:ext>
                </a:extLst>
              </p:cNvPr>
              <p:cNvSpPr/>
              <p:nvPr/>
            </p:nvSpPr>
            <p:spPr>
              <a:xfrm>
                <a:off x="12014748" y="1533472"/>
                <a:ext cx="21769" cy="35814"/>
              </a:xfrm>
              <a:custGeom>
                <a:avLst/>
                <a:gdLst/>
                <a:ahLst/>
                <a:cxnLst/>
                <a:rect l="l" t="t" r="r" b="b"/>
                <a:pathLst>
                  <a:path w="527" h="867" extrusionOk="0">
                    <a:moveTo>
                      <a:pt x="526" y="286"/>
                    </a:moveTo>
                    <a:cubicBezTo>
                      <a:pt x="526" y="474"/>
                      <a:pt x="411" y="706"/>
                      <a:pt x="268" y="786"/>
                    </a:cubicBezTo>
                    <a:cubicBezTo>
                      <a:pt x="125" y="866"/>
                      <a:pt x="0" y="777"/>
                      <a:pt x="0" y="590"/>
                    </a:cubicBezTo>
                    <a:cubicBezTo>
                      <a:pt x="0" y="393"/>
                      <a:pt x="125" y="170"/>
                      <a:pt x="268" y="90"/>
                    </a:cubicBezTo>
                    <a:cubicBezTo>
                      <a:pt x="411" y="1"/>
                      <a:pt x="526" y="90"/>
                      <a:pt x="526" y="286"/>
                    </a:cubicBezTo>
                    <a:close/>
                  </a:path>
                </a:pathLst>
              </a:custGeom>
              <a:solidFill>
                <a:srgbClr val="1317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2644;p60">
                <a:extLst>
                  <a:ext uri="{FF2B5EF4-FFF2-40B4-BE49-F238E27FC236}">
                    <a16:creationId xmlns:a16="http://schemas.microsoft.com/office/drawing/2014/main" id="{B557D3BA-06DE-8766-386F-C33C5D9A4762}"/>
                  </a:ext>
                </a:extLst>
              </p:cNvPr>
              <p:cNvSpPr/>
              <p:nvPr/>
            </p:nvSpPr>
            <p:spPr>
              <a:xfrm>
                <a:off x="11901235" y="1378362"/>
                <a:ext cx="77782" cy="722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1749" extrusionOk="0">
                    <a:moveTo>
                      <a:pt x="232" y="901"/>
                    </a:moveTo>
                    <a:cubicBezTo>
                      <a:pt x="232" y="901"/>
                      <a:pt x="232" y="901"/>
                      <a:pt x="241" y="901"/>
                    </a:cubicBezTo>
                    <a:cubicBezTo>
                      <a:pt x="420" y="1008"/>
                      <a:pt x="607" y="1115"/>
                      <a:pt x="786" y="1222"/>
                    </a:cubicBezTo>
                    <a:cubicBezTo>
                      <a:pt x="893" y="1285"/>
                      <a:pt x="1000" y="1338"/>
                      <a:pt x="1107" y="1401"/>
                    </a:cubicBezTo>
                    <a:cubicBezTo>
                      <a:pt x="1133" y="1427"/>
                      <a:pt x="1169" y="1445"/>
                      <a:pt x="1187" y="1481"/>
                    </a:cubicBezTo>
                    <a:cubicBezTo>
                      <a:pt x="1205" y="1499"/>
                      <a:pt x="1214" y="1526"/>
                      <a:pt x="1223" y="1543"/>
                    </a:cubicBezTo>
                    <a:cubicBezTo>
                      <a:pt x="1258" y="1597"/>
                      <a:pt x="1330" y="1642"/>
                      <a:pt x="1383" y="1659"/>
                    </a:cubicBezTo>
                    <a:cubicBezTo>
                      <a:pt x="1606" y="1749"/>
                      <a:pt x="1785" y="1543"/>
                      <a:pt x="1829" y="1347"/>
                    </a:cubicBezTo>
                    <a:cubicBezTo>
                      <a:pt x="1883" y="1097"/>
                      <a:pt x="1794" y="803"/>
                      <a:pt x="1597" y="642"/>
                    </a:cubicBezTo>
                    <a:cubicBezTo>
                      <a:pt x="1428" y="482"/>
                      <a:pt x="1223" y="366"/>
                      <a:pt x="1017" y="250"/>
                    </a:cubicBezTo>
                    <a:cubicBezTo>
                      <a:pt x="803" y="134"/>
                      <a:pt x="571" y="0"/>
                      <a:pt x="313" y="71"/>
                    </a:cubicBezTo>
                    <a:cubicBezTo>
                      <a:pt x="197" y="107"/>
                      <a:pt x="90" y="187"/>
                      <a:pt x="27" y="294"/>
                    </a:cubicBezTo>
                    <a:cubicBezTo>
                      <a:pt x="0" y="357"/>
                      <a:pt x="0" y="393"/>
                      <a:pt x="27" y="446"/>
                    </a:cubicBezTo>
                    <a:cubicBezTo>
                      <a:pt x="54" y="500"/>
                      <a:pt x="81" y="562"/>
                      <a:pt x="90" y="616"/>
                    </a:cubicBezTo>
                    <a:cubicBezTo>
                      <a:pt x="90" y="669"/>
                      <a:pt x="81" y="705"/>
                      <a:pt x="99" y="758"/>
                    </a:cubicBezTo>
                    <a:cubicBezTo>
                      <a:pt x="125" y="821"/>
                      <a:pt x="179" y="865"/>
                      <a:pt x="232" y="90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2645;p60">
                <a:extLst>
                  <a:ext uri="{FF2B5EF4-FFF2-40B4-BE49-F238E27FC236}">
                    <a16:creationId xmlns:a16="http://schemas.microsoft.com/office/drawing/2014/main" id="{785C813C-AEFA-35F6-ADB0-A7394BE90970}"/>
                  </a:ext>
                </a:extLst>
              </p:cNvPr>
              <p:cNvSpPr/>
              <p:nvPr/>
            </p:nvSpPr>
            <p:spPr>
              <a:xfrm>
                <a:off x="11897558" y="1377990"/>
                <a:ext cx="73362" cy="77038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865" extrusionOk="0">
                    <a:moveTo>
                      <a:pt x="188" y="1008"/>
                    </a:moveTo>
                    <a:cubicBezTo>
                      <a:pt x="268" y="1071"/>
                      <a:pt x="348" y="1124"/>
                      <a:pt x="437" y="1169"/>
                    </a:cubicBezTo>
                    <a:cubicBezTo>
                      <a:pt x="598" y="1267"/>
                      <a:pt x="759" y="1356"/>
                      <a:pt x="910" y="1445"/>
                    </a:cubicBezTo>
                    <a:cubicBezTo>
                      <a:pt x="1106" y="1561"/>
                      <a:pt x="1490" y="1865"/>
                      <a:pt x="1686" y="1597"/>
                    </a:cubicBezTo>
                    <a:cubicBezTo>
                      <a:pt x="1776" y="1472"/>
                      <a:pt x="1767" y="1267"/>
                      <a:pt x="1722" y="1115"/>
                    </a:cubicBezTo>
                    <a:cubicBezTo>
                      <a:pt x="1686" y="981"/>
                      <a:pt x="1606" y="865"/>
                      <a:pt x="1508" y="767"/>
                    </a:cubicBezTo>
                    <a:cubicBezTo>
                      <a:pt x="1437" y="687"/>
                      <a:pt x="1312" y="634"/>
                      <a:pt x="1214" y="580"/>
                    </a:cubicBezTo>
                    <a:lnTo>
                      <a:pt x="857" y="375"/>
                    </a:lnTo>
                    <a:cubicBezTo>
                      <a:pt x="651" y="250"/>
                      <a:pt x="384" y="0"/>
                      <a:pt x="143" y="187"/>
                    </a:cubicBezTo>
                    <a:cubicBezTo>
                      <a:pt x="45" y="268"/>
                      <a:pt x="18" y="393"/>
                      <a:pt x="9" y="509"/>
                    </a:cubicBezTo>
                    <a:cubicBezTo>
                      <a:pt x="9" y="634"/>
                      <a:pt x="0" y="785"/>
                      <a:pt x="81" y="892"/>
                    </a:cubicBezTo>
                    <a:cubicBezTo>
                      <a:pt x="107" y="937"/>
                      <a:pt x="143" y="973"/>
                      <a:pt x="188" y="100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2646;p60">
                <a:extLst>
                  <a:ext uri="{FF2B5EF4-FFF2-40B4-BE49-F238E27FC236}">
                    <a16:creationId xmlns:a16="http://schemas.microsoft.com/office/drawing/2014/main" id="{58027C06-9C7B-5DF9-5512-DE227BBBE998}"/>
                  </a:ext>
                </a:extLst>
              </p:cNvPr>
              <p:cNvSpPr/>
              <p:nvPr/>
            </p:nvSpPr>
            <p:spPr>
              <a:xfrm>
                <a:off x="11895328" y="1410788"/>
                <a:ext cx="40936" cy="87737"/>
              </a:xfrm>
              <a:custGeom>
                <a:avLst/>
                <a:gdLst/>
                <a:ahLst/>
                <a:cxnLst/>
                <a:rect l="l" t="t" r="r" b="b"/>
                <a:pathLst>
                  <a:path w="991" h="2124" extrusionOk="0">
                    <a:moveTo>
                      <a:pt x="152" y="2123"/>
                    </a:moveTo>
                    <a:lnTo>
                      <a:pt x="152" y="2123"/>
                    </a:lnTo>
                    <a:cubicBezTo>
                      <a:pt x="242" y="2123"/>
                      <a:pt x="304" y="2052"/>
                      <a:pt x="304" y="1972"/>
                    </a:cubicBezTo>
                    <a:lnTo>
                      <a:pt x="304" y="892"/>
                    </a:lnTo>
                    <a:cubicBezTo>
                      <a:pt x="304" y="625"/>
                      <a:pt x="500" y="402"/>
                      <a:pt x="759" y="348"/>
                    </a:cubicBezTo>
                    <a:lnTo>
                      <a:pt x="866" y="321"/>
                    </a:lnTo>
                    <a:cubicBezTo>
                      <a:pt x="946" y="294"/>
                      <a:pt x="991" y="214"/>
                      <a:pt x="973" y="143"/>
                    </a:cubicBezTo>
                    <a:cubicBezTo>
                      <a:pt x="955" y="54"/>
                      <a:pt x="866" y="0"/>
                      <a:pt x="786" y="18"/>
                    </a:cubicBezTo>
                    <a:lnTo>
                      <a:pt x="697" y="45"/>
                    </a:lnTo>
                    <a:cubicBezTo>
                      <a:pt x="295" y="125"/>
                      <a:pt x="1" y="482"/>
                      <a:pt x="1" y="892"/>
                    </a:cubicBezTo>
                    <a:lnTo>
                      <a:pt x="1" y="1972"/>
                    </a:lnTo>
                    <a:cubicBezTo>
                      <a:pt x="1" y="2052"/>
                      <a:pt x="72" y="2123"/>
                      <a:pt x="152" y="2123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2647;p60">
                <a:extLst>
                  <a:ext uri="{FF2B5EF4-FFF2-40B4-BE49-F238E27FC236}">
                    <a16:creationId xmlns:a16="http://schemas.microsoft.com/office/drawing/2014/main" id="{06051CCD-FFB7-1885-4C48-6EEFE3FA9F0E}"/>
                  </a:ext>
                </a:extLst>
              </p:cNvPr>
              <p:cNvSpPr/>
              <p:nvPr/>
            </p:nvSpPr>
            <p:spPr>
              <a:xfrm>
                <a:off x="11616007" y="1254522"/>
                <a:ext cx="78154" cy="72288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1750" extrusionOk="0">
                    <a:moveTo>
                      <a:pt x="241" y="902"/>
                    </a:moveTo>
                    <a:cubicBezTo>
                      <a:pt x="241" y="902"/>
                      <a:pt x="241" y="902"/>
                      <a:pt x="241" y="902"/>
                    </a:cubicBezTo>
                    <a:cubicBezTo>
                      <a:pt x="429" y="1009"/>
                      <a:pt x="607" y="1116"/>
                      <a:pt x="795" y="1223"/>
                    </a:cubicBezTo>
                    <a:cubicBezTo>
                      <a:pt x="902" y="1285"/>
                      <a:pt x="1009" y="1339"/>
                      <a:pt x="1116" y="1401"/>
                    </a:cubicBezTo>
                    <a:cubicBezTo>
                      <a:pt x="1142" y="1428"/>
                      <a:pt x="1169" y="1446"/>
                      <a:pt x="1196" y="1473"/>
                    </a:cubicBezTo>
                    <a:cubicBezTo>
                      <a:pt x="1214" y="1499"/>
                      <a:pt x="1214" y="1517"/>
                      <a:pt x="1232" y="1544"/>
                    </a:cubicBezTo>
                    <a:cubicBezTo>
                      <a:pt x="1267" y="1597"/>
                      <a:pt x="1339" y="1642"/>
                      <a:pt x="1392" y="1660"/>
                    </a:cubicBezTo>
                    <a:cubicBezTo>
                      <a:pt x="1606" y="1749"/>
                      <a:pt x="1794" y="1544"/>
                      <a:pt x="1838" y="1348"/>
                    </a:cubicBezTo>
                    <a:cubicBezTo>
                      <a:pt x="1892" y="1098"/>
                      <a:pt x="1794" y="803"/>
                      <a:pt x="1606" y="634"/>
                    </a:cubicBezTo>
                    <a:cubicBezTo>
                      <a:pt x="1437" y="482"/>
                      <a:pt x="1232" y="366"/>
                      <a:pt x="1026" y="250"/>
                    </a:cubicBezTo>
                    <a:cubicBezTo>
                      <a:pt x="803" y="134"/>
                      <a:pt x="572" y="1"/>
                      <a:pt x="322" y="72"/>
                    </a:cubicBezTo>
                    <a:cubicBezTo>
                      <a:pt x="197" y="108"/>
                      <a:pt x="90" y="188"/>
                      <a:pt x="36" y="295"/>
                    </a:cubicBezTo>
                    <a:cubicBezTo>
                      <a:pt x="1" y="357"/>
                      <a:pt x="9" y="393"/>
                      <a:pt x="36" y="447"/>
                    </a:cubicBezTo>
                    <a:cubicBezTo>
                      <a:pt x="63" y="500"/>
                      <a:pt x="90" y="563"/>
                      <a:pt x="90" y="616"/>
                    </a:cubicBezTo>
                    <a:cubicBezTo>
                      <a:pt x="99" y="670"/>
                      <a:pt x="90" y="705"/>
                      <a:pt x="108" y="759"/>
                    </a:cubicBezTo>
                    <a:cubicBezTo>
                      <a:pt x="134" y="821"/>
                      <a:pt x="179" y="866"/>
                      <a:pt x="241" y="902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2648;p60">
                <a:extLst>
                  <a:ext uri="{FF2B5EF4-FFF2-40B4-BE49-F238E27FC236}">
                    <a16:creationId xmlns:a16="http://schemas.microsoft.com/office/drawing/2014/main" id="{EF583B56-6583-A179-6F7F-38A143178C70}"/>
                  </a:ext>
                </a:extLst>
              </p:cNvPr>
              <p:cNvSpPr/>
              <p:nvPr/>
            </p:nvSpPr>
            <p:spPr>
              <a:xfrm>
                <a:off x="11612702" y="1254150"/>
                <a:ext cx="73362" cy="77080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866" extrusionOk="0">
                    <a:moveTo>
                      <a:pt x="188" y="1009"/>
                    </a:moveTo>
                    <a:cubicBezTo>
                      <a:pt x="259" y="1071"/>
                      <a:pt x="348" y="1125"/>
                      <a:pt x="437" y="1169"/>
                    </a:cubicBezTo>
                    <a:cubicBezTo>
                      <a:pt x="598" y="1259"/>
                      <a:pt x="750" y="1357"/>
                      <a:pt x="910" y="1446"/>
                    </a:cubicBezTo>
                    <a:cubicBezTo>
                      <a:pt x="1106" y="1562"/>
                      <a:pt x="1490" y="1865"/>
                      <a:pt x="1686" y="1598"/>
                    </a:cubicBezTo>
                    <a:cubicBezTo>
                      <a:pt x="1776" y="1473"/>
                      <a:pt x="1767" y="1267"/>
                      <a:pt x="1722" y="1116"/>
                    </a:cubicBezTo>
                    <a:cubicBezTo>
                      <a:pt x="1686" y="982"/>
                      <a:pt x="1597" y="866"/>
                      <a:pt x="1508" y="768"/>
                    </a:cubicBezTo>
                    <a:cubicBezTo>
                      <a:pt x="1437" y="688"/>
                      <a:pt x="1312" y="634"/>
                      <a:pt x="1214" y="581"/>
                    </a:cubicBezTo>
                    <a:cubicBezTo>
                      <a:pt x="1098" y="509"/>
                      <a:pt x="973" y="438"/>
                      <a:pt x="857" y="375"/>
                    </a:cubicBezTo>
                    <a:cubicBezTo>
                      <a:pt x="643" y="250"/>
                      <a:pt x="375" y="1"/>
                      <a:pt x="143" y="188"/>
                    </a:cubicBezTo>
                    <a:cubicBezTo>
                      <a:pt x="36" y="268"/>
                      <a:pt x="9" y="393"/>
                      <a:pt x="9" y="509"/>
                    </a:cubicBezTo>
                    <a:cubicBezTo>
                      <a:pt x="9" y="634"/>
                      <a:pt x="0" y="786"/>
                      <a:pt x="72" y="893"/>
                    </a:cubicBezTo>
                    <a:cubicBezTo>
                      <a:pt x="107" y="937"/>
                      <a:pt x="143" y="973"/>
                      <a:pt x="188" y="10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2649;p60">
                <a:extLst>
                  <a:ext uri="{FF2B5EF4-FFF2-40B4-BE49-F238E27FC236}">
                    <a16:creationId xmlns:a16="http://schemas.microsoft.com/office/drawing/2014/main" id="{62FFB8BC-B413-E48C-3A2D-8FBF58FC0770}"/>
                  </a:ext>
                </a:extLst>
              </p:cNvPr>
              <p:cNvSpPr/>
              <p:nvPr/>
            </p:nvSpPr>
            <p:spPr>
              <a:xfrm>
                <a:off x="11610471" y="1286949"/>
                <a:ext cx="40936" cy="87737"/>
              </a:xfrm>
              <a:custGeom>
                <a:avLst/>
                <a:gdLst/>
                <a:ahLst/>
                <a:cxnLst/>
                <a:rect l="l" t="t" r="r" b="b"/>
                <a:pathLst>
                  <a:path w="991" h="2124" extrusionOk="0">
                    <a:moveTo>
                      <a:pt x="152" y="2124"/>
                    </a:moveTo>
                    <a:lnTo>
                      <a:pt x="152" y="2124"/>
                    </a:lnTo>
                    <a:cubicBezTo>
                      <a:pt x="233" y="2124"/>
                      <a:pt x="304" y="2052"/>
                      <a:pt x="304" y="1972"/>
                    </a:cubicBezTo>
                    <a:lnTo>
                      <a:pt x="304" y="893"/>
                    </a:lnTo>
                    <a:cubicBezTo>
                      <a:pt x="304" y="625"/>
                      <a:pt x="491" y="402"/>
                      <a:pt x="750" y="349"/>
                    </a:cubicBezTo>
                    <a:lnTo>
                      <a:pt x="866" y="322"/>
                    </a:lnTo>
                    <a:cubicBezTo>
                      <a:pt x="937" y="295"/>
                      <a:pt x="991" y="215"/>
                      <a:pt x="973" y="143"/>
                    </a:cubicBezTo>
                    <a:cubicBezTo>
                      <a:pt x="955" y="54"/>
                      <a:pt x="866" y="1"/>
                      <a:pt x="786" y="18"/>
                    </a:cubicBezTo>
                    <a:lnTo>
                      <a:pt x="697" y="45"/>
                    </a:lnTo>
                    <a:cubicBezTo>
                      <a:pt x="286" y="126"/>
                      <a:pt x="1" y="482"/>
                      <a:pt x="1" y="893"/>
                    </a:cubicBezTo>
                    <a:lnTo>
                      <a:pt x="1" y="1972"/>
                    </a:lnTo>
                    <a:cubicBezTo>
                      <a:pt x="1" y="2052"/>
                      <a:pt x="63" y="2124"/>
                      <a:pt x="152" y="2124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5035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A767-F4EA-5140-4225-EB21FC4BA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3996A1-936B-050C-6DFB-07D6173A2CF4}"/>
              </a:ext>
            </a:extLst>
          </p:cNvPr>
          <p:cNvSpPr/>
          <p:nvPr/>
        </p:nvSpPr>
        <p:spPr>
          <a:xfrm>
            <a:off x="-2759" y="289371"/>
            <a:ext cx="9144000" cy="46221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1388;p46">
            <a:extLst>
              <a:ext uri="{FF2B5EF4-FFF2-40B4-BE49-F238E27FC236}">
                <a16:creationId xmlns:a16="http://schemas.microsoft.com/office/drawing/2014/main" id="{BDE30856-8296-D933-EF36-B989255E0AAA}"/>
              </a:ext>
            </a:extLst>
          </p:cNvPr>
          <p:cNvSpPr txBox="1">
            <a:spLocks/>
          </p:cNvSpPr>
          <p:nvPr/>
        </p:nvSpPr>
        <p:spPr>
          <a:xfrm>
            <a:off x="913358" y="288495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ammersmith One"/>
              <a:buNone/>
              <a:defRPr sz="35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ID" dirty="0"/>
              <a:t>EDA (Exploratory Data Analysis)</a:t>
            </a:r>
          </a:p>
        </p:txBody>
      </p:sp>
      <p:sp>
        <p:nvSpPr>
          <p:cNvPr id="8" name="Google Shape;2659;p61">
            <a:extLst>
              <a:ext uri="{FF2B5EF4-FFF2-40B4-BE49-F238E27FC236}">
                <a16:creationId xmlns:a16="http://schemas.microsoft.com/office/drawing/2014/main" id="{CB86FEA0-4776-A45E-8E12-AA0ADB683661}"/>
              </a:ext>
            </a:extLst>
          </p:cNvPr>
          <p:cNvSpPr txBox="1">
            <a:spLocks/>
          </p:cNvSpPr>
          <p:nvPr/>
        </p:nvSpPr>
        <p:spPr>
          <a:xfrm>
            <a:off x="5076288" y="1658027"/>
            <a:ext cx="3675348" cy="1622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dirty="0" err="1"/>
              <a:t>Perbandingan</a:t>
            </a:r>
            <a:r>
              <a:rPr lang="en-ID" dirty="0"/>
              <a:t> level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median_delay</a:t>
            </a:r>
            <a:r>
              <a:rPr lang="en-ID" dirty="0"/>
              <a:t>, </a:t>
            </a:r>
            <a:r>
              <a:rPr lang="en-ID" dirty="0" err="1"/>
              <a:t>median_speed_kmh</a:t>
            </a:r>
            <a:r>
              <a:rPr lang="en-ID" dirty="0"/>
              <a:t> dan </a:t>
            </a:r>
            <a:r>
              <a:rPr lang="en-ID" dirty="0" err="1"/>
              <a:t>median_length</a:t>
            </a:r>
            <a:r>
              <a:rPr lang="en-ID" dirty="0"/>
              <a:t> </a:t>
            </a:r>
          </a:p>
        </p:txBody>
      </p:sp>
      <p:grpSp>
        <p:nvGrpSpPr>
          <p:cNvPr id="9" name="Google Shape;2558;p60">
            <a:extLst>
              <a:ext uri="{FF2B5EF4-FFF2-40B4-BE49-F238E27FC236}">
                <a16:creationId xmlns:a16="http://schemas.microsoft.com/office/drawing/2014/main" id="{927AEC94-2FB3-0127-C189-31A1B2FAFA63}"/>
              </a:ext>
            </a:extLst>
          </p:cNvPr>
          <p:cNvGrpSpPr/>
          <p:nvPr/>
        </p:nvGrpSpPr>
        <p:grpSpPr>
          <a:xfrm>
            <a:off x="5724696" y="2603176"/>
            <a:ext cx="4021654" cy="3945123"/>
            <a:chOff x="4703025" y="284899"/>
            <a:chExt cx="5615266" cy="5508409"/>
          </a:xfrm>
        </p:grpSpPr>
        <p:sp>
          <p:nvSpPr>
            <p:cNvPr id="10" name="Google Shape;2559;p60">
              <a:extLst>
                <a:ext uri="{FF2B5EF4-FFF2-40B4-BE49-F238E27FC236}">
                  <a16:creationId xmlns:a16="http://schemas.microsoft.com/office/drawing/2014/main" id="{90A3F749-D2C5-8D22-2464-A5716686EC69}"/>
                </a:ext>
              </a:extLst>
            </p:cNvPr>
            <p:cNvSpPr/>
            <p:nvPr/>
          </p:nvSpPr>
          <p:spPr>
            <a:xfrm rot="-1855420" flipH="1">
              <a:off x="4762896" y="2752734"/>
              <a:ext cx="5495524" cy="1753110"/>
            </a:xfrm>
            <a:custGeom>
              <a:avLst/>
              <a:gdLst/>
              <a:ahLst/>
              <a:cxnLst/>
              <a:rect l="l" t="t" r="r" b="b"/>
              <a:pathLst>
                <a:path w="13052" h="6924" extrusionOk="0">
                  <a:moveTo>
                    <a:pt x="6531" y="1"/>
                  </a:moveTo>
                  <a:cubicBezTo>
                    <a:pt x="2926" y="1"/>
                    <a:pt x="0" y="1553"/>
                    <a:pt x="0" y="3462"/>
                  </a:cubicBezTo>
                  <a:cubicBezTo>
                    <a:pt x="0" y="5371"/>
                    <a:pt x="2926" y="6924"/>
                    <a:pt x="6531" y="6924"/>
                  </a:cubicBezTo>
                  <a:cubicBezTo>
                    <a:pt x="10135" y="6924"/>
                    <a:pt x="13052" y="5371"/>
                    <a:pt x="13052" y="3462"/>
                  </a:cubicBezTo>
                  <a:cubicBezTo>
                    <a:pt x="13052" y="1553"/>
                    <a:pt x="10135" y="1"/>
                    <a:pt x="6531" y="1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2560;p60">
              <a:extLst>
                <a:ext uri="{FF2B5EF4-FFF2-40B4-BE49-F238E27FC236}">
                  <a16:creationId xmlns:a16="http://schemas.microsoft.com/office/drawing/2014/main" id="{C3C838E7-13A9-EE18-9920-A466752D1F23}"/>
                </a:ext>
              </a:extLst>
            </p:cNvPr>
            <p:cNvGrpSpPr/>
            <p:nvPr/>
          </p:nvGrpSpPr>
          <p:grpSpPr>
            <a:xfrm>
              <a:off x="5229247" y="284899"/>
              <a:ext cx="4649252" cy="4840683"/>
              <a:chOff x="11418102" y="1254150"/>
              <a:chExt cx="898893" cy="935904"/>
            </a:xfrm>
          </p:grpSpPr>
          <p:sp>
            <p:nvSpPr>
              <p:cNvPr id="12" name="Google Shape;2561;p60">
                <a:extLst>
                  <a:ext uri="{FF2B5EF4-FFF2-40B4-BE49-F238E27FC236}">
                    <a16:creationId xmlns:a16="http://schemas.microsoft.com/office/drawing/2014/main" id="{F06B8E1C-D4FD-BFD4-8210-171D73CD4F41}"/>
                  </a:ext>
                </a:extLst>
              </p:cNvPr>
              <p:cNvSpPr/>
              <p:nvPr/>
            </p:nvSpPr>
            <p:spPr>
              <a:xfrm>
                <a:off x="12029825" y="1514264"/>
                <a:ext cx="240699" cy="308939"/>
              </a:xfrm>
              <a:custGeom>
                <a:avLst/>
                <a:gdLst/>
                <a:ahLst/>
                <a:cxnLst/>
                <a:rect l="l" t="t" r="r" b="b"/>
                <a:pathLst>
                  <a:path w="5827" h="7479" extrusionOk="0">
                    <a:moveTo>
                      <a:pt x="4224" y="1"/>
                    </a:moveTo>
                    <a:cubicBezTo>
                      <a:pt x="3829" y="1"/>
                      <a:pt x="3384" y="129"/>
                      <a:pt x="2909" y="403"/>
                    </a:cubicBezTo>
                    <a:cubicBezTo>
                      <a:pt x="1303" y="1331"/>
                      <a:pt x="1" y="3579"/>
                      <a:pt x="1" y="5417"/>
                    </a:cubicBezTo>
                    <a:cubicBezTo>
                      <a:pt x="1" y="6354"/>
                      <a:pt x="331" y="6996"/>
                      <a:pt x="866" y="7299"/>
                    </a:cubicBezTo>
                    <a:lnTo>
                      <a:pt x="875" y="7308"/>
                    </a:lnTo>
                    <a:cubicBezTo>
                      <a:pt x="1084" y="7417"/>
                      <a:pt x="1309" y="7479"/>
                      <a:pt x="1564" y="7479"/>
                    </a:cubicBezTo>
                    <a:cubicBezTo>
                      <a:pt x="1581" y="7479"/>
                      <a:pt x="1598" y="7478"/>
                      <a:pt x="1616" y="7478"/>
                    </a:cubicBezTo>
                    <a:cubicBezTo>
                      <a:pt x="2008" y="7478"/>
                      <a:pt x="2445" y="7353"/>
                      <a:pt x="2909" y="7076"/>
                    </a:cubicBezTo>
                    <a:cubicBezTo>
                      <a:pt x="4515" y="6148"/>
                      <a:pt x="5826" y="3909"/>
                      <a:pt x="5826" y="2063"/>
                    </a:cubicBezTo>
                    <a:cubicBezTo>
                      <a:pt x="5826" y="1527"/>
                      <a:pt x="5710" y="1081"/>
                      <a:pt x="5514" y="742"/>
                    </a:cubicBezTo>
                    <a:cubicBezTo>
                      <a:pt x="5398" y="546"/>
                      <a:pt x="5255" y="377"/>
                      <a:pt x="5077" y="261"/>
                    </a:cubicBezTo>
                    <a:cubicBezTo>
                      <a:pt x="5006" y="207"/>
                      <a:pt x="4925" y="162"/>
                      <a:pt x="4836" y="127"/>
                    </a:cubicBezTo>
                    <a:lnTo>
                      <a:pt x="4836" y="118"/>
                    </a:lnTo>
                    <a:cubicBezTo>
                      <a:pt x="4650" y="41"/>
                      <a:pt x="4445" y="1"/>
                      <a:pt x="4224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562;p60">
                <a:extLst>
                  <a:ext uri="{FF2B5EF4-FFF2-40B4-BE49-F238E27FC236}">
                    <a16:creationId xmlns:a16="http://schemas.microsoft.com/office/drawing/2014/main" id="{74663825-D741-8639-6B17-DABB82589BF5}"/>
                  </a:ext>
                </a:extLst>
              </p:cNvPr>
              <p:cNvSpPr/>
              <p:nvPr/>
            </p:nvSpPr>
            <p:spPr>
              <a:xfrm>
                <a:off x="12029825" y="1514264"/>
                <a:ext cx="242516" cy="320340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755" extrusionOk="0">
                    <a:moveTo>
                      <a:pt x="4224" y="1"/>
                    </a:moveTo>
                    <a:cubicBezTo>
                      <a:pt x="3829" y="1"/>
                      <a:pt x="3384" y="129"/>
                      <a:pt x="2909" y="403"/>
                    </a:cubicBezTo>
                    <a:cubicBezTo>
                      <a:pt x="1303" y="1331"/>
                      <a:pt x="1" y="3579"/>
                      <a:pt x="1" y="5417"/>
                    </a:cubicBezTo>
                    <a:cubicBezTo>
                      <a:pt x="1" y="6354"/>
                      <a:pt x="331" y="6996"/>
                      <a:pt x="866" y="7299"/>
                    </a:cubicBezTo>
                    <a:lnTo>
                      <a:pt x="875" y="7308"/>
                    </a:lnTo>
                    <a:lnTo>
                      <a:pt x="1669" y="7754"/>
                    </a:lnTo>
                    <a:lnTo>
                      <a:pt x="1616" y="7478"/>
                    </a:lnTo>
                    <a:lnTo>
                      <a:pt x="1312" y="6006"/>
                    </a:lnTo>
                    <a:lnTo>
                      <a:pt x="2294" y="2937"/>
                    </a:lnTo>
                    <a:lnTo>
                      <a:pt x="3828" y="1278"/>
                    </a:lnTo>
                    <a:lnTo>
                      <a:pt x="4997" y="805"/>
                    </a:lnTo>
                    <a:lnTo>
                      <a:pt x="5514" y="742"/>
                    </a:lnTo>
                    <a:lnTo>
                      <a:pt x="5871" y="698"/>
                    </a:lnTo>
                    <a:lnTo>
                      <a:pt x="5077" y="261"/>
                    </a:lnTo>
                    <a:lnTo>
                      <a:pt x="4836" y="127"/>
                    </a:lnTo>
                    <a:lnTo>
                      <a:pt x="4836" y="118"/>
                    </a:lnTo>
                    <a:cubicBezTo>
                      <a:pt x="4650" y="41"/>
                      <a:pt x="4445" y="1"/>
                      <a:pt x="42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563;p60">
                <a:extLst>
                  <a:ext uri="{FF2B5EF4-FFF2-40B4-BE49-F238E27FC236}">
                    <a16:creationId xmlns:a16="http://schemas.microsoft.com/office/drawing/2014/main" id="{C3AEB9D0-1C89-E04A-7715-916DB67C4A86}"/>
                  </a:ext>
                </a:extLst>
              </p:cNvPr>
              <p:cNvSpPr/>
              <p:nvPr/>
            </p:nvSpPr>
            <p:spPr>
              <a:xfrm>
                <a:off x="12067415" y="1535744"/>
                <a:ext cx="240699" cy="309021"/>
              </a:xfrm>
              <a:custGeom>
                <a:avLst/>
                <a:gdLst/>
                <a:ahLst/>
                <a:cxnLst/>
                <a:rect l="l" t="t" r="r" b="b"/>
                <a:pathLst>
                  <a:path w="5827" h="7481" extrusionOk="0">
                    <a:moveTo>
                      <a:pt x="4224" y="1"/>
                    </a:moveTo>
                    <a:cubicBezTo>
                      <a:pt x="3831" y="1"/>
                      <a:pt x="3388" y="129"/>
                      <a:pt x="2918" y="401"/>
                    </a:cubicBezTo>
                    <a:cubicBezTo>
                      <a:pt x="1303" y="1329"/>
                      <a:pt x="1" y="3577"/>
                      <a:pt x="1" y="5423"/>
                    </a:cubicBezTo>
                    <a:cubicBezTo>
                      <a:pt x="1" y="6725"/>
                      <a:pt x="655" y="7481"/>
                      <a:pt x="1610" y="7481"/>
                    </a:cubicBezTo>
                    <a:cubicBezTo>
                      <a:pt x="2003" y="7481"/>
                      <a:pt x="2447" y="7353"/>
                      <a:pt x="2918" y="7083"/>
                    </a:cubicBezTo>
                    <a:cubicBezTo>
                      <a:pt x="4524" y="6155"/>
                      <a:pt x="5826" y="3907"/>
                      <a:pt x="5826" y="2060"/>
                    </a:cubicBezTo>
                    <a:cubicBezTo>
                      <a:pt x="5826" y="754"/>
                      <a:pt x="5174" y="1"/>
                      <a:pt x="4224" y="1"/>
                    </a:cubicBezTo>
                    <a:close/>
                  </a:path>
                </a:pathLst>
              </a:custGeom>
              <a:solidFill>
                <a:srgbClr val="1317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564;p60">
                <a:extLst>
                  <a:ext uri="{FF2B5EF4-FFF2-40B4-BE49-F238E27FC236}">
                    <a16:creationId xmlns:a16="http://schemas.microsoft.com/office/drawing/2014/main" id="{A345077C-F068-A8BF-4650-AEA045856EBD}"/>
                  </a:ext>
                </a:extLst>
              </p:cNvPr>
              <p:cNvSpPr/>
              <p:nvPr/>
            </p:nvSpPr>
            <p:spPr>
              <a:xfrm>
                <a:off x="12098767" y="1567013"/>
                <a:ext cx="177994" cy="246193"/>
              </a:xfrm>
              <a:custGeom>
                <a:avLst/>
                <a:gdLst/>
                <a:ahLst/>
                <a:cxnLst/>
                <a:rect l="l" t="t" r="r" b="b"/>
                <a:pathLst>
                  <a:path w="4309" h="5960" extrusionOk="0">
                    <a:moveTo>
                      <a:pt x="3462" y="1"/>
                    </a:moveTo>
                    <a:cubicBezTo>
                      <a:pt x="3194" y="1"/>
                      <a:pt x="2873" y="108"/>
                      <a:pt x="2534" y="295"/>
                    </a:cubicBezTo>
                    <a:cubicBezTo>
                      <a:pt x="1160" y="1089"/>
                      <a:pt x="0" y="3087"/>
                      <a:pt x="0" y="4666"/>
                    </a:cubicBezTo>
                    <a:cubicBezTo>
                      <a:pt x="0" y="5050"/>
                      <a:pt x="89" y="5960"/>
                      <a:pt x="848" y="5960"/>
                    </a:cubicBezTo>
                    <a:cubicBezTo>
                      <a:pt x="1115" y="5960"/>
                      <a:pt x="1436" y="5862"/>
                      <a:pt x="1775" y="5665"/>
                    </a:cubicBezTo>
                    <a:cubicBezTo>
                      <a:pt x="3149" y="4871"/>
                      <a:pt x="4309" y="2873"/>
                      <a:pt x="4309" y="1303"/>
                    </a:cubicBezTo>
                    <a:cubicBezTo>
                      <a:pt x="4309" y="911"/>
                      <a:pt x="4229" y="1"/>
                      <a:pt x="3462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565;p60">
                <a:extLst>
                  <a:ext uri="{FF2B5EF4-FFF2-40B4-BE49-F238E27FC236}">
                    <a16:creationId xmlns:a16="http://schemas.microsoft.com/office/drawing/2014/main" id="{78B65697-ACAC-AF3C-9EB5-B18A2DAECA09}"/>
                  </a:ext>
                </a:extLst>
              </p:cNvPr>
              <p:cNvSpPr/>
              <p:nvPr/>
            </p:nvSpPr>
            <p:spPr>
              <a:xfrm>
                <a:off x="12109425" y="1577340"/>
                <a:ext cx="157051" cy="225580"/>
              </a:xfrm>
              <a:custGeom>
                <a:avLst/>
                <a:gdLst/>
                <a:ahLst/>
                <a:cxnLst/>
                <a:rect l="l" t="t" r="r" b="b"/>
                <a:pathLst>
                  <a:path w="3802" h="5461" extrusionOk="0">
                    <a:moveTo>
                      <a:pt x="3204" y="0"/>
                    </a:moveTo>
                    <a:cubicBezTo>
                      <a:pt x="2980" y="0"/>
                      <a:pt x="2704" y="99"/>
                      <a:pt x="2401" y="268"/>
                    </a:cubicBezTo>
                    <a:cubicBezTo>
                      <a:pt x="2142" y="420"/>
                      <a:pt x="1892" y="607"/>
                      <a:pt x="1660" y="839"/>
                    </a:cubicBezTo>
                    <a:cubicBezTo>
                      <a:pt x="929" y="1544"/>
                      <a:pt x="340" y="2570"/>
                      <a:pt x="108" y="3551"/>
                    </a:cubicBezTo>
                    <a:cubicBezTo>
                      <a:pt x="37" y="3845"/>
                      <a:pt x="1" y="4140"/>
                      <a:pt x="1" y="4416"/>
                    </a:cubicBezTo>
                    <a:cubicBezTo>
                      <a:pt x="1" y="4809"/>
                      <a:pt x="72" y="5460"/>
                      <a:pt x="590" y="5460"/>
                    </a:cubicBezTo>
                    <a:cubicBezTo>
                      <a:pt x="813" y="5460"/>
                      <a:pt x="1089" y="5371"/>
                      <a:pt x="1393" y="5192"/>
                    </a:cubicBezTo>
                    <a:cubicBezTo>
                      <a:pt x="2695" y="4443"/>
                      <a:pt x="3801" y="2543"/>
                      <a:pt x="3801" y="1053"/>
                    </a:cubicBezTo>
                    <a:cubicBezTo>
                      <a:pt x="3801" y="661"/>
                      <a:pt x="3721" y="0"/>
                      <a:pt x="32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566;p60">
                <a:extLst>
                  <a:ext uri="{FF2B5EF4-FFF2-40B4-BE49-F238E27FC236}">
                    <a16:creationId xmlns:a16="http://schemas.microsoft.com/office/drawing/2014/main" id="{C0B6664D-6BCE-1C35-146C-85537BB86AB4}"/>
                  </a:ext>
                </a:extLst>
              </p:cNvPr>
              <p:cNvSpPr/>
              <p:nvPr/>
            </p:nvSpPr>
            <p:spPr>
              <a:xfrm>
                <a:off x="12111283" y="1577340"/>
                <a:ext cx="155192" cy="225580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5461" extrusionOk="0">
                    <a:moveTo>
                      <a:pt x="3159" y="0"/>
                    </a:moveTo>
                    <a:cubicBezTo>
                      <a:pt x="3087" y="0"/>
                      <a:pt x="3016" y="9"/>
                      <a:pt x="2935" y="27"/>
                    </a:cubicBezTo>
                    <a:cubicBezTo>
                      <a:pt x="2971" y="206"/>
                      <a:pt x="2980" y="384"/>
                      <a:pt x="2980" y="536"/>
                    </a:cubicBezTo>
                    <a:cubicBezTo>
                      <a:pt x="2980" y="2025"/>
                      <a:pt x="1883" y="3926"/>
                      <a:pt x="580" y="4675"/>
                    </a:cubicBezTo>
                    <a:cubicBezTo>
                      <a:pt x="375" y="4800"/>
                      <a:pt x="179" y="4871"/>
                      <a:pt x="0" y="4916"/>
                    </a:cubicBezTo>
                    <a:cubicBezTo>
                      <a:pt x="72" y="5201"/>
                      <a:pt x="223" y="5460"/>
                      <a:pt x="545" y="5460"/>
                    </a:cubicBezTo>
                    <a:cubicBezTo>
                      <a:pt x="768" y="5460"/>
                      <a:pt x="1044" y="5371"/>
                      <a:pt x="1348" y="5192"/>
                    </a:cubicBezTo>
                    <a:cubicBezTo>
                      <a:pt x="2650" y="4443"/>
                      <a:pt x="3756" y="2543"/>
                      <a:pt x="3756" y="1053"/>
                    </a:cubicBezTo>
                    <a:cubicBezTo>
                      <a:pt x="3756" y="661"/>
                      <a:pt x="3676" y="0"/>
                      <a:pt x="31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567;p60">
                <a:extLst>
                  <a:ext uri="{FF2B5EF4-FFF2-40B4-BE49-F238E27FC236}">
                    <a16:creationId xmlns:a16="http://schemas.microsoft.com/office/drawing/2014/main" id="{54E14246-2E3C-674D-4EA8-C5B4389C829F}"/>
                  </a:ext>
                </a:extLst>
              </p:cNvPr>
              <p:cNvSpPr/>
              <p:nvPr/>
            </p:nvSpPr>
            <p:spPr>
              <a:xfrm>
                <a:off x="12113845" y="1611956"/>
                <a:ext cx="100295" cy="129416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3133" extrusionOk="0">
                    <a:moveTo>
                      <a:pt x="1553" y="1"/>
                    </a:moveTo>
                    <a:cubicBezTo>
                      <a:pt x="822" y="706"/>
                      <a:pt x="233" y="1732"/>
                      <a:pt x="1" y="2713"/>
                    </a:cubicBezTo>
                    <a:lnTo>
                      <a:pt x="831" y="3132"/>
                    </a:lnTo>
                    <a:lnTo>
                      <a:pt x="804" y="3034"/>
                    </a:lnTo>
                    <a:lnTo>
                      <a:pt x="688" y="2463"/>
                    </a:lnTo>
                    <a:lnTo>
                      <a:pt x="1063" y="1295"/>
                    </a:lnTo>
                    <a:lnTo>
                      <a:pt x="1651" y="661"/>
                    </a:lnTo>
                    <a:lnTo>
                      <a:pt x="2097" y="483"/>
                    </a:lnTo>
                    <a:lnTo>
                      <a:pt x="2294" y="456"/>
                    </a:lnTo>
                    <a:lnTo>
                      <a:pt x="2427" y="438"/>
                    </a:lnTo>
                    <a:lnTo>
                      <a:pt x="2383" y="420"/>
                    </a:lnTo>
                    <a:lnTo>
                      <a:pt x="1553" y="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568;p60">
                <a:extLst>
                  <a:ext uri="{FF2B5EF4-FFF2-40B4-BE49-F238E27FC236}">
                    <a16:creationId xmlns:a16="http://schemas.microsoft.com/office/drawing/2014/main" id="{0A2FF102-C220-4162-3A09-95B2ED1D6153}"/>
                  </a:ext>
                </a:extLst>
              </p:cNvPr>
              <p:cNvSpPr/>
              <p:nvPr/>
            </p:nvSpPr>
            <p:spPr>
              <a:xfrm>
                <a:off x="12135985" y="1627157"/>
                <a:ext cx="92157" cy="118181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861" extrusionOk="0">
                    <a:moveTo>
                      <a:pt x="1614" y="1"/>
                    </a:moveTo>
                    <a:cubicBezTo>
                      <a:pt x="1464" y="1"/>
                      <a:pt x="1295" y="49"/>
                      <a:pt x="1115" y="150"/>
                    </a:cubicBezTo>
                    <a:cubicBezTo>
                      <a:pt x="500" y="507"/>
                      <a:pt x="0" y="1364"/>
                      <a:pt x="0" y="2077"/>
                    </a:cubicBezTo>
                    <a:cubicBezTo>
                      <a:pt x="0" y="2576"/>
                      <a:pt x="251" y="2861"/>
                      <a:pt x="615" y="2861"/>
                    </a:cubicBezTo>
                    <a:cubicBezTo>
                      <a:pt x="766" y="2861"/>
                      <a:pt x="936" y="2812"/>
                      <a:pt x="1115" y="2711"/>
                    </a:cubicBezTo>
                    <a:cubicBezTo>
                      <a:pt x="1731" y="2354"/>
                      <a:pt x="2230" y="1497"/>
                      <a:pt x="2230" y="793"/>
                    </a:cubicBezTo>
                    <a:cubicBezTo>
                      <a:pt x="2230" y="287"/>
                      <a:pt x="1980" y="1"/>
                      <a:pt x="1614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569;p60">
                <a:extLst>
                  <a:ext uri="{FF2B5EF4-FFF2-40B4-BE49-F238E27FC236}">
                    <a16:creationId xmlns:a16="http://schemas.microsoft.com/office/drawing/2014/main" id="{381B94D4-5922-D955-DA37-EB6104C3C451}"/>
                  </a:ext>
                </a:extLst>
              </p:cNvPr>
              <p:cNvSpPr/>
              <p:nvPr/>
            </p:nvSpPr>
            <p:spPr>
              <a:xfrm>
                <a:off x="12148130" y="1641863"/>
                <a:ext cx="71173" cy="93603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2266" extrusionOk="0">
                    <a:moveTo>
                      <a:pt x="1236" y="0"/>
                    </a:moveTo>
                    <a:cubicBezTo>
                      <a:pt x="1121" y="0"/>
                      <a:pt x="993" y="36"/>
                      <a:pt x="857" y="116"/>
                    </a:cubicBezTo>
                    <a:cubicBezTo>
                      <a:pt x="384" y="392"/>
                      <a:pt x="1" y="1043"/>
                      <a:pt x="1" y="1588"/>
                    </a:cubicBezTo>
                    <a:cubicBezTo>
                      <a:pt x="1" y="1855"/>
                      <a:pt x="99" y="2051"/>
                      <a:pt x="250" y="2132"/>
                    </a:cubicBezTo>
                    <a:lnTo>
                      <a:pt x="259" y="2141"/>
                    </a:lnTo>
                    <a:lnTo>
                      <a:pt x="491" y="2266"/>
                    </a:lnTo>
                    <a:lnTo>
                      <a:pt x="473" y="2185"/>
                    </a:lnTo>
                    <a:lnTo>
                      <a:pt x="384" y="1757"/>
                    </a:lnTo>
                    <a:lnTo>
                      <a:pt x="670" y="856"/>
                    </a:lnTo>
                    <a:lnTo>
                      <a:pt x="1125" y="374"/>
                    </a:lnTo>
                    <a:lnTo>
                      <a:pt x="1464" y="232"/>
                    </a:lnTo>
                    <a:lnTo>
                      <a:pt x="1615" y="214"/>
                    </a:lnTo>
                    <a:lnTo>
                      <a:pt x="1722" y="205"/>
                    </a:lnTo>
                    <a:lnTo>
                      <a:pt x="1490" y="80"/>
                    </a:lnTo>
                    <a:lnTo>
                      <a:pt x="1419" y="35"/>
                    </a:lnTo>
                    <a:cubicBezTo>
                      <a:pt x="1363" y="12"/>
                      <a:pt x="1302" y="0"/>
                      <a:pt x="1236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570;p60">
                <a:extLst>
                  <a:ext uri="{FF2B5EF4-FFF2-40B4-BE49-F238E27FC236}">
                    <a16:creationId xmlns:a16="http://schemas.microsoft.com/office/drawing/2014/main" id="{3AB11C35-FFED-F3CB-7D36-C2D9E32B45B4}"/>
                  </a:ext>
                </a:extLst>
              </p:cNvPr>
              <p:cNvSpPr/>
              <p:nvPr/>
            </p:nvSpPr>
            <p:spPr>
              <a:xfrm>
                <a:off x="12159200" y="1648141"/>
                <a:ext cx="70429" cy="90422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2189" extrusionOk="0">
                    <a:moveTo>
                      <a:pt x="1234" y="0"/>
                    </a:moveTo>
                    <a:cubicBezTo>
                      <a:pt x="1120" y="0"/>
                      <a:pt x="992" y="37"/>
                      <a:pt x="857" y="115"/>
                    </a:cubicBezTo>
                    <a:cubicBezTo>
                      <a:pt x="384" y="392"/>
                      <a:pt x="0" y="1043"/>
                      <a:pt x="0" y="1587"/>
                    </a:cubicBezTo>
                    <a:cubicBezTo>
                      <a:pt x="0" y="1966"/>
                      <a:pt x="192" y="2188"/>
                      <a:pt x="472" y="2188"/>
                    </a:cubicBezTo>
                    <a:cubicBezTo>
                      <a:pt x="587" y="2188"/>
                      <a:pt x="718" y="2150"/>
                      <a:pt x="857" y="2069"/>
                    </a:cubicBezTo>
                    <a:cubicBezTo>
                      <a:pt x="1321" y="1801"/>
                      <a:pt x="1704" y="1141"/>
                      <a:pt x="1704" y="606"/>
                    </a:cubicBezTo>
                    <a:cubicBezTo>
                      <a:pt x="1704" y="220"/>
                      <a:pt x="1511" y="0"/>
                      <a:pt x="1234" y="0"/>
                    </a:cubicBezTo>
                    <a:close/>
                  </a:path>
                </a:pathLst>
              </a:custGeom>
              <a:solidFill>
                <a:srgbClr val="1317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571;p60">
                <a:extLst>
                  <a:ext uri="{FF2B5EF4-FFF2-40B4-BE49-F238E27FC236}">
                    <a16:creationId xmlns:a16="http://schemas.microsoft.com/office/drawing/2014/main" id="{38954CE0-3308-B5E9-0518-BCCBB4FFAC81}"/>
                  </a:ext>
                </a:extLst>
              </p:cNvPr>
              <p:cNvSpPr/>
              <p:nvPr/>
            </p:nvSpPr>
            <p:spPr>
              <a:xfrm>
                <a:off x="11960181" y="1680155"/>
                <a:ext cx="98436" cy="119420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2891" extrusionOk="0">
                    <a:moveTo>
                      <a:pt x="2383" y="0"/>
                    </a:moveTo>
                    <a:lnTo>
                      <a:pt x="1" y="1374"/>
                    </a:lnTo>
                    <a:lnTo>
                      <a:pt x="429" y="2891"/>
                    </a:lnTo>
                    <a:lnTo>
                      <a:pt x="1946" y="2016"/>
                    </a:lnTo>
                    <a:lnTo>
                      <a:pt x="2383" y="0"/>
                    </a:lnTo>
                    <a:close/>
                  </a:path>
                </a:pathLst>
              </a:custGeom>
              <a:solidFill>
                <a:srgbClr val="1317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572;p60">
                <a:extLst>
                  <a:ext uri="{FF2B5EF4-FFF2-40B4-BE49-F238E27FC236}">
                    <a16:creationId xmlns:a16="http://schemas.microsoft.com/office/drawing/2014/main" id="{17F57F28-7D4F-7E44-541E-3E718E22D778}"/>
                  </a:ext>
                </a:extLst>
              </p:cNvPr>
              <p:cNvSpPr/>
              <p:nvPr/>
            </p:nvSpPr>
            <p:spPr>
              <a:xfrm>
                <a:off x="11879879" y="1692299"/>
                <a:ext cx="98064" cy="107276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2597" extrusionOk="0">
                    <a:moveTo>
                      <a:pt x="0" y="1"/>
                    </a:moveTo>
                    <a:lnTo>
                      <a:pt x="428" y="1517"/>
                    </a:lnTo>
                    <a:lnTo>
                      <a:pt x="2373" y="2597"/>
                    </a:lnTo>
                    <a:lnTo>
                      <a:pt x="1945" y="108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573;p60">
                <a:extLst>
                  <a:ext uri="{FF2B5EF4-FFF2-40B4-BE49-F238E27FC236}">
                    <a16:creationId xmlns:a16="http://schemas.microsoft.com/office/drawing/2014/main" id="{69CA6510-799A-B9F2-FDAC-510107307BCD}"/>
                  </a:ext>
                </a:extLst>
              </p:cNvPr>
              <p:cNvSpPr/>
              <p:nvPr/>
            </p:nvSpPr>
            <p:spPr>
              <a:xfrm>
                <a:off x="11879879" y="1635543"/>
                <a:ext cx="178738" cy="101410"/>
              </a:xfrm>
              <a:custGeom>
                <a:avLst/>
                <a:gdLst/>
                <a:ahLst/>
                <a:cxnLst/>
                <a:rect l="l" t="t" r="r" b="b"/>
                <a:pathLst>
                  <a:path w="4327" h="2455" extrusionOk="0">
                    <a:moveTo>
                      <a:pt x="2382" y="1"/>
                    </a:moveTo>
                    <a:lnTo>
                      <a:pt x="0" y="1375"/>
                    </a:lnTo>
                    <a:lnTo>
                      <a:pt x="1945" y="2454"/>
                    </a:lnTo>
                    <a:lnTo>
                      <a:pt x="4327" y="1080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74;p60">
                <a:extLst>
                  <a:ext uri="{FF2B5EF4-FFF2-40B4-BE49-F238E27FC236}">
                    <a16:creationId xmlns:a16="http://schemas.microsoft.com/office/drawing/2014/main" id="{446BC5B6-D795-E24B-9A5C-D03E7252BB2F}"/>
                  </a:ext>
                </a:extLst>
              </p:cNvPr>
              <p:cNvSpPr/>
              <p:nvPr/>
            </p:nvSpPr>
            <p:spPr>
              <a:xfrm>
                <a:off x="12111283" y="1656568"/>
                <a:ext cx="155192" cy="106160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2570" extrusionOk="0">
                    <a:moveTo>
                      <a:pt x="3331" y="0"/>
                    </a:moveTo>
                    <a:cubicBezTo>
                      <a:pt x="3311" y="0"/>
                      <a:pt x="3292" y="3"/>
                      <a:pt x="3274" y="9"/>
                    </a:cubicBezTo>
                    <a:lnTo>
                      <a:pt x="3257" y="27"/>
                    </a:lnTo>
                    <a:lnTo>
                      <a:pt x="0" y="1874"/>
                    </a:lnTo>
                    <a:lnTo>
                      <a:pt x="36" y="1874"/>
                    </a:lnTo>
                    <a:lnTo>
                      <a:pt x="90" y="1883"/>
                    </a:lnTo>
                    <a:lnTo>
                      <a:pt x="206" y="1927"/>
                    </a:lnTo>
                    <a:lnTo>
                      <a:pt x="357" y="2097"/>
                    </a:lnTo>
                    <a:lnTo>
                      <a:pt x="455" y="2391"/>
                    </a:lnTo>
                    <a:lnTo>
                      <a:pt x="420" y="2543"/>
                    </a:lnTo>
                    <a:lnTo>
                      <a:pt x="420" y="2570"/>
                    </a:lnTo>
                    <a:lnTo>
                      <a:pt x="3667" y="723"/>
                    </a:lnTo>
                    <a:lnTo>
                      <a:pt x="3667" y="714"/>
                    </a:lnTo>
                    <a:cubicBezTo>
                      <a:pt x="3721" y="687"/>
                      <a:pt x="3756" y="625"/>
                      <a:pt x="3756" y="536"/>
                    </a:cubicBezTo>
                    <a:cubicBezTo>
                      <a:pt x="3756" y="348"/>
                      <a:pt x="3622" y="134"/>
                      <a:pt x="3471" y="36"/>
                    </a:cubicBezTo>
                    <a:cubicBezTo>
                      <a:pt x="3417" y="12"/>
                      <a:pt x="3372" y="0"/>
                      <a:pt x="3331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575;p60">
                <a:extLst>
                  <a:ext uri="{FF2B5EF4-FFF2-40B4-BE49-F238E27FC236}">
                    <a16:creationId xmlns:a16="http://schemas.microsoft.com/office/drawing/2014/main" id="{3BE1F6CA-17C5-DE1F-4BFF-58E32C7B1FF2}"/>
                  </a:ext>
                </a:extLst>
              </p:cNvPr>
              <p:cNvSpPr/>
              <p:nvPr/>
            </p:nvSpPr>
            <p:spPr>
              <a:xfrm>
                <a:off x="12111283" y="1656568"/>
                <a:ext cx="155192" cy="82202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1990" extrusionOk="0">
                    <a:moveTo>
                      <a:pt x="3331" y="0"/>
                    </a:moveTo>
                    <a:cubicBezTo>
                      <a:pt x="3311" y="0"/>
                      <a:pt x="3292" y="3"/>
                      <a:pt x="3274" y="9"/>
                    </a:cubicBezTo>
                    <a:lnTo>
                      <a:pt x="3257" y="27"/>
                    </a:lnTo>
                    <a:lnTo>
                      <a:pt x="0" y="1874"/>
                    </a:lnTo>
                    <a:lnTo>
                      <a:pt x="36" y="1874"/>
                    </a:lnTo>
                    <a:lnTo>
                      <a:pt x="90" y="1883"/>
                    </a:lnTo>
                    <a:lnTo>
                      <a:pt x="206" y="1927"/>
                    </a:lnTo>
                    <a:lnTo>
                      <a:pt x="259" y="1990"/>
                    </a:lnTo>
                    <a:lnTo>
                      <a:pt x="3257" y="286"/>
                    </a:lnTo>
                    <a:lnTo>
                      <a:pt x="3274" y="268"/>
                    </a:lnTo>
                    <a:cubicBezTo>
                      <a:pt x="3292" y="262"/>
                      <a:pt x="3311" y="259"/>
                      <a:pt x="3331" y="259"/>
                    </a:cubicBezTo>
                    <a:cubicBezTo>
                      <a:pt x="3372" y="259"/>
                      <a:pt x="3417" y="271"/>
                      <a:pt x="3471" y="295"/>
                    </a:cubicBezTo>
                    <a:cubicBezTo>
                      <a:pt x="3587" y="366"/>
                      <a:pt x="3685" y="509"/>
                      <a:pt x="3729" y="652"/>
                    </a:cubicBezTo>
                    <a:cubicBezTo>
                      <a:pt x="3747" y="616"/>
                      <a:pt x="3756" y="580"/>
                      <a:pt x="3756" y="536"/>
                    </a:cubicBezTo>
                    <a:cubicBezTo>
                      <a:pt x="3756" y="348"/>
                      <a:pt x="3622" y="134"/>
                      <a:pt x="3471" y="36"/>
                    </a:cubicBezTo>
                    <a:cubicBezTo>
                      <a:pt x="3417" y="12"/>
                      <a:pt x="3372" y="0"/>
                      <a:pt x="3331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576;p60">
                <a:extLst>
                  <a:ext uri="{FF2B5EF4-FFF2-40B4-BE49-F238E27FC236}">
                    <a16:creationId xmlns:a16="http://schemas.microsoft.com/office/drawing/2014/main" id="{64B66CE0-ACF5-47ED-BDC4-1EB5A998A60D}"/>
                  </a:ext>
                </a:extLst>
              </p:cNvPr>
              <p:cNvSpPr/>
              <p:nvPr/>
            </p:nvSpPr>
            <p:spPr>
              <a:xfrm>
                <a:off x="12128591" y="1761943"/>
                <a:ext cx="41" cy="785"/>
              </a:xfrm>
              <a:custGeom>
                <a:avLst/>
                <a:gdLst/>
                <a:ahLst/>
                <a:cxnLst/>
                <a:rect l="l" t="t" r="r" b="b"/>
                <a:pathLst>
                  <a:path w="1" h="19" extrusionOk="0">
                    <a:moveTo>
                      <a:pt x="1" y="10"/>
                    </a:moveTo>
                    <a:lnTo>
                      <a:pt x="1" y="1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577;p60">
                <a:extLst>
                  <a:ext uri="{FF2B5EF4-FFF2-40B4-BE49-F238E27FC236}">
                    <a16:creationId xmlns:a16="http://schemas.microsoft.com/office/drawing/2014/main" id="{2DB90294-B9C7-CC4B-2CF5-8BF73CBD7DCA}"/>
                  </a:ext>
                </a:extLst>
              </p:cNvPr>
              <p:cNvSpPr/>
              <p:nvPr/>
            </p:nvSpPr>
            <p:spPr>
              <a:xfrm>
                <a:off x="12107979" y="1733111"/>
                <a:ext cx="23628" cy="3048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738" extrusionOk="0">
                    <a:moveTo>
                      <a:pt x="157" y="0"/>
                    </a:moveTo>
                    <a:cubicBezTo>
                      <a:pt x="63" y="0"/>
                      <a:pt x="0" y="75"/>
                      <a:pt x="0" y="208"/>
                    </a:cubicBezTo>
                    <a:cubicBezTo>
                      <a:pt x="0" y="387"/>
                      <a:pt x="125" y="610"/>
                      <a:pt x="286" y="699"/>
                    </a:cubicBezTo>
                    <a:cubicBezTo>
                      <a:pt x="333" y="725"/>
                      <a:pt x="376" y="737"/>
                      <a:pt x="415" y="737"/>
                    </a:cubicBezTo>
                    <a:cubicBezTo>
                      <a:pt x="509" y="737"/>
                      <a:pt x="571" y="665"/>
                      <a:pt x="571" y="538"/>
                    </a:cubicBezTo>
                    <a:cubicBezTo>
                      <a:pt x="571" y="351"/>
                      <a:pt x="446" y="128"/>
                      <a:pt x="286" y="39"/>
                    </a:cubicBezTo>
                    <a:cubicBezTo>
                      <a:pt x="239" y="13"/>
                      <a:pt x="196" y="0"/>
                      <a:pt x="157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578;p60">
                <a:extLst>
                  <a:ext uri="{FF2B5EF4-FFF2-40B4-BE49-F238E27FC236}">
                    <a16:creationId xmlns:a16="http://schemas.microsoft.com/office/drawing/2014/main" id="{02B82BAC-0C3E-8E5C-ED87-0EDF6576F885}"/>
                  </a:ext>
                </a:extLst>
              </p:cNvPr>
              <p:cNvSpPr/>
              <p:nvPr/>
            </p:nvSpPr>
            <p:spPr>
              <a:xfrm>
                <a:off x="11808004" y="1739679"/>
                <a:ext cx="319183" cy="156803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3796" extrusionOk="0">
                    <a:moveTo>
                      <a:pt x="7374" y="1"/>
                    </a:moveTo>
                    <a:cubicBezTo>
                      <a:pt x="7321" y="1"/>
                      <a:pt x="7267" y="14"/>
                      <a:pt x="7218" y="40"/>
                    </a:cubicBezTo>
                    <a:lnTo>
                      <a:pt x="1990" y="3091"/>
                    </a:lnTo>
                    <a:cubicBezTo>
                      <a:pt x="1888" y="3148"/>
                      <a:pt x="1778" y="3176"/>
                      <a:pt x="1668" y="3176"/>
                    </a:cubicBezTo>
                    <a:cubicBezTo>
                      <a:pt x="1470" y="3176"/>
                      <a:pt x="1274" y="3085"/>
                      <a:pt x="1142" y="2913"/>
                    </a:cubicBezTo>
                    <a:lnTo>
                      <a:pt x="500" y="2047"/>
                    </a:lnTo>
                    <a:lnTo>
                      <a:pt x="0" y="2422"/>
                    </a:lnTo>
                    <a:lnTo>
                      <a:pt x="652" y="3287"/>
                    </a:lnTo>
                    <a:cubicBezTo>
                      <a:pt x="901" y="3618"/>
                      <a:pt x="1276" y="3796"/>
                      <a:pt x="1669" y="3796"/>
                    </a:cubicBezTo>
                    <a:cubicBezTo>
                      <a:pt x="1883" y="3796"/>
                      <a:pt x="2106" y="3734"/>
                      <a:pt x="2302" y="3618"/>
                    </a:cubicBezTo>
                    <a:lnTo>
                      <a:pt x="7530" y="575"/>
                    </a:lnTo>
                    <a:cubicBezTo>
                      <a:pt x="7681" y="486"/>
                      <a:pt x="7726" y="299"/>
                      <a:pt x="7646" y="156"/>
                    </a:cubicBezTo>
                    <a:cubicBezTo>
                      <a:pt x="7586" y="54"/>
                      <a:pt x="7482" y="1"/>
                      <a:pt x="73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579;p60">
                <a:extLst>
                  <a:ext uri="{FF2B5EF4-FFF2-40B4-BE49-F238E27FC236}">
                    <a16:creationId xmlns:a16="http://schemas.microsoft.com/office/drawing/2014/main" id="{B43CED4E-241B-FBE2-8F85-72274911DCB1}"/>
                  </a:ext>
                </a:extLst>
              </p:cNvPr>
              <p:cNvSpPr/>
              <p:nvPr/>
            </p:nvSpPr>
            <p:spPr>
              <a:xfrm>
                <a:off x="11808004" y="1739679"/>
                <a:ext cx="318068" cy="143296"/>
              </a:xfrm>
              <a:custGeom>
                <a:avLst/>
                <a:gdLst/>
                <a:ahLst/>
                <a:cxnLst/>
                <a:rect l="l" t="t" r="r" b="b"/>
                <a:pathLst>
                  <a:path w="7700" h="3469" extrusionOk="0">
                    <a:moveTo>
                      <a:pt x="7374" y="1"/>
                    </a:moveTo>
                    <a:cubicBezTo>
                      <a:pt x="7321" y="1"/>
                      <a:pt x="7267" y="14"/>
                      <a:pt x="7218" y="40"/>
                    </a:cubicBezTo>
                    <a:lnTo>
                      <a:pt x="1990" y="3091"/>
                    </a:lnTo>
                    <a:cubicBezTo>
                      <a:pt x="1888" y="3148"/>
                      <a:pt x="1778" y="3176"/>
                      <a:pt x="1668" y="3176"/>
                    </a:cubicBezTo>
                    <a:cubicBezTo>
                      <a:pt x="1470" y="3176"/>
                      <a:pt x="1274" y="3085"/>
                      <a:pt x="1142" y="2913"/>
                    </a:cubicBezTo>
                    <a:lnTo>
                      <a:pt x="500" y="2047"/>
                    </a:lnTo>
                    <a:lnTo>
                      <a:pt x="0" y="2422"/>
                    </a:lnTo>
                    <a:lnTo>
                      <a:pt x="143" y="2601"/>
                    </a:lnTo>
                    <a:lnTo>
                      <a:pt x="500" y="2342"/>
                    </a:lnTo>
                    <a:lnTo>
                      <a:pt x="1142" y="3207"/>
                    </a:lnTo>
                    <a:cubicBezTo>
                      <a:pt x="1273" y="3377"/>
                      <a:pt x="1465" y="3468"/>
                      <a:pt x="1660" y="3468"/>
                    </a:cubicBezTo>
                    <a:cubicBezTo>
                      <a:pt x="1772" y="3468"/>
                      <a:pt x="1886" y="3438"/>
                      <a:pt x="1990" y="3377"/>
                    </a:cubicBezTo>
                    <a:lnTo>
                      <a:pt x="7218" y="335"/>
                    </a:lnTo>
                    <a:cubicBezTo>
                      <a:pt x="7268" y="305"/>
                      <a:pt x="7323" y="291"/>
                      <a:pt x="7376" y="291"/>
                    </a:cubicBezTo>
                    <a:cubicBezTo>
                      <a:pt x="7483" y="291"/>
                      <a:pt x="7586" y="347"/>
                      <a:pt x="7646" y="442"/>
                    </a:cubicBezTo>
                    <a:cubicBezTo>
                      <a:pt x="7646" y="451"/>
                      <a:pt x="7646" y="451"/>
                      <a:pt x="7646" y="451"/>
                    </a:cubicBezTo>
                    <a:cubicBezTo>
                      <a:pt x="7699" y="361"/>
                      <a:pt x="7699" y="245"/>
                      <a:pt x="7646" y="156"/>
                    </a:cubicBezTo>
                    <a:cubicBezTo>
                      <a:pt x="7586" y="54"/>
                      <a:pt x="7482" y="1"/>
                      <a:pt x="7374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580;p60">
                <a:extLst>
                  <a:ext uri="{FF2B5EF4-FFF2-40B4-BE49-F238E27FC236}">
                    <a16:creationId xmlns:a16="http://schemas.microsoft.com/office/drawing/2014/main" id="{AC5EB5B1-FAC8-B98B-7A60-D387E356713D}"/>
                  </a:ext>
                </a:extLst>
              </p:cNvPr>
              <p:cNvSpPr/>
              <p:nvPr/>
            </p:nvSpPr>
            <p:spPr>
              <a:xfrm>
                <a:off x="11676811" y="1757895"/>
                <a:ext cx="117602" cy="92157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2231" extrusionOk="0">
                    <a:moveTo>
                      <a:pt x="1" y="1"/>
                    </a:moveTo>
                    <a:cubicBezTo>
                      <a:pt x="143" y="812"/>
                      <a:pt x="491" y="1276"/>
                      <a:pt x="946" y="1499"/>
                    </a:cubicBezTo>
                    <a:lnTo>
                      <a:pt x="1223" y="1606"/>
                    </a:lnTo>
                    <a:lnTo>
                      <a:pt x="2846" y="2231"/>
                    </a:lnTo>
                    <a:lnTo>
                      <a:pt x="2463" y="1615"/>
                    </a:lnTo>
                    <a:lnTo>
                      <a:pt x="1892" y="7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581;p60">
                <a:extLst>
                  <a:ext uri="{FF2B5EF4-FFF2-40B4-BE49-F238E27FC236}">
                    <a16:creationId xmlns:a16="http://schemas.microsoft.com/office/drawing/2014/main" id="{0B98449E-E590-41A1-CD91-4B29C8608F6D}"/>
                  </a:ext>
                </a:extLst>
              </p:cNvPr>
              <p:cNvSpPr/>
              <p:nvPr/>
            </p:nvSpPr>
            <p:spPr>
              <a:xfrm>
                <a:off x="11754924" y="1689366"/>
                <a:ext cx="223019" cy="167915"/>
              </a:xfrm>
              <a:custGeom>
                <a:avLst/>
                <a:gdLst/>
                <a:ahLst/>
                <a:cxnLst/>
                <a:rect l="l" t="t" r="r" b="b"/>
                <a:pathLst>
                  <a:path w="5399" h="4065" extrusionOk="0">
                    <a:moveTo>
                      <a:pt x="4961" y="0"/>
                    </a:moveTo>
                    <a:lnTo>
                      <a:pt x="1" y="2382"/>
                    </a:lnTo>
                    <a:cubicBezTo>
                      <a:pt x="215" y="3653"/>
                      <a:pt x="948" y="4064"/>
                      <a:pt x="1809" y="4064"/>
                    </a:cubicBezTo>
                    <a:cubicBezTo>
                      <a:pt x="3390" y="4064"/>
                      <a:pt x="5398" y="2677"/>
                      <a:pt x="5398" y="2677"/>
                    </a:cubicBezTo>
                    <a:lnTo>
                      <a:pt x="49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582;p60">
                <a:extLst>
                  <a:ext uri="{FF2B5EF4-FFF2-40B4-BE49-F238E27FC236}">
                    <a16:creationId xmlns:a16="http://schemas.microsoft.com/office/drawing/2014/main" id="{4C4BC5C0-91C5-62A8-E7B9-2BDD882200E2}"/>
                  </a:ext>
                </a:extLst>
              </p:cNvPr>
              <p:cNvSpPr/>
              <p:nvPr/>
            </p:nvSpPr>
            <p:spPr>
              <a:xfrm>
                <a:off x="11676811" y="1659501"/>
                <a:ext cx="283039" cy="128301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3106" extrusionOk="0">
                    <a:moveTo>
                      <a:pt x="4961" y="1"/>
                    </a:moveTo>
                    <a:lnTo>
                      <a:pt x="1" y="2383"/>
                    </a:lnTo>
                    <a:lnTo>
                      <a:pt x="1892" y="3105"/>
                    </a:lnTo>
                    <a:lnTo>
                      <a:pt x="6852" y="723"/>
                    </a:lnTo>
                    <a:lnTo>
                      <a:pt x="4961" y="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583;p60">
                <a:extLst>
                  <a:ext uri="{FF2B5EF4-FFF2-40B4-BE49-F238E27FC236}">
                    <a16:creationId xmlns:a16="http://schemas.microsoft.com/office/drawing/2014/main" id="{FC540AB9-00F0-35D1-30C7-9C41163DF01B}"/>
                  </a:ext>
                </a:extLst>
              </p:cNvPr>
              <p:cNvSpPr/>
              <p:nvPr/>
            </p:nvSpPr>
            <p:spPr>
              <a:xfrm>
                <a:off x="11840058" y="1723651"/>
                <a:ext cx="88852" cy="117189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2837" extrusionOk="0">
                    <a:moveTo>
                      <a:pt x="1540" y="0"/>
                    </a:moveTo>
                    <a:cubicBezTo>
                      <a:pt x="1395" y="0"/>
                      <a:pt x="1232" y="46"/>
                      <a:pt x="1062" y="143"/>
                    </a:cubicBezTo>
                    <a:cubicBezTo>
                      <a:pt x="473" y="482"/>
                      <a:pt x="1" y="1302"/>
                      <a:pt x="1" y="1980"/>
                    </a:cubicBezTo>
                    <a:cubicBezTo>
                      <a:pt x="1" y="2319"/>
                      <a:pt x="117" y="2560"/>
                      <a:pt x="313" y="2667"/>
                    </a:cubicBezTo>
                    <a:lnTo>
                      <a:pt x="322" y="2667"/>
                    </a:lnTo>
                    <a:lnTo>
                      <a:pt x="607" y="2837"/>
                    </a:lnTo>
                    <a:lnTo>
                      <a:pt x="589" y="2739"/>
                    </a:lnTo>
                    <a:lnTo>
                      <a:pt x="482" y="2195"/>
                    </a:lnTo>
                    <a:lnTo>
                      <a:pt x="839" y="1071"/>
                    </a:lnTo>
                    <a:lnTo>
                      <a:pt x="1401" y="464"/>
                    </a:lnTo>
                    <a:lnTo>
                      <a:pt x="1829" y="294"/>
                    </a:lnTo>
                    <a:lnTo>
                      <a:pt x="2017" y="268"/>
                    </a:lnTo>
                    <a:lnTo>
                      <a:pt x="2151" y="259"/>
                    </a:lnTo>
                    <a:lnTo>
                      <a:pt x="1856" y="89"/>
                    </a:lnTo>
                    <a:lnTo>
                      <a:pt x="1767" y="45"/>
                    </a:lnTo>
                    <a:cubicBezTo>
                      <a:pt x="1699" y="15"/>
                      <a:pt x="1622" y="0"/>
                      <a:pt x="1540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584;p60">
                <a:extLst>
                  <a:ext uri="{FF2B5EF4-FFF2-40B4-BE49-F238E27FC236}">
                    <a16:creationId xmlns:a16="http://schemas.microsoft.com/office/drawing/2014/main" id="{D203A093-2D33-01D3-23F1-A36204675834}"/>
                  </a:ext>
                </a:extLst>
              </p:cNvPr>
              <p:cNvSpPr/>
              <p:nvPr/>
            </p:nvSpPr>
            <p:spPr>
              <a:xfrm>
                <a:off x="11853690" y="1731293"/>
                <a:ext cx="88109" cy="113224"/>
              </a:xfrm>
              <a:custGeom>
                <a:avLst/>
                <a:gdLst/>
                <a:ahLst/>
                <a:cxnLst/>
                <a:rect l="l" t="t" r="r" b="b"/>
                <a:pathLst>
                  <a:path w="2133" h="2741" extrusionOk="0">
                    <a:moveTo>
                      <a:pt x="1545" y="0"/>
                    </a:moveTo>
                    <a:cubicBezTo>
                      <a:pt x="1403" y="0"/>
                      <a:pt x="1242" y="47"/>
                      <a:pt x="1071" y="145"/>
                    </a:cubicBezTo>
                    <a:cubicBezTo>
                      <a:pt x="482" y="493"/>
                      <a:pt x="1" y="1314"/>
                      <a:pt x="1" y="1983"/>
                    </a:cubicBezTo>
                    <a:cubicBezTo>
                      <a:pt x="1" y="2461"/>
                      <a:pt x="241" y="2740"/>
                      <a:pt x="589" y="2740"/>
                    </a:cubicBezTo>
                    <a:cubicBezTo>
                      <a:pt x="734" y="2740"/>
                      <a:pt x="898" y="2692"/>
                      <a:pt x="1071" y="2589"/>
                    </a:cubicBezTo>
                    <a:cubicBezTo>
                      <a:pt x="1660" y="2250"/>
                      <a:pt x="2133" y="1430"/>
                      <a:pt x="2133" y="761"/>
                    </a:cubicBezTo>
                    <a:cubicBezTo>
                      <a:pt x="2133" y="279"/>
                      <a:pt x="1894" y="0"/>
                      <a:pt x="1545" y="0"/>
                    </a:cubicBezTo>
                    <a:close/>
                  </a:path>
                </a:pathLst>
              </a:custGeom>
              <a:solidFill>
                <a:srgbClr val="1317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585;p60">
                <a:extLst>
                  <a:ext uri="{FF2B5EF4-FFF2-40B4-BE49-F238E27FC236}">
                    <a16:creationId xmlns:a16="http://schemas.microsoft.com/office/drawing/2014/main" id="{32DA0434-46C7-98EB-ABC8-0C6747AB8390}"/>
                  </a:ext>
                </a:extLst>
              </p:cNvPr>
              <p:cNvSpPr/>
              <p:nvPr/>
            </p:nvSpPr>
            <p:spPr>
              <a:xfrm>
                <a:off x="11961296" y="1496171"/>
                <a:ext cx="355699" cy="215006"/>
              </a:xfrm>
              <a:custGeom>
                <a:avLst/>
                <a:gdLst/>
                <a:ahLst/>
                <a:cxnLst/>
                <a:rect l="l" t="t" r="r" b="b"/>
                <a:pathLst>
                  <a:path w="8611" h="5205" extrusionOk="0">
                    <a:moveTo>
                      <a:pt x="5934" y="1"/>
                    </a:moveTo>
                    <a:cubicBezTo>
                      <a:pt x="4642" y="1"/>
                      <a:pt x="3271" y="657"/>
                      <a:pt x="2365" y="1502"/>
                    </a:cubicBezTo>
                    <a:cubicBezTo>
                      <a:pt x="1838" y="1983"/>
                      <a:pt x="1401" y="2545"/>
                      <a:pt x="982" y="3116"/>
                    </a:cubicBezTo>
                    <a:cubicBezTo>
                      <a:pt x="688" y="3527"/>
                      <a:pt x="1" y="4258"/>
                      <a:pt x="188" y="4802"/>
                    </a:cubicBezTo>
                    <a:cubicBezTo>
                      <a:pt x="215" y="4883"/>
                      <a:pt x="259" y="4963"/>
                      <a:pt x="331" y="5016"/>
                    </a:cubicBezTo>
                    <a:cubicBezTo>
                      <a:pt x="402" y="5070"/>
                      <a:pt x="482" y="5106"/>
                      <a:pt x="572" y="5123"/>
                    </a:cubicBezTo>
                    <a:cubicBezTo>
                      <a:pt x="580" y="5132"/>
                      <a:pt x="589" y="5132"/>
                      <a:pt x="598" y="5132"/>
                    </a:cubicBezTo>
                    <a:cubicBezTo>
                      <a:pt x="790" y="5182"/>
                      <a:pt x="987" y="5205"/>
                      <a:pt x="1185" y="5205"/>
                    </a:cubicBezTo>
                    <a:cubicBezTo>
                      <a:pt x="1593" y="5205"/>
                      <a:pt x="2004" y="5107"/>
                      <a:pt x="2383" y="4945"/>
                    </a:cubicBezTo>
                    <a:cubicBezTo>
                      <a:pt x="2427" y="4918"/>
                      <a:pt x="2481" y="4900"/>
                      <a:pt x="2525" y="4874"/>
                    </a:cubicBezTo>
                    <a:cubicBezTo>
                      <a:pt x="3069" y="4606"/>
                      <a:pt x="3712" y="4142"/>
                      <a:pt x="4042" y="3616"/>
                    </a:cubicBezTo>
                    <a:cubicBezTo>
                      <a:pt x="4443" y="2965"/>
                      <a:pt x="5095" y="2376"/>
                      <a:pt x="5790" y="2046"/>
                    </a:cubicBezTo>
                    <a:cubicBezTo>
                      <a:pt x="6181" y="1859"/>
                      <a:pt x="6608" y="1758"/>
                      <a:pt x="7038" y="1758"/>
                    </a:cubicBezTo>
                    <a:cubicBezTo>
                      <a:pt x="7247" y="1758"/>
                      <a:pt x="7457" y="1782"/>
                      <a:pt x="7664" y="1832"/>
                    </a:cubicBezTo>
                    <a:cubicBezTo>
                      <a:pt x="7808" y="1866"/>
                      <a:pt x="8098" y="1977"/>
                      <a:pt x="8314" y="1977"/>
                    </a:cubicBezTo>
                    <a:cubicBezTo>
                      <a:pt x="8485" y="1977"/>
                      <a:pt x="8610" y="1908"/>
                      <a:pt x="8583" y="1680"/>
                    </a:cubicBezTo>
                    <a:cubicBezTo>
                      <a:pt x="8574" y="1635"/>
                      <a:pt x="8565" y="1591"/>
                      <a:pt x="8556" y="1546"/>
                    </a:cubicBezTo>
                    <a:cubicBezTo>
                      <a:pt x="8520" y="1403"/>
                      <a:pt x="8449" y="1278"/>
                      <a:pt x="8377" y="1154"/>
                    </a:cubicBezTo>
                    <a:cubicBezTo>
                      <a:pt x="7985" y="493"/>
                      <a:pt x="7244" y="163"/>
                      <a:pt x="6513" y="47"/>
                    </a:cubicBezTo>
                    <a:cubicBezTo>
                      <a:pt x="6323" y="16"/>
                      <a:pt x="6129" y="1"/>
                      <a:pt x="59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586;p60">
                <a:extLst>
                  <a:ext uri="{FF2B5EF4-FFF2-40B4-BE49-F238E27FC236}">
                    <a16:creationId xmlns:a16="http://schemas.microsoft.com/office/drawing/2014/main" id="{8B4B3DE2-C954-BEF4-9558-CE1A1B0B7117}"/>
                  </a:ext>
                </a:extLst>
              </p:cNvPr>
              <p:cNvSpPr/>
              <p:nvPr/>
            </p:nvSpPr>
            <p:spPr>
              <a:xfrm>
                <a:off x="11984883" y="1546897"/>
                <a:ext cx="332112" cy="164280"/>
              </a:xfrm>
              <a:custGeom>
                <a:avLst/>
                <a:gdLst/>
                <a:ahLst/>
                <a:cxnLst/>
                <a:rect l="l" t="t" r="r" b="b"/>
                <a:pathLst>
                  <a:path w="8040" h="3977" extrusionOk="0">
                    <a:moveTo>
                      <a:pt x="6259" y="1"/>
                    </a:moveTo>
                    <a:cubicBezTo>
                      <a:pt x="5896" y="1"/>
                      <a:pt x="5535" y="63"/>
                      <a:pt x="5184" y="229"/>
                    </a:cubicBezTo>
                    <a:cubicBezTo>
                      <a:pt x="5032" y="309"/>
                      <a:pt x="4871" y="363"/>
                      <a:pt x="4720" y="452"/>
                    </a:cubicBezTo>
                    <a:cubicBezTo>
                      <a:pt x="4006" y="889"/>
                      <a:pt x="3355" y="1424"/>
                      <a:pt x="2811" y="2076"/>
                    </a:cubicBezTo>
                    <a:cubicBezTo>
                      <a:pt x="2802" y="2084"/>
                      <a:pt x="2793" y="2093"/>
                      <a:pt x="2784" y="2102"/>
                    </a:cubicBezTo>
                    <a:cubicBezTo>
                      <a:pt x="2659" y="2263"/>
                      <a:pt x="2543" y="2423"/>
                      <a:pt x="2418" y="2575"/>
                    </a:cubicBezTo>
                    <a:cubicBezTo>
                      <a:pt x="2043" y="3021"/>
                      <a:pt x="1642" y="3316"/>
                      <a:pt x="1098" y="3512"/>
                    </a:cubicBezTo>
                    <a:cubicBezTo>
                      <a:pt x="732" y="3646"/>
                      <a:pt x="340" y="3717"/>
                      <a:pt x="1" y="3895"/>
                    </a:cubicBezTo>
                    <a:cubicBezTo>
                      <a:pt x="9" y="3904"/>
                      <a:pt x="18" y="3904"/>
                      <a:pt x="27" y="3904"/>
                    </a:cubicBezTo>
                    <a:cubicBezTo>
                      <a:pt x="219" y="3954"/>
                      <a:pt x="416" y="3977"/>
                      <a:pt x="614" y="3977"/>
                    </a:cubicBezTo>
                    <a:cubicBezTo>
                      <a:pt x="1022" y="3977"/>
                      <a:pt x="1433" y="3879"/>
                      <a:pt x="1812" y="3717"/>
                    </a:cubicBezTo>
                    <a:cubicBezTo>
                      <a:pt x="1856" y="3690"/>
                      <a:pt x="1910" y="3672"/>
                      <a:pt x="1954" y="3646"/>
                    </a:cubicBezTo>
                    <a:cubicBezTo>
                      <a:pt x="2498" y="3378"/>
                      <a:pt x="3141" y="2914"/>
                      <a:pt x="3471" y="2388"/>
                    </a:cubicBezTo>
                    <a:cubicBezTo>
                      <a:pt x="3872" y="1737"/>
                      <a:pt x="4524" y="1148"/>
                      <a:pt x="5219" y="818"/>
                    </a:cubicBezTo>
                    <a:cubicBezTo>
                      <a:pt x="5610" y="631"/>
                      <a:pt x="6037" y="530"/>
                      <a:pt x="6467" y="530"/>
                    </a:cubicBezTo>
                    <a:cubicBezTo>
                      <a:pt x="6676" y="530"/>
                      <a:pt x="6886" y="554"/>
                      <a:pt x="7093" y="604"/>
                    </a:cubicBezTo>
                    <a:cubicBezTo>
                      <a:pt x="7237" y="638"/>
                      <a:pt x="7527" y="749"/>
                      <a:pt x="7743" y="749"/>
                    </a:cubicBezTo>
                    <a:cubicBezTo>
                      <a:pt x="7914" y="749"/>
                      <a:pt x="8039" y="680"/>
                      <a:pt x="8012" y="452"/>
                    </a:cubicBezTo>
                    <a:cubicBezTo>
                      <a:pt x="8003" y="407"/>
                      <a:pt x="7994" y="363"/>
                      <a:pt x="7985" y="318"/>
                    </a:cubicBezTo>
                    <a:cubicBezTo>
                      <a:pt x="7421" y="159"/>
                      <a:pt x="6837" y="1"/>
                      <a:pt x="6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587;p60">
                <a:extLst>
                  <a:ext uri="{FF2B5EF4-FFF2-40B4-BE49-F238E27FC236}">
                    <a16:creationId xmlns:a16="http://schemas.microsoft.com/office/drawing/2014/main" id="{D4BE45C9-E390-959B-8359-42AF19073B14}"/>
                  </a:ext>
                </a:extLst>
              </p:cNvPr>
              <p:cNvSpPr/>
              <p:nvPr/>
            </p:nvSpPr>
            <p:spPr>
              <a:xfrm>
                <a:off x="11845222" y="1492949"/>
                <a:ext cx="344587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8342" h="6057" extrusionOk="0">
                    <a:moveTo>
                      <a:pt x="6655" y="1"/>
                    </a:moveTo>
                    <a:cubicBezTo>
                      <a:pt x="6602" y="1"/>
                      <a:pt x="6548" y="6"/>
                      <a:pt x="6495" y="18"/>
                    </a:cubicBezTo>
                    <a:cubicBezTo>
                      <a:pt x="6433" y="36"/>
                      <a:pt x="6361" y="54"/>
                      <a:pt x="6299" y="81"/>
                    </a:cubicBezTo>
                    <a:cubicBezTo>
                      <a:pt x="6076" y="179"/>
                      <a:pt x="5853" y="313"/>
                      <a:pt x="5656" y="464"/>
                    </a:cubicBezTo>
                    <a:cubicBezTo>
                      <a:pt x="5362" y="580"/>
                      <a:pt x="5077" y="723"/>
                      <a:pt x="4809" y="884"/>
                    </a:cubicBezTo>
                    <a:cubicBezTo>
                      <a:pt x="3970" y="1392"/>
                      <a:pt x="3221" y="2052"/>
                      <a:pt x="2329" y="2454"/>
                    </a:cubicBezTo>
                    <a:cubicBezTo>
                      <a:pt x="1829" y="2686"/>
                      <a:pt x="464" y="2828"/>
                      <a:pt x="170" y="3328"/>
                    </a:cubicBezTo>
                    <a:cubicBezTo>
                      <a:pt x="0" y="3613"/>
                      <a:pt x="197" y="4309"/>
                      <a:pt x="241" y="4622"/>
                    </a:cubicBezTo>
                    <a:cubicBezTo>
                      <a:pt x="378" y="5556"/>
                      <a:pt x="1106" y="6056"/>
                      <a:pt x="1972" y="6056"/>
                    </a:cubicBezTo>
                    <a:cubicBezTo>
                      <a:pt x="2180" y="6056"/>
                      <a:pt x="2396" y="6027"/>
                      <a:pt x="2614" y="5969"/>
                    </a:cubicBezTo>
                    <a:cubicBezTo>
                      <a:pt x="3908" y="5630"/>
                      <a:pt x="4729" y="4443"/>
                      <a:pt x="5523" y="3453"/>
                    </a:cubicBezTo>
                    <a:cubicBezTo>
                      <a:pt x="5888" y="2989"/>
                      <a:pt x="6236" y="2516"/>
                      <a:pt x="6763" y="2222"/>
                    </a:cubicBezTo>
                    <a:cubicBezTo>
                      <a:pt x="7298" y="1918"/>
                      <a:pt x="8342" y="1553"/>
                      <a:pt x="7851" y="732"/>
                    </a:cubicBezTo>
                    <a:cubicBezTo>
                      <a:pt x="7717" y="509"/>
                      <a:pt x="7521" y="322"/>
                      <a:pt x="7289" y="197"/>
                    </a:cubicBezTo>
                    <a:cubicBezTo>
                      <a:pt x="7094" y="96"/>
                      <a:pt x="6877" y="1"/>
                      <a:pt x="6655" y="1"/>
                    </a:cubicBezTo>
                    <a:close/>
                  </a:path>
                </a:pathLst>
              </a:custGeom>
              <a:solidFill>
                <a:srgbClr val="1317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588;p60">
                <a:extLst>
                  <a:ext uri="{FF2B5EF4-FFF2-40B4-BE49-F238E27FC236}">
                    <a16:creationId xmlns:a16="http://schemas.microsoft.com/office/drawing/2014/main" id="{19C88B37-A244-D52F-429B-3B22ADA53865}"/>
                  </a:ext>
                </a:extLst>
              </p:cNvPr>
              <p:cNvSpPr/>
              <p:nvPr/>
            </p:nvSpPr>
            <p:spPr>
              <a:xfrm>
                <a:off x="11866206" y="1493651"/>
                <a:ext cx="291466" cy="198648"/>
              </a:xfrm>
              <a:custGeom>
                <a:avLst/>
                <a:gdLst/>
                <a:ahLst/>
                <a:cxnLst/>
                <a:rect l="l" t="t" r="r" b="b"/>
                <a:pathLst>
                  <a:path w="7056" h="4809" extrusionOk="0">
                    <a:moveTo>
                      <a:pt x="5922" y="0"/>
                    </a:moveTo>
                    <a:cubicBezTo>
                      <a:pt x="5908" y="0"/>
                      <a:pt x="5894" y="0"/>
                      <a:pt x="5880" y="1"/>
                    </a:cubicBezTo>
                    <a:cubicBezTo>
                      <a:pt x="5791" y="1"/>
                      <a:pt x="5702" y="19"/>
                      <a:pt x="5612" y="28"/>
                    </a:cubicBezTo>
                    <a:cubicBezTo>
                      <a:pt x="5113" y="108"/>
                      <a:pt x="4640" y="322"/>
                      <a:pt x="4212" y="581"/>
                    </a:cubicBezTo>
                    <a:cubicBezTo>
                      <a:pt x="3462" y="1036"/>
                      <a:pt x="2802" y="1625"/>
                      <a:pt x="2017" y="1973"/>
                    </a:cubicBezTo>
                    <a:cubicBezTo>
                      <a:pt x="1669" y="2133"/>
                      <a:pt x="1" y="2303"/>
                      <a:pt x="188" y="2910"/>
                    </a:cubicBezTo>
                    <a:cubicBezTo>
                      <a:pt x="224" y="3017"/>
                      <a:pt x="331" y="3079"/>
                      <a:pt x="429" y="3124"/>
                    </a:cubicBezTo>
                    <a:cubicBezTo>
                      <a:pt x="741" y="3275"/>
                      <a:pt x="1107" y="3338"/>
                      <a:pt x="1384" y="3552"/>
                    </a:cubicBezTo>
                    <a:cubicBezTo>
                      <a:pt x="1580" y="3704"/>
                      <a:pt x="1714" y="3918"/>
                      <a:pt x="1857" y="4132"/>
                    </a:cubicBezTo>
                    <a:cubicBezTo>
                      <a:pt x="1990" y="4337"/>
                      <a:pt x="2142" y="4551"/>
                      <a:pt x="2356" y="4694"/>
                    </a:cubicBezTo>
                    <a:cubicBezTo>
                      <a:pt x="2480" y="4774"/>
                      <a:pt x="2602" y="4808"/>
                      <a:pt x="2721" y="4808"/>
                    </a:cubicBezTo>
                    <a:cubicBezTo>
                      <a:pt x="3089" y="4808"/>
                      <a:pt x="3425" y="4484"/>
                      <a:pt x="3694" y="4221"/>
                    </a:cubicBezTo>
                    <a:cubicBezTo>
                      <a:pt x="4114" y="3811"/>
                      <a:pt x="4470" y="3329"/>
                      <a:pt x="4836" y="2856"/>
                    </a:cubicBezTo>
                    <a:cubicBezTo>
                      <a:pt x="5166" y="2446"/>
                      <a:pt x="5478" y="2026"/>
                      <a:pt x="5942" y="1768"/>
                    </a:cubicBezTo>
                    <a:cubicBezTo>
                      <a:pt x="6308" y="1554"/>
                      <a:pt x="6950" y="1375"/>
                      <a:pt x="7004" y="876"/>
                    </a:cubicBezTo>
                    <a:cubicBezTo>
                      <a:pt x="7056" y="384"/>
                      <a:pt x="6356" y="0"/>
                      <a:pt x="59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589;p60">
                <a:extLst>
                  <a:ext uri="{FF2B5EF4-FFF2-40B4-BE49-F238E27FC236}">
                    <a16:creationId xmlns:a16="http://schemas.microsoft.com/office/drawing/2014/main" id="{A1665B5B-9882-1487-407E-A4A54BF40E1C}"/>
                  </a:ext>
                </a:extLst>
              </p:cNvPr>
              <p:cNvSpPr/>
              <p:nvPr/>
            </p:nvSpPr>
            <p:spPr>
              <a:xfrm>
                <a:off x="11627077" y="1592748"/>
                <a:ext cx="322859" cy="194765"/>
              </a:xfrm>
              <a:custGeom>
                <a:avLst/>
                <a:gdLst/>
                <a:ahLst/>
                <a:cxnLst/>
                <a:rect l="l" t="t" r="r" b="b"/>
                <a:pathLst>
                  <a:path w="7816" h="4715" extrusionOk="0">
                    <a:moveTo>
                      <a:pt x="4014" y="0"/>
                    </a:moveTo>
                    <a:cubicBezTo>
                      <a:pt x="3069" y="0"/>
                      <a:pt x="2123" y="236"/>
                      <a:pt x="1329" y="760"/>
                    </a:cubicBezTo>
                    <a:cubicBezTo>
                      <a:pt x="812" y="1108"/>
                      <a:pt x="45" y="1688"/>
                      <a:pt x="18" y="2384"/>
                    </a:cubicBezTo>
                    <a:cubicBezTo>
                      <a:pt x="0" y="2732"/>
                      <a:pt x="36" y="3089"/>
                      <a:pt x="143" y="3401"/>
                    </a:cubicBezTo>
                    <a:cubicBezTo>
                      <a:pt x="259" y="3704"/>
                      <a:pt x="428" y="3981"/>
                      <a:pt x="705" y="4195"/>
                    </a:cubicBezTo>
                    <a:cubicBezTo>
                      <a:pt x="723" y="4213"/>
                      <a:pt x="741" y="4222"/>
                      <a:pt x="758" y="4240"/>
                    </a:cubicBezTo>
                    <a:cubicBezTo>
                      <a:pt x="999" y="4409"/>
                      <a:pt x="1276" y="4525"/>
                      <a:pt x="1552" y="4641"/>
                    </a:cubicBezTo>
                    <a:cubicBezTo>
                      <a:pt x="1696" y="4699"/>
                      <a:pt x="1869" y="4715"/>
                      <a:pt x="2041" y="4715"/>
                    </a:cubicBezTo>
                    <a:cubicBezTo>
                      <a:pt x="2190" y="4715"/>
                      <a:pt x="2339" y="4703"/>
                      <a:pt x="2471" y="4695"/>
                    </a:cubicBezTo>
                    <a:cubicBezTo>
                      <a:pt x="3158" y="4659"/>
                      <a:pt x="3827" y="4507"/>
                      <a:pt x="4470" y="4275"/>
                    </a:cubicBezTo>
                    <a:cubicBezTo>
                      <a:pt x="5201" y="4017"/>
                      <a:pt x="5897" y="3660"/>
                      <a:pt x="6566" y="3267"/>
                    </a:cubicBezTo>
                    <a:cubicBezTo>
                      <a:pt x="7075" y="2973"/>
                      <a:pt x="7708" y="2687"/>
                      <a:pt x="7797" y="2036"/>
                    </a:cubicBezTo>
                    <a:cubicBezTo>
                      <a:pt x="7797" y="2009"/>
                      <a:pt x="7797" y="1983"/>
                      <a:pt x="7806" y="1956"/>
                    </a:cubicBezTo>
                    <a:cubicBezTo>
                      <a:pt x="7806" y="1813"/>
                      <a:pt x="7815" y="1679"/>
                      <a:pt x="7788" y="1563"/>
                    </a:cubicBezTo>
                    <a:cubicBezTo>
                      <a:pt x="7762" y="1403"/>
                      <a:pt x="7699" y="1251"/>
                      <a:pt x="7547" y="1135"/>
                    </a:cubicBezTo>
                    <a:cubicBezTo>
                      <a:pt x="7307" y="939"/>
                      <a:pt x="7021" y="787"/>
                      <a:pt x="6753" y="653"/>
                    </a:cubicBezTo>
                    <a:cubicBezTo>
                      <a:pt x="6182" y="368"/>
                      <a:pt x="5558" y="172"/>
                      <a:pt x="4934" y="73"/>
                    </a:cubicBezTo>
                    <a:cubicBezTo>
                      <a:pt x="4631" y="25"/>
                      <a:pt x="4323" y="0"/>
                      <a:pt x="40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590;p60">
                <a:extLst>
                  <a:ext uri="{FF2B5EF4-FFF2-40B4-BE49-F238E27FC236}">
                    <a16:creationId xmlns:a16="http://schemas.microsoft.com/office/drawing/2014/main" id="{9BE17A47-6FF1-3323-C5A2-68FB721DFD5E}"/>
                  </a:ext>
                </a:extLst>
              </p:cNvPr>
              <p:cNvSpPr/>
              <p:nvPr/>
            </p:nvSpPr>
            <p:spPr>
              <a:xfrm>
                <a:off x="11663180" y="1660740"/>
                <a:ext cx="286385" cy="126773"/>
              </a:xfrm>
              <a:custGeom>
                <a:avLst/>
                <a:gdLst/>
                <a:ahLst/>
                <a:cxnLst/>
                <a:rect l="l" t="t" r="r" b="b"/>
                <a:pathLst>
                  <a:path w="6933" h="3069" extrusionOk="0">
                    <a:moveTo>
                      <a:pt x="4819" y="1"/>
                    </a:moveTo>
                    <a:cubicBezTo>
                      <a:pt x="4003" y="1"/>
                      <a:pt x="3180" y="125"/>
                      <a:pt x="2400" y="319"/>
                    </a:cubicBezTo>
                    <a:cubicBezTo>
                      <a:pt x="1865" y="453"/>
                      <a:pt x="1330" y="631"/>
                      <a:pt x="884" y="952"/>
                    </a:cubicBezTo>
                    <a:cubicBezTo>
                      <a:pt x="429" y="1273"/>
                      <a:pt x="72" y="1755"/>
                      <a:pt x="18" y="2308"/>
                    </a:cubicBezTo>
                    <a:cubicBezTo>
                      <a:pt x="9" y="2379"/>
                      <a:pt x="0" y="2451"/>
                      <a:pt x="9" y="2531"/>
                    </a:cubicBezTo>
                    <a:cubicBezTo>
                      <a:pt x="18" y="2602"/>
                      <a:pt x="45" y="2674"/>
                      <a:pt x="99" y="2727"/>
                    </a:cubicBezTo>
                    <a:cubicBezTo>
                      <a:pt x="232" y="2852"/>
                      <a:pt x="509" y="2924"/>
                      <a:pt x="678" y="2995"/>
                    </a:cubicBezTo>
                    <a:cubicBezTo>
                      <a:pt x="822" y="3053"/>
                      <a:pt x="995" y="3069"/>
                      <a:pt x="1167" y="3069"/>
                    </a:cubicBezTo>
                    <a:cubicBezTo>
                      <a:pt x="1316" y="3069"/>
                      <a:pt x="1465" y="3057"/>
                      <a:pt x="1597" y="3049"/>
                    </a:cubicBezTo>
                    <a:cubicBezTo>
                      <a:pt x="2284" y="3013"/>
                      <a:pt x="2953" y="2861"/>
                      <a:pt x="3596" y="2629"/>
                    </a:cubicBezTo>
                    <a:cubicBezTo>
                      <a:pt x="4327" y="2371"/>
                      <a:pt x="5023" y="2014"/>
                      <a:pt x="5692" y="1621"/>
                    </a:cubicBezTo>
                    <a:cubicBezTo>
                      <a:pt x="6201" y="1327"/>
                      <a:pt x="6834" y="1041"/>
                      <a:pt x="6923" y="390"/>
                    </a:cubicBezTo>
                    <a:cubicBezTo>
                      <a:pt x="6932" y="283"/>
                      <a:pt x="6281" y="149"/>
                      <a:pt x="6192" y="131"/>
                    </a:cubicBezTo>
                    <a:cubicBezTo>
                      <a:pt x="5743" y="41"/>
                      <a:pt x="5282" y="1"/>
                      <a:pt x="48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591;p60">
                <a:extLst>
                  <a:ext uri="{FF2B5EF4-FFF2-40B4-BE49-F238E27FC236}">
                    <a16:creationId xmlns:a16="http://schemas.microsoft.com/office/drawing/2014/main" id="{B427422B-1FA8-1B0C-EB8C-EECD62BC53E3}"/>
                  </a:ext>
                </a:extLst>
              </p:cNvPr>
              <p:cNvSpPr/>
              <p:nvPr/>
            </p:nvSpPr>
            <p:spPr>
              <a:xfrm>
                <a:off x="11499189" y="1292855"/>
                <a:ext cx="99551" cy="7224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1749" extrusionOk="0">
                    <a:moveTo>
                      <a:pt x="357" y="1"/>
                    </a:moveTo>
                    <a:cubicBezTo>
                      <a:pt x="323" y="1"/>
                      <a:pt x="284" y="15"/>
                      <a:pt x="241" y="45"/>
                    </a:cubicBezTo>
                    <a:cubicBezTo>
                      <a:pt x="108" y="134"/>
                      <a:pt x="1" y="366"/>
                      <a:pt x="18" y="562"/>
                    </a:cubicBezTo>
                    <a:cubicBezTo>
                      <a:pt x="27" y="669"/>
                      <a:pt x="72" y="750"/>
                      <a:pt x="125" y="777"/>
                    </a:cubicBezTo>
                    <a:lnTo>
                      <a:pt x="2115" y="1749"/>
                    </a:lnTo>
                    <a:lnTo>
                      <a:pt x="2115" y="1695"/>
                    </a:lnTo>
                    <a:cubicBezTo>
                      <a:pt x="2133" y="1686"/>
                      <a:pt x="2151" y="1678"/>
                      <a:pt x="2168" y="1669"/>
                    </a:cubicBezTo>
                    <a:cubicBezTo>
                      <a:pt x="2311" y="1570"/>
                      <a:pt x="2409" y="1339"/>
                      <a:pt x="2400" y="1142"/>
                    </a:cubicBezTo>
                    <a:cubicBezTo>
                      <a:pt x="2391" y="1098"/>
                      <a:pt x="2383" y="1053"/>
                      <a:pt x="2365" y="1017"/>
                    </a:cubicBezTo>
                    <a:lnTo>
                      <a:pt x="2409" y="1000"/>
                    </a:lnTo>
                    <a:lnTo>
                      <a:pt x="429" y="27"/>
                    </a:lnTo>
                    <a:cubicBezTo>
                      <a:pt x="420" y="18"/>
                      <a:pt x="411" y="18"/>
                      <a:pt x="402" y="9"/>
                    </a:cubicBezTo>
                    <a:cubicBezTo>
                      <a:pt x="388" y="4"/>
                      <a:pt x="373" y="1"/>
                      <a:pt x="357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592;p60">
                <a:extLst>
                  <a:ext uri="{FF2B5EF4-FFF2-40B4-BE49-F238E27FC236}">
                    <a16:creationId xmlns:a16="http://schemas.microsoft.com/office/drawing/2014/main" id="{B1475B29-21A2-AE08-EC2C-E5EFF29C21C0}"/>
                  </a:ext>
                </a:extLst>
              </p:cNvPr>
              <p:cNvSpPr/>
              <p:nvPr/>
            </p:nvSpPr>
            <p:spPr>
              <a:xfrm>
                <a:off x="11499561" y="1299465"/>
                <a:ext cx="97692" cy="65638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1589" extrusionOk="0">
                    <a:moveTo>
                      <a:pt x="116" y="1"/>
                    </a:moveTo>
                    <a:lnTo>
                      <a:pt x="116" y="1"/>
                    </a:lnTo>
                    <a:cubicBezTo>
                      <a:pt x="45" y="117"/>
                      <a:pt x="1" y="269"/>
                      <a:pt x="9" y="402"/>
                    </a:cubicBezTo>
                    <a:cubicBezTo>
                      <a:pt x="18" y="509"/>
                      <a:pt x="63" y="590"/>
                      <a:pt x="116" y="617"/>
                    </a:cubicBezTo>
                    <a:lnTo>
                      <a:pt x="2106" y="1589"/>
                    </a:lnTo>
                    <a:lnTo>
                      <a:pt x="2106" y="1535"/>
                    </a:lnTo>
                    <a:cubicBezTo>
                      <a:pt x="2124" y="1526"/>
                      <a:pt x="2142" y="1518"/>
                      <a:pt x="2159" y="1509"/>
                    </a:cubicBezTo>
                    <a:cubicBezTo>
                      <a:pt x="2258" y="1446"/>
                      <a:pt x="2329" y="1312"/>
                      <a:pt x="2365" y="1179"/>
                    </a:cubicBezTo>
                    <a:lnTo>
                      <a:pt x="2365" y="1179"/>
                    </a:lnTo>
                    <a:cubicBezTo>
                      <a:pt x="2329" y="1232"/>
                      <a:pt x="2293" y="1277"/>
                      <a:pt x="2249" y="1303"/>
                    </a:cubicBezTo>
                    <a:cubicBezTo>
                      <a:pt x="2231" y="1312"/>
                      <a:pt x="2213" y="1321"/>
                      <a:pt x="2195" y="1330"/>
                    </a:cubicBezTo>
                    <a:lnTo>
                      <a:pt x="2195" y="1384"/>
                    </a:lnTo>
                    <a:lnTo>
                      <a:pt x="215" y="411"/>
                    </a:lnTo>
                    <a:cubicBezTo>
                      <a:pt x="152" y="385"/>
                      <a:pt x="108" y="313"/>
                      <a:pt x="99" y="197"/>
                    </a:cubicBezTo>
                    <a:cubicBezTo>
                      <a:pt x="90" y="135"/>
                      <a:pt x="99" y="72"/>
                      <a:pt x="116" y="1"/>
                    </a:cubicBez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593;p60">
                <a:extLst>
                  <a:ext uri="{FF2B5EF4-FFF2-40B4-BE49-F238E27FC236}">
                    <a16:creationId xmlns:a16="http://schemas.microsoft.com/office/drawing/2014/main" id="{A10D15D8-CAD1-7E7D-D085-426B65308A92}"/>
                  </a:ext>
                </a:extLst>
              </p:cNvPr>
              <p:cNvSpPr/>
              <p:nvPr/>
            </p:nvSpPr>
            <p:spPr>
              <a:xfrm>
                <a:off x="11581019" y="1333130"/>
                <a:ext cx="21769" cy="32261"/>
              </a:xfrm>
              <a:custGeom>
                <a:avLst/>
                <a:gdLst/>
                <a:ahLst/>
                <a:cxnLst/>
                <a:rect l="l" t="t" r="r" b="b"/>
                <a:pathLst>
                  <a:path w="527" h="781" extrusionOk="0">
                    <a:moveTo>
                      <a:pt x="353" y="0"/>
                    </a:moveTo>
                    <a:cubicBezTo>
                      <a:pt x="318" y="0"/>
                      <a:pt x="280" y="14"/>
                      <a:pt x="241" y="42"/>
                    </a:cubicBezTo>
                    <a:cubicBezTo>
                      <a:pt x="98" y="132"/>
                      <a:pt x="0" y="364"/>
                      <a:pt x="9" y="560"/>
                    </a:cubicBezTo>
                    <a:cubicBezTo>
                      <a:pt x="22" y="699"/>
                      <a:pt x="88" y="780"/>
                      <a:pt x="174" y="780"/>
                    </a:cubicBezTo>
                    <a:cubicBezTo>
                      <a:pt x="209" y="780"/>
                      <a:pt x="247" y="767"/>
                      <a:pt x="286" y="738"/>
                    </a:cubicBezTo>
                    <a:cubicBezTo>
                      <a:pt x="428" y="649"/>
                      <a:pt x="526" y="417"/>
                      <a:pt x="517" y="221"/>
                    </a:cubicBezTo>
                    <a:cubicBezTo>
                      <a:pt x="505" y="81"/>
                      <a:pt x="438" y="0"/>
                      <a:pt x="353" y="0"/>
                    </a:cubicBezTo>
                    <a:close/>
                  </a:path>
                </a:pathLst>
              </a:custGeom>
              <a:solidFill>
                <a:srgbClr val="E0A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594;p60">
                <a:extLst>
                  <a:ext uri="{FF2B5EF4-FFF2-40B4-BE49-F238E27FC236}">
                    <a16:creationId xmlns:a16="http://schemas.microsoft.com/office/drawing/2014/main" id="{5160F2D3-36E2-DA3C-D393-BC19440AF292}"/>
                  </a:ext>
                </a:extLst>
              </p:cNvPr>
              <p:cNvSpPr/>
              <p:nvPr/>
            </p:nvSpPr>
            <p:spPr>
              <a:xfrm>
                <a:off x="11568462" y="1323093"/>
                <a:ext cx="34327" cy="49032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187" extrusionOk="0">
                    <a:moveTo>
                      <a:pt x="489" y="0"/>
                    </a:moveTo>
                    <a:cubicBezTo>
                      <a:pt x="438" y="0"/>
                      <a:pt x="387" y="16"/>
                      <a:pt x="331" y="53"/>
                    </a:cubicBezTo>
                    <a:cubicBezTo>
                      <a:pt x="143" y="178"/>
                      <a:pt x="1" y="499"/>
                      <a:pt x="19" y="767"/>
                    </a:cubicBezTo>
                    <a:cubicBezTo>
                      <a:pt x="28" y="919"/>
                      <a:pt x="90" y="1026"/>
                      <a:pt x="179" y="1062"/>
                    </a:cubicBezTo>
                    <a:lnTo>
                      <a:pt x="420" y="1186"/>
                    </a:lnTo>
                    <a:lnTo>
                      <a:pt x="429" y="1106"/>
                    </a:lnTo>
                    <a:cubicBezTo>
                      <a:pt x="447" y="1097"/>
                      <a:pt x="474" y="1088"/>
                      <a:pt x="500" y="1070"/>
                    </a:cubicBezTo>
                    <a:cubicBezTo>
                      <a:pt x="688" y="946"/>
                      <a:pt x="830" y="615"/>
                      <a:pt x="813" y="357"/>
                    </a:cubicBezTo>
                    <a:cubicBezTo>
                      <a:pt x="804" y="285"/>
                      <a:pt x="795" y="223"/>
                      <a:pt x="768" y="178"/>
                    </a:cubicBezTo>
                    <a:lnTo>
                      <a:pt x="830" y="152"/>
                    </a:lnTo>
                    <a:lnTo>
                      <a:pt x="590" y="27"/>
                    </a:lnTo>
                    <a:cubicBezTo>
                      <a:pt x="581" y="18"/>
                      <a:pt x="563" y="18"/>
                      <a:pt x="554" y="9"/>
                    </a:cubicBezTo>
                    <a:cubicBezTo>
                      <a:pt x="532" y="3"/>
                      <a:pt x="511" y="0"/>
                      <a:pt x="489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595;p60">
                <a:extLst>
                  <a:ext uri="{FF2B5EF4-FFF2-40B4-BE49-F238E27FC236}">
                    <a16:creationId xmlns:a16="http://schemas.microsoft.com/office/drawing/2014/main" id="{0083ADA5-C281-FF6D-9C8E-D68B98FFE380}"/>
                  </a:ext>
                </a:extLst>
              </p:cNvPr>
              <p:cNvSpPr/>
              <p:nvPr/>
            </p:nvSpPr>
            <p:spPr>
              <a:xfrm>
                <a:off x="11569205" y="1331561"/>
                <a:ext cx="33583" cy="4056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982" extrusionOk="0">
                    <a:moveTo>
                      <a:pt x="759" y="0"/>
                    </a:moveTo>
                    <a:cubicBezTo>
                      <a:pt x="723" y="214"/>
                      <a:pt x="607" y="437"/>
                      <a:pt x="456" y="535"/>
                    </a:cubicBezTo>
                    <a:cubicBezTo>
                      <a:pt x="429" y="553"/>
                      <a:pt x="411" y="562"/>
                      <a:pt x="384" y="571"/>
                    </a:cubicBezTo>
                    <a:lnTo>
                      <a:pt x="384" y="651"/>
                    </a:lnTo>
                    <a:lnTo>
                      <a:pt x="134" y="526"/>
                    </a:lnTo>
                    <a:cubicBezTo>
                      <a:pt x="81" y="500"/>
                      <a:pt x="45" y="428"/>
                      <a:pt x="18" y="366"/>
                    </a:cubicBezTo>
                    <a:cubicBezTo>
                      <a:pt x="1" y="428"/>
                      <a:pt x="1" y="509"/>
                      <a:pt x="1" y="562"/>
                    </a:cubicBezTo>
                    <a:cubicBezTo>
                      <a:pt x="10" y="714"/>
                      <a:pt x="72" y="821"/>
                      <a:pt x="161" y="857"/>
                    </a:cubicBezTo>
                    <a:lnTo>
                      <a:pt x="402" y="981"/>
                    </a:lnTo>
                    <a:lnTo>
                      <a:pt x="411" y="901"/>
                    </a:lnTo>
                    <a:cubicBezTo>
                      <a:pt x="429" y="892"/>
                      <a:pt x="456" y="883"/>
                      <a:pt x="482" y="865"/>
                    </a:cubicBezTo>
                    <a:cubicBezTo>
                      <a:pt x="670" y="741"/>
                      <a:pt x="812" y="410"/>
                      <a:pt x="795" y="152"/>
                    </a:cubicBezTo>
                    <a:cubicBezTo>
                      <a:pt x="795" y="89"/>
                      <a:pt x="777" y="45"/>
                      <a:pt x="759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596;p60">
                <a:extLst>
                  <a:ext uri="{FF2B5EF4-FFF2-40B4-BE49-F238E27FC236}">
                    <a16:creationId xmlns:a16="http://schemas.microsoft.com/office/drawing/2014/main" id="{6E249AE7-9F37-AE30-55D3-C27A08C0B245}"/>
                  </a:ext>
                </a:extLst>
              </p:cNvPr>
              <p:cNvSpPr/>
              <p:nvPr/>
            </p:nvSpPr>
            <p:spPr>
              <a:xfrm>
                <a:off x="11600888" y="1328586"/>
                <a:ext cx="1900" cy="1528"/>
              </a:xfrm>
              <a:custGeom>
                <a:avLst/>
                <a:gdLst/>
                <a:ahLst/>
                <a:cxnLst/>
                <a:rect l="l" t="t" r="r" b="b"/>
                <a:pathLst>
                  <a:path w="46" h="37" extrusionOk="0">
                    <a:moveTo>
                      <a:pt x="1" y="1"/>
                    </a:moveTo>
                    <a:cubicBezTo>
                      <a:pt x="1" y="10"/>
                      <a:pt x="1" y="27"/>
                      <a:pt x="1" y="36"/>
                    </a:cubicBezTo>
                    <a:lnTo>
                      <a:pt x="45" y="1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0A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597;p60">
                <a:extLst>
                  <a:ext uri="{FF2B5EF4-FFF2-40B4-BE49-F238E27FC236}">
                    <a16:creationId xmlns:a16="http://schemas.microsoft.com/office/drawing/2014/main" id="{9F83ED51-BADD-2764-7CAA-759BB1BFE6C6}"/>
                  </a:ext>
                </a:extLst>
              </p:cNvPr>
              <p:cNvSpPr/>
              <p:nvPr/>
            </p:nvSpPr>
            <p:spPr>
              <a:xfrm>
                <a:off x="11578417" y="1327926"/>
                <a:ext cx="30278" cy="44488"/>
              </a:xfrm>
              <a:custGeom>
                <a:avLst/>
                <a:gdLst/>
                <a:ahLst/>
                <a:cxnLst/>
                <a:rect l="l" t="t" r="r" b="b"/>
                <a:pathLst>
                  <a:path w="733" h="1077" extrusionOk="0">
                    <a:moveTo>
                      <a:pt x="482" y="0"/>
                    </a:moveTo>
                    <a:cubicBezTo>
                      <a:pt x="435" y="0"/>
                      <a:pt x="383" y="17"/>
                      <a:pt x="331" y="52"/>
                    </a:cubicBezTo>
                    <a:cubicBezTo>
                      <a:pt x="134" y="186"/>
                      <a:pt x="1" y="507"/>
                      <a:pt x="18" y="775"/>
                    </a:cubicBezTo>
                    <a:cubicBezTo>
                      <a:pt x="31" y="967"/>
                      <a:pt x="122" y="1077"/>
                      <a:pt x="242" y="1077"/>
                    </a:cubicBezTo>
                    <a:cubicBezTo>
                      <a:pt x="289" y="1077"/>
                      <a:pt x="340" y="1060"/>
                      <a:pt x="393" y="1025"/>
                    </a:cubicBezTo>
                    <a:cubicBezTo>
                      <a:pt x="589" y="891"/>
                      <a:pt x="732" y="570"/>
                      <a:pt x="714" y="302"/>
                    </a:cubicBezTo>
                    <a:cubicBezTo>
                      <a:pt x="695" y="110"/>
                      <a:pt x="602" y="0"/>
                      <a:pt x="482" y="0"/>
                    </a:cubicBez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598;p60">
                <a:extLst>
                  <a:ext uri="{FF2B5EF4-FFF2-40B4-BE49-F238E27FC236}">
                    <a16:creationId xmlns:a16="http://schemas.microsoft.com/office/drawing/2014/main" id="{01BD9F1D-3B8C-A4DF-9A7E-79E18FC87322}"/>
                  </a:ext>
                </a:extLst>
              </p:cNvPr>
              <p:cNvSpPr/>
              <p:nvPr/>
            </p:nvSpPr>
            <p:spPr>
              <a:xfrm>
                <a:off x="11480022" y="1858355"/>
                <a:ext cx="101740" cy="182744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4424" extrusionOk="0">
                    <a:moveTo>
                      <a:pt x="1988" y="1"/>
                    </a:moveTo>
                    <a:cubicBezTo>
                      <a:pt x="1944" y="1"/>
                      <a:pt x="1899" y="5"/>
                      <a:pt x="1856" y="13"/>
                    </a:cubicBezTo>
                    <a:cubicBezTo>
                      <a:pt x="1758" y="22"/>
                      <a:pt x="1669" y="49"/>
                      <a:pt x="1606" y="93"/>
                    </a:cubicBezTo>
                    <a:cubicBezTo>
                      <a:pt x="1598" y="102"/>
                      <a:pt x="1589" y="120"/>
                      <a:pt x="1571" y="129"/>
                    </a:cubicBezTo>
                    <a:cubicBezTo>
                      <a:pt x="1562" y="138"/>
                      <a:pt x="1553" y="147"/>
                      <a:pt x="1544" y="156"/>
                    </a:cubicBezTo>
                    <a:cubicBezTo>
                      <a:pt x="1544" y="165"/>
                      <a:pt x="1544" y="165"/>
                      <a:pt x="1544" y="174"/>
                    </a:cubicBezTo>
                    <a:cubicBezTo>
                      <a:pt x="1535" y="200"/>
                      <a:pt x="1526" y="227"/>
                      <a:pt x="1517" y="254"/>
                    </a:cubicBezTo>
                    <a:cubicBezTo>
                      <a:pt x="1517" y="254"/>
                      <a:pt x="1517" y="263"/>
                      <a:pt x="1517" y="263"/>
                    </a:cubicBezTo>
                    <a:cubicBezTo>
                      <a:pt x="1330" y="905"/>
                      <a:pt x="973" y="2092"/>
                      <a:pt x="955" y="2154"/>
                    </a:cubicBezTo>
                    <a:cubicBezTo>
                      <a:pt x="884" y="2457"/>
                      <a:pt x="732" y="2734"/>
                      <a:pt x="313" y="3260"/>
                    </a:cubicBezTo>
                    <a:cubicBezTo>
                      <a:pt x="295" y="3278"/>
                      <a:pt x="277" y="3296"/>
                      <a:pt x="268" y="3314"/>
                    </a:cubicBezTo>
                    <a:cubicBezTo>
                      <a:pt x="170" y="3448"/>
                      <a:pt x="72" y="3599"/>
                      <a:pt x="27" y="3769"/>
                    </a:cubicBezTo>
                    <a:cubicBezTo>
                      <a:pt x="19" y="3813"/>
                      <a:pt x="10" y="3840"/>
                      <a:pt x="10" y="3876"/>
                    </a:cubicBezTo>
                    <a:cubicBezTo>
                      <a:pt x="1" y="3885"/>
                      <a:pt x="10" y="3894"/>
                      <a:pt x="10" y="3903"/>
                    </a:cubicBezTo>
                    <a:cubicBezTo>
                      <a:pt x="10" y="3903"/>
                      <a:pt x="10" y="3903"/>
                      <a:pt x="10" y="3912"/>
                    </a:cubicBezTo>
                    <a:cubicBezTo>
                      <a:pt x="10" y="3947"/>
                      <a:pt x="19" y="3983"/>
                      <a:pt x="27" y="4019"/>
                    </a:cubicBezTo>
                    <a:cubicBezTo>
                      <a:pt x="36" y="4045"/>
                      <a:pt x="45" y="4072"/>
                      <a:pt x="63" y="4108"/>
                    </a:cubicBezTo>
                    <a:cubicBezTo>
                      <a:pt x="90" y="4152"/>
                      <a:pt x="108" y="4197"/>
                      <a:pt x="152" y="4233"/>
                    </a:cubicBezTo>
                    <a:cubicBezTo>
                      <a:pt x="188" y="4277"/>
                      <a:pt x="233" y="4304"/>
                      <a:pt x="277" y="4331"/>
                    </a:cubicBezTo>
                    <a:cubicBezTo>
                      <a:pt x="361" y="4384"/>
                      <a:pt x="463" y="4424"/>
                      <a:pt x="563" y="4424"/>
                    </a:cubicBezTo>
                    <a:cubicBezTo>
                      <a:pt x="581" y="4424"/>
                      <a:pt x="599" y="4423"/>
                      <a:pt x="616" y="4420"/>
                    </a:cubicBezTo>
                    <a:cubicBezTo>
                      <a:pt x="688" y="4402"/>
                      <a:pt x="732" y="4349"/>
                      <a:pt x="786" y="4295"/>
                    </a:cubicBezTo>
                    <a:cubicBezTo>
                      <a:pt x="848" y="4215"/>
                      <a:pt x="911" y="4135"/>
                      <a:pt x="973" y="4054"/>
                    </a:cubicBezTo>
                    <a:cubicBezTo>
                      <a:pt x="1143" y="3813"/>
                      <a:pt x="1303" y="3555"/>
                      <a:pt x="1455" y="3305"/>
                    </a:cubicBezTo>
                    <a:cubicBezTo>
                      <a:pt x="1544" y="3162"/>
                      <a:pt x="1633" y="3019"/>
                      <a:pt x="1714" y="2886"/>
                    </a:cubicBezTo>
                    <a:cubicBezTo>
                      <a:pt x="1714" y="2886"/>
                      <a:pt x="2160" y="1396"/>
                      <a:pt x="2445" y="379"/>
                    </a:cubicBezTo>
                    <a:cubicBezTo>
                      <a:pt x="2445" y="379"/>
                      <a:pt x="2454" y="379"/>
                      <a:pt x="2454" y="370"/>
                    </a:cubicBezTo>
                    <a:cubicBezTo>
                      <a:pt x="2454" y="352"/>
                      <a:pt x="2463" y="334"/>
                      <a:pt x="2463" y="316"/>
                    </a:cubicBezTo>
                    <a:cubicBezTo>
                      <a:pt x="2463" y="272"/>
                      <a:pt x="2463" y="236"/>
                      <a:pt x="2445" y="200"/>
                    </a:cubicBezTo>
                    <a:cubicBezTo>
                      <a:pt x="2445" y="191"/>
                      <a:pt x="2445" y="191"/>
                      <a:pt x="2436" y="191"/>
                    </a:cubicBezTo>
                    <a:lnTo>
                      <a:pt x="2436" y="183"/>
                    </a:lnTo>
                    <a:cubicBezTo>
                      <a:pt x="2427" y="174"/>
                      <a:pt x="2427" y="165"/>
                      <a:pt x="2409" y="147"/>
                    </a:cubicBezTo>
                    <a:cubicBezTo>
                      <a:pt x="2392" y="138"/>
                      <a:pt x="2374" y="120"/>
                      <a:pt x="2365" y="111"/>
                    </a:cubicBezTo>
                    <a:cubicBezTo>
                      <a:pt x="2338" y="93"/>
                      <a:pt x="2311" y="75"/>
                      <a:pt x="2284" y="67"/>
                    </a:cubicBezTo>
                    <a:cubicBezTo>
                      <a:pt x="2197" y="23"/>
                      <a:pt x="2092" y="1"/>
                      <a:pt x="1988" y="1"/>
                    </a:cubicBez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599;p60">
                <a:extLst>
                  <a:ext uri="{FF2B5EF4-FFF2-40B4-BE49-F238E27FC236}">
                    <a16:creationId xmlns:a16="http://schemas.microsoft.com/office/drawing/2014/main" id="{75FBF044-36EB-671E-9F2C-946326692604}"/>
                  </a:ext>
                </a:extLst>
              </p:cNvPr>
              <p:cNvSpPr/>
              <p:nvPr/>
            </p:nvSpPr>
            <p:spPr>
              <a:xfrm>
                <a:off x="11489977" y="1860338"/>
                <a:ext cx="91785" cy="180762"/>
              </a:xfrm>
              <a:custGeom>
                <a:avLst/>
                <a:gdLst/>
                <a:ahLst/>
                <a:cxnLst/>
                <a:rect l="l" t="t" r="r" b="b"/>
                <a:pathLst>
                  <a:path w="2222" h="4376" extrusionOk="0">
                    <a:moveTo>
                      <a:pt x="1981" y="1"/>
                    </a:moveTo>
                    <a:cubicBezTo>
                      <a:pt x="1981" y="1"/>
                      <a:pt x="1990" y="10"/>
                      <a:pt x="1990" y="10"/>
                    </a:cubicBezTo>
                    <a:cubicBezTo>
                      <a:pt x="2008" y="19"/>
                      <a:pt x="2017" y="27"/>
                      <a:pt x="2017" y="45"/>
                    </a:cubicBezTo>
                    <a:cubicBezTo>
                      <a:pt x="2026" y="54"/>
                      <a:pt x="2035" y="54"/>
                      <a:pt x="2026" y="54"/>
                    </a:cubicBezTo>
                    <a:cubicBezTo>
                      <a:pt x="2043" y="99"/>
                      <a:pt x="2043" y="135"/>
                      <a:pt x="2043" y="179"/>
                    </a:cubicBezTo>
                    <a:cubicBezTo>
                      <a:pt x="2043" y="197"/>
                      <a:pt x="2035" y="215"/>
                      <a:pt x="2035" y="233"/>
                    </a:cubicBezTo>
                    <a:cubicBezTo>
                      <a:pt x="2035" y="233"/>
                      <a:pt x="2035" y="242"/>
                      <a:pt x="2035" y="242"/>
                    </a:cubicBezTo>
                    <a:cubicBezTo>
                      <a:pt x="1740" y="1259"/>
                      <a:pt x="1294" y="2748"/>
                      <a:pt x="1294" y="2748"/>
                    </a:cubicBezTo>
                    <a:cubicBezTo>
                      <a:pt x="1214" y="2882"/>
                      <a:pt x="1125" y="3025"/>
                      <a:pt x="1044" y="3159"/>
                    </a:cubicBezTo>
                    <a:cubicBezTo>
                      <a:pt x="884" y="3417"/>
                      <a:pt x="723" y="3676"/>
                      <a:pt x="554" y="3917"/>
                    </a:cubicBezTo>
                    <a:cubicBezTo>
                      <a:pt x="491" y="3997"/>
                      <a:pt x="438" y="4078"/>
                      <a:pt x="366" y="4149"/>
                    </a:cubicBezTo>
                    <a:cubicBezTo>
                      <a:pt x="313" y="4203"/>
                      <a:pt x="268" y="4265"/>
                      <a:pt x="197" y="4283"/>
                    </a:cubicBezTo>
                    <a:cubicBezTo>
                      <a:pt x="184" y="4284"/>
                      <a:pt x="171" y="4285"/>
                      <a:pt x="158" y="4285"/>
                    </a:cubicBezTo>
                    <a:cubicBezTo>
                      <a:pt x="103" y="4285"/>
                      <a:pt x="52" y="4271"/>
                      <a:pt x="1" y="4256"/>
                    </a:cubicBezTo>
                    <a:lnTo>
                      <a:pt x="1" y="4256"/>
                    </a:lnTo>
                    <a:cubicBezTo>
                      <a:pt x="10" y="4265"/>
                      <a:pt x="27" y="4274"/>
                      <a:pt x="36" y="4283"/>
                    </a:cubicBezTo>
                    <a:cubicBezTo>
                      <a:pt x="120" y="4336"/>
                      <a:pt x="222" y="4376"/>
                      <a:pt x="322" y="4376"/>
                    </a:cubicBezTo>
                    <a:cubicBezTo>
                      <a:pt x="340" y="4376"/>
                      <a:pt x="358" y="4375"/>
                      <a:pt x="375" y="4372"/>
                    </a:cubicBezTo>
                    <a:cubicBezTo>
                      <a:pt x="447" y="4354"/>
                      <a:pt x="491" y="4301"/>
                      <a:pt x="545" y="4247"/>
                    </a:cubicBezTo>
                    <a:cubicBezTo>
                      <a:pt x="607" y="4167"/>
                      <a:pt x="670" y="4087"/>
                      <a:pt x="732" y="4006"/>
                    </a:cubicBezTo>
                    <a:cubicBezTo>
                      <a:pt x="902" y="3765"/>
                      <a:pt x="1062" y="3507"/>
                      <a:pt x="1214" y="3257"/>
                    </a:cubicBezTo>
                    <a:cubicBezTo>
                      <a:pt x="1303" y="3114"/>
                      <a:pt x="1392" y="2971"/>
                      <a:pt x="1473" y="2838"/>
                    </a:cubicBezTo>
                    <a:cubicBezTo>
                      <a:pt x="1473" y="2838"/>
                      <a:pt x="1919" y="1348"/>
                      <a:pt x="2204" y="331"/>
                    </a:cubicBezTo>
                    <a:cubicBezTo>
                      <a:pt x="2204" y="331"/>
                      <a:pt x="2213" y="331"/>
                      <a:pt x="2213" y="322"/>
                    </a:cubicBezTo>
                    <a:cubicBezTo>
                      <a:pt x="2213" y="304"/>
                      <a:pt x="2222" y="286"/>
                      <a:pt x="2222" y="268"/>
                    </a:cubicBezTo>
                    <a:cubicBezTo>
                      <a:pt x="2222" y="224"/>
                      <a:pt x="2222" y="188"/>
                      <a:pt x="2204" y="152"/>
                    </a:cubicBezTo>
                    <a:cubicBezTo>
                      <a:pt x="2204" y="143"/>
                      <a:pt x="2204" y="143"/>
                      <a:pt x="2195" y="143"/>
                    </a:cubicBezTo>
                    <a:lnTo>
                      <a:pt x="2195" y="135"/>
                    </a:lnTo>
                    <a:cubicBezTo>
                      <a:pt x="2186" y="126"/>
                      <a:pt x="2186" y="117"/>
                      <a:pt x="2168" y="99"/>
                    </a:cubicBezTo>
                    <a:cubicBezTo>
                      <a:pt x="2151" y="90"/>
                      <a:pt x="2133" y="72"/>
                      <a:pt x="2124" y="63"/>
                    </a:cubicBezTo>
                    <a:cubicBezTo>
                      <a:pt x="2097" y="45"/>
                      <a:pt x="2070" y="27"/>
                      <a:pt x="2043" y="19"/>
                    </a:cubicBezTo>
                    <a:cubicBezTo>
                      <a:pt x="2026" y="10"/>
                      <a:pt x="1999" y="1"/>
                      <a:pt x="1981" y="1"/>
                    </a:cubicBezTo>
                    <a:close/>
                  </a:path>
                </a:pathLst>
              </a:custGeom>
              <a:solidFill>
                <a:srgbClr val="1317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600;p60">
                <a:extLst>
                  <a:ext uri="{FF2B5EF4-FFF2-40B4-BE49-F238E27FC236}">
                    <a16:creationId xmlns:a16="http://schemas.microsoft.com/office/drawing/2014/main" id="{790C47E1-16E5-6F23-9DF5-63FB2F28E371}"/>
                  </a:ext>
                </a:extLst>
              </p:cNvPr>
              <p:cNvSpPr/>
              <p:nvPr/>
            </p:nvSpPr>
            <p:spPr>
              <a:xfrm>
                <a:off x="11480022" y="1858892"/>
                <a:ext cx="76708" cy="16316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3950" extrusionOk="0">
                    <a:moveTo>
                      <a:pt x="1856" y="0"/>
                    </a:moveTo>
                    <a:lnTo>
                      <a:pt x="1856" y="0"/>
                    </a:lnTo>
                    <a:cubicBezTo>
                      <a:pt x="1758" y="9"/>
                      <a:pt x="1669" y="36"/>
                      <a:pt x="1606" y="80"/>
                    </a:cubicBezTo>
                    <a:cubicBezTo>
                      <a:pt x="1598" y="89"/>
                      <a:pt x="1589" y="107"/>
                      <a:pt x="1571" y="116"/>
                    </a:cubicBezTo>
                    <a:cubicBezTo>
                      <a:pt x="1562" y="125"/>
                      <a:pt x="1553" y="134"/>
                      <a:pt x="1544" y="143"/>
                    </a:cubicBezTo>
                    <a:cubicBezTo>
                      <a:pt x="1544" y="152"/>
                      <a:pt x="1544" y="152"/>
                      <a:pt x="1544" y="161"/>
                    </a:cubicBezTo>
                    <a:cubicBezTo>
                      <a:pt x="1535" y="187"/>
                      <a:pt x="1526" y="214"/>
                      <a:pt x="1517" y="241"/>
                    </a:cubicBezTo>
                    <a:cubicBezTo>
                      <a:pt x="1517" y="241"/>
                      <a:pt x="1517" y="250"/>
                      <a:pt x="1517" y="250"/>
                    </a:cubicBezTo>
                    <a:cubicBezTo>
                      <a:pt x="1330" y="892"/>
                      <a:pt x="973" y="2079"/>
                      <a:pt x="955" y="2141"/>
                    </a:cubicBezTo>
                    <a:cubicBezTo>
                      <a:pt x="884" y="2444"/>
                      <a:pt x="732" y="2721"/>
                      <a:pt x="313" y="3247"/>
                    </a:cubicBezTo>
                    <a:cubicBezTo>
                      <a:pt x="295" y="3265"/>
                      <a:pt x="277" y="3283"/>
                      <a:pt x="268" y="3301"/>
                    </a:cubicBezTo>
                    <a:cubicBezTo>
                      <a:pt x="170" y="3435"/>
                      <a:pt x="72" y="3586"/>
                      <a:pt x="27" y="3756"/>
                    </a:cubicBezTo>
                    <a:cubicBezTo>
                      <a:pt x="19" y="3800"/>
                      <a:pt x="10" y="3827"/>
                      <a:pt x="10" y="3863"/>
                    </a:cubicBezTo>
                    <a:cubicBezTo>
                      <a:pt x="1" y="3872"/>
                      <a:pt x="10" y="3881"/>
                      <a:pt x="10" y="3890"/>
                    </a:cubicBezTo>
                    <a:cubicBezTo>
                      <a:pt x="18" y="3933"/>
                      <a:pt x="39" y="3950"/>
                      <a:pt x="68" y="3950"/>
                    </a:cubicBezTo>
                    <a:cubicBezTo>
                      <a:pt x="165" y="3950"/>
                      <a:pt x="345" y="3759"/>
                      <a:pt x="393" y="3711"/>
                    </a:cubicBezTo>
                    <a:cubicBezTo>
                      <a:pt x="527" y="3595"/>
                      <a:pt x="643" y="3461"/>
                      <a:pt x="750" y="3328"/>
                    </a:cubicBezTo>
                    <a:cubicBezTo>
                      <a:pt x="964" y="3051"/>
                      <a:pt x="1134" y="2748"/>
                      <a:pt x="1250" y="2418"/>
                    </a:cubicBezTo>
                    <a:cubicBezTo>
                      <a:pt x="1312" y="2230"/>
                      <a:pt x="1357" y="2043"/>
                      <a:pt x="1410" y="1856"/>
                    </a:cubicBezTo>
                    <a:cubicBezTo>
                      <a:pt x="1615" y="1035"/>
                      <a:pt x="1598" y="1079"/>
                      <a:pt x="1776" y="259"/>
                    </a:cubicBezTo>
                    <a:lnTo>
                      <a:pt x="1856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601;p60">
                <a:extLst>
                  <a:ext uri="{FF2B5EF4-FFF2-40B4-BE49-F238E27FC236}">
                    <a16:creationId xmlns:a16="http://schemas.microsoft.com/office/drawing/2014/main" id="{8DE5BA9E-F2AC-E25B-7391-B54EE368F69A}"/>
                  </a:ext>
                </a:extLst>
              </p:cNvPr>
              <p:cNvSpPr/>
              <p:nvPr/>
            </p:nvSpPr>
            <p:spPr>
              <a:xfrm>
                <a:off x="11542686" y="1858314"/>
                <a:ext cx="39077" cy="2313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560" extrusionOk="0">
                    <a:moveTo>
                      <a:pt x="442" y="0"/>
                    </a:moveTo>
                    <a:cubicBezTo>
                      <a:pt x="310" y="0"/>
                      <a:pt x="181" y="32"/>
                      <a:pt x="89" y="94"/>
                    </a:cubicBezTo>
                    <a:cubicBezTo>
                      <a:pt x="81" y="103"/>
                      <a:pt x="63" y="121"/>
                      <a:pt x="54" y="130"/>
                    </a:cubicBezTo>
                    <a:cubicBezTo>
                      <a:pt x="45" y="139"/>
                      <a:pt x="36" y="148"/>
                      <a:pt x="36" y="157"/>
                    </a:cubicBezTo>
                    <a:cubicBezTo>
                      <a:pt x="36" y="166"/>
                      <a:pt x="27" y="166"/>
                      <a:pt x="27" y="175"/>
                    </a:cubicBezTo>
                    <a:lnTo>
                      <a:pt x="18" y="175"/>
                    </a:lnTo>
                    <a:cubicBezTo>
                      <a:pt x="18" y="201"/>
                      <a:pt x="9" y="219"/>
                      <a:pt x="0" y="246"/>
                    </a:cubicBezTo>
                    <a:cubicBezTo>
                      <a:pt x="0" y="246"/>
                      <a:pt x="0" y="255"/>
                      <a:pt x="0" y="255"/>
                    </a:cubicBezTo>
                    <a:cubicBezTo>
                      <a:pt x="0" y="255"/>
                      <a:pt x="0" y="264"/>
                      <a:pt x="0" y="264"/>
                    </a:cubicBezTo>
                    <a:cubicBezTo>
                      <a:pt x="0" y="353"/>
                      <a:pt x="63" y="433"/>
                      <a:pt x="188" y="496"/>
                    </a:cubicBezTo>
                    <a:cubicBezTo>
                      <a:pt x="285" y="539"/>
                      <a:pt x="397" y="559"/>
                      <a:pt x="504" y="559"/>
                    </a:cubicBezTo>
                    <a:cubicBezTo>
                      <a:pt x="643" y="559"/>
                      <a:pt x="775" y="525"/>
                      <a:pt x="866" y="460"/>
                    </a:cubicBezTo>
                    <a:cubicBezTo>
                      <a:pt x="892" y="433"/>
                      <a:pt x="919" y="407"/>
                      <a:pt x="937" y="371"/>
                    </a:cubicBezTo>
                    <a:cubicBezTo>
                      <a:pt x="937" y="353"/>
                      <a:pt x="946" y="335"/>
                      <a:pt x="946" y="317"/>
                    </a:cubicBezTo>
                    <a:cubicBezTo>
                      <a:pt x="946" y="273"/>
                      <a:pt x="946" y="237"/>
                      <a:pt x="928" y="201"/>
                    </a:cubicBezTo>
                    <a:cubicBezTo>
                      <a:pt x="919" y="184"/>
                      <a:pt x="901" y="166"/>
                      <a:pt x="892" y="148"/>
                    </a:cubicBezTo>
                    <a:cubicBezTo>
                      <a:pt x="875" y="139"/>
                      <a:pt x="866" y="121"/>
                      <a:pt x="848" y="112"/>
                    </a:cubicBezTo>
                    <a:cubicBezTo>
                      <a:pt x="821" y="94"/>
                      <a:pt x="794" y="76"/>
                      <a:pt x="767" y="68"/>
                    </a:cubicBezTo>
                    <a:cubicBezTo>
                      <a:pt x="669" y="23"/>
                      <a:pt x="554" y="0"/>
                      <a:pt x="442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602;p60">
                <a:extLst>
                  <a:ext uri="{FF2B5EF4-FFF2-40B4-BE49-F238E27FC236}">
                    <a16:creationId xmlns:a16="http://schemas.microsoft.com/office/drawing/2014/main" id="{52E4ADCD-E528-0394-47F6-D912486D8708}"/>
                  </a:ext>
                </a:extLst>
              </p:cNvPr>
              <p:cNvSpPr/>
              <p:nvPr/>
            </p:nvSpPr>
            <p:spPr>
              <a:xfrm>
                <a:off x="11545990" y="1625257"/>
                <a:ext cx="100295" cy="253917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6147" extrusionOk="0">
                    <a:moveTo>
                      <a:pt x="1767" y="71"/>
                    </a:moveTo>
                    <a:cubicBezTo>
                      <a:pt x="1740" y="89"/>
                      <a:pt x="1722" y="107"/>
                      <a:pt x="1713" y="134"/>
                    </a:cubicBezTo>
                    <a:lnTo>
                      <a:pt x="1713" y="134"/>
                    </a:lnTo>
                    <a:cubicBezTo>
                      <a:pt x="1713" y="134"/>
                      <a:pt x="1713" y="134"/>
                      <a:pt x="1713" y="134"/>
                    </a:cubicBezTo>
                    <a:lnTo>
                      <a:pt x="1713" y="134"/>
                    </a:lnTo>
                    <a:cubicBezTo>
                      <a:pt x="1713" y="152"/>
                      <a:pt x="1704" y="170"/>
                      <a:pt x="1696" y="187"/>
                    </a:cubicBezTo>
                    <a:lnTo>
                      <a:pt x="1696" y="187"/>
                    </a:lnTo>
                    <a:cubicBezTo>
                      <a:pt x="1696" y="187"/>
                      <a:pt x="1696" y="196"/>
                      <a:pt x="1696" y="196"/>
                    </a:cubicBezTo>
                    <a:lnTo>
                      <a:pt x="1696" y="196"/>
                    </a:lnTo>
                    <a:cubicBezTo>
                      <a:pt x="1428" y="1124"/>
                      <a:pt x="473" y="4291"/>
                      <a:pt x="18" y="5826"/>
                    </a:cubicBezTo>
                    <a:lnTo>
                      <a:pt x="18" y="5826"/>
                    </a:lnTo>
                    <a:lnTo>
                      <a:pt x="18" y="5834"/>
                    </a:lnTo>
                    <a:cubicBezTo>
                      <a:pt x="9" y="5852"/>
                      <a:pt x="1" y="5879"/>
                      <a:pt x="1" y="5897"/>
                    </a:cubicBezTo>
                    <a:lnTo>
                      <a:pt x="1" y="5897"/>
                    </a:lnTo>
                    <a:cubicBezTo>
                      <a:pt x="1" y="5968"/>
                      <a:pt x="54" y="6031"/>
                      <a:pt x="152" y="6066"/>
                    </a:cubicBezTo>
                    <a:lnTo>
                      <a:pt x="152" y="6066"/>
                    </a:lnTo>
                    <a:cubicBezTo>
                      <a:pt x="331" y="6147"/>
                      <a:pt x="580" y="6138"/>
                      <a:pt x="705" y="6049"/>
                    </a:cubicBezTo>
                    <a:lnTo>
                      <a:pt x="705" y="6049"/>
                    </a:lnTo>
                    <a:cubicBezTo>
                      <a:pt x="732" y="6022"/>
                      <a:pt x="750" y="6004"/>
                      <a:pt x="759" y="5986"/>
                    </a:cubicBezTo>
                    <a:lnTo>
                      <a:pt x="759" y="5986"/>
                    </a:lnTo>
                    <a:cubicBezTo>
                      <a:pt x="768" y="5959"/>
                      <a:pt x="777" y="5942"/>
                      <a:pt x="786" y="5915"/>
                    </a:cubicBezTo>
                    <a:lnTo>
                      <a:pt x="786" y="5915"/>
                    </a:lnTo>
                    <a:lnTo>
                      <a:pt x="786" y="5915"/>
                    </a:lnTo>
                    <a:cubicBezTo>
                      <a:pt x="1312" y="4059"/>
                      <a:pt x="2391" y="375"/>
                      <a:pt x="2418" y="268"/>
                    </a:cubicBezTo>
                    <a:lnTo>
                      <a:pt x="2418" y="268"/>
                    </a:lnTo>
                    <a:cubicBezTo>
                      <a:pt x="2418" y="250"/>
                      <a:pt x="2418" y="232"/>
                      <a:pt x="2427" y="214"/>
                    </a:cubicBezTo>
                    <a:lnTo>
                      <a:pt x="2427" y="214"/>
                    </a:lnTo>
                    <a:cubicBezTo>
                      <a:pt x="2427" y="152"/>
                      <a:pt x="2374" y="98"/>
                      <a:pt x="2284" y="54"/>
                    </a:cubicBezTo>
                    <a:lnTo>
                      <a:pt x="2284" y="54"/>
                    </a:lnTo>
                    <a:cubicBezTo>
                      <a:pt x="2213" y="18"/>
                      <a:pt x="2124" y="0"/>
                      <a:pt x="2043" y="0"/>
                    </a:cubicBezTo>
                    <a:lnTo>
                      <a:pt x="2043" y="0"/>
                    </a:lnTo>
                    <a:cubicBezTo>
                      <a:pt x="1936" y="0"/>
                      <a:pt x="1838" y="27"/>
                      <a:pt x="1767" y="71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603;p60">
                <a:extLst>
                  <a:ext uri="{FF2B5EF4-FFF2-40B4-BE49-F238E27FC236}">
                    <a16:creationId xmlns:a16="http://schemas.microsoft.com/office/drawing/2014/main" id="{D66F8345-81DA-010B-B6B4-27358E95F313}"/>
                  </a:ext>
                </a:extLst>
              </p:cNvPr>
              <p:cNvSpPr/>
              <p:nvPr/>
            </p:nvSpPr>
            <p:spPr>
              <a:xfrm>
                <a:off x="11616007" y="1625298"/>
                <a:ext cx="30278" cy="17349"/>
              </a:xfrm>
              <a:custGeom>
                <a:avLst/>
                <a:gdLst/>
                <a:ahLst/>
                <a:cxnLst/>
                <a:rect l="l" t="t" r="r" b="b"/>
                <a:pathLst>
                  <a:path w="733" h="420" extrusionOk="0">
                    <a:moveTo>
                      <a:pt x="345" y="1"/>
                    </a:moveTo>
                    <a:cubicBezTo>
                      <a:pt x="241" y="1"/>
                      <a:pt x="141" y="26"/>
                      <a:pt x="72" y="70"/>
                    </a:cubicBezTo>
                    <a:cubicBezTo>
                      <a:pt x="45" y="88"/>
                      <a:pt x="36" y="106"/>
                      <a:pt x="18" y="133"/>
                    </a:cubicBezTo>
                    <a:cubicBezTo>
                      <a:pt x="18" y="151"/>
                      <a:pt x="9" y="169"/>
                      <a:pt x="1" y="186"/>
                    </a:cubicBezTo>
                    <a:cubicBezTo>
                      <a:pt x="1" y="186"/>
                      <a:pt x="1" y="195"/>
                      <a:pt x="1" y="195"/>
                    </a:cubicBezTo>
                    <a:cubicBezTo>
                      <a:pt x="1" y="267"/>
                      <a:pt x="54" y="329"/>
                      <a:pt x="143" y="365"/>
                    </a:cubicBezTo>
                    <a:cubicBezTo>
                      <a:pt x="221" y="402"/>
                      <a:pt x="311" y="420"/>
                      <a:pt x="397" y="420"/>
                    </a:cubicBezTo>
                    <a:cubicBezTo>
                      <a:pt x="497" y="420"/>
                      <a:pt x="593" y="395"/>
                      <a:pt x="661" y="347"/>
                    </a:cubicBezTo>
                    <a:cubicBezTo>
                      <a:pt x="687" y="320"/>
                      <a:pt x="714" y="294"/>
                      <a:pt x="723" y="267"/>
                    </a:cubicBezTo>
                    <a:cubicBezTo>
                      <a:pt x="723" y="249"/>
                      <a:pt x="723" y="231"/>
                      <a:pt x="732" y="213"/>
                    </a:cubicBezTo>
                    <a:cubicBezTo>
                      <a:pt x="732" y="151"/>
                      <a:pt x="679" y="97"/>
                      <a:pt x="589" y="53"/>
                    </a:cubicBezTo>
                    <a:cubicBezTo>
                      <a:pt x="514" y="17"/>
                      <a:pt x="428" y="1"/>
                      <a:pt x="345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604;p60">
                <a:extLst>
                  <a:ext uri="{FF2B5EF4-FFF2-40B4-BE49-F238E27FC236}">
                    <a16:creationId xmlns:a16="http://schemas.microsoft.com/office/drawing/2014/main" id="{29B5D247-6185-D264-CB6A-12DEF9A0F046}"/>
                  </a:ext>
                </a:extLst>
              </p:cNvPr>
              <p:cNvSpPr/>
              <p:nvPr/>
            </p:nvSpPr>
            <p:spPr>
              <a:xfrm>
                <a:off x="11674622" y="1899621"/>
                <a:ext cx="58244" cy="70471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706" extrusionOk="0">
                    <a:moveTo>
                      <a:pt x="109" y="0"/>
                    </a:moveTo>
                    <a:cubicBezTo>
                      <a:pt x="96" y="0"/>
                      <a:pt x="84" y="2"/>
                      <a:pt x="71" y="4"/>
                    </a:cubicBezTo>
                    <a:cubicBezTo>
                      <a:pt x="45" y="13"/>
                      <a:pt x="27" y="22"/>
                      <a:pt x="9" y="49"/>
                    </a:cubicBezTo>
                    <a:cubicBezTo>
                      <a:pt x="0" y="67"/>
                      <a:pt x="0" y="93"/>
                      <a:pt x="0" y="120"/>
                    </a:cubicBezTo>
                    <a:cubicBezTo>
                      <a:pt x="9" y="397"/>
                      <a:pt x="107" y="664"/>
                      <a:pt x="241" y="905"/>
                    </a:cubicBezTo>
                    <a:cubicBezTo>
                      <a:pt x="268" y="968"/>
                      <a:pt x="303" y="1030"/>
                      <a:pt x="339" y="1093"/>
                    </a:cubicBezTo>
                    <a:cubicBezTo>
                      <a:pt x="375" y="1137"/>
                      <a:pt x="410" y="1173"/>
                      <a:pt x="437" y="1218"/>
                    </a:cubicBezTo>
                    <a:cubicBezTo>
                      <a:pt x="491" y="1333"/>
                      <a:pt x="526" y="1449"/>
                      <a:pt x="624" y="1539"/>
                    </a:cubicBezTo>
                    <a:cubicBezTo>
                      <a:pt x="714" y="1628"/>
                      <a:pt x="848" y="1672"/>
                      <a:pt x="963" y="1699"/>
                    </a:cubicBezTo>
                    <a:cubicBezTo>
                      <a:pt x="1004" y="1704"/>
                      <a:pt x="1042" y="1706"/>
                      <a:pt x="1078" y="1706"/>
                    </a:cubicBezTo>
                    <a:cubicBezTo>
                      <a:pt x="1115" y="1706"/>
                      <a:pt x="1151" y="1704"/>
                      <a:pt x="1187" y="1699"/>
                    </a:cubicBezTo>
                    <a:cubicBezTo>
                      <a:pt x="1258" y="1681"/>
                      <a:pt x="1365" y="1637"/>
                      <a:pt x="1383" y="1565"/>
                    </a:cubicBezTo>
                    <a:cubicBezTo>
                      <a:pt x="1410" y="1494"/>
                      <a:pt x="1338" y="1369"/>
                      <a:pt x="1311" y="1298"/>
                    </a:cubicBezTo>
                    <a:cubicBezTo>
                      <a:pt x="1276" y="1218"/>
                      <a:pt x="1240" y="1137"/>
                      <a:pt x="1204" y="1057"/>
                    </a:cubicBezTo>
                    <a:cubicBezTo>
                      <a:pt x="1160" y="959"/>
                      <a:pt x="1115" y="852"/>
                      <a:pt x="1071" y="745"/>
                    </a:cubicBezTo>
                    <a:cubicBezTo>
                      <a:pt x="1097" y="727"/>
                      <a:pt x="1071" y="691"/>
                      <a:pt x="1053" y="664"/>
                    </a:cubicBezTo>
                    <a:cubicBezTo>
                      <a:pt x="830" y="441"/>
                      <a:pt x="580" y="245"/>
                      <a:pt x="312" y="76"/>
                    </a:cubicBezTo>
                    <a:cubicBezTo>
                      <a:pt x="252" y="38"/>
                      <a:pt x="179" y="0"/>
                      <a:pt x="109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605;p60">
                <a:extLst>
                  <a:ext uri="{FF2B5EF4-FFF2-40B4-BE49-F238E27FC236}">
                    <a16:creationId xmlns:a16="http://schemas.microsoft.com/office/drawing/2014/main" id="{D859D247-5FF9-58AA-B69F-DCD757F0B62A}"/>
                  </a:ext>
                </a:extLst>
              </p:cNvPr>
              <p:cNvSpPr/>
              <p:nvPr/>
            </p:nvSpPr>
            <p:spPr>
              <a:xfrm>
                <a:off x="11423266" y="1859388"/>
                <a:ext cx="240699" cy="309063"/>
              </a:xfrm>
              <a:custGeom>
                <a:avLst/>
                <a:gdLst/>
                <a:ahLst/>
                <a:cxnLst/>
                <a:rect l="l" t="t" r="r" b="b"/>
                <a:pathLst>
                  <a:path w="5827" h="7482" extrusionOk="0">
                    <a:moveTo>
                      <a:pt x="4222" y="1"/>
                    </a:moveTo>
                    <a:cubicBezTo>
                      <a:pt x="3828" y="1"/>
                      <a:pt x="3383" y="130"/>
                      <a:pt x="2909" y="398"/>
                    </a:cubicBezTo>
                    <a:cubicBezTo>
                      <a:pt x="1303" y="1326"/>
                      <a:pt x="1" y="3583"/>
                      <a:pt x="1" y="5421"/>
                    </a:cubicBezTo>
                    <a:cubicBezTo>
                      <a:pt x="1" y="6349"/>
                      <a:pt x="331" y="7000"/>
                      <a:pt x="866" y="7303"/>
                    </a:cubicBezTo>
                    <a:lnTo>
                      <a:pt x="884" y="7312"/>
                    </a:lnTo>
                    <a:cubicBezTo>
                      <a:pt x="1098" y="7428"/>
                      <a:pt x="1348" y="7482"/>
                      <a:pt x="1616" y="7482"/>
                    </a:cubicBezTo>
                    <a:cubicBezTo>
                      <a:pt x="2008" y="7482"/>
                      <a:pt x="2445" y="7357"/>
                      <a:pt x="2909" y="7080"/>
                    </a:cubicBezTo>
                    <a:cubicBezTo>
                      <a:pt x="4524" y="6152"/>
                      <a:pt x="5826" y="3904"/>
                      <a:pt x="5826" y="2067"/>
                    </a:cubicBezTo>
                    <a:cubicBezTo>
                      <a:pt x="5826" y="1522"/>
                      <a:pt x="5710" y="1085"/>
                      <a:pt x="5514" y="746"/>
                    </a:cubicBezTo>
                    <a:cubicBezTo>
                      <a:pt x="5398" y="550"/>
                      <a:pt x="5255" y="381"/>
                      <a:pt x="5086" y="265"/>
                    </a:cubicBezTo>
                    <a:lnTo>
                      <a:pt x="5077" y="265"/>
                    </a:lnTo>
                    <a:cubicBezTo>
                      <a:pt x="5006" y="211"/>
                      <a:pt x="4925" y="166"/>
                      <a:pt x="4836" y="131"/>
                    </a:cubicBezTo>
                    <a:lnTo>
                      <a:pt x="4836" y="122"/>
                    </a:lnTo>
                    <a:cubicBezTo>
                      <a:pt x="4650" y="42"/>
                      <a:pt x="4444" y="1"/>
                      <a:pt x="4222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606;p60">
                <a:extLst>
                  <a:ext uri="{FF2B5EF4-FFF2-40B4-BE49-F238E27FC236}">
                    <a16:creationId xmlns:a16="http://schemas.microsoft.com/office/drawing/2014/main" id="{DAE45FFC-7037-36AD-317D-220A44563085}"/>
                  </a:ext>
                </a:extLst>
              </p:cNvPr>
              <p:cNvSpPr/>
              <p:nvPr/>
            </p:nvSpPr>
            <p:spPr>
              <a:xfrm>
                <a:off x="11423266" y="1859388"/>
                <a:ext cx="242516" cy="320505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759" extrusionOk="0">
                    <a:moveTo>
                      <a:pt x="4222" y="1"/>
                    </a:moveTo>
                    <a:cubicBezTo>
                      <a:pt x="3828" y="1"/>
                      <a:pt x="3383" y="130"/>
                      <a:pt x="2909" y="398"/>
                    </a:cubicBezTo>
                    <a:cubicBezTo>
                      <a:pt x="1303" y="1326"/>
                      <a:pt x="1" y="3583"/>
                      <a:pt x="1" y="5421"/>
                    </a:cubicBezTo>
                    <a:cubicBezTo>
                      <a:pt x="1" y="6349"/>
                      <a:pt x="331" y="7000"/>
                      <a:pt x="866" y="7303"/>
                    </a:cubicBezTo>
                    <a:lnTo>
                      <a:pt x="884" y="7312"/>
                    </a:lnTo>
                    <a:lnTo>
                      <a:pt x="1669" y="7758"/>
                    </a:lnTo>
                    <a:lnTo>
                      <a:pt x="1616" y="7482"/>
                    </a:lnTo>
                    <a:lnTo>
                      <a:pt x="1312" y="6010"/>
                    </a:lnTo>
                    <a:lnTo>
                      <a:pt x="2294" y="2941"/>
                    </a:lnTo>
                    <a:lnTo>
                      <a:pt x="3828" y="1282"/>
                    </a:lnTo>
                    <a:lnTo>
                      <a:pt x="4997" y="809"/>
                    </a:lnTo>
                    <a:lnTo>
                      <a:pt x="5514" y="746"/>
                    </a:lnTo>
                    <a:lnTo>
                      <a:pt x="5871" y="702"/>
                    </a:lnTo>
                    <a:lnTo>
                      <a:pt x="5086" y="265"/>
                    </a:lnTo>
                    <a:lnTo>
                      <a:pt x="5077" y="265"/>
                    </a:lnTo>
                    <a:lnTo>
                      <a:pt x="4836" y="131"/>
                    </a:lnTo>
                    <a:lnTo>
                      <a:pt x="4836" y="122"/>
                    </a:lnTo>
                    <a:cubicBezTo>
                      <a:pt x="4650" y="42"/>
                      <a:pt x="4444" y="1"/>
                      <a:pt x="42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607;p60">
                <a:extLst>
                  <a:ext uri="{FF2B5EF4-FFF2-40B4-BE49-F238E27FC236}">
                    <a16:creationId xmlns:a16="http://schemas.microsoft.com/office/drawing/2014/main" id="{9D6C7751-8793-DFAC-63DB-08FD8725DC6F}"/>
                  </a:ext>
                </a:extLst>
              </p:cNvPr>
              <p:cNvSpPr/>
              <p:nvPr/>
            </p:nvSpPr>
            <p:spPr>
              <a:xfrm>
                <a:off x="11460856" y="1881033"/>
                <a:ext cx="240699" cy="309021"/>
              </a:xfrm>
              <a:custGeom>
                <a:avLst/>
                <a:gdLst/>
                <a:ahLst/>
                <a:cxnLst/>
                <a:rect l="l" t="t" r="r" b="b"/>
                <a:pathLst>
                  <a:path w="5827" h="7481" extrusionOk="0">
                    <a:moveTo>
                      <a:pt x="4224" y="1"/>
                    </a:moveTo>
                    <a:cubicBezTo>
                      <a:pt x="3831" y="1"/>
                      <a:pt x="3388" y="129"/>
                      <a:pt x="2918" y="401"/>
                    </a:cubicBezTo>
                    <a:cubicBezTo>
                      <a:pt x="1312" y="1329"/>
                      <a:pt x="1" y="3577"/>
                      <a:pt x="1" y="5423"/>
                    </a:cubicBezTo>
                    <a:cubicBezTo>
                      <a:pt x="1" y="6725"/>
                      <a:pt x="659" y="7481"/>
                      <a:pt x="1614" y="7481"/>
                    </a:cubicBezTo>
                    <a:cubicBezTo>
                      <a:pt x="2007" y="7481"/>
                      <a:pt x="2450" y="7353"/>
                      <a:pt x="2918" y="7083"/>
                    </a:cubicBezTo>
                    <a:cubicBezTo>
                      <a:pt x="4524" y="6155"/>
                      <a:pt x="5826" y="3907"/>
                      <a:pt x="5826" y="2060"/>
                    </a:cubicBezTo>
                    <a:cubicBezTo>
                      <a:pt x="5826" y="754"/>
                      <a:pt x="5174" y="1"/>
                      <a:pt x="4224" y="1"/>
                    </a:cubicBezTo>
                    <a:close/>
                  </a:path>
                </a:pathLst>
              </a:custGeom>
              <a:solidFill>
                <a:srgbClr val="1317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608;p60">
                <a:extLst>
                  <a:ext uri="{FF2B5EF4-FFF2-40B4-BE49-F238E27FC236}">
                    <a16:creationId xmlns:a16="http://schemas.microsoft.com/office/drawing/2014/main" id="{2ABEBC2C-161F-5295-E54C-429B41C22037}"/>
                  </a:ext>
                </a:extLst>
              </p:cNvPr>
              <p:cNvSpPr/>
              <p:nvPr/>
            </p:nvSpPr>
            <p:spPr>
              <a:xfrm>
                <a:off x="11492208" y="1912303"/>
                <a:ext cx="177994" cy="246193"/>
              </a:xfrm>
              <a:custGeom>
                <a:avLst/>
                <a:gdLst/>
                <a:ahLst/>
                <a:cxnLst/>
                <a:rect l="l" t="t" r="r" b="b"/>
                <a:pathLst>
                  <a:path w="4309" h="5960" extrusionOk="0">
                    <a:moveTo>
                      <a:pt x="3461" y="1"/>
                    </a:moveTo>
                    <a:cubicBezTo>
                      <a:pt x="3194" y="1"/>
                      <a:pt x="2873" y="99"/>
                      <a:pt x="2534" y="295"/>
                    </a:cubicBezTo>
                    <a:cubicBezTo>
                      <a:pt x="1160" y="1089"/>
                      <a:pt x="0" y="3087"/>
                      <a:pt x="0" y="4666"/>
                    </a:cubicBezTo>
                    <a:cubicBezTo>
                      <a:pt x="0" y="5050"/>
                      <a:pt x="89" y="5960"/>
                      <a:pt x="848" y="5960"/>
                    </a:cubicBezTo>
                    <a:cubicBezTo>
                      <a:pt x="1115" y="5960"/>
                      <a:pt x="1436" y="5862"/>
                      <a:pt x="1775" y="5665"/>
                    </a:cubicBezTo>
                    <a:cubicBezTo>
                      <a:pt x="3149" y="4871"/>
                      <a:pt x="4309" y="2873"/>
                      <a:pt x="4309" y="1303"/>
                    </a:cubicBezTo>
                    <a:cubicBezTo>
                      <a:pt x="4309" y="911"/>
                      <a:pt x="4229" y="1"/>
                      <a:pt x="34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609;p60">
                <a:extLst>
                  <a:ext uri="{FF2B5EF4-FFF2-40B4-BE49-F238E27FC236}">
                    <a16:creationId xmlns:a16="http://schemas.microsoft.com/office/drawing/2014/main" id="{E482F7D2-6A85-F48B-72D2-3164AAABF75F}"/>
                  </a:ext>
                </a:extLst>
              </p:cNvPr>
              <p:cNvSpPr/>
              <p:nvPr/>
            </p:nvSpPr>
            <p:spPr>
              <a:xfrm>
                <a:off x="11505096" y="1922630"/>
                <a:ext cx="154821" cy="225580"/>
              </a:xfrm>
              <a:custGeom>
                <a:avLst/>
                <a:gdLst/>
                <a:ahLst/>
                <a:cxnLst/>
                <a:rect l="l" t="t" r="r" b="b"/>
                <a:pathLst>
                  <a:path w="3748" h="5461" extrusionOk="0">
                    <a:moveTo>
                      <a:pt x="3149" y="0"/>
                    </a:moveTo>
                    <a:cubicBezTo>
                      <a:pt x="3078" y="0"/>
                      <a:pt x="3007" y="9"/>
                      <a:pt x="2926" y="27"/>
                    </a:cubicBezTo>
                    <a:cubicBezTo>
                      <a:pt x="2962" y="206"/>
                      <a:pt x="2980" y="384"/>
                      <a:pt x="2980" y="527"/>
                    </a:cubicBezTo>
                    <a:cubicBezTo>
                      <a:pt x="2980" y="2025"/>
                      <a:pt x="1874" y="3926"/>
                      <a:pt x="571" y="4675"/>
                    </a:cubicBezTo>
                    <a:cubicBezTo>
                      <a:pt x="366" y="4791"/>
                      <a:pt x="170" y="4871"/>
                      <a:pt x="0" y="4916"/>
                    </a:cubicBezTo>
                    <a:cubicBezTo>
                      <a:pt x="63" y="5201"/>
                      <a:pt x="214" y="5460"/>
                      <a:pt x="536" y="5460"/>
                    </a:cubicBezTo>
                    <a:cubicBezTo>
                      <a:pt x="759" y="5460"/>
                      <a:pt x="1044" y="5371"/>
                      <a:pt x="1338" y="5192"/>
                    </a:cubicBezTo>
                    <a:cubicBezTo>
                      <a:pt x="2641" y="4443"/>
                      <a:pt x="3747" y="2543"/>
                      <a:pt x="3747" y="1053"/>
                    </a:cubicBezTo>
                    <a:cubicBezTo>
                      <a:pt x="3747" y="661"/>
                      <a:pt x="3667" y="0"/>
                      <a:pt x="3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610;p60">
                <a:extLst>
                  <a:ext uri="{FF2B5EF4-FFF2-40B4-BE49-F238E27FC236}">
                    <a16:creationId xmlns:a16="http://schemas.microsoft.com/office/drawing/2014/main" id="{17977B3F-A01C-4C4F-B665-0BD3C848D285}"/>
                  </a:ext>
                </a:extLst>
              </p:cNvPr>
              <p:cNvSpPr/>
              <p:nvPr/>
            </p:nvSpPr>
            <p:spPr>
              <a:xfrm>
                <a:off x="11507285" y="1957245"/>
                <a:ext cx="100295" cy="129416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3133" extrusionOk="0">
                    <a:moveTo>
                      <a:pt x="1553" y="1"/>
                    </a:moveTo>
                    <a:cubicBezTo>
                      <a:pt x="822" y="706"/>
                      <a:pt x="233" y="1732"/>
                      <a:pt x="1" y="2713"/>
                    </a:cubicBezTo>
                    <a:lnTo>
                      <a:pt x="831" y="3132"/>
                    </a:lnTo>
                    <a:lnTo>
                      <a:pt x="804" y="3025"/>
                    </a:lnTo>
                    <a:lnTo>
                      <a:pt x="688" y="2463"/>
                    </a:lnTo>
                    <a:lnTo>
                      <a:pt x="1062" y="1294"/>
                    </a:lnTo>
                    <a:lnTo>
                      <a:pt x="1651" y="661"/>
                    </a:lnTo>
                    <a:lnTo>
                      <a:pt x="2097" y="474"/>
                    </a:lnTo>
                    <a:lnTo>
                      <a:pt x="2294" y="456"/>
                    </a:lnTo>
                    <a:lnTo>
                      <a:pt x="2427" y="438"/>
                    </a:lnTo>
                    <a:lnTo>
                      <a:pt x="2383" y="411"/>
                    </a:lnTo>
                    <a:lnTo>
                      <a:pt x="15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611;p60">
                <a:extLst>
                  <a:ext uri="{FF2B5EF4-FFF2-40B4-BE49-F238E27FC236}">
                    <a16:creationId xmlns:a16="http://schemas.microsoft.com/office/drawing/2014/main" id="{EBD01497-61FA-3862-0F70-115DE52F4B03}"/>
                  </a:ext>
                </a:extLst>
              </p:cNvPr>
              <p:cNvSpPr/>
              <p:nvPr/>
            </p:nvSpPr>
            <p:spPr>
              <a:xfrm>
                <a:off x="11529426" y="1972446"/>
                <a:ext cx="92157" cy="118098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859" extrusionOk="0">
                    <a:moveTo>
                      <a:pt x="1615" y="0"/>
                    </a:moveTo>
                    <a:cubicBezTo>
                      <a:pt x="1465" y="0"/>
                      <a:pt x="1295" y="49"/>
                      <a:pt x="1115" y="150"/>
                    </a:cubicBezTo>
                    <a:cubicBezTo>
                      <a:pt x="500" y="507"/>
                      <a:pt x="0" y="1364"/>
                      <a:pt x="0" y="2068"/>
                    </a:cubicBezTo>
                    <a:cubicBezTo>
                      <a:pt x="0" y="2570"/>
                      <a:pt x="253" y="2859"/>
                      <a:pt x="620" y="2859"/>
                    </a:cubicBezTo>
                    <a:cubicBezTo>
                      <a:pt x="769" y="2859"/>
                      <a:pt x="938" y="2811"/>
                      <a:pt x="1115" y="2711"/>
                    </a:cubicBezTo>
                    <a:cubicBezTo>
                      <a:pt x="1731" y="2354"/>
                      <a:pt x="2230" y="1489"/>
                      <a:pt x="2230" y="784"/>
                    </a:cubicBezTo>
                    <a:cubicBezTo>
                      <a:pt x="2230" y="285"/>
                      <a:pt x="1980" y="0"/>
                      <a:pt x="1615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612;p60">
                <a:extLst>
                  <a:ext uri="{FF2B5EF4-FFF2-40B4-BE49-F238E27FC236}">
                    <a16:creationId xmlns:a16="http://schemas.microsoft.com/office/drawing/2014/main" id="{C5D0C483-700F-185C-7F98-721629AA811B}"/>
                  </a:ext>
                </a:extLst>
              </p:cNvPr>
              <p:cNvSpPr/>
              <p:nvPr/>
            </p:nvSpPr>
            <p:spPr>
              <a:xfrm>
                <a:off x="11541570" y="1987152"/>
                <a:ext cx="71173" cy="93603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2266" extrusionOk="0">
                    <a:moveTo>
                      <a:pt x="1236" y="0"/>
                    </a:moveTo>
                    <a:cubicBezTo>
                      <a:pt x="1121" y="0"/>
                      <a:pt x="993" y="36"/>
                      <a:pt x="857" y="116"/>
                    </a:cubicBezTo>
                    <a:cubicBezTo>
                      <a:pt x="384" y="392"/>
                      <a:pt x="1" y="1043"/>
                      <a:pt x="1" y="1587"/>
                    </a:cubicBezTo>
                    <a:cubicBezTo>
                      <a:pt x="1" y="1855"/>
                      <a:pt x="99" y="2042"/>
                      <a:pt x="259" y="2132"/>
                    </a:cubicBezTo>
                    <a:lnTo>
                      <a:pt x="491" y="2265"/>
                    </a:lnTo>
                    <a:lnTo>
                      <a:pt x="491" y="2265"/>
                    </a:lnTo>
                    <a:lnTo>
                      <a:pt x="473" y="2185"/>
                    </a:lnTo>
                    <a:lnTo>
                      <a:pt x="384" y="1757"/>
                    </a:lnTo>
                    <a:lnTo>
                      <a:pt x="670" y="856"/>
                    </a:lnTo>
                    <a:lnTo>
                      <a:pt x="1125" y="374"/>
                    </a:lnTo>
                    <a:lnTo>
                      <a:pt x="1464" y="231"/>
                    </a:lnTo>
                    <a:lnTo>
                      <a:pt x="1615" y="214"/>
                    </a:lnTo>
                    <a:lnTo>
                      <a:pt x="1722" y="205"/>
                    </a:lnTo>
                    <a:lnTo>
                      <a:pt x="1490" y="80"/>
                    </a:lnTo>
                    <a:lnTo>
                      <a:pt x="1490" y="71"/>
                    </a:lnTo>
                    <a:lnTo>
                      <a:pt x="1419" y="35"/>
                    </a:lnTo>
                    <a:cubicBezTo>
                      <a:pt x="1363" y="12"/>
                      <a:pt x="1302" y="0"/>
                      <a:pt x="1236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613;p60">
                <a:extLst>
                  <a:ext uri="{FF2B5EF4-FFF2-40B4-BE49-F238E27FC236}">
                    <a16:creationId xmlns:a16="http://schemas.microsoft.com/office/drawing/2014/main" id="{B51DCBFF-586F-CA2F-FD3F-8E84D5FB21BC}"/>
                  </a:ext>
                </a:extLst>
              </p:cNvPr>
              <p:cNvSpPr/>
              <p:nvPr/>
            </p:nvSpPr>
            <p:spPr>
              <a:xfrm>
                <a:off x="11552641" y="1993431"/>
                <a:ext cx="70429" cy="90381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2188" extrusionOk="0">
                    <a:moveTo>
                      <a:pt x="1234" y="0"/>
                    </a:moveTo>
                    <a:cubicBezTo>
                      <a:pt x="1120" y="0"/>
                      <a:pt x="992" y="37"/>
                      <a:pt x="857" y="115"/>
                    </a:cubicBezTo>
                    <a:cubicBezTo>
                      <a:pt x="384" y="392"/>
                      <a:pt x="0" y="1043"/>
                      <a:pt x="0" y="1587"/>
                    </a:cubicBezTo>
                    <a:cubicBezTo>
                      <a:pt x="0" y="1966"/>
                      <a:pt x="192" y="2188"/>
                      <a:pt x="472" y="2188"/>
                    </a:cubicBezTo>
                    <a:cubicBezTo>
                      <a:pt x="587" y="2188"/>
                      <a:pt x="718" y="2150"/>
                      <a:pt x="857" y="2069"/>
                    </a:cubicBezTo>
                    <a:cubicBezTo>
                      <a:pt x="1320" y="1801"/>
                      <a:pt x="1704" y="1141"/>
                      <a:pt x="1704" y="606"/>
                    </a:cubicBezTo>
                    <a:cubicBezTo>
                      <a:pt x="1704" y="220"/>
                      <a:pt x="1511" y="0"/>
                      <a:pt x="1234" y="0"/>
                    </a:cubicBezTo>
                    <a:close/>
                  </a:path>
                </a:pathLst>
              </a:custGeom>
              <a:solidFill>
                <a:srgbClr val="1317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614;p60">
                <a:extLst>
                  <a:ext uri="{FF2B5EF4-FFF2-40B4-BE49-F238E27FC236}">
                    <a16:creationId xmlns:a16="http://schemas.microsoft.com/office/drawing/2014/main" id="{ACF78D24-C784-37BE-7274-F032FC41ADE1}"/>
                  </a:ext>
                </a:extLst>
              </p:cNvPr>
              <p:cNvSpPr/>
              <p:nvPr/>
            </p:nvSpPr>
            <p:spPr>
              <a:xfrm>
                <a:off x="11418102" y="1825144"/>
                <a:ext cx="314763" cy="178944"/>
              </a:xfrm>
              <a:custGeom>
                <a:avLst/>
                <a:gdLst/>
                <a:ahLst/>
                <a:cxnLst/>
                <a:rect l="l" t="t" r="r" b="b"/>
                <a:pathLst>
                  <a:path w="7620" h="4332" extrusionOk="0">
                    <a:moveTo>
                      <a:pt x="4529" y="1"/>
                    </a:moveTo>
                    <a:cubicBezTo>
                      <a:pt x="4068" y="1"/>
                      <a:pt x="3608" y="81"/>
                      <a:pt x="3186" y="237"/>
                    </a:cubicBezTo>
                    <a:cubicBezTo>
                      <a:pt x="2651" y="442"/>
                      <a:pt x="2169" y="755"/>
                      <a:pt x="1732" y="1120"/>
                    </a:cubicBezTo>
                    <a:cubicBezTo>
                      <a:pt x="1411" y="1388"/>
                      <a:pt x="1089" y="1673"/>
                      <a:pt x="848" y="2012"/>
                    </a:cubicBezTo>
                    <a:cubicBezTo>
                      <a:pt x="536" y="2441"/>
                      <a:pt x="1" y="3101"/>
                      <a:pt x="144" y="3663"/>
                    </a:cubicBezTo>
                    <a:cubicBezTo>
                      <a:pt x="179" y="3788"/>
                      <a:pt x="233" y="3922"/>
                      <a:pt x="322" y="4020"/>
                    </a:cubicBezTo>
                    <a:cubicBezTo>
                      <a:pt x="456" y="4162"/>
                      <a:pt x="670" y="4261"/>
                      <a:pt x="884" y="4305"/>
                    </a:cubicBezTo>
                    <a:cubicBezTo>
                      <a:pt x="969" y="4322"/>
                      <a:pt x="1056" y="4331"/>
                      <a:pt x="1142" y="4331"/>
                    </a:cubicBezTo>
                    <a:cubicBezTo>
                      <a:pt x="1281" y="4331"/>
                      <a:pt x="1416" y="4307"/>
                      <a:pt x="1526" y="4252"/>
                    </a:cubicBezTo>
                    <a:cubicBezTo>
                      <a:pt x="1589" y="4216"/>
                      <a:pt x="1651" y="4180"/>
                      <a:pt x="1714" y="4136"/>
                    </a:cubicBezTo>
                    <a:cubicBezTo>
                      <a:pt x="2187" y="3806"/>
                      <a:pt x="2445" y="3244"/>
                      <a:pt x="2874" y="2851"/>
                    </a:cubicBezTo>
                    <a:cubicBezTo>
                      <a:pt x="3619" y="2169"/>
                      <a:pt x="4399" y="1725"/>
                      <a:pt x="5203" y="1725"/>
                    </a:cubicBezTo>
                    <a:cubicBezTo>
                      <a:pt x="5409" y="1725"/>
                      <a:pt x="5617" y="1754"/>
                      <a:pt x="5826" y="1816"/>
                    </a:cubicBezTo>
                    <a:cubicBezTo>
                      <a:pt x="6183" y="1914"/>
                      <a:pt x="6549" y="2111"/>
                      <a:pt x="6915" y="2405"/>
                    </a:cubicBezTo>
                    <a:cubicBezTo>
                      <a:pt x="6950" y="2441"/>
                      <a:pt x="6977" y="2467"/>
                      <a:pt x="7013" y="2503"/>
                    </a:cubicBezTo>
                    <a:cubicBezTo>
                      <a:pt x="7040" y="2530"/>
                      <a:pt x="7075" y="2566"/>
                      <a:pt x="7102" y="2601"/>
                    </a:cubicBezTo>
                    <a:lnTo>
                      <a:pt x="7111" y="2601"/>
                    </a:lnTo>
                    <a:cubicBezTo>
                      <a:pt x="7129" y="2628"/>
                      <a:pt x="7147" y="2655"/>
                      <a:pt x="7165" y="2682"/>
                    </a:cubicBezTo>
                    <a:cubicBezTo>
                      <a:pt x="7173" y="2690"/>
                      <a:pt x="7182" y="2699"/>
                      <a:pt x="7191" y="2708"/>
                    </a:cubicBezTo>
                    <a:cubicBezTo>
                      <a:pt x="7209" y="2735"/>
                      <a:pt x="7227" y="2771"/>
                      <a:pt x="7245" y="2797"/>
                    </a:cubicBezTo>
                    <a:cubicBezTo>
                      <a:pt x="7263" y="2815"/>
                      <a:pt x="7272" y="2833"/>
                      <a:pt x="7289" y="2851"/>
                    </a:cubicBezTo>
                    <a:cubicBezTo>
                      <a:pt x="7325" y="2922"/>
                      <a:pt x="7370" y="2985"/>
                      <a:pt x="7405" y="3056"/>
                    </a:cubicBezTo>
                    <a:cubicBezTo>
                      <a:pt x="7414" y="3065"/>
                      <a:pt x="7414" y="3074"/>
                      <a:pt x="7423" y="3083"/>
                    </a:cubicBezTo>
                    <a:cubicBezTo>
                      <a:pt x="7441" y="3101"/>
                      <a:pt x="7450" y="3128"/>
                      <a:pt x="7468" y="3154"/>
                    </a:cubicBezTo>
                    <a:cubicBezTo>
                      <a:pt x="7477" y="3172"/>
                      <a:pt x="7495" y="3199"/>
                      <a:pt x="7512" y="3217"/>
                    </a:cubicBezTo>
                    <a:cubicBezTo>
                      <a:pt x="7539" y="3261"/>
                      <a:pt x="7566" y="3306"/>
                      <a:pt x="7602" y="3351"/>
                    </a:cubicBezTo>
                    <a:cubicBezTo>
                      <a:pt x="7620" y="3199"/>
                      <a:pt x="7620" y="3038"/>
                      <a:pt x="7602" y="2887"/>
                    </a:cubicBezTo>
                    <a:cubicBezTo>
                      <a:pt x="7584" y="2682"/>
                      <a:pt x="7539" y="2485"/>
                      <a:pt x="7477" y="2298"/>
                    </a:cubicBezTo>
                    <a:cubicBezTo>
                      <a:pt x="7423" y="2128"/>
                      <a:pt x="7352" y="1959"/>
                      <a:pt x="7272" y="1798"/>
                    </a:cubicBezTo>
                    <a:cubicBezTo>
                      <a:pt x="6950" y="1183"/>
                      <a:pt x="6487" y="469"/>
                      <a:pt x="5800" y="219"/>
                    </a:cubicBezTo>
                    <a:cubicBezTo>
                      <a:pt x="5397" y="72"/>
                      <a:pt x="4963" y="1"/>
                      <a:pt x="45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615;p60">
                <a:extLst>
                  <a:ext uri="{FF2B5EF4-FFF2-40B4-BE49-F238E27FC236}">
                    <a16:creationId xmlns:a16="http://schemas.microsoft.com/office/drawing/2014/main" id="{EA846422-E09F-E18A-E93A-D6FA3EC85FB0}"/>
                  </a:ext>
                </a:extLst>
              </p:cNvPr>
              <p:cNvSpPr/>
              <p:nvPr/>
            </p:nvSpPr>
            <p:spPr>
              <a:xfrm>
                <a:off x="11451272" y="1868806"/>
                <a:ext cx="275314" cy="13528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3275" extrusionOk="0">
                    <a:moveTo>
                      <a:pt x="1" y="3221"/>
                    </a:moveTo>
                    <a:cubicBezTo>
                      <a:pt x="188" y="3275"/>
                      <a:pt x="402" y="3230"/>
                      <a:pt x="581" y="3141"/>
                    </a:cubicBezTo>
                    <a:cubicBezTo>
                      <a:pt x="643" y="3114"/>
                      <a:pt x="706" y="3070"/>
                      <a:pt x="759" y="3034"/>
                    </a:cubicBezTo>
                    <a:cubicBezTo>
                      <a:pt x="1241" y="2704"/>
                      <a:pt x="1500" y="2142"/>
                      <a:pt x="1928" y="1749"/>
                    </a:cubicBezTo>
                    <a:cubicBezTo>
                      <a:pt x="2909" y="848"/>
                      <a:pt x="3944" y="367"/>
                      <a:pt x="5023" y="759"/>
                    </a:cubicBezTo>
                    <a:cubicBezTo>
                      <a:pt x="5380" y="857"/>
                      <a:pt x="5746" y="1054"/>
                      <a:pt x="6112" y="1348"/>
                    </a:cubicBezTo>
                    <a:cubicBezTo>
                      <a:pt x="6147" y="1384"/>
                      <a:pt x="6174" y="1410"/>
                      <a:pt x="6210" y="1446"/>
                    </a:cubicBezTo>
                    <a:cubicBezTo>
                      <a:pt x="6237" y="1473"/>
                      <a:pt x="6272" y="1509"/>
                      <a:pt x="6299" y="1544"/>
                    </a:cubicBezTo>
                    <a:cubicBezTo>
                      <a:pt x="6299" y="1544"/>
                      <a:pt x="6299" y="1544"/>
                      <a:pt x="6308" y="1544"/>
                    </a:cubicBezTo>
                    <a:cubicBezTo>
                      <a:pt x="6326" y="1571"/>
                      <a:pt x="6344" y="1598"/>
                      <a:pt x="6362" y="1625"/>
                    </a:cubicBezTo>
                    <a:cubicBezTo>
                      <a:pt x="6370" y="1633"/>
                      <a:pt x="6379" y="1642"/>
                      <a:pt x="6388" y="1651"/>
                    </a:cubicBezTo>
                    <a:cubicBezTo>
                      <a:pt x="6406" y="1678"/>
                      <a:pt x="6424" y="1714"/>
                      <a:pt x="6442" y="1740"/>
                    </a:cubicBezTo>
                    <a:cubicBezTo>
                      <a:pt x="6460" y="1758"/>
                      <a:pt x="6469" y="1776"/>
                      <a:pt x="6486" y="1794"/>
                    </a:cubicBezTo>
                    <a:cubicBezTo>
                      <a:pt x="6522" y="1865"/>
                      <a:pt x="6567" y="1928"/>
                      <a:pt x="6602" y="1999"/>
                    </a:cubicBezTo>
                    <a:cubicBezTo>
                      <a:pt x="6611" y="2008"/>
                      <a:pt x="6611" y="2017"/>
                      <a:pt x="6620" y="2026"/>
                    </a:cubicBezTo>
                    <a:cubicBezTo>
                      <a:pt x="6638" y="2044"/>
                      <a:pt x="6647" y="2071"/>
                      <a:pt x="6665" y="2097"/>
                    </a:cubicBezTo>
                    <a:cubicBezTo>
                      <a:pt x="6665" y="1990"/>
                      <a:pt x="6665" y="1883"/>
                      <a:pt x="6656" y="1785"/>
                    </a:cubicBezTo>
                    <a:cubicBezTo>
                      <a:pt x="6629" y="1696"/>
                      <a:pt x="6602" y="1616"/>
                      <a:pt x="6558" y="1544"/>
                    </a:cubicBezTo>
                    <a:cubicBezTo>
                      <a:pt x="6478" y="1375"/>
                      <a:pt x="6370" y="1214"/>
                      <a:pt x="6272" y="1054"/>
                    </a:cubicBezTo>
                    <a:cubicBezTo>
                      <a:pt x="6094" y="795"/>
                      <a:pt x="5808" y="572"/>
                      <a:pt x="5541" y="402"/>
                    </a:cubicBezTo>
                    <a:cubicBezTo>
                      <a:pt x="5148" y="153"/>
                      <a:pt x="4729" y="63"/>
                      <a:pt x="4265" y="37"/>
                    </a:cubicBezTo>
                    <a:cubicBezTo>
                      <a:pt x="3730" y="1"/>
                      <a:pt x="3212" y="179"/>
                      <a:pt x="2740" y="402"/>
                    </a:cubicBezTo>
                    <a:cubicBezTo>
                      <a:pt x="1919" y="795"/>
                      <a:pt x="1161" y="1348"/>
                      <a:pt x="616" y="2079"/>
                    </a:cubicBezTo>
                    <a:cubicBezTo>
                      <a:pt x="358" y="2427"/>
                      <a:pt x="144" y="2811"/>
                      <a:pt x="1" y="322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616;p60">
                <a:extLst>
                  <a:ext uri="{FF2B5EF4-FFF2-40B4-BE49-F238E27FC236}">
                    <a16:creationId xmlns:a16="http://schemas.microsoft.com/office/drawing/2014/main" id="{E6E69B9C-968B-9F2B-54E5-7C9364EB7C97}"/>
                  </a:ext>
                </a:extLst>
              </p:cNvPr>
              <p:cNvSpPr/>
              <p:nvPr/>
            </p:nvSpPr>
            <p:spPr>
              <a:xfrm>
                <a:off x="11457179" y="1870665"/>
                <a:ext cx="275686" cy="135282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3275" extrusionOk="0">
                    <a:moveTo>
                      <a:pt x="1" y="3230"/>
                    </a:moveTo>
                    <a:cubicBezTo>
                      <a:pt x="197" y="3275"/>
                      <a:pt x="402" y="3239"/>
                      <a:pt x="580" y="3150"/>
                    </a:cubicBezTo>
                    <a:cubicBezTo>
                      <a:pt x="643" y="3114"/>
                      <a:pt x="705" y="3078"/>
                      <a:pt x="768" y="3034"/>
                    </a:cubicBezTo>
                    <a:cubicBezTo>
                      <a:pt x="1241" y="2704"/>
                      <a:pt x="1499" y="2142"/>
                      <a:pt x="1928" y="1749"/>
                    </a:cubicBezTo>
                    <a:cubicBezTo>
                      <a:pt x="3185" y="598"/>
                      <a:pt x="4541" y="134"/>
                      <a:pt x="5969" y="1303"/>
                    </a:cubicBezTo>
                    <a:cubicBezTo>
                      <a:pt x="6004" y="1339"/>
                      <a:pt x="6031" y="1365"/>
                      <a:pt x="6067" y="1401"/>
                    </a:cubicBezTo>
                    <a:cubicBezTo>
                      <a:pt x="6094" y="1428"/>
                      <a:pt x="6129" y="1464"/>
                      <a:pt x="6156" y="1499"/>
                    </a:cubicBezTo>
                    <a:cubicBezTo>
                      <a:pt x="6156" y="1499"/>
                      <a:pt x="6156" y="1499"/>
                      <a:pt x="6165" y="1499"/>
                    </a:cubicBezTo>
                    <a:cubicBezTo>
                      <a:pt x="6183" y="1526"/>
                      <a:pt x="6201" y="1553"/>
                      <a:pt x="6219" y="1580"/>
                    </a:cubicBezTo>
                    <a:cubicBezTo>
                      <a:pt x="6227" y="1588"/>
                      <a:pt x="6236" y="1597"/>
                      <a:pt x="6245" y="1606"/>
                    </a:cubicBezTo>
                    <a:cubicBezTo>
                      <a:pt x="6263" y="1633"/>
                      <a:pt x="6281" y="1660"/>
                      <a:pt x="6299" y="1695"/>
                    </a:cubicBezTo>
                    <a:cubicBezTo>
                      <a:pt x="6308" y="1704"/>
                      <a:pt x="6317" y="1713"/>
                      <a:pt x="6317" y="1722"/>
                    </a:cubicBezTo>
                    <a:cubicBezTo>
                      <a:pt x="6326" y="1731"/>
                      <a:pt x="6335" y="1740"/>
                      <a:pt x="6343" y="1749"/>
                    </a:cubicBezTo>
                    <a:cubicBezTo>
                      <a:pt x="6397" y="1847"/>
                      <a:pt x="6459" y="1936"/>
                      <a:pt x="6504" y="2034"/>
                    </a:cubicBezTo>
                    <a:cubicBezTo>
                      <a:pt x="6522" y="2079"/>
                      <a:pt x="6549" y="2106"/>
                      <a:pt x="6575" y="2150"/>
                    </a:cubicBezTo>
                    <a:cubicBezTo>
                      <a:pt x="6593" y="2168"/>
                      <a:pt x="6602" y="2186"/>
                      <a:pt x="6620" y="2204"/>
                    </a:cubicBezTo>
                    <a:cubicBezTo>
                      <a:pt x="6629" y="2213"/>
                      <a:pt x="6656" y="2240"/>
                      <a:pt x="6656" y="2249"/>
                    </a:cubicBezTo>
                    <a:cubicBezTo>
                      <a:pt x="6674" y="2097"/>
                      <a:pt x="6674" y="1936"/>
                      <a:pt x="6656" y="1785"/>
                    </a:cubicBezTo>
                    <a:cubicBezTo>
                      <a:pt x="6629" y="1704"/>
                      <a:pt x="6602" y="1615"/>
                      <a:pt x="6566" y="1544"/>
                    </a:cubicBezTo>
                    <a:cubicBezTo>
                      <a:pt x="6486" y="1374"/>
                      <a:pt x="6379" y="1214"/>
                      <a:pt x="6272" y="1053"/>
                    </a:cubicBezTo>
                    <a:cubicBezTo>
                      <a:pt x="6103" y="794"/>
                      <a:pt x="5808" y="571"/>
                      <a:pt x="5549" y="402"/>
                    </a:cubicBezTo>
                    <a:cubicBezTo>
                      <a:pt x="5148" y="152"/>
                      <a:pt x="4729" y="63"/>
                      <a:pt x="4265" y="36"/>
                    </a:cubicBezTo>
                    <a:cubicBezTo>
                      <a:pt x="3739" y="1"/>
                      <a:pt x="3212" y="179"/>
                      <a:pt x="2739" y="402"/>
                    </a:cubicBezTo>
                    <a:cubicBezTo>
                      <a:pt x="1919" y="794"/>
                      <a:pt x="1169" y="1348"/>
                      <a:pt x="625" y="2079"/>
                    </a:cubicBezTo>
                    <a:cubicBezTo>
                      <a:pt x="357" y="2427"/>
                      <a:pt x="152" y="2820"/>
                      <a:pt x="1" y="32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617;p60">
                <a:extLst>
                  <a:ext uri="{FF2B5EF4-FFF2-40B4-BE49-F238E27FC236}">
                    <a16:creationId xmlns:a16="http://schemas.microsoft.com/office/drawing/2014/main" id="{C6753564-AE8A-1B4C-8DB5-D7EE02EDF988}"/>
                  </a:ext>
                </a:extLst>
              </p:cNvPr>
              <p:cNvSpPr/>
              <p:nvPr/>
            </p:nvSpPr>
            <p:spPr>
              <a:xfrm>
                <a:off x="11571064" y="1886899"/>
                <a:ext cx="101740" cy="183529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4443" extrusionOk="0">
                    <a:moveTo>
                      <a:pt x="9" y="3907"/>
                    </a:moveTo>
                    <a:cubicBezTo>
                      <a:pt x="9" y="3916"/>
                      <a:pt x="9" y="3916"/>
                      <a:pt x="9" y="3916"/>
                    </a:cubicBezTo>
                    <a:cubicBezTo>
                      <a:pt x="9" y="3952"/>
                      <a:pt x="9" y="3988"/>
                      <a:pt x="27" y="4023"/>
                    </a:cubicBezTo>
                    <a:cubicBezTo>
                      <a:pt x="36" y="4050"/>
                      <a:pt x="45" y="4086"/>
                      <a:pt x="63" y="4113"/>
                    </a:cubicBezTo>
                    <a:cubicBezTo>
                      <a:pt x="89" y="4166"/>
                      <a:pt x="107" y="4202"/>
                      <a:pt x="143" y="4246"/>
                    </a:cubicBezTo>
                    <a:cubicBezTo>
                      <a:pt x="188" y="4282"/>
                      <a:pt x="232" y="4318"/>
                      <a:pt x="277" y="4345"/>
                    </a:cubicBezTo>
                    <a:cubicBezTo>
                      <a:pt x="375" y="4398"/>
                      <a:pt x="491" y="4443"/>
                      <a:pt x="616" y="4425"/>
                    </a:cubicBezTo>
                    <a:cubicBezTo>
                      <a:pt x="687" y="4416"/>
                      <a:pt x="732" y="4353"/>
                      <a:pt x="785" y="4300"/>
                    </a:cubicBezTo>
                    <a:cubicBezTo>
                      <a:pt x="848" y="4229"/>
                      <a:pt x="910" y="4148"/>
                      <a:pt x="964" y="4068"/>
                    </a:cubicBezTo>
                    <a:cubicBezTo>
                      <a:pt x="1142" y="3818"/>
                      <a:pt x="1303" y="3568"/>
                      <a:pt x="1454" y="3310"/>
                    </a:cubicBezTo>
                    <a:cubicBezTo>
                      <a:pt x="1544" y="3167"/>
                      <a:pt x="1624" y="3033"/>
                      <a:pt x="1713" y="2890"/>
                    </a:cubicBezTo>
                    <a:cubicBezTo>
                      <a:pt x="1713" y="2890"/>
                      <a:pt x="2159" y="1401"/>
                      <a:pt x="2445" y="393"/>
                    </a:cubicBezTo>
                    <a:cubicBezTo>
                      <a:pt x="2445" y="393"/>
                      <a:pt x="2453" y="384"/>
                      <a:pt x="2453" y="384"/>
                    </a:cubicBezTo>
                    <a:cubicBezTo>
                      <a:pt x="2453" y="366"/>
                      <a:pt x="2462" y="348"/>
                      <a:pt x="2462" y="321"/>
                    </a:cubicBezTo>
                    <a:cubicBezTo>
                      <a:pt x="2462" y="286"/>
                      <a:pt x="2462" y="250"/>
                      <a:pt x="2445" y="205"/>
                    </a:cubicBezTo>
                    <a:cubicBezTo>
                      <a:pt x="2445" y="205"/>
                      <a:pt x="2445" y="196"/>
                      <a:pt x="2436" y="196"/>
                    </a:cubicBezTo>
                    <a:lnTo>
                      <a:pt x="2436" y="196"/>
                    </a:lnTo>
                    <a:cubicBezTo>
                      <a:pt x="2427" y="178"/>
                      <a:pt x="2418" y="170"/>
                      <a:pt x="2409" y="161"/>
                    </a:cubicBezTo>
                    <a:cubicBezTo>
                      <a:pt x="2391" y="143"/>
                      <a:pt x="2373" y="134"/>
                      <a:pt x="2364" y="116"/>
                    </a:cubicBezTo>
                    <a:cubicBezTo>
                      <a:pt x="2338" y="98"/>
                      <a:pt x="2311" y="89"/>
                      <a:pt x="2284" y="71"/>
                    </a:cubicBezTo>
                    <a:cubicBezTo>
                      <a:pt x="2159" y="18"/>
                      <a:pt x="1990" y="0"/>
                      <a:pt x="1856" y="18"/>
                    </a:cubicBezTo>
                    <a:cubicBezTo>
                      <a:pt x="1758" y="27"/>
                      <a:pt x="1668" y="62"/>
                      <a:pt x="1606" y="107"/>
                    </a:cubicBezTo>
                    <a:cubicBezTo>
                      <a:pt x="1588" y="116"/>
                      <a:pt x="1579" y="125"/>
                      <a:pt x="1570" y="143"/>
                    </a:cubicBezTo>
                    <a:cubicBezTo>
                      <a:pt x="1561" y="152"/>
                      <a:pt x="1552" y="152"/>
                      <a:pt x="1544" y="170"/>
                    </a:cubicBezTo>
                    <a:cubicBezTo>
                      <a:pt x="1544" y="170"/>
                      <a:pt x="1544" y="170"/>
                      <a:pt x="1544" y="178"/>
                    </a:cubicBezTo>
                    <a:cubicBezTo>
                      <a:pt x="1535" y="214"/>
                      <a:pt x="1526" y="241"/>
                      <a:pt x="1517" y="268"/>
                    </a:cubicBezTo>
                    <a:cubicBezTo>
                      <a:pt x="1517" y="268"/>
                      <a:pt x="1517" y="268"/>
                      <a:pt x="1517" y="277"/>
                    </a:cubicBezTo>
                    <a:cubicBezTo>
                      <a:pt x="1329" y="910"/>
                      <a:pt x="964" y="2105"/>
                      <a:pt x="955" y="2159"/>
                    </a:cubicBezTo>
                    <a:cubicBezTo>
                      <a:pt x="874" y="2471"/>
                      <a:pt x="732" y="2739"/>
                      <a:pt x="312" y="3265"/>
                    </a:cubicBezTo>
                    <a:cubicBezTo>
                      <a:pt x="295" y="3283"/>
                      <a:pt x="277" y="3310"/>
                      <a:pt x="268" y="3328"/>
                    </a:cubicBezTo>
                    <a:cubicBezTo>
                      <a:pt x="161" y="3461"/>
                      <a:pt x="63" y="3613"/>
                      <a:pt x="18" y="3774"/>
                    </a:cubicBezTo>
                    <a:cubicBezTo>
                      <a:pt x="9" y="3818"/>
                      <a:pt x="9" y="3854"/>
                      <a:pt x="9" y="3890"/>
                    </a:cubicBezTo>
                    <a:cubicBezTo>
                      <a:pt x="0" y="3899"/>
                      <a:pt x="9" y="3899"/>
                      <a:pt x="9" y="3907"/>
                    </a:cubicBez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618;p60">
                <a:extLst>
                  <a:ext uri="{FF2B5EF4-FFF2-40B4-BE49-F238E27FC236}">
                    <a16:creationId xmlns:a16="http://schemas.microsoft.com/office/drawing/2014/main" id="{EDB9A7E4-9A60-307E-BC80-A0ED47B2CACD}"/>
                  </a:ext>
                </a:extLst>
              </p:cNvPr>
              <p:cNvSpPr/>
              <p:nvPr/>
            </p:nvSpPr>
            <p:spPr>
              <a:xfrm>
                <a:off x="11580647" y="1889088"/>
                <a:ext cx="92157" cy="181340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4390" extrusionOk="0">
                    <a:moveTo>
                      <a:pt x="205" y="4283"/>
                    </a:moveTo>
                    <a:cubicBezTo>
                      <a:pt x="277" y="4274"/>
                      <a:pt x="321" y="4211"/>
                      <a:pt x="375" y="4158"/>
                    </a:cubicBezTo>
                    <a:cubicBezTo>
                      <a:pt x="437" y="4077"/>
                      <a:pt x="500" y="3997"/>
                      <a:pt x="562" y="3917"/>
                    </a:cubicBezTo>
                    <a:cubicBezTo>
                      <a:pt x="732" y="3676"/>
                      <a:pt x="892" y="3417"/>
                      <a:pt x="1044" y="3168"/>
                    </a:cubicBezTo>
                    <a:cubicBezTo>
                      <a:pt x="1133" y="3025"/>
                      <a:pt x="1222" y="2891"/>
                      <a:pt x="1303" y="2748"/>
                    </a:cubicBezTo>
                    <a:cubicBezTo>
                      <a:pt x="1303" y="2748"/>
                      <a:pt x="1749" y="1258"/>
                      <a:pt x="2034" y="250"/>
                    </a:cubicBezTo>
                    <a:cubicBezTo>
                      <a:pt x="2034" y="241"/>
                      <a:pt x="2043" y="241"/>
                      <a:pt x="2043" y="233"/>
                    </a:cubicBezTo>
                    <a:cubicBezTo>
                      <a:pt x="2043" y="224"/>
                      <a:pt x="2052" y="197"/>
                      <a:pt x="2052" y="179"/>
                    </a:cubicBezTo>
                    <a:cubicBezTo>
                      <a:pt x="2052" y="143"/>
                      <a:pt x="2052" y="99"/>
                      <a:pt x="2034" y="63"/>
                    </a:cubicBezTo>
                    <a:cubicBezTo>
                      <a:pt x="2034" y="54"/>
                      <a:pt x="2034" y="54"/>
                      <a:pt x="2025" y="54"/>
                    </a:cubicBezTo>
                    <a:lnTo>
                      <a:pt x="2025" y="45"/>
                    </a:lnTo>
                    <a:cubicBezTo>
                      <a:pt x="2016" y="36"/>
                      <a:pt x="2016" y="27"/>
                      <a:pt x="1998" y="18"/>
                    </a:cubicBezTo>
                    <a:cubicBezTo>
                      <a:pt x="1998" y="9"/>
                      <a:pt x="1990" y="9"/>
                      <a:pt x="1990" y="1"/>
                    </a:cubicBezTo>
                    <a:cubicBezTo>
                      <a:pt x="2007" y="9"/>
                      <a:pt x="2025" y="9"/>
                      <a:pt x="2052" y="18"/>
                    </a:cubicBezTo>
                    <a:cubicBezTo>
                      <a:pt x="2079" y="36"/>
                      <a:pt x="2106" y="45"/>
                      <a:pt x="2132" y="63"/>
                    </a:cubicBezTo>
                    <a:cubicBezTo>
                      <a:pt x="2141" y="81"/>
                      <a:pt x="2159" y="90"/>
                      <a:pt x="2177" y="108"/>
                    </a:cubicBezTo>
                    <a:cubicBezTo>
                      <a:pt x="2186" y="117"/>
                      <a:pt x="2195" y="125"/>
                      <a:pt x="2204" y="143"/>
                    </a:cubicBezTo>
                    <a:lnTo>
                      <a:pt x="2204" y="143"/>
                    </a:lnTo>
                    <a:cubicBezTo>
                      <a:pt x="2213" y="143"/>
                      <a:pt x="2213" y="152"/>
                      <a:pt x="2213" y="152"/>
                    </a:cubicBezTo>
                    <a:cubicBezTo>
                      <a:pt x="2230" y="197"/>
                      <a:pt x="2230" y="233"/>
                      <a:pt x="2230" y="268"/>
                    </a:cubicBezTo>
                    <a:cubicBezTo>
                      <a:pt x="2230" y="295"/>
                      <a:pt x="2221" y="313"/>
                      <a:pt x="2221" y="331"/>
                    </a:cubicBezTo>
                    <a:cubicBezTo>
                      <a:pt x="2221" y="331"/>
                      <a:pt x="2213" y="340"/>
                      <a:pt x="2213" y="340"/>
                    </a:cubicBezTo>
                    <a:cubicBezTo>
                      <a:pt x="1927" y="1348"/>
                      <a:pt x="1481" y="2837"/>
                      <a:pt x="1481" y="2837"/>
                    </a:cubicBezTo>
                    <a:cubicBezTo>
                      <a:pt x="1392" y="2980"/>
                      <a:pt x="1312" y="3114"/>
                      <a:pt x="1222" y="3257"/>
                    </a:cubicBezTo>
                    <a:cubicBezTo>
                      <a:pt x="1071" y="3515"/>
                      <a:pt x="910" y="3765"/>
                      <a:pt x="732" y="4015"/>
                    </a:cubicBezTo>
                    <a:cubicBezTo>
                      <a:pt x="678" y="4095"/>
                      <a:pt x="616" y="4176"/>
                      <a:pt x="553" y="4247"/>
                    </a:cubicBezTo>
                    <a:cubicBezTo>
                      <a:pt x="500" y="4300"/>
                      <a:pt x="455" y="4363"/>
                      <a:pt x="384" y="4372"/>
                    </a:cubicBezTo>
                    <a:cubicBezTo>
                      <a:pt x="259" y="4390"/>
                      <a:pt x="143" y="4345"/>
                      <a:pt x="45" y="4292"/>
                    </a:cubicBezTo>
                    <a:cubicBezTo>
                      <a:pt x="27" y="4283"/>
                      <a:pt x="18" y="4265"/>
                      <a:pt x="0" y="4256"/>
                    </a:cubicBezTo>
                    <a:cubicBezTo>
                      <a:pt x="72" y="4283"/>
                      <a:pt x="134" y="4292"/>
                      <a:pt x="205" y="4283"/>
                    </a:cubicBezTo>
                    <a:close/>
                  </a:path>
                </a:pathLst>
              </a:custGeom>
              <a:solidFill>
                <a:srgbClr val="1317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619;p60">
                <a:extLst>
                  <a:ext uri="{FF2B5EF4-FFF2-40B4-BE49-F238E27FC236}">
                    <a16:creationId xmlns:a16="http://schemas.microsoft.com/office/drawing/2014/main" id="{48BAD7E7-23F3-7597-A9E5-7D79A7390523}"/>
                  </a:ext>
                </a:extLst>
              </p:cNvPr>
              <p:cNvSpPr/>
              <p:nvPr/>
            </p:nvSpPr>
            <p:spPr>
              <a:xfrm>
                <a:off x="11571064" y="1887601"/>
                <a:ext cx="76667" cy="168452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4078" extrusionOk="0">
                    <a:moveTo>
                      <a:pt x="9" y="3873"/>
                    </a:moveTo>
                    <a:cubicBezTo>
                      <a:pt x="0" y="3882"/>
                      <a:pt x="9" y="3882"/>
                      <a:pt x="9" y="3890"/>
                    </a:cubicBezTo>
                    <a:cubicBezTo>
                      <a:pt x="36" y="4078"/>
                      <a:pt x="321" y="3774"/>
                      <a:pt x="393" y="3721"/>
                    </a:cubicBezTo>
                    <a:cubicBezTo>
                      <a:pt x="527" y="3605"/>
                      <a:pt x="643" y="3471"/>
                      <a:pt x="750" y="3328"/>
                    </a:cubicBezTo>
                    <a:cubicBezTo>
                      <a:pt x="964" y="3061"/>
                      <a:pt x="1124" y="2749"/>
                      <a:pt x="1240" y="2418"/>
                    </a:cubicBezTo>
                    <a:cubicBezTo>
                      <a:pt x="1312" y="2240"/>
                      <a:pt x="1356" y="2044"/>
                      <a:pt x="1401" y="1856"/>
                    </a:cubicBezTo>
                    <a:cubicBezTo>
                      <a:pt x="1615" y="1045"/>
                      <a:pt x="1597" y="1080"/>
                      <a:pt x="1775" y="260"/>
                    </a:cubicBezTo>
                    <a:lnTo>
                      <a:pt x="1856" y="1"/>
                    </a:lnTo>
                    <a:cubicBezTo>
                      <a:pt x="1758" y="10"/>
                      <a:pt x="1668" y="45"/>
                      <a:pt x="1606" y="90"/>
                    </a:cubicBezTo>
                    <a:cubicBezTo>
                      <a:pt x="1588" y="99"/>
                      <a:pt x="1579" y="108"/>
                      <a:pt x="1570" y="126"/>
                    </a:cubicBezTo>
                    <a:cubicBezTo>
                      <a:pt x="1561" y="135"/>
                      <a:pt x="1552" y="135"/>
                      <a:pt x="1544" y="153"/>
                    </a:cubicBezTo>
                    <a:cubicBezTo>
                      <a:pt x="1544" y="153"/>
                      <a:pt x="1544" y="153"/>
                      <a:pt x="1544" y="161"/>
                    </a:cubicBezTo>
                    <a:cubicBezTo>
                      <a:pt x="1535" y="197"/>
                      <a:pt x="1526" y="224"/>
                      <a:pt x="1517" y="251"/>
                    </a:cubicBezTo>
                    <a:cubicBezTo>
                      <a:pt x="1517" y="251"/>
                      <a:pt x="1517" y="251"/>
                      <a:pt x="1517" y="260"/>
                    </a:cubicBezTo>
                    <a:cubicBezTo>
                      <a:pt x="1329" y="893"/>
                      <a:pt x="964" y="2088"/>
                      <a:pt x="955" y="2142"/>
                    </a:cubicBezTo>
                    <a:cubicBezTo>
                      <a:pt x="874" y="2454"/>
                      <a:pt x="732" y="2722"/>
                      <a:pt x="312" y="3248"/>
                    </a:cubicBezTo>
                    <a:cubicBezTo>
                      <a:pt x="295" y="3266"/>
                      <a:pt x="277" y="3293"/>
                      <a:pt x="268" y="3311"/>
                    </a:cubicBezTo>
                    <a:cubicBezTo>
                      <a:pt x="161" y="3444"/>
                      <a:pt x="63" y="3596"/>
                      <a:pt x="18" y="3757"/>
                    </a:cubicBezTo>
                    <a:cubicBezTo>
                      <a:pt x="9" y="3801"/>
                      <a:pt x="9" y="3837"/>
                      <a:pt x="9" y="3873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620;p60">
                <a:extLst>
                  <a:ext uri="{FF2B5EF4-FFF2-40B4-BE49-F238E27FC236}">
                    <a16:creationId xmlns:a16="http://schemas.microsoft.com/office/drawing/2014/main" id="{4A1EACB9-FDDA-3898-7843-3AAF7E0A7FE8}"/>
                  </a:ext>
                </a:extLst>
              </p:cNvPr>
              <p:cNvSpPr/>
              <p:nvPr/>
            </p:nvSpPr>
            <p:spPr>
              <a:xfrm>
                <a:off x="11633686" y="1885783"/>
                <a:ext cx="39118" cy="25817"/>
              </a:xfrm>
              <a:custGeom>
                <a:avLst/>
                <a:gdLst/>
                <a:ahLst/>
                <a:cxnLst/>
                <a:rect l="l" t="t" r="r" b="b"/>
                <a:pathLst>
                  <a:path w="947" h="625" extrusionOk="0">
                    <a:moveTo>
                      <a:pt x="1" y="304"/>
                    </a:moveTo>
                    <a:cubicBezTo>
                      <a:pt x="1" y="384"/>
                      <a:pt x="63" y="473"/>
                      <a:pt x="188" y="527"/>
                    </a:cubicBezTo>
                    <a:cubicBezTo>
                      <a:pt x="402" y="625"/>
                      <a:pt x="706" y="607"/>
                      <a:pt x="857" y="491"/>
                    </a:cubicBezTo>
                    <a:cubicBezTo>
                      <a:pt x="884" y="473"/>
                      <a:pt x="920" y="446"/>
                      <a:pt x="929" y="411"/>
                    </a:cubicBezTo>
                    <a:cubicBezTo>
                      <a:pt x="937" y="393"/>
                      <a:pt x="946" y="375"/>
                      <a:pt x="946" y="348"/>
                    </a:cubicBezTo>
                    <a:cubicBezTo>
                      <a:pt x="946" y="313"/>
                      <a:pt x="946" y="277"/>
                      <a:pt x="929" y="232"/>
                    </a:cubicBezTo>
                    <a:cubicBezTo>
                      <a:pt x="920" y="214"/>
                      <a:pt x="902" y="197"/>
                      <a:pt x="893" y="188"/>
                    </a:cubicBezTo>
                    <a:cubicBezTo>
                      <a:pt x="875" y="170"/>
                      <a:pt x="857" y="161"/>
                      <a:pt x="839" y="143"/>
                    </a:cubicBezTo>
                    <a:cubicBezTo>
                      <a:pt x="822" y="125"/>
                      <a:pt x="795" y="107"/>
                      <a:pt x="768" y="98"/>
                    </a:cubicBezTo>
                    <a:cubicBezTo>
                      <a:pt x="554" y="0"/>
                      <a:pt x="251" y="18"/>
                      <a:pt x="90" y="134"/>
                    </a:cubicBezTo>
                    <a:cubicBezTo>
                      <a:pt x="81" y="143"/>
                      <a:pt x="63" y="152"/>
                      <a:pt x="54" y="170"/>
                    </a:cubicBezTo>
                    <a:cubicBezTo>
                      <a:pt x="45" y="179"/>
                      <a:pt x="36" y="179"/>
                      <a:pt x="28" y="197"/>
                    </a:cubicBezTo>
                    <a:cubicBezTo>
                      <a:pt x="28" y="197"/>
                      <a:pt x="28" y="197"/>
                      <a:pt x="28" y="205"/>
                    </a:cubicBezTo>
                    <a:lnTo>
                      <a:pt x="19" y="205"/>
                    </a:lnTo>
                    <a:cubicBezTo>
                      <a:pt x="19" y="232"/>
                      <a:pt x="10" y="250"/>
                      <a:pt x="1" y="277"/>
                    </a:cubicBezTo>
                    <a:cubicBezTo>
                      <a:pt x="1" y="286"/>
                      <a:pt x="1" y="286"/>
                      <a:pt x="1" y="295"/>
                    </a:cubicBezTo>
                    <a:cubicBezTo>
                      <a:pt x="1" y="295"/>
                      <a:pt x="1" y="295"/>
                      <a:pt x="1" y="304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621;p60">
                <a:extLst>
                  <a:ext uri="{FF2B5EF4-FFF2-40B4-BE49-F238E27FC236}">
                    <a16:creationId xmlns:a16="http://schemas.microsoft.com/office/drawing/2014/main" id="{26568B9B-402A-23D5-42DC-B6922E475402}"/>
                  </a:ext>
                </a:extLst>
              </p:cNvPr>
              <p:cNvSpPr/>
              <p:nvPr/>
            </p:nvSpPr>
            <p:spPr>
              <a:xfrm>
                <a:off x="11636660" y="1654337"/>
                <a:ext cx="100625" cy="253587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6139" extrusionOk="0">
                    <a:moveTo>
                      <a:pt x="1775" y="72"/>
                    </a:moveTo>
                    <a:cubicBezTo>
                      <a:pt x="1749" y="90"/>
                      <a:pt x="1731" y="108"/>
                      <a:pt x="1722" y="126"/>
                    </a:cubicBezTo>
                    <a:lnTo>
                      <a:pt x="1722" y="126"/>
                    </a:lnTo>
                    <a:cubicBezTo>
                      <a:pt x="1722" y="126"/>
                      <a:pt x="1722" y="126"/>
                      <a:pt x="1722" y="126"/>
                    </a:cubicBezTo>
                    <a:lnTo>
                      <a:pt x="1722" y="126"/>
                    </a:lnTo>
                    <a:cubicBezTo>
                      <a:pt x="1713" y="144"/>
                      <a:pt x="1713" y="161"/>
                      <a:pt x="1704" y="179"/>
                    </a:cubicBezTo>
                    <a:lnTo>
                      <a:pt x="1704" y="179"/>
                    </a:lnTo>
                    <a:cubicBezTo>
                      <a:pt x="1704" y="188"/>
                      <a:pt x="1704" y="188"/>
                      <a:pt x="1704" y="197"/>
                    </a:cubicBezTo>
                    <a:lnTo>
                      <a:pt x="1704" y="197"/>
                    </a:lnTo>
                    <a:cubicBezTo>
                      <a:pt x="1436" y="1116"/>
                      <a:pt x="473" y="4283"/>
                      <a:pt x="27" y="5826"/>
                    </a:cubicBezTo>
                    <a:lnTo>
                      <a:pt x="27" y="5826"/>
                    </a:lnTo>
                    <a:lnTo>
                      <a:pt x="27" y="5826"/>
                    </a:lnTo>
                    <a:cubicBezTo>
                      <a:pt x="18" y="5853"/>
                      <a:pt x="9" y="5871"/>
                      <a:pt x="0" y="5898"/>
                    </a:cubicBezTo>
                    <a:lnTo>
                      <a:pt x="0" y="5898"/>
                    </a:lnTo>
                    <a:cubicBezTo>
                      <a:pt x="0" y="5960"/>
                      <a:pt x="54" y="6023"/>
                      <a:pt x="161" y="6067"/>
                    </a:cubicBezTo>
                    <a:lnTo>
                      <a:pt x="161" y="6067"/>
                    </a:lnTo>
                    <a:cubicBezTo>
                      <a:pt x="339" y="6139"/>
                      <a:pt x="580" y="6130"/>
                      <a:pt x="714" y="6040"/>
                    </a:cubicBezTo>
                    <a:lnTo>
                      <a:pt x="714" y="6040"/>
                    </a:lnTo>
                    <a:cubicBezTo>
                      <a:pt x="741" y="6023"/>
                      <a:pt x="758" y="6005"/>
                      <a:pt x="767" y="5978"/>
                    </a:cubicBezTo>
                    <a:lnTo>
                      <a:pt x="767" y="5978"/>
                    </a:lnTo>
                    <a:cubicBezTo>
                      <a:pt x="776" y="5960"/>
                      <a:pt x="785" y="5933"/>
                      <a:pt x="794" y="5916"/>
                    </a:cubicBezTo>
                    <a:lnTo>
                      <a:pt x="794" y="5916"/>
                    </a:lnTo>
                    <a:lnTo>
                      <a:pt x="794" y="5907"/>
                    </a:lnTo>
                    <a:cubicBezTo>
                      <a:pt x="1320" y="4060"/>
                      <a:pt x="2400" y="376"/>
                      <a:pt x="2427" y="269"/>
                    </a:cubicBezTo>
                    <a:lnTo>
                      <a:pt x="2427" y="269"/>
                    </a:lnTo>
                    <a:cubicBezTo>
                      <a:pt x="2427" y="242"/>
                      <a:pt x="2427" y="233"/>
                      <a:pt x="2436" y="215"/>
                    </a:cubicBezTo>
                    <a:lnTo>
                      <a:pt x="2436" y="215"/>
                    </a:lnTo>
                    <a:cubicBezTo>
                      <a:pt x="2436" y="153"/>
                      <a:pt x="2382" y="90"/>
                      <a:pt x="2284" y="45"/>
                    </a:cubicBezTo>
                    <a:lnTo>
                      <a:pt x="2284" y="45"/>
                    </a:lnTo>
                    <a:cubicBezTo>
                      <a:pt x="2213" y="10"/>
                      <a:pt x="2132" y="1"/>
                      <a:pt x="2052" y="1"/>
                    </a:cubicBezTo>
                    <a:lnTo>
                      <a:pt x="2052" y="1"/>
                    </a:lnTo>
                    <a:cubicBezTo>
                      <a:pt x="1945" y="1"/>
                      <a:pt x="1847" y="19"/>
                      <a:pt x="1775" y="72"/>
                    </a:cubicBezTo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622;p60">
                <a:extLst>
                  <a:ext uri="{FF2B5EF4-FFF2-40B4-BE49-F238E27FC236}">
                    <a16:creationId xmlns:a16="http://schemas.microsoft.com/office/drawing/2014/main" id="{461817C9-8FD1-AB01-A145-69FDFB5C0E9B}"/>
                  </a:ext>
                </a:extLst>
              </p:cNvPr>
              <p:cNvSpPr/>
              <p:nvPr/>
            </p:nvSpPr>
            <p:spPr>
              <a:xfrm>
                <a:off x="11707048" y="1654213"/>
                <a:ext cx="30237" cy="17267"/>
              </a:xfrm>
              <a:custGeom>
                <a:avLst/>
                <a:gdLst/>
                <a:ahLst/>
                <a:cxnLst/>
                <a:rect l="l" t="t" r="r" b="b"/>
                <a:pathLst>
                  <a:path w="732" h="418" extrusionOk="0">
                    <a:moveTo>
                      <a:pt x="343" y="1"/>
                    </a:moveTo>
                    <a:cubicBezTo>
                      <a:pt x="241" y="1"/>
                      <a:pt x="141" y="26"/>
                      <a:pt x="71" y="75"/>
                    </a:cubicBezTo>
                    <a:cubicBezTo>
                      <a:pt x="45" y="93"/>
                      <a:pt x="27" y="111"/>
                      <a:pt x="18" y="129"/>
                    </a:cubicBezTo>
                    <a:cubicBezTo>
                      <a:pt x="9" y="147"/>
                      <a:pt x="9" y="164"/>
                      <a:pt x="0" y="182"/>
                    </a:cubicBezTo>
                    <a:cubicBezTo>
                      <a:pt x="0" y="191"/>
                      <a:pt x="0" y="191"/>
                      <a:pt x="0" y="200"/>
                    </a:cubicBezTo>
                    <a:cubicBezTo>
                      <a:pt x="0" y="263"/>
                      <a:pt x="54" y="325"/>
                      <a:pt x="143" y="370"/>
                    </a:cubicBezTo>
                    <a:cubicBezTo>
                      <a:pt x="218" y="401"/>
                      <a:pt x="304" y="417"/>
                      <a:pt x="386" y="417"/>
                    </a:cubicBezTo>
                    <a:cubicBezTo>
                      <a:pt x="489" y="417"/>
                      <a:pt x="587" y="392"/>
                      <a:pt x="651" y="343"/>
                    </a:cubicBezTo>
                    <a:cubicBezTo>
                      <a:pt x="687" y="325"/>
                      <a:pt x="705" y="298"/>
                      <a:pt x="723" y="272"/>
                    </a:cubicBezTo>
                    <a:cubicBezTo>
                      <a:pt x="723" y="245"/>
                      <a:pt x="723" y="236"/>
                      <a:pt x="732" y="218"/>
                    </a:cubicBezTo>
                    <a:cubicBezTo>
                      <a:pt x="732" y="156"/>
                      <a:pt x="678" y="93"/>
                      <a:pt x="580" y="48"/>
                    </a:cubicBezTo>
                    <a:cubicBezTo>
                      <a:pt x="509" y="17"/>
                      <a:pt x="425" y="1"/>
                      <a:pt x="343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623;p60">
                <a:extLst>
                  <a:ext uri="{FF2B5EF4-FFF2-40B4-BE49-F238E27FC236}">
                    <a16:creationId xmlns:a16="http://schemas.microsoft.com/office/drawing/2014/main" id="{F0BCE128-2709-62D5-6367-3A182C94CA31}"/>
                  </a:ext>
                </a:extLst>
              </p:cNvPr>
              <p:cNvSpPr/>
              <p:nvPr/>
            </p:nvSpPr>
            <p:spPr>
              <a:xfrm>
                <a:off x="11607167" y="1563750"/>
                <a:ext cx="149285" cy="117933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2855" extrusionOk="0">
                    <a:moveTo>
                      <a:pt x="1755" y="1"/>
                    </a:moveTo>
                    <a:cubicBezTo>
                      <a:pt x="1611" y="1"/>
                      <a:pt x="1469" y="15"/>
                      <a:pt x="1330" y="44"/>
                    </a:cubicBezTo>
                    <a:cubicBezTo>
                      <a:pt x="857" y="142"/>
                      <a:pt x="259" y="624"/>
                      <a:pt x="81" y="1150"/>
                    </a:cubicBezTo>
                    <a:cubicBezTo>
                      <a:pt x="18" y="1320"/>
                      <a:pt x="0" y="1489"/>
                      <a:pt x="45" y="1659"/>
                    </a:cubicBezTo>
                    <a:cubicBezTo>
                      <a:pt x="45" y="1668"/>
                      <a:pt x="54" y="1694"/>
                      <a:pt x="63" y="1712"/>
                    </a:cubicBezTo>
                    <a:cubicBezTo>
                      <a:pt x="99" y="1828"/>
                      <a:pt x="188" y="1926"/>
                      <a:pt x="286" y="1998"/>
                    </a:cubicBezTo>
                    <a:cubicBezTo>
                      <a:pt x="402" y="2078"/>
                      <a:pt x="545" y="2114"/>
                      <a:pt x="687" y="2131"/>
                    </a:cubicBezTo>
                    <a:cubicBezTo>
                      <a:pt x="702" y="2132"/>
                      <a:pt x="717" y="2132"/>
                      <a:pt x="733" y="2132"/>
                    </a:cubicBezTo>
                    <a:cubicBezTo>
                      <a:pt x="935" y="2132"/>
                      <a:pt x="1152" y="2076"/>
                      <a:pt x="1285" y="1926"/>
                    </a:cubicBezTo>
                    <a:cubicBezTo>
                      <a:pt x="1401" y="1801"/>
                      <a:pt x="1392" y="1623"/>
                      <a:pt x="1490" y="1489"/>
                    </a:cubicBezTo>
                    <a:cubicBezTo>
                      <a:pt x="1553" y="1418"/>
                      <a:pt x="1624" y="1346"/>
                      <a:pt x="1713" y="1329"/>
                    </a:cubicBezTo>
                    <a:cubicBezTo>
                      <a:pt x="1733" y="1323"/>
                      <a:pt x="1754" y="1320"/>
                      <a:pt x="1774" y="1320"/>
                    </a:cubicBezTo>
                    <a:cubicBezTo>
                      <a:pt x="1847" y="1320"/>
                      <a:pt x="1919" y="1355"/>
                      <a:pt x="1954" y="1418"/>
                    </a:cubicBezTo>
                    <a:cubicBezTo>
                      <a:pt x="1972" y="1462"/>
                      <a:pt x="1981" y="1507"/>
                      <a:pt x="1981" y="1552"/>
                    </a:cubicBezTo>
                    <a:cubicBezTo>
                      <a:pt x="1990" y="1837"/>
                      <a:pt x="1874" y="2105"/>
                      <a:pt x="1981" y="2390"/>
                    </a:cubicBezTo>
                    <a:cubicBezTo>
                      <a:pt x="2079" y="2658"/>
                      <a:pt x="2311" y="2738"/>
                      <a:pt x="2570" y="2809"/>
                    </a:cubicBezTo>
                    <a:cubicBezTo>
                      <a:pt x="2673" y="2836"/>
                      <a:pt x="2779" y="2855"/>
                      <a:pt x="2882" y="2855"/>
                    </a:cubicBezTo>
                    <a:cubicBezTo>
                      <a:pt x="3022" y="2855"/>
                      <a:pt x="3157" y="2821"/>
                      <a:pt x="3274" y="2729"/>
                    </a:cubicBezTo>
                    <a:cubicBezTo>
                      <a:pt x="3408" y="2631"/>
                      <a:pt x="3453" y="2515"/>
                      <a:pt x="3489" y="2363"/>
                    </a:cubicBezTo>
                    <a:cubicBezTo>
                      <a:pt x="3498" y="2328"/>
                      <a:pt x="3506" y="2292"/>
                      <a:pt x="3515" y="2256"/>
                    </a:cubicBezTo>
                    <a:cubicBezTo>
                      <a:pt x="3515" y="2247"/>
                      <a:pt x="3515" y="2230"/>
                      <a:pt x="3515" y="2221"/>
                    </a:cubicBezTo>
                    <a:cubicBezTo>
                      <a:pt x="3587" y="1908"/>
                      <a:pt x="3613" y="1569"/>
                      <a:pt x="3533" y="1248"/>
                    </a:cubicBezTo>
                    <a:cubicBezTo>
                      <a:pt x="3524" y="1213"/>
                      <a:pt x="3515" y="1168"/>
                      <a:pt x="3498" y="1132"/>
                    </a:cubicBezTo>
                    <a:cubicBezTo>
                      <a:pt x="3243" y="385"/>
                      <a:pt x="2494" y="1"/>
                      <a:pt x="1755" y="1"/>
                    </a:cubicBez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624;p60">
                <a:extLst>
                  <a:ext uri="{FF2B5EF4-FFF2-40B4-BE49-F238E27FC236}">
                    <a16:creationId xmlns:a16="http://schemas.microsoft.com/office/drawing/2014/main" id="{2742F2C1-4897-3158-205B-BC50C8B17BDB}"/>
                  </a:ext>
                </a:extLst>
              </p:cNvPr>
              <p:cNvSpPr/>
              <p:nvPr/>
            </p:nvSpPr>
            <p:spPr>
              <a:xfrm>
                <a:off x="11610471" y="1563750"/>
                <a:ext cx="145981" cy="92611"/>
              </a:xfrm>
              <a:custGeom>
                <a:avLst/>
                <a:gdLst/>
                <a:ahLst/>
                <a:cxnLst/>
                <a:rect l="l" t="t" r="r" b="b"/>
                <a:pathLst>
                  <a:path w="3534" h="2242" extrusionOk="0">
                    <a:moveTo>
                      <a:pt x="1675" y="1"/>
                    </a:moveTo>
                    <a:cubicBezTo>
                      <a:pt x="1531" y="1"/>
                      <a:pt x="1389" y="15"/>
                      <a:pt x="1250" y="44"/>
                    </a:cubicBezTo>
                    <a:cubicBezTo>
                      <a:pt x="777" y="142"/>
                      <a:pt x="179" y="624"/>
                      <a:pt x="1" y="1150"/>
                    </a:cubicBezTo>
                    <a:cubicBezTo>
                      <a:pt x="36" y="1159"/>
                      <a:pt x="81" y="1159"/>
                      <a:pt x="117" y="1168"/>
                    </a:cubicBezTo>
                    <a:cubicBezTo>
                      <a:pt x="150" y="1170"/>
                      <a:pt x="184" y="1171"/>
                      <a:pt x="218" y="1171"/>
                    </a:cubicBezTo>
                    <a:cubicBezTo>
                      <a:pt x="326" y="1171"/>
                      <a:pt x="432" y="1160"/>
                      <a:pt x="527" y="1132"/>
                    </a:cubicBezTo>
                    <a:cubicBezTo>
                      <a:pt x="912" y="1050"/>
                      <a:pt x="1259" y="796"/>
                      <a:pt x="1638" y="796"/>
                    </a:cubicBezTo>
                    <a:cubicBezTo>
                      <a:pt x="1672" y="796"/>
                      <a:pt x="1706" y="798"/>
                      <a:pt x="1740" y="802"/>
                    </a:cubicBezTo>
                    <a:cubicBezTo>
                      <a:pt x="2079" y="838"/>
                      <a:pt x="2347" y="1079"/>
                      <a:pt x="2552" y="1337"/>
                    </a:cubicBezTo>
                    <a:cubicBezTo>
                      <a:pt x="2757" y="1605"/>
                      <a:pt x="2927" y="1899"/>
                      <a:pt x="3159" y="2131"/>
                    </a:cubicBezTo>
                    <a:cubicBezTo>
                      <a:pt x="3212" y="2176"/>
                      <a:pt x="3284" y="2230"/>
                      <a:pt x="3346" y="2238"/>
                    </a:cubicBezTo>
                    <a:cubicBezTo>
                      <a:pt x="3356" y="2241"/>
                      <a:pt x="3365" y="2242"/>
                      <a:pt x="3373" y="2242"/>
                    </a:cubicBezTo>
                    <a:cubicBezTo>
                      <a:pt x="3396" y="2242"/>
                      <a:pt x="3416" y="2234"/>
                      <a:pt x="3435" y="2221"/>
                    </a:cubicBezTo>
                    <a:cubicBezTo>
                      <a:pt x="3507" y="1908"/>
                      <a:pt x="3533" y="1569"/>
                      <a:pt x="3453" y="1248"/>
                    </a:cubicBezTo>
                    <a:cubicBezTo>
                      <a:pt x="3444" y="1213"/>
                      <a:pt x="3435" y="1168"/>
                      <a:pt x="3418" y="1132"/>
                    </a:cubicBezTo>
                    <a:cubicBezTo>
                      <a:pt x="3163" y="385"/>
                      <a:pt x="2414" y="1"/>
                      <a:pt x="1675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625;p60">
                <a:extLst>
                  <a:ext uri="{FF2B5EF4-FFF2-40B4-BE49-F238E27FC236}">
                    <a16:creationId xmlns:a16="http://schemas.microsoft.com/office/drawing/2014/main" id="{C72902F8-622F-735C-6861-69E64FC915E7}"/>
                  </a:ext>
                </a:extLst>
              </p:cNvPr>
              <p:cNvSpPr/>
              <p:nvPr/>
            </p:nvSpPr>
            <p:spPr>
              <a:xfrm>
                <a:off x="11581721" y="1336228"/>
                <a:ext cx="124253" cy="186627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4518" extrusionOk="0">
                    <a:moveTo>
                      <a:pt x="444" y="0"/>
                    </a:moveTo>
                    <a:cubicBezTo>
                      <a:pt x="296" y="0"/>
                      <a:pt x="150" y="86"/>
                      <a:pt x="90" y="226"/>
                    </a:cubicBezTo>
                    <a:cubicBezTo>
                      <a:pt x="1" y="422"/>
                      <a:pt x="90" y="654"/>
                      <a:pt x="286" y="735"/>
                    </a:cubicBezTo>
                    <a:lnTo>
                      <a:pt x="1000" y="1047"/>
                    </a:lnTo>
                    <a:cubicBezTo>
                      <a:pt x="1250" y="1163"/>
                      <a:pt x="1384" y="1422"/>
                      <a:pt x="1321" y="1689"/>
                    </a:cubicBezTo>
                    <a:lnTo>
                      <a:pt x="1116" y="2590"/>
                    </a:lnTo>
                    <a:cubicBezTo>
                      <a:pt x="982" y="3179"/>
                      <a:pt x="1268" y="3786"/>
                      <a:pt x="1794" y="4062"/>
                    </a:cubicBezTo>
                    <a:lnTo>
                      <a:pt x="2650" y="4517"/>
                    </a:lnTo>
                    <a:lnTo>
                      <a:pt x="3007" y="3830"/>
                    </a:lnTo>
                    <a:lnTo>
                      <a:pt x="2151" y="3384"/>
                    </a:lnTo>
                    <a:cubicBezTo>
                      <a:pt x="1928" y="3268"/>
                      <a:pt x="1812" y="3009"/>
                      <a:pt x="1865" y="2769"/>
                    </a:cubicBezTo>
                    <a:lnTo>
                      <a:pt x="2071" y="1859"/>
                    </a:lnTo>
                    <a:cubicBezTo>
                      <a:pt x="2213" y="1234"/>
                      <a:pt x="1892" y="601"/>
                      <a:pt x="1312" y="342"/>
                    </a:cubicBezTo>
                    <a:lnTo>
                      <a:pt x="590" y="30"/>
                    </a:lnTo>
                    <a:cubicBezTo>
                      <a:pt x="543" y="10"/>
                      <a:pt x="493" y="0"/>
                      <a:pt x="444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626;p60">
                <a:extLst>
                  <a:ext uri="{FF2B5EF4-FFF2-40B4-BE49-F238E27FC236}">
                    <a16:creationId xmlns:a16="http://schemas.microsoft.com/office/drawing/2014/main" id="{9D52B901-CFF5-67B9-2C4C-2D17193A36B4}"/>
                  </a:ext>
                </a:extLst>
              </p:cNvPr>
              <p:cNvSpPr/>
              <p:nvPr/>
            </p:nvSpPr>
            <p:spPr>
              <a:xfrm>
                <a:off x="11585811" y="1336146"/>
                <a:ext cx="120164" cy="186710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4520" extrusionOk="0">
                    <a:moveTo>
                      <a:pt x="344" y="0"/>
                    </a:moveTo>
                    <a:cubicBezTo>
                      <a:pt x="207" y="0"/>
                      <a:pt x="72" y="77"/>
                      <a:pt x="0" y="201"/>
                    </a:cubicBezTo>
                    <a:cubicBezTo>
                      <a:pt x="54" y="201"/>
                      <a:pt x="107" y="210"/>
                      <a:pt x="161" y="237"/>
                    </a:cubicBezTo>
                    <a:lnTo>
                      <a:pt x="874" y="549"/>
                    </a:lnTo>
                    <a:cubicBezTo>
                      <a:pt x="1463" y="808"/>
                      <a:pt x="1784" y="1441"/>
                      <a:pt x="1642" y="2057"/>
                    </a:cubicBezTo>
                    <a:lnTo>
                      <a:pt x="1436" y="2967"/>
                    </a:lnTo>
                    <a:cubicBezTo>
                      <a:pt x="1383" y="3217"/>
                      <a:pt x="1499" y="3466"/>
                      <a:pt x="1722" y="3582"/>
                    </a:cubicBezTo>
                    <a:lnTo>
                      <a:pt x="2578" y="4037"/>
                    </a:lnTo>
                    <a:lnTo>
                      <a:pt x="2373" y="4421"/>
                    </a:lnTo>
                    <a:lnTo>
                      <a:pt x="2551" y="4519"/>
                    </a:lnTo>
                    <a:lnTo>
                      <a:pt x="2908" y="3832"/>
                    </a:lnTo>
                    <a:lnTo>
                      <a:pt x="2052" y="3386"/>
                    </a:lnTo>
                    <a:cubicBezTo>
                      <a:pt x="1829" y="3270"/>
                      <a:pt x="1713" y="3011"/>
                      <a:pt x="1766" y="2771"/>
                    </a:cubicBezTo>
                    <a:lnTo>
                      <a:pt x="1972" y="1861"/>
                    </a:lnTo>
                    <a:cubicBezTo>
                      <a:pt x="2114" y="1236"/>
                      <a:pt x="1793" y="603"/>
                      <a:pt x="1213" y="344"/>
                    </a:cubicBezTo>
                    <a:lnTo>
                      <a:pt x="491" y="32"/>
                    </a:lnTo>
                    <a:cubicBezTo>
                      <a:pt x="443" y="10"/>
                      <a:pt x="393" y="0"/>
                      <a:pt x="344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627;p60">
                <a:extLst>
                  <a:ext uri="{FF2B5EF4-FFF2-40B4-BE49-F238E27FC236}">
                    <a16:creationId xmlns:a16="http://schemas.microsoft.com/office/drawing/2014/main" id="{59FB3B2C-5B19-C384-2F81-84718B2DC599}"/>
                  </a:ext>
                </a:extLst>
              </p:cNvPr>
              <p:cNvSpPr/>
              <p:nvPr/>
            </p:nvSpPr>
            <p:spPr>
              <a:xfrm>
                <a:off x="11664295" y="1495180"/>
                <a:ext cx="90298" cy="101740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2463" extrusionOk="0">
                    <a:moveTo>
                      <a:pt x="598" y="0"/>
                    </a:moveTo>
                    <a:lnTo>
                      <a:pt x="36" y="1909"/>
                    </a:lnTo>
                    <a:cubicBezTo>
                      <a:pt x="36" y="1909"/>
                      <a:pt x="36" y="1918"/>
                      <a:pt x="27" y="1927"/>
                    </a:cubicBezTo>
                    <a:lnTo>
                      <a:pt x="27" y="1945"/>
                    </a:lnTo>
                    <a:cubicBezTo>
                      <a:pt x="0" y="2079"/>
                      <a:pt x="72" y="2221"/>
                      <a:pt x="250" y="2328"/>
                    </a:cubicBezTo>
                    <a:cubicBezTo>
                      <a:pt x="406" y="2418"/>
                      <a:pt x="609" y="2462"/>
                      <a:pt x="813" y="2462"/>
                    </a:cubicBezTo>
                    <a:cubicBezTo>
                      <a:pt x="1017" y="2462"/>
                      <a:pt x="1222" y="2418"/>
                      <a:pt x="1383" y="2328"/>
                    </a:cubicBezTo>
                    <a:cubicBezTo>
                      <a:pt x="1499" y="2257"/>
                      <a:pt x="1570" y="2177"/>
                      <a:pt x="1597" y="2088"/>
                    </a:cubicBezTo>
                    <a:lnTo>
                      <a:pt x="2186" y="80"/>
                    </a:lnTo>
                    <a:lnTo>
                      <a:pt x="598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628;p60">
                <a:extLst>
                  <a:ext uri="{FF2B5EF4-FFF2-40B4-BE49-F238E27FC236}">
                    <a16:creationId xmlns:a16="http://schemas.microsoft.com/office/drawing/2014/main" id="{DB652676-C1CF-9E19-0005-6D5D3ABAA935}"/>
                  </a:ext>
                </a:extLst>
              </p:cNvPr>
              <p:cNvSpPr/>
              <p:nvPr/>
            </p:nvSpPr>
            <p:spPr>
              <a:xfrm>
                <a:off x="11686023" y="1476013"/>
                <a:ext cx="72288" cy="38127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923" extrusionOk="0">
                    <a:moveTo>
                      <a:pt x="878" y="0"/>
                    </a:moveTo>
                    <a:cubicBezTo>
                      <a:pt x="674" y="0"/>
                      <a:pt x="469" y="45"/>
                      <a:pt x="313" y="134"/>
                    </a:cubicBezTo>
                    <a:cubicBezTo>
                      <a:pt x="1" y="321"/>
                      <a:pt x="1" y="607"/>
                      <a:pt x="304" y="785"/>
                    </a:cubicBezTo>
                    <a:cubicBezTo>
                      <a:pt x="458" y="878"/>
                      <a:pt x="660" y="922"/>
                      <a:pt x="863" y="922"/>
                    </a:cubicBezTo>
                    <a:cubicBezTo>
                      <a:pt x="1071" y="922"/>
                      <a:pt x="1279" y="875"/>
                      <a:pt x="1437" y="785"/>
                    </a:cubicBezTo>
                    <a:cubicBezTo>
                      <a:pt x="1749" y="607"/>
                      <a:pt x="1749" y="312"/>
                      <a:pt x="1437" y="134"/>
                    </a:cubicBezTo>
                    <a:cubicBezTo>
                      <a:pt x="1285" y="45"/>
                      <a:pt x="1082" y="0"/>
                      <a:pt x="878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629;p60">
                <a:extLst>
                  <a:ext uri="{FF2B5EF4-FFF2-40B4-BE49-F238E27FC236}">
                    <a16:creationId xmlns:a16="http://schemas.microsoft.com/office/drawing/2014/main" id="{A5464F5A-E33E-231B-6870-10CC2AC7E2D1}"/>
                  </a:ext>
                </a:extLst>
              </p:cNvPr>
              <p:cNvSpPr/>
              <p:nvPr/>
            </p:nvSpPr>
            <p:spPr>
              <a:xfrm>
                <a:off x="11726174" y="1462175"/>
                <a:ext cx="227811" cy="94925"/>
              </a:xfrm>
              <a:custGeom>
                <a:avLst/>
                <a:gdLst/>
                <a:ahLst/>
                <a:cxnLst/>
                <a:rect l="l" t="t" r="r" b="b"/>
                <a:pathLst>
                  <a:path w="5515" h="2298" extrusionOk="0">
                    <a:moveTo>
                      <a:pt x="3727" y="0"/>
                    </a:moveTo>
                    <a:cubicBezTo>
                      <a:pt x="3415" y="0"/>
                      <a:pt x="3105" y="111"/>
                      <a:pt x="2856" y="326"/>
                    </a:cubicBezTo>
                    <a:lnTo>
                      <a:pt x="1616" y="1397"/>
                    </a:lnTo>
                    <a:cubicBezTo>
                      <a:pt x="1509" y="1485"/>
                      <a:pt x="1376" y="1531"/>
                      <a:pt x="1243" y="1531"/>
                    </a:cubicBezTo>
                    <a:cubicBezTo>
                      <a:pt x="1175" y="1531"/>
                      <a:pt x="1108" y="1519"/>
                      <a:pt x="1045" y="1495"/>
                    </a:cubicBezTo>
                    <a:lnTo>
                      <a:pt x="581" y="1308"/>
                    </a:lnTo>
                    <a:cubicBezTo>
                      <a:pt x="534" y="1288"/>
                      <a:pt x="486" y="1279"/>
                      <a:pt x="439" y="1279"/>
                    </a:cubicBezTo>
                    <a:cubicBezTo>
                      <a:pt x="287" y="1279"/>
                      <a:pt x="142" y="1372"/>
                      <a:pt x="81" y="1522"/>
                    </a:cubicBezTo>
                    <a:cubicBezTo>
                      <a:pt x="1" y="1718"/>
                      <a:pt x="99" y="1941"/>
                      <a:pt x="295" y="2021"/>
                    </a:cubicBezTo>
                    <a:lnTo>
                      <a:pt x="759" y="2209"/>
                    </a:lnTo>
                    <a:cubicBezTo>
                      <a:pt x="920" y="2271"/>
                      <a:pt x="1080" y="2298"/>
                      <a:pt x="1250" y="2298"/>
                    </a:cubicBezTo>
                    <a:cubicBezTo>
                      <a:pt x="1562" y="2298"/>
                      <a:pt x="1874" y="2191"/>
                      <a:pt x="2115" y="1977"/>
                    </a:cubicBezTo>
                    <a:lnTo>
                      <a:pt x="3364" y="906"/>
                    </a:lnTo>
                    <a:cubicBezTo>
                      <a:pt x="3465" y="816"/>
                      <a:pt x="3595" y="772"/>
                      <a:pt x="3726" y="772"/>
                    </a:cubicBezTo>
                    <a:cubicBezTo>
                      <a:pt x="3803" y="772"/>
                      <a:pt x="3881" y="787"/>
                      <a:pt x="3953" y="817"/>
                    </a:cubicBezTo>
                    <a:lnTo>
                      <a:pt x="5202" y="1370"/>
                    </a:lnTo>
                    <a:lnTo>
                      <a:pt x="5514" y="665"/>
                    </a:lnTo>
                    <a:lnTo>
                      <a:pt x="4256" y="112"/>
                    </a:lnTo>
                    <a:cubicBezTo>
                      <a:pt x="4087" y="37"/>
                      <a:pt x="3906" y="0"/>
                      <a:pt x="37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630;p60">
                <a:extLst>
                  <a:ext uri="{FF2B5EF4-FFF2-40B4-BE49-F238E27FC236}">
                    <a16:creationId xmlns:a16="http://schemas.microsoft.com/office/drawing/2014/main" id="{C4C0D6DC-FA87-98A5-58AD-F13D5E04FB17}"/>
                  </a:ext>
                </a:extLst>
              </p:cNvPr>
              <p:cNvSpPr/>
              <p:nvPr/>
            </p:nvSpPr>
            <p:spPr>
              <a:xfrm>
                <a:off x="11727661" y="1462175"/>
                <a:ext cx="226324" cy="79476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1924" extrusionOk="0">
                    <a:moveTo>
                      <a:pt x="3691" y="0"/>
                    </a:moveTo>
                    <a:cubicBezTo>
                      <a:pt x="3379" y="0"/>
                      <a:pt x="3069" y="111"/>
                      <a:pt x="2820" y="326"/>
                    </a:cubicBezTo>
                    <a:lnTo>
                      <a:pt x="1580" y="1397"/>
                    </a:lnTo>
                    <a:cubicBezTo>
                      <a:pt x="1473" y="1485"/>
                      <a:pt x="1340" y="1531"/>
                      <a:pt x="1207" y="1531"/>
                    </a:cubicBezTo>
                    <a:cubicBezTo>
                      <a:pt x="1139" y="1531"/>
                      <a:pt x="1072" y="1519"/>
                      <a:pt x="1009" y="1495"/>
                    </a:cubicBezTo>
                    <a:lnTo>
                      <a:pt x="545" y="1308"/>
                    </a:lnTo>
                    <a:cubicBezTo>
                      <a:pt x="498" y="1288"/>
                      <a:pt x="450" y="1279"/>
                      <a:pt x="403" y="1279"/>
                    </a:cubicBezTo>
                    <a:cubicBezTo>
                      <a:pt x="251" y="1279"/>
                      <a:pt x="106" y="1372"/>
                      <a:pt x="45" y="1522"/>
                    </a:cubicBezTo>
                    <a:cubicBezTo>
                      <a:pt x="1" y="1638"/>
                      <a:pt x="18" y="1762"/>
                      <a:pt x="72" y="1861"/>
                    </a:cubicBezTo>
                    <a:cubicBezTo>
                      <a:pt x="144" y="1742"/>
                      <a:pt x="270" y="1672"/>
                      <a:pt x="402" y="1672"/>
                    </a:cubicBezTo>
                    <a:cubicBezTo>
                      <a:pt x="450" y="1672"/>
                      <a:pt x="498" y="1681"/>
                      <a:pt x="545" y="1700"/>
                    </a:cubicBezTo>
                    <a:lnTo>
                      <a:pt x="1009" y="1887"/>
                    </a:lnTo>
                    <a:cubicBezTo>
                      <a:pt x="1072" y="1912"/>
                      <a:pt x="1139" y="1923"/>
                      <a:pt x="1207" y="1923"/>
                    </a:cubicBezTo>
                    <a:cubicBezTo>
                      <a:pt x="1340" y="1923"/>
                      <a:pt x="1473" y="1878"/>
                      <a:pt x="1580" y="1789"/>
                    </a:cubicBezTo>
                    <a:lnTo>
                      <a:pt x="2820" y="719"/>
                    </a:lnTo>
                    <a:cubicBezTo>
                      <a:pt x="3069" y="504"/>
                      <a:pt x="3379" y="393"/>
                      <a:pt x="3691" y="393"/>
                    </a:cubicBezTo>
                    <a:cubicBezTo>
                      <a:pt x="3870" y="393"/>
                      <a:pt x="4051" y="430"/>
                      <a:pt x="4220" y="505"/>
                    </a:cubicBezTo>
                    <a:lnTo>
                      <a:pt x="5327" y="995"/>
                    </a:lnTo>
                    <a:lnTo>
                      <a:pt x="5478" y="665"/>
                    </a:lnTo>
                    <a:lnTo>
                      <a:pt x="4220" y="112"/>
                    </a:lnTo>
                    <a:cubicBezTo>
                      <a:pt x="4051" y="37"/>
                      <a:pt x="3870" y="0"/>
                      <a:pt x="36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631;p60">
                <a:extLst>
                  <a:ext uri="{FF2B5EF4-FFF2-40B4-BE49-F238E27FC236}">
                    <a16:creationId xmlns:a16="http://schemas.microsoft.com/office/drawing/2014/main" id="{85B09D60-E32D-A3B8-3C91-27807F79D952}"/>
                  </a:ext>
                </a:extLst>
              </p:cNvPr>
              <p:cNvSpPr/>
              <p:nvPr/>
            </p:nvSpPr>
            <p:spPr>
              <a:xfrm>
                <a:off x="11646615" y="1571061"/>
                <a:ext cx="63407" cy="126442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3061" extrusionOk="0">
                    <a:moveTo>
                      <a:pt x="0" y="1"/>
                    </a:moveTo>
                    <a:lnTo>
                      <a:pt x="580" y="786"/>
                    </a:lnTo>
                    <a:lnTo>
                      <a:pt x="0" y="3061"/>
                    </a:lnTo>
                    <a:cubicBezTo>
                      <a:pt x="9" y="3052"/>
                      <a:pt x="27" y="3043"/>
                      <a:pt x="62" y="3043"/>
                    </a:cubicBezTo>
                    <a:cubicBezTo>
                      <a:pt x="143" y="3025"/>
                      <a:pt x="277" y="3025"/>
                      <a:pt x="303" y="3025"/>
                    </a:cubicBezTo>
                    <a:cubicBezTo>
                      <a:pt x="669" y="2971"/>
                      <a:pt x="1088" y="2820"/>
                      <a:pt x="1294" y="2481"/>
                    </a:cubicBezTo>
                    <a:cubicBezTo>
                      <a:pt x="1392" y="2311"/>
                      <a:pt x="1463" y="2097"/>
                      <a:pt x="1499" y="1910"/>
                    </a:cubicBezTo>
                    <a:cubicBezTo>
                      <a:pt x="1526" y="1794"/>
                      <a:pt x="1534" y="1678"/>
                      <a:pt x="1534" y="1562"/>
                    </a:cubicBezTo>
                    <a:cubicBezTo>
                      <a:pt x="1534" y="1383"/>
                      <a:pt x="1499" y="1205"/>
                      <a:pt x="1445" y="1027"/>
                    </a:cubicBezTo>
                    <a:cubicBezTo>
                      <a:pt x="1329" y="679"/>
                      <a:pt x="1071" y="384"/>
                      <a:pt x="732" y="233"/>
                    </a:cubicBezTo>
                    <a:cubicBezTo>
                      <a:pt x="732" y="224"/>
                      <a:pt x="732" y="224"/>
                      <a:pt x="732" y="224"/>
                    </a:cubicBezTo>
                    <a:cubicBezTo>
                      <a:pt x="500" y="126"/>
                      <a:pt x="250" y="36"/>
                      <a:pt x="0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632;p60">
                <a:extLst>
                  <a:ext uri="{FF2B5EF4-FFF2-40B4-BE49-F238E27FC236}">
                    <a16:creationId xmlns:a16="http://schemas.microsoft.com/office/drawing/2014/main" id="{119386DC-0ABC-DC74-28DD-973AC48080E7}"/>
                  </a:ext>
                </a:extLst>
              </p:cNvPr>
              <p:cNvSpPr/>
              <p:nvPr/>
            </p:nvSpPr>
            <p:spPr>
              <a:xfrm>
                <a:off x="11649176" y="1635543"/>
                <a:ext cx="60846" cy="61218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482" extrusionOk="0">
                    <a:moveTo>
                      <a:pt x="1472" y="1"/>
                    </a:moveTo>
                    <a:lnTo>
                      <a:pt x="1472" y="1"/>
                    </a:lnTo>
                    <a:cubicBezTo>
                      <a:pt x="1446" y="99"/>
                      <a:pt x="1419" y="197"/>
                      <a:pt x="1401" y="295"/>
                    </a:cubicBezTo>
                    <a:cubicBezTo>
                      <a:pt x="1365" y="420"/>
                      <a:pt x="1330" y="545"/>
                      <a:pt x="1249" y="634"/>
                    </a:cubicBezTo>
                    <a:cubicBezTo>
                      <a:pt x="1181" y="710"/>
                      <a:pt x="1075" y="754"/>
                      <a:pt x="973" y="754"/>
                    </a:cubicBezTo>
                    <a:cubicBezTo>
                      <a:pt x="943" y="754"/>
                      <a:pt x="913" y="750"/>
                      <a:pt x="884" y="741"/>
                    </a:cubicBezTo>
                    <a:cubicBezTo>
                      <a:pt x="759" y="706"/>
                      <a:pt x="652" y="599"/>
                      <a:pt x="625" y="474"/>
                    </a:cubicBezTo>
                    <a:cubicBezTo>
                      <a:pt x="357" y="768"/>
                      <a:pt x="223" y="1152"/>
                      <a:pt x="0" y="1482"/>
                    </a:cubicBezTo>
                    <a:cubicBezTo>
                      <a:pt x="81" y="1464"/>
                      <a:pt x="215" y="1464"/>
                      <a:pt x="241" y="1464"/>
                    </a:cubicBezTo>
                    <a:cubicBezTo>
                      <a:pt x="607" y="1410"/>
                      <a:pt x="1026" y="1259"/>
                      <a:pt x="1232" y="920"/>
                    </a:cubicBezTo>
                    <a:cubicBezTo>
                      <a:pt x="1330" y="750"/>
                      <a:pt x="1401" y="536"/>
                      <a:pt x="1437" y="349"/>
                    </a:cubicBezTo>
                    <a:cubicBezTo>
                      <a:pt x="1464" y="233"/>
                      <a:pt x="1472" y="117"/>
                      <a:pt x="1472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633;p60">
                <a:extLst>
                  <a:ext uri="{FF2B5EF4-FFF2-40B4-BE49-F238E27FC236}">
                    <a16:creationId xmlns:a16="http://schemas.microsoft.com/office/drawing/2014/main" id="{79750F7E-BBCF-2285-02DC-75F23FD58B41}"/>
                  </a:ext>
                </a:extLst>
              </p:cNvPr>
              <p:cNvSpPr/>
              <p:nvPr/>
            </p:nvSpPr>
            <p:spPr>
              <a:xfrm>
                <a:off x="11620798" y="1568872"/>
                <a:ext cx="60102" cy="130119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3150" extrusionOk="0">
                    <a:moveTo>
                      <a:pt x="18" y="0"/>
                    </a:moveTo>
                    <a:lnTo>
                      <a:pt x="1" y="3114"/>
                    </a:lnTo>
                    <a:lnTo>
                      <a:pt x="438" y="3149"/>
                    </a:lnTo>
                    <a:cubicBezTo>
                      <a:pt x="670" y="3149"/>
                      <a:pt x="902" y="3007"/>
                      <a:pt x="1080" y="2703"/>
                    </a:cubicBezTo>
                    <a:cubicBezTo>
                      <a:pt x="1437" y="2106"/>
                      <a:pt x="1455" y="1124"/>
                      <a:pt x="1116" y="509"/>
                    </a:cubicBezTo>
                    <a:cubicBezTo>
                      <a:pt x="946" y="196"/>
                      <a:pt x="723" y="45"/>
                      <a:pt x="491" y="36"/>
                    </a:cubicBez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634;p60">
                <a:extLst>
                  <a:ext uri="{FF2B5EF4-FFF2-40B4-BE49-F238E27FC236}">
                    <a16:creationId xmlns:a16="http://schemas.microsoft.com/office/drawing/2014/main" id="{8CB1C2F0-4545-BB47-4B52-580877115DB4}"/>
                  </a:ext>
                </a:extLst>
              </p:cNvPr>
              <p:cNvSpPr/>
              <p:nvPr/>
            </p:nvSpPr>
            <p:spPr>
              <a:xfrm>
                <a:off x="11581019" y="1569037"/>
                <a:ext cx="82202" cy="128632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3114" extrusionOk="0">
                    <a:moveTo>
                      <a:pt x="1014" y="1"/>
                    </a:moveTo>
                    <a:cubicBezTo>
                      <a:pt x="787" y="1"/>
                      <a:pt x="559" y="148"/>
                      <a:pt x="384" y="442"/>
                    </a:cubicBezTo>
                    <a:cubicBezTo>
                      <a:pt x="18" y="1040"/>
                      <a:pt x="0" y="2021"/>
                      <a:pt x="348" y="2637"/>
                    </a:cubicBezTo>
                    <a:cubicBezTo>
                      <a:pt x="521" y="2955"/>
                      <a:pt x="753" y="3113"/>
                      <a:pt x="987" y="3113"/>
                    </a:cubicBezTo>
                    <a:cubicBezTo>
                      <a:pt x="1213" y="3113"/>
                      <a:pt x="1440" y="2966"/>
                      <a:pt x="1615" y="2673"/>
                    </a:cubicBezTo>
                    <a:cubicBezTo>
                      <a:pt x="1981" y="2075"/>
                      <a:pt x="1989" y="1085"/>
                      <a:pt x="1650" y="469"/>
                    </a:cubicBezTo>
                    <a:cubicBezTo>
                      <a:pt x="1478" y="157"/>
                      <a:pt x="1247" y="1"/>
                      <a:pt x="1014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635;p60">
                <a:extLst>
                  <a:ext uri="{FF2B5EF4-FFF2-40B4-BE49-F238E27FC236}">
                    <a16:creationId xmlns:a16="http://schemas.microsoft.com/office/drawing/2014/main" id="{C285C456-4D02-989F-09A4-9617AC87DC88}"/>
                  </a:ext>
                </a:extLst>
              </p:cNvPr>
              <p:cNvSpPr/>
              <p:nvPr/>
            </p:nvSpPr>
            <p:spPr>
              <a:xfrm>
                <a:off x="11587628" y="1575357"/>
                <a:ext cx="69314" cy="115868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2805" extrusionOk="0">
                    <a:moveTo>
                      <a:pt x="848" y="1"/>
                    </a:moveTo>
                    <a:cubicBezTo>
                      <a:pt x="671" y="1"/>
                      <a:pt x="494" y="129"/>
                      <a:pt x="349" y="370"/>
                    </a:cubicBezTo>
                    <a:cubicBezTo>
                      <a:pt x="18" y="923"/>
                      <a:pt x="1" y="1842"/>
                      <a:pt x="322" y="2412"/>
                    </a:cubicBezTo>
                    <a:cubicBezTo>
                      <a:pt x="402" y="2564"/>
                      <a:pt x="500" y="2680"/>
                      <a:pt x="607" y="2743"/>
                    </a:cubicBezTo>
                    <a:cubicBezTo>
                      <a:pt x="679" y="2784"/>
                      <a:pt x="753" y="2804"/>
                      <a:pt x="826" y="2804"/>
                    </a:cubicBezTo>
                    <a:cubicBezTo>
                      <a:pt x="1006" y="2804"/>
                      <a:pt x="1181" y="2680"/>
                      <a:pt x="1321" y="2439"/>
                    </a:cubicBezTo>
                    <a:cubicBezTo>
                      <a:pt x="1660" y="1877"/>
                      <a:pt x="1678" y="958"/>
                      <a:pt x="1357" y="387"/>
                    </a:cubicBezTo>
                    <a:cubicBezTo>
                      <a:pt x="1276" y="245"/>
                      <a:pt x="1169" y="129"/>
                      <a:pt x="1062" y="66"/>
                    </a:cubicBezTo>
                    <a:cubicBezTo>
                      <a:pt x="992" y="22"/>
                      <a:pt x="920" y="1"/>
                      <a:pt x="8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636;p60">
                <a:extLst>
                  <a:ext uri="{FF2B5EF4-FFF2-40B4-BE49-F238E27FC236}">
                    <a16:creationId xmlns:a16="http://schemas.microsoft.com/office/drawing/2014/main" id="{BDE0669B-A736-ED30-187F-DFF515BE1565}"/>
                  </a:ext>
                </a:extLst>
              </p:cNvPr>
              <p:cNvSpPr/>
              <p:nvPr/>
            </p:nvSpPr>
            <p:spPr>
              <a:xfrm>
                <a:off x="11621914" y="1579530"/>
                <a:ext cx="26932" cy="112439"/>
              </a:xfrm>
              <a:custGeom>
                <a:avLst/>
                <a:gdLst/>
                <a:ahLst/>
                <a:cxnLst/>
                <a:rect l="l" t="t" r="r" b="b"/>
                <a:pathLst>
                  <a:path w="652" h="2722" extrusionOk="0">
                    <a:moveTo>
                      <a:pt x="205" y="63"/>
                    </a:moveTo>
                    <a:cubicBezTo>
                      <a:pt x="277" y="108"/>
                      <a:pt x="339" y="179"/>
                      <a:pt x="357" y="215"/>
                    </a:cubicBezTo>
                    <a:cubicBezTo>
                      <a:pt x="437" y="331"/>
                      <a:pt x="473" y="474"/>
                      <a:pt x="518" y="608"/>
                    </a:cubicBezTo>
                    <a:cubicBezTo>
                      <a:pt x="598" y="831"/>
                      <a:pt x="643" y="1063"/>
                      <a:pt x="643" y="1294"/>
                    </a:cubicBezTo>
                    <a:cubicBezTo>
                      <a:pt x="652" y="1517"/>
                      <a:pt x="625" y="1741"/>
                      <a:pt x="562" y="1946"/>
                    </a:cubicBezTo>
                    <a:cubicBezTo>
                      <a:pt x="509" y="2133"/>
                      <a:pt x="420" y="2383"/>
                      <a:pt x="286" y="2526"/>
                    </a:cubicBezTo>
                    <a:cubicBezTo>
                      <a:pt x="241" y="2579"/>
                      <a:pt x="36" y="2722"/>
                      <a:pt x="72" y="2534"/>
                    </a:cubicBezTo>
                    <a:cubicBezTo>
                      <a:pt x="107" y="2374"/>
                      <a:pt x="179" y="2231"/>
                      <a:pt x="223" y="2071"/>
                    </a:cubicBezTo>
                    <a:cubicBezTo>
                      <a:pt x="295" y="1848"/>
                      <a:pt x="321" y="1607"/>
                      <a:pt x="330" y="1366"/>
                    </a:cubicBezTo>
                    <a:cubicBezTo>
                      <a:pt x="339" y="1152"/>
                      <a:pt x="330" y="920"/>
                      <a:pt x="250" y="724"/>
                    </a:cubicBezTo>
                    <a:cubicBezTo>
                      <a:pt x="205" y="608"/>
                      <a:pt x="197" y="492"/>
                      <a:pt x="143" y="385"/>
                    </a:cubicBezTo>
                    <a:cubicBezTo>
                      <a:pt x="98" y="304"/>
                      <a:pt x="0" y="188"/>
                      <a:pt x="36" y="99"/>
                    </a:cubicBezTo>
                    <a:cubicBezTo>
                      <a:pt x="72" y="1"/>
                      <a:pt x="143" y="19"/>
                      <a:pt x="205" y="63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637;p60">
                <a:extLst>
                  <a:ext uri="{FF2B5EF4-FFF2-40B4-BE49-F238E27FC236}">
                    <a16:creationId xmlns:a16="http://schemas.microsoft.com/office/drawing/2014/main" id="{7DFB27CF-8C78-C863-3AD4-4BEAD994886C}"/>
                  </a:ext>
                </a:extLst>
              </p:cNvPr>
              <p:cNvSpPr/>
              <p:nvPr/>
            </p:nvSpPr>
            <p:spPr>
              <a:xfrm>
                <a:off x="11922219" y="1477087"/>
                <a:ext cx="35070" cy="49073"/>
              </a:xfrm>
              <a:custGeom>
                <a:avLst/>
                <a:gdLst/>
                <a:ahLst/>
                <a:cxnLst/>
                <a:rect l="l" t="t" r="r" b="b"/>
                <a:pathLst>
                  <a:path w="849" h="1188" extrusionOk="0">
                    <a:moveTo>
                      <a:pt x="848" y="179"/>
                    </a:moveTo>
                    <a:lnTo>
                      <a:pt x="625" y="45"/>
                    </a:lnTo>
                    <a:cubicBezTo>
                      <a:pt x="608" y="37"/>
                      <a:pt x="599" y="28"/>
                      <a:pt x="581" y="28"/>
                    </a:cubicBezTo>
                    <a:cubicBezTo>
                      <a:pt x="527" y="1"/>
                      <a:pt x="447" y="10"/>
                      <a:pt x="367" y="54"/>
                    </a:cubicBezTo>
                    <a:cubicBezTo>
                      <a:pt x="162" y="170"/>
                      <a:pt x="1" y="474"/>
                      <a:pt x="1" y="741"/>
                    </a:cubicBezTo>
                    <a:cubicBezTo>
                      <a:pt x="1" y="902"/>
                      <a:pt x="54" y="1000"/>
                      <a:pt x="144" y="1045"/>
                    </a:cubicBezTo>
                    <a:lnTo>
                      <a:pt x="376" y="1187"/>
                    </a:lnTo>
                    <a:lnTo>
                      <a:pt x="385" y="1107"/>
                    </a:lnTo>
                    <a:cubicBezTo>
                      <a:pt x="411" y="1107"/>
                      <a:pt x="429" y="1089"/>
                      <a:pt x="456" y="1080"/>
                    </a:cubicBezTo>
                    <a:cubicBezTo>
                      <a:pt x="661" y="964"/>
                      <a:pt x="822" y="652"/>
                      <a:pt x="822" y="384"/>
                    </a:cubicBezTo>
                    <a:cubicBezTo>
                      <a:pt x="822" y="313"/>
                      <a:pt x="813" y="260"/>
                      <a:pt x="795" y="215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638;p60">
                <a:extLst>
                  <a:ext uri="{FF2B5EF4-FFF2-40B4-BE49-F238E27FC236}">
                    <a16:creationId xmlns:a16="http://schemas.microsoft.com/office/drawing/2014/main" id="{B2F32E25-1967-3090-8F39-4F67027B96C8}"/>
                  </a:ext>
                </a:extLst>
              </p:cNvPr>
              <p:cNvSpPr/>
              <p:nvPr/>
            </p:nvSpPr>
            <p:spPr>
              <a:xfrm>
                <a:off x="11922219" y="1486670"/>
                <a:ext cx="33955" cy="3949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56" extrusionOk="0">
                    <a:moveTo>
                      <a:pt x="456" y="518"/>
                    </a:moveTo>
                    <a:cubicBezTo>
                      <a:pt x="429" y="527"/>
                      <a:pt x="411" y="536"/>
                      <a:pt x="385" y="545"/>
                    </a:cubicBezTo>
                    <a:lnTo>
                      <a:pt x="376" y="616"/>
                    </a:lnTo>
                    <a:lnTo>
                      <a:pt x="144" y="483"/>
                    </a:lnTo>
                    <a:cubicBezTo>
                      <a:pt x="90" y="456"/>
                      <a:pt x="54" y="384"/>
                      <a:pt x="28" y="313"/>
                    </a:cubicBezTo>
                    <a:cubicBezTo>
                      <a:pt x="19" y="376"/>
                      <a:pt x="1" y="456"/>
                      <a:pt x="1" y="509"/>
                    </a:cubicBezTo>
                    <a:cubicBezTo>
                      <a:pt x="1" y="670"/>
                      <a:pt x="54" y="768"/>
                      <a:pt x="144" y="813"/>
                    </a:cubicBezTo>
                    <a:lnTo>
                      <a:pt x="376" y="955"/>
                    </a:lnTo>
                    <a:lnTo>
                      <a:pt x="385" y="875"/>
                    </a:lnTo>
                    <a:cubicBezTo>
                      <a:pt x="411" y="875"/>
                      <a:pt x="429" y="857"/>
                      <a:pt x="456" y="848"/>
                    </a:cubicBezTo>
                    <a:cubicBezTo>
                      <a:pt x="661" y="732"/>
                      <a:pt x="822" y="420"/>
                      <a:pt x="822" y="152"/>
                    </a:cubicBezTo>
                    <a:cubicBezTo>
                      <a:pt x="822" y="99"/>
                      <a:pt x="813" y="45"/>
                      <a:pt x="795" y="1"/>
                    </a:cubicBezTo>
                    <a:cubicBezTo>
                      <a:pt x="750" y="215"/>
                      <a:pt x="617" y="420"/>
                      <a:pt x="456" y="5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639;p60">
                <a:extLst>
                  <a:ext uri="{FF2B5EF4-FFF2-40B4-BE49-F238E27FC236}">
                    <a16:creationId xmlns:a16="http://schemas.microsoft.com/office/drawing/2014/main" id="{AA92BD38-66FF-BBCB-1B14-F9E2A51D8DF1}"/>
                  </a:ext>
                </a:extLst>
              </p:cNvPr>
              <p:cNvSpPr/>
              <p:nvPr/>
            </p:nvSpPr>
            <p:spPr>
              <a:xfrm>
                <a:off x="11955389" y="1483737"/>
                <a:ext cx="1900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6" extrusionOk="0">
                    <a:moveTo>
                      <a:pt x="1" y="45"/>
                    </a:moveTo>
                    <a:lnTo>
                      <a:pt x="45" y="18"/>
                    </a:lnTo>
                    <a:lnTo>
                      <a:pt x="10" y="0"/>
                    </a:lnTo>
                    <a:cubicBezTo>
                      <a:pt x="10" y="18"/>
                      <a:pt x="1" y="27"/>
                      <a:pt x="1" y="45"/>
                    </a:cubicBezTo>
                    <a:close/>
                  </a:path>
                </a:pathLst>
              </a:custGeom>
              <a:solidFill>
                <a:srgbClr val="E0A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640;p60">
                <a:extLst>
                  <a:ext uri="{FF2B5EF4-FFF2-40B4-BE49-F238E27FC236}">
                    <a16:creationId xmlns:a16="http://schemas.microsoft.com/office/drawing/2014/main" id="{33F74C1E-8C6E-212A-0656-5CED420F5DDF}"/>
                  </a:ext>
                </a:extLst>
              </p:cNvPr>
              <p:cNvSpPr/>
              <p:nvPr/>
            </p:nvSpPr>
            <p:spPr>
              <a:xfrm>
                <a:off x="11931802" y="1480061"/>
                <a:ext cx="29907" cy="49404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196" extrusionOk="0">
                    <a:moveTo>
                      <a:pt x="724" y="393"/>
                    </a:moveTo>
                    <a:cubicBezTo>
                      <a:pt x="724" y="660"/>
                      <a:pt x="563" y="964"/>
                      <a:pt x="358" y="1080"/>
                    </a:cubicBezTo>
                    <a:cubicBezTo>
                      <a:pt x="161" y="1196"/>
                      <a:pt x="1" y="1080"/>
                      <a:pt x="1" y="812"/>
                    </a:cubicBezTo>
                    <a:cubicBezTo>
                      <a:pt x="1" y="544"/>
                      <a:pt x="161" y="232"/>
                      <a:pt x="358" y="116"/>
                    </a:cubicBezTo>
                    <a:cubicBezTo>
                      <a:pt x="563" y="0"/>
                      <a:pt x="724" y="125"/>
                      <a:pt x="724" y="393"/>
                    </a:cubicBez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641;p60">
                <a:extLst>
                  <a:ext uri="{FF2B5EF4-FFF2-40B4-BE49-F238E27FC236}">
                    <a16:creationId xmlns:a16="http://schemas.microsoft.com/office/drawing/2014/main" id="{FF5EF942-2004-825D-CBA4-F931C5B1E0FB}"/>
                  </a:ext>
                </a:extLst>
              </p:cNvPr>
              <p:cNvSpPr/>
              <p:nvPr/>
            </p:nvSpPr>
            <p:spPr>
              <a:xfrm>
                <a:off x="11936222" y="1489644"/>
                <a:ext cx="97362" cy="77038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865" extrusionOk="0">
                    <a:moveTo>
                      <a:pt x="2356" y="1142"/>
                    </a:moveTo>
                    <a:lnTo>
                      <a:pt x="456" y="36"/>
                    </a:lnTo>
                    <a:cubicBezTo>
                      <a:pt x="447" y="27"/>
                      <a:pt x="438" y="27"/>
                      <a:pt x="429" y="18"/>
                    </a:cubicBezTo>
                    <a:cubicBezTo>
                      <a:pt x="385" y="0"/>
                      <a:pt x="331" y="9"/>
                      <a:pt x="269" y="45"/>
                    </a:cubicBezTo>
                    <a:cubicBezTo>
                      <a:pt x="126" y="125"/>
                      <a:pt x="1" y="348"/>
                      <a:pt x="1" y="544"/>
                    </a:cubicBezTo>
                    <a:cubicBezTo>
                      <a:pt x="1" y="651"/>
                      <a:pt x="46" y="732"/>
                      <a:pt x="108" y="758"/>
                    </a:cubicBezTo>
                    <a:lnTo>
                      <a:pt x="2008" y="1865"/>
                    </a:lnTo>
                    <a:lnTo>
                      <a:pt x="2017" y="1811"/>
                    </a:lnTo>
                    <a:cubicBezTo>
                      <a:pt x="2035" y="1811"/>
                      <a:pt x="2053" y="1802"/>
                      <a:pt x="2071" y="1793"/>
                    </a:cubicBezTo>
                    <a:cubicBezTo>
                      <a:pt x="2213" y="1704"/>
                      <a:pt x="2329" y="1481"/>
                      <a:pt x="2329" y="1285"/>
                    </a:cubicBezTo>
                    <a:cubicBezTo>
                      <a:pt x="2329" y="1240"/>
                      <a:pt x="2320" y="1196"/>
                      <a:pt x="2312" y="11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642;p60">
                <a:extLst>
                  <a:ext uri="{FF2B5EF4-FFF2-40B4-BE49-F238E27FC236}">
                    <a16:creationId xmlns:a16="http://schemas.microsoft.com/office/drawing/2014/main" id="{BF75DBB5-6C97-FDF1-5E7D-11A77EA8142B}"/>
                  </a:ext>
                </a:extLst>
              </p:cNvPr>
              <p:cNvSpPr/>
              <p:nvPr/>
            </p:nvSpPr>
            <p:spPr>
              <a:xfrm>
                <a:off x="11936222" y="1495882"/>
                <a:ext cx="94759" cy="70801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1714" extrusionOk="0">
                    <a:moveTo>
                      <a:pt x="2178" y="1446"/>
                    </a:moveTo>
                    <a:cubicBezTo>
                      <a:pt x="2160" y="1455"/>
                      <a:pt x="2142" y="1464"/>
                      <a:pt x="2124" y="1464"/>
                    </a:cubicBezTo>
                    <a:lnTo>
                      <a:pt x="2115" y="1517"/>
                    </a:lnTo>
                    <a:lnTo>
                      <a:pt x="206" y="411"/>
                    </a:lnTo>
                    <a:cubicBezTo>
                      <a:pt x="153" y="384"/>
                      <a:pt x="108" y="304"/>
                      <a:pt x="108" y="197"/>
                    </a:cubicBezTo>
                    <a:cubicBezTo>
                      <a:pt x="108" y="135"/>
                      <a:pt x="126" y="63"/>
                      <a:pt x="144" y="1"/>
                    </a:cubicBezTo>
                    <a:cubicBezTo>
                      <a:pt x="63" y="108"/>
                      <a:pt x="1" y="260"/>
                      <a:pt x="1" y="393"/>
                    </a:cubicBezTo>
                    <a:cubicBezTo>
                      <a:pt x="1" y="500"/>
                      <a:pt x="46" y="581"/>
                      <a:pt x="108" y="607"/>
                    </a:cubicBezTo>
                    <a:lnTo>
                      <a:pt x="2008" y="1714"/>
                    </a:lnTo>
                    <a:lnTo>
                      <a:pt x="2017" y="1660"/>
                    </a:lnTo>
                    <a:cubicBezTo>
                      <a:pt x="2035" y="1660"/>
                      <a:pt x="2053" y="1651"/>
                      <a:pt x="2071" y="1642"/>
                    </a:cubicBezTo>
                    <a:cubicBezTo>
                      <a:pt x="2169" y="1580"/>
                      <a:pt x="2249" y="1464"/>
                      <a:pt x="2294" y="1330"/>
                    </a:cubicBezTo>
                    <a:cubicBezTo>
                      <a:pt x="2258" y="1375"/>
                      <a:pt x="2222" y="1419"/>
                      <a:pt x="2178" y="1446"/>
                    </a:cubicBez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643;p60">
                <a:extLst>
                  <a:ext uri="{FF2B5EF4-FFF2-40B4-BE49-F238E27FC236}">
                    <a16:creationId xmlns:a16="http://schemas.microsoft.com/office/drawing/2014/main" id="{DE17AEA2-1913-C55E-9878-C9B04E134DCD}"/>
                  </a:ext>
                </a:extLst>
              </p:cNvPr>
              <p:cNvSpPr/>
              <p:nvPr/>
            </p:nvSpPr>
            <p:spPr>
              <a:xfrm>
                <a:off x="12014748" y="1533472"/>
                <a:ext cx="21769" cy="35814"/>
              </a:xfrm>
              <a:custGeom>
                <a:avLst/>
                <a:gdLst/>
                <a:ahLst/>
                <a:cxnLst/>
                <a:rect l="l" t="t" r="r" b="b"/>
                <a:pathLst>
                  <a:path w="527" h="867" extrusionOk="0">
                    <a:moveTo>
                      <a:pt x="526" y="286"/>
                    </a:moveTo>
                    <a:cubicBezTo>
                      <a:pt x="526" y="474"/>
                      <a:pt x="411" y="706"/>
                      <a:pt x="268" y="786"/>
                    </a:cubicBezTo>
                    <a:cubicBezTo>
                      <a:pt x="125" y="866"/>
                      <a:pt x="0" y="777"/>
                      <a:pt x="0" y="590"/>
                    </a:cubicBezTo>
                    <a:cubicBezTo>
                      <a:pt x="0" y="393"/>
                      <a:pt x="125" y="170"/>
                      <a:pt x="268" y="90"/>
                    </a:cubicBezTo>
                    <a:cubicBezTo>
                      <a:pt x="411" y="1"/>
                      <a:pt x="526" y="90"/>
                      <a:pt x="526" y="286"/>
                    </a:cubicBezTo>
                    <a:close/>
                  </a:path>
                </a:pathLst>
              </a:custGeom>
              <a:solidFill>
                <a:srgbClr val="1317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644;p60">
                <a:extLst>
                  <a:ext uri="{FF2B5EF4-FFF2-40B4-BE49-F238E27FC236}">
                    <a16:creationId xmlns:a16="http://schemas.microsoft.com/office/drawing/2014/main" id="{909094A7-D374-7817-F0BA-51616710B200}"/>
                  </a:ext>
                </a:extLst>
              </p:cNvPr>
              <p:cNvSpPr/>
              <p:nvPr/>
            </p:nvSpPr>
            <p:spPr>
              <a:xfrm>
                <a:off x="11901235" y="1378362"/>
                <a:ext cx="77782" cy="722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1749" extrusionOk="0">
                    <a:moveTo>
                      <a:pt x="232" y="901"/>
                    </a:moveTo>
                    <a:cubicBezTo>
                      <a:pt x="232" y="901"/>
                      <a:pt x="232" y="901"/>
                      <a:pt x="241" y="901"/>
                    </a:cubicBezTo>
                    <a:cubicBezTo>
                      <a:pt x="420" y="1008"/>
                      <a:pt x="607" y="1115"/>
                      <a:pt x="786" y="1222"/>
                    </a:cubicBezTo>
                    <a:cubicBezTo>
                      <a:pt x="893" y="1285"/>
                      <a:pt x="1000" y="1338"/>
                      <a:pt x="1107" y="1401"/>
                    </a:cubicBezTo>
                    <a:cubicBezTo>
                      <a:pt x="1133" y="1427"/>
                      <a:pt x="1169" y="1445"/>
                      <a:pt x="1187" y="1481"/>
                    </a:cubicBezTo>
                    <a:cubicBezTo>
                      <a:pt x="1205" y="1499"/>
                      <a:pt x="1214" y="1526"/>
                      <a:pt x="1223" y="1543"/>
                    </a:cubicBezTo>
                    <a:cubicBezTo>
                      <a:pt x="1258" y="1597"/>
                      <a:pt x="1330" y="1642"/>
                      <a:pt x="1383" y="1659"/>
                    </a:cubicBezTo>
                    <a:cubicBezTo>
                      <a:pt x="1606" y="1749"/>
                      <a:pt x="1785" y="1543"/>
                      <a:pt x="1829" y="1347"/>
                    </a:cubicBezTo>
                    <a:cubicBezTo>
                      <a:pt x="1883" y="1097"/>
                      <a:pt x="1794" y="803"/>
                      <a:pt x="1597" y="642"/>
                    </a:cubicBezTo>
                    <a:cubicBezTo>
                      <a:pt x="1428" y="482"/>
                      <a:pt x="1223" y="366"/>
                      <a:pt x="1017" y="250"/>
                    </a:cubicBezTo>
                    <a:cubicBezTo>
                      <a:pt x="803" y="134"/>
                      <a:pt x="571" y="0"/>
                      <a:pt x="313" y="71"/>
                    </a:cubicBezTo>
                    <a:cubicBezTo>
                      <a:pt x="197" y="107"/>
                      <a:pt x="90" y="187"/>
                      <a:pt x="27" y="294"/>
                    </a:cubicBezTo>
                    <a:cubicBezTo>
                      <a:pt x="0" y="357"/>
                      <a:pt x="0" y="393"/>
                      <a:pt x="27" y="446"/>
                    </a:cubicBezTo>
                    <a:cubicBezTo>
                      <a:pt x="54" y="500"/>
                      <a:pt x="81" y="562"/>
                      <a:pt x="90" y="616"/>
                    </a:cubicBezTo>
                    <a:cubicBezTo>
                      <a:pt x="90" y="669"/>
                      <a:pt x="81" y="705"/>
                      <a:pt x="99" y="758"/>
                    </a:cubicBezTo>
                    <a:cubicBezTo>
                      <a:pt x="125" y="821"/>
                      <a:pt x="179" y="865"/>
                      <a:pt x="232" y="90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645;p60">
                <a:extLst>
                  <a:ext uri="{FF2B5EF4-FFF2-40B4-BE49-F238E27FC236}">
                    <a16:creationId xmlns:a16="http://schemas.microsoft.com/office/drawing/2014/main" id="{15194A8E-6401-F3C5-BC11-5C508FE44DCE}"/>
                  </a:ext>
                </a:extLst>
              </p:cNvPr>
              <p:cNvSpPr/>
              <p:nvPr/>
            </p:nvSpPr>
            <p:spPr>
              <a:xfrm>
                <a:off x="11897558" y="1377990"/>
                <a:ext cx="73362" cy="77038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865" extrusionOk="0">
                    <a:moveTo>
                      <a:pt x="188" y="1008"/>
                    </a:moveTo>
                    <a:cubicBezTo>
                      <a:pt x="268" y="1071"/>
                      <a:pt x="348" y="1124"/>
                      <a:pt x="437" y="1169"/>
                    </a:cubicBezTo>
                    <a:cubicBezTo>
                      <a:pt x="598" y="1267"/>
                      <a:pt x="759" y="1356"/>
                      <a:pt x="910" y="1445"/>
                    </a:cubicBezTo>
                    <a:cubicBezTo>
                      <a:pt x="1106" y="1561"/>
                      <a:pt x="1490" y="1865"/>
                      <a:pt x="1686" y="1597"/>
                    </a:cubicBezTo>
                    <a:cubicBezTo>
                      <a:pt x="1776" y="1472"/>
                      <a:pt x="1767" y="1267"/>
                      <a:pt x="1722" y="1115"/>
                    </a:cubicBezTo>
                    <a:cubicBezTo>
                      <a:pt x="1686" y="981"/>
                      <a:pt x="1606" y="865"/>
                      <a:pt x="1508" y="767"/>
                    </a:cubicBezTo>
                    <a:cubicBezTo>
                      <a:pt x="1437" y="687"/>
                      <a:pt x="1312" y="634"/>
                      <a:pt x="1214" y="580"/>
                    </a:cubicBezTo>
                    <a:lnTo>
                      <a:pt x="857" y="375"/>
                    </a:lnTo>
                    <a:cubicBezTo>
                      <a:pt x="651" y="250"/>
                      <a:pt x="384" y="0"/>
                      <a:pt x="143" y="187"/>
                    </a:cubicBezTo>
                    <a:cubicBezTo>
                      <a:pt x="45" y="268"/>
                      <a:pt x="18" y="393"/>
                      <a:pt x="9" y="509"/>
                    </a:cubicBezTo>
                    <a:cubicBezTo>
                      <a:pt x="9" y="634"/>
                      <a:pt x="0" y="785"/>
                      <a:pt x="81" y="892"/>
                    </a:cubicBezTo>
                    <a:cubicBezTo>
                      <a:pt x="107" y="937"/>
                      <a:pt x="143" y="973"/>
                      <a:pt x="188" y="100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646;p60">
                <a:extLst>
                  <a:ext uri="{FF2B5EF4-FFF2-40B4-BE49-F238E27FC236}">
                    <a16:creationId xmlns:a16="http://schemas.microsoft.com/office/drawing/2014/main" id="{B7E777B4-6FC7-71E3-FC41-3A7ADA187A92}"/>
                  </a:ext>
                </a:extLst>
              </p:cNvPr>
              <p:cNvSpPr/>
              <p:nvPr/>
            </p:nvSpPr>
            <p:spPr>
              <a:xfrm>
                <a:off x="11895328" y="1410788"/>
                <a:ext cx="40936" cy="87737"/>
              </a:xfrm>
              <a:custGeom>
                <a:avLst/>
                <a:gdLst/>
                <a:ahLst/>
                <a:cxnLst/>
                <a:rect l="l" t="t" r="r" b="b"/>
                <a:pathLst>
                  <a:path w="991" h="2124" extrusionOk="0">
                    <a:moveTo>
                      <a:pt x="152" y="2123"/>
                    </a:moveTo>
                    <a:lnTo>
                      <a:pt x="152" y="2123"/>
                    </a:lnTo>
                    <a:cubicBezTo>
                      <a:pt x="242" y="2123"/>
                      <a:pt x="304" y="2052"/>
                      <a:pt x="304" y="1972"/>
                    </a:cubicBezTo>
                    <a:lnTo>
                      <a:pt x="304" y="892"/>
                    </a:lnTo>
                    <a:cubicBezTo>
                      <a:pt x="304" y="625"/>
                      <a:pt x="500" y="402"/>
                      <a:pt x="759" y="348"/>
                    </a:cubicBezTo>
                    <a:lnTo>
                      <a:pt x="866" y="321"/>
                    </a:lnTo>
                    <a:cubicBezTo>
                      <a:pt x="946" y="294"/>
                      <a:pt x="991" y="214"/>
                      <a:pt x="973" y="143"/>
                    </a:cubicBezTo>
                    <a:cubicBezTo>
                      <a:pt x="955" y="54"/>
                      <a:pt x="866" y="0"/>
                      <a:pt x="786" y="18"/>
                    </a:cubicBezTo>
                    <a:lnTo>
                      <a:pt x="697" y="45"/>
                    </a:lnTo>
                    <a:cubicBezTo>
                      <a:pt x="295" y="125"/>
                      <a:pt x="1" y="482"/>
                      <a:pt x="1" y="892"/>
                    </a:cubicBezTo>
                    <a:lnTo>
                      <a:pt x="1" y="1972"/>
                    </a:lnTo>
                    <a:cubicBezTo>
                      <a:pt x="1" y="2052"/>
                      <a:pt x="72" y="2123"/>
                      <a:pt x="152" y="2123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647;p60">
                <a:extLst>
                  <a:ext uri="{FF2B5EF4-FFF2-40B4-BE49-F238E27FC236}">
                    <a16:creationId xmlns:a16="http://schemas.microsoft.com/office/drawing/2014/main" id="{DC375453-30F6-56AB-B940-D18D4F86231C}"/>
                  </a:ext>
                </a:extLst>
              </p:cNvPr>
              <p:cNvSpPr/>
              <p:nvPr/>
            </p:nvSpPr>
            <p:spPr>
              <a:xfrm>
                <a:off x="11616007" y="1254522"/>
                <a:ext cx="78154" cy="72288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1750" extrusionOk="0">
                    <a:moveTo>
                      <a:pt x="241" y="902"/>
                    </a:moveTo>
                    <a:cubicBezTo>
                      <a:pt x="241" y="902"/>
                      <a:pt x="241" y="902"/>
                      <a:pt x="241" y="902"/>
                    </a:cubicBezTo>
                    <a:cubicBezTo>
                      <a:pt x="429" y="1009"/>
                      <a:pt x="607" y="1116"/>
                      <a:pt x="795" y="1223"/>
                    </a:cubicBezTo>
                    <a:cubicBezTo>
                      <a:pt x="902" y="1285"/>
                      <a:pt x="1009" y="1339"/>
                      <a:pt x="1116" y="1401"/>
                    </a:cubicBezTo>
                    <a:cubicBezTo>
                      <a:pt x="1142" y="1428"/>
                      <a:pt x="1169" y="1446"/>
                      <a:pt x="1196" y="1473"/>
                    </a:cubicBezTo>
                    <a:cubicBezTo>
                      <a:pt x="1214" y="1499"/>
                      <a:pt x="1214" y="1517"/>
                      <a:pt x="1232" y="1544"/>
                    </a:cubicBezTo>
                    <a:cubicBezTo>
                      <a:pt x="1267" y="1597"/>
                      <a:pt x="1339" y="1642"/>
                      <a:pt x="1392" y="1660"/>
                    </a:cubicBezTo>
                    <a:cubicBezTo>
                      <a:pt x="1606" y="1749"/>
                      <a:pt x="1794" y="1544"/>
                      <a:pt x="1838" y="1348"/>
                    </a:cubicBezTo>
                    <a:cubicBezTo>
                      <a:pt x="1892" y="1098"/>
                      <a:pt x="1794" y="803"/>
                      <a:pt x="1606" y="634"/>
                    </a:cubicBezTo>
                    <a:cubicBezTo>
                      <a:pt x="1437" y="482"/>
                      <a:pt x="1232" y="366"/>
                      <a:pt x="1026" y="250"/>
                    </a:cubicBezTo>
                    <a:cubicBezTo>
                      <a:pt x="803" y="134"/>
                      <a:pt x="572" y="1"/>
                      <a:pt x="322" y="72"/>
                    </a:cubicBezTo>
                    <a:cubicBezTo>
                      <a:pt x="197" y="108"/>
                      <a:pt x="90" y="188"/>
                      <a:pt x="36" y="295"/>
                    </a:cubicBezTo>
                    <a:cubicBezTo>
                      <a:pt x="1" y="357"/>
                      <a:pt x="9" y="393"/>
                      <a:pt x="36" y="447"/>
                    </a:cubicBezTo>
                    <a:cubicBezTo>
                      <a:pt x="63" y="500"/>
                      <a:pt x="90" y="563"/>
                      <a:pt x="90" y="616"/>
                    </a:cubicBezTo>
                    <a:cubicBezTo>
                      <a:pt x="99" y="670"/>
                      <a:pt x="90" y="705"/>
                      <a:pt x="108" y="759"/>
                    </a:cubicBezTo>
                    <a:cubicBezTo>
                      <a:pt x="134" y="821"/>
                      <a:pt x="179" y="866"/>
                      <a:pt x="241" y="902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648;p60">
                <a:extLst>
                  <a:ext uri="{FF2B5EF4-FFF2-40B4-BE49-F238E27FC236}">
                    <a16:creationId xmlns:a16="http://schemas.microsoft.com/office/drawing/2014/main" id="{78DA8626-46C9-1C6D-0A5E-C2ABC345E322}"/>
                  </a:ext>
                </a:extLst>
              </p:cNvPr>
              <p:cNvSpPr/>
              <p:nvPr/>
            </p:nvSpPr>
            <p:spPr>
              <a:xfrm>
                <a:off x="11612702" y="1254150"/>
                <a:ext cx="73362" cy="77080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866" extrusionOk="0">
                    <a:moveTo>
                      <a:pt x="188" y="1009"/>
                    </a:moveTo>
                    <a:cubicBezTo>
                      <a:pt x="259" y="1071"/>
                      <a:pt x="348" y="1125"/>
                      <a:pt x="437" y="1169"/>
                    </a:cubicBezTo>
                    <a:cubicBezTo>
                      <a:pt x="598" y="1259"/>
                      <a:pt x="750" y="1357"/>
                      <a:pt x="910" y="1446"/>
                    </a:cubicBezTo>
                    <a:cubicBezTo>
                      <a:pt x="1106" y="1562"/>
                      <a:pt x="1490" y="1865"/>
                      <a:pt x="1686" y="1598"/>
                    </a:cubicBezTo>
                    <a:cubicBezTo>
                      <a:pt x="1776" y="1473"/>
                      <a:pt x="1767" y="1267"/>
                      <a:pt x="1722" y="1116"/>
                    </a:cubicBezTo>
                    <a:cubicBezTo>
                      <a:pt x="1686" y="982"/>
                      <a:pt x="1597" y="866"/>
                      <a:pt x="1508" y="768"/>
                    </a:cubicBezTo>
                    <a:cubicBezTo>
                      <a:pt x="1437" y="688"/>
                      <a:pt x="1312" y="634"/>
                      <a:pt x="1214" y="581"/>
                    </a:cubicBezTo>
                    <a:cubicBezTo>
                      <a:pt x="1098" y="509"/>
                      <a:pt x="973" y="438"/>
                      <a:pt x="857" y="375"/>
                    </a:cubicBezTo>
                    <a:cubicBezTo>
                      <a:pt x="643" y="250"/>
                      <a:pt x="375" y="1"/>
                      <a:pt x="143" y="188"/>
                    </a:cubicBezTo>
                    <a:cubicBezTo>
                      <a:pt x="36" y="268"/>
                      <a:pt x="9" y="393"/>
                      <a:pt x="9" y="509"/>
                    </a:cubicBezTo>
                    <a:cubicBezTo>
                      <a:pt x="9" y="634"/>
                      <a:pt x="0" y="786"/>
                      <a:pt x="72" y="893"/>
                    </a:cubicBezTo>
                    <a:cubicBezTo>
                      <a:pt x="107" y="937"/>
                      <a:pt x="143" y="973"/>
                      <a:pt x="188" y="10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649;p60">
                <a:extLst>
                  <a:ext uri="{FF2B5EF4-FFF2-40B4-BE49-F238E27FC236}">
                    <a16:creationId xmlns:a16="http://schemas.microsoft.com/office/drawing/2014/main" id="{30626C6F-DB81-AAAE-665E-86C7D690A7BB}"/>
                  </a:ext>
                </a:extLst>
              </p:cNvPr>
              <p:cNvSpPr/>
              <p:nvPr/>
            </p:nvSpPr>
            <p:spPr>
              <a:xfrm>
                <a:off x="11610471" y="1286949"/>
                <a:ext cx="40936" cy="87737"/>
              </a:xfrm>
              <a:custGeom>
                <a:avLst/>
                <a:gdLst/>
                <a:ahLst/>
                <a:cxnLst/>
                <a:rect l="l" t="t" r="r" b="b"/>
                <a:pathLst>
                  <a:path w="991" h="2124" extrusionOk="0">
                    <a:moveTo>
                      <a:pt x="152" y="2124"/>
                    </a:moveTo>
                    <a:lnTo>
                      <a:pt x="152" y="2124"/>
                    </a:lnTo>
                    <a:cubicBezTo>
                      <a:pt x="233" y="2124"/>
                      <a:pt x="304" y="2052"/>
                      <a:pt x="304" y="1972"/>
                    </a:cubicBezTo>
                    <a:lnTo>
                      <a:pt x="304" y="893"/>
                    </a:lnTo>
                    <a:cubicBezTo>
                      <a:pt x="304" y="625"/>
                      <a:pt x="491" y="402"/>
                      <a:pt x="750" y="349"/>
                    </a:cubicBezTo>
                    <a:lnTo>
                      <a:pt x="866" y="322"/>
                    </a:lnTo>
                    <a:cubicBezTo>
                      <a:pt x="937" y="295"/>
                      <a:pt x="991" y="215"/>
                      <a:pt x="973" y="143"/>
                    </a:cubicBezTo>
                    <a:cubicBezTo>
                      <a:pt x="955" y="54"/>
                      <a:pt x="866" y="1"/>
                      <a:pt x="786" y="18"/>
                    </a:cubicBezTo>
                    <a:lnTo>
                      <a:pt x="697" y="45"/>
                    </a:lnTo>
                    <a:cubicBezTo>
                      <a:pt x="286" y="126"/>
                      <a:pt x="1" y="482"/>
                      <a:pt x="1" y="893"/>
                    </a:cubicBezTo>
                    <a:lnTo>
                      <a:pt x="1" y="1972"/>
                    </a:lnTo>
                    <a:cubicBezTo>
                      <a:pt x="1" y="2052"/>
                      <a:pt x="63" y="2124"/>
                      <a:pt x="152" y="2124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B5A6D25-A181-B66C-FCD4-8DA2B2DCB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70" y="903561"/>
            <a:ext cx="3521004" cy="376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54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A767-F4EA-5140-4225-EB21FC4BA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3996A1-936B-050C-6DFB-07D6173A2CF4}"/>
              </a:ext>
            </a:extLst>
          </p:cNvPr>
          <p:cNvSpPr/>
          <p:nvPr/>
        </p:nvSpPr>
        <p:spPr>
          <a:xfrm>
            <a:off x="-2759" y="289371"/>
            <a:ext cx="9144000" cy="46221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1388;p46">
            <a:extLst>
              <a:ext uri="{FF2B5EF4-FFF2-40B4-BE49-F238E27FC236}">
                <a16:creationId xmlns:a16="http://schemas.microsoft.com/office/drawing/2014/main" id="{BDE30856-8296-D933-EF36-B989255E0AAA}"/>
              </a:ext>
            </a:extLst>
          </p:cNvPr>
          <p:cNvSpPr txBox="1">
            <a:spLocks/>
          </p:cNvSpPr>
          <p:nvPr/>
        </p:nvSpPr>
        <p:spPr>
          <a:xfrm>
            <a:off x="913358" y="288495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ammersmith One"/>
              <a:buNone/>
              <a:defRPr sz="35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ID" dirty="0"/>
              <a:t>EDA (Exploratory Data Analysis)</a:t>
            </a:r>
          </a:p>
        </p:txBody>
      </p:sp>
      <p:sp>
        <p:nvSpPr>
          <p:cNvPr id="8" name="Google Shape;2659;p61">
            <a:extLst>
              <a:ext uri="{FF2B5EF4-FFF2-40B4-BE49-F238E27FC236}">
                <a16:creationId xmlns:a16="http://schemas.microsoft.com/office/drawing/2014/main" id="{CB86FEA0-4776-A45E-8E12-AA0ADB683661}"/>
              </a:ext>
            </a:extLst>
          </p:cNvPr>
          <p:cNvSpPr txBox="1">
            <a:spLocks/>
          </p:cNvSpPr>
          <p:nvPr/>
        </p:nvSpPr>
        <p:spPr>
          <a:xfrm>
            <a:off x="4569241" y="3115589"/>
            <a:ext cx="3675348" cy="1622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dirty="0" err="1"/>
              <a:t>Tabel</a:t>
            </a:r>
            <a:r>
              <a:rPr lang="en-ID" dirty="0"/>
              <a:t> yang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deskripsi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 </a:t>
            </a:r>
            <a:r>
              <a:rPr lang="en-ID" dirty="0" err="1"/>
              <a:t>median_delay</a:t>
            </a:r>
            <a:r>
              <a:rPr lang="en-ID" dirty="0"/>
              <a:t>, </a:t>
            </a:r>
            <a:r>
              <a:rPr lang="en-ID" dirty="0" err="1"/>
              <a:t>median_speed_kmh</a:t>
            </a:r>
            <a:r>
              <a:rPr lang="en-ID" dirty="0"/>
              <a:t> dan </a:t>
            </a:r>
            <a:r>
              <a:rPr lang="en-ID" dirty="0" err="1"/>
              <a:t>median_length</a:t>
            </a:r>
            <a:r>
              <a:rPr lang="en-ID" dirty="0"/>
              <a:t>. </a:t>
            </a:r>
            <a:r>
              <a:rPr lang="en-ID" dirty="0" err="1"/>
              <a:t>Mencakup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data, mean, </a:t>
            </a:r>
            <a:r>
              <a:rPr lang="en-ID" dirty="0" err="1"/>
              <a:t>standar</a:t>
            </a:r>
            <a:r>
              <a:rPr lang="en-ID" dirty="0"/>
              <a:t> </a:t>
            </a:r>
            <a:r>
              <a:rPr lang="en-ID" dirty="0" err="1"/>
              <a:t>deviasi</a:t>
            </a:r>
            <a:r>
              <a:rPr lang="en-ID" dirty="0"/>
              <a:t>, data minimum dan maximum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E84E0-26AA-A0E0-9813-E14D93D28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32" y="3034676"/>
            <a:ext cx="3411776" cy="1783891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E15374EA-E770-3B16-353D-92AACD1D3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75" y="917552"/>
            <a:ext cx="2199681" cy="1862106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8FF46179-03D7-A138-4DA5-BEA8BB763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093" y="977896"/>
            <a:ext cx="2088063" cy="1758910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9EFD3B05-49CD-FAEF-D8F8-55D79C325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3593" y="874700"/>
            <a:ext cx="2331625" cy="196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77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50"/>
          <p:cNvSpPr txBox="1">
            <a:spLocks noGrp="1"/>
          </p:cNvSpPr>
          <p:nvPr>
            <p:ph type="title"/>
          </p:nvPr>
        </p:nvSpPr>
        <p:spPr>
          <a:xfrm>
            <a:off x="744471" y="2593027"/>
            <a:ext cx="5861700" cy="18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</a:t>
            </a:r>
            <a:endParaRPr dirty="0"/>
          </a:p>
        </p:txBody>
      </p:sp>
      <p:sp>
        <p:nvSpPr>
          <p:cNvPr id="1723" name="Google Shape;1723;p50"/>
          <p:cNvSpPr txBox="1">
            <a:spLocks noGrp="1"/>
          </p:cNvSpPr>
          <p:nvPr>
            <p:ph type="title" idx="2"/>
          </p:nvPr>
        </p:nvSpPr>
        <p:spPr>
          <a:xfrm>
            <a:off x="715974" y="909325"/>
            <a:ext cx="1799400" cy="12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724" name="Google Shape;1724;p50"/>
          <p:cNvGrpSpPr/>
          <p:nvPr/>
        </p:nvGrpSpPr>
        <p:grpSpPr>
          <a:xfrm>
            <a:off x="4639097" y="618285"/>
            <a:ext cx="4180840" cy="2591524"/>
            <a:chOff x="4314826" y="408750"/>
            <a:chExt cx="4514946" cy="2798622"/>
          </a:xfrm>
        </p:grpSpPr>
        <p:sp>
          <p:nvSpPr>
            <p:cNvPr id="1725" name="Google Shape;1725;p50"/>
            <p:cNvSpPr/>
            <p:nvPr/>
          </p:nvSpPr>
          <p:spPr>
            <a:xfrm>
              <a:off x="4314826" y="502232"/>
              <a:ext cx="4514505" cy="2575924"/>
            </a:xfrm>
            <a:custGeom>
              <a:avLst/>
              <a:gdLst/>
              <a:ahLst/>
              <a:cxnLst/>
              <a:rect l="l" t="t" r="r" b="b"/>
              <a:pathLst>
                <a:path w="76686" h="43758" extrusionOk="0">
                  <a:moveTo>
                    <a:pt x="0" y="21883"/>
                  </a:moveTo>
                  <a:lnTo>
                    <a:pt x="38334" y="43758"/>
                  </a:lnTo>
                  <a:lnTo>
                    <a:pt x="76686" y="21892"/>
                  </a:lnTo>
                  <a:lnTo>
                    <a:pt x="38361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0"/>
            <p:cNvSpPr/>
            <p:nvPr/>
          </p:nvSpPr>
          <p:spPr>
            <a:xfrm>
              <a:off x="4314826" y="1790432"/>
              <a:ext cx="2256781" cy="1416941"/>
            </a:xfrm>
            <a:custGeom>
              <a:avLst/>
              <a:gdLst/>
              <a:ahLst/>
              <a:cxnLst/>
              <a:rect l="l" t="t" r="r" b="b"/>
              <a:pathLst>
                <a:path w="38335" h="24070" extrusionOk="0">
                  <a:moveTo>
                    <a:pt x="38334" y="24069"/>
                  </a:moveTo>
                  <a:lnTo>
                    <a:pt x="9" y="2195"/>
                  </a:lnTo>
                  <a:lnTo>
                    <a:pt x="0" y="0"/>
                  </a:lnTo>
                  <a:lnTo>
                    <a:pt x="38334" y="21875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0"/>
            <p:cNvSpPr/>
            <p:nvPr/>
          </p:nvSpPr>
          <p:spPr>
            <a:xfrm>
              <a:off x="6195413" y="408750"/>
              <a:ext cx="2633844" cy="1504123"/>
            </a:xfrm>
            <a:custGeom>
              <a:avLst/>
              <a:gdLst/>
              <a:ahLst/>
              <a:cxnLst/>
              <a:rect l="l" t="t" r="r" b="b"/>
              <a:pathLst>
                <a:path w="44740" h="25551" extrusionOk="0">
                  <a:moveTo>
                    <a:pt x="1" y="3720"/>
                  </a:moveTo>
                  <a:lnTo>
                    <a:pt x="38263" y="25550"/>
                  </a:lnTo>
                  <a:lnTo>
                    <a:pt x="44740" y="21982"/>
                  </a:lnTo>
                  <a:lnTo>
                    <a:pt x="6495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0"/>
            <p:cNvSpPr/>
            <p:nvPr/>
          </p:nvSpPr>
          <p:spPr>
            <a:xfrm>
              <a:off x="6194883" y="627738"/>
              <a:ext cx="2253132" cy="1377558"/>
            </a:xfrm>
            <a:custGeom>
              <a:avLst/>
              <a:gdLst/>
              <a:ahLst/>
              <a:cxnLst/>
              <a:rect l="l" t="t" r="r" b="b"/>
              <a:pathLst>
                <a:path w="38273" h="23401" extrusionOk="0">
                  <a:moveTo>
                    <a:pt x="38272" y="23400"/>
                  </a:moveTo>
                  <a:lnTo>
                    <a:pt x="1" y="1535"/>
                  </a:lnTo>
                  <a:lnTo>
                    <a:pt x="10" y="0"/>
                  </a:lnTo>
                  <a:lnTo>
                    <a:pt x="38272" y="2183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0"/>
            <p:cNvSpPr/>
            <p:nvPr/>
          </p:nvSpPr>
          <p:spPr>
            <a:xfrm>
              <a:off x="6571460" y="1698010"/>
              <a:ext cx="2258312" cy="1509363"/>
            </a:xfrm>
            <a:custGeom>
              <a:avLst/>
              <a:gdLst/>
              <a:ahLst/>
              <a:cxnLst/>
              <a:rect l="l" t="t" r="r" b="b"/>
              <a:pathLst>
                <a:path w="38361" h="25640" extrusionOk="0">
                  <a:moveTo>
                    <a:pt x="38361" y="1570"/>
                  </a:moveTo>
                  <a:lnTo>
                    <a:pt x="38352" y="0"/>
                  </a:lnTo>
                  <a:lnTo>
                    <a:pt x="31875" y="3649"/>
                  </a:lnTo>
                  <a:lnTo>
                    <a:pt x="31875" y="5264"/>
                  </a:lnTo>
                  <a:lnTo>
                    <a:pt x="0" y="23445"/>
                  </a:lnTo>
                  <a:lnTo>
                    <a:pt x="0" y="25639"/>
                  </a:lnTo>
                  <a:lnTo>
                    <a:pt x="38343" y="3747"/>
                  </a:lnTo>
                  <a:lnTo>
                    <a:pt x="38361" y="15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0"/>
            <p:cNvSpPr/>
            <p:nvPr/>
          </p:nvSpPr>
          <p:spPr>
            <a:xfrm>
              <a:off x="6195413" y="550503"/>
              <a:ext cx="2379643" cy="1362371"/>
            </a:xfrm>
            <a:custGeom>
              <a:avLst/>
              <a:gdLst/>
              <a:ahLst/>
              <a:cxnLst/>
              <a:rect l="l" t="t" r="r" b="b"/>
              <a:pathLst>
                <a:path w="40422" h="23143" extrusionOk="0">
                  <a:moveTo>
                    <a:pt x="1" y="1312"/>
                  </a:moveTo>
                  <a:lnTo>
                    <a:pt x="38263" y="23142"/>
                  </a:lnTo>
                  <a:lnTo>
                    <a:pt x="40422" y="21929"/>
                  </a:lnTo>
                  <a:lnTo>
                    <a:pt x="2284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0"/>
            <p:cNvSpPr/>
            <p:nvPr/>
          </p:nvSpPr>
          <p:spPr>
            <a:xfrm>
              <a:off x="6542026" y="1944312"/>
              <a:ext cx="1582426" cy="903322"/>
            </a:xfrm>
            <a:custGeom>
              <a:avLst/>
              <a:gdLst/>
              <a:ahLst/>
              <a:cxnLst/>
              <a:rect l="l" t="t" r="r" b="b"/>
              <a:pathLst>
                <a:path w="26880" h="15345" extrusionOk="0">
                  <a:moveTo>
                    <a:pt x="26880" y="714"/>
                  </a:moveTo>
                  <a:lnTo>
                    <a:pt x="1241" y="15344"/>
                  </a:lnTo>
                  <a:lnTo>
                    <a:pt x="1" y="14640"/>
                  </a:lnTo>
                  <a:lnTo>
                    <a:pt x="256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0"/>
            <p:cNvSpPr/>
            <p:nvPr/>
          </p:nvSpPr>
          <p:spPr>
            <a:xfrm>
              <a:off x="6365599" y="2742556"/>
              <a:ext cx="364523" cy="207449"/>
            </a:xfrm>
            <a:custGeom>
              <a:avLst/>
              <a:gdLst/>
              <a:ahLst/>
              <a:cxnLst/>
              <a:rect l="l" t="t" r="r" b="b"/>
              <a:pathLst>
                <a:path w="6192" h="3524" extrusionOk="0">
                  <a:moveTo>
                    <a:pt x="0" y="714"/>
                  </a:moveTo>
                  <a:lnTo>
                    <a:pt x="4951" y="3524"/>
                  </a:lnTo>
                  <a:lnTo>
                    <a:pt x="6191" y="2828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0"/>
            <p:cNvSpPr/>
            <p:nvPr/>
          </p:nvSpPr>
          <p:spPr>
            <a:xfrm>
              <a:off x="5616685" y="1415445"/>
              <a:ext cx="1582426" cy="902851"/>
            </a:xfrm>
            <a:custGeom>
              <a:avLst/>
              <a:gdLst/>
              <a:ahLst/>
              <a:cxnLst/>
              <a:rect l="l" t="t" r="r" b="b"/>
              <a:pathLst>
                <a:path w="26880" h="15337" extrusionOk="0">
                  <a:moveTo>
                    <a:pt x="26880" y="715"/>
                  </a:moveTo>
                  <a:lnTo>
                    <a:pt x="1241" y="15336"/>
                  </a:lnTo>
                  <a:lnTo>
                    <a:pt x="1" y="14631"/>
                  </a:lnTo>
                  <a:lnTo>
                    <a:pt x="256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0"/>
            <p:cNvSpPr/>
            <p:nvPr/>
          </p:nvSpPr>
          <p:spPr>
            <a:xfrm>
              <a:off x="5440258" y="2213160"/>
              <a:ext cx="364523" cy="207508"/>
            </a:xfrm>
            <a:custGeom>
              <a:avLst/>
              <a:gdLst/>
              <a:ahLst/>
              <a:cxnLst/>
              <a:rect l="l" t="t" r="r" b="b"/>
              <a:pathLst>
                <a:path w="6192" h="3525" extrusionOk="0">
                  <a:moveTo>
                    <a:pt x="0" y="715"/>
                  </a:moveTo>
                  <a:lnTo>
                    <a:pt x="4951" y="3525"/>
                  </a:lnTo>
                  <a:lnTo>
                    <a:pt x="6191" y="2829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0"/>
            <p:cNvSpPr/>
            <p:nvPr/>
          </p:nvSpPr>
          <p:spPr>
            <a:xfrm>
              <a:off x="4696642" y="881398"/>
              <a:ext cx="1582955" cy="902792"/>
            </a:xfrm>
            <a:custGeom>
              <a:avLst/>
              <a:gdLst/>
              <a:ahLst/>
              <a:cxnLst/>
              <a:rect l="l" t="t" r="r" b="b"/>
              <a:pathLst>
                <a:path w="26889" h="15336" extrusionOk="0">
                  <a:moveTo>
                    <a:pt x="26888" y="714"/>
                  </a:moveTo>
                  <a:lnTo>
                    <a:pt x="1249" y="15335"/>
                  </a:lnTo>
                  <a:lnTo>
                    <a:pt x="0" y="14640"/>
                  </a:lnTo>
                  <a:lnTo>
                    <a:pt x="25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0"/>
            <p:cNvSpPr/>
            <p:nvPr/>
          </p:nvSpPr>
          <p:spPr>
            <a:xfrm>
              <a:off x="4520686" y="1679643"/>
              <a:ext cx="364523" cy="207449"/>
            </a:xfrm>
            <a:custGeom>
              <a:avLst/>
              <a:gdLst/>
              <a:ahLst/>
              <a:cxnLst/>
              <a:rect l="l" t="t" r="r" b="b"/>
              <a:pathLst>
                <a:path w="6192" h="3524" extrusionOk="0">
                  <a:moveTo>
                    <a:pt x="0" y="714"/>
                  </a:moveTo>
                  <a:lnTo>
                    <a:pt x="4952" y="3524"/>
                  </a:lnTo>
                  <a:lnTo>
                    <a:pt x="6192" y="2828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0"/>
            <p:cNvSpPr/>
            <p:nvPr/>
          </p:nvSpPr>
          <p:spPr>
            <a:xfrm>
              <a:off x="6132424" y="881398"/>
              <a:ext cx="1993633" cy="1140146"/>
            </a:xfrm>
            <a:custGeom>
              <a:avLst/>
              <a:gdLst/>
              <a:ahLst/>
              <a:cxnLst/>
              <a:rect l="l" t="t" r="r" b="b"/>
              <a:pathLst>
                <a:path w="33865" h="19368" extrusionOk="0">
                  <a:moveTo>
                    <a:pt x="0" y="714"/>
                  </a:moveTo>
                  <a:lnTo>
                    <a:pt x="32624" y="19368"/>
                  </a:lnTo>
                  <a:lnTo>
                    <a:pt x="33864" y="18672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0"/>
            <p:cNvSpPr/>
            <p:nvPr/>
          </p:nvSpPr>
          <p:spPr>
            <a:xfrm>
              <a:off x="5234928" y="1814567"/>
              <a:ext cx="501043" cy="265787"/>
            </a:xfrm>
            <a:custGeom>
              <a:avLst/>
              <a:gdLst/>
              <a:ahLst/>
              <a:cxnLst/>
              <a:rect l="l" t="t" r="r" b="b"/>
              <a:pathLst>
                <a:path w="8511" h="4515" extrusionOk="0">
                  <a:moveTo>
                    <a:pt x="4255" y="1"/>
                  </a:moveTo>
                  <a:cubicBezTo>
                    <a:pt x="1909" y="1"/>
                    <a:pt x="0" y="1009"/>
                    <a:pt x="0" y="2258"/>
                  </a:cubicBezTo>
                  <a:cubicBezTo>
                    <a:pt x="0" y="3507"/>
                    <a:pt x="1909" y="4515"/>
                    <a:pt x="4255" y="4515"/>
                  </a:cubicBezTo>
                  <a:lnTo>
                    <a:pt x="4255" y="4515"/>
                  </a:lnTo>
                  <a:lnTo>
                    <a:pt x="4255" y="3926"/>
                  </a:lnTo>
                  <a:cubicBezTo>
                    <a:pt x="2525" y="3926"/>
                    <a:pt x="1115" y="3177"/>
                    <a:pt x="1115" y="2258"/>
                  </a:cubicBezTo>
                  <a:cubicBezTo>
                    <a:pt x="1115" y="1339"/>
                    <a:pt x="2525" y="590"/>
                    <a:pt x="4255" y="590"/>
                  </a:cubicBezTo>
                  <a:lnTo>
                    <a:pt x="4255" y="1"/>
                  </a:lnTo>
                  <a:close/>
                  <a:moveTo>
                    <a:pt x="4255" y="4515"/>
                  </a:moveTo>
                  <a:cubicBezTo>
                    <a:pt x="6611" y="4515"/>
                    <a:pt x="8511" y="3507"/>
                    <a:pt x="8511" y="2258"/>
                  </a:cubicBezTo>
                  <a:cubicBezTo>
                    <a:pt x="8511" y="1009"/>
                    <a:pt x="6611" y="1"/>
                    <a:pt x="4255" y="1"/>
                  </a:cubicBezTo>
                  <a:lnTo>
                    <a:pt x="4255" y="590"/>
                  </a:lnTo>
                  <a:cubicBezTo>
                    <a:pt x="5995" y="590"/>
                    <a:pt x="7396" y="1339"/>
                    <a:pt x="7396" y="2258"/>
                  </a:cubicBezTo>
                  <a:cubicBezTo>
                    <a:pt x="7396" y="3177"/>
                    <a:pt x="5995" y="3926"/>
                    <a:pt x="4255" y="39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0"/>
            <p:cNvSpPr/>
            <p:nvPr/>
          </p:nvSpPr>
          <p:spPr>
            <a:xfrm>
              <a:off x="5332059" y="1727914"/>
              <a:ext cx="344566" cy="210157"/>
            </a:xfrm>
            <a:custGeom>
              <a:avLst/>
              <a:gdLst/>
              <a:ahLst/>
              <a:cxnLst/>
              <a:rect l="l" t="t" r="r" b="b"/>
              <a:pathLst>
                <a:path w="5853" h="3570" extrusionOk="0">
                  <a:moveTo>
                    <a:pt x="4506" y="367"/>
                  </a:moveTo>
                  <a:lnTo>
                    <a:pt x="5380" y="839"/>
                  </a:lnTo>
                  <a:cubicBezTo>
                    <a:pt x="5853" y="1089"/>
                    <a:pt x="5853" y="1580"/>
                    <a:pt x="5460" y="1803"/>
                  </a:cubicBezTo>
                  <a:lnTo>
                    <a:pt x="2837" y="3346"/>
                  </a:lnTo>
                  <a:cubicBezTo>
                    <a:pt x="2445" y="3569"/>
                    <a:pt x="1794" y="3462"/>
                    <a:pt x="1330" y="3203"/>
                  </a:cubicBezTo>
                  <a:lnTo>
                    <a:pt x="473" y="2740"/>
                  </a:lnTo>
                  <a:cubicBezTo>
                    <a:pt x="0" y="2490"/>
                    <a:pt x="0" y="2008"/>
                    <a:pt x="384" y="1776"/>
                  </a:cubicBezTo>
                  <a:lnTo>
                    <a:pt x="2998" y="233"/>
                  </a:lnTo>
                  <a:cubicBezTo>
                    <a:pt x="3382" y="1"/>
                    <a:pt x="4033" y="117"/>
                    <a:pt x="4506" y="3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0"/>
            <p:cNvSpPr/>
            <p:nvPr/>
          </p:nvSpPr>
          <p:spPr>
            <a:xfrm>
              <a:off x="5180828" y="1745810"/>
              <a:ext cx="316721" cy="184373"/>
            </a:xfrm>
            <a:custGeom>
              <a:avLst/>
              <a:gdLst/>
              <a:ahLst/>
              <a:cxnLst/>
              <a:rect l="l" t="t" r="r" b="b"/>
              <a:pathLst>
                <a:path w="5380" h="3132" extrusionOk="0">
                  <a:moveTo>
                    <a:pt x="1472" y="214"/>
                  </a:moveTo>
                  <a:lnTo>
                    <a:pt x="4960" y="2186"/>
                  </a:lnTo>
                  <a:cubicBezTo>
                    <a:pt x="5299" y="2382"/>
                    <a:pt x="5380" y="2685"/>
                    <a:pt x="5130" y="2864"/>
                  </a:cubicBezTo>
                  <a:lnTo>
                    <a:pt x="4987" y="2962"/>
                  </a:lnTo>
                  <a:cubicBezTo>
                    <a:pt x="4737" y="3131"/>
                    <a:pt x="4256" y="3114"/>
                    <a:pt x="3908" y="2926"/>
                  </a:cubicBezTo>
                  <a:lnTo>
                    <a:pt x="420" y="946"/>
                  </a:lnTo>
                  <a:cubicBezTo>
                    <a:pt x="72" y="750"/>
                    <a:pt x="0" y="446"/>
                    <a:pt x="250" y="277"/>
                  </a:cubicBezTo>
                  <a:lnTo>
                    <a:pt x="384" y="179"/>
                  </a:lnTo>
                  <a:cubicBezTo>
                    <a:pt x="634" y="0"/>
                    <a:pt x="1124" y="18"/>
                    <a:pt x="1472" y="2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0"/>
            <p:cNvSpPr/>
            <p:nvPr/>
          </p:nvSpPr>
          <p:spPr>
            <a:xfrm>
              <a:off x="5283199" y="1657567"/>
              <a:ext cx="188619" cy="114026"/>
            </a:xfrm>
            <a:custGeom>
              <a:avLst/>
              <a:gdLst/>
              <a:ahLst/>
              <a:cxnLst/>
              <a:rect l="l" t="t" r="r" b="b"/>
              <a:pathLst>
                <a:path w="3204" h="1937" extrusionOk="0">
                  <a:moveTo>
                    <a:pt x="1473" y="215"/>
                  </a:moveTo>
                  <a:lnTo>
                    <a:pt x="3203" y="1214"/>
                  </a:lnTo>
                  <a:lnTo>
                    <a:pt x="2151" y="1936"/>
                  </a:lnTo>
                  <a:lnTo>
                    <a:pt x="420" y="946"/>
                  </a:lnTo>
                  <a:cubicBezTo>
                    <a:pt x="81" y="750"/>
                    <a:pt x="1" y="446"/>
                    <a:pt x="251" y="268"/>
                  </a:cubicBezTo>
                  <a:lnTo>
                    <a:pt x="393" y="170"/>
                  </a:lnTo>
                  <a:cubicBezTo>
                    <a:pt x="643" y="0"/>
                    <a:pt x="1125" y="18"/>
                    <a:pt x="1473" y="2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0"/>
            <p:cNvSpPr/>
            <p:nvPr/>
          </p:nvSpPr>
          <p:spPr>
            <a:xfrm>
              <a:off x="5019590" y="1745280"/>
              <a:ext cx="275806" cy="169656"/>
            </a:xfrm>
            <a:custGeom>
              <a:avLst/>
              <a:gdLst/>
              <a:ahLst/>
              <a:cxnLst/>
              <a:rect l="l" t="t" r="r" b="b"/>
              <a:pathLst>
                <a:path w="4685" h="2882" extrusionOk="0">
                  <a:moveTo>
                    <a:pt x="277" y="1829"/>
                  </a:moveTo>
                  <a:lnTo>
                    <a:pt x="3123" y="170"/>
                  </a:lnTo>
                  <a:cubicBezTo>
                    <a:pt x="3399" y="0"/>
                    <a:pt x="3881" y="36"/>
                    <a:pt x="4184" y="250"/>
                  </a:cubicBezTo>
                  <a:lnTo>
                    <a:pt x="4354" y="366"/>
                  </a:lnTo>
                  <a:cubicBezTo>
                    <a:pt x="4666" y="571"/>
                    <a:pt x="4684" y="883"/>
                    <a:pt x="4399" y="1044"/>
                  </a:cubicBezTo>
                  <a:lnTo>
                    <a:pt x="1562" y="2712"/>
                  </a:lnTo>
                  <a:cubicBezTo>
                    <a:pt x="1276" y="2882"/>
                    <a:pt x="794" y="2837"/>
                    <a:pt x="491" y="2632"/>
                  </a:cubicBezTo>
                  <a:lnTo>
                    <a:pt x="322" y="2516"/>
                  </a:lnTo>
                  <a:cubicBezTo>
                    <a:pt x="18" y="2302"/>
                    <a:pt x="0" y="1999"/>
                    <a:pt x="277" y="18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0"/>
            <p:cNvSpPr/>
            <p:nvPr/>
          </p:nvSpPr>
          <p:spPr>
            <a:xfrm>
              <a:off x="5571003" y="1628663"/>
              <a:ext cx="200688" cy="106138"/>
            </a:xfrm>
            <a:custGeom>
              <a:avLst/>
              <a:gdLst/>
              <a:ahLst/>
              <a:cxnLst/>
              <a:rect l="l" t="t" r="r" b="b"/>
              <a:pathLst>
                <a:path w="3409" h="1803" extrusionOk="0">
                  <a:moveTo>
                    <a:pt x="1704" y="1"/>
                  </a:moveTo>
                  <a:cubicBezTo>
                    <a:pt x="759" y="1"/>
                    <a:pt x="1" y="402"/>
                    <a:pt x="1" y="902"/>
                  </a:cubicBezTo>
                  <a:cubicBezTo>
                    <a:pt x="1" y="1401"/>
                    <a:pt x="759" y="1803"/>
                    <a:pt x="1704" y="1803"/>
                  </a:cubicBezTo>
                  <a:cubicBezTo>
                    <a:pt x="2641" y="1803"/>
                    <a:pt x="3408" y="1401"/>
                    <a:pt x="3408" y="902"/>
                  </a:cubicBezTo>
                  <a:cubicBezTo>
                    <a:pt x="3408" y="402"/>
                    <a:pt x="2641" y="1"/>
                    <a:pt x="1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37"/>
          <p:cNvSpPr txBox="1">
            <a:spLocks noGrp="1"/>
          </p:cNvSpPr>
          <p:nvPr>
            <p:ph type="ctrTitle" idx="21"/>
          </p:nvPr>
        </p:nvSpPr>
        <p:spPr>
          <a:xfrm>
            <a:off x="713250" y="470050"/>
            <a:ext cx="7717500" cy="6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12" name="Google Shape;912;p37"/>
          <p:cNvSpPr txBox="1">
            <a:spLocks noGrp="1"/>
          </p:cNvSpPr>
          <p:nvPr>
            <p:ph type="title"/>
          </p:nvPr>
        </p:nvSpPr>
        <p:spPr>
          <a:xfrm>
            <a:off x="1731646" y="1329012"/>
            <a:ext cx="776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13" name="Google Shape;913;p37"/>
          <p:cNvSpPr txBox="1">
            <a:spLocks noGrp="1"/>
          </p:cNvSpPr>
          <p:nvPr>
            <p:ph type="subTitle" idx="2"/>
          </p:nvPr>
        </p:nvSpPr>
        <p:spPr>
          <a:xfrm>
            <a:off x="1447138" y="1987329"/>
            <a:ext cx="3066804" cy="4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Business Understanding</a:t>
            </a:r>
          </a:p>
        </p:txBody>
      </p:sp>
      <p:sp>
        <p:nvSpPr>
          <p:cNvPr id="915" name="Google Shape;915;p37"/>
          <p:cNvSpPr txBox="1">
            <a:spLocks noGrp="1"/>
          </p:cNvSpPr>
          <p:nvPr>
            <p:ph type="title" idx="4"/>
          </p:nvPr>
        </p:nvSpPr>
        <p:spPr>
          <a:xfrm>
            <a:off x="2547078" y="2994062"/>
            <a:ext cx="776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916" name="Google Shape;916;p37"/>
          <p:cNvSpPr txBox="1">
            <a:spLocks noGrp="1"/>
          </p:cNvSpPr>
          <p:nvPr>
            <p:ph type="subTitle" idx="5"/>
          </p:nvPr>
        </p:nvSpPr>
        <p:spPr>
          <a:xfrm>
            <a:off x="2175106" y="3594418"/>
            <a:ext cx="2382900" cy="4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Evaluation</a:t>
            </a:r>
          </a:p>
        </p:txBody>
      </p:sp>
      <p:sp>
        <p:nvSpPr>
          <p:cNvPr id="918" name="Google Shape;918;p37"/>
          <p:cNvSpPr txBox="1">
            <a:spLocks noGrp="1"/>
          </p:cNvSpPr>
          <p:nvPr>
            <p:ph type="title" idx="7"/>
          </p:nvPr>
        </p:nvSpPr>
        <p:spPr>
          <a:xfrm>
            <a:off x="4686014" y="1334169"/>
            <a:ext cx="776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19" name="Google Shape;919;p37"/>
          <p:cNvSpPr txBox="1">
            <a:spLocks noGrp="1"/>
          </p:cNvSpPr>
          <p:nvPr>
            <p:ph type="subTitle" idx="8"/>
          </p:nvPr>
        </p:nvSpPr>
        <p:spPr>
          <a:xfrm>
            <a:off x="4437310" y="1968138"/>
            <a:ext cx="2978755" cy="4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Data Understanding</a:t>
            </a:r>
          </a:p>
        </p:txBody>
      </p:sp>
      <p:sp>
        <p:nvSpPr>
          <p:cNvPr id="921" name="Google Shape;921;p37"/>
          <p:cNvSpPr txBox="1">
            <a:spLocks noGrp="1"/>
          </p:cNvSpPr>
          <p:nvPr>
            <p:ph type="title" idx="13"/>
          </p:nvPr>
        </p:nvSpPr>
        <p:spPr>
          <a:xfrm>
            <a:off x="6269272" y="2963011"/>
            <a:ext cx="959015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922" name="Google Shape;922;p37"/>
          <p:cNvSpPr txBox="1">
            <a:spLocks noGrp="1"/>
          </p:cNvSpPr>
          <p:nvPr>
            <p:ph type="subTitle" idx="14"/>
          </p:nvPr>
        </p:nvSpPr>
        <p:spPr>
          <a:xfrm>
            <a:off x="6011169" y="3594418"/>
            <a:ext cx="2382900" cy="4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924" name="Google Shape;924;p37"/>
          <p:cNvSpPr txBox="1">
            <a:spLocks noGrp="1"/>
          </p:cNvSpPr>
          <p:nvPr>
            <p:ph type="title" idx="16"/>
          </p:nvPr>
        </p:nvSpPr>
        <p:spPr>
          <a:xfrm>
            <a:off x="757831" y="3004866"/>
            <a:ext cx="776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25" name="Google Shape;925;p37"/>
          <p:cNvSpPr txBox="1">
            <a:spLocks noGrp="1"/>
          </p:cNvSpPr>
          <p:nvPr>
            <p:ph type="subTitle" idx="17"/>
          </p:nvPr>
        </p:nvSpPr>
        <p:spPr>
          <a:xfrm>
            <a:off x="522728" y="3594418"/>
            <a:ext cx="2382900" cy="4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Modeling</a:t>
            </a:r>
          </a:p>
        </p:txBody>
      </p:sp>
      <p:grpSp>
        <p:nvGrpSpPr>
          <p:cNvPr id="929" name="Google Shape;929;p37"/>
          <p:cNvGrpSpPr/>
          <p:nvPr/>
        </p:nvGrpSpPr>
        <p:grpSpPr>
          <a:xfrm>
            <a:off x="7425820" y="1268143"/>
            <a:ext cx="1557805" cy="3739531"/>
            <a:chOff x="8645020" y="1268143"/>
            <a:chExt cx="1557805" cy="3739531"/>
          </a:xfrm>
        </p:grpSpPr>
        <p:sp>
          <p:nvSpPr>
            <p:cNvPr id="930" name="Google Shape;930;p37"/>
            <p:cNvSpPr/>
            <p:nvPr/>
          </p:nvSpPr>
          <p:spPr>
            <a:xfrm>
              <a:off x="9023713" y="4361203"/>
              <a:ext cx="1179112" cy="625511"/>
            </a:xfrm>
            <a:custGeom>
              <a:avLst/>
              <a:gdLst/>
              <a:ahLst/>
              <a:cxnLst/>
              <a:rect l="l" t="t" r="r" b="b"/>
              <a:pathLst>
                <a:path w="13052" h="6924" extrusionOk="0">
                  <a:moveTo>
                    <a:pt x="6531" y="1"/>
                  </a:moveTo>
                  <a:cubicBezTo>
                    <a:pt x="2926" y="1"/>
                    <a:pt x="0" y="1553"/>
                    <a:pt x="0" y="3462"/>
                  </a:cubicBezTo>
                  <a:cubicBezTo>
                    <a:pt x="0" y="5371"/>
                    <a:pt x="2926" y="6924"/>
                    <a:pt x="6531" y="6924"/>
                  </a:cubicBezTo>
                  <a:cubicBezTo>
                    <a:pt x="10135" y="6924"/>
                    <a:pt x="13052" y="5371"/>
                    <a:pt x="13052" y="3462"/>
                  </a:cubicBezTo>
                  <a:cubicBezTo>
                    <a:pt x="13052" y="1553"/>
                    <a:pt x="10135" y="1"/>
                    <a:pt x="6531" y="1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9011608" y="4345935"/>
              <a:ext cx="436069" cy="388550"/>
            </a:xfrm>
            <a:custGeom>
              <a:avLst/>
              <a:gdLst/>
              <a:ahLst/>
              <a:cxnLst/>
              <a:rect l="l" t="t" r="r" b="b"/>
              <a:pathLst>
                <a:path w="4827" h="4301" extrusionOk="0">
                  <a:moveTo>
                    <a:pt x="4211" y="473"/>
                  </a:moveTo>
                  <a:cubicBezTo>
                    <a:pt x="4211" y="473"/>
                    <a:pt x="3881" y="1981"/>
                    <a:pt x="4541" y="1713"/>
                  </a:cubicBezTo>
                  <a:cubicBezTo>
                    <a:pt x="4827" y="1597"/>
                    <a:pt x="4755" y="2177"/>
                    <a:pt x="4720" y="2382"/>
                  </a:cubicBezTo>
                  <a:cubicBezTo>
                    <a:pt x="4648" y="2579"/>
                    <a:pt x="3765" y="3043"/>
                    <a:pt x="3596" y="3034"/>
                  </a:cubicBezTo>
                  <a:cubicBezTo>
                    <a:pt x="3408" y="3025"/>
                    <a:pt x="3328" y="2944"/>
                    <a:pt x="3159" y="3105"/>
                  </a:cubicBezTo>
                  <a:cubicBezTo>
                    <a:pt x="2989" y="3266"/>
                    <a:pt x="3043" y="3453"/>
                    <a:pt x="2784" y="3667"/>
                  </a:cubicBezTo>
                  <a:cubicBezTo>
                    <a:pt x="2561" y="3845"/>
                    <a:pt x="1553" y="4300"/>
                    <a:pt x="616" y="3863"/>
                  </a:cubicBezTo>
                  <a:cubicBezTo>
                    <a:pt x="215" y="3676"/>
                    <a:pt x="1" y="3551"/>
                    <a:pt x="152" y="3141"/>
                  </a:cubicBezTo>
                  <a:cubicBezTo>
                    <a:pt x="206" y="3007"/>
                    <a:pt x="1312" y="2445"/>
                    <a:pt x="1624" y="2284"/>
                  </a:cubicBezTo>
                  <a:cubicBezTo>
                    <a:pt x="2409" y="1892"/>
                    <a:pt x="2757" y="1062"/>
                    <a:pt x="2829" y="875"/>
                  </a:cubicBezTo>
                  <a:cubicBezTo>
                    <a:pt x="2909" y="687"/>
                    <a:pt x="3150" y="108"/>
                    <a:pt x="3150" y="108"/>
                  </a:cubicBezTo>
                  <a:cubicBezTo>
                    <a:pt x="3150" y="108"/>
                    <a:pt x="3507" y="0"/>
                    <a:pt x="4211" y="473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9022900" y="4345935"/>
              <a:ext cx="415923" cy="368405"/>
            </a:xfrm>
            <a:custGeom>
              <a:avLst/>
              <a:gdLst/>
              <a:ahLst/>
              <a:cxnLst/>
              <a:rect l="l" t="t" r="r" b="b"/>
              <a:pathLst>
                <a:path w="4604" h="4078" extrusionOk="0">
                  <a:moveTo>
                    <a:pt x="4086" y="473"/>
                  </a:moveTo>
                  <a:cubicBezTo>
                    <a:pt x="4283" y="812"/>
                    <a:pt x="4604" y="1356"/>
                    <a:pt x="4506" y="1990"/>
                  </a:cubicBezTo>
                  <a:cubicBezTo>
                    <a:pt x="4434" y="2186"/>
                    <a:pt x="3631" y="2721"/>
                    <a:pt x="3462" y="2712"/>
                  </a:cubicBezTo>
                  <a:cubicBezTo>
                    <a:pt x="3043" y="2695"/>
                    <a:pt x="2918" y="3105"/>
                    <a:pt x="2632" y="3328"/>
                  </a:cubicBezTo>
                  <a:cubicBezTo>
                    <a:pt x="2159" y="3721"/>
                    <a:pt x="1133" y="4077"/>
                    <a:pt x="197" y="3426"/>
                  </a:cubicBezTo>
                  <a:cubicBezTo>
                    <a:pt x="0" y="3248"/>
                    <a:pt x="116" y="2935"/>
                    <a:pt x="232" y="2793"/>
                  </a:cubicBezTo>
                  <a:cubicBezTo>
                    <a:pt x="429" y="2534"/>
                    <a:pt x="1187" y="2445"/>
                    <a:pt x="1499" y="2284"/>
                  </a:cubicBezTo>
                  <a:cubicBezTo>
                    <a:pt x="2418" y="1856"/>
                    <a:pt x="2641" y="759"/>
                    <a:pt x="2712" y="571"/>
                  </a:cubicBezTo>
                  <a:cubicBezTo>
                    <a:pt x="2793" y="384"/>
                    <a:pt x="3025" y="108"/>
                    <a:pt x="3025" y="108"/>
                  </a:cubicBezTo>
                  <a:cubicBezTo>
                    <a:pt x="3025" y="108"/>
                    <a:pt x="3382" y="0"/>
                    <a:pt x="4086" y="47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9130856" y="4551730"/>
              <a:ext cx="67845" cy="47880"/>
            </a:xfrm>
            <a:custGeom>
              <a:avLst/>
              <a:gdLst/>
              <a:ahLst/>
              <a:cxnLst/>
              <a:rect l="l" t="t" r="r" b="b"/>
              <a:pathLst>
                <a:path w="751" h="530" extrusionOk="0">
                  <a:moveTo>
                    <a:pt x="139" y="1"/>
                  </a:moveTo>
                  <a:cubicBezTo>
                    <a:pt x="111" y="1"/>
                    <a:pt x="83" y="3"/>
                    <a:pt x="54" y="6"/>
                  </a:cubicBezTo>
                  <a:cubicBezTo>
                    <a:pt x="28" y="6"/>
                    <a:pt x="10" y="24"/>
                    <a:pt x="1" y="51"/>
                  </a:cubicBezTo>
                  <a:cubicBezTo>
                    <a:pt x="1" y="69"/>
                    <a:pt x="19" y="87"/>
                    <a:pt x="45" y="87"/>
                  </a:cubicBezTo>
                  <a:cubicBezTo>
                    <a:pt x="65" y="85"/>
                    <a:pt x="84" y="84"/>
                    <a:pt x="103" y="84"/>
                  </a:cubicBezTo>
                  <a:cubicBezTo>
                    <a:pt x="206" y="84"/>
                    <a:pt x="303" y="107"/>
                    <a:pt x="393" y="167"/>
                  </a:cubicBezTo>
                  <a:cubicBezTo>
                    <a:pt x="492" y="229"/>
                    <a:pt x="590" y="345"/>
                    <a:pt x="661" y="506"/>
                  </a:cubicBezTo>
                  <a:cubicBezTo>
                    <a:pt x="667" y="523"/>
                    <a:pt x="680" y="529"/>
                    <a:pt x="693" y="529"/>
                  </a:cubicBezTo>
                  <a:cubicBezTo>
                    <a:pt x="700" y="529"/>
                    <a:pt x="708" y="527"/>
                    <a:pt x="715" y="524"/>
                  </a:cubicBezTo>
                  <a:cubicBezTo>
                    <a:pt x="741" y="506"/>
                    <a:pt x="750" y="488"/>
                    <a:pt x="741" y="461"/>
                  </a:cubicBezTo>
                  <a:cubicBezTo>
                    <a:pt x="661" y="283"/>
                    <a:pt x="563" y="167"/>
                    <a:pt x="447" y="87"/>
                  </a:cubicBezTo>
                  <a:cubicBezTo>
                    <a:pt x="354" y="29"/>
                    <a:pt x="250" y="1"/>
                    <a:pt x="13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9158320" y="4542063"/>
              <a:ext cx="58088" cy="41466"/>
            </a:xfrm>
            <a:custGeom>
              <a:avLst/>
              <a:gdLst/>
              <a:ahLst/>
              <a:cxnLst/>
              <a:rect l="l" t="t" r="r" b="b"/>
              <a:pathLst>
                <a:path w="643" h="459" extrusionOk="0">
                  <a:moveTo>
                    <a:pt x="120" y="1"/>
                  </a:moveTo>
                  <a:cubicBezTo>
                    <a:pt x="95" y="1"/>
                    <a:pt x="70" y="3"/>
                    <a:pt x="45" y="6"/>
                  </a:cubicBezTo>
                  <a:cubicBezTo>
                    <a:pt x="18" y="6"/>
                    <a:pt x="0" y="24"/>
                    <a:pt x="0" y="42"/>
                  </a:cubicBezTo>
                  <a:cubicBezTo>
                    <a:pt x="0" y="69"/>
                    <a:pt x="18" y="78"/>
                    <a:pt x="36" y="78"/>
                  </a:cubicBezTo>
                  <a:cubicBezTo>
                    <a:pt x="53" y="76"/>
                    <a:pt x="71" y="75"/>
                    <a:pt x="88" y="75"/>
                  </a:cubicBezTo>
                  <a:cubicBezTo>
                    <a:pt x="177" y="75"/>
                    <a:pt x="263" y="95"/>
                    <a:pt x="330" y="140"/>
                  </a:cubicBezTo>
                  <a:cubicBezTo>
                    <a:pt x="428" y="202"/>
                    <a:pt x="500" y="301"/>
                    <a:pt x="571" y="443"/>
                  </a:cubicBezTo>
                  <a:cubicBezTo>
                    <a:pt x="571" y="454"/>
                    <a:pt x="580" y="458"/>
                    <a:pt x="592" y="458"/>
                  </a:cubicBezTo>
                  <a:cubicBezTo>
                    <a:pt x="599" y="458"/>
                    <a:pt x="608" y="456"/>
                    <a:pt x="616" y="452"/>
                  </a:cubicBezTo>
                  <a:cubicBezTo>
                    <a:pt x="634" y="443"/>
                    <a:pt x="643" y="425"/>
                    <a:pt x="634" y="408"/>
                  </a:cubicBezTo>
                  <a:cubicBezTo>
                    <a:pt x="571" y="247"/>
                    <a:pt x="482" y="149"/>
                    <a:pt x="384" y="78"/>
                  </a:cubicBezTo>
                  <a:cubicBezTo>
                    <a:pt x="306" y="28"/>
                    <a:pt x="216" y="1"/>
                    <a:pt x="12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9176207" y="4526254"/>
              <a:ext cx="58721" cy="41737"/>
            </a:xfrm>
            <a:custGeom>
              <a:avLst/>
              <a:gdLst/>
              <a:ahLst/>
              <a:cxnLst/>
              <a:rect l="l" t="t" r="r" b="b"/>
              <a:pathLst>
                <a:path w="650" h="462" extrusionOk="0">
                  <a:moveTo>
                    <a:pt x="100" y="1"/>
                  </a:moveTo>
                  <a:cubicBezTo>
                    <a:pt x="81" y="1"/>
                    <a:pt x="62" y="1"/>
                    <a:pt x="43" y="3"/>
                  </a:cubicBezTo>
                  <a:cubicBezTo>
                    <a:pt x="25" y="3"/>
                    <a:pt x="7" y="21"/>
                    <a:pt x="7" y="47"/>
                  </a:cubicBezTo>
                  <a:cubicBezTo>
                    <a:pt x="0" y="62"/>
                    <a:pt x="11" y="77"/>
                    <a:pt x="24" y="77"/>
                  </a:cubicBezTo>
                  <a:cubicBezTo>
                    <a:pt x="28" y="77"/>
                    <a:pt x="31" y="76"/>
                    <a:pt x="34" y="74"/>
                  </a:cubicBezTo>
                  <a:cubicBezTo>
                    <a:pt x="53" y="73"/>
                    <a:pt x="70" y="72"/>
                    <a:pt x="88" y="72"/>
                  </a:cubicBezTo>
                  <a:cubicBezTo>
                    <a:pt x="181" y="72"/>
                    <a:pt x="262" y="93"/>
                    <a:pt x="337" y="146"/>
                  </a:cubicBezTo>
                  <a:cubicBezTo>
                    <a:pt x="427" y="199"/>
                    <a:pt x="507" y="297"/>
                    <a:pt x="569" y="440"/>
                  </a:cubicBezTo>
                  <a:cubicBezTo>
                    <a:pt x="576" y="453"/>
                    <a:pt x="587" y="461"/>
                    <a:pt x="600" y="461"/>
                  </a:cubicBezTo>
                  <a:cubicBezTo>
                    <a:pt x="604" y="461"/>
                    <a:pt x="609" y="460"/>
                    <a:pt x="614" y="458"/>
                  </a:cubicBezTo>
                  <a:cubicBezTo>
                    <a:pt x="641" y="440"/>
                    <a:pt x="650" y="422"/>
                    <a:pt x="641" y="404"/>
                  </a:cubicBezTo>
                  <a:cubicBezTo>
                    <a:pt x="569" y="253"/>
                    <a:pt x="480" y="146"/>
                    <a:pt x="382" y="83"/>
                  </a:cubicBezTo>
                  <a:cubicBezTo>
                    <a:pt x="299" y="23"/>
                    <a:pt x="203" y="1"/>
                    <a:pt x="10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9194546" y="4510173"/>
              <a:ext cx="58088" cy="41918"/>
            </a:xfrm>
            <a:custGeom>
              <a:avLst/>
              <a:gdLst/>
              <a:ahLst/>
              <a:cxnLst/>
              <a:rect l="l" t="t" r="r" b="b"/>
              <a:pathLst>
                <a:path w="643" h="464" extrusionOk="0">
                  <a:moveTo>
                    <a:pt x="85" y="1"/>
                  </a:moveTo>
                  <a:cubicBezTo>
                    <a:pt x="69" y="1"/>
                    <a:pt x="53" y="1"/>
                    <a:pt x="36" y="2"/>
                  </a:cubicBezTo>
                  <a:cubicBezTo>
                    <a:pt x="18" y="11"/>
                    <a:pt x="1" y="29"/>
                    <a:pt x="1" y="47"/>
                  </a:cubicBezTo>
                  <a:cubicBezTo>
                    <a:pt x="1" y="65"/>
                    <a:pt x="10" y="83"/>
                    <a:pt x="36" y="83"/>
                  </a:cubicBezTo>
                  <a:cubicBezTo>
                    <a:pt x="59" y="79"/>
                    <a:pt x="81" y="77"/>
                    <a:pt x="102" y="77"/>
                  </a:cubicBezTo>
                  <a:cubicBezTo>
                    <a:pt x="184" y="77"/>
                    <a:pt x="260" y="103"/>
                    <a:pt x="331" y="145"/>
                  </a:cubicBezTo>
                  <a:cubicBezTo>
                    <a:pt x="420" y="208"/>
                    <a:pt x="500" y="297"/>
                    <a:pt x="563" y="448"/>
                  </a:cubicBezTo>
                  <a:cubicBezTo>
                    <a:pt x="568" y="459"/>
                    <a:pt x="579" y="463"/>
                    <a:pt x="591" y="463"/>
                  </a:cubicBezTo>
                  <a:cubicBezTo>
                    <a:pt x="600" y="463"/>
                    <a:pt x="609" y="461"/>
                    <a:pt x="616" y="457"/>
                  </a:cubicBezTo>
                  <a:cubicBezTo>
                    <a:pt x="634" y="448"/>
                    <a:pt x="643" y="422"/>
                    <a:pt x="634" y="404"/>
                  </a:cubicBezTo>
                  <a:cubicBezTo>
                    <a:pt x="563" y="252"/>
                    <a:pt x="482" y="145"/>
                    <a:pt x="384" y="83"/>
                  </a:cubicBezTo>
                  <a:cubicBezTo>
                    <a:pt x="291" y="28"/>
                    <a:pt x="197" y="1"/>
                    <a:pt x="8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9212253" y="4494544"/>
              <a:ext cx="58179" cy="41376"/>
            </a:xfrm>
            <a:custGeom>
              <a:avLst/>
              <a:gdLst/>
              <a:ahLst/>
              <a:cxnLst/>
              <a:rect l="l" t="t" r="r" b="b"/>
              <a:pathLst>
                <a:path w="644" h="458" extrusionOk="0">
                  <a:moveTo>
                    <a:pt x="121" y="0"/>
                  </a:moveTo>
                  <a:cubicBezTo>
                    <a:pt x="96" y="0"/>
                    <a:pt x="71" y="2"/>
                    <a:pt x="46" y="6"/>
                  </a:cubicBezTo>
                  <a:cubicBezTo>
                    <a:pt x="28" y="6"/>
                    <a:pt x="10" y="24"/>
                    <a:pt x="1" y="42"/>
                  </a:cubicBezTo>
                  <a:cubicBezTo>
                    <a:pt x="1" y="59"/>
                    <a:pt x="19" y="77"/>
                    <a:pt x="37" y="77"/>
                  </a:cubicBezTo>
                  <a:cubicBezTo>
                    <a:pt x="55" y="76"/>
                    <a:pt x="74" y="75"/>
                    <a:pt x="92" y="75"/>
                  </a:cubicBezTo>
                  <a:cubicBezTo>
                    <a:pt x="184" y="75"/>
                    <a:pt x="265" y="95"/>
                    <a:pt x="340" y="140"/>
                  </a:cubicBezTo>
                  <a:cubicBezTo>
                    <a:pt x="429" y="202"/>
                    <a:pt x="509" y="300"/>
                    <a:pt x="572" y="443"/>
                  </a:cubicBezTo>
                  <a:cubicBezTo>
                    <a:pt x="577" y="453"/>
                    <a:pt x="585" y="458"/>
                    <a:pt x="595" y="458"/>
                  </a:cubicBezTo>
                  <a:cubicBezTo>
                    <a:pt x="602" y="458"/>
                    <a:pt x="609" y="456"/>
                    <a:pt x="616" y="452"/>
                  </a:cubicBezTo>
                  <a:cubicBezTo>
                    <a:pt x="634" y="443"/>
                    <a:pt x="643" y="416"/>
                    <a:pt x="643" y="407"/>
                  </a:cubicBezTo>
                  <a:cubicBezTo>
                    <a:pt x="572" y="247"/>
                    <a:pt x="483" y="140"/>
                    <a:pt x="385" y="77"/>
                  </a:cubicBezTo>
                  <a:cubicBezTo>
                    <a:pt x="306" y="28"/>
                    <a:pt x="217" y="0"/>
                    <a:pt x="12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9230863" y="4478735"/>
              <a:ext cx="58088" cy="41466"/>
            </a:xfrm>
            <a:custGeom>
              <a:avLst/>
              <a:gdLst/>
              <a:ahLst/>
              <a:cxnLst/>
              <a:rect l="l" t="t" r="r" b="b"/>
              <a:pathLst>
                <a:path w="643" h="459" extrusionOk="0">
                  <a:moveTo>
                    <a:pt x="94" y="0"/>
                  </a:moveTo>
                  <a:cubicBezTo>
                    <a:pt x="75" y="0"/>
                    <a:pt x="56" y="1"/>
                    <a:pt x="36" y="2"/>
                  </a:cubicBezTo>
                  <a:cubicBezTo>
                    <a:pt x="18" y="2"/>
                    <a:pt x="0" y="20"/>
                    <a:pt x="0" y="38"/>
                  </a:cubicBezTo>
                  <a:cubicBezTo>
                    <a:pt x="0" y="65"/>
                    <a:pt x="9" y="74"/>
                    <a:pt x="36" y="74"/>
                  </a:cubicBezTo>
                  <a:cubicBezTo>
                    <a:pt x="53" y="72"/>
                    <a:pt x="69" y="72"/>
                    <a:pt x="86" y="72"/>
                  </a:cubicBezTo>
                  <a:cubicBezTo>
                    <a:pt x="174" y="72"/>
                    <a:pt x="255" y="93"/>
                    <a:pt x="330" y="145"/>
                  </a:cubicBezTo>
                  <a:cubicBezTo>
                    <a:pt x="419" y="199"/>
                    <a:pt x="500" y="297"/>
                    <a:pt x="562" y="440"/>
                  </a:cubicBezTo>
                  <a:cubicBezTo>
                    <a:pt x="568" y="451"/>
                    <a:pt x="580" y="458"/>
                    <a:pt x="593" y="458"/>
                  </a:cubicBezTo>
                  <a:cubicBezTo>
                    <a:pt x="601" y="458"/>
                    <a:pt x="609" y="455"/>
                    <a:pt x="616" y="449"/>
                  </a:cubicBezTo>
                  <a:cubicBezTo>
                    <a:pt x="633" y="440"/>
                    <a:pt x="642" y="422"/>
                    <a:pt x="633" y="404"/>
                  </a:cubicBezTo>
                  <a:cubicBezTo>
                    <a:pt x="562" y="252"/>
                    <a:pt x="482" y="145"/>
                    <a:pt x="384" y="74"/>
                  </a:cubicBezTo>
                  <a:cubicBezTo>
                    <a:pt x="294" y="21"/>
                    <a:pt x="197" y="0"/>
                    <a:pt x="9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9248569" y="4462564"/>
              <a:ext cx="58088" cy="41737"/>
            </a:xfrm>
            <a:custGeom>
              <a:avLst/>
              <a:gdLst/>
              <a:ahLst/>
              <a:cxnLst/>
              <a:rect l="l" t="t" r="r" b="b"/>
              <a:pathLst>
                <a:path w="643" h="462" extrusionOk="0">
                  <a:moveTo>
                    <a:pt x="102" y="1"/>
                  </a:moveTo>
                  <a:cubicBezTo>
                    <a:pt x="83" y="1"/>
                    <a:pt x="64" y="2"/>
                    <a:pt x="45" y="3"/>
                  </a:cubicBezTo>
                  <a:cubicBezTo>
                    <a:pt x="18" y="12"/>
                    <a:pt x="0" y="30"/>
                    <a:pt x="0" y="48"/>
                  </a:cubicBezTo>
                  <a:cubicBezTo>
                    <a:pt x="0" y="62"/>
                    <a:pt x="12" y="77"/>
                    <a:pt x="26" y="77"/>
                  </a:cubicBezTo>
                  <a:cubicBezTo>
                    <a:pt x="29" y="77"/>
                    <a:pt x="33" y="76"/>
                    <a:pt x="36" y="74"/>
                  </a:cubicBezTo>
                  <a:cubicBezTo>
                    <a:pt x="53" y="73"/>
                    <a:pt x="70" y="72"/>
                    <a:pt x="87" y="72"/>
                  </a:cubicBezTo>
                  <a:cubicBezTo>
                    <a:pt x="177" y="72"/>
                    <a:pt x="264" y="93"/>
                    <a:pt x="339" y="146"/>
                  </a:cubicBezTo>
                  <a:cubicBezTo>
                    <a:pt x="429" y="199"/>
                    <a:pt x="500" y="297"/>
                    <a:pt x="571" y="440"/>
                  </a:cubicBezTo>
                  <a:cubicBezTo>
                    <a:pt x="578" y="453"/>
                    <a:pt x="589" y="462"/>
                    <a:pt x="602" y="462"/>
                  </a:cubicBezTo>
                  <a:cubicBezTo>
                    <a:pt x="606" y="462"/>
                    <a:pt x="611" y="460"/>
                    <a:pt x="616" y="458"/>
                  </a:cubicBezTo>
                  <a:cubicBezTo>
                    <a:pt x="634" y="449"/>
                    <a:pt x="643" y="422"/>
                    <a:pt x="634" y="404"/>
                  </a:cubicBezTo>
                  <a:cubicBezTo>
                    <a:pt x="571" y="253"/>
                    <a:pt x="482" y="146"/>
                    <a:pt x="384" y="83"/>
                  </a:cubicBezTo>
                  <a:cubicBezTo>
                    <a:pt x="301" y="23"/>
                    <a:pt x="205" y="1"/>
                    <a:pt x="10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9600715" y="4618310"/>
              <a:ext cx="436159" cy="389363"/>
            </a:xfrm>
            <a:custGeom>
              <a:avLst/>
              <a:gdLst/>
              <a:ahLst/>
              <a:cxnLst/>
              <a:rect l="l" t="t" r="r" b="b"/>
              <a:pathLst>
                <a:path w="4828" h="4310" extrusionOk="0">
                  <a:moveTo>
                    <a:pt x="4212" y="474"/>
                  </a:moveTo>
                  <a:cubicBezTo>
                    <a:pt x="4212" y="474"/>
                    <a:pt x="3882" y="1981"/>
                    <a:pt x="4542" y="1714"/>
                  </a:cubicBezTo>
                  <a:cubicBezTo>
                    <a:pt x="4827" y="1598"/>
                    <a:pt x="4756" y="2178"/>
                    <a:pt x="4729" y="2383"/>
                  </a:cubicBezTo>
                  <a:cubicBezTo>
                    <a:pt x="4649" y="2579"/>
                    <a:pt x="3774" y="3043"/>
                    <a:pt x="3596" y="3034"/>
                  </a:cubicBezTo>
                  <a:cubicBezTo>
                    <a:pt x="3418" y="3025"/>
                    <a:pt x="3328" y="2945"/>
                    <a:pt x="3159" y="3105"/>
                  </a:cubicBezTo>
                  <a:cubicBezTo>
                    <a:pt x="2998" y="3266"/>
                    <a:pt x="3052" y="3453"/>
                    <a:pt x="2784" y="3667"/>
                  </a:cubicBezTo>
                  <a:cubicBezTo>
                    <a:pt x="2561" y="3846"/>
                    <a:pt x="1553" y="4310"/>
                    <a:pt x="616" y="3872"/>
                  </a:cubicBezTo>
                  <a:cubicBezTo>
                    <a:pt x="215" y="3676"/>
                    <a:pt x="1" y="3551"/>
                    <a:pt x="161" y="3141"/>
                  </a:cubicBezTo>
                  <a:cubicBezTo>
                    <a:pt x="206" y="3007"/>
                    <a:pt x="1312" y="2445"/>
                    <a:pt x="1624" y="2285"/>
                  </a:cubicBezTo>
                  <a:cubicBezTo>
                    <a:pt x="2418" y="1892"/>
                    <a:pt x="2757" y="1062"/>
                    <a:pt x="2838" y="875"/>
                  </a:cubicBezTo>
                  <a:cubicBezTo>
                    <a:pt x="2909" y="688"/>
                    <a:pt x="3159" y="108"/>
                    <a:pt x="3159" y="108"/>
                  </a:cubicBezTo>
                  <a:cubicBezTo>
                    <a:pt x="3159" y="108"/>
                    <a:pt x="3507" y="1"/>
                    <a:pt x="4212" y="474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9612820" y="4618310"/>
              <a:ext cx="415110" cy="368405"/>
            </a:xfrm>
            <a:custGeom>
              <a:avLst/>
              <a:gdLst/>
              <a:ahLst/>
              <a:cxnLst/>
              <a:rect l="l" t="t" r="r" b="b"/>
              <a:pathLst>
                <a:path w="4595" h="4078" extrusionOk="0">
                  <a:moveTo>
                    <a:pt x="4078" y="474"/>
                  </a:moveTo>
                  <a:cubicBezTo>
                    <a:pt x="4283" y="813"/>
                    <a:pt x="4595" y="1366"/>
                    <a:pt x="4506" y="1990"/>
                  </a:cubicBezTo>
                  <a:cubicBezTo>
                    <a:pt x="4434" y="2186"/>
                    <a:pt x="3632" y="2722"/>
                    <a:pt x="3453" y="2713"/>
                  </a:cubicBezTo>
                  <a:cubicBezTo>
                    <a:pt x="3043" y="2695"/>
                    <a:pt x="2909" y="3105"/>
                    <a:pt x="2632" y="3337"/>
                  </a:cubicBezTo>
                  <a:cubicBezTo>
                    <a:pt x="2160" y="3721"/>
                    <a:pt x="1125" y="4078"/>
                    <a:pt x="197" y="3426"/>
                  </a:cubicBezTo>
                  <a:cubicBezTo>
                    <a:pt x="1" y="3248"/>
                    <a:pt x="117" y="2936"/>
                    <a:pt x="224" y="2793"/>
                  </a:cubicBezTo>
                  <a:cubicBezTo>
                    <a:pt x="429" y="2543"/>
                    <a:pt x="1178" y="2445"/>
                    <a:pt x="1490" y="2285"/>
                  </a:cubicBezTo>
                  <a:cubicBezTo>
                    <a:pt x="2418" y="1865"/>
                    <a:pt x="2632" y="759"/>
                    <a:pt x="2713" y="572"/>
                  </a:cubicBezTo>
                  <a:cubicBezTo>
                    <a:pt x="2784" y="384"/>
                    <a:pt x="3025" y="108"/>
                    <a:pt x="3025" y="108"/>
                  </a:cubicBezTo>
                  <a:cubicBezTo>
                    <a:pt x="3025" y="108"/>
                    <a:pt x="3373" y="1"/>
                    <a:pt x="4078" y="47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9720867" y="4824195"/>
              <a:ext cx="66942" cy="47790"/>
            </a:xfrm>
            <a:custGeom>
              <a:avLst/>
              <a:gdLst/>
              <a:ahLst/>
              <a:cxnLst/>
              <a:rect l="l" t="t" r="r" b="b"/>
              <a:pathLst>
                <a:path w="741" h="529" extrusionOk="0">
                  <a:moveTo>
                    <a:pt x="131" y="0"/>
                  </a:moveTo>
                  <a:cubicBezTo>
                    <a:pt x="103" y="0"/>
                    <a:pt x="74" y="2"/>
                    <a:pt x="45" y="6"/>
                  </a:cubicBezTo>
                  <a:cubicBezTo>
                    <a:pt x="27" y="6"/>
                    <a:pt x="0" y="23"/>
                    <a:pt x="0" y="50"/>
                  </a:cubicBezTo>
                  <a:cubicBezTo>
                    <a:pt x="0" y="68"/>
                    <a:pt x="18" y="86"/>
                    <a:pt x="36" y="86"/>
                  </a:cubicBezTo>
                  <a:cubicBezTo>
                    <a:pt x="56" y="84"/>
                    <a:pt x="77" y="84"/>
                    <a:pt x="97" y="84"/>
                  </a:cubicBezTo>
                  <a:cubicBezTo>
                    <a:pt x="205" y="84"/>
                    <a:pt x="301" y="106"/>
                    <a:pt x="384" y="166"/>
                  </a:cubicBezTo>
                  <a:cubicBezTo>
                    <a:pt x="491" y="229"/>
                    <a:pt x="580" y="345"/>
                    <a:pt x="651" y="514"/>
                  </a:cubicBezTo>
                  <a:cubicBezTo>
                    <a:pt x="657" y="525"/>
                    <a:pt x="668" y="529"/>
                    <a:pt x="682" y="529"/>
                  </a:cubicBezTo>
                  <a:cubicBezTo>
                    <a:pt x="692" y="529"/>
                    <a:pt x="703" y="527"/>
                    <a:pt x="714" y="523"/>
                  </a:cubicBezTo>
                  <a:cubicBezTo>
                    <a:pt x="732" y="514"/>
                    <a:pt x="741" y="487"/>
                    <a:pt x="732" y="461"/>
                  </a:cubicBezTo>
                  <a:cubicBezTo>
                    <a:pt x="651" y="282"/>
                    <a:pt x="553" y="166"/>
                    <a:pt x="437" y="95"/>
                  </a:cubicBezTo>
                  <a:cubicBezTo>
                    <a:pt x="344" y="30"/>
                    <a:pt x="245" y="0"/>
                    <a:pt x="13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9747427" y="4814800"/>
              <a:ext cx="58901" cy="41466"/>
            </a:xfrm>
            <a:custGeom>
              <a:avLst/>
              <a:gdLst/>
              <a:ahLst/>
              <a:cxnLst/>
              <a:rect l="l" t="t" r="r" b="b"/>
              <a:pathLst>
                <a:path w="652" h="459" extrusionOk="0">
                  <a:moveTo>
                    <a:pt x="104" y="0"/>
                  </a:moveTo>
                  <a:cubicBezTo>
                    <a:pt x="84" y="0"/>
                    <a:pt x="65" y="1"/>
                    <a:pt x="45" y="3"/>
                  </a:cubicBezTo>
                  <a:cubicBezTo>
                    <a:pt x="27" y="3"/>
                    <a:pt x="9" y="20"/>
                    <a:pt x="9" y="38"/>
                  </a:cubicBezTo>
                  <a:cubicBezTo>
                    <a:pt x="0" y="65"/>
                    <a:pt x="18" y="74"/>
                    <a:pt x="36" y="74"/>
                  </a:cubicBezTo>
                  <a:cubicBezTo>
                    <a:pt x="55" y="72"/>
                    <a:pt x="72" y="72"/>
                    <a:pt x="90" y="72"/>
                  </a:cubicBezTo>
                  <a:cubicBezTo>
                    <a:pt x="183" y="72"/>
                    <a:pt x="264" y="93"/>
                    <a:pt x="339" y="145"/>
                  </a:cubicBezTo>
                  <a:cubicBezTo>
                    <a:pt x="429" y="199"/>
                    <a:pt x="509" y="297"/>
                    <a:pt x="571" y="440"/>
                  </a:cubicBezTo>
                  <a:cubicBezTo>
                    <a:pt x="577" y="451"/>
                    <a:pt x="586" y="458"/>
                    <a:pt x="598" y="458"/>
                  </a:cubicBezTo>
                  <a:cubicBezTo>
                    <a:pt x="606" y="458"/>
                    <a:pt x="615" y="455"/>
                    <a:pt x="625" y="449"/>
                  </a:cubicBezTo>
                  <a:cubicBezTo>
                    <a:pt x="643" y="440"/>
                    <a:pt x="652" y="422"/>
                    <a:pt x="643" y="404"/>
                  </a:cubicBezTo>
                  <a:cubicBezTo>
                    <a:pt x="571" y="243"/>
                    <a:pt x="491" y="145"/>
                    <a:pt x="384" y="74"/>
                  </a:cubicBezTo>
                  <a:cubicBezTo>
                    <a:pt x="301" y="21"/>
                    <a:pt x="206" y="0"/>
                    <a:pt x="10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9765947" y="4798629"/>
              <a:ext cx="58088" cy="41737"/>
            </a:xfrm>
            <a:custGeom>
              <a:avLst/>
              <a:gdLst/>
              <a:ahLst/>
              <a:cxnLst/>
              <a:rect l="l" t="t" r="r" b="b"/>
              <a:pathLst>
                <a:path w="643" h="462" extrusionOk="0">
                  <a:moveTo>
                    <a:pt x="103" y="1"/>
                  </a:moveTo>
                  <a:cubicBezTo>
                    <a:pt x="84" y="1"/>
                    <a:pt x="65" y="2"/>
                    <a:pt x="45" y="3"/>
                  </a:cubicBezTo>
                  <a:cubicBezTo>
                    <a:pt x="19" y="3"/>
                    <a:pt x="1" y="21"/>
                    <a:pt x="1" y="48"/>
                  </a:cubicBezTo>
                  <a:cubicBezTo>
                    <a:pt x="1" y="62"/>
                    <a:pt x="7" y="77"/>
                    <a:pt x="23" y="77"/>
                  </a:cubicBezTo>
                  <a:cubicBezTo>
                    <a:pt x="27" y="77"/>
                    <a:pt x="31" y="76"/>
                    <a:pt x="36" y="74"/>
                  </a:cubicBezTo>
                  <a:cubicBezTo>
                    <a:pt x="53" y="73"/>
                    <a:pt x="70" y="72"/>
                    <a:pt x="87" y="72"/>
                  </a:cubicBezTo>
                  <a:cubicBezTo>
                    <a:pt x="174" y="72"/>
                    <a:pt x="256" y="93"/>
                    <a:pt x="331" y="146"/>
                  </a:cubicBezTo>
                  <a:cubicBezTo>
                    <a:pt x="429" y="199"/>
                    <a:pt x="500" y="297"/>
                    <a:pt x="572" y="440"/>
                  </a:cubicBezTo>
                  <a:cubicBezTo>
                    <a:pt x="572" y="453"/>
                    <a:pt x="586" y="462"/>
                    <a:pt x="601" y="462"/>
                  </a:cubicBezTo>
                  <a:cubicBezTo>
                    <a:pt x="606" y="462"/>
                    <a:pt x="611" y="460"/>
                    <a:pt x="616" y="458"/>
                  </a:cubicBezTo>
                  <a:cubicBezTo>
                    <a:pt x="634" y="440"/>
                    <a:pt x="643" y="422"/>
                    <a:pt x="634" y="405"/>
                  </a:cubicBezTo>
                  <a:cubicBezTo>
                    <a:pt x="572" y="253"/>
                    <a:pt x="482" y="146"/>
                    <a:pt x="384" y="83"/>
                  </a:cubicBezTo>
                  <a:cubicBezTo>
                    <a:pt x="301" y="23"/>
                    <a:pt x="206" y="1"/>
                    <a:pt x="10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7"/>
            <p:cNvSpPr/>
            <p:nvPr/>
          </p:nvSpPr>
          <p:spPr>
            <a:xfrm>
              <a:off x="9783653" y="4783090"/>
              <a:ext cx="58992" cy="41376"/>
            </a:xfrm>
            <a:custGeom>
              <a:avLst/>
              <a:gdLst/>
              <a:ahLst/>
              <a:cxnLst/>
              <a:rect l="l" t="t" r="r" b="b"/>
              <a:pathLst>
                <a:path w="653" h="458" extrusionOk="0">
                  <a:moveTo>
                    <a:pt x="121" y="0"/>
                  </a:moveTo>
                  <a:cubicBezTo>
                    <a:pt x="96" y="0"/>
                    <a:pt x="71" y="2"/>
                    <a:pt x="46" y="6"/>
                  </a:cubicBezTo>
                  <a:cubicBezTo>
                    <a:pt x="28" y="6"/>
                    <a:pt x="10" y="23"/>
                    <a:pt x="1" y="41"/>
                  </a:cubicBezTo>
                  <a:cubicBezTo>
                    <a:pt x="1" y="59"/>
                    <a:pt x="19" y="77"/>
                    <a:pt x="37" y="77"/>
                  </a:cubicBezTo>
                  <a:cubicBezTo>
                    <a:pt x="61" y="73"/>
                    <a:pt x="84" y="71"/>
                    <a:pt x="107" y="71"/>
                  </a:cubicBezTo>
                  <a:cubicBezTo>
                    <a:pt x="193" y="71"/>
                    <a:pt x="269" y="97"/>
                    <a:pt x="340" y="139"/>
                  </a:cubicBezTo>
                  <a:cubicBezTo>
                    <a:pt x="429" y="202"/>
                    <a:pt x="509" y="300"/>
                    <a:pt x="572" y="443"/>
                  </a:cubicBezTo>
                  <a:cubicBezTo>
                    <a:pt x="577" y="453"/>
                    <a:pt x="585" y="458"/>
                    <a:pt x="595" y="458"/>
                  </a:cubicBezTo>
                  <a:cubicBezTo>
                    <a:pt x="602" y="458"/>
                    <a:pt x="609" y="455"/>
                    <a:pt x="616" y="452"/>
                  </a:cubicBezTo>
                  <a:cubicBezTo>
                    <a:pt x="634" y="443"/>
                    <a:pt x="652" y="416"/>
                    <a:pt x="643" y="398"/>
                  </a:cubicBezTo>
                  <a:cubicBezTo>
                    <a:pt x="572" y="246"/>
                    <a:pt x="483" y="139"/>
                    <a:pt x="385" y="77"/>
                  </a:cubicBezTo>
                  <a:cubicBezTo>
                    <a:pt x="306" y="27"/>
                    <a:pt x="217" y="0"/>
                    <a:pt x="12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7"/>
            <p:cNvSpPr/>
            <p:nvPr/>
          </p:nvSpPr>
          <p:spPr>
            <a:xfrm>
              <a:off x="9802263" y="4766919"/>
              <a:ext cx="58088" cy="41466"/>
            </a:xfrm>
            <a:custGeom>
              <a:avLst/>
              <a:gdLst/>
              <a:ahLst/>
              <a:cxnLst/>
              <a:rect l="l" t="t" r="r" b="b"/>
              <a:pathLst>
                <a:path w="643" h="459" extrusionOk="0">
                  <a:moveTo>
                    <a:pt x="111" y="1"/>
                  </a:moveTo>
                  <a:cubicBezTo>
                    <a:pt x="86" y="1"/>
                    <a:pt x="61" y="3"/>
                    <a:pt x="36" y="6"/>
                  </a:cubicBezTo>
                  <a:cubicBezTo>
                    <a:pt x="18" y="6"/>
                    <a:pt x="0" y="24"/>
                    <a:pt x="0" y="42"/>
                  </a:cubicBezTo>
                  <a:cubicBezTo>
                    <a:pt x="0" y="69"/>
                    <a:pt x="9" y="78"/>
                    <a:pt x="36" y="78"/>
                  </a:cubicBezTo>
                  <a:cubicBezTo>
                    <a:pt x="53" y="76"/>
                    <a:pt x="70" y="75"/>
                    <a:pt x="87" y="75"/>
                  </a:cubicBezTo>
                  <a:cubicBezTo>
                    <a:pt x="174" y="75"/>
                    <a:pt x="255" y="95"/>
                    <a:pt x="330" y="140"/>
                  </a:cubicBezTo>
                  <a:cubicBezTo>
                    <a:pt x="419" y="202"/>
                    <a:pt x="500" y="301"/>
                    <a:pt x="562" y="443"/>
                  </a:cubicBezTo>
                  <a:cubicBezTo>
                    <a:pt x="567" y="454"/>
                    <a:pt x="579" y="458"/>
                    <a:pt x="591" y="458"/>
                  </a:cubicBezTo>
                  <a:cubicBezTo>
                    <a:pt x="599" y="458"/>
                    <a:pt x="608" y="456"/>
                    <a:pt x="616" y="452"/>
                  </a:cubicBezTo>
                  <a:cubicBezTo>
                    <a:pt x="634" y="443"/>
                    <a:pt x="642" y="417"/>
                    <a:pt x="634" y="408"/>
                  </a:cubicBezTo>
                  <a:cubicBezTo>
                    <a:pt x="562" y="247"/>
                    <a:pt x="482" y="140"/>
                    <a:pt x="384" y="78"/>
                  </a:cubicBezTo>
                  <a:cubicBezTo>
                    <a:pt x="299" y="28"/>
                    <a:pt x="208" y="1"/>
                    <a:pt x="11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9819970" y="4751110"/>
              <a:ext cx="58088" cy="41737"/>
            </a:xfrm>
            <a:custGeom>
              <a:avLst/>
              <a:gdLst/>
              <a:ahLst/>
              <a:cxnLst/>
              <a:rect l="l" t="t" r="r" b="b"/>
              <a:pathLst>
                <a:path w="643" h="462" extrusionOk="0">
                  <a:moveTo>
                    <a:pt x="102" y="1"/>
                  </a:moveTo>
                  <a:cubicBezTo>
                    <a:pt x="83" y="1"/>
                    <a:pt x="64" y="1"/>
                    <a:pt x="45" y="3"/>
                  </a:cubicBezTo>
                  <a:cubicBezTo>
                    <a:pt x="27" y="3"/>
                    <a:pt x="0" y="21"/>
                    <a:pt x="0" y="47"/>
                  </a:cubicBezTo>
                  <a:cubicBezTo>
                    <a:pt x="0" y="65"/>
                    <a:pt x="18" y="74"/>
                    <a:pt x="36" y="74"/>
                  </a:cubicBezTo>
                  <a:cubicBezTo>
                    <a:pt x="53" y="73"/>
                    <a:pt x="70" y="72"/>
                    <a:pt x="87" y="72"/>
                  </a:cubicBezTo>
                  <a:cubicBezTo>
                    <a:pt x="177" y="72"/>
                    <a:pt x="264" y="93"/>
                    <a:pt x="339" y="145"/>
                  </a:cubicBezTo>
                  <a:cubicBezTo>
                    <a:pt x="429" y="199"/>
                    <a:pt x="509" y="297"/>
                    <a:pt x="571" y="440"/>
                  </a:cubicBezTo>
                  <a:cubicBezTo>
                    <a:pt x="578" y="453"/>
                    <a:pt x="589" y="461"/>
                    <a:pt x="602" y="461"/>
                  </a:cubicBezTo>
                  <a:cubicBezTo>
                    <a:pt x="606" y="461"/>
                    <a:pt x="611" y="460"/>
                    <a:pt x="616" y="458"/>
                  </a:cubicBezTo>
                  <a:cubicBezTo>
                    <a:pt x="634" y="440"/>
                    <a:pt x="643" y="422"/>
                    <a:pt x="643" y="404"/>
                  </a:cubicBezTo>
                  <a:cubicBezTo>
                    <a:pt x="571" y="253"/>
                    <a:pt x="482" y="145"/>
                    <a:pt x="384" y="83"/>
                  </a:cubicBezTo>
                  <a:cubicBezTo>
                    <a:pt x="301" y="23"/>
                    <a:pt x="205" y="1"/>
                    <a:pt x="10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9838490" y="4735029"/>
              <a:ext cx="58088" cy="41647"/>
            </a:xfrm>
            <a:custGeom>
              <a:avLst/>
              <a:gdLst/>
              <a:ahLst/>
              <a:cxnLst/>
              <a:rect l="l" t="t" r="r" b="b"/>
              <a:pathLst>
                <a:path w="643" h="461" extrusionOk="0">
                  <a:moveTo>
                    <a:pt x="83" y="1"/>
                  </a:moveTo>
                  <a:cubicBezTo>
                    <a:pt x="67" y="1"/>
                    <a:pt x="52" y="1"/>
                    <a:pt x="36" y="2"/>
                  </a:cubicBezTo>
                  <a:cubicBezTo>
                    <a:pt x="18" y="11"/>
                    <a:pt x="1" y="29"/>
                    <a:pt x="1" y="47"/>
                  </a:cubicBezTo>
                  <a:cubicBezTo>
                    <a:pt x="1" y="65"/>
                    <a:pt x="9" y="83"/>
                    <a:pt x="27" y="83"/>
                  </a:cubicBezTo>
                  <a:cubicBezTo>
                    <a:pt x="52" y="79"/>
                    <a:pt x="75" y="77"/>
                    <a:pt x="98" y="77"/>
                  </a:cubicBezTo>
                  <a:cubicBezTo>
                    <a:pt x="184" y="77"/>
                    <a:pt x="260" y="103"/>
                    <a:pt x="331" y="145"/>
                  </a:cubicBezTo>
                  <a:cubicBezTo>
                    <a:pt x="420" y="199"/>
                    <a:pt x="500" y="297"/>
                    <a:pt x="563" y="448"/>
                  </a:cubicBezTo>
                  <a:cubicBezTo>
                    <a:pt x="569" y="455"/>
                    <a:pt x="584" y="461"/>
                    <a:pt x="599" y="461"/>
                  </a:cubicBezTo>
                  <a:cubicBezTo>
                    <a:pt x="605" y="461"/>
                    <a:pt x="611" y="460"/>
                    <a:pt x="616" y="457"/>
                  </a:cubicBezTo>
                  <a:cubicBezTo>
                    <a:pt x="634" y="448"/>
                    <a:pt x="643" y="422"/>
                    <a:pt x="634" y="404"/>
                  </a:cubicBezTo>
                  <a:cubicBezTo>
                    <a:pt x="563" y="252"/>
                    <a:pt x="482" y="145"/>
                    <a:pt x="384" y="83"/>
                  </a:cubicBezTo>
                  <a:cubicBezTo>
                    <a:pt x="290" y="28"/>
                    <a:pt x="190" y="1"/>
                    <a:pt x="8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9203399" y="2886403"/>
              <a:ext cx="463532" cy="1628822"/>
            </a:xfrm>
            <a:custGeom>
              <a:avLst/>
              <a:gdLst/>
              <a:ahLst/>
              <a:cxnLst/>
              <a:rect l="l" t="t" r="r" b="b"/>
              <a:pathLst>
                <a:path w="5131" h="18030" extrusionOk="0">
                  <a:moveTo>
                    <a:pt x="5086" y="3060"/>
                  </a:moveTo>
                  <a:cubicBezTo>
                    <a:pt x="4765" y="4051"/>
                    <a:pt x="4524" y="4987"/>
                    <a:pt x="4274" y="6004"/>
                  </a:cubicBezTo>
                  <a:cubicBezTo>
                    <a:pt x="3873" y="7262"/>
                    <a:pt x="2971" y="8823"/>
                    <a:pt x="3114" y="10322"/>
                  </a:cubicBezTo>
                  <a:cubicBezTo>
                    <a:pt x="3382" y="13052"/>
                    <a:pt x="2838" y="15077"/>
                    <a:pt x="2891" y="17468"/>
                  </a:cubicBezTo>
                  <a:cubicBezTo>
                    <a:pt x="2178" y="18030"/>
                    <a:pt x="1" y="17593"/>
                    <a:pt x="367" y="16692"/>
                  </a:cubicBezTo>
                  <a:cubicBezTo>
                    <a:pt x="590" y="13810"/>
                    <a:pt x="402" y="10429"/>
                    <a:pt x="483" y="9510"/>
                  </a:cubicBezTo>
                  <a:cubicBezTo>
                    <a:pt x="491" y="9394"/>
                    <a:pt x="572" y="8663"/>
                    <a:pt x="563" y="8252"/>
                  </a:cubicBezTo>
                  <a:cubicBezTo>
                    <a:pt x="509" y="5755"/>
                    <a:pt x="1098" y="902"/>
                    <a:pt x="1384" y="1"/>
                  </a:cubicBezTo>
                  <a:cubicBezTo>
                    <a:pt x="1384" y="1"/>
                    <a:pt x="2267" y="572"/>
                    <a:pt x="4051" y="928"/>
                  </a:cubicBezTo>
                  <a:cubicBezTo>
                    <a:pt x="4060" y="1285"/>
                    <a:pt x="5130" y="2918"/>
                    <a:pt x="5086" y="3060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9326714" y="2916215"/>
              <a:ext cx="735906" cy="1877075"/>
            </a:xfrm>
            <a:custGeom>
              <a:avLst/>
              <a:gdLst/>
              <a:ahLst/>
              <a:cxnLst/>
              <a:rect l="l" t="t" r="r" b="b"/>
              <a:pathLst>
                <a:path w="8146" h="20778" extrusionOk="0">
                  <a:moveTo>
                    <a:pt x="6272" y="11179"/>
                  </a:moveTo>
                  <a:cubicBezTo>
                    <a:pt x="6281" y="11295"/>
                    <a:pt x="6290" y="11411"/>
                    <a:pt x="6308" y="11518"/>
                  </a:cubicBezTo>
                  <a:cubicBezTo>
                    <a:pt x="7352" y="13320"/>
                    <a:pt x="7521" y="17976"/>
                    <a:pt x="8146" y="19529"/>
                  </a:cubicBezTo>
                  <a:cubicBezTo>
                    <a:pt x="7789" y="20260"/>
                    <a:pt x="5889" y="20778"/>
                    <a:pt x="5255" y="20010"/>
                  </a:cubicBezTo>
                  <a:cubicBezTo>
                    <a:pt x="5211" y="19029"/>
                    <a:pt x="4452" y="15327"/>
                    <a:pt x="3926" y="13721"/>
                  </a:cubicBezTo>
                  <a:cubicBezTo>
                    <a:pt x="3881" y="13578"/>
                    <a:pt x="3480" y="12642"/>
                    <a:pt x="3435" y="12508"/>
                  </a:cubicBezTo>
                  <a:cubicBezTo>
                    <a:pt x="2641" y="9849"/>
                    <a:pt x="1785" y="8922"/>
                    <a:pt x="1491" y="4345"/>
                  </a:cubicBezTo>
                  <a:cubicBezTo>
                    <a:pt x="1" y="4122"/>
                    <a:pt x="768" y="1945"/>
                    <a:pt x="688" y="1"/>
                  </a:cubicBezTo>
                  <a:cubicBezTo>
                    <a:pt x="3186" y="1669"/>
                    <a:pt x="5059" y="1018"/>
                    <a:pt x="5674" y="536"/>
                  </a:cubicBezTo>
                  <a:cubicBezTo>
                    <a:pt x="6504" y="1856"/>
                    <a:pt x="6228" y="4390"/>
                    <a:pt x="5746" y="4693"/>
                  </a:cubicBezTo>
                  <a:cubicBezTo>
                    <a:pt x="5978" y="6995"/>
                    <a:pt x="5889" y="9171"/>
                    <a:pt x="6103" y="10866"/>
                  </a:cubicBezTo>
                  <a:cubicBezTo>
                    <a:pt x="6156" y="10965"/>
                    <a:pt x="6219" y="11072"/>
                    <a:pt x="6272" y="11179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7"/>
            <p:cNvSpPr/>
            <p:nvPr/>
          </p:nvSpPr>
          <p:spPr>
            <a:xfrm rot="-1799985">
              <a:off x="9024573" y="1868352"/>
              <a:ext cx="581161" cy="815686"/>
            </a:xfrm>
            <a:custGeom>
              <a:avLst/>
              <a:gdLst/>
              <a:ahLst/>
              <a:cxnLst/>
              <a:rect l="l" t="t" r="r" b="b"/>
              <a:pathLst>
                <a:path w="6433" h="9029" extrusionOk="0">
                  <a:moveTo>
                    <a:pt x="5157" y="1187"/>
                  </a:moveTo>
                  <a:cubicBezTo>
                    <a:pt x="6433" y="1749"/>
                    <a:pt x="6067" y="2935"/>
                    <a:pt x="5175" y="3721"/>
                  </a:cubicBezTo>
                  <a:cubicBezTo>
                    <a:pt x="5122" y="3756"/>
                    <a:pt x="3641" y="6986"/>
                    <a:pt x="1259" y="8226"/>
                  </a:cubicBezTo>
                  <a:cubicBezTo>
                    <a:pt x="153" y="9029"/>
                    <a:pt x="1" y="6905"/>
                    <a:pt x="277" y="6334"/>
                  </a:cubicBezTo>
                  <a:cubicBezTo>
                    <a:pt x="483" y="5897"/>
                    <a:pt x="1616" y="4015"/>
                    <a:pt x="2463" y="2882"/>
                  </a:cubicBezTo>
                  <a:cubicBezTo>
                    <a:pt x="3097" y="991"/>
                    <a:pt x="3837" y="0"/>
                    <a:pt x="5157" y="1187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7"/>
            <p:cNvSpPr/>
            <p:nvPr/>
          </p:nvSpPr>
          <p:spPr>
            <a:xfrm>
              <a:off x="9232399" y="1881461"/>
              <a:ext cx="754516" cy="1495842"/>
            </a:xfrm>
            <a:custGeom>
              <a:avLst/>
              <a:gdLst/>
              <a:ahLst/>
              <a:cxnLst/>
              <a:rect l="l" t="t" r="r" b="b"/>
              <a:pathLst>
                <a:path w="8352" h="16558" extrusionOk="0">
                  <a:moveTo>
                    <a:pt x="4693" y="687"/>
                  </a:moveTo>
                  <a:cubicBezTo>
                    <a:pt x="4845" y="723"/>
                    <a:pt x="6460" y="1561"/>
                    <a:pt x="7816" y="2926"/>
                  </a:cubicBezTo>
                  <a:cubicBezTo>
                    <a:pt x="8351" y="3533"/>
                    <a:pt x="7486" y="4612"/>
                    <a:pt x="7477" y="4800"/>
                  </a:cubicBezTo>
                  <a:cubicBezTo>
                    <a:pt x="7459" y="5406"/>
                    <a:pt x="7182" y="9269"/>
                    <a:pt x="7049" y="10099"/>
                  </a:cubicBezTo>
                  <a:cubicBezTo>
                    <a:pt x="6924" y="10928"/>
                    <a:pt x="7548" y="13926"/>
                    <a:pt x="7459" y="14622"/>
                  </a:cubicBezTo>
                  <a:cubicBezTo>
                    <a:pt x="6353" y="16557"/>
                    <a:pt x="786" y="16156"/>
                    <a:pt x="331" y="14202"/>
                  </a:cubicBezTo>
                  <a:cubicBezTo>
                    <a:pt x="313" y="11972"/>
                    <a:pt x="260" y="7949"/>
                    <a:pt x="170" y="5067"/>
                  </a:cubicBezTo>
                  <a:cubicBezTo>
                    <a:pt x="144" y="4380"/>
                    <a:pt x="1" y="1303"/>
                    <a:pt x="1036" y="384"/>
                  </a:cubicBezTo>
                  <a:cubicBezTo>
                    <a:pt x="1303" y="152"/>
                    <a:pt x="1830" y="0"/>
                    <a:pt x="2151" y="18"/>
                  </a:cubicBezTo>
                  <a:cubicBezTo>
                    <a:pt x="3302" y="71"/>
                    <a:pt x="4497" y="642"/>
                    <a:pt x="4693" y="687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7"/>
            <p:cNvSpPr/>
            <p:nvPr/>
          </p:nvSpPr>
          <p:spPr>
            <a:xfrm rot="-1799985">
              <a:off x="8810166" y="2596318"/>
              <a:ext cx="604560" cy="267589"/>
            </a:xfrm>
            <a:custGeom>
              <a:avLst/>
              <a:gdLst/>
              <a:ahLst/>
              <a:cxnLst/>
              <a:rect l="l" t="t" r="r" b="b"/>
              <a:pathLst>
                <a:path w="6692" h="2962" extrusionOk="0">
                  <a:moveTo>
                    <a:pt x="4862" y="71"/>
                  </a:moveTo>
                  <a:cubicBezTo>
                    <a:pt x="3087" y="205"/>
                    <a:pt x="803" y="874"/>
                    <a:pt x="447" y="999"/>
                  </a:cubicBezTo>
                  <a:cubicBezTo>
                    <a:pt x="0" y="1588"/>
                    <a:pt x="116" y="2855"/>
                    <a:pt x="937" y="2962"/>
                  </a:cubicBezTo>
                  <a:cubicBezTo>
                    <a:pt x="2070" y="2962"/>
                    <a:pt x="3114" y="2944"/>
                    <a:pt x="5603" y="2096"/>
                  </a:cubicBezTo>
                  <a:cubicBezTo>
                    <a:pt x="6691" y="1775"/>
                    <a:pt x="5612" y="0"/>
                    <a:pt x="4862" y="71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7"/>
            <p:cNvSpPr/>
            <p:nvPr/>
          </p:nvSpPr>
          <p:spPr>
            <a:xfrm rot="-1799985">
              <a:off x="8824570" y="2827602"/>
              <a:ext cx="137950" cy="144364"/>
            </a:xfrm>
            <a:custGeom>
              <a:avLst/>
              <a:gdLst/>
              <a:ahLst/>
              <a:cxnLst/>
              <a:rect l="l" t="t" r="r" b="b"/>
              <a:pathLst>
                <a:path w="1527" h="1598" extrusionOk="0">
                  <a:moveTo>
                    <a:pt x="304" y="170"/>
                  </a:moveTo>
                  <a:cubicBezTo>
                    <a:pt x="1" y="446"/>
                    <a:pt x="179" y="1222"/>
                    <a:pt x="402" y="1597"/>
                  </a:cubicBezTo>
                  <a:cubicBezTo>
                    <a:pt x="812" y="1588"/>
                    <a:pt x="857" y="1463"/>
                    <a:pt x="1258" y="1463"/>
                  </a:cubicBezTo>
                  <a:cubicBezTo>
                    <a:pt x="1526" y="1008"/>
                    <a:pt x="1374" y="197"/>
                    <a:pt x="955" y="0"/>
                  </a:cubicBezTo>
                  <a:cubicBezTo>
                    <a:pt x="545" y="81"/>
                    <a:pt x="714" y="81"/>
                    <a:pt x="304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9716802" y="2065935"/>
              <a:ext cx="399843" cy="762556"/>
            </a:xfrm>
            <a:custGeom>
              <a:avLst/>
              <a:gdLst/>
              <a:ahLst/>
              <a:cxnLst/>
              <a:rect l="l" t="t" r="r" b="b"/>
              <a:pathLst>
                <a:path w="4426" h="8441" extrusionOk="0">
                  <a:moveTo>
                    <a:pt x="1232" y="679"/>
                  </a:moveTo>
                  <a:cubicBezTo>
                    <a:pt x="2293" y="1"/>
                    <a:pt x="3346" y="1883"/>
                    <a:pt x="3640" y="2918"/>
                  </a:cubicBezTo>
                  <a:cubicBezTo>
                    <a:pt x="3721" y="3195"/>
                    <a:pt x="4425" y="5300"/>
                    <a:pt x="4274" y="7334"/>
                  </a:cubicBezTo>
                  <a:cubicBezTo>
                    <a:pt x="4077" y="8387"/>
                    <a:pt x="2525" y="8440"/>
                    <a:pt x="2186" y="7432"/>
                  </a:cubicBezTo>
                  <a:cubicBezTo>
                    <a:pt x="1321" y="6219"/>
                    <a:pt x="946" y="4533"/>
                    <a:pt x="777" y="4051"/>
                  </a:cubicBezTo>
                  <a:cubicBezTo>
                    <a:pt x="473" y="3177"/>
                    <a:pt x="0" y="1187"/>
                    <a:pt x="1232" y="679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9886008" y="2310214"/>
              <a:ext cx="162159" cy="194320"/>
            </a:xfrm>
            <a:custGeom>
              <a:avLst/>
              <a:gdLst/>
              <a:ahLst/>
              <a:cxnLst/>
              <a:rect l="l" t="t" r="r" b="b"/>
              <a:pathLst>
                <a:path w="1795" h="2151" extrusionOk="0">
                  <a:moveTo>
                    <a:pt x="545" y="116"/>
                  </a:moveTo>
                  <a:cubicBezTo>
                    <a:pt x="161" y="232"/>
                    <a:pt x="1" y="758"/>
                    <a:pt x="197" y="1285"/>
                  </a:cubicBezTo>
                  <a:cubicBezTo>
                    <a:pt x="393" y="1820"/>
                    <a:pt x="866" y="2150"/>
                    <a:pt x="1250" y="2034"/>
                  </a:cubicBezTo>
                  <a:cubicBezTo>
                    <a:pt x="1633" y="1918"/>
                    <a:pt x="1794" y="1392"/>
                    <a:pt x="1598" y="856"/>
                  </a:cubicBezTo>
                  <a:cubicBezTo>
                    <a:pt x="1402" y="330"/>
                    <a:pt x="929" y="0"/>
                    <a:pt x="545" y="116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7"/>
            <p:cNvSpPr/>
            <p:nvPr/>
          </p:nvSpPr>
          <p:spPr>
            <a:xfrm>
              <a:off x="9906154" y="2334335"/>
              <a:ext cx="121778" cy="145989"/>
            </a:xfrm>
            <a:custGeom>
              <a:avLst/>
              <a:gdLst/>
              <a:ahLst/>
              <a:cxnLst/>
              <a:rect l="l" t="t" r="r" b="b"/>
              <a:pathLst>
                <a:path w="1348" h="1616" extrusionOk="0">
                  <a:moveTo>
                    <a:pt x="411" y="90"/>
                  </a:moveTo>
                  <a:cubicBezTo>
                    <a:pt x="117" y="170"/>
                    <a:pt x="1" y="572"/>
                    <a:pt x="153" y="973"/>
                  </a:cubicBezTo>
                  <a:cubicBezTo>
                    <a:pt x="295" y="1366"/>
                    <a:pt x="652" y="1615"/>
                    <a:pt x="938" y="1526"/>
                  </a:cubicBezTo>
                  <a:cubicBezTo>
                    <a:pt x="1232" y="1437"/>
                    <a:pt x="1348" y="1044"/>
                    <a:pt x="1205" y="643"/>
                  </a:cubicBezTo>
                  <a:cubicBezTo>
                    <a:pt x="1054" y="250"/>
                    <a:pt x="706" y="1"/>
                    <a:pt x="411" y="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7"/>
            <p:cNvSpPr/>
            <p:nvPr/>
          </p:nvSpPr>
          <p:spPr>
            <a:xfrm>
              <a:off x="9531424" y="2327921"/>
              <a:ext cx="172549" cy="331275"/>
            </a:xfrm>
            <a:custGeom>
              <a:avLst/>
              <a:gdLst/>
              <a:ahLst/>
              <a:cxnLst/>
              <a:rect l="l" t="t" r="r" b="b"/>
              <a:pathLst>
                <a:path w="1910" h="3667" extrusionOk="0">
                  <a:moveTo>
                    <a:pt x="1910" y="3560"/>
                  </a:moveTo>
                  <a:cubicBezTo>
                    <a:pt x="1829" y="2489"/>
                    <a:pt x="1865" y="1999"/>
                    <a:pt x="1910" y="857"/>
                  </a:cubicBezTo>
                  <a:cubicBezTo>
                    <a:pt x="1044" y="678"/>
                    <a:pt x="572" y="580"/>
                    <a:pt x="1" y="0"/>
                  </a:cubicBezTo>
                  <a:cubicBezTo>
                    <a:pt x="27" y="1178"/>
                    <a:pt x="1276" y="2953"/>
                    <a:pt x="1660" y="3667"/>
                  </a:cubicBezTo>
                  <a:cubicBezTo>
                    <a:pt x="1660" y="3667"/>
                    <a:pt x="1722" y="3560"/>
                    <a:pt x="1910" y="3560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9494385" y="2313376"/>
              <a:ext cx="209588" cy="345820"/>
            </a:xfrm>
            <a:custGeom>
              <a:avLst/>
              <a:gdLst/>
              <a:ahLst/>
              <a:cxnLst/>
              <a:rect l="l" t="t" r="r" b="b"/>
              <a:pathLst>
                <a:path w="2320" h="3828" extrusionOk="0">
                  <a:moveTo>
                    <a:pt x="2070" y="3828"/>
                  </a:moveTo>
                  <a:cubicBezTo>
                    <a:pt x="1981" y="2757"/>
                    <a:pt x="2070" y="2079"/>
                    <a:pt x="2320" y="1018"/>
                  </a:cubicBezTo>
                  <a:cubicBezTo>
                    <a:pt x="1454" y="839"/>
                    <a:pt x="982" y="581"/>
                    <a:pt x="411" y="1"/>
                  </a:cubicBezTo>
                  <a:cubicBezTo>
                    <a:pt x="277" y="1080"/>
                    <a:pt x="45" y="1874"/>
                    <a:pt x="0" y="3114"/>
                  </a:cubicBezTo>
                  <a:cubicBezTo>
                    <a:pt x="687" y="3551"/>
                    <a:pt x="1410" y="3739"/>
                    <a:pt x="2070" y="382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7"/>
            <p:cNvSpPr/>
            <p:nvPr/>
          </p:nvSpPr>
          <p:spPr>
            <a:xfrm>
              <a:off x="9509652" y="2310214"/>
              <a:ext cx="194320" cy="178963"/>
            </a:xfrm>
            <a:custGeom>
              <a:avLst/>
              <a:gdLst/>
              <a:ahLst/>
              <a:cxnLst/>
              <a:rect l="l" t="t" r="r" b="b"/>
              <a:pathLst>
                <a:path w="2151" h="1981" extrusionOk="0">
                  <a:moveTo>
                    <a:pt x="2151" y="1053"/>
                  </a:moveTo>
                  <a:cubicBezTo>
                    <a:pt x="1196" y="723"/>
                    <a:pt x="732" y="446"/>
                    <a:pt x="259" y="0"/>
                  </a:cubicBezTo>
                  <a:cubicBezTo>
                    <a:pt x="135" y="286"/>
                    <a:pt x="1" y="767"/>
                    <a:pt x="1" y="1026"/>
                  </a:cubicBezTo>
                  <a:cubicBezTo>
                    <a:pt x="536" y="1543"/>
                    <a:pt x="964" y="1802"/>
                    <a:pt x="1785" y="1981"/>
                  </a:cubicBezTo>
                  <a:cubicBezTo>
                    <a:pt x="1865" y="1686"/>
                    <a:pt x="1954" y="1383"/>
                    <a:pt x="2151" y="1053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9570903" y="2410943"/>
              <a:ext cx="42821" cy="47609"/>
            </a:xfrm>
            <a:custGeom>
              <a:avLst/>
              <a:gdLst/>
              <a:ahLst/>
              <a:cxnLst/>
              <a:rect l="l" t="t" r="r" b="b"/>
              <a:pathLst>
                <a:path w="474" h="527" extrusionOk="0">
                  <a:moveTo>
                    <a:pt x="411" y="455"/>
                  </a:moveTo>
                  <a:cubicBezTo>
                    <a:pt x="474" y="393"/>
                    <a:pt x="438" y="250"/>
                    <a:pt x="349" y="143"/>
                  </a:cubicBezTo>
                  <a:cubicBezTo>
                    <a:pt x="251" y="36"/>
                    <a:pt x="126" y="0"/>
                    <a:pt x="63" y="63"/>
                  </a:cubicBezTo>
                  <a:cubicBezTo>
                    <a:pt x="1" y="125"/>
                    <a:pt x="36" y="268"/>
                    <a:pt x="126" y="375"/>
                  </a:cubicBezTo>
                  <a:cubicBezTo>
                    <a:pt x="224" y="491"/>
                    <a:pt x="349" y="527"/>
                    <a:pt x="411" y="45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9556448" y="2979091"/>
              <a:ext cx="195856" cy="303902"/>
            </a:xfrm>
            <a:custGeom>
              <a:avLst/>
              <a:gdLst/>
              <a:ahLst/>
              <a:cxnLst/>
              <a:rect l="l" t="t" r="r" b="b"/>
              <a:pathLst>
                <a:path w="2168" h="3364" extrusionOk="0">
                  <a:moveTo>
                    <a:pt x="0" y="3123"/>
                  </a:moveTo>
                  <a:cubicBezTo>
                    <a:pt x="89" y="2088"/>
                    <a:pt x="45" y="1169"/>
                    <a:pt x="0" y="0"/>
                  </a:cubicBezTo>
                  <a:cubicBezTo>
                    <a:pt x="982" y="215"/>
                    <a:pt x="1517" y="331"/>
                    <a:pt x="2168" y="9"/>
                  </a:cubicBezTo>
                  <a:cubicBezTo>
                    <a:pt x="2132" y="1178"/>
                    <a:pt x="589" y="2820"/>
                    <a:pt x="161" y="3364"/>
                  </a:cubicBezTo>
                  <a:cubicBezTo>
                    <a:pt x="161" y="3364"/>
                    <a:pt x="205" y="3212"/>
                    <a:pt x="0" y="3123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7"/>
            <p:cNvSpPr/>
            <p:nvPr/>
          </p:nvSpPr>
          <p:spPr>
            <a:xfrm>
              <a:off x="9556448" y="2963011"/>
              <a:ext cx="242652" cy="338502"/>
            </a:xfrm>
            <a:custGeom>
              <a:avLst/>
              <a:gdLst/>
              <a:ahLst/>
              <a:cxnLst/>
              <a:rect l="l" t="t" r="r" b="b"/>
              <a:pathLst>
                <a:path w="2686" h="3747" extrusionOk="0">
                  <a:moveTo>
                    <a:pt x="161" y="3542"/>
                  </a:moveTo>
                  <a:cubicBezTo>
                    <a:pt x="250" y="2507"/>
                    <a:pt x="286" y="1356"/>
                    <a:pt x="0" y="178"/>
                  </a:cubicBezTo>
                  <a:cubicBezTo>
                    <a:pt x="982" y="393"/>
                    <a:pt x="1579" y="312"/>
                    <a:pt x="2230" y="0"/>
                  </a:cubicBezTo>
                  <a:cubicBezTo>
                    <a:pt x="2195" y="1160"/>
                    <a:pt x="2685" y="2641"/>
                    <a:pt x="2453" y="3292"/>
                  </a:cubicBezTo>
                  <a:cubicBezTo>
                    <a:pt x="1758" y="3631"/>
                    <a:pt x="901" y="3747"/>
                    <a:pt x="161" y="35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7"/>
            <p:cNvSpPr/>
            <p:nvPr/>
          </p:nvSpPr>
          <p:spPr>
            <a:xfrm>
              <a:off x="9556448" y="2972677"/>
              <a:ext cx="231360" cy="125753"/>
            </a:xfrm>
            <a:custGeom>
              <a:avLst/>
              <a:gdLst/>
              <a:ahLst/>
              <a:cxnLst/>
              <a:rect l="l" t="t" r="r" b="b"/>
              <a:pathLst>
                <a:path w="2561" h="1392" extrusionOk="0">
                  <a:moveTo>
                    <a:pt x="0" y="71"/>
                  </a:moveTo>
                  <a:cubicBezTo>
                    <a:pt x="964" y="259"/>
                    <a:pt x="1740" y="232"/>
                    <a:pt x="2275" y="0"/>
                  </a:cubicBezTo>
                  <a:cubicBezTo>
                    <a:pt x="2418" y="348"/>
                    <a:pt x="2427" y="749"/>
                    <a:pt x="2561" y="1097"/>
                  </a:cubicBezTo>
                  <a:cubicBezTo>
                    <a:pt x="1954" y="1374"/>
                    <a:pt x="1044" y="1392"/>
                    <a:pt x="304" y="1267"/>
                  </a:cubicBezTo>
                  <a:cubicBezTo>
                    <a:pt x="268" y="839"/>
                    <a:pt x="89" y="419"/>
                    <a:pt x="0" y="71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9666844" y="3025797"/>
              <a:ext cx="42008" cy="47699"/>
            </a:xfrm>
            <a:custGeom>
              <a:avLst/>
              <a:gdLst/>
              <a:ahLst/>
              <a:cxnLst/>
              <a:rect l="l" t="t" r="r" b="b"/>
              <a:pathLst>
                <a:path w="465" h="528" extrusionOk="0">
                  <a:moveTo>
                    <a:pt x="54" y="465"/>
                  </a:moveTo>
                  <a:cubicBezTo>
                    <a:pt x="0" y="393"/>
                    <a:pt x="27" y="260"/>
                    <a:pt x="116" y="144"/>
                  </a:cubicBezTo>
                  <a:cubicBezTo>
                    <a:pt x="214" y="37"/>
                    <a:pt x="339" y="1"/>
                    <a:pt x="402" y="63"/>
                  </a:cubicBezTo>
                  <a:cubicBezTo>
                    <a:pt x="464" y="126"/>
                    <a:pt x="438" y="269"/>
                    <a:pt x="339" y="384"/>
                  </a:cubicBezTo>
                  <a:cubicBezTo>
                    <a:pt x="241" y="492"/>
                    <a:pt x="116" y="527"/>
                    <a:pt x="54" y="46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9428256" y="2373814"/>
              <a:ext cx="42008" cy="47699"/>
            </a:xfrm>
            <a:custGeom>
              <a:avLst/>
              <a:gdLst/>
              <a:ahLst/>
              <a:cxnLst/>
              <a:rect l="l" t="t" r="r" b="b"/>
              <a:pathLst>
                <a:path w="465" h="528" extrusionOk="0">
                  <a:moveTo>
                    <a:pt x="402" y="465"/>
                  </a:moveTo>
                  <a:cubicBezTo>
                    <a:pt x="465" y="402"/>
                    <a:pt x="438" y="260"/>
                    <a:pt x="340" y="152"/>
                  </a:cubicBezTo>
                  <a:cubicBezTo>
                    <a:pt x="251" y="36"/>
                    <a:pt x="117" y="1"/>
                    <a:pt x="63" y="72"/>
                  </a:cubicBezTo>
                  <a:cubicBezTo>
                    <a:pt x="1" y="135"/>
                    <a:pt x="28" y="277"/>
                    <a:pt x="126" y="384"/>
                  </a:cubicBezTo>
                  <a:cubicBezTo>
                    <a:pt x="224" y="491"/>
                    <a:pt x="349" y="527"/>
                    <a:pt x="402" y="46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9429882" y="2567232"/>
              <a:ext cx="42008" cy="47699"/>
            </a:xfrm>
            <a:custGeom>
              <a:avLst/>
              <a:gdLst/>
              <a:ahLst/>
              <a:cxnLst/>
              <a:rect l="l" t="t" r="r" b="b"/>
              <a:pathLst>
                <a:path w="465" h="528" extrusionOk="0">
                  <a:moveTo>
                    <a:pt x="402" y="465"/>
                  </a:moveTo>
                  <a:cubicBezTo>
                    <a:pt x="464" y="402"/>
                    <a:pt x="438" y="260"/>
                    <a:pt x="340" y="153"/>
                  </a:cubicBezTo>
                  <a:cubicBezTo>
                    <a:pt x="250" y="37"/>
                    <a:pt x="117" y="1"/>
                    <a:pt x="63" y="72"/>
                  </a:cubicBezTo>
                  <a:cubicBezTo>
                    <a:pt x="1" y="135"/>
                    <a:pt x="27" y="277"/>
                    <a:pt x="125" y="384"/>
                  </a:cubicBezTo>
                  <a:cubicBezTo>
                    <a:pt x="215" y="492"/>
                    <a:pt x="349" y="527"/>
                    <a:pt x="402" y="46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9431508" y="2760649"/>
              <a:ext cx="42008" cy="47699"/>
            </a:xfrm>
            <a:custGeom>
              <a:avLst/>
              <a:gdLst/>
              <a:ahLst/>
              <a:cxnLst/>
              <a:rect l="l" t="t" r="r" b="b"/>
              <a:pathLst>
                <a:path w="465" h="528" extrusionOk="0">
                  <a:moveTo>
                    <a:pt x="402" y="465"/>
                  </a:moveTo>
                  <a:cubicBezTo>
                    <a:pt x="464" y="402"/>
                    <a:pt x="438" y="260"/>
                    <a:pt x="339" y="153"/>
                  </a:cubicBezTo>
                  <a:cubicBezTo>
                    <a:pt x="241" y="37"/>
                    <a:pt x="116" y="1"/>
                    <a:pt x="54" y="72"/>
                  </a:cubicBezTo>
                  <a:cubicBezTo>
                    <a:pt x="0" y="135"/>
                    <a:pt x="27" y="277"/>
                    <a:pt x="125" y="384"/>
                  </a:cubicBezTo>
                  <a:cubicBezTo>
                    <a:pt x="215" y="492"/>
                    <a:pt x="339" y="527"/>
                    <a:pt x="402" y="46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9433134" y="2954067"/>
              <a:ext cx="42008" cy="47699"/>
            </a:xfrm>
            <a:custGeom>
              <a:avLst/>
              <a:gdLst/>
              <a:ahLst/>
              <a:cxnLst/>
              <a:rect l="l" t="t" r="r" b="b"/>
              <a:pathLst>
                <a:path w="465" h="528" extrusionOk="0">
                  <a:moveTo>
                    <a:pt x="402" y="465"/>
                  </a:moveTo>
                  <a:cubicBezTo>
                    <a:pt x="464" y="402"/>
                    <a:pt x="437" y="260"/>
                    <a:pt x="339" y="153"/>
                  </a:cubicBezTo>
                  <a:cubicBezTo>
                    <a:pt x="241" y="37"/>
                    <a:pt x="116" y="1"/>
                    <a:pt x="54" y="72"/>
                  </a:cubicBezTo>
                  <a:cubicBezTo>
                    <a:pt x="0" y="135"/>
                    <a:pt x="27" y="277"/>
                    <a:pt x="116" y="385"/>
                  </a:cubicBezTo>
                  <a:cubicBezTo>
                    <a:pt x="214" y="492"/>
                    <a:pt x="339" y="527"/>
                    <a:pt x="402" y="46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9265463" y="2210208"/>
              <a:ext cx="134696" cy="331365"/>
            </a:xfrm>
            <a:custGeom>
              <a:avLst/>
              <a:gdLst/>
              <a:ahLst/>
              <a:cxnLst/>
              <a:rect l="l" t="t" r="r" b="b"/>
              <a:pathLst>
                <a:path w="1491" h="3668" extrusionOk="0">
                  <a:moveTo>
                    <a:pt x="1491" y="3560"/>
                  </a:moveTo>
                  <a:cubicBezTo>
                    <a:pt x="1419" y="2490"/>
                    <a:pt x="1455" y="1999"/>
                    <a:pt x="1491" y="857"/>
                  </a:cubicBezTo>
                  <a:cubicBezTo>
                    <a:pt x="813" y="679"/>
                    <a:pt x="447" y="581"/>
                    <a:pt x="1" y="1"/>
                  </a:cubicBezTo>
                  <a:cubicBezTo>
                    <a:pt x="27" y="1178"/>
                    <a:pt x="991" y="2954"/>
                    <a:pt x="1294" y="3667"/>
                  </a:cubicBezTo>
                  <a:cubicBezTo>
                    <a:pt x="1294" y="3667"/>
                    <a:pt x="1339" y="3560"/>
                    <a:pt x="1491" y="3560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7"/>
            <p:cNvSpPr/>
            <p:nvPr/>
          </p:nvSpPr>
          <p:spPr>
            <a:xfrm>
              <a:off x="9237277" y="2195754"/>
              <a:ext cx="162882" cy="345820"/>
            </a:xfrm>
            <a:custGeom>
              <a:avLst/>
              <a:gdLst/>
              <a:ahLst/>
              <a:cxnLst/>
              <a:rect l="l" t="t" r="r" b="b"/>
              <a:pathLst>
                <a:path w="1803" h="3828" extrusionOk="0">
                  <a:moveTo>
                    <a:pt x="1606" y="3827"/>
                  </a:moveTo>
                  <a:cubicBezTo>
                    <a:pt x="1535" y="2757"/>
                    <a:pt x="1606" y="2079"/>
                    <a:pt x="1803" y="1017"/>
                  </a:cubicBezTo>
                  <a:cubicBezTo>
                    <a:pt x="1125" y="839"/>
                    <a:pt x="759" y="580"/>
                    <a:pt x="313" y="0"/>
                  </a:cubicBezTo>
                  <a:cubicBezTo>
                    <a:pt x="206" y="1080"/>
                    <a:pt x="36" y="1874"/>
                    <a:pt x="0" y="3114"/>
                  </a:cubicBezTo>
                  <a:cubicBezTo>
                    <a:pt x="527" y="3551"/>
                    <a:pt x="1098" y="3738"/>
                    <a:pt x="1606" y="38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7"/>
            <p:cNvSpPr/>
            <p:nvPr/>
          </p:nvSpPr>
          <p:spPr>
            <a:xfrm>
              <a:off x="9250196" y="2165941"/>
              <a:ext cx="150777" cy="179776"/>
            </a:xfrm>
            <a:custGeom>
              <a:avLst/>
              <a:gdLst/>
              <a:ahLst/>
              <a:cxnLst/>
              <a:rect l="l" t="t" r="r" b="b"/>
              <a:pathLst>
                <a:path w="1669" h="1990" extrusionOk="0">
                  <a:moveTo>
                    <a:pt x="1668" y="1062"/>
                  </a:moveTo>
                  <a:cubicBezTo>
                    <a:pt x="928" y="732"/>
                    <a:pt x="562" y="446"/>
                    <a:pt x="196" y="0"/>
                  </a:cubicBezTo>
                  <a:cubicBezTo>
                    <a:pt x="107" y="295"/>
                    <a:pt x="0" y="776"/>
                    <a:pt x="0" y="1026"/>
                  </a:cubicBezTo>
                  <a:cubicBezTo>
                    <a:pt x="419" y="1552"/>
                    <a:pt x="750" y="1811"/>
                    <a:pt x="1392" y="1990"/>
                  </a:cubicBezTo>
                  <a:cubicBezTo>
                    <a:pt x="1454" y="1695"/>
                    <a:pt x="1517" y="1383"/>
                    <a:pt x="1668" y="1062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9242065" y="2850989"/>
              <a:ext cx="86365" cy="332088"/>
            </a:xfrm>
            <a:custGeom>
              <a:avLst/>
              <a:gdLst/>
              <a:ahLst/>
              <a:cxnLst/>
              <a:rect l="l" t="t" r="r" b="b"/>
              <a:pathLst>
                <a:path w="956" h="3676" extrusionOk="0">
                  <a:moveTo>
                    <a:pt x="956" y="3568"/>
                  </a:moveTo>
                  <a:cubicBezTo>
                    <a:pt x="911" y="2498"/>
                    <a:pt x="929" y="2007"/>
                    <a:pt x="956" y="865"/>
                  </a:cubicBezTo>
                  <a:cubicBezTo>
                    <a:pt x="527" y="678"/>
                    <a:pt x="286" y="580"/>
                    <a:pt x="1" y="0"/>
                  </a:cubicBezTo>
                  <a:cubicBezTo>
                    <a:pt x="19" y="1178"/>
                    <a:pt x="643" y="2953"/>
                    <a:pt x="831" y="3675"/>
                  </a:cubicBezTo>
                  <a:cubicBezTo>
                    <a:pt x="831" y="3675"/>
                    <a:pt x="866" y="3568"/>
                    <a:pt x="956" y="3568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7"/>
            <p:cNvSpPr/>
            <p:nvPr/>
          </p:nvSpPr>
          <p:spPr>
            <a:xfrm>
              <a:off x="9224358" y="2837258"/>
              <a:ext cx="104071" cy="345820"/>
            </a:xfrm>
            <a:custGeom>
              <a:avLst/>
              <a:gdLst/>
              <a:ahLst/>
              <a:cxnLst/>
              <a:rect l="l" t="t" r="r" b="b"/>
              <a:pathLst>
                <a:path w="1152" h="3828" extrusionOk="0">
                  <a:moveTo>
                    <a:pt x="1027" y="3827"/>
                  </a:moveTo>
                  <a:cubicBezTo>
                    <a:pt x="982" y="2748"/>
                    <a:pt x="1027" y="2079"/>
                    <a:pt x="1152" y="1017"/>
                  </a:cubicBezTo>
                  <a:cubicBezTo>
                    <a:pt x="723" y="830"/>
                    <a:pt x="607" y="580"/>
                    <a:pt x="322" y="0"/>
                  </a:cubicBezTo>
                  <a:cubicBezTo>
                    <a:pt x="143" y="1026"/>
                    <a:pt x="19" y="1874"/>
                    <a:pt x="1" y="3105"/>
                  </a:cubicBezTo>
                  <a:cubicBezTo>
                    <a:pt x="340" y="3542"/>
                    <a:pt x="697" y="3729"/>
                    <a:pt x="1027" y="38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7"/>
            <p:cNvSpPr/>
            <p:nvPr/>
          </p:nvSpPr>
          <p:spPr>
            <a:xfrm>
              <a:off x="9232399" y="2807446"/>
              <a:ext cx="96844" cy="179776"/>
            </a:xfrm>
            <a:custGeom>
              <a:avLst/>
              <a:gdLst/>
              <a:ahLst/>
              <a:cxnLst/>
              <a:rect l="l" t="t" r="r" b="b"/>
              <a:pathLst>
                <a:path w="1072" h="1990" extrusionOk="0">
                  <a:moveTo>
                    <a:pt x="1071" y="1053"/>
                  </a:moveTo>
                  <a:cubicBezTo>
                    <a:pt x="599" y="723"/>
                    <a:pt x="340" y="509"/>
                    <a:pt x="286" y="0"/>
                  </a:cubicBezTo>
                  <a:cubicBezTo>
                    <a:pt x="108" y="321"/>
                    <a:pt x="1" y="776"/>
                    <a:pt x="1" y="1026"/>
                  </a:cubicBezTo>
                  <a:cubicBezTo>
                    <a:pt x="269" y="1544"/>
                    <a:pt x="483" y="1802"/>
                    <a:pt x="893" y="1990"/>
                  </a:cubicBezTo>
                  <a:cubicBezTo>
                    <a:pt x="929" y="1695"/>
                    <a:pt x="973" y="1383"/>
                    <a:pt x="1071" y="1053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9242065" y="2870322"/>
              <a:ext cx="34781" cy="51674"/>
            </a:xfrm>
            <a:custGeom>
              <a:avLst/>
              <a:gdLst/>
              <a:ahLst/>
              <a:cxnLst/>
              <a:rect l="l" t="t" r="r" b="b"/>
              <a:pathLst>
                <a:path w="385" h="572" extrusionOk="0">
                  <a:moveTo>
                    <a:pt x="286" y="526"/>
                  </a:moveTo>
                  <a:cubicBezTo>
                    <a:pt x="358" y="491"/>
                    <a:pt x="385" y="348"/>
                    <a:pt x="331" y="214"/>
                  </a:cubicBezTo>
                  <a:cubicBezTo>
                    <a:pt x="286" y="72"/>
                    <a:pt x="179" y="0"/>
                    <a:pt x="99" y="36"/>
                  </a:cubicBezTo>
                  <a:cubicBezTo>
                    <a:pt x="19" y="72"/>
                    <a:pt x="1" y="214"/>
                    <a:pt x="46" y="357"/>
                  </a:cubicBezTo>
                  <a:cubicBezTo>
                    <a:pt x="99" y="491"/>
                    <a:pt x="206" y="571"/>
                    <a:pt x="286" y="52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7"/>
            <p:cNvSpPr/>
            <p:nvPr/>
          </p:nvSpPr>
          <p:spPr>
            <a:xfrm>
              <a:off x="9704696" y="4868190"/>
              <a:ext cx="48422" cy="37943"/>
            </a:xfrm>
            <a:custGeom>
              <a:avLst/>
              <a:gdLst/>
              <a:ahLst/>
              <a:cxnLst/>
              <a:rect l="l" t="t" r="r" b="b"/>
              <a:pathLst>
                <a:path w="536" h="420" extrusionOk="0">
                  <a:moveTo>
                    <a:pt x="509" y="321"/>
                  </a:moveTo>
                  <a:cubicBezTo>
                    <a:pt x="536" y="241"/>
                    <a:pt x="456" y="116"/>
                    <a:pt x="322" y="63"/>
                  </a:cubicBezTo>
                  <a:cubicBezTo>
                    <a:pt x="188" y="0"/>
                    <a:pt x="63" y="18"/>
                    <a:pt x="36" y="98"/>
                  </a:cubicBezTo>
                  <a:cubicBezTo>
                    <a:pt x="1" y="188"/>
                    <a:pt x="90" y="304"/>
                    <a:pt x="224" y="366"/>
                  </a:cubicBezTo>
                  <a:cubicBezTo>
                    <a:pt x="349" y="420"/>
                    <a:pt x="482" y="402"/>
                    <a:pt x="509" y="3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9106736" y="4592563"/>
              <a:ext cx="48422" cy="37943"/>
            </a:xfrm>
            <a:custGeom>
              <a:avLst/>
              <a:gdLst/>
              <a:ahLst/>
              <a:cxnLst/>
              <a:rect l="l" t="t" r="r" b="b"/>
              <a:pathLst>
                <a:path w="536" h="420" extrusionOk="0">
                  <a:moveTo>
                    <a:pt x="509" y="321"/>
                  </a:moveTo>
                  <a:cubicBezTo>
                    <a:pt x="536" y="232"/>
                    <a:pt x="455" y="116"/>
                    <a:pt x="321" y="63"/>
                  </a:cubicBezTo>
                  <a:cubicBezTo>
                    <a:pt x="188" y="0"/>
                    <a:pt x="63" y="18"/>
                    <a:pt x="36" y="98"/>
                  </a:cubicBezTo>
                  <a:cubicBezTo>
                    <a:pt x="0" y="188"/>
                    <a:pt x="89" y="304"/>
                    <a:pt x="223" y="366"/>
                  </a:cubicBezTo>
                  <a:cubicBezTo>
                    <a:pt x="348" y="420"/>
                    <a:pt x="482" y="402"/>
                    <a:pt x="509" y="3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9296901" y="1896728"/>
              <a:ext cx="234612" cy="122591"/>
            </a:xfrm>
            <a:custGeom>
              <a:avLst/>
              <a:gdLst/>
              <a:ahLst/>
              <a:cxnLst/>
              <a:rect l="l" t="t" r="r" b="b"/>
              <a:pathLst>
                <a:path w="2597" h="1357" extrusionOk="0">
                  <a:moveTo>
                    <a:pt x="1" y="625"/>
                  </a:moveTo>
                  <a:lnTo>
                    <a:pt x="1829" y="1357"/>
                  </a:lnTo>
                  <a:lnTo>
                    <a:pt x="2597" y="732"/>
                  </a:lnTo>
                  <a:lnTo>
                    <a:pt x="679" y="1"/>
                  </a:lnTo>
                  <a:cubicBezTo>
                    <a:pt x="643" y="18"/>
                    <a:pt x="607" y="36"/>
                    <a:pt x="572" y="54"/>
                  </a:cubicBezTo>
                  <a:lnTo>
                    <a:pt x="286" y="250"/>
                  </a:lnTo>
                  <a:cubicBezTo>
                    <a:pt x="179" y="349"/>
                    <a:pt x="81" y="482"/>
                    <a:pt x="1" y="62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7"/>
            <p:cNvSpPr/>
            <p:nvPr/>
          </p:nvSpPr>
          <p:spPr>
            <a:xfrm>
              <a:off x="9303316" y="1904769"/>
              <a:ext cx="215279" cy="105697"/>
            </a:xfrm>
            <a:custGeom>
              <a:avLst/>
              <a:gdLst/>
              <a:ahLst/>
              <a:cxnLst/>
              <a:rect l="l" t="t" r="r" b="b"/>
              <a:pathLst>
                <a:path w="2383" h="1170" extrusionOk="0">
                  <a:moveTo>
                    <a:pt x="1" y="420"/>
                  </a:moveTo>
                  <a:lnTo>
                    <a:pt x="1883" y="1169"/>
                  </a:lnTo>
                  <a:lnTo>
                    <a:pt x="2383" y="759"/>
                  </a:lnTo>
                  <a:lnTo>
                    <a:pt x="447" y="1"/>
                  </a:lnTo>
                  <a:lnTo>
                    <a:pt x="206" y="170"/>
                  </a:lnTo>
                  <a:cubicBezTo>
                    <a:pt x="135" y="242"/>
                    <a:pt x="63" y="322"/>
                    <a:pt x="1" y="42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9644259" y="2014441"/>
              <a:ext cx="239490" cy="144272"/>
            </a:xfrm>
            <a:custGeom>
              <a:avLst/>
              <a:gdLst/>
              <a:ahLst/>
              <a:cxnLst/>
              <a:rect l="l" t="t" r="r" b="b"/>
              <a:pathLst>
                <a:path w="2651" h="1597" extrusionOk="0">
                  <a:moveTo>
                    <a:pt x="1" y="357"/>
                  </a:moveTo>
                  <a:lnTo>
                    <a:pt x="1767" y="1597"/>
                  </a:lnTo>
                  <a:lnTo>
                    <a:pt x="2650" y="1169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7"/>
            <p:cNvSpPr/>
            <p:nvPr/>
          </p:nvSpPr>
          <p:spPr>
            <a:xfrm>
              <a:off x="9659616" y="2020042"/>
              <a:ext cx="209588" cy="133070"/>
            </a:xfrm>
            <a:custGeom>
              <a:avLst/>
              <a:gdLst/>
              <a:ahLst/>
              <a:cxnLst/>
              <a:rect l="l" t="t" r="r" b="b"/>
              <a:pathLst>
                <a:path w="2320" h="1473" extrusionOk="0">
                  <a:moveTo>
                    <a:pt x="0" y="241"/>
                  </a:moveTo>
                  <a:lnTo>
                    <a:pt x="1731" y="1472"/>
                  </a:lnTo>
                  <a:lnTo>
                    <a:pt x="2320" y="1187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9367005" y="1908021"/>
              <a:ext cx="361991" cy="403005"/>
            </a:xfrm>
            <a:custGeom>
              <a:avLst/>
              <a:gdLst/>
              <a:ahLst/>
              <a:cxnLst/>
              <a:rect l="l" t="t" r="r" b="b"/>
              <a:pathLst>
                <a:path w="4007" h="4461" extrusionOk="0">
                  <a:moveTo>
                    <a:pt x="3310" y="9"/>
                  </a:moveTo>
                  <a:cubicBezTo>
                    <a:pt x="3872" y="411"/>
                    <a:pt x="3997" y="741"/>
                    <a:pt x="4006" y="1178"/>
                  </a:cubicBezTo>
                  <a:cubicBezTo>
                    <a:pt x="3997" y="1562"/>
                    <a:pt x="3810" y="2231"/>
                    <a:pt x="3418" y="2712"/>
                  </a:cubicBezTo>
                  <a:lnTo>
                    <a:pt x="3248" y="2373"/>
                  </a:lnTo>
                  <a:lnTo>
                    <a:pt x="3328" y="2882"/>
                  </a:lnTo>
                  <a:cubicBezTo>
                    <a:pt x="2258" y="3640"/>
                    <a:pt x="1294" y="3988"/>
                    <a:pt x="929" y="4461"/>
                  </a:cubicBezTo>
                  <a:cubicBezTo>
                    <a:pt x="598" y="3185"/>
                    <a:pt x="108" y="2382"/>
                    <a:pt x="1" y="1713"/>
                  </a:cubicBezTo>
                  <a:lnTo>
                    <a:pt x="340" y="1419"/>
                  </a:lnTo>
                  <a:lnTo>
                    <a:pt x="72" y="1490"/>
                  </a:lnTo>
                  <a:cubicBezTo>
                    <a:pt x="161" y="625"/>
                    <a:pt x="1125" y="0"/>
                    <a:pt x="1491" y="197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9398444" y="1906395"/>
              <a:ext cx="305528" cy="367592"/>
            </a:xfrm>
            <a:custGeom>
              <a:avLst/>
              <a:gdLst/>
              <a:ahLst/>
              <a:cxnLst/>
              <a:rect l="l" t="t" r="r" b="b"/>
              <a:pathLst>
                <a:path w="3382" h="4069" extrusionOk="0">
                  <a:moveTo>
                    <a:pt x="2204" y="1"/>
                  </a:moveTo>
                  <a:cubicBezTo>
                    <a:pt x="2695" y="313"/>
                    <a:pt x="3382" y="357"/>
                    <a:pt x="3301" y="1125"/>
                  </a:cubicBezTo>
                  <a:cubicBezTo>
                    <a:pt x="3301" y="1571"/>
                    <a:pt x="1366" y="3159"/>
                    <a:pt x="652" y="4069"/>
                  </a:cubicBezTo>
                  <a:cubicBezTo>
                    <a:pt x="1" y="1178"/>
                    <a:pt x="482" y="786"/>
                    <a:pt x="857" y="2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7"/>
            <p:cNvSpPr/>
            <p:nvPr/>
          </p:nvSpPr>
          <p:spPr>
            <a:xfrm>
              <a:off x="9451654" y="1796812"/>
              <a:ext cx="241026" cy="303089"/>
            </a:xfrm>
            <a:custGeom>
              <a:avLst/>
              <a:gdLst/>
              <a:ahLst/>
              <a:cxnLst/>
              <a:rect l="l" t="t" r="r" b="b"/>
              <a:pathLst>
                <a:path w="2668" h="3355" extrusionOk="0">
                  <a:moveTo>
                    <a:pt x="2668" y="0"/>
                  </a:moveTo>
                  <a:cubicBezTo>
                    <a:pt x="2356" y="857"/>
                    <a:pt x="2400" y="1347"/>
                    <a:pt x="2641" y="2008"/>
                  </a:cubicBezTo>
                  <a:cubicBezTo>
                    <a:pt x="2641" y="2632"/>
                    <a:pt x="1258" y="3149"/>
                    <a:pt x="509" y="3355"/>
                  </a:cubicBezTo>
                  <a:cubicBezTo>
                    <a:pt x="143" y="3051"/>
                    <a:pt x="0" y="2561"/>
                    <a:pt x="63" y="2177"/>
                  </a:cubicBezTo>
                  <a:cubicBezTo>
                    <a:pt x="116" y="1892"/>
                    <a:pt x="170" y="1785"/>
                    <a:pt x="268" y="1508"/>
                  </a:cubicBezTo>
                  <a:cubicBezTo>
                    <a:pt x="375" y="1205"/>
                    <a:pt x="973" y="1249"/>
                    <a:pt x="973" y="928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9302593" y="1492186"/>
              <a:ext cx="372380" cy="544025"/>
            </a:xfrm>
            <a:custGeom>
              <a:avLst/>
              <a:gdLst/>
              <a:ahLst/>
              <a:cxnLst/>
              <a:rect l="l" t="t" r="r" b="b"/>
              <a:pathLst>
                <a:path w="4122" h="6022" extrusionOk="0">
                  <a:moveTo>
                    <a:pt x="402" y="767"/>
                  </a:moveTo>
                  <a:cubicBezTo>
                    <a:pt x="402" y="1133"/>
                    <a:pt x="259" y="1481"/>
                    <a:pt x="170" y="1838"/>
                  </a:cubicBezTo>
                  <a:cubicBezTo>
                    <a:pt x="0" y="2239"/>
                    <a:pt x="509" y="2382"/>
                    <a:pt x="107" y="2944"/>
                  </a:cubicBezTo>
                  <a:cubicBezTo>
                    <a:pt x="36" y="3363"/>
                    <a:pt x="116" y="4033"/>
                    <a:pt x="223" y="4443"/>
                  </a:cubicBezTo>
                  <a:cubicBezTo>
                    <a:pt x="268" y="4746"/>
                    <a:pt x="294" y="5183"/>
                    <a:pt x="758" y="5513"/>
                  </a:cubicBezTo>
                  <a:cubicBezTo>
                    <a:pt x="1454" y="6022"/>
                    <a:pt x="2239" y="5344"/>
                    <a:pt x="2980" y="5121"/>
                  </a:cubicBezTo>
                  <a:cubicBezTo>
                    <a:pt x="3702" y="4898"/>
                    <a:pt x="3426" y="3988"/>
                    <a:pt x="3667" y="3408"/>
                  </a:cubicBezTo>
                  <a:cubicBezTo>
                    <a:pt x="4113" y="2346"/>
                    <a:pt x="4122" y="883"/>
                    <a:pt x="2953" y="366"/>
                  </a:cubicBezTo>
                  <a:cubicBezTo>
                    <a:pt x="2436" y="134"/>
                    <a:pt x="1570" y="0"/>
                    <a:pt x="1017" y="188"/>
                  </a:cubicBezTo>
                  <a:cubicBezTo>
                    <a:pt x="821" y="250"/>
                    <a:pt x="402" y="393"/>
                    <a:pt x="402" y="767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9732882" y="1753269"/>
              <a:ext cx="2530" cy="4969"/>
            </a:xfrm>
            <a:custGeom>
              <a:avLst/>
              <a:gdLst/>
              <a:ahLst/>
              <a:cxnLst/>
              <a:rect l="l" t="t" r="r" b="b"/>
              <a:pathLst>
                <a:path w="28" h="55" extrusionOk="0">
                  <a:moveTo>
                    <a:pt x="28" y="1"/>
                  </a:moveTo>
                  <a:lnTo>
                    <a:pt x="1" y="54"/>
                  </a:lnTo>
                  <a:cubicBezTo>
                    <a:pt x="10" y="36"/>
                    <a:pt x="19" y="18"/>
                    <a:pt x="28" y="1"/>
                  </a:cubicBez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/>
            <p:cNvSpPr/>
            <p:nvPr/>
          </p:nvSpPr>
          <p:spPr>
            <a:xfrm>
              <a:off x="9506490" y="1534917"/>
              <a:ext cx="278878" cy="333714"/>
            </a:xfrm>
            <a:custGeom>
              <a:avLst/>
              <a:gdLst/>
              <a:ahLst/>
              <a:cxnLst/>
              <a:rect l="l" t="t" r="r" b="b"/>
              <a:pathLst>
                <a:path w="3087" h="3694" extrusionOk="0">
                  <a:moveTo>
                    <a:pt x="482" y="2007"/>
                  </a:moveTo>
                  <a:cubicBezTo>
                    <a:pt x="678" y="2105"/>
                    <a:pt x="732" y="2132"/>
                    <a:pt x="776" y="2400"/>
                  </a:cubicBezTo>
                  <a:cubicBezTo>
                    <a:pt x="821" y="2623"/>
                    <a:pt x="981" y="2641"/>
                    <a:pt x="919" y="3096"/>
                  </a:cubicBezTo>
                  <a:cubicBezTo>
                    <a:pt x="928" y="3203"/>
                    <a:pt x="1677" y="2873"/>
                    <a:pt x="1891" y="3693"/>
                  </a:cubicBezTo>
                  <a:cubicBezTo>
                    <a:pt x="2810" y="2935"/>
                    <a:pt x="3087" y="607"/>
                    <a:pt x="2444" y="0"/>
                  </a:cubicBezTo>
                  <a:cubicBezTo>
                    <a:pt x="1115" y="45"/>
                    <a:pt x="651" y="36"/>
                    <a:pt x="116" y="749"/>
                  </a:cubicBezTo>
                  <a:cubicBezTo>
                    <a:pt x="0" y="1124"/>
                    <a:pt x="223" y="1865"/>
                    <a:pt x="482" y="2007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7"/>
            <p:cNvSpPr/>
            <p:nvPr/>
          </p:nvSpPr>
          <p:spPr>
            <a:xfrm>
              <a:off x="9603154" y="1719391"/>
              <a:ext cx="88713" cy="137948"/>
            </a:xfrm>
            <a:custGeom>
              <a:avLst/>
              <a:gdLst/>
              <a:ahLst/>
              <a:cxnLst/>
              <a:rect l="l" t="t" r="r" b="b"/>
              <a:pathLst>
                <a:path w="982" h="1527" extrusionOk="0">
                  <a:moveTo>
                    <a:pt x="812" y="893"/>
                  </a:moveTo>
                  <a:cubicBezTo>
                    <a:pt x="643" y="1277"/>
                    <a:pt x="375" y="1526"/>
                    <a:pt x="206" y="1455"/>
                  </a:cubicBezTo>
                  <a:cubicBezTo>
                    <a:pt x="45" y="1384"/>
                    <a:pt x="1" y="982"/>
                    <a:pt x="161" y="608"/>
                  </a:cubicBezTo>
                  <a:cubicBezTo>
                    <a:pt x="331" y="224"/>
                    <a:pt x="643" y="1"/>
                    <a:pt x="812" y="81"/>
                  </a:cubicBezTo>
                  <a:cubicBezTo>
                    <a:pt x="982" y="153"/>
                    <a:pt x="982" y="518"/>
                    <a:pt x="812" y="893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7"/>
            <p:cNvSpPr/>
            <p:nvPr/>
          </p:nvSpPr>
          <p:spPr>
            <a:xfrm>
              <a:off x="9433947" y="2099813"/>
              <a:ext cx="120965" cy="174175"/>
            </a:xfrm>
            <a:custGeom>
              <a:avLst/>
              <a:gdLst/>
              <a:ahLst/>
              <a:cxnLst/>
              <a:rect l="l" t="t" r="r" b="b"/>
              <a:pathLst>
                <a:path w="1339" h="1928" extrusionOk="0">
                  <a:moveTo>
                    <a:pt x="705" y="1"/>
                  </a:moveTo>
                  <a:lnTo>
                    <a:pt x="0" y="500"/>
                  </a:lnTo>
                  <a:cubicBezTo>
                    <a:pt x="54" y="893"/>
                    <a:pt x="134" y="1366"/>
                    <a:pt x="259" y="1928"/>
                  </a:cubicBezTo>
                  <a:cubicBezTo>
                    <a:pt x="518" y="1606"/>
                    <a:pt x="919" y="1196"/>
                    <a:pt x="1338" y="78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7"/>
            <p:cNvSpPr/>
            <p:nvPr/>
          </p:nvSpPr>
          <p:spPr>
            <a:xfrm>
              <a:off x="9445240" y="2099813"/>
              <a:ext cx="76608" cy="174175"/>
            </a:xfrm>
            <a:custGeom>
              <a:avLst/>
              <a:gdLst/>
              <a:ahLst/>
              <a:cxnLst/>
              <a:rect l="l" t="t" r="r" b="b"/>
              <a:pathLst>
                <a:path w="848" h="1928" extrusionOk="0">
                  <a:moveTo>
                    <a:pt x="259" y="224"/>
                  </a:moveTo>
                  <a:lnTo>
                    <a:pt x="286" y="572"/>
                  </a:lnTo>
                  <a:lnTo>
                    <a:pt x="0" y="1276"/>
                  </a:lnTo>
                  <a:cubicBezTo>
                    <a:pt x="45" y="1482"/>
                    <a:pt x="89" y="1696"/>
                    <a:pt x="134" y="1928"/>
                  </a:cubicBezTo>
                  <a:cubicBezTo>
                    <a:pt x="259" y="1767"/>
                    <a:pt x="419" y="1598"/>
                    <a:pt x="598" y="1410"/>
                  </a:cubicBezTo>
                  <a:lnTo>
                    <a:pt x="607" y="625"/>
                  </a:lnTo>
                  <a:lnTo>
                    <a:pt x="848" y="331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7"/>
            <p:cNvSpPr/>
            <p:nvPr/>
          </p:nvSpPr>
          <p:spPr>
            <a:xfrm>
              <a:off x="9292113" y="2266671"/>
              <a:ext cx="41918" cy="47609"/>
            </a:xfrm>
            <a:custGeom>
              <a:avLst/>
              <a:gdLst/>
              <a:ahLst/>
              <a:cxnLst/>
              <a:rect l="l" t="t" r="r" b="b"/>
              <a:pathLst>
                <a:path w="464" h="527" extrusionOk="0">
                  <a:moveTo>
                    <a:pt x="402" y="464"/>
                  </a:moveTo>
                  <a:cubicBezTo>
                    <a:pt x="464" y="402"/>
                    <a:pt x="437" y="259"/>
                    <a:pt x="339" y="152"/>
                  </a:cubicBezTo>
                  <a:cubicBezTo>
                    <a:pt x="250" y="36"/>
                    <a:pt x="116" y="0"/>
                    <a:pt x="63" y="72"/>
                  </a:cubicBezTo>
                  <a:cubicBezTo>
                    <a:pt x="0" y="134"/>
                    <a:pt x="27" y="277"/>
                    <a:pt x="125" y="384"/>
                  </a:cubicBezTo>
                  <a:cubicBezTo>
                    <a:pt x="214" y="491"/>
                    <a:pt x="348" y="527"/>
                    <a:pt x="402" y="46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7"/>
            <p:cNvSpPr/>
            <p:nvPr/>
          </p:nvSpPr>
          <p:spPr>
            <a:xfrm>
              <a:off x="9201773" y="1475202"/>
              <a:ext cx="524782" cy="303180"/>
            </a:xfrm>
            <a:custGeom>
              <a:avLst/>
              <a:gdLst/>
              <a:ahLst/>
              <a:cxnLst/>
              <a:rect l="l" t="t" r="r" b="b"/>
              <a:pathLst>
                <a:path w="5809" h="3356" extrusionOk="0">
                  <a:moveTo>
                    <a:pt x="3819" y="206"/>
                  </a:moveTo>
                  <a:cubicBezTo>
                    <a:pt x="2044" y="322"/>
                    <a:pt x="1" y="1294"/>
                    <a:pt x="982" y="2320"/>
                  </a:cubicBezTo>
                  <a:cubicBezTo>
                    <a:pt x="1955" y="3355"/>
                    <a:pt x="3328" y="2998"/>
                    <a:pt x="4569" y="2472"/>
                  </a:cubicBezTo>
                  <a:cubicBezTo>
                    <a:pt x="5809" y="1955"/>
                    <a:pt x="4890" y="2017"/>
                    <a:pt x="5273" y="1009"/>
                  </a:cubicBezTo>
                  <a:cubicBezTo>
                    <a:pt x="5657" y="1"/>
                    <a:pt x="5586" y="90"/>
                    <a:pt x="3819" y="20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7"/>
            <p:cNvSpPr/>
            <p:nvPr/>
          </p:nvSpPr>
          <p:spPr>
            <a:xfrm>
              <a:off x="9317860" y="1506640"/>
              <a:ext cx="479613" cy="223319"/>
            </a:xfrm>
            <a:custGeom>
              <a:avLst/>
              <a:gdLst/>
              <a:ahLst/>
              <a:cxnLst/>
              <a:rect l="l" t="t" r="r" b="b"/>
              <a:pathLst>
                <a:path w="5309" h="2472" extrusionOk="0">
                  <a:moveTo>
                    <a:pt x="340" y="1"/>
                  </a:moveTo>
                  <a:cubicBezTo>
                    <a:pt x="1196" y="875"/>
                    <a:pt x="3962" y="1616"/>
                    <a:pt x="5309" y="920"/>
                  </a:cubicBezTo>
                  <a:cubicBezTo>
                    <a:pt x="5202" y="1187"/>
                    <a:pt x="5077" y="1410"/>
                    <a:pt x="4952" y="1651"/>
                  </a:cubicBezTo>
                  <a:cubicBezTo>
                    <a:pt x="4390" y="2472"/>
                    <a:pt x="1615" y="2463"/>
                    <a:pt x="384" y="1232"/>
                  </a:cubicBezTo>
                  <a:cubicBezTo>
                    <a:pt x="1" y="848"/>
                    <a:pt x="197" y="268"/>
                    <a:pt x="34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7"/>
            <p:cNvSpPr/>
            <p:nvPr/>
          </p:nvSpPr>
          <p:spPr>
            <a:xfrm>
              <a:off x="9292113" y="1306808"/>
              <a:ext cx="597235" cy="371567"/>
            </a:xfrm>
            <a:custGeom>
              <a:avLst/>
              <a:gdLst/>
              <a:ahLst/>
              <a:cxnLst/>
              <a:rect l="l" t="t" r="r" b="b"/>
              <a:pathLst>
                <a:path w="6611" h="4113" extrusionOk="0">
                  <a:moveTo>
                    <a:pt x="3765" y="429"/>
                  </a:moveTo>
                  <a:cubicBezTo>
                    <a:pt x="2043" y="90"/>
                    <a:pt x="482" y="0"/>
                    <a:pt x="143" y="919"/>
                  </a:cubicBezTo>
                  <a:cubicBezTo>
                    <a:pt x="0" y="1321"/>
                    <a:pt x="27" y="2302"/>
                    <a:pt x="375" y="2686"/>
                  </a:cubicBezTo>
                  <a:cubicBezTo>
                    <a:pt x="812" y="3167"/>
                    <a:pt x="1588" y="3578"/>
                    <a:pt x="2560" y="3774"/>
                  </a:cubicBezTo>
                  <a:cubicBezTo>
                    <a:pt x="4282" y="4113"/>
                    <a:pt x="5950" y="3649"/>
                    <a:pt x="6281" y="2721"/>
                  </a:cubicBezTo>
                  <a:cubicBezTo>
                    <a:pt x="6611" y="1802"/>
                    <a:pt x="5487" y="777"/>
                    <a:pt x="3765" y="4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9278382" y="1268143"/>
              <a:ext cx="615845" cy="386111"/>
            </a:xfrm>
            <a:custGeom>
              <a:avLst/>
              <a:gdLst/>
              <a:ahLst/>
              <a:cxnLst/>
              <a:rect l="l" t="t" r="r" b="b"/>
              <a:pathLst>
                <a:path w="6817" h="4274" extrusionOk="0">
                  <a:moveTo>
                    <a:pt x="4006" y="500"/>
                  </a:moveTo>
                  <a:cubicBezTo>
                    <a:pt x="2311" y="0"/>
                    <a:pt x="661" y="330"/>
                    <a:pt x="331" y="1231"/>
                  </a:cubicBezTo>
                  <a:cubicBezTo>
                    <a:pt x="0" y="2141"/>
                    <a:pt x="1116" y="3274"/>
                    <a:pt x="2811" y="3774"/>
                  </a:cubicBezTo>
                  <a:cubicBezTo>
                    <a:pt x="4514" y="4273"/>
                    <a:pt x="6156" y="3943"/>
                    <a:pt x="6486" y="3042"/>
                  </a:cubicBezTo>
                  <a:cubicBezTo>
                    <a:pt x="6816" y="2132"/>
                    <a:pt x="5710" y="999"/>
                    <a:pt x="4006" y="500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9638658" y="2850176"/>
              <a:ext cx="470759" cy="629486"/>
            </a:xfrm>
            <a:custGeom>
              <a:avLst/>
              <a:gdLst/>
              <a:ahLst/>
              <a:cxnLst/>
              <a:rect l="l" t="t" r="r" b="b"/>
              <a:pathLst>
                <a:path w="5211" h="6968" extrusionOk="0">
                  <a:moveTo>
                    <a:pt x="5210" y="170"/>
                  </a:moveTo>
                  <a:lnTo>
                    <a:pt x="5210" y="3827"/>
                  </a:lnTo>
                  <a:cubicBezTo>
                    <a:pt x="5210" y="3952"/>
                    <a:pt x="5130" y="4095"/>
                    <a:pt x="5023" y="4157"/>
                  </a:cubicBezTo>
                  <a:lnTo>
                    <a:pt x="187" y="6905"/>
                  </a:lnTo>
                  <a:cubicBezTo>
                    <a:pt x="89" y="6967"/>
                    <a:pt x="0" y="6914"/>
                    <a:pt x="0" y="6789"/>
                  </a:cubicBezTo>
                  <a:lnTo>
                    <a:pt x="9" y="3131"/>
                  </a:lnTo>
                  <a:cubicBezTo>
                    <a:pt x="9" y="3015"/>
                    <a:pt x="89" y="2864"/>
                    <a:pt x="196" y="2810"/>
                  </a:cubicBezTo>
                  <a:lnTo>
                    <a:pt x="5032" y="54"/>
                  </a:lnTo>
                  <a:cubicBezTo>
                    <a:pt x="5130" y="0"/>
                    <a:pt x="5210" y="45"/>
                    <a:pt x="5210" y="17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9654738" y="2854151"/>
              <a:ext cx="470759" cy="629576"/>
            </a:xfrm>
            <a:custGeom>
              <a:avLst/>
              <a:gdLst/>
              <a:ahLst/>
              <a:cxnLst/>
              <a:rect l="l" t="t" r="r" b="b"/>
              <a:pathLst>
                <a:path w="5211" h="6969" extrusionOk="0">
                  <a:moveTo>
                    <a:pt x="5210" y="179"/>
                  </a:moveTo>
                  <a:lnTo>
                    <a:pt x="5210" y="3837"/>
                  </a:lnTo>
                  <a:cubicBezTo>
                    <a:pt x="5210" y="3953"/>
                    <a:pt x="5121" y="4104"/>
                    <a:pt x="5023" y="4158"/>
                  </a:cubicBezTo>
                  <a:lnTo>
                    <a:pt x="188" y="6914"/>
                  </a:lnTo>
                  <a:cubicBezTo>
                    <a:pt x="90" y="6968"/>
                    <a:pt x="1" y="6923"/>
                    <a:pt x="1" y="6799"/>
                  </a:cubicBezTo>
                  <a:lnTo>
                    <a:pt x="9" y="3141"/>
                  </a:lnTo>
                  <a:cubicBezTo>
                    <a:pt x="9" y="3016"/>
                    <a:pt x="90" y="2873"/>
                    <a:pt x="188" y="2811"/>
                  </a:cubicBezTo>
                  <a:lnTo>
                    <a:pt x="5023" y="63"/>
                  </a:lnTo>
                  <a:cubicBezTo>
                    <a:pt x="5130" y="1"/>
                    <a:pt x="5210" y="54"/>
                    <a:pt x="5210" y="17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9770825" y="3195907"/>
              <a:ext cx="100006" cy="161256"/>
            </a:xfrm>
            <a:custGeom>
              <a:avLst/>
              <a:gdLst/>
              <a:ahLst/>
              <a:cxnLst/>
              <a:rect l="l" t="t" r="r" b="b"/>
              <a:pathLst>
                <a:path w="1107" h="1785" extrusionOk="0">
                  <a:moveTo>
                    <a:pt x="428" y="571"/>
                  </a:moveTo>
                  <a:cubicBezTo>
                    <a:pt x="304" y="732"/>
                    <a:pt x="304" y="874"/>
                    <a:pt x="223" y="1062"/>
                  </a:cubicBezTo>
                  <a:cubicBezTo>
                    <a:pt x="116" y="1312"/>
                    <a:pt x="116" y="1472"/>
                    <a:pt x="0" y="1722"/>
                  </a:cubicBezTo>
                  <a:cubicBezTo>
                    <a:pt x="214" y="1784"/>
                    <a:pt x="384" y="1704"/>
                    <a:pt x="544" y="1231"/>
                  </a:cubicBezTo>
                  <a:cubicBezTo>
                    <a:pt x="848" y="678"/>
                    <a:pt x="1106" y="883"/>
                    <a:pt x="1089" y="393"/>
                  </a:cubicBezTo>
                  <a:cubicBezTo>
                    <a:pt x="1071" y="107"/>
                    <a:pt x="866" y="0"/>
                    <a:pt x="428" y="571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7"/>
            <p:cNvSpPr/>
            <p:nvPr/>
          </p:nvSpPr>
          <p:spPr>
            <a:xfrm>
              <a:off x="9794946" y="3170883"/>
              <a:ext cx="183028" cy="234612"/>
            </a:xfrm>
            <a:custGeom>
              <a:avLst/>
              <a:gdLst/>
              <a:ahLst/>
              <a:cxnLst/>
              <a:rect l="l" t="t" r="r" b="b"/>
              <a:pathLst>
                <a:path w="2026" h="2597" extrusionOk="0">
                  <a:moveTo>
                    <a:pt x="1036" y="304"/>
                  </a:moveTo>
                  <a:cubicBezTo>
                    <a:pt x="706" y="366"/>
                    <a:pt x="545" y="473"/>
                    <a:pt x="447" y="688"/>
                  </a:cubicBezTo>
                  <a:cubicBezTo>
                    <a:pt x="1" y="1562"/>
                    <a:pt x="536" y="1589"/>
                    <a:pt x="447" y="2267"/>
                  </a:cubicBezTo>
                  <a:cubicBezTo>
                    <a:pt x="402" y="2392"/>
                    <a:pt x="777" y="2597"/>
                    <a:pt x="920" y="2374"/>
                  </a:cubicBezTo>
                  <a:cubicBezTo>
                    <a:pt x="1152" y="2436"/>
                    <a:pt x="1223" y="2338"/>
                    <a:pt x="1330" y="2160"/>
                  </a:cubicBezTo>
                  <a:cubicBezTo>
                    <a:pt x="1473" y="2168"/>
                    <a:pt x="1589" y="2133"/>
                    <a:pt x="1696" y="1972"/>
                  </a:cubicBezTo>
                  <a:cubicBezTo>
                    <a:pt x="1874" y="1981"/>
                    <a:pt x="1928" y="1829"/>
                    <a:pt x="1972" y="1678"/>
                  </a:cubicBezTo>
                  <a:cubicBezTo>
                    <a:pt x="2026" y="1160"/>
                    <a:pt x="1963" y="1027"/>
                    <a:pt x="1883" y="697"/>
                  </a:cubicBezTo>
                  <a:cubicBezTo>
                    <a:pt x="1732" y="1"/>
                    <a:pt x="1410" y="54"/>
                    <a:pt x="1036" y="304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7"/>
            <p:cNvSpPr/>
            <p:nvPr/>
          </p:nvSpPr>
          <p:spPr>
            <a:xfrm>
              <a:off x="9848969" y="3078194"/>
              <a:ext cx="136322" cy="174175"/>
            </a:xfrm>
            <a:custGeom>
              <a:avLst/>
              <a:gdLst/>
              <a:ahLst/>
              <a:cxnLst/>
              <a:rect l="l" t="t" r="r" b="b"/>
              <a:pathLst>
                <a:path w="1509" h="1928" extrusionOk="0">
                  <a:moveTo>
                    <a:pt x="9" y="1214"/>
                  </a:moveTo>
                  <a:cubicBezTo>
                    <a:pt x="1" y="1571"/>
                    <a:pt x="955" y="1928"/>
                    <a:pt x="1205" y="1562"/>
                  </a:cubicBezTo>
                  <a:cubicBezTo>
                    <a:pt x="1330" y="1214"/>
                    <a:pt x="1383" y="991"/>
                    <a:pt x="1508" y="652"/>
                  </a:cubicBezTo>
                  <a:cubicBezTo>
                    <a:pt x="1365" y="206"/>
                    <a:pt x="393" y="1"/>
                    <a:pt x="134" y="438"/>
                  </a:cubicBezTo>
                  <a:cubicBezTo>
                    <a:pt x="72" y="813"/>
                    <a:pt x="72" y="839"/>
                    <a:pt x="9" y="12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9835237" y="2638962"/>
              <a:ext cx="299114" cy="581967"/>
            </a:xfrm>
            <a:custGeom>
              <a:avLst/>
              <a:gdLst/>
              <a:ahLst/>
              <a:cxnLst/>
              <a:rect l="l" t="t" r="r" b="b"/>
              <a:pathLst>
                <a:path w="3311" h="6442" extrusionOk="0">
                  <a:moveTo>
                    <a:pt x="2856" y="509"/>
                  </a:moveTo>
                  <a:cubicBezTo>
                    <a:pt x="3311" y="1268"/>
                    <a:pt x="2258" y="5157"/>
                    <a:pt x="1705" y="6183"/>
                  </a:cubicBezTo>
                  <a:cubicBezTo>
                    <a:pt x="1294" y="6442"/>
                    <a:pt x="1" y="6156"/>
                    <a:pt x="81" y="5728"/>
                  </a:cubicBezTo>
                  <a:cubicBezTo>
                    <a:pt x="90" y="5282"/>
                    <a:pt x="723" y="2115"/>
                    <a:pt x="911" y="848"/>
                  </a:cubicBezTo>
                  <a:cubicBezTo>
                    <a:pt x="1232" y="1"/>
                    <a:pt x="2204" y="108"/>
                    <a:pt x="2856" y="509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7"/>
            <p:cNvSpPr/>
            <p:nvPr/>
          </p:nvSpPr>
          <p:spPr>
            <a:xfrm rot="-3600015">
              <a:off x="8660194" y="2862117"/>
              <a:ext cx="275720" cy="194232"/>
            </a:xfrm>
            <a:custGeom>
              <a:avLst/>
              <a:gdLst/>
              <a:ahLst/>
              <a:cxnLst/>
              <a:rect l="l" t="t" r="r" b="b"/>
              <a:pathLst>
                <a:path w="3052" h="2150" extrusionOk="0">
                  <a:moveTo>
                    <a:pt x="2998" y="1882"/>
                  </a:moveTo>
                  <a:cubicBezTo>
                    <a:pt x="3052" y="1784"/>
                    <a:pt x="3007" y="1517"/>
                    <a:pt x="2936" y="1445"/>
                  </a:cubicBezTo>
                  <a:cubicBezTo>
                    <a:pt x="2633" y="981"/>
                    <a:pt x="2508" y="839"/>
                    <a:pt x="2133" y="348"/>
                  </a:cubicBezTo>
                  <a:cubicBezTo>
                    <a:pt x="1874" y="125"/>
                    <a:pt x="1410" y="45"/>
                    <a:pt x="1080" y="27"/>
                  </a:cubicBezTo>
                  <a:cubicBezTo>
                    <a:pt x="813" y="36"/>
                    <a:pt x="518" y="0"/>
                    <a:pt x="170" y="27"/>
                  </a:cubicBezTo>
                  <a:cubicBezTo>
                    <a:pt x="161" y="80"/>
                    <a:pt x="179" y="125"/>
                    <a:pt x="233" y="161"/>
                  </a:cubicBezTo>
                  <a:cubicBezTo>
                    <a:pt x="135" y="187"/>
                    <a:pt x="1" y="125"/>
                    <a:pt x="1" y="187"/>
                  </a:cubicBezTo>
                  <a:cubicBezTo>
                    <a:pt x="28" y="384"/>
                    <a:pt x="233" y="419"/>
                    <a:pt x="233" y="419"/>
                  </a:cubicBezTo>
                  <a:lnTo>
                    <a:pt x="72" y="393"/>
                  </a:lnTo>
                  <a:cubicBezTo>
                    <a:pt x="63" y="598"/>
                    <a:pt x="295" y="651"/>
                    <a:pt x="402" y="687"/>
                  </a:cubicBezTo>
                  <a:cubicBezTo>
                    <a:pt x="500" y="732"/>
                    <a:pt x="795" y="785"/>
                    <a:pt x="902" y="821"/>
                  </a:cubicBezTo>
                  <a:cubicBezTo>
                    <a:pt x="1152" y="910"/>
                    <a:pt x="1437" y="1151"/>
                    <a:pt x="830" y="981"/>
                  </a:cubicBezTo>
                  <a:cubicBezTo>
                    <a:pt x="572" y="910"/>
                    <a:pt x="152" y="803"/>
                    <a:pt x="206" y="937"/>
                  </a:cubicBezTo>
                  <a:cubicBezTo>
                    <a:pt x="322" y="1106"/>
                    <a:pt x="545" y="1106"/>
                    <a:pt x="813" y="1187"/>
                  </a:cubicBezTo>
                  <a:cubicBezTo>
                    <a:pt x="1705" y="1472"/>
                    <a:pt x="1669" y="1552"/>
                    <a:pt x="1981" y="1838"/>
                  </a:cubicBezTo>
                  <a:cubicBezTo>
                    <a:pt x="2329" y="2150"/>
                    <a:pt x="2873" y="2105"/>
                    <a:pt x="2998" y="1882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4" name="Google Shape;1004;p37"/>
          <p:cNvSpPr/>
          <p:nvPr/>
        </p:nvSpPr>
        <p:spPr>
          <a:xfrm rot="5400000">
            <a:off x="7962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7"/>
          <p:cNvSpPr/>
          <p:nvPr/>
        </p:nvSpPr>
        <p:spPr>
          <a:xfrm rot="-5400000" flipH="1">
            <a:off x="723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915;p37">
            <a:extLst>
              <a:ext uri="{FF2B5EF4-FFF2-40B4-BE49-F238E27FC236}">
                <a16:creationId xmlns:a16="http://schemas.microsoft.com/office/drawing/2014/main" id="{19082DE7-79C8-17BE-D399-10C76D8BE2E4}"/>
              </a:ext>
            </a:extLst>
          </p:cNvPr>
          <p:cNvSpPr txBox="1">
            <a:spLocks/>
          </p:cNvSpPr>
          <p:nvPr/>
        </p:nvSpPr>
        <p:spPr>
          <a:xfrm>
            <a:off x="4440085" y="3010168"/>
            <a:ext cx="872144" cy="57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7" name="Google Shape;916;p37">
            <a:extLst>
              <a:ext uri="{FF2B5EF4-FFF2-40B4-BE49-F238E27FC236}">
                <a16:creationId xmlns:a16="http://schemas.microsoft.com/office/drawing/2014/main" id="{638A30D6-300F-4ACB-524A-49CEE6650E39}"/>
              </a:ext>
            </a:extLst>
          </p:cNvPr>
          <p:cNvSpPr txBox="1">
            <a:spLocks/>
          </p:cNvSpPr>
          <p:nvPr/>
        </p:nvSpPr>
        <p:spPr>
          <a:xfrm>
            <a:off x="4177164" y="3587883"/>
            <a:ext cx="23829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US" dirty="0"/>
              <a:t>Results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42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Model</a:t>
            </a:r>
            <a:endParaRPr dirty="0"/>
          </a:p>
        </p:txBody>
      </p:sp>
      <p:sp>
        <p:nvSpPr>
          <p:cNvPr id="1197" name="Google Shape;1197;p42"/>
          <p:cNvSpPr txBox="1">
            <a:spLocks noGrp="1"/>
          </p:cNvSpPr>
          <p:nvPr>
            <p:ph type="subTitle" idx="1"/>
          </p:nvPr>
        </p:nvSpPr>
        <p:spPr>
          <a:xfrm>
            <a:off x="702064" y="1297769"/>
            <a:ext cx="7700778" cy="31450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D" dirty="0">
                <a:latin typeface="+mj-lt"/>
              </a:rPr>
              <a:t>Filter data yang </a:t>
            </a:r>
            <a:r>
              <a:rPr lang="en-ID" dirty="0" err="1">
                <a:latin typeface="+mj-lt"/>
              </a:rPr>
              <a:t>digunakan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adalah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nama</a:t>
            </a:r>
            <a:r>
              <a:rPr lang="en-ID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j</a:t>
            </a:r>
            <a:r>
              <a:rPr lang="en-US" sz="1400" dirty="0" err="1">
                <a:latin typeface="+mj-lt"/>
              </a:rPr>
              <a:t>alan</a:t>
            </a:r>
            <a:r>
              <a:rPr lang="en-US" sz="1400" dirty="0">
                <a:latin typeface="+mj-lt"/>
              </a:rPr>
              <a:t> Raya </a:t>
            </a:r>
            <a:r>
              <a:rPr lang="en-US" sz="1400" dirty="0" err="1">
                <a:latin typeface="+mj-lt"/>
              </a:rPr>
              <a:t>Pajajaran</a:t>
            </a:r>
            <a:r>
              <a:rPr lang="en-US" sz="1400" dirty="0">
                <a:latin typeface="+mj-lt"/>
              </a:rPr>
              <a:t> dan </a:t>
            </a:r>
            <a:r>
              <a:rPr lang="en-US" sz="1400" dirty="0" err="1">
                <a:latin typeface="+mj-lt"/>
              </a:rPr>
              <a:t>hari</a:t>
            </a:r>
            <a:r>
              <a:rPr lang="en-US" sz="1400" dirty="0">
                <a:latin typeface="+mj-lt"/>
              </a:rPr>
              <a:t> weekend</a:t>
            </a:r>
            <a:endParaRPr lang="en-ID" dirty="0">
              <a:latin typeface="+mj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D" dirty="0">
                <a:latin typeface="+mj-lt"/>
              </a:rPr>
              <a:t>Pada machine learning </a:t>
            </a:r>
            <a:r>
              <a:rPr lang="en-ID" dirty="0" err="1">
                <a:latin typeface="+mj-lt"/>
              </a:rPr>
              <a:t>modeling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menggunakan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atribut</a:t>
            </a:r>
            <a:r>
              <a:rPr lang="en-ID" dirty="0">
                <a:latin typeface="+mj-lt"/>
              </a:rPr>
              <a:t> time (ds) dan </a:t>
            </a:r>
            <a:r>
              <a:rPr lang="en-ID" dirty="0" err="1">
                <a:latin typeface="+mj-lt"/>
              </a:rPr>
              <a:t>median_speed_kmh</a:t>
            </a:r>
            <a:r>
              <a:rPr lang="en-ID" dirty="0">
                <a:latin typeface="+mj-lt"/>
              </a:rPr>
              <a:t> (y)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D" dirty="0">
                <a:latin typeface="+mj-lt"/>
              </a:rPr>
              <a:t>Library </a:t>
            </a:r>
            <a:r>
              <a:rPr lang="en-ID" dirty="0" err="1">
                <a:latin typeface="+mj-lt"/>
              </a:rPr>
              <a:t>menggunakan</a:t>
            </a:r>
            <a:r>
              <a:rPr lang="en-ID" dirty="0">
                <a:latin typeface="+mj-lt"/>
              </a:rPr>
              <a:t> </a:t>
            </a:r>
            <a:r>
              <a:rPr lang="en-ID" dirty="0">
                <a:latin typeface="+mj-lt"/>
                <a:hlinkClick r:id="rId3"/>
              </a:rPr>
              <a:t>Neuralprophet</a:t>
            </a:r>
            <a:endParaRPr lang="en-ID" dirty="0">
              <a:latin typeface="+mj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latin typeface="+mj-lt"/>
              </a:rPr>
              <a:t>Frekuensi</a:t>
            </a:r>
            <a:r>
              <a:rPr lang="en-ID" dirty="0">
                <a:latin typeface="+mj-lt"/>
              </a:rPr>
              <a:t> dataset </a:t>
            </a:r>
            <a:r>
              <a:rPr lang="en-ID" dirty="0" err="1">
                <a:latin typeface="+mj-lt"/>
              </a:rPr>
              <a:t>adalah</a:t>
            </a:r>
            <a:r>
              <a:rPr lang="en-ID" dirty="0">
                <a:latin typeface="+mj-lt"/>
              </a:rPr>
              <a:t> ‘1 jam’.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D" dirty="0">
                <a:latin typeface="+mj-lt"/>
              </a:rPr>
              <a:t>Epoch yang </a:t>
            </a:r>
            <a:r>
              <a:rPr lang="en-ID" dirty="0" err="1">
                <a:latin typeface="+mj-lt"/>
              </a:rPr>
              <a:t>digunakan</a:t>
            </a:r>
            <a:r>
              <a:rPr lang="en-ID" dirty="0">
                <a:latin typeface="+mj-lt"/>
              </a:rPr>
              <a:t> 500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latin typeface="+mj-lt"/>
              </a:rPr>
              <a:t>Batch_size</a:t>
            </a:r>
            <a:r>
              <a:rPr lang="en-ID" dirty="0">
                <a:latin typeface="+mj-lt"/>
              </a:rPr>
              <a:t> = 512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D" b="0" i="0" dirty="0" err="1">
                <a:effectLst/>
                <a:latin typeface="+mj-lt"/>
              </a:rPr>
              <a:t>Jumlah</a:t>
            </a:r>
            <a:r>
              <a:rPr lang="en-ID" b="0" i="0" dirty="0">
                <a:effectLst/>
                <a:latin typeface="+mj-lt"/>
              </a:rPr>
              <a:t> of hidden layer = 8 dan Dimension of hidden layers = 4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latin typeface="+mj-lt"/>
              </a:rPr>
              <a:t>learning_rate</a:t>
            </a:r>
            <a:r>
              <a:rPr lang="en-ID" dirty="0">
                <a:latin typeface="+mj-lt"/>
              </a:rPr>
              <a:t>=0.01</a:t>
            </a:r>
          </a:p>
        </p:txBody>
      </p:sp>
      <p:sp>
        <p:nvSpPr>
          <p:cNvPr id="1218" name="Google Shape;1218;p42"/>
          <p:cNvSpPr/>
          <p:nvPr/>
        </p:nvSpPr>
        <p:spPr>
          <a:xfrm>
            <a:off x="724436" y="4442797"/>
            <a:ext cx="7717500" cy="59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42"/>
          <p:cNvSpPr/>
          <p:nvPr/>
        </p:nvSpPr>
        <p:spPr>
          <a:xfrm rot="5400000">
            <a:off x="7962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2"/>
          <p:cNvSpPr/>
          <p:nvPr/>
        </p:nvSpPr>
        <p:spPr>
          <a:xfrm rot="-5400000" flipH="1">
            <a:off x="723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224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A767-F4EA-5140-4225-EB21FC4BA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3996A1-936B-050C-6DFB-07D6173A2CF4}"/>
              </a:ext>
            </a:extLst>
          </p:cNvPr>
          <p:cNvSpPr/>
          <p:nvPr/>
        </p:nvSpPr>
        <p:spPr>
          <a:xfrm>
            <a:off x="-2759" y="289371"/>
            <a:ext cx="9144000" cy="45656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1388;p46">
            <a:extLst>
              <a:ext uri="{FF2B5EF4-FFF2-40B4-BE49-F238E27FC236}">
                <a16:creationId xmlns:a16="http://schemas.microsoft.com/office/drawing/2014/main" id="{BDE30856-8296-D933-EF36-B989255E0AAA}"/>
              </a:ext>
            </a:extLst>
          </p:cNvPr>
          <p:cNvSpPr txBox="1">
            <a:spLocks/>
          </p:cNvSpPr>
          <p:nvPr/>
        </p:nvSpPr>
        <p:spPr>
          <a:xfrm>
            <a:off x="913358" y="288495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ammersmith One"/>
              <a:buNone/>
              <a:defRPr sz="35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ID" dirty="0"/>
              <a:t>Training dan Validation Loss</a:t>
            </a:r>
          </a:p>
        </p:txBody>
      </p:sp>
      <p:sp>
        <p:nvSpPr>
          <p:cNvPr id="8" name="Google Shape;2659;p61">
            <a:extLst>
              <a:ext uri="{FF2B5EF4-FFF2-40B4-BE49-F238E27FC236}">
                <a16:creationId xmlns:a16="http://schemas.microsoft.com/office/drawing/2014/main" id="{CB86FEA0-4776-A45E-8E12-AA0ADB683661}"/>
              </a:ext>
            </a:extLst>
          </p:cNvPr>
          <p:cNvSpPr txBox="1">
            <a:spLocks/>
          </p:cNvSpPr>
          <p:nvPr/>
        </p:nvSpPr>
        <p:spPr>
          <a:xfrm>
            <a:off x="644604" y="3797974"/>
            <a:ext cx="8094794" cy="1056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dirty="0" err="1"/>
              <a:t>Grafik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yang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bagus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train dan validation loss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jauh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. Nilai Loss </a:t>
            </a:r>
            <a:r>
              <a:rPr lang="en-ID" dirty="0" err="1"/>
              <a:t>menurun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3.8 </a:t>
            </a:r>
            <a:r>
              <a:rPr lang="en-ID" dirty="0" err="1"/>
              <a:t>dari</a:t>
            </a:r>
            <a:r>
              <a:rPr lang="en-ID" dirty="0"/>
              <a:t> epoch 50 dan </a:t>
            </a:r>
            <a:r>
              <a:rPr lang="en-ID" dirty="0" err="1"/>
              <a:t>stabil</a:t>
            </a:r>
            <a:r>
              <a:rPr lang="en-ID" dirty="0"/>
              <a:t> </a:t>
            </a:r>
            <a:r>
              <a:rPr lang="en-ID" dirty="0" err="1"/>
              <a:t>sampai</a:t>
            </a:r>
            <a:r>
              <a:rPr lang="en-ID" dirty="0"/>
              <a:t> epoch 500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E36551-A17F-1AC7-D31D-4150A8FF0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59" y="1012330"/>
            <a:ext cx="6325025" cy="278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9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A767-F4EA-5140-4225-EB21FC4BA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3996A1-936B-050C-6DFB-07D6173A2CF4}"/>
              </a:ext>
            </a:extLst>
          </p:cNvPr>
          <p:cNvSpPr/>
          <p:nvPr/>
        </p:nvSpPr>
        <p:spPr>
          <a:xfrm>
            <a:off x="-2759" y="289371"/>
            <a:ext cx="9144000" cy="45656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Google Shape;1388;p46">
            <a:extLst>
              <a:ext uri="{FF2B5EF4-FFF2-40B4-BE49-F238E27FC236}">
                <a16:creationId xmlns:a16="http://schemas.microsoft.com/office/drawing/2014/main" id="{BDE30856-8296-D933-EF36-B989255E0AAA}"/>
              </a:ext>
            </a:extLst>
          </p:cNvPr>
          <p:cNvSpPr txBox="1">
            <a:spLocks/>
          </p:cNvSpPr>
          <p:nvPr/>
        </p:nvSpPr>
        <p:spPr>
          <a:xfrm>
            <a:off x="913358" y="288495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ammersmith One"/>
              <a:buNone/>
              <a:defRPr sz="35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n-ID" dirty="0"/>
          </a:p>
        </p:txBody>
      </p:sp>
      <p:sp>
        <p:nvSpPr>
          <p:cNvPr id="8" name="Google Shape;2659;p61">
            <a:extLst>
              <a:ext uri="{FF2B5EF4-FFF2-40B4-BE49-F238E27FC236}">
                <a16:creationId xmlns:a16="http://schemas.microsoft.com/office/drawing/2014/main" id="{CB86FEA0-4776-A45E-8E12-AA0ADB683661}"/>
              </a:ext>
            </a:extLst>
          </p:cNvPr>
          <p:cNvSpPr txBox="1">
            <a:spLocks/>
          </p:cNvSpPr>
          <p:nvPr/>
        </p:nvSpPr>
        <p:spPr>
          <a:xfrm>
            <a:off x="644604" y="3797974"/>
            <a:ext cx="8094794" cy="1056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dirty="0" err="1"/>
              <a:t>Grafik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data </a:t>
            </a:r>
            <a:r>
              <a:rPr lang="en-ID" dirty="0" err="1"/>
              <a:t>aktual</a:t>
            </a:r>
            <a:r>
              <a:rPr lang="en-ID" dirty="0"/>
              <a:t> dan data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neuralprophet</a:t>
            </a:r>
            <a:r>
              <a:rPr lang="en-ID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D1C2B5-F772-AFD9-BE60-DF4656576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874" y="542828"/>
            <a:ext cx="4398254" cy="325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69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6" name="Google Shape;2556;p60"/>
          <p:cNvSpPr txBox="1">
            <a:spLocks noGrp="1"/>
          </p:cNvSpPr>
          <p:nvPr>
            <p:ph type="title"/>
          </p:nvPr>
        </p:nvSpPr>
        <p:spPr>
          <a:xfrm>
            <a:off x="715562" y="2293638"/>
            <a:ext cx="4732200" cy="19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Evaluation</a:t>
            </a:r>
          </a:p>
        </p:txBody>
      </p:sp>
      <p:sp>
        <p:nvSpPr>
          <p:cNvPr id="2557" name="Google Shape;2557;p60"/>
          <p:cNvSpPr txBox="1">
            <a:spLocks noGrp="1"/>
          </p:cNvSpPr>
          <p:nvPr>
            <p:ph type="title" idx="2"/>
          </p:nvPr>
        </p:nvSpPr>
        <p:spPr>
          <a:xfrm>
            <a:off x="715975" y="542100"/>
            <a:ext cx="1799400" cy="12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558" name="Google Shape;2558;p60"/>
          <p:cNvGrpSpPr/>
          <p:nvPr/>
        </p:nvGrpSpPr>
        <p:grpSpPr>
          <a:xfrm>
            <a:off x="5136371" y="771089"/>
            <a:ext cx="4021654" cy="3945123"/>
            <a:chOff x="4703025" y="284899"/>
            <a:chExt cx="5615266" cy="5508409"/>
          </a:xfrm>
        </p:grpSpPr>
        <p:sp>
          <p:nvSpPr>
            <p:cNvPr id="2559" name="Google Shape;2559;p60"/>
            <p:cNvSpPr/>
            <p:nvPr/>
          </p:nvSpPr>
          <p:spPr>
            <a:xfrm rot="-1855420" flipH="1">
              <a:off x="4762896" y="2752734"/>
              <a:ext cx="5495524" cy="1753110"/>
            </a:xfrm>
            <a:custGeom>
              <a:avLst/>
              <a:gdLst/>
              <a:ahLst/>
              <a:cxnLst/>
              <a:rect l="l" t="t" r="r" b="b"/>
              <a:pathLst>
                <a:path w="13052" h="6924" extrusionOk="0">
                  <a:moveTo>
                    <a:pt x="6531" y="1"/>
                  </a:moveTo>
                  <a:cubicBezTo>
                    <a:pt x="2926" y="1"/>
                    <a:pt x="0" y="1553"/>
                    <a:pt x="0" y="3462"/>
                  </a:cubicBezTo>
                  <a:cubicBezTo>
                    <a:pt x="0" y="5371"/>
                    <a:pt x="2926" y="6924"/>
                    <a:pt x="6531" y="6924"/>
                  </a:cubicBezTo>
                  <a:cubicBezTo>
                    <a:pt x="10135" y="6924"/>
                    <a:pt x="13052" y="5371"/>
                    <a:pt x="13052" y="3462"/>
                  </a:cubicBezTo>
                  <a:cubicBezTo>
                    <a:pt x="13052" y="1553"/>
                    <a:pt x="10135" y="1"/>
                    <a:pt x="6531" y="1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0" name="Google Shape;2560;p60"/>
            <p:cNvGrpSpPr/>
            <p:nvPr/>
          </p:nvGrpSpPr>
          <p:grpSpPr>
            <a:xfrm>
              <a:off x="5229247" y="284899"/>
              <a:ext cx="4649252" cy="4840683"/>
              <a:chOff x="11418102" y="1254150"/>
              <a:chExt cx="898893" cy="935904"/>
            </a:xfrm>
          </p:grpSpPr>
          <p:sp>
            <p:nvSpPr>
              <p:cNvPr id="2561" name="Google Shape;2561;p60"/>
              <p:cNvSpPr/>
              <p:nvPr/>
            </p:nvSpPr>
            <p:spPr>
              <a:xfrm>
                <a:off x="12029825" y="1514264"/>
                <a:ext cx="240699" cy="308939"/>
              </a:xfrm>
              <a:custGeom>
                <a:avLst/>
                <a:gdLst/>
                <a:ahLst/>
                <a:cxnLst/>
                <a:rect l="l" t="t" r="r" b="b"/>
                <a:pathLst>
                  <a:path w="5827" h="7479" extrusionOk="0">
                    <a:moveTo>
                      <a:pt x="4224" y="1"/>
                    </a:moveTo>
                    <a:cubicBezTo>
                      <a:pt x="3829" y="1"/>
                      <a:pt x="3384" y="129"/>
                      <a:pt x="2909" y="403"/>
                    </a:cubicBezTo>
                    <a:cubicBezTo>
                      <a:pt x="1303" y="1331"/>
                      <a:pt x="1" y="3579"/>
                      <a:pt x="1" y="5417"/>
                    </a:cubicBezTo>
                    <a:cubicBezTo>
                      <a:pt x="1" y="6354"/>
                      <a:pt x="331" y="6996"/>
                      <a:pt x="866" y="7299"/>
                    </a:cubicBezTo>
                    <a:lnTo>
                      <a:pt x="875" y="7308"/>
                    </a:lnTo>
                    <a:cubicBezTo>
                      <a:pt x="1084" y="7417"/>
                      <a:pt x="1309" y="7479"/>
                      <a:pt x="1564" y="7479"/>
                    </a:cubicBezTo>
                    <a:cubicBezTo>
                      <a:pt x="1581" y="7479"/>
                      <a:pt x="1598" y="7478"/>
                      <a:pt x="1616" y="7478"/>
                    </a:cubicBezTo>
                    <a:cubicBezTo>
                      <a:pt x="2008" y="7478"/>
                      <a:pt x="2445" y="7353"/>
                      <a:pt x="2909" y="7076"/>
                    </a:cubicBezTo>
                    <a:cubicBezTo>
                      <a:pt x="4515" y="6148"/>
                      <a:pt x="5826" y="3909"/>
                      <a:pt x="5826" y="2063"/>
                    </a:cubicBezTo>
                    <a:cubicBezTo>
                      <a:pt x="5826" y="1527"/>
                      <a:pt x="5710" y="1081"/>
                      <a:pt x="5514" y="742"/>
                    </a:cubicBezTo>
                    <a:cubicBezTo>
                      <a:pt x="5398" y="546"/>
                      <a:pt x="5255" y="377"/>
                      <a:pt x="5077" y="261"/>
                    </a:cubicBezTo>
                    <a:cubicBezTo>
                      <a:pt x="5006" y="207"/>
                      <a:pt x="4925" y="162"/>
                      <a:pt x="4836" y="127"/>
                    </a:cubicBezTo>
                    <a:lnTo>
                      <a:pt x="4836" y="118"/>
                    </a:lnTo>
                    <a:cubicBezTo>
                      <a:pt x="4650" y="41"/>
                      <a:pt x="4445" y="1"/>
                      <a:pt x="4224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60"/>
              <p:cNvSpPr/>
              <p:nvPr/>
            </p:nvSpPr>
            <p:spPr>
              <a:xfrm>
                <a:off x="12029825" y="1514264"/>
                <a:ext cx="242516" cy="320340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755" extrusionOk="0">
                    <a:moveTo>
                      <a:pt x="4224" y="1"/>
                    </a:moveTo>
                    <a:cubicBezTo>
                      <a:pt x="3829" y="1"/>
                      <a:pt x="3384" y="129"/>
                      <a:pt x="2909" y="403"/>
                    </a:cubicBezTo>
                    <a:cubicBezTo>
                      <a:pt x="1303" y="1331"/>
                      <a:pt x="1" y="3579"/>
                      <a:pt x="1" y="5417"/>
                    </a:cubicBezTo>
                    <a:cubicBezTo>
                      <a:pt x="1" y="6354"/>
                      <a:pt x="331" y="6996"/>
                      <a:pt x="866" y="7299"/>
                    </a:cubicBezTo>
                    <a:lnTo>
                      <a:pt x="875" y="7308"/>
                    </a:lnTo>
                    <a:lnTo>
                      <a:pt x="1669" y="7754"/>
                    </a:lnTo>
                    <a:lnTo>
                      <a:pt x="1616" y="7478"/>
                    </a:lnTo>
                    <a:lnTo>
                      <a:pt x="1312" y="6006"/>
                    </a:lnTo>
                    <a:lnTo>
                      <a:pt x="2294" y="2937"/>
                    </a:lnTo>
                    <a:lnTo>
                      <a:pt x="3828" y="1278"/>
                    </a:lnTo>
                    <a:lnTo>
                      <a:pt x="4997" y="805"/>
                    </a:lnTo>
                    <a:lnTo>
                      <a:pt x="5514" y="742"/>
                    </a:lnTo>
                    <a:lnTo>
                      <a:pt x="5871" y="698"/>
                    </a:lnTo>
                    <a:lnTo>
                      <a:pt x="5077" y="261"/>
                    </a:lnTo>
                    <a:lnTo>
                      <a:pt x="4836" y="127"/>
                    </a:lnTo>
                    <a:lnTo>
                      <a:pt x="4836" y="118"/>
                    </a:lnTo>
                    <a:cubicBezTo>
                      <a:pt x="4650" y="41"/>
                      <a:pt x="4445" y="1"/>
                      <a:pt x="42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60"/>
              <p:cNvSpPr/>
              <p:nvPr/>
            </p:nvSpPr>
            <p:spPr>
              <a:xfrm>
                <a:off x="12067415" y="1535744"/>
                <a:ext cx="240699" cy="309021"/>
              </a:xfrm>
              <a:custGeom>
                <a:avLst/>
                <a:gdLst/>
                <a:ahLst/>
                <a:cxnLst/>
                <a:rect l="l" t="t" r="r" b="b"/>
                <a:pathLst>
                  <a:path w="5827" h="7481" extrusionOk="0">
                    <a:moveTo>
                      <a:pt x="4224" y="1"/>
                    </a:moveTo>
                    <a:cubicBezTo>
                      <a:pt x="3831" y="1"/>
                      <a:pt x="3388" y="129"/>
                      <a:pt x="2918" y="401"/>
                    </a:cubicBezTo>
                    <a:cubicBezTo>
                      <a:pt x="1303" y="1329"/>
                      <a:pt x="1" y="3577"/>
                      <a:pt x="1" y="5423"/>
                    </a:cubicBezTo>
                    <a:cubicBezTo>
                      <a:pt x="1" y="6725"/>
                      <a:pt x="655" y="7481"/>
                      <a:pt x="1610" y="7481"/>
                    </a:cubicBezTo>
                    <a:cubicBezTo>
                      <a:pt x="2003" y="7481"/>
                      <a:pt x="2447" y="7353"/>
                      <a:pt x="2918" y="7083"/>
                    </a:cubicBezTo>
                    <a:cubicBezTo>
                      <a:pt x="4524" y="6155"/>
                      <a:pt x="5826" y="3907"/>
                      <a:pt x="5826" y="2060"/>
                    </a:cubicBezTo>
                    <a:cubicBezTo>
                      <a:pt x="5826" y="754"/>
                      <a:pt x="5174" y="1"/>
                      <a:pt x="4224" y="1"/>
                    </a:cubicBezTo>
                    <a:close/>
                  </a:path>
                </a:pathLst>
              </a:custGeom>
              <a:solidFill>
                <a:srgbClr val="1317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60"/>
              <p:cNvSpPr/>
              <p:nvPr/>
            </p:nvSpPr>
            <p:spPr>
              <a:xfrm>
                <a:off x="12098767" y="1567013"/>
                <a:ext cx="177994" cy="246193"/>
              </a:xfrm>
              <a:custGeom>
                <a:avLst/>
                <a:gdLst/>
                <a:ahLst/>
                <a:cxnLst/>
                <a:rect l="l" t="t" r="r" b="b"/>
                <a:pathLst>
                  <a:path w="4309" h="5960" extrusionOk="0">
                    <a:moveTo>
                      <a:pt x="3462" y="1"/>
                    </a:moveTo>
                    <a:cubicBezTo>
                      <a:pt x="3194" y="1"/>
                      <a:pt x="2873" y="108"/>
                      <a:pt x="2534" y="295"/>
                    </a:cubicBezTo>
                    <a:cubicBezTo>
                      <a:pt x="1160" y="1089"/>
                      <a:pt x="0" y="3087"/>
                      <a:pt x="0" y="4666"/>
                    </a:cubicBezTo>
                    <a:cubicBezTo>
                      <a:pt x="0" y="5050"/>
                      <a:pt x="89" y="5960"/>
                      <a:pt x="848" y="5960"/>
                    </a:cubicBezTo>
                    <a:cubicBezTo>
                      <a:pt x="1115" y="5960"/>
                      <a:pt x="1436" y="5862"/>
                      <a:pt x="1775" y="5665"/>
                    </a:cubicBezTo>
                    <a:cubicBezTo>
                      <a:pt x="3149" y="4871"/>
                      <a:pt x="4309" y="2873"/>
                      <a:pt x="4309" y="1303"/>
                    </a:cubicBezTo>
                    <a:cubicBezTo>
                      <a:pt x="4309" y="911"/>
                      <a:pt x="4229" y="1"/>
                      <a:pt x="3462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60"/>
              <p:cNvSpPr/>
              <p:nvPr/>
            </p:nvSpPr>
            <p:spPr>
              <a:xfrm>
                <a:off x="12109425" y="1577340"/>
                <a:ext cx="157051" cy="225580"/>
              </a:xfrm>
              <a:custGeom>
                <a:avLst/>
                <a:gdLst/>
                <a:ahLst/>
                <a:cxnLst/>
                <a:rect l="l" t="t" r="r" b="b"/>
                <a:pathLst>
                  <a:path w="3802" h="5461" extrusionOk="0">
                    <a:moveTo>
                      <a:pt x="3204" y="0"/>
                    </a:moveTo>
                    <a:cubicBezTo>
                      <a:pt x="2980" y="0"/>
                      <a:pt x="2704" y="99"/>
                      <a:pt x="2401" y="268"/>
                    </a:cubicBezTo>
                    <a:cubicBezTo>
                      <a:pt x="2142" y="420"/>
                      <a:pt x="1892" y="607"/>
                      <a:pt x="1660" y="839"/>
                    </a:cubicBezTo>
                    <a:cubicBezTo>
                      <a:pt x="929" y="1544"/>
                      <a:pt x="340" y="2570"/>
                      <a:pt x="108" y="3551"/>
                    </a:cubicBezTo>
                    <a:cubicBezTo>
                      <a:pt x="37" y="3845"/>
                      <a:pt x="1" y="4140"/>
                      <a:pt x="1" y="4416"/>
                    </a:cubicBezTo>
                    <a:cubicBezTo>
                      <a:pt x="1" y="4809"/>
                      <a:pt x="72" y="5460"/>
                      <a:pt x="590" y="5460"/>
                    </a:cubicBezTo>
                    <a:cubicBezTo>
                      <a:pt x="813" y="5460"/>
                      <a:pt x="1089" y="5371"/>
                      <a:pt x="1393" y="5192"/>
                    </a:cubicBezTo>
                    <a:cubicBezTo>
                      <a:pt x="2695" y="4443"/>
                      <a:pt x="3801" y="2543"/>
                      <a:pt x="3801" y="1053"/>
                    </a:cubicBezTo>
                    <a:cubicBezTo>
                      <a:pt x="3801" y="661"/>
                      <a:pt x="3721" y="0"/>
                      <a:pt x="32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60"/>
              <p:cNvSpPr/>
              <p:nvPr/>
            </p:nvSpPr>
            <p:spPr>
              <a:xfrm>
                <a:off x="12111283" y="1577340"/>
                <a:ext cx="155192" cy="225580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5461" extrusionOk="0">
                    <a:moveTo>
                      <a:pt x="3159" y="0"/>
                    </a:moveTo>
                    <a:cubicBezTo>
                      <a:pt x="3087" y="0"/>
                      <a:pt x="3016" y="9"/>
                      <a:pt x="2935" y="27"/>
                    </a:cubicBezTo>
                    <a:cubicBezTo>
                      <a:pt x="2971" y="206"/>
                      <a:pt x="2980" y="384"/>
                      <a:pt x="2980" y="536"/>
                    </a:cubicBezTo>
                    <a:cubicBezTo>
                      <a:pt x="2980" y="2025"/>
                      <a:pt x="1883" y="3926"/>
                      <a:pt x="580" y="4675"/>
                    </a:cubicBezTo>
                    <a:cubicBezTo>
                      <a:pt x="375" y="4800"/>
                      <a:pt x="179" y="4871"/>
                      <a:pt x="0" y="4916"/>
                    </a:cubicBezTo>
                    <a:cubicBezTo>
                      <a:pt x="72" y="5201"/>
                      <a:pt x="223" y="5460"/>
                      <a:pt x="545" y="5460"/>
                    </a:cubicBezTo>
                    <a:cubicBezTo>
                      <a:pt x="768" y="5460"/>
                      <a:pt x="1044" y="5371"/>
                      <a:pt x="1348" y="5192"/>
                    </a:cubicBezTo>
                    <a:cubicBezTo>
                      <a:pt x="2650" y="4443"/>
                      <a:pt x="3756" y="2543"/>
                      <a:pt x="3756" y="1053"/>
                    </a:cubicBezTo>
                    <a:cubicBezTo>
                      <a:pt x="3756" y="661"/>
                      <a:pt x="3676" y="0"/>
                      <a:pt x="31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60"/>
              <p:cNvSpPr/>
              <p:nvPr/>
            </p:nvSpPr>
            <p:spPr>
              <a:xfrm>
                <a:off x="12113845" y="1611956"/>
                <a:ext cx="100295" cy="129416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3133" extrusionOk="0">
                    <a:moveTo>
                      <a:pt x="1553" y="1"/>
                    </a:moveTo>
                    <a:cubicBezTo>
                      <a:pt x="822" y="706"/>
                      <a:pt x="233" y="1732"/>
                      <a:pt x="1" y="2713"/>
                    </a:cubicBezTo>
                    <a:lnTo>
                      <a:pt x="831" y="3132"/>
                    </a:lnTo>
                    <a:lnTo>
                      <a:pt x="804" y="3034"/>
                    </a:lnTo>
                    <a:lnTo>
                      <a:pt x="688" y="2463"/>
                    </a:lnTo>
                    <a:lnTo>
                      <a:pt x="1063" y="1295"/>
                    </a:lnTo>
                    <a:lnTo>
                      <a:pt x="1651" y="661"/>
                    </a:lnTo>
                    <a:lnTo>
                      <a:pt x="2097" y="483"/>
                    </a:lnTo>
                    <a:lnTo>
                      <a:pt x="2294" y="456"/>
                    </a:lnTo>
                    <a:lnTo>
                      <a:pt x="2427" y="438"/>
                    </a:lnTo>
                    <a:lnTo>
                      <a:pt x="2383" y="420"/>
                    </a:lnTo>
                    <a:lnTo>
                      <a:pt x="1553" y="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60"/>
              <p:cNvSpPr/>
              <p:nvPr/>
            </p:nvSpPr>
            <p:spPr>
              <a:xfrm>
                <a:off x="12135985" y="1627157"/>
                <a:ext cx="92157" cy="118181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861" extrusionOk="0">
                    <a:moveTo>
                      <a:pt x="1614" y="1"/>
                    </a:moveTo>
                    <a:cubicBezTo>
                      <a:pt x="1464" y="1"/>
                      <a:pt x="1295" y="49"/>
                      <a:pt x="1115" y="150"/>
                    </a:cubicBezTo>
                    <a:cubicBezTo>
                      <a:pt x="500" y="507"/>
                      <a:pt x="0" y="1364"/>
                      <a:pt x="0" y="2077"/>
                    </a:cubicBezTo>
                    <a:cubicBezTo>
                      <a:pt x="0" y="2576"/>
                      <a:pt x="251" y="2861"/>
                      <a:pt x="615" y="2861"/>
                    </a:cubicBezTo>
                    <a:cubicBezTo>
                      <a:pt x="766" y="2861"/>
                      <a:pt x="936" y="2812"/>
                      <a:pt x="1115" y="2711"/>
                    </a:cubicBezTo>
                    <a:cubicBezTo>
                      <a:pt x="1731" y="2354"/>
                      <a:pt x="2230" y="1497"/>
                      <a:pt x="2230" y="793"/>
                    </a:cubicBezTo>
                    <a:cubicBezTo>
                      <a:pt x="2230" y="287"/>
                      <a:pt x="1980" y="1"/>
                      <a:pt x="1614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60"/>
              <p:cNvSpPr/>
              <p:nvPr/>
            </p:nvSpPr>
            <p:spPr>
              <a:xfrm>
                <a:off x="12148130" y="1641863"/>
                <a:ext cx="71173" cy="93603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2266" extrusionOk="0">
                    <a:moveTo>
                      <a:pt x="1236" y="0"/>
                    </a:moveTo>
                    <a:cubicBezTo>
                      <a:pt x="1121" y="0"/>
                      <a:pt x="993" y="36"/>
                      <a:pt x="857" y="116"/>
                    </a:cubicBezTo>
                    <a:cubicBezTo>
                      <a:pt x="384" y="392"/>
                      <a:pt x="1" y="1043"/>
                      <a:pt x="1" y="1588"/>
                    </a:cubicBezTo>
                    <a:cubicBezTo>
                      <a:pt x="1" y="1855"/>
                      <a:pt x="99" y="2051"/>
                      <a:pt x="250" y="2132"/>
                    </a:cubicBezTo>
                    <a:lnTo>
                      <a:pt x="259" y="2141"/>
                    </a:lnTo>
                    <a:lnTo>
                      <a:pt x="491" y="2266"/>
                    </a:lnTo>
                    <a:lnTo>
                      <a:pt x="473" y="2185"/>
                    </a:lnTo>
                    <a:lnTo>
                      <a:pt x="384" y="1757"/>
                    </a:lnTo>
                    <a:lnTo>
                      <a:pt x="670" y="856"/>
                    </a:lnTo>
                    <a:lnTo>
                      <a:pt x="1125" y="374"/>
                    </a:lnTo>
                    <a:lnTo>
                      <a:pt x="1464" y="232"/>
                    </a:lnTo>
                    <a:lnTo>
                      <a:pt x="1615" y="214"/>
                    </a:lnTo>
                    <a:lnTo>
                      <a:pt x="1722" y="205"/>
                    </a:lnTo>
                    <a:lnTo>
                      <a:pt x="1490" y="80"/>
                    </a:lnTo>
                    <a:lnTo>
                      <a:pt x="1419" y="35"/>
                    </a:lnTo>
                    <a:cubicBezTo>
                      <a:pt x="1363" y="12"/>
                      <a:pt x="1302" y="0"/>
                      <a:pt x="1236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60"/>
              <p:cNvSpPr/>
              <p:nvPr/>
            </p:nvSpPr>
            <p:spPr>
              <a:xfrm>
                <a:off x="12159200" y="1648141"/>
                <a:ext cx="70429" cy="90422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2189" extrusionOk="0">
                    <a:moveTo>
                      <a:pt x="1234" y="0"/>
                    </a:moveTo>
                    <a:cubicBezTo>
                      <a:pt x="1120" y="0"/>
                      <a:pt x="992" y="37"/>
                      <a:pt x="857" y="115"/>
                    </a:cubicBezTo>
                    <a:cubicBezTo>
                      <a:pt x="384" y="392"/>
                      <a:pt x="0" y="1043"/>
                      <a:pt x="0" y="1587"/>
                    </a:cubicBezTo>
                    <a:cubicBezTo>
                      <a:pt x="0" y="1966"/>
                      <a:pt x="192" y="2188"/>
                      <a:pt x="472" y="2188"/>
                    </a:cubicBezTo>
                    <a:cubicBezTo>
                      <a:pt x="587" y="2188"/>
                      <a:pt x="718" y="2150"/>
                      <a:pt x="857" y="2069"/>
                    </a:cubicBezTo>
                    <a:cubicBezTo>
                      <a:pt x="1321" y="1801"/>
                      <a:pt x="1704" y="1141"/>
                      <a:pt x="1704" y="606"/>
                    </a:cubicBezTo>
                    <a:cubicBezTo>
                      <a:pt x="1704" y="220"/>
                      <a:pt x="1511" y="0"/>
                      <a:pt x="1234" y="0"/>
                    </a:cubicBezTo>
                    <a:close/>
                  </a:path>
                </a:pathLst>
              </a:custGeom>
              <a:solidFill>
                <a:srgbClr val="1317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60"/>
              <p:cNvSpPr/>
              <p:nvPr/>
            </p:nvSpPr>
            <p:spPr>
              <a:xfrm>
                <a:off x="11960181" y="1680155"/>
                <a:ext cx="98436" cy="119420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2891" extrusionOk="0">
                    <a:moveTo>
                      <a:pt x="2383" y="0"/>
                    </a:moveTo>
                    <a:lnTo>
                      <a:pt x="1" y="1374"/>
                    </a:lnTo>
                    <a:lnTo>
                      <a:pt x="429" y="2891"/>
                    </a:lnTo>
                    <a:lnTo>
                      <a:pt x="1946" y="2016"/>
                    </a:lnTo>
                    <a:lnTo>
                      <a:pt x="2383" y="0"/>
                    </a:lnTo>
                    <a:close/>
                  </a:path>
                </a:pathLst>
              </a:custGeom>
              <a:solidFill>
                <a:srgbClr val="1317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60"/>
              <p:cNvSpPr/>
              <p:nvPr/>
            </p:nvSpPr>
            <p:spPr>
              <a:xfrm>
                <a:off x="11879879" y="1692299"/>
                <a:ext cx="98064" cy="107276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2597" extrusionOk="0">
                    <a:moveTo>
                      <a:pt x="0" y="1"/>
                    </a:moveTo>
                    <a:lnTo>
                      <a:pt x="428" y="1517"/>
                    </a:lnTo>
                    <a:lnTo>
                      <a:pt x="2373" y="2597"/>
                    </a:lnTo>
                    <a:lnTo>
                      <a:pt x="1945" y="108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60"/>
              <p:cNvSpPr/>
              <p:nvPr/>
            </p:nvSpPr>
            <p:spPr>
              <a:xfrm>
                <a:off x="11879879" y="1635543"/>
                <a:ext cx="178738" cy="101410"/>
              </a:xfrm>
              <a:custGeom>
                <a:avLst/>
                <a:gdLst/>
                <a:ahLst/>
                <a:cxnLst/>
                <a:rect l="l" t="t" r="r" b="b"/>
                <a:pathLst>
                  <a:path w="4327" h="2455" extrusionOk="0">
                    <a:moveTo>
                      <a:pt x="2382" y="1"/>
                    </a:moveTo>
                    <a:lnTo>
                      <a:pt x="0" y="1375"/>
                    </a:lnTo>
                    <a:lnTo>
                      <a:pt x="1945" y="2454"/>
                    </a:lnTo>
                    <a:lnTo>
                      <a:pt x="4327" y="1080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60"/>
              <p:cNvSpPr/>
              <p:nvPr/>
            </p:nvSpPr>
            <p:spPr>
              <a:xfrm>
                <a:off x="12111283" y="1656568"/>
                <a:ext cx="155192" cy="106160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2570" extrusionOk="0">
                    <a:moveTo>
                      <a:pt x="3331" y="0"/>
                    </a:moveTo>
                    <a:cubicBezTo>
                      <a:pt x="3311" y="0"/>
                      <a:pt x="3292" y="3"/>
                      <a:pt x="3274" y="9"/>
                    </a:cubicBezTo>
                    <a:lnTo>
                      <a:pt x="3257" y="27"/>
                    </a:lnTo>
                    <a:lnTo>
                      <a:pt x="0" y="1874"/>
                    </a:lnTo>
                    <a:lnTo>
                      <a:pt x="36" y="1874"/>
                    </a:lnTo>
                    <a:lnTo>
                      <a:pt x="90" y="1883"/>
                    </a:lnTo>
                    <a:lnTo>
                      <a:pt x="206" y="1927"/>
                    </a:lnTo>
                    <a:lnTo>
                      <a:pt x="357" y="2097"/>
                    </a:lnTo>
                    <a:lnTo>
                      <a:pt x="455" y="2391"/>
                    </a:lnTo>
                    <a:lnTo>
                      <a:pt x="420" y="2543"/>
                    </a:lnTo>
                    <a:lnTo>
                      <a:pt x="420" y="2570"/>
                    </a:lnTo>
                    <a:lnTo>
                      <a:pt x="3667" y="723"/>
                    </a:lnTo>
                    <a:lnTo>
                      <a:pt x="3667" y="714"/>
                    </a:lnTo>
                    <a:cubicBezTo>
                      <a:pt x="3721" y="687"/>
                      <a:pt x="3756" y="625"/>
                      <a:pt x="3756" y="536"/>
                    </a:cubicBezTo>
                    <a:cubicBezTo>
                      <a:pt x="3756" y="348"/>
                      <a:pt x="3622" y="134"/>
                      <a:pt x="3471" y="36"/>
                    </a:cubicBezTo>
                    <a:cubicBezTo>
                      <a:pt x="3417" y="12"/>
                      <a:pt x="3372" y="0"/>
                      <a:pt x="3331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60"/>
              <p:cNvSpPr/>
              <p:nvPr/>
            </p:nvSpPr>
            <p:spPr>
              <a:xfrm>
                <a:off x="12111283" y="1656568"/>
                <a:ext cx="155192" cy="82202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1990" extrusionOk="0">
                    <a:moveTo>
                      <a:pt x="3331" y="0"/>
                    </a:moveTo>
                    <a:cubicBezTo>
                      <a:pt x="3311" y="0"/>
                      <a:pt x="3292" y="3"/>
                      <a:pt x="3274" y="9"/>
                    </a:cubicBezTo>
                    <a:lnTo>
                      <a:pt x="3257" y="27"/>
                    </a:lnTo>
                    <a:lnTo>
                      <a:pt x="0" y="1874"/>
                    </a:lnTo>
                    <a:lnTo>
                      <a:pt x="36" y="1874"/>
                    </a:lnTo>
                    <a:lnTo>
                      <a:pt x="90" y="1883"/>
                    </a:lnTo>
                    <a:lnTo>
                      <a:pt x="206" y="1927"/>
                    </a:lnTo>
                    <a:lnTo>
                      <a:pt x="259" y="1990"/>
                    </a:lnTo>
                    <a:lnTo>
                      <a:pt x="3257" y="286"/>
                    </a:lnTo>
                    <a:lnTo>
                      <a:pt x="3274" y="268"/>
                    </a:lnTo>
                    <a:cubicBezTo>
                      <a:pt x="3292" y="262"/>
                      <a:pt x="3311" y="259"/>
                      <a:pt x="3331" y="259"/>
                    </a:cubicBezTo>
                    <a:cubicBezTo>
                      <a:pt x="3372" y="259"/>
                      <a:pt x="3417" y="271"/>
                      <a:pt x="3471" y="295"/>
                    </a:cubicBezTo>
                    <a:cubicBezTo>
                      <a:pt x="3587" y="366"/>
                      <a:pt x="3685" y="509"/>
                      <a:pt x="3729" y="652"/>
                    </a:cubicBezTo>
                    <a:cubicBezTo>
                      <a:pt x="3747" y="616"/>
                      <a:pt x="3756" y="580"/>
                      <a:pt x="3756" y="536"/>
                    </a:cubicBezTo>
                    <a:cubicBezTo>
                      <a:pt x="3756" y="348"/>
                      <a:pt x="3622" y="134"/>
                      <a:pt x="3471" y="36"/>
                    </a:cubicBezTo>
                    <a:cubicBezTo>
                      <a:pt x="3417" y="12"/>
                      <a:pt x="3372" y="0"/>
                      <a:pt x="3331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60"/>
              <p:cNvSpPr/>
              <p:nvPr/>
            </p:nvSpPr>
            <p:spPr>
              <a:xfrm>
                <a:off x="12128591" y="1761943"/>
                <a:ext cx="41" cy="785"/>
              </a:xfrm>
              <a:custGeom>
                <a:avLst/>
                <a:gdLst/>
                <a:ahLst/>
                <a:cxnLst/>
                <a:rect l="l" t="t" r="r" b="b"/>
                <a:pathLst>
                  <a:path w="1" h="19" extrusionOk="0">
                    <a:moveTo>
                      <a:pt x="1" y="10"/>
                    </a:moveTo>
                    <a:lnTo>
                      <a:pt x="1" y="1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60"/>
              <p:cNvSpPr/>
              <p:nvPr/>
            </p:nvSpPr>
            <p:spPr>
              <a:xfrm>
                <a:off x="12107979" y="1733111"/>
                <a:ext cx="23628" cy="3048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738" extrusionOk="0">
                    <a:moveTo>
                      <a:pt x="157" y="0"/>
                    </a:moveTo>
                    <a:cubicBezTo>
                      <a:pt x="63" y="0"/>
                      <a:pt x="0" y="75"/>
                      <a:pt x="0" y="208"/>
                    </a:cubicBezTo>
                    <a:cubicBezTo>
                      <a:pt x="0" y="387"/>
                      <a:pt x="125" y="610"/>
                      <a:pt x="286" y="699"/>
                    </a:cubicBezTo>
                    <a:cubicBezTo>
                      <a:pt x="333" y="725"/>
                      <a:pt x="376" y="737"/>
                      <a:pt x="415" y="737"/>
                    </a:cubicBezTo>
                    <a:cubicBezTo>
                      <a:pt x="509" y="737"/>
                      <a:pt x="571" y="665"/>
                      <a:pt x="571" y="538"/>
                    </a:cubicBezTo>
                    <a:cubicBezTo>
                      <a:pt x="571" y="351"/>
                      <a:pt x="446" y="128"/>
                      <a:pt x="286" y="39"/>
                    </a:cubicBezTo>
                    <a:cubicBezTo>
                      <a:pt x="239" y="13"/>
                      <a:pt x="196" y="0"/>
                      <a:pt x="157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60"/>
              <p:cNvSpPr/>
              <p:nvPr/>
            </p:nvSpPr>
            <p:spPr>
              <a:xfrm>
                <a:off x="11808004" y="1739679"/>
                <a:ext cx="319183" cy="156803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3796" extrusionOk="0">
                    <a:moveTo>
                      <a:pt x="7374" y="1"/>
                    </a:moveTo>
                    <a:cubicBezTo>
                      <a:pt x="7321" y="1"/>
                      <a:pt x="7267" y="14"/>
                      <a:pt x="7218" y="40"/>
                    </a:cubicBezTo>
                    <a:lnTo>
                      <a:pt x="1990" y="3091"/>
                    </a:lnTo>
                    <a:cubicBezTo>
                      <a:pt x="1888" y="3148"/>
                      <a:pt x="1778" y="3176"/>
                      <a:pt x="1668" y="3176"/>
                    </a:cubicBezTo>
                    <a:cubicBezTo>
                      <a:pt x="1470" y="3176"/>
                      <a:pt x="1274" y="3085"/>
                      <a:pt x="1142" y="2913"/>
                    </a:cubicBezTo>
                    <a:lnTo>
                      <a:pt x="500" y="2047"/>
                    </a:lnTo>
                    <a:lnTo>
                      <a:pt x="0" y="2422"/>
                    </a:lnTo>
                    <a:lnTo>
                      <a:pt x="652" y="3287"/>
                    </a:lnTo>
                    <a:cubicBezTo>
                      <a:pt x="901" y="3618"/>
                      <a:pt x="1276" y="3796"/>
                      <a:pt x="1669" y="3796"/>
                    </a:cubicBezTo>
                    <a:cubicBezTo>
                      <a:pt x="1883" y="3796"/>
                      <a:pt x="2106" y="3734"/>
                      <a:pt x="2302" y="3618"/>
                    </a:cubicBezTo>
                    <a:lnTo>
                      <a:pt x="7530" y="575"/>
                    </a:lnTo>
                    <a:cubicBezTo>
                      <a:pt x="7681" y="486"/>
                      <a:pt x="7726" y="299"/>
                      <a:pt x="7646" y="156"/>
                    </a:cubicBezTo>
                    <a:cubicBezTo>
                      <a:pt x="7586" y="54"/>
                      <a:pt x="7482" y="1"/>
                      <a:pt x="73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60"/>
              <p:cNvSpPr/>
              <p:nvPr/>
            </p:nvSpPr>
            <p:spPr>
              <a:xfrm>
                <a:off x="11808004" y="1739679"/>
                <a:ext cx="318068" cy="143296"/>
              </a:xfrm>
              <a:custGeom>
                <a:avLst/>
                <a:gdLst/>
                <a:ahLst/>
                <a:cxnLst/>
                <a:rect l="l" t="t" r="r" b="b"/>
                <a:pathLst>
                  <a:path w="7700" h="3469" extrusionOk="0">
                    <a:moveTo>
                      <a:pt x="7374" y="1"/>
                    </a:moveTo>
                    <a:cubicBezTo>
                      <a:pt x="7321" y="1"/>
                      <a:pt x="7267" y="14"/>
                      <a:pt x="7218" y="40"/>
                    </a:cubicBezTo>
                    <a:lnTo>
                      <a:pt x="1990" y="3091"/>
                    </a:lnTo>
                    <a:cubicBezTo>
                      <a:pt x="1888" y="3148"/>
                      <a:pt x="1778" y="3176"/>
                      <a:pt x="1668" y="3176"/>
                    </a:cubicBezTo>
                    <a:cubicBezTo>
                      <a:pt x="1470" y="3176"/>
                      <a:pt x="1274" y="3085"/>
                      <a:pt x="1142" y="2913"/>
                    </a:cubicBezTo>
                    <a:lnTo>
                      <a:pt x="500" y="2047"/>
                    </a:lnTo>
                    <a:lnTo>
                      <a:pt x="0" y="2422"/>
                    </a:lnTo>
                    <a:lnTo>
                      <a:pt x="143" y="2601"/>
                    </a:lnTo>
                    <a:lnTo>
                      <a:pt x="500" y="2342"/>
                    </a:lnTo>
                    <a:lnTo>
                      <a:pt x="1142" y="3207"/>
                    </a:lnTo>
                    <a:cubicBezTo>
                      <a:pt x="1273" y="3377"/>
                      <a:pt x="1465" y="3468"/>
                      <a:pt x="1660" y="3468"/>
                    </a:cubicBezTo>
                    <a:cubicBezTo>
                      <a:pt x="1772" y="3468"/>
                      <a:pt x="1886" y="3438"/>
                      <a:pt x="1990" y="3377"/>
                    </a:cubicBezTo>
                    <a:lnTo>
                      <a:pt x="7218" y="335"/>
                    </a:lnTo>
                    <a:cubicBezTo>
                      <a:pt x="7268" y="305"/>
                      <a:pt x="7323" y="291"/>
                      <a:pt x="7376" y="291"/>
                    </a:cubicBezTo>
                    <a:cubicBezTo>
                      <a:pt x="7483" y="291"/>
                      <a:pt x="7586" y="347"/>
                      <a:pt x="7646" y="442"/>
                    </a:cubicBezTo>
                    <a:cubicBezTo>
                      <a:pt x="7646" y="451"/>
                      <a:pt x="7646" y="451"/>
                      <a:pt x="7646" y="451"/>
                    </a:cubicBezTo>
                    <a:cubicBezTo>
                      <a:pt x="7699" y="361"/>
                      <a:pt x="7699" y="245"/>
                      <a:pt x="7646" y="156"/>
                    </a:cubicBezTo>
                    <a:cubicBezTo>
                      <a:pt x="7586" y="54"/>
                      <a:pt x="7482" y="1"/>
                      <a:pt x="7374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60"/>
              <p:cNvSpPr/>
              <p:nvPr/>
            </p:nvSpPr>
            <p:spPr>
              <a:xfrm>
                <a:off x="11676811" y="1757895"/>
                <a:ext cx="117602" cy="92157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2231" extrusionOk="0">
                    <a:moveTo>
                      <a:pt x="1" y="1"/>
                    </a:moveTo>
                    <a:cubicBezTo>
                      <a:pt x="143" y="812"/>
                      <a:pt x="491" y="1276"/>
                      <a:pt x="946" y="1499"/>
                    </a:cubicBezTo>
                    <a:lnTo>
                      <a:pt x="1223" y="1606"/>
                    </a:lnTo>
                    <a:lnTo>
                      <a:pt x="2846" y="2231"/>
                    </a:lnTo>
                    <a:lnTo>
                      <a:pt x="2463" y="1615"/>
                    </a:lnTo>
                    <a:lnTo>
                      <a:pt x="1892" y="7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60"/>
              <p:cNvSpPr/>
              <p:nvPr/>
            </p:nvSpPr>
            <p:spPr>
              <a:xfrm>
                <a:off x="11754924" y="1689366"/>
                <a:ext cx="223019" cy="167915"/>
              </a:xfrm>
              <a:custGeom>
                <a:avLst/>
                <a:gdLst/>
                <a:ahLst/>
                <a:cxnLst/>
                <a:rect l="l" t="t" r="r" b="b"/>
                <a:pathLst>
                  <a:path w="5399" h="4065" extrusionOk="0">
                    <a:moveTo>
                      <a:pt x="4961" y="0"/>
                    </a:moveTo>
                    <a:lnTo>
                      <a:pt x="1" y="2382"/>
                    </a:lnTo>
                    <a:cubicBezTo>
                      <a:pt x="215" y="3653"/>
                      <a:pt x="948" y="4064"/>
                      <a:pt x="1809" y="4064"/>
                    </a:cubicBezTo>
                    <a:cubicBezTo>
                      <a:pt x="3390" y="4064"/>
                      <a:pt x="5398" y="2677"/>
                      <a:pt x="5398" y="2677"/>
                    </a:cubicBezTo>
                    <a:lnTo>
                      <a:pt x="49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60"/>
              <p:cNvSpPr/>
              <p:nvPr/>
            </p:nvSpPr>
            <p:spPr>
              <a:xfrm>
                <a:off x="11676811" y="1659501"/>
                <a:ext cx="283039" cy="128301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3106" extrusionOk="0">
                    <a:moveTo>
                      <a:pt x="4961" y="1"/>
                    </a:moveTo>
                    <a:lnTo>
                      <a:pt x="1" y="2383"/>
                    </a:lnTo>
                    <a:lnTo>
                      <a:pt x="1892" y="3105"/>
                    </a:lnTo>
                    <a:lnTo>
                      <a:pt x="6852" y="723"/>
                    </a:lnTo>
                    <a:lnTo>
                      <a:pt x="4961" y="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60"/>
              <p:cNvSpPr/>
              <p:nvPr/>
            </p:nvSpPr>
            <p:spPr>
              <a:xfrm>
                <a:off x="11840058" y="1723651"/>
                <a:ext cx="88852" cy="117189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2837" extrusionOk="0">
                    <a:moveTo>
                      <a:pt x="1540" y="0"/>
                    </a:moveTo>
                    <a:cubicBezTo>
                      <a:pt x="1395" y="0"/>
                      <a:pt x="1232" y="46"/>
                      <a:pt x="1062" y="143"/>
                    </a:cubicBezTo>
                    <a:cubicBezTo>
                      <a:pt x="473" y="482"/>
                      <a:pt x="1" y="1302"/>
                      <a:pt x="1" y="1980"/>
                    </a:cubicBezTo>
                    <a:cubicBezTo>
                      <a:pt x="1" y="2319"/>
                      <a:pt x="117" y="2560"/>
                      <a:pt x="313" y="2667"/>
                    </a:cubicBezTo>
                    <a:lnTo>
                      <a:pt x="322" y="2667"/>
                    </a:lnTo>
                    <a:lnTo>
                      <a:pt x="607" y="2837"/>
                    </a:lnTo>
                    <a:lnTo>
                      <a:pt x="589" y="2739"/>
                    </a:lnTo>
                    <a:lnTo>
                      <a:pt x="482" y="2195"/>
                    </a:lnTo>
                    <a:lnTo>
                      <a:pt x="839" y="1071"/>
                    </a:lnTo>
                    <a:lnTo>
                      <a:pt x="1401" y="464"/>
                    </a:lnTo>
                    <a:lnTo>
                      <a:pt x="1829" y="294"/>
                    </a:lnTo>
                    <a:lnTo>
                      <a:pt x="2017" y="268"/>
                    </a:lnTo>
                    <a:lnTo>
                      <a:pt x="2151" y="259"/>
                    </a:lnTo>
                    <a:lnTo>
                      <a:pt x="1856" y="89"/>
                    </a:lnTo>
                    <a:lnTo>
                      <a:pt x="1767" y="45"/>
                    </a:lnTo>
                    <a:cubicBezTo>
                      <a:pt x="1699" y="15"/>
                      <a:pt x="1622" y="0"/>
                      <a:pt x="1540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60"/>
              <p:cNvSpPr/>
              <p:nvPr/>
            </p:nvSpPr>
            <p:spPr>
              <a:xfrm>
                <a:off x="11853690" y="1731293"/>
                <a:ext cx="88109" cy="113224"/>
              </a:xfrm>
              <a:custGeom>
                <a:avLst/>
                <a:gdLst/>
                <a:ahLst/>
                <a:cxnLst/>
                <a:rect l="l" t="t" r="r" b="b"/>
                <a:pathLst>
                  <a:path w="2133" h="2741" extrusionOk="0">
                    <a:moveTo>
                      <a:pt x="1545" y="0"/>
                    </a:moveTo>
                    <a:cubicBezTo>
                      <a:pt x="1403" y="0"/>
                      <a:pt x="1242" y="47"/>
                      <a:pt x="1071" y="145"/>
                    </a:cubicBezTo>
                    <a:cubicBezTo>
                      <a:pt x="482" y="493"/>
                      <a:pt x="1" y="1314"/>
                      <a:pt x="1" y="1983"/>
                    </a:cubicBezTo>
                    <a:cubicBezTo>
                      <a:pt x="1" y="2461"/>
                      <a:pt x="241" y="2740"/>
                      <a:pt x="589" y="2740"/>
                    </a:cubicBezTo>
                    <a:cubicBezTo>
                      <a:pt x="734" y="2740"/>
                      <a:pt x="898" y="2692"/>
                      <a:pt x="1071" y="2589"/>
                    </a:cubicBezTo>
                    <a:cubicBezTo>
                      <a:pt x="1660" y="2250"/>
                      <a:pt x="2133" y="1430"/>
                      <a:pt x="2133" y="761"/>
                    </a:cubicBezTo>
                    <a:cubicBezTo>
                      <a:pt x="2133" y="279"/>
                      <a:pt x="1894" y="0"/>
                      <a:pt x="1545" y="0"/>
                    </a:cubicBezTo>
                    <a:close/>
                  </a:path>
                </a:pathLst>
              </a:custGeom>
              <a:solidFill>
                <a:srgbClr val="1317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60"/>
              <p:cNvSpPr/>
              <p:nvPr/>
            </p:nvSpPr>
            <p:spPr>
              <a:xfrm>
                <a:off x="11961296" y="1496171"/>
                <a:ext cx="355699" cy="215006"/>
              </a:xfrm>
              <a:custGeom>
                <a:avLst/>
                <a:gdLst/>
                <a:ahLst/>
                <a:cxnLst/>
                <a:rect l="l" t="t" r="r" b="b"/>
                <a:pathLst>
                  <a:path w="8611" h="5205" extrusionOk="0">
                    <a:moveTo>
                      <a:pt x="5934" y="1"/>
                    </a:moveTo>
                    <a:cubicBezTo>
                      <a:pt x="4642" y="1"/>
                      <a:pt x="3271" y="657"/>
                      <a:pt x="2365" y="1502"/>
                    </a:cubicBezTo>
                    <a:cubicBezTo>
                      <a:pt x="1838" y="1983"/>
                      <a:pt x="1401" y="2545"/>
                      <a:pt x="982" y="3116"/>
                    </a:cubicBezTo>
                    <a:cubicBezTo>
                      <a:pt x="688" y="3527"/>
                      <a:pt x="1" y="4258"/>
                      <a:pt x="188" y="4802"/>
                    </a:cubicBezTo>
                    <a:cubicBezTo>
                      <a:pt x="215" y="4883"/>
                      <a:pt x="259" y="4963"/>
                      <a:pt x="331" y="5016"/>
                    </a:cubicBezTo>
                    <a:cubicBezTo>
                      <a:pt x="402" y="5070"/>
                      <a:pt x="482" y="5106"/>
                      <a:pt x="572" y="5123"/>
                    </a:cubicBezTo>
                    <a:cubicBezTo>
                      <a:pt x="580" y="5132"/>
                      <a:pt x="589" y="5132"/>
                      <a:pt x="598" y="5132"/>
                    </a:cubicBezTo>
                    <a:cubicBezTo>
                      <a:pt x="790" y="5182"/>
                      <a:pt x="987" y="5205"/>
                      <a:pt x="1185" y="5205"/>
                    </a:cubicBezTo>
                    <a:cubicBezTo>
                      <a:pt x="1593" y="5205"/>
                      <a:pt x="2004" y="5107"/>
                      <a:pt x="2383" y="4945"/>
                    </a:cubicBezTo>
                    <a:cubicBezTo>
                      <a:pt x="2427" y="4918"/>
                      <a:pt x="2481" y="4900"/>
                      <a:pt x="2525" y="4874"/>
                    </a:cubicBezTo>
                    <a:cubicBezTo>
                      <a:pt x="3069" y="4606"/>
                      <a:pt x="3712" y="4142"/>
                      <a:pt x="4042" y="3616"/>
                    </a:cubicBezTo>
                    <a:cubicBezTo>
                      <a:pt x="4443" y="2965"/>
                      <a:pt x="5095" y="2376"/>
                      <a:pt x="5790" y="2046"/>
                    </a:cubicBezTo>
                    <a:cubicBezTo>
                      <a:pt x="6181" y="1859"/>
                      <a:pt x="6608" y="1758"/>
                      <a:pt x="7038" y="1758"/>
                    </a:cubicBezTo>
                    <a:cubicBezTo>
                      <a:pt x="7247" y="1758"/>
                      <a:pt x="7457" y="1782"/>
                      <a:pt x="7664" y="1832"/>
                    </a:cubicBezTo>
                    <a:cubicBezTo>
                      <a:pt x="7808" y="1866"/>
                      <a:pt x="8098" y="1977"/>
                      <a:pt x="8314" y="1977"/>
                    </a:cubicBezTo>
                    <a:cubicBezTo>
                      <a:pt x="8485" y="1977"/>
                      <a:pt x="8610" y="1908"/>
                      <a:pt x="8583" y="1680"/>
                    </a:cubicBezTo>
                    <a:cubicBezTo>
                      <a:pt x="8574" y="1635"/>
                      <a:pt x="8565" y="1591"/>
                      <a:pt x="8556" y="1546"/>
                    </a:cubicBezTo>
                    <a:cubicBezTo>
                      <a:pt x="8520" y="1403"/>
                      <a:pt x="8449" y="1278"/>
                      <a:pt x="8377" y="1154"/>
                    </a:cubicBezTo>
                    <a:cubicBezTo>
                      <a:pt x="7985" y="493"/>
                      <a:pt x="7244" y="163"/>
                      <a:pt x="6513" y="47"/>
                    </a:cubicBezTo>
                    <a:cubicBezTo>
                      <a:pt x="6323" y="16"/>
                      <a:pt x="6129" y="1"/>
                      <a:pt x="59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60"/>
              <p:cNvSpPr/>
              <p:nvPr/>
            </p:nvSpPr>
            <p:spPr>
              <a:xfrm>
                <a:off x="11984883" y="1546897"/>
                <a:ext cx="332112" cy="164280"/>
              </a:xfrm>
              <a:custGeom>
                <a:avLst/>
                <a:gdLst/>
                <a:ahLst/>
                <a:cxnLst/>
                <a:rect l="l" t="t" r="r" b="b"/>
                <a:pathLst>
                  <a:path w="8040" h="3977" extrusionOk="0">
                    <a:moveTo>
                      <a:pt x="6259" y="1"/>
                    </a:moveTo>
                    <a:cubicBezTo>
                      <a:pt x="5896" y="1"/>
                      <a:pt x="5535" y="63"/>
                      <a:pt x="5184" y="229"/>
                    </a:cubicBezTo>
                    <a:cubicBezTo>
                      <a:pt x="5032" y="309"/>
                      <a:pt x="4871" y="363"/>
                      <a:pt x="4720" y="452"/>
                    </a:cubicBezTo>
                    <a:cubicBezTo>
                      <a:pt x="4006" y="889"/>
                      <a:pt x="3355" y="1424"/>
                      <a:pt x="2811" y="2076"/>
                    </a:cubicBezTo>
                    <a:cubicBezTo>
                      <a:pt x="2802" y="2084"/>
                      <a:pt x="2793" y="2093"/>
                      <a:pt x="2784" y="2102"/>
                    </a:cubicBezTo>
                    <a:cubicBezTo>
                      <a:pt x="2659" y="2263"/>
                      <a:pt x="2543" y="2423"/>
                      <a:pt x="2418" y="2575"/>
                    </a:cubicBezTo>
                    <a:cubicBezTo>
                      <a:pt x="2043" y="3021"/>
                      <a:pt x="1642" y="3316"/>
                      <a:pt x="1098" y="3512"/>
                    </a:cubicBezTo>
                    <a:cubicBezTo>
                      <a:pt x="732" y="3646"/>
                      <a:pt x="340" y="3717"/>
                      <a:pt x="1" y="3895"/>
                    </a:cubicBezTo>
                    <a:cubicBezTo>
                      <a:pt x="9" y="3904"/>
                      <a:pt x="18" y="3904"/>
                      <a:pt x="27" y="3904"/>
                    </a:cubicBezTo>
                    <a:cubicBezTo>
                      <a:pt x="219" y="3954"/>
                      <a:pt x="416" y="3977"/>
                      <a:pt x="614" y="3977"/>
                    </a:cubicBezTo>
                    <a:cubicBezTo>
                      <a:pt x="1022" y="3977"/>
                      <a:pt x="1433" y="3879"/>
                      <a:pt x="1812" y="3717"/>
                    </a:cubicBezTo>
                    <a:cubicBezTo>
                      <a:pt x="1856" y="3690"/>
                      <a:pt x="1910" y="3672"/>
                      <a:pt x="1954" y="3646"/>
                    </a:cubicBezTo>
                    <a:cubicBezTo>
                      <a:pt x="2498" y="3378"/>
                      <a:pt x="3141" y="2914"/>
                      <a:pt x="3471" y="2388"/>
                    </a:cubicBezTo>
                    <a:cubicBezTo>
                      <a:pt x="3872" y="1737"/>
                      <a:pt x="4524" y="1148"/>
                      <a:pt x="5219" y="818"/>
                    </a:cubicBezTo>
                    <a:cubicBezTo>
                      <a:pt x="5610" y="631"/>
                      <a:pt x="6037" y="530"/>
                      <a:pt x="6467" y="530"/>
                    </a:cubicBezTo>
                    <a:cubicBezTo>
                      <a:pt x="6676" y="530"/>
                      <a:pt x="6886" y="554"/>
                      <a:pt x="7093" y="604"/>
                    </a:cubicBezTo>
                    <a:cubicBezTo>
                      <a:pt x="7237" y="638"/>
                      <a:pt x="7527" y="749"/>
                      <a:pt x="7743" y="749"/>
                    </a:cubicBezTo>
                    <a:cubicBezTo>
                      <a:pt x="7914" y="749"/>
                      <a:pt x="8039" y="680"/>
                      <a:pt x="8012" y="452"/>
                    </a:cubicBezTo>
                    <a:cubicBezTo>
                      <a:pt x="8003" y="407"/>
                      <a:pt x="7994" y="363"/>
                      <a:pt x="7985" y="318"/>
                    </a:cubicBezTo>
                    <a:cubicBezTo>
                      <a:pt x="7421" y="159"/>
                      <a:pt x="6837" y="1"/>
                      <a:pt x="6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60"/>
              <p:cNvSpPr/>
              <p:nvPr/>
            </p:nvSpPr>
            <p:spPr>
              <a:xfrm>
                <a:off x="11845222" y="1492949"/>
                <a:ext cx="344587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8342" h="6057" extrusionOk="0">
                    <a:moveTo>
                      <a:pt x="6655" y="1"/>
                    </a:moveTo>
                    <a:cubicBezTo>
                      <a:pt x="6602" y="1"/>
                      <a:pt x="6548" y="6"/>
                      <a:pt x="6495" y="18"/>
                    </a:cubicBezTo>
                    <a:cubicBezTo>
                      <a:pt x="6433" y="36"/>
                      <a:pt x="6361" y="54"/>
                      <a:pt x="6299" y="81"/>
                    </a:cubicBezTo>
                    <a:cubicBezTo>
                      <a:pt x="6076" y="179"/>
                      <a:pt x="5853" y="313"/>
                      <a:pt x="5656" y="464"/>
                    </a:cubicBezTo>
                    <a:cubicBezTo>
                      <a:pt x="5362" y="580"/>
                      <a:pt x="5077" y="723"/>
                      <a:pt x="4809" y="884"/>
                    </a:cubicBezTo>
                    <a:cubicBezTo>
                      <a:pt x="3970" y="1392"/>
                      <a:pt x="3221" y="2052"/>
                      <a:pt x="2329" y="2454"/>
                    </a:cubicBezTo>
                    <a:cubicBezTo>
                      <a:pt x="1829" y="2686"/>
                      <a:pt x="464" y="2828"/>
                      <a:pt x="170" y="3328"/>
                    </a:cubicBezTo>
                    <a:cubicBezTo>
                      <a:pt x="0" y="3613"/>
                      <a:pt x="197" y="4309"/>
                      <a:pt x="241" y="4622"/>
                    </a:cubicBezTo>
                    <a:cubicBezTo>
                      <a:pt x="378" y="5556"/>
                      <a:pt x="1106" y="6056"/>
                      <a:pt x="1972" y="6056"/>
                    </a:cubicBezTo>
                    <a:cubicBezTo>
                      <a:pt x="2180" y="6056"/>
                      <a:pt x="2396" y="6027"/>
                      <a:pt x="2614" y="5969"/>
                    </a:cubicBezTo>
                    <a:cubicBezTo>
                      <a:pt x="3908" y="5630"/>
                      <a:pt x="4729" y="4443"/>
                      <a:pt x="5523" y="3453"/>
                    </a:cubicBezTo>
                    <a:cubicBezTo>
                      <a:pt x="5888" y="2989"/>
                      <a:pt x="6236" y="2516"/>
                      <a:pt x="6763" y="2222"/>
                    </a:cubicBezTo>
                    <a:cubicBezTo>
                      <a:pt x="7298" y="1918"/>
                      <a:pt x="8342" y="1553"/>
                      <a:pt x="7851" y="732"/>
                    </a:cubicBezTo>
                    <a:cubicBezTo>
                      <a:pt x="7717" y="509"/>
                      <a:pt x="7521" y="322"/>
                      <a:pt x="7289" y="197"/>
                    </a:cubicBezTo>
                    <a:cubicBezTo>
                      <a:pt x="7094" y="96"/>
                      <a:pt x="6877" y="1"/>
                      <a:pt x="6655" y="1"/>
                    </a:cubicBezTo>
                    <a:close/>
                  </a:path>
                </a:pathLst>
              </a:custGeom>
              <a:solidFill>
                <a:srgbClr val="1317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60"/>
              <p:cNvSpPr/>
              <p:nvPr/>
            </p:nvSpPr>
            <p:spPr>
              <a:xfrm>
                <a:off x="11866206" y="1493651"/>
                <a:ext cx="291466" cy="198648"/>
              </a:xfrm>
              <a:custGeom>
                <a:avLst/>
                <a:gdLst/>
                <a:ahLst/>
                <a:cxnLst/>
                <a:rect l="l" t="t" r="r" b="b"/>
                <a:pathLst>
                  <a:path w="7056" h="4809" extrusionOk="0">
                    <a:moveTo>
                      <a:pt x="5922" y="0"/>
                    </a:moveTo>
                    <a:cubicBezTo>
                      <a:pt x="5908" y="0"/>
                      <a:pt x="5894" y="0"/>
                      <a:pt x="5880" y="1"/>
                    </a:cubicBezTo>
                    <a:cubicBezTo>
                      <a:pt x="5791" y="1"/>
                      <a:pt x="5702" y="19"/>
                      <a:pt x="5612" y="28"/>
                    </a:cubicBezTo>
                    <a:cubicBezTo>
                      <a:pt x="5113" y="108"/>
                      <a:pt x="4640" y="322"/>
                      <a:pt x="4212" y="581"/>
                    </a:cubicBezTo>
                    <a:cubicBezTo>
                      <a:pt x="3462" y="1036"/>
                      <a:pt x="2802" y="1625"/>
                      <a:pt x="2017" y="1973"/>
                    </a:cubicBezTo>
                    <a:cubicBezTo>
                      <a:pt x="1669" y="2133"/>
                      <a:pt x="1" y="2303"/>
                      <a:pt x="188" y="2910"/>
                    </a:cubicBezTo>
                    <a:cubicBezTo>
                      <a:pt x="224" y="3017"/>
                      <a:pt x="331" y="3079"/>
                      <a:pt x="429" y="3124"/>
                    </a:cubicBezTo>
                    <a:cubicBezTo>
                      <a:pt x="741" y="3275"/>
                      <a:pt x="1107" y="3338"/>
                      <a:pt x="1384" y="3552"/>
                    </a:cubicBezTo>
                    <a:cubicBezTo>
                      <a:pt x="1580" y="3704"/>
                      <a:pt x="1714" y="3918"/>
                      <a:pt x="1857" y="4132"/>
                    </a:cubicBezTo>
                    <a:cubicBezTo>
                      <a:pt x="1990" y="4337"/>
                      <a:pt x="2142" y="4551"/>
                      <a:pt x="2356" y="4694"/>
                    </a:cubicBezTo>
                    <a:cubicBezTo>
                      <a:pt x="2480" y="4774"/>
                      <a:pt x="2602" y="4808"/>
                      <a:pt x="2721" y="4808"/>
                    </a:cubicBezTo>
                    <a:cubicBezTo>
                      <a:pt x="3089" y="4808"/>
                      <a:pt x="3425" y="4484"/>
                      <a:pt x="3694" y="4221"/>
                    </a:cubicBezTo>
                    <a:cubicBezTo>
                      <a:pt x="4114" y="3811"/>
                      <a:pt x="4470" y="3329"/>
                      <a:pt x="4836" y="2856"/>
                    </a:cubicBezTo>
                    <a:cubicBezTo>
                      <a:pt x="5166" y="2446"/>
                      <a:pt x="5478" y="2026"/>
                      <a:pt x="5942" y="1768"/>
                    </a:cubicBezTo>
                    <a:cubicBezTo>
                      <a:pt x="6308" y="1554"/>
                      <a:pt x="6950" y="1375"/>
                      <a:pt x="7004" y="876"/>
                    </a:cubicBezTo>
                    <a:cubicBezTo>
                      <a:pt x="7056" y="384"/>
                      <a:pt x="6356" y="0"/>
                      <a:pt x="59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60"/>
              <p:cNvSpPr/>
              <p:nvPr/>
            </p:nvSpPr>
            <p:spPr>
              <a:xfrm>
                <a:off x="11627077" y="1592748"/>
                <a:ext cx="322859" cy="194765"/>
              </a:xfrm>
              <a:custGeom>
                <a:avLst/>
                <a:gdLst/>
                <a:ahLst/>
                <a:cxnLst/>
                <a:rect l="l" t="t" r="r" b="b"/>
                <a:pathLst>
                  <a:path w="7816" h="4715" extrusionOk="0">
                    <a:moveTo>
                      <a:pt x="4014" y="0"/>
                    </a:moveTo>
                    <a:cubicBezTo>
                      <a:pt x="3069" y="0"/>
                      <a:pt x="2123" y="236"/>
                      <a:pt x="1329" y="760"/>
                    </a:cubicBezTo>
                    <a:cubicBezTo>
                      <a:pt x="812" y="1108"/>
                      <a:pt x="45" y="1688"/>
                      <a:pt x="18" y="2384"/>
                    </a:cubicBezTo>
                    <a:cubicBezTo>
                      <a:pt x="0" y="2732"/>
                      <a:pt x="36" y="3089"/>
                      <a:pt x="143" y="3401"/>
                    </a:cubicBezTo>
                    <a:cubicBezTo>
                      <a:pt x="259" y="3704"/>
                      <a:pt x="428" y="3981"/>
                      <a:pt x="705" y="4195"/>
                    </a:cubicBezTo>
                    <a:cubicBezTo>
                      <a:pt x="723" y="4213"/>
                      <a:pt x="741" y="4222"/>
                      <a:pt x="758" y="4240"/>
                    </a:cubicBezTo>
                    <a:cubicBezTo>
                      <a:pt x="999" y="4409"/>
                      <a:pt x="1276" y="4525"/>
                      <a:pt x="1552" y="4641"/>
                    </a:cubicBezTo>
                    <a:cubicBezTo>
                      <a:pt x="1696" y="4699"/>
                      <a:pt x="1869" y="4715"/>
                      <a:pt x="2041" y="4715"/>
                    </a:cubicBezTo>
                    <a:cubicBezTo>
                      <a:pt x="2190" y="4715"/>
                      <a:pt x="2339" y="4703"/>
                      <a:pt x="2471" y="4695"/>
                    </a:cubicBezTo>
                    <a:cubicBezTo>
                      <a:pt x="3158" y="4659"/>
                      <a:pt x="3827" y="4507"/>
                      <a:pt x="4470" y="4275"/>
                    </a:cubicBezTo>
                    <a:cubicBezTo>
                      <a:pt x="5201" y="4017"/>
                      <a:pt x="5897" y="3660"/>
                      <a:pt x="6566" y="3267"/>
                    </a:cubicBezTo>
                    <a:cubicBezTo>
                      <a:pt x="7075" y="2973"/>
                      <a:pt x="7708" y="2687"/>
                      <a:pt x="7797" y="2036"/>
                    </a:cubicBezTo>
                    <a:cubicBezTo>
                      <a:pt x="7797" y="2009"/>
                      <a:pt x="7797" y="1983"/>
                      <a:pt x="7806" y="1956"/>
                    </a:cubicBezTo>
                    <a:cubicBezTo>
                      <a:pt x="7806" y="1813"/>
                      <a:pt x="7815" y="1679"/>
                      <a:pt x="7788" y="1563"/>
                    </a:cubicBezTo>
                    <a:cubicBezTo>
                      <a:pt x="7762" y="1403"/>
                      <a:pt x="7699" y="1251"/>
                      <a:pt x="7547" y="1135"/>
                    </a:cubicBezTo>
                    <a:cubicBezTo>
                      <a:pt x="7307" y="939"/>
                      <a:pt x="7021" y="787"/>
                      <a:pt x="6753" y="653"/>
                    </a:cubicBezTo>
                    <a:cubicBezTo>
                      <a:pt x="6182" y="368"/>
                      <a:pt x="5558" y="172"/>
                      <a:pt x="4934" y="73"/>
                    </a:cubicBezTo>
                    <a:cubicBezTo>
                      <a:pt x="4631" y="25"/>
                      <a:pt x="4323" y="0"/>
                      <a:pt x="40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60"/>
              <p:cNvSpPr/>
              <p:nvPr/>
            </p:nvSpPr>
            <p:spPr>
              <a:xfrm>
                <a:off x="11663180" y="1660740"/>
                <a:ext cx="286385" cy="126773"/>
              </a:xfrm>
              <a:custGeom>
                <a:avLst/>
                <a:gdLst/>
                <a:ahLst/>
                <a:cxnLst/>
                <a:rect l="l" t="t" r="r" b="b"/>
                <a:pathLst>
                  <a:path w="6933" h="3069" extrusionOk="0">
                    <a:moveTo>
                      <a:pt x="4819" y="1"/>
                    </a:moveTo>
                    <a:cubicBezTo>
                      <a:pt x="4003" y="1"/>
                      <a:pt x="3180" y="125"/>
                      <a:pt x="2400" y="319"/>
                    </a:cubicBezTo>
                    <a:cubicBezTo>
                      <a:pt x="1865" y="453"/>
                      <a:pt x="1330" y="631"/>
                      <a:pt x="884" y="952"/>
                    </a:cubicBezTo>
                    <a:cubicBezTo>
                      <a:pt x="429" y="1273"/>
                      <a:pt x="72" y="1755"/>
                      <a:pt x="18" y="2308"/>
                    </a:cubicBezTo>
                    <a:cubicBezTo>
                      <a:pt x="9" y="2379"/>
                      <a:pt x="0" y="2451"/>
                      <a:pt x="9" y="2531"/>
                    </a:cubicBezTo>
                    <a:cubicBezTo>
                      <a:pt x="18" y="2602"/>
                      <a:pt x="45" y="2674"/>
                      <a:pt x="99" y="2727"/>
                    </a:cubicBezTo>
                    <a:cubicBezTo>
                      <a:pt x="232" y="2852"/>
                      <a:pt x="509" y="2924"/>
                      <a:pt x="678" y="2995"/>
                    </a:cubicBezTo>
                    <a:cubicBezTo>
                      <a:pt x="822" y="3053"/>
                      <a:pt x="995" y="3069"/>
                      <a:pt x="1167" y="3069"/>
                    </a:cubicBezTo>
                    <a:cubicBezTo>
                      <a:pt x="1316" y="3069"/>
                      <a:pt x="1465" y="3057"/>
                      <a:pt x="1597" y="3049"/>
                    </a:cubicBezTo>
                    <a:cubicBezTo>
                      <a:pt x="2284" y="3013"/>
                      <a:pt x="2953" y="2861"/>
                      <a:pt x="3596" y="2629"/>
                    </a:cubicBezTo>
                    <a:cubicBezTo>
                      <a:pt x="4327" y="2371"/>
                      <a:pt x="5023" y="2014"/>
                      <a:pt x="5692" y="1621"/>
                    </a:cubicBezTo>
                    <a:cubicBezTo>
                      <a:pt x="6201" y="1327"/>
                      <a:pt x="6834" y="1041"/>
                      <a:pt x="6923" y="390"/>
                    </a:cubicBezTo>
                    <a:cubicBezTo>
                      <a:pt x="6932" y="283"/>
                      <a:pt x="6281" y="149"/>
                      <a:pt x="6192" y="131"/>
                    </a:cubicBezTo>
                    <a:cubicBezTo>
                      <a:pt x="5743" y="41"/>
                      <a:pt x="5282" y="1"/>
                      <a:pt x="48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60"/>
              <p:cNvSpPr/>
              <p:nvPr/>
            </p:nvSpPr>
            <p:spPr>
              <a:xfrm>
                <a:off x="11499189" y="1292855"/>
                <a:ext cx="99551" cy="7224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1749" extrusionOk="0">
                    <a:moveTo>
                      <a:pt x="357" y="1"/>
                    </a:moveTo>
                    <a:cubicBezTo>
                      <a:pt x="323" y="1"/>
                      <a:pt x="284" y="15"/>
                      <a:pt x="241" y="45"/>
                    </a:cubicBezTo>
                    <a:cubicBezTo>
                      <a:pt x="108" y="134"/>
                      <a:pt x="1" y="366"/>
                      <a:pt x="18" y="562"/>
                    </a:cubicBezTo>
                    <a:cubicBezTo>
                      <a:pt x="27" y="669"/>
                      <a:pt x="72" y="750"/>
                      <a:pt x="125" y="777"/>
                    </a:cubicBezTo>
                    <a:lnTo>
                      <a:pt x="2115" y="1749"/>
                    </a:lnTo>
                    <a:lnTo>
                      <a:pt x="2115" y="1695"/>
                    </a:lnTo>
                    <a:cubicBezTo>
                      <a:pt x="2133" y="1686"/>
                      <a:pt x="2151" y="1678"/>
                      <a:pt x="2168" y="1669"/>
                    </a:cubicBezTo>
                    <a:cubicBezTo>
                      <a:pt x="2311" y="1570"/>
                      <a:pt x="2409" y="1339"/>
                      <a:pt x="2400" y="1142"/>
                    </a:cubicBezTo>
                    <a:cubicBezTo>
                      <a:pt x="2391" y="1098"/>
                      <a:pt x="2383" y="1053"/>
                      <a:pt x="2365" y="1017"/>
                    </a:cubicBezTo>
                    <a:lnTo>
                      <a:pt x="2409" y="1000"/>
                    </a:lnTo>
                    <a:lnTo>
                      <a:pt x="429" y="27"/>
                    </a:lnTo>
                    <a:cubicBezTo>
                      <a:pt x="420" y="18"/>
                      <a:pt x="411" y="18"/>
                      <a:pt x="402" y="9"/>
                    </a:cubicBezTo>
                    <a:cubicBezTo>
                      <a:pt x="388" y="4"/>
                      <a:pt x="373" y="1"/>
                      <a:pt x="357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60"/>
              <p:cNvSpPr/>
              <p:nvPr/>
            </p:nvSpPr>
            <p:spPr>
              <a:xfrm>
                <a:off x="11499561" y="1299465"/>
                <a:ext cx="97692" cy="65638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1589" extrusionOk="0">
                    <a:moveTo>
                      <a:pt x="116" y="1"/>
                    </a:moveTo>
                    <a:lnTo>
                      <a:pt x="116" y="1"/>
                    </a:lnTo>
                    <a:cubicBezTo>
                      <a:pt x="45" y="117"/>
                      <a:pt x="1" y="269"/>
                      <a:pt x="9" y="402"/>
                    </a:cubicBezTo>
                    <a:cubicBezTo>
                      <a:pt x="18" y="509"/>
                      <a:pt x="63" y="590"/>
                      <a:pt x="116" y="617"/>
                    </a:cubicBezTo>
                    <a:lnTo>
                      <a:pt x="2106" y="1589"/>
                    </a:lnTo>
                    <a:lnTo>
                      <a:pt x="2106" y="1535"/>
                    </a:lnTo>
                    <a:cubicBezTo>
                      <a:pt x="2124" y="1526"/>
                      <a:pt x="2142" y="1518"/>
                      <a:pt x="2159" y="1509"/>
                    </a:cubicBezTo>
                    <a:cubicBezTo>
                      <a:pt x="2258" y="1446"/>
                      <a:pt x="2329" y="1312"/>
                      <a:pt x="2365" y="1179"/>
                    </a:cubicBezTo>
                    <a:lnTo>
                      <a:pt x="2365" y="1179"/>
                    </a:lnTo>
                    <a:cubicBezTo>
                      <a:pt x="2329" y="1232"/>
                      <a:pt x="2293" y="1277"/>
                      <a:pt x="2249" y="1303"/>
                    </a:cubicBezTo>
                    <a:cubicBezTo>
                      <a:pt x="2231" y="1312"/>
                      <a:pt x="2213" y="1321"/>
                      <a:pt x="2195" y="1330"/>
                    </a:cubicBezTo>
                    <a:lnTo>
                      <a:pt x="2195" y="1384"/>
                    </a:lnTo>
                    <a:lnTo>
                      <a:pt x="215" y="411"/>
                    </a:lnTo>
                    <a:cubicBezTo>
                      <a:pt x="152" y="385"/>
                      <a:pt x="108" y="313"/>
                      <a:pt x="99" y="197"/>
                    </a:cubicBezTo>
                    <a:cubicBezTo>
                      <a:pt x="90" y="135"/>
                      <a:pt x="99" y="72"/>
                      <a:pt x="116" y="1"/>
                    </a:cubicBez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60"/>
              <p:cNvSpPr/>
              <p:nvPr/>
            </p:nvSpPr>
            <p:spPr>
              <a:xfrm>
                <a:off x="11581019" y="1333130"/>
                <a:ext cx="21769" cy="32261"/>
              </a:xfrm>
              <a:custGeom>
                <a:avLst/>
                <a:gdLst/>
                <a:ahLst/>
                <a:cxnLst/>
                <a:rect l="l" t="t" r="r" b="b"/>
                <a:pathLst>
                  <a:path w="527" h="781" extrusionOk="0">
                    <a:moveTo>
                      <a:pt x="353" y="0"/>
                    </a:moveTo>
                    <a:cubicBezTo>
                      <a:pt x="318" y="0"/>
                      <a:pt x="280" y="14"/>
                      <a:pt x="241" y="42"/>
                    </a:cubicBezTo>
                    <a:cubicBezTo>
                      <a:pt x="98" y="132"/>
                      <a:pt x="0" y="364"/>
                      <a:pt x="9" y="560"/>
                    </a:cubicBezTo>
                    <a:cubicBezTo>
                      <a:pt x="22" y="699"/>
                      <a:pt x="88" y="780"/>
                      <a:pt x="174" y="780"/>
                    </a:cubicBezTo>
                    <a:cubicBezTo>
                      <a:pt x="209" y="780"/>
                      <a:pt x="247" y="767"/>
                      <a:pt x="286" y="738"/>
                    </a:cubicBezTo>
                    <a:cubicBezTo>
                      <a:pt x="428" y="649"/>
                      <a:pt x="526" y="417"/>
                      <a:pt x="517" y="221"/>
                    </a:cubicBezTo>
                    <a:cubicBezTo>
                      <a:pt x="505" y="81"/>
                      <a:pt x="438" y="0"/>
                      <a:pt x="353" y="0"/>
                    </a:cubicBezTo>
                    <a:close/>
                  </a:path>
                </a:pathLst>
              </a:custGeom>
              <a:solidFill>
                <a:srgbClr val="E0A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60"/>
              <p:cNvSpPr/>
              <p:nvPr/>
            </p:nvSpPr>
            <p:spPr>
              <a:xfrm>
                <a:off x="11568462" y="1323093"/>
                <a:ext cx="34327" cy="49032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187" extrusionOk="0">
                    <a:moveTo>
                      <a:pt x="489" y="0"/>
                    </a:moveTo>
                    <a:cubicBezTo>
                      <a:pt x="438" y="0"/>
                      <a:pt x="387" y="16"/>
                      <a:pt x="331" y="53"/>
                    </a:cubicBezTo>
                    <a:cubicBezTo>
                      <a:pt x="143" y="178"/>
                      <a:pt x="1" y="499"/>
                      <a:pt x="19" y="767"/>
                    </a:cubicBezTo>
                    <a:cubicBezTo>
                      <a:pt x="28" y="919"/>
                      <a:pt x="90" y="1026"/>
                      <a:pt x="179" y="1062"/>
                    </a:cubicBezTo>
                    <a:lnTo>
                      <a:pt x="420" y="1186"/>
                    </a:lnTo>
                    <a:lnTo>
                      <a:pt x="429" y="1106"/>
                    </a:lnTo>
                    <a:cubicBezTo>
                      <a:pt x="447" y="1097"/>
                      <a:pt x="474" y="1088"/>
                      <a:pt x="500" y="1070"/>
                    </a:cubicBezTo>
                    <a:cubicBezTo>
                      <a:pt x="688" y="946"/>
                      <a:pt x="830" y="615"/>
                      <a:pt x="813" y="357"/>
                    </a:cubicBezTo>
                    <a:cubicBezTo>
                      <a:pt x="804" y="285"/>
                      <a:pt x="795" y="223"/>
                      <a:pt x="768" y="178"/>
                    </a:cubicBezTo>
                    <a:lnTo>
                      <a:pt x="830" y="152"/>
                    </a:lnTo>
                    <a:lnTo>
                      <a:pt x="590" y="27"/>
                    </a:lnTo>
                    <a:cubicBezTo>
                      <a:pt x="581" y="18"/>
                      <a:pt x="563" y="18"/>
                      <a:pt x="554" y="9"/>
                    </a:cubicBezTo>
                    <a:cubicBezTo>
                      <a:pt x="532" y="3"/>
                      <a:pt x="511" y="0"/>
                      <a:pt x="489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60"/>
              <p:cNvSpPr/>
              <p:nvPr/>
            </p:nvSpPr>
            <p:spPr>
              <a:xfrm>
                <a:off x="11569205" y="1331561"/>
                <a:ext cx="33583" cy="4056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982" extrusionOk="0">
                    <a:moveTo>
                      <a:pt x="759" y="0"/>
                    </a:moveTo>
                    <a:cubicBezTo>
                      <a:pt x="723" y="214"/>
                      <a:pt x="607" y="437"/>
                      <a:pt x="456" y="535"/>
                    </a:cubicBezTo>
                    <a:cubicBezTo>
                      <a:pt x="429" y="553"/>
                      <a:pt x="411" y="562"/>
                      <a:pt x="384" y="571"/>
                    </a:cubicBezTo>
                    <a:lnTo>
                      <a:pt x="384" y="651"/>
                    </a:lnTo>
                    <a:lnTo>
                      <a:pt x="134" y="526"/>
                    </a:lnTo>
                    <a:cubicBezTo>
                      <a:pt x="81" y="500"/>
                      <a:pt x="45" y="428"/>
                      <a:pt x="18" y="366"/>
                    </a:cubicBezTo>
                    <a:cubicBezTo>
                      <a:pt x="1" y="428"/>
                      <a:pt x="1" y="509"/>
                      <a:pt x="1" y="562"/>
                    </a:cubicBezTo>
                    <a:cubicBezTo>
                      <a:pt x="10" y="714"/>
                      <a:pt x="72" y="821"/>
                      <a:pt x="161" y="857"/>
                    </a:cubicBezTo>
                    <a:lnTo>
                      <a:pt x="402" y="981"/>
                    </a:lnTo>
                    <a:lnTo>
                      <a:pt x="411" y="901"/>
                    </a:lnTo>
                    <a:cubicBezTo>
                      <a:pt x="429" y="892"/>
                      <a:pt x="456" y="883"/>
                      <a:pt x="482" y="865"/>
                    </a:cubicBezTo>
                    <a:cubicBezTo>
                      <a:pt x="670" y="741"/>
                      <a:pt x="812" y="410"/>
                      <a:pt x="795" y="152"/>
                    </a:cubicBezTo>
                    <a:cubicBezTo>
                      <a:pt x="795" y="89"/>
                      <a:pt x="777" y="45"/>
                      <a:pt x="759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60"/>
              <p:cNvSpPr/>
              <p:nvPr/>
            </p:nvSpPr>
            <p:spPr>
              <a:xfrm>
                <a:off x="11600888" y="1328586"/>
                <a:ext cx="1900" cy="1528"/>
              </a:xfrm>
              <a:custGeom>
                <a:avLst/>
                <a:gdLst/>
                <a:ahLst/>
                <a:cxnLst/>
                <a:rect l="l" t="t" r="r" b="b"/>
                <a:pathLst>
                  <a:path w="46" h="37" extrusionOk="0">
                    <a:moveTo>
                      <a:pt x="1" y="1"/>
                    </a:moveTo>
                    <a:cubicBezTo>
                      <a:pt x="1" y="10"/>
                      <a:pt x="1" y="27"/>
                      <a:pt x="1" y="36"/>
                    </a:cubicBezTo>
                    <a:lnTo>
                      <a:pt x="45" y="1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0A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60"/>
              <p:cNvSpPr/>
              <p:nvPr/>
            </p:nvSpPr>
            <p:spPr>
              <a:xfrm>
                <a:off x="11578417" y="1327926"/>
                <a:ext cx="30278" cy="44488"/>
              </a:xfrm>
              <a:custGeom>
                <a:avLst/>
                <a:gdLst/>
                <a:ahLst/>
                <a:cxnLst/>
                <a:rect l="l" t="t" r="r" b="b"/>
                <a:pathLst>
                  <a:path w="733" h="1077" extrusionOk="0">
                    <a:moveTo>
                      <a:pt x="482" y="0"/>
                    </a:moveTo>
                    <a:cubicBezTo>
                      <a:pt x="435" y="0"/>
                      <a:pt x="383" y="17"/>
                      <a:pt x="331" y="52"/>
                    </a:cubicBezTo>
                    <a:cubicBezTo>
                      <a:pt x="134" y="186"/>
                      <a:pt x="1" y="507"/>
                      <a:pt x="18" y="775"/>
                    </a:cubicBezTo>
                    <a:cubicBezTo>
                      <a:pt x="31" y="967"/>
                      <a:pt x="122" y="1077"/>
                      <a:pt x="242" y="1077"/>
                    </a:cubicBezTo>
                    <a:cubicBezTo>
                      <a:pt x="289" y="1077"/>
                      <a:pt x="340" y="1060"/>
                      <a:pt x="393" y="1025"/>
                    </a:cubicBezTo>
                    <a:cubicBezTo>
                      <a:pt x="589" y="891"/>
                      <a:pt x="732" y="570"/>
                      <a:pt x="714" y="302"/>
                    </a:cubicBezTo>
                    <a:cubicBezTo>
                      <a:pt x="695" y="110"/>
                      <a:pt x="602" y="0"/>
                      <a:pt x="482" y="0"/>
                    </a:cubicBez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60"/>
              <p:cNvSpPr/>
              <p:nvPr/>
            </p:nvSpPr>
            <p:spPr>
              <a:xfrm>
                <a:off x="11480022" y="1858355"/>
                <a:ext cx="101740" cy="182744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4424" extrusionOk="0">
                    <a:moveTo>
                      <a:pt x="1988" y="1"/>
                    </a:moveTo>
                    <a:cubicBezTo>
                      <a:pt x="1944" y="1"/>
                      <a:pt x="1899" y="5"/>
                      <a:pt x="1856" y="13"/>
                    </a:cubicBezTo>
                    <a:cubicBezTo>
                      <a:pt x="1758" y="22"/>
                      <a:pt x="1669" y="49"/>
                      <a:pt x="1606" y="93"/>
                    </a:cubicBezTo>
                    <a:cubicBezTo>
                      <a:pt x="1598" y="102"/>
                      <a:pt x="1589" y="120"/>
                      <a:pt x="1571" y="129"/>
                    </a:cubicBezTo>
                    <a:cubicBezTo>
                      <a:pt x="1562" y="138"/>
                      <a:pt x="1553" y="147"/>
                      <a:pt x="1544" y="156"/>
                    </a:cubicBezTo>
                    <a:cubicBezTo>
                      <a:pt x="1544" y="165"/>
                      <a:pt x="1544" y="165"/>
                      <a:pt x="1544" y="174"/>
                    </a:cubicBezTo>
                    <a:cubicBezTo>
                      <a:pt x="1535" y="200"/>
                      <a:pt x="1526" y="227"/>
                      <a:pt x="1517" y="254"/>
                    </a:cubicBezTo>
                    <a:cubicBezTo>
                      <a:pt x="1517" y="254"/>
                      <a:pt x="1517" y="263"/>
                      <a:pt x="1517" y="263"/>
                    </a:cubicBezTo>
                    <a:cubicBezTo>
                      <a:pt x="1330" y="905"/>
                      <a:pt x="973" y="2092"/>
                      <a:pt x="955" y="2154"/>
                    </a:cubicBezTo>
                    <a:cubicBezTo>
                      <a:pt x="884" y="2457"/>
                      <a:pt x="732" y="2734"/>
                      <a:pt x="313" y="3260"/>
                    </a:cubicBezTo>
                    <a:cubicBezTo>
                      <a:pt x="295" y="3278"/>
                      <a:pt x="277" y="3296"/>
                      <a:pt x="268" y="3314"/>
                    </a:cubicBezTo>
                    <a:cubicBezTo>
                      <a:pt x="170" y="3448"/>
                      <a:pt x="72" y="3599"/>
                      <a:pt x="27" y="3769"/>
                    </a:cubicBezTo>
                    <a:cubicBezTo>
                      <a:pt x="19" y="3813"/>
                      <a:pt x="10" y="3840"/>
                      <a:pt x="10" y="3876"/>
                    </a:cubicBezTo>
                    <a:cubicBezTo>
                      <a:pt x="1" y="3885"/>
                      <a:pt x="10" y="3894"/>
                      <a:pt x="10" y="3903"/>
                    </a:cubicBezTo>
                    <a:cubicBezTo>
                      <a:pt x="10" y="3903"/>
                      <a:pt x="10" y="3903"/>
                      <a:pt x="10" y="3912"/>
                    </a:cubicBezTo>
                    <a:cubicBezTo>
                      <a:pt x="10" y="3947"/>
                      <a:pt x="19" y="3983"/>
                      <a:pt x="27" y="4019"/>
                    </a:cubicBezTo>
                    <a:cubicBezTo>
                      <a:pt x="36" y="4045"/>
                      <a:pt x="45" y="4072"/>
                      <a:pt x="63" y="4108"/>
                    </a:cubicBezTo>
                    <a:cubicBezTo>
                      <a:pt x="90" y="4152"/>
                      <a:pt x="108" y="4197"/>
                      <a:pt x="152" y="4233"/>
                    </a:cubicBezTo>
                    <a:cubicBezTo>
                      <a:pt x="188" y="4277"/>
                      <a:pt x="233" y="4304"/>
                      <a:pt x="277" y="4331"/>
                    </a:cubicBezTo>
                    <a:cubicBezTo>
                      <a:pt x="361" y="4384"/>
                      <a:pt x="463" y="4424"/>
                      <a:pt x="563" y="4424"/>
                    </a:cubicBezTo>
                    <a:cubicBezTo>
                      <a:pt x="581" y="4424"/>
                      <a:pt x="599" y="4423"/>
                      <a:pt x="616" y="4420"/>
                    </a:cubicBezTo>
                    <a:cubicBezTo>
                      <a:pt x="688" y="4402"/>
                      <a:pt x="732" y="4349"/>
                      <a:pt x="786" y="4295"/>
                    </a:cubicBezTo>
                    <a:cubicBezTo>
                      <a:pt x="848" y="4215"/>
                      <a:pt x="911" y="4135"/>
                      <a:pt x="973" y="4054"/>
                    </a:cubicBezTo>
                    <a:cubicBezTo>
                      <a:pt x="1143" y="3813"/>
                      <a:pt x="1303" y="3555"/>
                      <a:pt x="1455" y="3305"/>
                    </a:cubicBezTo>
                    <a:cubicBezTo>
                      <a:pt x="1544" y="3162"/>
                      <a:pt x="1633" y="3019"/>
                      <a:pt x="1714" y="2886"/>
                    </a:cubicBezTo>
                    <a:cubicBezTo>
                      <a:pt x="1714" y="2886"/>
                      <a:pt x="2160" y="1396"/>
                      <a:pt x="2445" y="379"/>
                    </a:cubicBezTo>
                    <a:cubicBezTo>
                      <a:pt x="2445" y="379"/>
                      <a:pt x="2454" y="379"/>
                      <a:pt x="2454" y="370"/>
                    </a:cubicBezTo>
                    <a:cubicBezTo>
                      <a:pt x="2454" y="352"/>
                      <a:pt x="2463" y="334"/>
                      <a:pt x="2463" y="316"/>
                    </a:cubicBezTo>
                    <a:cubicBezTo>
                      <a:pt x="2463" y="272"/>
                      <a:pt x="2463" y="236"/>
                      <a:pt x="2445" y="200"/>
                    </a:cubicBezTo>
                    <a:cubicBezTo>
                      <a:pt x="2445" y="191"/>
                      <a:pt x="2445" y="191"/>
                      <a:pt x="2436" y="191"/>
                    </a:cubicBezTo>
                    <a:lnTo>
                      <a:pt x="2436" y="183"/>
                    </a:lnTo>
                    <a:cubicBezTo>
                      <a:pt x="2427" y="174"/>
                      <a:pt x="2427" y="165"/>
                      <a:pt x="2409" y="147"/>
                    </a:cubicBezTo>
                    <a:cubicBezTo>
                      <a:pt x="2392" y="138"/>
                      <a:pt x="2374" y="120"/>
                      <a:pt x="2365" y="111"/>
                    </a:cubicBezTo>
                    <a:cubicBezTo>
                      <a:pt x="2338" y="93"/>
                      <a:pt x="2311" y="75"/>
                      <a:pt x="2284" y="67"/>
                    </a:cubicBezTo>
                    <a:cubicBezTo>
                      <a:pt x="2197" y="23"/>
                      <a:pt x="2092" y="1"/>
                      <a:pt x="1988" y="1"/>
                    </a:cubicBez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60"/>
              <p:cNvSpPr/>
              <p:nvPr/>
            </p:nvSpPr>
            <p:spPr>
              <a:xfrm>
                <a:off x="11489977" y="1860338"/>
                <a:ext cx="91785" cy="180762"/>
              </a:xfrm>
              <a:custGeom>
                <a:avLst/>
                <a:gdLst/>
                <a:ahLst/>
                <a:cxnLst/>
                <a:rect l="l" t="t" r="r" b="b"/>
                <a:pathLst>
                  <a:path w="2222" h="4376" extrusionOk="0">
                    <a:moveTo>
                      <a:pt x="1981" y="1"/>
                    </a:moveTo>
                    <a:cubicBezTo>
                      <a:pt x="1981" y="1"/>
                      <a:pt x="1990" y="10"/>
                      <a:pt x="1990" y="10"/>
                    </a:cubicBezTo>
                    <a:cubicBezTo>
                      <a:pt x="2008" y="19"/>
                      <a:pt x="2017" y="27"/>
                      <a:pt x="2017" y="45"/>
                    </a:cubicBezTo>
                    <a:cubicBezTo>
                      <a:pt x="2026" y="54"/>
                      <a:pt x="2035" y="54"/>
                      <a:pt x="2026" y="54"/>
                    </a:cubicBezTo>
                    <a:cubicBezTo>
                      <a:pt x="2043" y="99"/>
                      <a:pt x="2043" y="135"/>
                      <a:pt x="2043" y="179"/>
                    </a:cubicBezTo>
                    <a:cubicBezTo>
                      <a:pt x="2043" y="197"/>
                      <a:pt x="2035" y="215"/>
                      <a:pt x="2035" y="233"/>
                    </a:cubicBezTo>
                    <a:cubicBezTo>
                      <a:pt x="2035" y="233"/>
                      <a:pt x="2035" y="242"/>
                      <a:pt x="2035" y="242"/>
                    </a:cubicBezTo>
                    <a:cubicBezTo>
                      <a:pt x="1740" y="1259"/>
                      <a:pt x="1294" y="2748"/>
                      <a:pt x="1294" y="2748"/>
                    </a:cubicBezTo>
                    <a:cubicBezTo>
                      <a:pt x="1214" y="2882"/>
                      <a:pt x="1125" y="3025"/>
                      <a:pt x="1044" y="3159"/>
                    </a:cubicBezTo>
                    <a:cubicBezTo>
                      <a:pt x="884" y="3417"/>
                      <a:pt x="723" y="3676"/>
                      <a:pt x="554" y="3917"/>
                    </a:cubicBezTo>
                    <a:cubicBezTo>
                      <a:pt x="491" y="3997"/>
                      <a:pt x="438" y="4078"/>
                      <a:pt x="366" y="4149"/>
                    </a:cubicBezTo>
                    <a:cubicBezTo>
                      <a:pt x="313" y="4203"/>
                      <a:pt x="268" y="4265"/>
                      <a:pt x="197" y="4283"/>
                    </a:cubicBezTo>
                    <a:cubicBezTo>
                      <a:pt x="184" y="4284"/>
                      <a:pt x="171" y="4285"/>
                      <a:pt x="158" y="4285"/>
                    </a:cubicBezTo>
                    <a:cubicBezTo>
                      <a:pt x="103" y="4285"/>
                      <a:pt x="52" y="4271"/>
                      <a:pt x="1" y="4256"/>
                    </a:cubicBezTo>
                    <a:lnTo>
                      <a:pt x="1" y="4256"/>
                    </a:lnTo>
                    <a:cubicBezTo>
                      <a:pt x="10" y="4265"/>
                      <a:pt x="27" y="4274"/>
                      <a:pt x="36" y="4283"/>
                    </a:cubicBezTo>
                    <a:cubicBezTo>
                      <a:pt x="120" y="4336"/>
                      <a:pt x="222" y="4376"/>
                      <a:pt x="322" y="4376"/>
                    </a:cubicBezTo>
                    <a:cubicBezTo>
                      <a:pt x="340" y="4376"/>
                      <a:pt x="358" y="4375"/>
                      <a:pt x="375" y="4372"/>
                    </a:cubicBezTo>
                    <a:cubicBezTo>
                      <a:pt x="447" y="4354"/>
                      <a:pt x="491" y="4301"/>
                      <a:pt x="545" y="4247"/>
                    </a:cubicBezTo>
                    <a:cubicBezTo>
                      <a:pt x="607" y="4167"/>
                      <a:pt x="670" y="4087"/>
                      <a:pt x="732" y="4006"/>
                    </a:cubicBezTo>
                    <a:cubicBezTo>
                      <a:pt x="902" y="3765"/>
                      <a:pt x="1062" y="3507"/>
                      <a:pt x="1214" y="3257"/>
                    </a:cubicBezTo>
                    <a:cubicBezTo>
                      <a:pt x="1303" y="3114"/>
                      <a:pt x="1392" y="2971"/>
                      <a:pt x="1473" y="2838"/>
                    </a:cubicBezTo>
                    <a:cubicBezTo>
                      <a:pt x="1473" y="2838"/>
                      <a:pt x="1919" y="1348"/>
                      <a:pt x="2204" y="331"/>
                    </a:cubicBezTo>
                    <a:cubicBezTo>
                      <a:pt x="2204" y="331"/>
                      <a:pt x="2213" y="331"/>
                      <a:pt x="2213" y="322"/>
                    </a:cubicBezTo>
                    <a:cubicBezTo>
                      <a:pt x="2213" y="304"/>
                      <a:pt x="2222" y="286"/>
                      <a:pt x="2222" y="268"/>
                    </a:cubicBezTo>
                    <a:cubicBezTo>
                      <a:pt x="2222" y="224"/>
                      <a:pt x="2222" y="188"/>
                      <a:pt x="2204" y="152"/>
                    </a:cubicBezTo>
                    <a:cubicBezTo>
                      <a:pt x="2204" y="143"/>
                      <a:pt x="2204" y="143"/>
                      <a:pt x="2195" y="143"/>
                    </a:cubicBezTo>
                    <a:lnTo>
                      <a:pt x="2195" y="135"/>
                    </a:lnTo>
                    <a:cubicBezTo>
                      <a:pt x="2186" y="126"/>
                      <a:pt x="2186" y="117"/>
                      <a:pt x="2168" y="99"/>
                    </a:cubicBezTo>
                    <a:cubicBezTo>
                      <a:pt x="2151" y="90"/>
                      <a:pt x="2133" y="72"/>
                      <a:pt x="2124" y="63"/>
                    </a:cubicBezTo>
                    <a:cubicBezTo>
                      <a:pt x="2097" y="45"/>
                      <a:pt x="2070" y="27"/>
                      <a:pt x="2043" y="19"/>
                    </a:cubicBezTo>
                    <a:cubicBezTo>
                      <a:pt x="2026" y="10"/>
                      <a:pt x="1999" y="1"/>
                      <a:pt x="1981" y="1"/>
                    </a:cubicBezTo>
                    <a:close/>
                  </a:path>
                </a:pathLst>
              </a:custGeom>
              <a:solidFill>
                <a:srgbClr val="1317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60"/>
              <p:cNvSpPr/>
              <p:nvPr/>
            </p:nvSpPr>
            <p:spPr>
              <a:xfrm>
                <a:off x="11480022" y="1858892"/>
                <a:ext cx="76708" cy="16316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3950" extrusionOk="0">
                    <a:moveTo>
                      <a:pt x="1856" y="0"/>
                    </a:moveTo>
                    <a:lnTo>
                      <a:pt x="1856" y="0"/>
                    </a:lnTo>
                    <a:cubicBezTo>
                      <a:pt x="1758" y="9"/>
                      <a:pt x="1669" y="36"/>
                      <a:pt x="1606" y="80"/>
                    </a:cubicBezTo>
                    <a:cubicBezTo>
                      <a:pt x="1598" y="89"/>
                      <a:pt x="1589" y="107"/>
                      <a:pt x="1571" y="116"/>
                    </a:cubicBezTo>
                    <a:cubicBezTo>
                      <a:pt x="1562" y="125"/>
                      <a:pt x="1553" y="134"/>
                      <a:pt x="1544" y="143"/>
                    </a:cubicBezTo>
                    <a:cubicBezTo>
                      <a:pt x="1544" y="152"/>
                      <a:pt x="1544" y="152"/>
                      <a:pt x="1544" y="161"/>
                    </a:cubicBezTo>
                    <a:cubicBezTo>
                      <a:pt x="1535" y="187"/>
                      <a:pt x="1526" y="214"/>
                      <a:pt x="1517" y="241"/>
                    </a:cubicBezTo>
                    <a:cubicBezTo>
                      <a:pt x="1517" y="241"/>
                      <a:pt x="1517" y="250"/>
                      <a:pt x="1517" y="250"/>
                    </a:cubicBezTo>
                    <a:cubicBezTo>
                      <a:pt x="1330" y="892"/>
                      <a:pt x="973" y="2079"/>
                      <a:pt x="955" y="2141"/>
                    </a:cubicBezTo>
                    <a:cubicBezTo>
                      <a:pt x="884" y="2444"/>
                      <a:pt x="732" y="2721"/>
                      <a:pt x="313" y="3247"/>
                    </a:cubicBezTo>
                    <a:cubicBezTo>
                      <a:pt x="295" y="3265"/>
                      <a:pt x="277" y="3283"/>
                      <a:pt x="268" y="3301"/>
                    </a:cubicBezTo>
                    <a:cubicBezTo>
                      <a:pt x="170" y="3435"/>
                      <a:pt x="72" y="3586"/>
                      <a:pt x="27" y="3756"/>
                    </a:cubicBezTo>
                    <a:cubicBezTo>
                      <a:pt x="19" y="3800"/>
                      <a:pt x="10" y="3827"/>
                      <a:pt x="10" y="3863"/>
                    </a:cubicBezTo>
                    <a:cubicBezTo>
                      <a:pt x="1" y="3872"/>
                      <a:pt x="10" y="3881"/>
                      <a:pt x="10" y="3890"/>
                    </a:cubicBezTo>
                    <a:cubicBezTo>
                      <a:pt x="18" y="3933"/>
                      <a:pt x="39" y="3950"/>
                      <a:pt x="68" y="3950"/>
                    </a:cubicBezTo>
                    <a:cubicBezTo>
                      <a:pt x="165" y="3950"/>
                      <a:pt x="345" y="3759"/>
                      <a:pt x="393" y="3711"/>
                    </a:cubicBezTo>
                    <a:cubicBezTo>
                      <a:pt x="527" y="3595"/>
                      <a:pt x="643" y="3461"/>
                      <a:pt x="750" y="3328"/>
                    </a:cubicBezTo>
                    <a:cubicBezTo>
                      <a:pt x="964" y="3051"/>
                      <a:pt x="1134" y="2748"/>
                      <a:pt x="1250" y="2418"/>
                    </a:cubicBezTo>
                    <a:cubicBezTo>
                      <a:pt x="1312" y="2230"/>
                      <a:pt x="1357" y="2043"/>
                      <a:pt x="1410" y="1856"/>
                    </a:cubicBezTo>
                    <a:cubicBezTo>
                      <a:pt x="1615" y="1035"/>
                      <a:pt x="1598" y="1079"/>
                      <a:pt x="1776" y="259"/>
                    </a:cubicBezTo>
                    <a:lnTo>
                      <a:pt x="1856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60"/>
              <p:cNvSpPr/>
              <p:nvPr/>
            </p:nvSpPr>
            <p:spPr>
              <a:xfrm>
                <a:off x="11542686" y="1858314"/>
                <a:ext cx="39077" cy="2313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560" extrusionOk="0">
                    <a:moveTo>
                      <a:pt x="442" y="0"/>
                    </a:moveTo>
                    <a:cubicBezTo>
                      <a:pt x="310" y="0"/>
                      <a:pt x="181" y="32"/>
                      <a:pt x="89" y="94"/>
                    </a:cubicBezTo>
                    <a:cubicBezTo>
                      <a:pt x="81" y="103"/>
                      <a:pt x="63" y="121"/>
                      <a:pt x="54" y="130"/>
                    </a:cubicBezTo>
                    <a:cubicBezTo>
                      <a:pt x="45" y="139"/>
                      <a:pt x="36" y="148"/>
                      <a:pt x="36" y="157"/>
                    </a:cubicBezTo>
                    <a:cubicBezTo>
                      <a:pt x="36" y="166"/>
                      <a:pt x="27" y="166"/>
                      <a:pt x="27" y="175"/>
                    </a:cubicBezTo>
                    <a:lnTo>
                      <a:pt x="18" y="175"/>
                    </a:lnTo>
                    <a:cubicBezTo>
                      <a:pt x="18" y="201"/>
                      <a:pt x="9" y="219"/>
                      <a:pt x="0" y="246"/>
                    </a:cubicBezTo>
                    <a:cubicBezTo>
                      <a:pt x="0" y="246"/>
                      <a:pt x="0" y="255"/>
                      <a:pt x="0" y="255"/>
                    </a:cubicBezTo>
                    <a:cubicBezTo>
                      <a:pt x="0" y="255"/>
                      <a:pt x="0" y="264"/>
                      <a:pt x="0" y="264"/>
                    </a:cubicBezTo>
                    <a:cubicBezTo>
                      <a:pt x="0" y="353"/>
                      <a:pt x="63" y="433"/>
                      <a:pt x="188" y="496"/>
                    </a:cubicBezTo>
                    <a:cubicBezTo>
                      <a:pt x="285" y="539"/>
                      <a:pt x="397" y="559"/>
                      <a:pt x="504" y="559"/>
                    </a:cubicBezTo>
                    <a:cubicBezTo>
                      <a:pt x="643" y="559"/>
                      <a:pt x="775" y="525"/>
                      <a:pt x="866" y="460"/>
                    </a:cubicBezTo>
                    <a:cubicBezTo>
                      <a:pt x="892" y="433"/>
                      <a:pt x="919" y="407"/>
                      <a:pt x="937" y="371"/>
                    </a:cubicBezTo>
                    <a:cubicBezTo>
                      <a:pt x="937" y="353"/>
                      <a:pt x="946" y="335"/>
                      <a:pt x="946" y="317"/>
                    </a:cubicBezTo>
                    <a:cubicBezTo>
                      <a:pt x="946" y="273"/>
                      <a:pt x="946" y="237"/>
                      <a:pt x="928" y="201"/>
                    </a:cubicBezTo>
                    <a:cubicBezTo>
                      <a:pt x="919" y="184"/>
                      <a:pt x="901" y="166"/>
                      <a:pt x="892" y="148"/>
                    </a:cubicBezTo>
                    <a:cubicBezTo>
                      <a:pt x="875" y="139"/>
                      <a:pt x="866" y="121"/>
                      <a:pt x="848" y="112"/>
                    </a:cubicBezTo>
                    <a:cubicBezTo>
                      <a:pt x="821" y="94"/>
                      <a:pt x="794" y="76"/>
                      <a:pt x="767" y="68"/>
                    </a:cubicBezTo>
                    <a:cubicBezTo>
                      <a:pt x="669" y="23"/>
                      <a:pt x="554" y="0"/>
                      <a:pt x="442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60"/>
              <p:cNvSpPr/>
              <p:nvPr/>
            </p:nvSpPr>
            <p:spPr>
              <a:xfrm>
                <a:off x="11545990" y="1625257"/>
                <a:ext cx="100295" cy="253917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6147" extrusionOk="0">
                    <a:moveTo>
                      <a:pt x="1767" y="71"/>
                    </a:moveTo>
                    <a:cubicBezTo>
                      <a:pt x="1740" y="89"/>
                      <a:pt x="1722" y="107"/>
                      <a:pt x="1713" y="134"/>
                    </a:cubicBezTo>
                    <a:lnTo>
                      <a:pt x="1713" y="134"/>
                    </a:lnTo>
                    <a:cubicBezTo>
                      <a:pt x="1713" y="134"/>
                      <a:pt x="1713" y="134"/>
                      <a:pt x="1713" y="134"/>
                    </a:cubicBezTo>
                    <a:lnTo>
                      <a:pt x="1713" y="134"/>
                    </a:lnTo>
                    <a:cubicBezTo>
                      <a:pt x="1713" y="152"/>
                      <a:pt x="1704" y="170"/>
                      <a:pt x="1696" y="187"/>
                    </a:cubicBezTo>
                    <a:lnTo>
                      <a:pt x="1696" y="187"/>
                    </a:lnTo>
                    <a:cubicBezTo>
                      <a:pt x="1696" y="187"/>
                      <a:pt x="1696" y="196"/>
                      <a:pt x="1696" y="196"/>
                    </a:cubicBezTo>
                    <a:lnTo>
                      <a:pt x="1696" y="196"/>
                    </a:lnTo>
                    <a:cubicBezTo>
                      <a:pt x="1428" y="1124"/>
                      <a:pt x="473" y="4291"/>
                      <a:pt x="18" y="5826"/>
                    </a:cubicBezTo>
                    <a:lnTo>
                      <a:pt x="18" y="5826"/>
                    </a:lnTo>
                    <a:lnTo>
                      <a:pt x="18" y="5834"/>
                    </a:lnTo>
                    <a:cubicBezTo>
                      <a:pt x="9" y="5852"/>
                      <a:pt x="1" y="5879"/>
                      <a:pt x="1" y="5897"/>
                    </a:cubicBezTo>
                    <a:lnTo>
                      <a:pt x="1" y="5897"/>
                    </a:lnTo>
                    <a:cubicBezTo>
                      <a:pt x="1" y="5968"/>
                      <a:pt x="54" y="6031"/>
                      <a:pt x="152" y="6066"/>
                    </a:cubicBezTo>
                    <a:lnTo>
                      <a:pt x="152" y="6066"/>
                    </a:lnTo>
                    <a:cubicBezTo>
                      <a:pt x="331" y="6147"/>
                      <a:pt x="580" y="6138"/>
                      <a:pt x="705" y="6049"/>
                    </a:cubicBezTo>
                    <a:lnTo>
                      <a:pt x="705" y="6049"/>
                    </a:lnTo>
                    <a:cubicBezTo>
                      <a:pt x="732" y="6022"/>
                      <a:pt x="750" y="6004"/>
                      <a:pt x="759" y="5986"/>
                    </a:cubicBezTo>
                    <a:lnTo>
                      <a:pt x="759" y="5986"/>
                    </a:lnTo>
                    <a:cubicBezTo>
                      <a:pt x="768" y="5959"/>
                      <a:pt x="777" y="5942"/>
                      <a:pt x="786" y="5915"/>
                    </a:cubicBezTo>
                    <a:lnTo>
                      <a:pt x="786" y="5915"/>
                    </a:lnTo>
                    <a:lnTo>
                      <a:pt x="786" y="5915"/>
                    </a:lnTo>
                    <a:cubicBezTo>
                      <a:pt x="1312" y="4059"/>
                      <a:pt x="2391" y="375"/>
                      <a:pt x="2418" y="268"/>
                    </a:cubicBezTo>
                    <a:lnTo>
                      <a:pt x="2418" y="268"/>
                    </a:lnTo>
                    <a:cubicBezTo>
                      <a:pt x="2418" y="250"/>
                      <a:pt x="2418" y="232"/>
                      <a:pt x="2427" y="214"/>
                    </a:cubicBezTo>
                    <a:lnTo>
                      <a:pt x="2427" y="214"/>
                    </a:lnTo>
                    <a:cubicBezTo>
                      <a:pt x="2427" y="152"/>
                      <a:pt x="2374" y="98"/>
                      <a:pt x="2284" y="54"/>
                    </a:cubicBezTo>
                    <a:lnTo>
                      <a:pt x="2284" y="54"/>
                    </a:lnTo>
                    <a:cubicBezTo>
                      <a:pt x="2213" y="18"/>
                      <a:pt x="2124" y="0"/>
                      <a:pt x="2043" y="0"/>
                    </a:cubicBezTo>
                    <a:lnTo>
                      <a:pt x="2043" y="0"/>
                    </a:lnTo>
                    <a:cubicBezTo>
                      <a:pt x="1936" y="0"/>
                      <a:pt x="1838" y="27"/>
                      <a:pt x="1767" y="71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60"/>
              <p:cNvSpPr/>
              <p:nvPr/>
            </p:nvSpPr>
            <p:spPr>
              <a:xfrm>
                <a:off x="11616007" y="1625298"/>
                <a:ext cx="30278" cy="17349"/>
              </a:xfrm>
              <a:custGeom>
                <a:avLst/>
                <a:gdLst/>
                <a:ahLst/>
                <a:cxnLst/>
                <a:rect l="l" t="t" r="r" b="b"/>
                <a:pathLst>
                  <a:path w="733" h="420" extrusionOk="0">
                    <a:moveTo>
                      <a:pt x="345" y="1"/>
                    </a:moveTo>
                    <a:cubicBezTo>
                      <a:pt x="241" y="1"/>
                      <a:pt x="141" y="26"/>
                      <a:pt x="72" y="70"/>
                    </a:cubicBezTo>
                    <a:cubicBezTo>
                      <a:pt x="45" y="88"/>
                      <a:pt x="36" y="106"/>
                      <a:pt x="18" y="133"/>
                    </a:cubicBezTo>
                    <a:cubicBezTo>
                      <a:pt x="18" y="151"/>
                      <a:pt x="9" y="169"/>
                      <a:pt x="1" y="186"/>
                    </a:cubicBezTo>
                    <a:cubicBezTo>
                      <a:pt x="1" y="186"/>
                      <a:pt x="1" y="195"/>
                      <a:pt x="1" y="195"/>
                    </a:cubicBezTo>
                    <a:cubicBezTo>
                      <a:pt x="1" y="267"/>
                      <a:pt x="54" y="329"/>
                      <a:pt x="143" y="365"/>
                    </a:cubicBezTo>
                    <a:cubicBezTo>
                      <a:pt x="221" y="402"/>
                      <a:pt x="311" y="420"/>
                      <a:pt x="397" y="420"/>
                    </a:cubicBezTo>
                    <a:cubicBezTo>
                      <a:pt x="497" y="420"/>
                      <a:pt x="593" y="395"/>
                      <a:pt x="661" y="347"/>
                    </a:cubicBezTo>
                    <a:cubicBezTo>
                      <a:pt x="687" y="320"/>
                      <a:pt x="714" y="294"/>
                      <a:pt x="723" y="267"/>
                    </a:cubicBezTo>
                    <a:cubicBezTo>
                      <a:pt x="723" y="249"/>
                      <a:pt x="723" y="231"/>
                      <a:pt x="732" y="213"/>
                    </a:cubicBezTo>
                    <a:cubicBezTo>
                      <a:pt x="732" y="151"/>
                      <a:pt x="679" y="97"/>
                      <a:pt x="589" y="53"/>
                    </a:cubicBezTo>
                    <a:cubicBezTo>
                      <a:pt x="514" y="17"/>
                      <a:pt x="428" y="1"/>
                      <a:pt x="345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60"/>
              <p:cNvSpPr/>
              <p:nvPr/>
            </p:nvSpPr>
            <p:spPr>
              <a:xfrm>
                <a:off x="11674622" y="1899621"/>
                <a:ext cx="58244" cy="70471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706" extrusionOk="0">
                    <a:moveTo>
                      <a:pt x="109" y="0"/>
                    </a:moveTo>
                    <a:cubicBezTo>
                      <a:pt x="96" y="0"/>
                      <a:pt x="84" y="2"/>
                      <a:pt x="71" y="4"/>
                    </a:cubicBezTo>
                    <a:cubicBezTo>
                      <a:pt x="45" y="13"/>
                      <a:pt x="27" y="22"/>
                      <a:pt x="9" y="49"/>
                    </a:cubicBezTo>
                    <a:cubicBezTo>
                      <a:pt x="0" y="67"/>
                      <a:pt x="0" y="93"/>
                      <a:pt x="0" y="120"/>
                    </a:cubicBezTo>
                    <a:cubicBezTo>
                      <a:pt x="9" y="397"/>
                      <a:pt x="107" y="664"/>
                      <a:pt x="241" y="905"/>
                    </a:cubicBezTo>
                    <a:cubicBezTo>
                      <a:pt x="268" y="968"/>
                      <a:pt x="303" y="1030"/>
                      <a:pt x="339" y="1093"/>
                    </a:cubicBezTo>
                    <a:cubicBezTo>
                      <a:pt x="375" y="1137"/>
                      <a:pt x="410" y="1173"/>
                      <a:pt x="437" y="1218"/>
                    </a:cubicBezTo>
                    <a:cubicBezTo>
                      <a:pt x="491" y="1333"/>
                      <a:pt x="526" y="1449"/>
                      <a:pt x="624" y="1539"/>
                    </a:cubicBezTo>
                    <a:cubicBezTo>
                      <a:pt x="714" y="1628"/>
                      <a:pt x="848" y="1672"/>
                      <a:pt x="963" y="1699"/>
                    </a:cubicBezTo>
                    <a:cubicBezTo>
                      <a:pt x="1004" y="1704"/>
                      <a:pt x="1042" y="1706"/>
                      <a:pt x="1078" y="1706"/>
                    </a:cubicBezTo>
                    <a:cubicBezTo>
                      <a:pt x="1115" y="1706"/>
                      <a:pt x="1151" y="1704"/>
                      <a:pt x="1187" y="1699"/>
                    </a:cubicBezTo>
                    <a:cubicBezTo>
                      <a:pt x="1258" y="1681"/>
                      <a:pt x="1365" y="1637"/>
                      <a:pt x="1383" y="1565"/>
                    </a:cubicBezTo>
                    <a:cubicBezTo>
                      <a:pt x="1410" y="1494"/>
                      <a:pt x="1338" y="1369"/>
                      <a:pt x="1311" y="1298"/>
                    </a:cubicBezTo>
                    <a:cubicBezTo>
                      <a:pt x="1276" y="1218"/>
                      <a:pt x="1240" y="1137"/>
                      <a:pt x="1204" y="1057"/>
                    </a:cubicBezTo>
                    <a:cubicBezTo>
                      <a:pt x="1160" y="959"/>
                      <a:pt x="1115" y="852"/>
                      <a:pt x="1071" y="745"/>
                    </a:cubicBezTo>
                    <a:cubicBezTo>
                      <a:pt x="1097" y="727"/>
                      <a:pt x="1071" y="691"/>
                      <a:pt x="1053" y="664"/>
                    </a:cubicBezTo>
                    <a:cubicBezTo>
                      <a:pt x="830" y="441"/>
                      <a:pt x="580" y="245"/>
                      <a:pt x="312" y="76"/>
                    </a:cubicBezTo>
                    <a:cubicBezTo>
                      <a:pt x="252" y="38"/>
                      <a:pt x="179" y="0"/>
                      <a:pt x="109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60"/>
              <p:cNvSpPr/>
              <p:nvPr/>
            </p:nvSpPr>
            <p:spPr>
              <a:xfrm>
                <a:off x="11423266" y="1859388"/>
                <a:ext cx="240699" cy="309063"/>
              </a:xfrm>
              <a:custGeom>
                <a:avLst/>
                <a:gdLst/>
                <a:ahLst/>
                <a:cxnLst/>
                <a:rect l="l" t="t" r="r" b="b"/>
                <a:pathLst>
                  <a:path w="5827" h="7482" extrusionOk="0">
                    <a:moveTo>
                      <a:pt x="4222" y="1"/>
                    </a:moveTo>
                    <a:cubicBezTo>
                      <a:pt x="3828" y="1"/>
                      <a:pt x="3383" y="130"/>
                      <a:pt x="2909" y="398"/>
                    </a:cubicBezTo>
                    <a:cubicBezTo>
                      <a:pt x="1303" y="1326"/>
                      <a:pt x="1" y="3583"/>
                      <a:pt x="1" y="5421"/>
                    </a:cubicBezTo>
                    <a:cubicBezTo>
                      <a:pt x="1" y="6349"/>
                      <a:pt x="331" y="7000"/>
                      <a:pt x="866" y="7303"/>
                    </a:cubicBezTo>
                    <a:lnTo>
                      <a:pt x="884" y="7312"/>
                    </a:lnTo>
                    <a:cubicBezTo>
                      <a:pt x="1098" y="7428"/>
                      <a:pt x="1348" y="7482"/>
                      <a:pt x="1616" y="7482"/>
                    </a:cubicBezTo>
                    <a:cubicBezTo>
                      <a:pt x="2008" y="7482"/>
                      <a:pt x="2445" y="7357"/>
                      <a:pt x="2909" y="7080"/>
                    </a:cubicBezTo>
                    <a:cubicBezTo>
                      <a:pt x="4524" y="6152"/>
                      <a:pt x="5826" y="3904"/>
                      <a:pt x="5826" y="2067"/>
                    </a:cubicBezTo>
                    <a:cubicBezTo>
                      <a:pt x="5826" y="1522"/>
                      <a:pt x="5710" y="1085"/>
                      <a:pt x="5514" y="746"/>
                    </a:cubicBezTo>
                    <a:cubicBezTo>
                      <a:pt x="5398" y="550"/>
                      <a:pt x="5255" y="381"/>
                      <a:pt x="5086" y="265"/>
                    </a:cubicBezTo>
                    <a:lnTo>
                      <a:pt x="5077" y="265"/>
                    </a:lnTo>
                    <a:cubicBezTo>
                      <a:pt x="5006" y="211"/>
                      <a:pt x="4925" y="166"/>
                      <a:pt x="4836" y="131"/>
                    </a:cubicBezTo>
                    <a:lnTo>
                      <a:pt x="4836" y="122"/>
                    </a:lnTo>
                    <a:cubicBezTo>
                      <a:pt x="4650" y="42"/>
                      <a:pt x="4444" y="1"/>
                      <a:pt x="4222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60"/>
              <p:cNvSpPr/>
              <p:nvPr/>
            </p:nvSpPr>
            <p:spPr>
              <a:xfrm>
                <a:off x="11423266" y="1859388"/>
                <a:ext cx="242516" cy="320505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759" extrusionOk="0">
                    <a:moveTo>
                      <a:pt x="4222" y="1"/>
                    </a:moveTo>
                    <a:cubicBezTo>
                      <a:pt x="3828" y="1"/>
                      <a:pt x="3383" y="130"/>
                      <a:pt x="2909" y="398"/>
                    </a:cubicBezTo>
                    <a:cubicBezTo>
                      <a:pt x="1303" y="1326"/>
                      <a:pt x="1" y="3583"/>
                      <a:pt x="1" y="5421"/>
                    </a:cubicBezTo>
                    <a:cubicBezTo>
                      <a:pt x="1" y="6349"/>
                      <a:pt x="331" y="7000"/>
                      <a:pt x="866" y="7303"/>
                    </a:cubicBezTo>
                    <a:lnTo>
                      <a:pt x="884" y="7312"/>
                    </a:lnTo>
                    <a:lnTo>
                      <a:pt x="1669" y="7758"/>
                    </a:lnTo>
                    <a:lnTo>
                      <a:pt x="1616" y="7482"/>
                    </a:lnTo>
                    <a:lnTo>
                      <a:pt x="1312" y="6010"/>
                    </a:lnTo>
                    <a:lnTo>
                      <a:pt x="2294" y="2941"/>
                    </a:lnTo>
                    <a:lnTo>
                      <a:pt x="3828" y="1282"/>
                    </a:lnTo>
                    <a:lnTo>
                      <a:pt x="4997" y="809"/>
                    </a:lnTo>
                    <a:lnTo>
                      <a:pt x="5514" y="746"/>
                    </a:lnTo>
                    <a:lnTo>
                      <a:pt x="5871" y="702"/>
                    </a:lnTo>
                    <a:lnTo>
                      <a:pt x="5086" y="265"/>
                    </a:lnTo>
                    <a:lnTo>
                      <a:pt x="5077" y="265"/>
                    </a:lnTo>
                    <a:lnTo>
                      <a:pt x="4836" y="131"/>
                    </a:lnTo>
                    <a:lnTo>
                      <a:pt x="4836" y="122"/>
                    </a:lnTo>
                    <a:cubicBezTo>
                      <a:pt x="4650" y="42"/>
                      <a:pt x="4444" y="1"/>
                      <a:pt x="42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60"/>
              <p:cNvSpPr/>
              <p:nvPr/>
            </p:nvSpPr>
            <p:spPr>
              <a:xfrm>
                <a:off x="11460856" y="1881033"/>
                <a:ext cx="240699" cy="309021"/>
              </a:xfrm>
              <a:custGeom>
                <a:avLst/>
                <a:gdLst/>
                <a:ahLst/>
                <a:cxnLst/>
                <a:rect l="l" t="t" r="r" b="b"/>
                <a:pathLst>
                  <a:path w="5827" h="7481" extrusionOk="0">
                    <a:moveTo>
                      <a:pt x="4224" y="1"/>
                    </a:moveTo>
                    <a:cubicBezTo>
                      <a:pt x="3831" y="1"/>
                      <a:pt x="3388" y="129"/>
                      <a:pt x="2918" y="401"/>
                    </a:cubicBezTo>
                    <a:cubicBezTo>
                      <a:pt x="1312" y="1329"/>
                      <a:pt x="1" y="3577"/>
                      <a:pt x="1" y="5423"/>
                    </a:cubicBezTo>
                    <a:cubicBezTo>
                      <a:pt x="1" y="6725"/>
                      <a:pt x="659" y="7481"/>
                      <a:pt x="1614" y="7481"/>
                    </a:cubicBezTo>
                    <a:cubicBezTo>
                      <a:pt x="2007" y="7481"/>
                      <a:pt x="2450" y="7353"/>
                      <a:pt x="2918" y="7083"/>
                    </a:cubicBezTo>
                    <a:cubicBezTo>
                      <a:pt x="4524" y="6155"/>
                      <a:pt x="5826" y="3907"/>
                      <a:pt x="5826" y="2060"/>
                    </a:cubicBezTo>
                    <a:cubicBezTo>
                      <a:pt x="5826" y="754"/>
                      <a:pt x="5174" y="1"/>
                      <a:pt x="4224" y="1"/>
                    </a:cubicBezTo>
                    <a:close/>
                  </a:path>
                </a:pathLst>
              </a:custGeom>
              <a:solidFill>
                <a:srgbClr val="1317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60"/>
              <p:cNvSpPr/>
              <p:nvPr/>
            </p:nvSpPr>
            <p:spPr>
              <a:xfrm>
                <a:off x="11492208" y="1912303"/>
                <a:ext cx="177994" cy="246193"/>
              </a:xfrm>
              <a:custGeom>
                <a:avLst/>
                <a:gdLst/>
                <a:ahLst/>
                <a:cxnLst/>
                <a:rect l="l" t="t" r="r" b="b"/>
                <a:pathLst>
                  <a:path w="4309" h="5960" extrusionOk="0">
                    <a:moveTo>
                      <a:pt x="3461" y="1"/>
                    </a:moveTo>
                    <a:cubicBezTo>
                      <a:pt x="3194" y="1"/>
                      <a:pt x="2873" y="99"/>
                      <a:pt x="2534" y="295"/>
                    </a:cubicBezTo>
                    <a:cubicBezTo>
                      <a:pt x="1160" y="1089"/>
                      <a:pt x="0" y="3087"/>
                      <a:pt x="0" y="4666"/>
                    </a:cubicBezTo>
                    <a:cubicBezTo>
                      <a:pt x="0" y="5050"/>
                      <a:pt x="89" y="5960"/>
                      <a:pt x="848" y="5960"/>
                    </a:cubicBezTo>
                    <a:cubicBezTo>
                      <a:pt x="1115" y="5960"/>
                      <a:pt x="1436" y="5862"/>
                      <a:pt x="1775" y="5665"/>
                    </a:cubicBezTo>
                    <a:cubicBezTo>
                      <a:pt x="3149" y="4871"/>
                      <a:pt x="4309" y="2873"/>
                      <a:pt x="4309" y="1303"/>
                    </a:cubicBezTo>
                    <a:cubicBezTo>
                      <a:pt x="4309" y="911"/>
                      <a:pt x="4229" y="1"/>
                      <a:pt x="34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60"/>
              <p:cNvSpPr/>
              <p:nvPr/>
            </p:nvSpPr>
            <p:spPr>
              <a:xfrm>
                <a:off x="11505096" y="1922630"/>
                <a:ext cx="154821" cy="225580"/>
              </a:xfrm>
              <a:custGeom>
                <a:avLst/>
                <a:gdLst/>
                <a:ahLst/>
                <a:cxnLst/>
                <a:rect l="l" t="t" r="r" b="b"/>
                <a:pathLst>
                  <a:path w="3748" h="5461" extrusionOk="0">
                    <a:moveTo>
                      <a:pt x="3149" y="0"/>
                    </a:moveTo>
                    <a:cubicBezTo>
                      <a:pt x="3078" y="0"/>
                      <a:pt x="3007" y="9"/>
                      <a:pt x="2926" y="27"/>
                    </a:cubicBezTo>
                    <a:cubicBezTo>
                      <a:pt x="2962" y="206"/>
                      <a:pt x="2980" y="384"/>
                      <a:pt x="2980" y="527"/>
                    </a:cubicBezTo>
                    <a:cubicBezTo>
                      <a:pt x="2980" y="2025"/>
                      <a:pt x="1874" y="3926"/>
                      <a:pt x="571" y="4675"/>
                    </a:cubicBezTo>
                    <a:cubicBezTo>
                      <a:pt x="366" y="4791"/>
                      <a:pt x="170" y="4871"/>
                      <a:pt x="0" y="4916"/>
                    </a:cubicBezTo>
                    <a:cubicBezTo>
                      <a:pt x="63" y="5201"/>
                      <a:pt x="214" y="5460"/>
                      <a:pt x="536" y="5460"/>
                    </a:cubicBezTo>
                    <a:cubicBezTo>
                      <a:pt x="759" y="5460"/>
                      <a:pt x="1044" y="5371"/>
                      <a:pt x="1338" y="5192"/>
                    </a:cubicBezTo>
                    <a:cubicBezTo>
                      <a:pt x="2641" y="4443"/>
                      <a:pt x="3747" y="2543"/>
                      <a:pt x="3747" y="1053"/>
                    </a:cubicBezTo>
                    <a:cubicBezTo>
                      <a:pt x="3747" y="661"/>
                      <a:pt x="3667" y="0"/>
                      <a:pt x="3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60"/>
              <p:cNvSpPr/>
              <p:nvPr/>
            </p:nvSpPr>
            <p:spPr>
              <a:xfrm>
                <a:off x="11507285" y="1957245"/>
                <a:ext cx="100295" cy="129416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3133" extrusionOk="0">
                    <a:moveTo>
                      <a:pt x="1553" y="1"/>
                    </a:moveTo>
                    <a:cubicBezTo>
                      <a:pt x="822" y="706"/>
                      <a:pt x="233" y="1732"/>
                      <a:pt x="1" y="2713"/>
                    </a:cubicBezTo>
                    <a:lnTo>
                      <a:pt x="831" y="3132"/>
                    </a:lnTo>
                    <a:lnTo>
                      <a:pt x="804" y="3025"/>
                    </a:lnTo>
                    <a:lnTo>
                      <a:pt x="688" y="2463"/>
                    </a:lnTo>
                    <a:lnTo>
                      <a:pt x="1062" y="1294"/>
                    </a:lnTo>
                    <a:lnTo>
                      <a:pt x="1651" y="661"/>
                    </a:lnTo>
                    <a:lnTo>
                      <a:pt x="2097" y="474"/>
                    </a:lnTo>
                    <a:lnTo>
                      <a:pt x="2294" y="456"/>
                    </a:lnTo>
                    <a:lnTo>
                      <a:pt x="2427" y="438"/>
                    </a:lnTo>
                    <a:lnTo>
                      <a:pt x="2383" y="411"/>
                    </a:lnTo>
                    <a:lnTo>
                      <a:pt x="15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60"/>
              <p:cNvSpPr/>
              <p:nvPr/>
            </p:nvSpPr>
            <p:spPr>
              <a:xfrm>
                <a:off x="11529426" y="1972446"/>
                <a:ext cx="92157" cy="118098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859" extrusionOk="0">
                    <a:moveTo>
                      <a:pt x="1615" y="0"/>
                    </a:moveTo>
                    <a:cubicBezTo>
                      <a:pt x="1465" y="0"/>
                      <a:pt x="1295" y="49"/>
                      <a:pt x="1115" y="150"/>
                    </a:cubicBezTo>
                    <a:cubicBezTo>
                      <a:pt x="500" y="507"/>
                      <a:pt x="0" y="1364"/>
                      <a:pt x="0" y="2068"/>
                    </a:cubicBezTo>
                    <a:cubicBezTo>
                      <a:pt x="0" y="2570"/>
                      <a:pt x="253" y="2859"/>
                      <a:pt x="620" y="2859"/>
                    </a:cubicBezTo>
                    <a:cubicBezTo>
                      <a:pt x="769" y="2859"/>
                      <a:pt x="938" y="2811"/>
                      <a:pt x="1115" y="2711"/>
                    </a:cubicBezTo>
                    <a:cubicBezTo>
                      <a:pt x="1731" y="2354"/>
                      <a:pt x="2230" y="1489"/>
                      <a:pt x="2230" y="784"/>
                    </a:cubicBezTo>
                    <a:cubicBezTo>
                      <a:pt x="2230" y="285"/>
                      <a:pt x="1980" y="0"/>
                      <a:pt x="1615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60"/>
              <p:cNvSpPr/>
              <p:nvPr/>
            </p:nvSpPr>
            <p:spPr>
              <a:xfrm>
                <a:off x="11541570" y="1987152"/>
                <a:ext cx="71173" cy="93603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2266" extrusionOk="0">
                    <a:moveTo>
                      <a:pt x="1236" y="0"/>
                    </a:moveTo>
                    <a:cubicBezTo>
                      <a:pt x="1121" y="0"/>
                      <a:pt x="993" y="36"/>
                      <a:pt x="857" y="116"/>
                    </a:cubicBezTo>
                    <a:cubicBezTo>
                      <a:pt x="384" y="392"/>
                      <a:pt x="1" y="1043"/>
                      <a:pt x="1" y="1587"/>
                    </a:cubicBezTo>
                    <a:cubicBezTo>
                      <a:pt x="1" y="1855"/>
                      <a:pt x="99" y="2042"/>
                      <a:pt x="259" y="2132"/>
                    </a:cubicBezTo>
                    <a:lnTo>
                      <a:pt x="491" y="2265"/>
                    </a:lnTo>
                    <a:lnTo>
                      <a:pt x="491" y="2265"/>
                    </a:lnTo>
                    <a:lnTo>
                      <a:pt x="473" y="2185"/>
                    </a:lnTo>
                    <a:lnTo>
                      <a:pt x="384" y="1757"/>
                    </a:lnTo>
                    <a:lnTo>
                      <a:pt x="670" y="856"/>
                    </a:lnTo>
                    <a:lnTo>
                      <a:pt x="1125" y="374"/>
                    </a:lnTo>
                    <a:lnTo>
                      <a:pt x="1464" y="231"/>
                    </a:lnTo>
                    <a:lnTo>
                      <a:pt x="1615" y="214"/>
                    </a:lnTo>
                    <a:lnTo>
                      <a:pt x="1722" y="205"/>
                    </a:lnTo>
                    <a:lnTo>
                      <a:pt x="1490" y="80"/>
                    </a:lnTo>
                    <a:lnTo>
                      <a:pt x="1490" y="71"/>
                    </a:lnTo>
                    <a:lnTo>
                      <a:pt x="1419" y="35"/>
                    </a:lnTo>
                    <a:cubicBezTo>
                      <a:pt x="1363" y="12"/>
                      <a:pt x="1302" y="0"/>
                      <a:pt x="1236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60"/>
              <p:cNvSpPr/>
              <p:nvPr/>
            </p:nvSpPr>
            <p:spPr>
              <a:xfrm>
                <a:off x="11552641" y="1993431"/>
                <a:ext cx="70429" cy="90381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2188" extrusionOk="0">
                    <a:moveTo>
                      <a:pt x="1234" y="0"/>
                    </a:moveTo>
                    <a:cubicBezTo>
                      <a:pt x="1120" y="0"/>
                      <a:pt x="992" y="37"/>
                      <a:pt x="857" y="115"/>
                    </a:cubicBezTo>
                    <a:cubicBezTo>
                      <a:pt x="384" y="392"/>
                      <a:pt x="0" y="1043"/>
                      <a:pt x="0" y="1587"/>
                    </a:cubicBezTo>
                    <a:cubicBezTo>
                      <a:pt x="0" y="1966"/>
                      <a:pt x="192" y="2188"/>
                      <a:pt x="472" y="2188"/>
                    </a:cubicBezTo>
                    <a:cubicBezTo>
                      <a:pt x="587" y="2188"/>
                      <a:pt x="718" y="2150"/>
                      <a:pt x="857" y="2069"/>
                    </a:cubicBezTo>
                    <a:cubicBezTo>
                      <a:pt x="1320" y="1801"/>
                      <a:pt x="1704" y="1141"/>
                      <a:pt x="1704" y="606"/>
                    </a:cubicBezTo>
                    <a:cubicBezTo>
                      <a:pt x="1704" y="220"/>
                      <a:pt x="1511" y="0"/>
                      <a:pt x="1234" y="0"/>
                    </a:cubicBezTo>
                    <a:close/>
                  </a:path>
                </a:pathLst>
              </a:custGeom>
              <a:solidFill>
                <a:srgbClr val="1317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60"/>
              <p:cNvSpPr/>
              <p:nvPr/>
            </p:nvSpPr>
            <p:spPr>
              <a:xfrm>
                <a:off x="11418102" y="1825144"/>
                <a:ext cx="314763" cy="178944"/>
              </a:xfrm>
              <a:custGeom>
                <a:avLst/>
                <a:gdLst/>
                <a:ahLst/>
                <a:cxnLst/>
                <a:rect l="l" t="t" r="r" b="b"/>
                <a:pathLst>
                  <a:path w="7620" h="4332" extrusionOk="0">
                    <a:moveTo>
                      <a:pt x="4529" y="1"/>
                    </a:moveTo>
                    <a:cubicBezTo>
                      <a:pt x="4068" y="1"/>
                      <a:pt x="3608" y="81"/>
                      <a:pt x="3186" y="237"/>
                    </a:cubicBezTo>
                    <a:cubicBezTo>
                      <a:pt x="2651" y="442"/>
                      <a:pt x="2169" y="755"/>
                      <a:pt x="1732" y="1120"/>
                    </a:cubicBezTo>
                    <a:cubicBezTo>
                      <a:pt x="1411" y="1388"/>
                      <a:pt x="1089" y="1673"/>
                      <a:pt x="848" y="2012"/>
                    </a:cubicBezTo>
                    <a:cubicBezTo>
                      <a:pt x="536" y="2441"/>
                      <a:pt x="1" y="3101"/>
                      <a:pt x="144" y="3663"/>
                    </a:cubicBezTo>
                    <a:cubicBezTo>
                      <a:pt x="179" y="3788"/>
                      <a:pt x="233" y="3922"/>
                      <a:pt x="322" y="4020"/>
                    </a:cubicBezTo>
                    <a:cubicBezTo>
                      <a:pt x="456" y="4162"/>
                      <a:pt x="670" y="4261"/>
                      <a:pt x="884" y="4305"/>
                    </a:cubicBezTo>
                    <a:cubicBezTo>
                      <a:pt x="969" y="4322"/>
                      <a:pt x="1056" y="4331"/>
                      <a:pt x="1142" y="4331"/>
                    </a:cubicBezTo>
                    <a:cubicBezTo>
                      <a:pt x="1281" y="4331"/>
                      <a:pt x="1416" y="4307"/>
                      <a:pt x="1526" y="4252"/>
                    </a:cubicBezTo>
                    <a:cubicBezTo>
                      <a:pt x="1589" y="4216"/>
                      <a:pt x="1651" y="4180"/>
                      <a:pt x="1714" y="4136"/>
                    </a:cubicBezTo>
                    <a:cubicBezTo>
                      <a:pt x="2187" y="3806"/>
                      <a:pt x="2445" y="3244"/>
                      <a:pt x="2874" y="2851"/>
                    </a:cubicBezTo>
                    <a:cubicBezTo>
                      <a:pt x="3619" y="2169"/>
                      <a:pt x="4399" y="1725"/>
                      <a:pt x="5203" y="1725"/>
                    </a:cubicBezTo>
                    <a:cubicBezTo>
                      <a:pt x="5409" y="1725"/>
                      <a:pt x="5617" y="1754"/>
                      <a:pt x="5826" y="1816"/>
                    </a:cubicBezTo>
                    <a:cubicBezTo>
                      <a:pt x="6183" y="1914"/>
                      <a:pt x="6549" y="2111"/>
                      <a:pt x="6915" y="2405"/>
                    </a:cubicBezTo>
                    <a:cubicBezTo>
                      <a:pt x="6950" y="2441"/>
                      <a:pt x="6977" y="2467"/>
                      <a:pt x="7013" y="2503"/>
                    </a:cubicBezTo>
                    <a:cubicBezTo>
                      <a:pt x="7040" y="2530"/>
                      <a:pt x="7075" y="2566"/>
                      <a:pt x="7102" y="2601"/>
                    </a:cubicBezTo>
                    <a:lnTo>
                      <a:pt x="7111" y="2601"/>
                    </a:lnTo>
                    <a:cubicBezTo>
                      <a:pt x="7129" y="2628"/>
                      <a:pt x="7147" y="2655"/>
                      <a:pt x="7165" y="2682"/>
                    </a:cubicBezTo>
                    <a:cubicBezTo>
                      <a:pt x="7173" y="2690"/>
                      <a:pt x="7182" y="2699"/>
                      <a:pt x="7191" y="2708"/>
                    </a:cubicBezTo>
                    <a:cubicBezTo>
                      <a:pt x="7209" y="2735"/>
                      <a:pt x="7227" y="2771"/>
                      <a:pt x="7245" y="2797"/>
                    </a:cubicBezTo>
                    <a:cubicBezTo>
                      <a:pt x="7263" y="2815"/>
                      <a:pt x="7272" y="2833"/>
                      <a:pt x="7289" y="2851"/>
                    </a:cubicBezTo>
                    <a:cubicBezTo>
                      <a:pt x="7325" y="2922"/>
                      <a:pt x="7370" y="2985"/>
                      <a:pt x="7405" y="3056"/>
                    </a:cubicBezTo>
                    <a:cubicBezTo>
                      <a:pt x="7414" y="3065"/>
                      <a:pt x="7414" y="3074"/>
                      <a:pt x="7423" y="3083"/>
                    </a:cubicBezTo>
                    <a:cubicBezTo>
                      <a:pt x="7441" y="3101"/>
                      <a:pt x="7450" y="3128"/>
                      <a:pt x="7468" y="3154"/>
                    </a:cubicBezTo>
                    <a:cubicBezTo>
                      <a:pt x="7477" y="3172"/>
                      <a:pt x="7495" y="3199"/>
                      <a:pt x="7512" y="3217"/>
                    </a:cubicBezTo>
                    <a:cubicBezTo>
                      <a:pt x="7539" y="3261"/>
                      <a:pt x="7566" y="3306"/>
                      <a:pt x="7602" y="3351"/>
                    </a:cubicBezTo>
                    <a:cubicBezTo>
                      <a:pt x="7620" y="3199"/>
                      <a:pt x="7620" y="3038"/>
                      <a:pt x="7602" y="2887"/>
                    </a:cubicBezTo>
                    <a:cubicBezTo>
                      <a:pt x="7584" y="2682"/>
                      <a:pt x="7539" y="2485"/>
                      <a:pt x="7477" y="2298"/>
                    </a:cubicBezTo>
                    <a:cubicBezTo>
                      <a:pt x="7423" y="2128"/>
                      <a:pt x="7352" y="1959"/>
                      <a:pt x="7272" y="1798"/>
                    </a:cubicBezTo>
                    <a:cubicBezTo>
                      <a:pt x="6950" y="1183"/>
                      <a:pt x="6487" y="469"/>
                      <a:pt x="5800" y="219"/>
                    </a:cubicBezTo>
                    <a:cubicBezTo>
                      <a:pt x="5397" y="72"/>
                      <a:pt x="4963" y="1"/>
                      <a:pt x="45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60"/>
              <p:cNvSpPr/>
              <p:nvPr/>
            </p:nvSpPr>
            <p:spPr>
              <a:xfrm>
                <a:off x="11451272" y="1868806"/>
                <a:ext cx="275314" cy="13528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3275" extrusionOk="0">
                    <a:moveTo>
                      <a:pt x="1" y="3221"/>
                    </a:moveTo>
                    <a:cubicBezTo>
                      <a:pt x="188" y="3275"/>
                      <a:pt x="402" y="3230"/>
                      <a:pt x="581" y="3141"/>
                    </a:cubicBezTo>
                    <a:cubicBezTo>
                      <a:pt x="643" y="3114"/>
                      <a:pt x="706" y="3070"/>
                      <a:pt x="759" y="3034"/>
                    </a:cubicBezTo>
                    <a:cubicBezTo>
                      <a:pt x="1241" y="2704"/>
                      <a:pt x="1500" y="2142"/>
                      <a:pt x="1928" y="1749"/>
                    </a:cubicBezTo>
                    <a:cubicBezTo>
                      <a:pt x="2909" y="848"/>
                      <a:pt x="3944" y="367"/>
                      <a:pt x="5023" y="759"/>
                    </a:cubicBezTo>
                    <a:cubicBezTo>
                      <a:pt x="5380" y="857"/>
                      <a:pt x="5746" y="1054"/>
                      <a:pt x="6112" y="1348"/>
                    </a:cubicBezTo>
                    <a:cubicBezTo>
                      <a:pt x="6147" y="1384"/>
                      <a:pt x="6174" y="1410"/>
                      <a:pt x="6210" y="1446"/>
                    </a:cubicBezTo>
                    <a:cubicBezTo>
                      <a:pt x="6237" y="1473"/>
                      <a:pt x="6272" y="1509"/>
                      <a:pt x="6299" y="1544"/>
                    </a:cubicBezTo>
                    <a:cubicBezTo>
                      <a:pt x="6299" y="1544"/>
                      <a:pt x="6299" y="1544"/>
                      <a:pt x="6308" y="1544"/>
                    </a:cubicBezTo>
                    <a:cubicBezTo>
                      <a:pt x="6326" y="1571"/>
                      <a:pt x="6344" y="1598"/>
                      <a:pt x="6362" y="1625"/>
                    </a:cubicBezTo>
                    <a:cubicBezTo>
                      <a:pt x="6370" y="1633"/>
                      <a:pt x="6379" y="1642"/>
                      <a:pt x="6388" y="1651"/>
                    </a:cubicBezTo>
                    <a:cubicBezTo>
                      <a:pt x="6406" y="1678"/>
                      <a:pt x="6424" y="1714"/>
                      <a:pt x="6442" y="1740"/>
                    </a:cubicBezTo>
                    <a:cubicBezTo>
                      <a:pt x="6460" y="1758"/>
                      <a:pt x="6469" y="1776"/>
                      <a:pt x="6486" y="1794"/>
                    </a:cubicBezTo>
                    <a:cubicBezTo>
                      <a:pt x="6522" y="1865"/>
                      <a:pt x="6567" y="1928"/>
                      <a:pt x="6602" y="1999"/>
                    </a:cubicBezTo>
                    <a:cubicBezTo>
                      <a:pt x="6611" y="2008"/>
                      <a:pt x="6611" y="2017"/>
                      <a:pt x="6620" y="2026"/>
                    </a:cubicBezTo>
                    <a:cubicBezTo>
                      <a:pt x="6638" y="2044"/>
                      <a:pt x="6647" y="2071"/>
                      <a:pt x="6665" y="2097"/>
                    </a:cubicBezTo>
                    <a:cubicBezTo>
                      <a:pt x="6665" y="1990"/>
                      <a:pt x="6665" y="1883"/>
                      <a:pt x="6656" y="1785"/>
                    </a:cubicBezTo>
                    <a:cubicBezTo>
                      <a:pt x="6629" y="1696"/>
                      <a:pt x="6602" y="1616"/>
                      <a:pt x="6558" y="1544"/>
                    </a:cubicBezTo>
                    <a:cubicBezTo>
                      <a:pt x="6478" y="1375"/>
                      <a:pt x="6370" y="1214"/>
                      <a:pt x="6272" y="1054"/>
                    </a:cubicBezTo>
                    <a:cubicBezTo>
                      <a:pt x="6094" y="795"/>
                      <a:pt x="5808" y="572"/>
                      <a:pt x="5541" y="402"/>
                    </a:cubicBezTo>
                    <a:cubicBezTo>
                      <a:pt x="5148" y="153"/>
                      <a:pt x="4729" y="63"/>
                      <a:pt x="4265" y="37"/>
                    </a:cubicBezTo>
                    <a:cubicBezTo>
                      <a:pt x="3730" y="1"/>
                      <a:pt x="3212" y="179"/>
                      <a:pt x="2740" y="402"/>
                    </a:cubicBezTo>
                    <a:cubicBezTo>
                      <a:pt x="1919" y="795"/>
                      <a:pt x="1161" y="1348"/>
                      <a:pt x="616" y="2079"/>
                    </a:cubicBezTo>
                    <a:cubicBezTo>
                      <a:pt x="358" y="2427"/>
                      <a:pt x="144" y="2811"/>
                      <a:pt x="1" y="322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60"/>
              <p:cNvSpPr/>
              <p:nvPr/>
            </p:nvSpPr>
            <p:spPr>
              <a:xfrm>
                <a:off x="11457179" y="1870665"/>
                <a:ext cx="275686" cy="135282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3275" extrusionOk="0">
                    <a:moveTo>
                      <a:pt x="1" y="3230"/>
                    </a:moveTo>
                    <a:cubicBezTo>
                      <a:pt x="197" y="3275"/>
                      <a:pt x="402" y="3239"/>
                      <a:pt x="580" y="3150"/>
                    </a:cubicBezTo>
                    <a:cubicBezTo>
                      <a:pt x="643" y="3114"/>
                      <a:pt x="705" y="3078"/>
                      <a:pt x="768" y="3034"/>
                    </a:cubicBezTo>
                    <a:cubicBezTo>
                      <a:pt x="1241" y="2704"/>
                      <a:pt x="1499" y="2142"/>
                      <a:pt x="1928" y="1749"/>
                    </a:cubicBezTo>
                    <a:cubicBezTo>
                      <a:pt x="3185" y="598"/>
                      <a:pt x="4541" y="134"/>
                      <a:pt x="5969" y="1303"/>
                    </a:cubicBezTo>
                    <a:cubicBezTo>
                      <a:pt x="6004" y="1339"/>
                      <a:pt x="6031" y="1365"/>
                      <a:pt x="6067" y="1401"/>
                    </a:cubicBezTo>
                    <a:cubicBezTo>
                      <a:pt x="6094" y="1428"/>
                      <a:pt x="6129" y="1464"/>
                      <a:pt x="6156" y="1499"/>
                    </a:cubicBezTo>
                    <a:cubicBezTo>
                      <a:pt x="6156" y="1499"/>
                      <a:pt x="6156" y="1499"/>
                      <a:pt x="6165" y="1499"/>
                    </a:cubicBezTo>
                    <a:cubicBezTo>
                      <a:pt x="6183" y="1526"/>
                      <a:pt x="6201" y="1553"/>
                      <a:pt x="6219" y="1580"/>
                    </a:cubicBezTo>
                    <a:cubicBezTo>
                      <a:pt x="6227" y="1588"/>
                      <a:pt x="6236" y="1597"/>
                      <a:pt x="6245" y="1606"/>
                    </a:cubicBezTo>
                    <a:cubicBezTo>
                      <a:pt x="6263" y="1633"/>
                      <a:pt x="6281" y="1660"/>
                      <a:pt x="6299" y="1695"/>
                    </a:cubicBezTo>
                    <a:cubicBezTo>
                      <a:pt x="6308" y="1704"/>
                      <a:pt x="6317" y="1713"/>
                      <a:pt x="6317" y="1722"/>
                    </a:cubicBezTo>
                    <a:cubicBezTo>
                      <a:pt x="6326" y="1731"/>
                      <a:pt x="6335" y="1740"/>
                      <a:pt x="6343" y="1749"/>
                    </a:cubicBezTo>
                    <a:cubicBezTo>
                      <a:pt x="6397" y="1847"/>
                      <a:pt x="6459" y="1936"/>
                      <a:pt x="6504" y="2034"/>
                    </a:cubicBezTo>
                    <a:cubicBezTo>
                      <a:pt x="6522" y="2079"/>
                      <a:pt x="6549" y="2106"/>
                      <a:pt x="6575" y="2150"/>
                    </a:cubicBezTo>
                    <a:cubicBezTo>
                      <a:pt x="6593" y="2168"/>
                      <a:pt x="6602" y="2186"/>
                      <a:pt x="6620" y="2204"/>
                    </a:cubicBezTo>
                    <a:cubicBezTo>
                      <a:pt x="6629" y="2213"/>
                      <a:pt x="6656" y="2240"/>
                      <a:pt x="6656" y="2249"/>
                    </a:cubicBezTo>
                    <a:cubicBezTo>
                      <a:pt x="6674" y="2097"/>
                      <a:pt x="6674" y="1936"/>
                      <a:pt x="6656" y="1785"/>
                    </a:cubicBezTo>
                    <a:cubicBezTo>
                      <a:pt x="6629" y="1704"/>
                      <a:pt x="6602" y="1615"/>
                      <a:pt x="6566" y="1544"/>
                    </a:cubicBezTo>
                    <a:cubicBezTo>
                      <a:pt x="6486" y="1374"/>
                      <a:pt x="6379" y="1214"/>
                      <a:pt x="6272" y="1053"/>
                    </a:cubicBezTo>
                    <a:cubicBezTo>
                      <a:pt x="6103" y="794"/>
                      <a:pt x="5808" y="571"/>
                      <a:pt x="5549" y="402"/>
                    </a:cubicBezTo>
                    <a:cubicBezTo>
                      <a:pt x="5148" y="152"/>
                      <a:pt x="4729" y="63"/>
                      <a:pt x="4265" y="36"/>
                    </a:cubicBezTo>
                    <a:cubicBezTo>
                      <a:pt x="3739" y="1"/>
                      <a:pt x="3212" y="179"/>
                      <a:pt x="2739" y="402"/>
                    </a:cubicBezTo>
                    <a:cubicBezTo>
                      <a:pt x="1919" y="794"/>
                      <a:pt x="1169" y="1348"/>
                      <a:pt x="625" y="2079"/>
                    </a:cubicBezTo>
                    <a:cubicBezTo>
                      <a:pt x="357" y="2427"/>
                      <a:pt x="152" y="2820"/>
                      <a:pt x="1" y="32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60"/>
              <p:cNvSpPr/>
              <p:nvPr/>
            </p:nvSpPr>
            <p:spPr>
              <a:xfrm>
                <a:off x="11571064" y="1886899"/>
                <a:ext cx="101740" cy="183529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4443" extrusionOk="0">
                    <a:moveTo>
                      <a:pt x="9" y="3907"/>
                    </a:moveTo>
                    <a:cubicBezTo>
                      <a:pt x="9" y="3916"/>
                      <a:pt x="9" y="3916"/>
                      <a:pt x="9" y="3916"/>
                    </a:cubicBezTo>
                    <a:cubicBezTo>
                      <a:pt x="9" y="3952"/>
                      <a:pt x="9" y="3988"/>
                      <a:pt x="27" y="4023"/>
                    </a:cubicBezTo>
                    <a:cubicBezTo>
                      <a:pt x="36" y="4050"/>
                      <a:pt x="45" y="4086"/>
                      <a:pt x="63" y="4113"/>
                    </a:cubicBezTo>
                    <a:cubicBezTo>
                      <a:pt x="89" y="4166"/>
                      <a:pt x="107" y="4202"/>
                      <a:pt x="143" y="4246"/>
                    </a:cubicBezTo>
                    <a:cubicBezTo>
                      <a:pt x="188" y="4282"/>
                      <a:pt x="232" y="4318"/>
                      <a:pt x="277" y="4345"/>
                    </a:cubicBezTo>
                    <a:cubicBezTo>
                      <a:pt x="375" y="4398"/>
                      <a:pt x="491" y="4443"/>
                      <a:pt x="616" y="4425"/>
                    </a:cubicBezTo>
                    <a:cubicBezTo>
                      <a:pt x="687" y="4416"/>
                      <a:pt x="732" y="4353"/>
                      <a:pt x="785" y="4300"/>
                    </a:cubicBezTo>
                    <a:cubicBezTo>
                      <a:pt x="848" y="4229"/>
                      <a:pt x="910" y="4148"/>
                      <a:pt x="964" y="4068"/>
                    </a:cubicBezTo>
                    <a:cubicBezTo>
                      <a:pt x="1142" y="3818"/>
                      <a:pt x="1303" y="3568"/>
                      <a:pt x="1454" y="3310"/>
                    </a:cubicBezTo>
                    <a:cubicBezTo>
                      <a:pt x="1544" y="3167"/>
                      <a:pt x="1624" y="3033"/>
                      <a:pt x="1713" y="2890"/>
                    </a:cubicBezTo>
                    <a:cubicBezTo>
                      <a:pt x="1713" y="2890"/>
                      <a:pt x="2159" y="1401"/>
                      <a:pt x="2445" y="393"/>
                    </a:cubicBezTo>
                    <a:cubicBezTo>
                      <a:pt x="2445" y="393"/>
                      <a:pt x="2453" y="384"/>
                      <a:pt x="2453" y="384"/>
                    </a:cubicBezTo>
                    <a:cubicBezTo>
                      <a:pt x="2453" y="366"/>
                      <a:pt x="2462" y="348"/>
                      <a:pt x="2462" y="321"/>
                    </a:cubicBezTo>
                    <a:cubicBezTo>
                      <a:pt x="2462" y="286"/>
                      <a:pt x="2462" y="250"/>
                      <a:pt x="2445" y="205"/>
                    </a:cubicBezTo>
                    <a:cubicBezTo>
                      <a:pt x="2445" y="205"/>
                      <a:pt x="2445" y="196"/>
                      <a:pt x="2436" y="196"/>
                    </a:cubicBezTo>
                    <a:lnTo>
                      <a:pt x="2436" y="196"/>
                    </a:lnTo>
                    <a:cubicBezTo>
                      <a:pt x="2427" y="178"/>
                      <a:pt x="2418" y="170"/>
                      <a:pt x="2409" y="161"/>
                    </a:cubicBezTo>
                    <a:cubicBezTo>
                      <a:pt x="2391" y="143"/>
                      <a:pt x="2373" y="134"/>
                      <a:pt x="2364" y="116"/>
                    </a:cubicBezTo>
                    <a:cubicBezTo>
                      <a:pt x="2338" y="98"/>
                      <a:pt x="2311" y="89"/>
                      <a:pt x="2284" y="71"/>
                    </a:cubicBezTo>
                    <a:cubicBezTo>
                      <a:pt x="2159" y="18"/>
                      <a:pt x="1990" y="0"/>
                      <a:pt x="1856" y="18"/>
                    </a:cubicBezTo>
                    <a:cubicBezTo>
                      <a:pt x="1758" y="27"/>
                      <a:pt x="1668" y="62"/>
                      <a:pt x="1606" y="107"/>
                    </a:cubicBezTo>
                    <a:cubicBezTo>
                      <a:pt x="1588" y="116"/>
                      <a:pt x="1579" y="125"/>
                      <a:pt x="1570" y="143"/>
                    </a:cubicBezTo>
                    <a:cubicBezTo>
                      <a:pt x="1561" y="152"/>
                      <a:pt x="1552" y="152"/>
                      <a:pt x="1544" y="170"/>
                    </a:cubicBezTo>
                    <a:cubicBezTo>
                      <a:pt x="1544" y="170"/>
                      <a:pt x="1544" y="170"/>
                      <a:pt x="1544" y="178"/>
                    </a:cubicBezTo>
                    <a:cubicBezTo>
                      <a:pt x="1535" y="214"/>
                      <a:pt x="1526" y="241"/>
                      <a:pt x="1517" y="268"/>
                    </a:cubicBezTo>
                    <a:cubicBezTo>
                      <a:pt x="1517" y="268"/>
                      <a:pt x="1517" y="268"/>
                      <a:pt x="1517" y="277"/>
                    </a:cubicBezTo>
                    <a:cubicBezTo>
                      <a:pt x="1329" y="910"/>
                      <a:pt x="964" y="2105"/>
                      <a:pt x="955" y="2159"/>
                    </a:cubicBezTo>
                    <a:cubicBezTo>
                      <a:pt x="874" y="2471"/>
                      <a:pt x="732" y="2739"/>
                      <a:pt x="312" y="3265"/>
                    </a:cubicBezTo>
                    <a:cubicBezTo>
                      <a:pt x="295" y="3283"/>
                      <a:pt x="277" y="3310"/>
                      <a:pt x="268" y="3328"/>
                    </a:cubicBezTo>
                    <a:cubicBezTo>
                      <a:pt x="161" y="3461"/>
                      <a:pt x="63" y="3613"/>
                      <a:pt x="18" y="3774"/>
                    </a:cubicBezTo>
                    <a:cubicBezTo>
                      <a:pt x="9" y="3818"/>
                      <a:pt x="9" y="3854"/>
                      <a:pt x="9" y="3890"/>
                    </a:cubicBezTo>
                    <a:cubicBezTo>
                      <a:pt x="0" y="3899"/>
                      <a:pt x="9" y="3899"/>
                      <a:pt x="9" y="3907"/>
                    </a:cubicBez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60"/>
              <p:cNvSpPr/>
              <p:nvPr/>
            </p:nvSpPr>
            <p:spPr>
              <a:xfrm>
                <a:off x="11580647" y="1889088"/>
                <a:ext cx="92157" cy="181340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4390" extrusionOk="0">
                    <a:moveTo>
                      <a:pt x="205" y="4283"/>
                    </a:moveTo>
                    <a:cubicBezTo>
                      <a:pt x="277" y="4274"/>
                      <a:pt x="321" y="4211"/>
                      <a:pt x="375" y="4158"/>
                    </a:cubicBezTo>
                    <a:cubicBezTo>
                      <a:pt x="437" y="4077"/>
                      <a:pt x="500" y="3997"/>
                      <a:pt x="562" y="3917"/>
                    </a:cubicBezTo>
                    <a:cubicBezTo>
                      <a:pt x="732" y="3676"/>
                      <a:pt x="892" y="3417"/>
                      <a:pt x="1044" y="3168"/>
                    </a:cubicBezTo>
                    <a:cubicBezTo>
                      <a:pt x="1133" y="3025"/>
                      <a:pt x="1222" y="2891"/>
                      <a:pt x="1303" y="2748"/>
                    </a:cubicBezTo>
                    <a:cubicBezTo>
                      <a:pt x="1303" y="2748"/>
                      <a:pt x="1749" y="1258"/>
                      <a:pt x="2034" y="250"/>
                    </a:cubicBezTo>
                    <a:cubicBezTo>
                      <a:pt x="2034" y="241"/>
                      <a:pt x="2043" y="241"/>
                      <a:pt x="2043" y="233"/>
                    </a:cubicBezTo>
                    <a:cubicBezTo>
                      <a:pt x="2043" y="224"/>
                      <a:pt x="2052" y="197"/>
                      <a:pt x="2052" y="179"/>
                    </a:cubicBezTo>
                    <a:cubicBezTo>
                      <a:pt x="2052" y="143"/>
                      <a:pt x="2052" y="99"/>
                      <a:pt x="2034" y="63"/>
                    </a:cubicBezTo>
                    <a:cubicBezTo>
                      <a:pt x="2034" y="54"/>
                      <a:pt x="2034" y="54"/>
                      <a:pt x="2025" y="54"/>
                    </a:cubicBezTo>
                    <a:lnTo>
                      <a:pt x="2025" y="45"/>
                    </a:lnTo>
                    <a:cubicBezTo>
                      <a:pt x="2016" y="36"/>
                      <a:pt x="2016" y="27"/>
                      <a:pt x="1998" y="18"/>
                    </a:cubicBezTo>
                    <a:cubicBezTo>
                      <a:pt x="1998" y="9"/>
                      <a:pt x="1990" y="9"/>
                      <a:pt x="1990" y="1"/>
                    </a:cubicBezTo>
                    <a:cubicBezTo>
                      <a:pt x="2007" y="9"/>
                      <a:pt x="2025" y="9"/>
                      <a:pt x="2052" y="18"/>
                    </a:cubicBezTo>
                    <a:cubicBezTo>
                      <a:pt x="2079" y="36"/>
                      <a:pt x="2106" y="45"/>
                      <a:pt x="2132" y="63"/>
                    </a:cubicBezTo>
                    <a:cubicBezTo>
                      <a:pt x="2141" y="81"/>
                      <a:pt x="2159" y="90"/>
                      <a:pt x="2177" y="108"/>
                    </a:cubicBezTo>
                    <a:cubicBezTo>
                      <a:pt x="2186" y="117"/>
                      <a:pt x="2195" y="125"/>
                      <a:pt x="2204" y="143"/>
                    </a:cubicBezTo>
                    <a:lnTo>
                      <a:pt x="2204" y="143"/>
                    </a:lnTo>
                    <a:cubicBezTo>
                      <a:pt x="2213" y="143"/>
                      <a:pt x="2213" y="152"/>
                      <a:pt x="2213" y="152"/>
                    </a:cubicBezTo>
                    <a:cubicBezTo>
                      <a:pt x="2230" y="197"/>
                      <a:pt x="2230" y="233"/>
                      <a:pt x="2230" y="268"/>
                    </a:cubicBezTo>
                    <a:cubicBezTo>
                      <a:pt x="2230" y="295"/>
                      <a:pt x="2221" y="313"/>
                      <a:pt x="2221" y="331"/>
                    </a:cubicBezTo>
                    <a:cubicBezTo>
                      <a:pt x="2221" y="331"/>
                      <a:pt x="2213" y="340"/>
                      <a:pt x="2213" y="340"/>
                    </a:cubicBezTo>
                    <a:cubicBezTo>
                      <a:pt x="1927" y="1348"/>
                      <a:pt x="1481" y="2837"/>
                      <a:pt x="1481" y="2837"/>
                    </a:cubicBezTo>
                    <a:cubicBezTo>
                      <a:pt x="1392" y="2980"/>
                      <a:pt x="1312" y="3114"/>
                      <a:pt x="1222" y="3257"/>
                    </a:cubicBezTo>
                    <a:cubicBezTo>
                      <a:pt x="1071" y="3515"/>
                      <a:pt x="910" y="3765"/>
                      <a:pt x="732" y="4015"/>
                    </a:cubicBezTo>
                    <a:cubicBezTo>
                      <a:pt x="678" y="4095"/>
                      <a:pt x="616" y="4176"/>
                      <a:pt x="553" y="4247"/>
                    </a:cubicBezTo>
                    <a:cubicBezTo>
                      <a:pt x="500" y="4300"/>
                      <a:pt x="455" y="4363"/>
                      <a:pt x="384" y="4372"/>
                    </a:cubicBezTo>
                    <a:cubicBezTo>
                      <a:pt x="259" y="4390"/>
                      <a:pt x="143" y="4345"/>
                      <a:pt x="45" y="4292"/>
                    </a:cubicBezTo>
                    <a:cubicBezTo>
                      <a:pt x="27" y="4283"/>
                      <a:pt x="18" y="4265"/>
                      <a:pt x="0" y="4256"/>
                    </a:cubicBezTo>
                    <a:cubicBezTo>
                      <a:pt x="72" y="4283"/>
                      <a:pt x="134" y="4292"/>
                      <a:pt x="205" y="4283"/>
                    </a:cubicBezTo>
                    <a:close/>
                  </a:path>
                </a:pathLst>
              </a:custGeom>
              <a:solidFill>
                <a:srgbClr val="1317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60"/>
              <p:cNvSpPr/>
              <p:nvPr/>
            </p:nvSpPr>
            <p:spPr>
              <a:xfrm>
                <a:off x="11571064" y="1887601"/>
                <a:ext cx="76667" cy="168452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4078" extrusionOk="0">
                    <a:moveTo>
                      <a:pt x="9" y="3873"/>
                    </a:moveTo>
                    <a:cubicBezTo>
                      <a:pt x="0" y="3882"/>
                      <a:pt x="9" y="3882"/>
                      <a:pt x="9" y="3890"/>
                    </a:cubicBezTo>
                    <a:cubicBezTo>
                      <a:pt x="36" y="4078"/>
                      <a:pt x="321" y="3774"/>
                      <a:pt x="393" y="3721"/>
                    </a:cubicBezTo>
                    <a:cubicBezTo>
                      <a:pt x="527" y="3605"/>
                      <a:pt x="643" y="3471"/>
                      <a:pt x="750" y="3328"/>
                    </a:cubicBezTo>
                    <a:cubicBezTo>
                      <a:pt x="964" y="3061"/>
                      <a:pt x="1124" y="2749"/>
                      <a:pt x="1240" y="2418"/>
                    </a:cubicBezTo>
                    <a:cubicBezTo>
                      <a:pt x="1312" y="2240"/>
                      <a:pt x="1356" y="2044"/>
                      <a:pt x="1401" y="1856"/>
                    </a:cubicBezTo>
                    <a:cubicBezTo>
                      <a:pt x="1615" y="1045"/>
                      <a:pt x="1597" y="1080"/>
                      <a:pt x="1775" y="260"/>
                    </a:cubicBezTo>
                    <a:lnTo>
                      <a:pt x="1856" y="1"/>
                    </a:lnTo>
                    <a:cubicBezTo>
                      <a:pt x="1758" y="10"/>
                      <a:pt x="1668" y="45"/>
                      <a:pt x="1606" y="90"/>
                    </a:cubicBezTo>
                    <a:cubicBezTo>
                      <a:pt x="1588" y="99"/>
                      <a:pt x="1579" y="108"/>
                      <a:pt x="1570" y="126"/>
                    </a:cubicBezTo>
                    <a:cubicBezTo>
                      <a:pt x="1561" y="135"/>
                      <a:pt x="1552" y="135"/>
                      <a:pt x="1544" y="153"/>
                    </a:cubicBezTo>
                    <a:cubicBezTo>
                      <a:pt x="1544" y="153"/>
                      <a:pt x="1544" y="153"/>
                      <a:pt x="1544" y="161"/>
                    </a:cubicBezTo>
                    <a:cubicBezTo>
                      <a:pt x="1535" y="197"/>
                      <a:pt x="1526" y="224"/>
                      <a:pt x="1517" y="251"/>
                    </a:cubicBezTo>
                    <a:cubicBezTo>
                      <a:pt x="1517" y="251"/>
                      <a:pt x="1517" y="251"/>
                      <a:pt x="1517" y="260"/>
                    </a:cubicBezTo>
                    <a:cubicBezTo>
                      <a:pt x="1329" y="893"/>
                      <a:pt x="964" y="2088"/>
                      <a:pt x="955" y="2142"/>
                    </a:cubicBezTo>
                    <a:cubicBezTo>
                      <a:pt x="874" y="2454"/>
                      <a:pt x="732" y="2722"/>
                      <a:pt x="312" y="3248"/>
                    </a:cubicBezTo>
                    <a:cubicBezTo>
                      <a:pt x="295" y="3266"/>
                      <a:pt x="277" y="3293"/>
                      <a:pt x="268" y="3311"/>
                    </a:cubicBezTo>
                    <a:cubicBezTo>
                      <a:pt x="161" y="3444"/>
                      <a:pt x="63" y="3596"/>
                      <a:pt x="18" y="3757"/>
                    </a:cubicBezTo>
                    <a:cubicBezTo>
                      <a:pt x="9" y="3801"/>
                      <a:pt x="9" y="3837"/>
                      <a:pt x="9" y="3873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60"/>
              <p:cNvSpPr/>
              <p:nvPr/>
            </p:nvSpPr>
            <p:spPr>
              <a:xfrm>
                <a:off x="11633686" y="1885783"/>
                <a:ext cx="39118" cy="25817"/>
              </a:xfrm>
              <a:custGeom>
                <a:avLst/>
                <a:gdLst/>
                <a:ahLst/>
                <a:cxnLst/>
                <a:rect l="l" t="t" r="r" b="b"/>
                <a:pathLst>
                  <a:path w="947" h="625" extrusionOk="0">
                    <a:moveTo>
                      <a:pt x="1" y="304"/>
                    </a:moveTo>
                    <a:cubicBezTo>
                      <a:pt x="1" y="384"/>
                      <a:pt x="63" y="473"/>
                      <a:pt x="188" y="527"/>
                    </a:cubicBezTo>
                    <a:cubicBezTo>
                      <a:pt x="402" y="625"/>
                      <a:pt x="706" y="607"/>
                      <a:pt x="857" y="491"/>
                    </a:cubicBezTo>
                    <a:cubicBezTo>
                      <a:pt x="884" y="473"/>
                      <a:pt x="920" y="446"/>
                      <a:pt x="929" y="411"/>
                    </a:cubicBezTo>
                    <a:cubicBezTo>
                      <a:pt x="937" y="393"/>
                      <a:pt x="946" y="375"/>
                      <a:pt x="946" y="348"/>
                    </a:cubicBezTo>
                    <a:cubicBezTo>
                      <a:pt x="946" y="313"/>
                      <a:pt x="946" y="277"/>
                      <a:pt x="929" y="232"/>
                    </a:cubicBezTo>
                    <a:cubicBezTo>
                      <a:pt x="920" y="214"/>
                      <a:pt x="902" y="197"/>
                      <a:pt x="893" y="188"/>
                    </a:cubicBezTo>
                    <a:cubicBezTo>
                      <a:pt x="875" y="170"/>
                      <a:pt x="857" y="161"/>
                      <a:pt x="839" y="143"/>
                    </a:cubicBezTo>
                    <a:cubicBezTo>
                      <a:pt x="822" y="125"/>
                      <a:pt x="795" y="107"/>
                      <a:pt x="768" y="98"/>
                    </a:cubicBezTo>
                    <a:cubicBezTo>
                      <a:pt x="554" y="0"/>
                      <a:pt x="251" y="18"/>
                      <a:pt x="90" y="134"/>
                    </a:cubicBezTo>
                    <a:cubicBezTo>
                      <a:pt x="81" y="143"/>
                      <a:pt x="63" y="152"/>
                      <a:pt x="54" y="170"/>
                    </a:cubicBezTo>
                    <a:cubicBezTo>
                      <a:pt x="45" y="179"/>
                      <a:pt x="36" y="179"/>
                      <a:pt x="28" y="197"/>
                    </a:cubicBezTo>
                    <a:cubicBezTo>
                      <a:pt x="28" y="197"/>
                      <a:pt x="28" y="197"/>
                      <a:pt x="28" y="205"/>
                    </a:cubicBezTo>
                    <a:lnTo>
                      <a:pt x="19" y="205"/>
                    </a:lnTo>
                    <a:cubicBezTo>
                      <a:pt x="19" y="232"/>
                      <a:pt x="10" y="250"/>
                      <a:pt x="1" y="277"/>
                    </a:cubicBezTo>
                    <a:cubicBezTo>
                      <a:pt x="1" y="286"/>
                      <a:pt x="1" y="286"/>
                      <a:pt x="1" y="295"/>
                    </a:cubicBezTo>
                    <a:cubicBezTo>
                      <a:pt x="1" y="295"/>
                      <a:pt x="1" y="295"/>
                      <a:pt x="1" y="304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60"/>
              <p:cNvSpPr/>
              <p:nvPr/>
            </p:nvSpPr>
            <p:spPr>
              <a:xfrm>
                <a:off x="11636660" y="1654337"/>
                <a:ext cx="100625" cy="253587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6139" extrusionOk="0">
                    <a:moveTo>
                      <a:pt x="1775" y="72"/>
                    </a:moveTo>
                    <a:cubicBezTo>
                      <a:pt x="1749" y="90"/>
                      <a:pt x="1731" y="108"/>
                      <a:pt x="1722" y="126"/>
                    </a:cubicBezTo>
                    <a:lnTo>
                      <a:pt x="1722" y="126"/>
                    </a:lnTo>
                    <a:cubicBezTo>
                      <a:pt x="1722" y="126"/>
                      <a:pt x="1722" y="126"/>
                      <a:pt x="1722" y="126"/>
                    </a:cubicBezTo>
                    <a:lnTo>
                      <a:pt x="1722" y="126"/>
                    </a:lnTo>
                    <a:cubicBezTo>
                      <a:pt x="1713" y="144"/>
                      <a:pt x="1713" y="161"/>
                      <a:pt x="1704" y="179"/>
                    </a:cubicBezTo>
                    <a:lnTo>
                      <a:pt x="1704" y="179"/>
                    </a:lnTo>
                    <a:cubicBezTo>
                      <a:pt x="1704" y="188"/>
                      <a:pt x="1704" y="188"/>
                      <a:pt x="1704" y="197"/>
                    </a:cubicBezTo>
                    <a:lnTo>
                      <a:pt x="1704" y="197"/>
                    </a:lnTo>
                    <a:cubicBezTo>
                      <a:pt x="1436" y="1116"/>
                      <a:pt x="473" y="4283"/>
                      <a:pt x="27" y="5826"/>
                    </a:cubicBezTo>
                    <a:lnTo>
                      <a:pt x="27" y="5826"/>
                    </a:lnTo>
                    <a:lnTo>
                      <a:pt x="27" y="5826"/>
                    </a:lnTo>
                    <a:cubicBezTo>
                      <a:pt x="18" y="5853"/>
                      <a:pt x="9" y="5871"/>
                      <a:pt x="0" y="5898"/>
                    </a:cubicBezTo>
                    <a:lnTo>
                      <a:pt x="0" y="5898"/>
                    </a:lnTo>
                    <a:cubicBezTo>
                      <a:pt x="0" y="5960"/>
                      <a:pt x="54" y="6023"/>
                      <a:pt x="161" y="6067"/>
                    </a:cubicBezTo>
                    <a:lnTo>
                      <a:pt x="161" y="6067"/>
                    </a:lnTo>
                    <a:cubicBezTo>
                      <a:pt x="339" y="6139"/>
                      <a:pt x="580" y="6130"/>
                      <a:pt x="714" y="6040"/>
                    </a:cubicBezTo>
                    <a:lnTo>
                      <a:pt x="714" y="6040"/>
                    </a:lnTo>
                    <a:cubicBezTo>
                      <a:pt x="741" y="6023"/>
                      <a:pt x="758" y="6005"/>
                      <a:pt x="767" y="5978"/>
                    </a:cubicBezTo>
                    <a:lnTo>
                      <a:pt x="767" y="5978"/>
                    </a:lnTo>
                    <a:cubicBezTo>
                      <a:pt x="776" y="5960"/>
                      <a:pt x="785" y="5933"/>
                      <a:pt x="794" y="5916"/>
                    </a:cubicBezTo>
                    <a:lnTo>
                      <a:pt x="794" y="5916"/>
                    </a:lnTo>
                    <a:lnTo>
                      <a:pt x="794" y="5907"/>
                    </a:lnTo>
                    <a:cubicBezTo>
                      <a:pt x="1320" y="4060"/>
                      <a:pt x="2400" y="376"/>
                      <a:pt x="2427" y="269"/>
                    </a:cubicBezTo>
                    <a:lnTo>
                      <a:pt x="2427" y="269"/>
                    </a:lnTo>
                    <a:cubicBezTo>
                      <a:pt x="2427" y="242"/>
                      <a:pt x="2427" y="233"/>
                      <a:pt x="2436" y="215"/>
                    </a:cubicBezTo>
                    <a:lnTo>
                      <a:pt x="2436" y="215"/>
                    </a:lnTo>
                    <a:cubicBezTo>
                      <a:pt x="2436" y="153"/>
                      <a:pt x="2382" y="90"/>
                      <a:pt x="2284" y="45"/>
                    </a:cubicBezTo>
                    <a:lnTo>
                      <a:pt x="2284" y="45"/>
                    </a:lnTo>
                    <a:cubicBezTo>
                      <a:pt x="2213" y="10"/>
                      <a:pt x="2132" y="1"/>
                      <a:pt x="2052" y="1"/>
                    </a:cubicBezTo>
                    <a:lnTo>
                      <a:pt x="2052" y="1"/>
                    </a:lnTo>
                    <a:cubicBezTo>
                      <a:pt x="1945" y="1"/>
                      <a:pt x="1847" y="19"/>
                      <a:pt x="1775" y="72"/>
                    </a:cubicBezTo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60"/>
              <p:cNvSpPr/>
              <p:nvPr/>
            </p:nvSpPr>
            <p:spPr>
              <a:xfrm>
                <a:off x="11707048" y="1654213"/>
                <a:ext cx="30237" cy="17267"/>
              </a:xfrm>
              <a:custGeom>
                <a:avLst/>
                <a:gdLst/>
                <a:ahLst/>
                <a:cxnLst/>
                <a:rect l="l" t="t" r="r" b="b"/>
                <a:pathLst>
                  <a:path w="732" h="418" extrusionOk="0">
                    <a:moveTo>
                      <a:pt x="343" y="1"/>
                    </a:moveTo>
                    <a:cubicBezTo>
                      <a:pt x="241" y="1"/>
                      <a:pt x="141" y="26"/>
                      <a:pt x="71" y="75"/>
                    </a:cubicBezTo>
                    <a:cubicBezTo>
                      <a:pt x="45" y="93"/>
                      <a:pt x="27" y="111"/>
                      <a:pt x="18" y="129"/>
                    </a:cubicBezTo>
                    <a:cubicBezTo>
                      <a:pt x="9" y="147"/>
                      <a:pt x="9" y="164"/>
                      <a:pt x="0" y="182"/>
                    </a:cubicBezTo>
                    <a:cubicBezTo>
                      <a:pt x="0" y="191"/>
                      <a:pt x="0" y="191"/>
                      <a:pt x="0" y="200"/>
                    </a:cubicBezTo>
                    <a:cubicBezTo>
                      <a:pt x="0" y="263"/>
                      <a:pt x="54" y="325"/>
                      <a:pt x="143" y="370"/>
                    </a:cubicBezTo>
                    <a:cubicBezTo>
                      <a:pt x="218" y="401"/>
                      <a:pt x="304" y="417"/>
                      <a:pt x="386" y="417"/>
                    </a:cubicBezTo>
                    <a:cubicBezTo>
                      <a:pt x="489" y="417"/>
                      <a:pt x="587" y="392"/>
                      <a:pt x="651" y="343"/>
                    </a:cubicBezTo>
                    <a:cubicBezTo>
                      <a:pt x="687" y="325"/>
                      <a:pt x="705" y="298"/>
                      <a:pt x="723" y="272"/>
                    </a:cubicBezTo>
                    <a:cubicBezTo>
                      <a:pt x="723" y="245"/>
                      <a:pt x="723" y="236"/>
                      <a:pt x="732" y="218"/>
                    </a:cubicBezTo>
                    <a:cubicBezTo>
                      <a:pt x="732" y="156"/>
                      <a:pt x="678" y="93"/>
                      <a:pt x="580" y="48"/>
                    </a:cubicBezTo>
                    <a:cubicBezTo>
                      <a:pt x="509" y="17"/>
                      <a:pt x="425" y="1"/>
                      <a:pt x="343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60"/>
              <p:cNvSpPr/>
              <p:nvPr/>
            </p:nvSpPr>
            <p:spPr>
              <a:xfrm>
                <a:off x="11607167" y="1563750"/>
                <a:ext cx="149285" cy="117933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2855" extrusionOk="0">
                    <a:moveTo>
                      <a:pt x="1755" y="1"/>
                    </a:moveTo>
                    <a:cubicBezTo>
                      <a:pt x="1611" y="1"/>
                      <a:pt x="1469" y="15"/>
                      <a:pt x="1330" y="44"/>
                    </a:cubicBezTo>
                    <a:cubicBezTo>
                      <a:pt x="857" y="142"/>
                      <a:pt x="259" y="624"/>
                      <a:pt x="81" y="1150"/>
                    </a:cubicBezTo>
                    <a:cubicBezTo>
                      <a:pt x="18" y="1320"/>
                      <a:pt x="0" y="1489"/>
                      <a:pt x="45" y="1659"/>
                    </a:cubicBezTo>
                    <a:cubicBezTo>
                      <a:pt x="45" y="1668"/>
                      <a:pt x="54" y="1694"/>
                      <a:pt x="63" y="1712"/>
                    </a:cubicBezTo>
                    <a:cubicBezTo>
                      <a:pt x="99" y="1828"/>
                      <a:pt x="188" y="1926"/>
                      <a:pt x="286" y="1998"/>
                    </a:cubicBezTo>
                    <a:cubicBezTo>
                      <a:pt x="402" y="2078"/>
                      <a:pt x="545" y="2114"/>
                      <a:pt x="687" y="2131"/>
                    </a:cubicBezTo>
                    <a:cubicBezTo>
                      <a:pt x="702" y="2132"/>
                      <a:pt x="717" y="2132"/>
                      <a:pt x="733" y="2132"/>
                    </a:cubicBezTo>
                    <a:cubicBezTo>
                      <a:pt x="935" y="2132"/>
                      <a:pt x="1152" y="2076"/>
                      <a:pt x="1285" y="1926"/>
                    </a:cubicBezTo>
                    <a:cubicBezTo>
                      <a:pt x="1401" y="1801"/>
                      <a:pt x="1392" y="1623"/>
                      <a:pt x="1490" y="1489"/>
                    </a:cubicBezTo>
                    <a:cubicBezTo>
                      <a:pt x="1553" y="1418"/>
                      <a:pt x="1624" y="1346"/>
                      <a:pt x="1713" y="1329"/>
                    </a:cubicBezTo>
                    <a:cubicBezTo>
                      <a:pt x="1733" y="1323"/>
                      <a:pt x="1754" y="1320"/>
                      <a:pt x="1774" y="1320"/>
                    </a:cubicBezTo>
                    <a:cubicBezTo>
                      <a:pt x="1847" y="1320"/>
                      <a:pt x="1919" y="1355"/>
                      <a:pt x="1954" y="1418"/>
                    </a:cubicBezTo>
                    <a:cubicBezTo>
                      <a:pt x="1972" y="1462"/>
                      <a:pt x="1981" y="1507"/>
                      <a:pt x="1981" y="1552"/>
                    </a:cubicBezTo>
                    <a:cubicBezTo>
                      <a:pt x="1990" y="1837"/>
                      <a:pt x="1874" y="2105"/>
                      <a:pt x="1981" y="2390"/>
                    </a:cubicBezTo>
                    <a:cubicBezTo>
                      <a:pt x="2079" y="2658"/>
                      <a:pt x="2311" y="2738"/>
                      <a:pt x="2570" y="2809"/>
                    </a:cubicBezTo>
                    <a:cubicBezTo>
                      <a:pt x="2673" y="2836"/>
                      <a:pt x="2779" y="2855"/>
                      <a:pt x="2882" y="2855"/>
                    </a:cubicBezTo>
                    <a:cubicBezTo>
                      <a:pt x="3022" y="2855"/>
                      <a:pt x="3157" y="2821"/>
                      <a:pt x="3274" y="2729"/>
                    </a:cubicBezTo>
                    <a:cubicBezTo>
                      <a:pt x="3408" y="2631"/>
                      <a:pt x="3453" y="2515"/>
                      <a:pt x="3489" y="2363"/>
                    </a:cubicBezTo>
                    <a:cubicBezTo>
                      <a:pt x="3498" y="2328"/>
                      <a:pt x="3506" y="2292"/>
                      <a:pt x="3515" y="2256"/>
                    </a:cubicBezTo>
                    <a:cubicBezTo>
                      <a:pt x="3515" y="2247"/>
                      <a:pt x="3515" y="2230"/>
                      <a:pt x="3515" y="2221"/>
                    </a:cubicBezTo>
                    <a:cubicBezTo>
                      <a:pt x="3587" y="1908"/>
                      <a:pt x="3613" y="1569"/>
                      <a:pt x="3533" y="1248"/>
                    </a:cubicBezTo>
                    <a:cubicBezTo>
                      <a:pt x="3524" y="1213"/>
                      <a:pt x="3515" y="1168"/>
                      <a:pt x="3498" y="1132"/>
                    </a:cubicBezTo>
                    <a:cubicBezTo>
                      <a:pt x="3243" y="385"/>
                      <a:pt x="2494" y="1"/>
                      <a:pt x="1755" y="1"/>
                    </a:cubicBez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60"/>
              <p:cNvSpPr/>
              <p:nvPr/>
            </p:nvSpPr>
            <p:spPr>
              <a:xfrm>
                <a:off x="11610471" y="1563750"/>
                <a:ext cx="145981" cy="92611"/>
              </a:xfrm>
              <a:custGeom>
                <a:avLst/>
                <a:gdLst/>
                <a:ahLst/>
                <a:cxnLst/>
                <a:rect l="l" t="t" r="r" b="b"/>
                <a:pathLst>
                  <a:path w="3534" h="2242" extrusionOk="0">
                    <a:moveTo>
                      <a:pt x="1675" y="1"/>
                    </a:moveTo>
                    <a:cubicBezTo>
                      <a:pt x="1531" y="1"/>
                      <a:pt x="1389" y="15"/>
                      <a:pt x="1250" y="44"/>
                    </a:cubicBezTo>
                    <a:cubicBezTo>
                      <a:pt x="777" y="142"/>
                      <a:pt x="179" y="624"/>
                      <a:pt x="1" y="1150"/>
                    </a:cubicBezTo>
                    <a:cubicBezTo>
                      <a:pt x="36" y="1159"/>
                      <a:pt x="81" y="1159"/>
                      <a:pt x="117" y="1168"/>
                    </a:cubicBezTo>
                    <a:cubicBezTo>
                      <a:pt x="150" y="1170"/>
                      <a:pt x="184" y="1171"/>
                      <a:pt x="218" y="1171"/>
                    </a:cubicBezTo>
                    <a:cubicBezTo>
                      <a:pt x="326" y="1171"/>
                      <a:pt x="432" y="1160"/>
                      <a:pt x="527" y="1132"/>
                    </a:cubicBezTo>
                    <a:cubicBezTo>
                      <a:pt x="912" y="1050"/>
                      <a:pt x="1259" y="796"/>
                      <a:pt x="1638" y="796"/>
                    </a:cubicBezTo>
                    <a:cubicBezTo>
                      <a:pt x="1672" y="796"/>
                      <a:pt x="1706" y="798"/>
                      <a:pt x="1740" y="802"/>
                    </a:cubicBezTo>
                    <a:cubicBezTo>
                      <a:pt x="2079" y="838"/>
                      <a:pt x="2347" y="1079"/>
                      <a:pt x="2552" y="1337"/>
                    </a:cubicBezTo>
                    <a:cubicBezTo>
                      <a:pt x="2757" y="1605"/>
                      <a:pt x="2927" y="1899"/>
                      <a:pt x="3159" y="2131"/>
                    </a:cubicBezTo>
                    <a:cubicBezTo>
                      <a:pt x="3212" y="2176"/>
                      <a:pt x="3284" y="2230"/>
                      <a:pt x="3346" y="2238"/>
                    </a:cubicBezTo>
                    <a:cubicBezTo>
                      <a:pt x="3356" y="2241"/>
                      <a:pt x="3365" y="2242"/>
                      <a:pt x="3373" y="2242"/>
                    </a:cubicBezTo>
                    <a:cubicBezTo>
                      <a:pt x="3396" y="2242"/>
                      <a:pt x="3416" y="2234"/>
                      <a:pt x="3435" y="2221"/>
                    </a:cubicBezTo>
                    <a:cubicBezTo>
                      <a:pt x="3507" y="1908"/>
                      <a:pt x="3533" y="1569"/>
                      <a:pt x="3453" y="1248"/>
                    </a:cubicBezTo>
                    <a:cubicBezTo>
                      <a:pt x="3444" y="1213"/>
                      <a:pt x="3435" y="1168"/>
                      <a:pt x="3418" y="1132"/>
                    </a:cubicBezTo>
                    <a:cubicBezTo>
                      <a:pt x="3163" y="385"/>
                      <a:pt x="2414" y="1"/>
                      <a:pt x="1675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60"/>
              <p:cNvSpPr/>
              <p:nvPr/>
            </p:nvSpPr>
            <p:spPr>
              <a:xfrm>
                <a:off x="11581721" y="1336228"/>
                <a:ext cx="124253" cy="186627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4518" extrusionOk="0">
                    <a:moveTo>
                      <a:pt x="444" y="0"/>
                    </a:moveTo>
                    <a:cubicBezTo>
                      <a:pt x="296" y="0"/>
                      <a:pt x="150" y="86"/>
                      <a:pt x="90" y="226"/>
                    </a:cubicBezTo>
                    <a:cubicBezTo>
                      <a:pt x="1" y="422"/>
                      <a:pt x="90" y="654"/>
                      <a:pt x="286" y="735"/>
                    </a:cubicBezTo>
                    <a:lnTo>
                      <a:pt x="1000" y="1047"/>
                    </a:lnTo>
                    <a:cubicBezTo>
                      <a:pt x="1250" y="1163"/>
                      <a:pt x="1384" y="1422"/>
                      <a:pt x="1321" y="1689"/>
                    </a:cubicBezTo>
                    <a:lnTo>
                      <a:pt x="1116" y="2590"/>
                    </a:lnTo>
                    <a:cubicBezTo>
                      <a:pt x="982" y="3179"/>
                      <a:pt x="1268" y="3786"/>
                      <a:pt x="1794" y="4062"/>
                    </a:cubicBezTo>
                    <a:lnTo>
                      <a:pt x="2650" y="4517"/>
                    </a:lnTo>
                    <a:lnTo>
                      <a:pt x="3007" y="3830"/>
                    </a:lnTo>
                    <a:lnTo>
                      <a:pt x="2151" y="3384"/>
                    </a:lnTo>
                    <a:cubicBezTo>
                      <a:pt x="1928" y="3268"/>
                      <a:pt x="1812" y="3009"/>
                      <a:pt x="1865" y="2769"/>
                    </a:cubicBezTo>
                    <a:lnTo>
                      <a:pt x="2071" y="1859"/>
                    </a:lnTo>
                    <a:cubicBezTo>
                      <a:pt x="2213" y="1234"/>
                      <a:pt x="1892" y="601"/>
                      <a:pt x="1312" y="342"/>
                    </a:cubicBezTo>
                    <a:lnTo>
                      <a:pt x="590" y="30"/>
                    </a:lnTo>
                    <a:cubicBezTo>
                      <a:pt x="543" y="10"/>
                      <a:pt x="493" y="0"/>
                      <a:pt x="444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60"/>
              <p:cNvSpPr/>
              <p:nvPr/>
            </p:nvSpPr>
            <p:spPr>
              <a:xfrm>
                <a:off x="11585811" y="1336146"/>
                <a:ext cx="120164" cy="186710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4520" extrusionOk="0">
                    <a:moveTo>
                      <a:pt x="344" y="0"/>
                    </a:moveTo>
                    <a:cubicBezTo>
                      <a:pt x="207" y="0"/>
                      <a:pt x="72" y="77"/>
                      <a:pt x="0" y="201"/>
                    </a:cubicBezTo>
                    <a:cubicBezTo>
                      <a:pt x="54" y="201"/>
                      <a:pt x="107" y="210"/>
                      <a:pt x="161" y="237"/>
                    </a:cubicBezTo>
                    <a:lnTo>
                      <a:pt x="874" y="549"/>
                    </a:lnTo>
                    <a:cubicBezTo>
                      <a:pt x="1463" y="808"/>
                      <a:pt x="1784" y="1441"/>
                      <a:pt x="1642" y="2057"/>
                    </a:cubicBezTo>
                    <a:lnTo>
                      <a:pt x="1436" y="2967"/>
                    </a:lnTo>
                    <a:cubicBezTo>
                      <a:pt x="1383" y="3217"/>
                      <a:pt x="1499" y="3466"/>
                      <a:pt x="1722" y="3582"/>
                    </a:cubicBezTo>
                    <a:lnTo>
                      <a:pt x="2578" y="4037"/>
                    </a:lnTo>
                    <a:lnTo>
                      <a:pt x="2373" y="4421"/>
                    </a:lnTo>
                    <a:lnTo>
                      <a:pt x="2551" y="4519"/>
                    </a:lnTo>
                    <a:lnTo>
                      <a:pt x="2908" y="3832"/>
                    </a:lnTo>
                    <a:lnTo>
                      <a:pt x="2052" y="3386"/>
                    </a:lnTo>
                    <a:cubicBezTo>
                      <a:pt x="1829" y="3270"/>
                      <a:pt x="1713" y="3011"/>
                      <a:pt x="1766" y="2771"/>
                    </a:cubicBezTo>
                    <a:lnTo>
                      <a:pt x="1972" y="1861"/>
                    </a:lnTo>
                    <a:cubicBezTo>
                      <a:pt x="2114" y="1236"/>
                      <a:pt x="1793" y="603"/>
                      <a:pt x="1213" y="344"/>
                    </a:cubicBezTo>
                    <a:lnTo>
                      <a:pt x="491" y="32"/>
                    </a:lnTo>
                    <a:cubicBezTo>
                      <a:pt x="443" y="10"/>
                      <a:pt x="393" y="0"/>
                      <a:pt x="344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60"/>
              <p:cNvSpPr/>
              <p:nvPr/>
            </p:nvSpPr>
            <p:spPr>
              <a:xfrm>
                <a:off x="11664295" y="1495180"/>
                <a:ext cx="90298" cy="101740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2463" extrusionOk="0">
                    <a:moveTo>
                      <a:pt x="598" y="0"/>
                    </a:moveTo>
                    <a:lnTo>
                      <a:pt x="36" y="1909"/>
                    </a:lnTo>
                    <a:cubicBezTo>
                      <a:pt x="36" y="1909"/>
                      <a:pt x="36" y="1918"/>
                      <a:pt x="27" y="1927"/>
                    </a:cubicBezTo>
                    <a:lnTo>
                      <a:pt x="27" y="1945"/>
                    </a:lnTo>
                    <a:cubicBezTo>
                      <a:pt x="0" y="2079"/>
                      <a:pt x="72" y="2221"/>
                      <a:pt x="250" y="2328"/>
                    </a:cubicBezTo>
                    <a:cubicBezTo>
                      <a:pt x="406" y="2418"/>
                      <a:pt x="609" y="2462"/>
                      <a:pt x="813" y="2462"/>
                    </a:cubicBezTo>
                    <a:cubicBezTo>
                      <a:pt x="1017" y="2462"/>
                      <a:pt x="1222" y="2418"/>
                      <a:pt x="1383" y="2328"/>
                    </a:cubicBezTo>
                    <a:cubicBezTo>
                      <a:pt x="1499" y="2257"/>
                      <a:pt x="1570" y="2177"/>
                      <a:pt x="1597" y="2088"/>
                    </a:cubicBezTo>
                    <a:lnTo>
                      <a:pt x="2186" y="80"/>
                    </a:lnTo>
                    <a:lnTo>
                      <a:pt x="598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60"/>
              <p:cNvSpPr/>
              <p:nvPr/>
            </p:nvSpPr>
            <p:spPr>
              <a:xfrm>
                <a:off x="11686023" y="1476013"/>
                <a:ext cx="72288" cy="38127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923" extrusionOk="0">
                    <a:moveTo>
                      <a:pt x="878" y="0"/>
                    </a:moveTo>
                    <a:cubicBezTo>
                      <a:pt x="674" y="0"/>
                      <a:pt x="469" y="45"/>
                      <a:pt x="313" y="134"/>
                    </a:cubicBezTo>
                    <a:cubicBezTo>
                      <a:pt x="1" y="321"/>
                      <a:pt x="1" y="607"/>
                      <a:pt x="304" y="785"/>
                    </a:cubicBezTo>
                    <a:cubicBezTo>
                      <a:pt x="458" y="878"/>
                      <a:pt x="660" y="922"/>
                      <a:pt x="863" y="922"/>
                    </a:cubicBezTo>
                    <a:cubicBezTo>
                      <a:pt x="1071" y="922"/>
                      <a:pt x="1279" y="875"/>
                      <a:pt x="1437" y="785"/>
                    </a:cubicBezTo>
                    <a:cubicBezTo>
                      <a:pt x="1749" y="607"/>
                      <a:pt x="1749" y="312"/>
                      <a:pt x="1437" y="134"/>
                    </a:cubicBezTo>
                    <a:cubicBezTo>
                      <a:pt x="1285" y="45"/>
                      <a:pt x="1082" y="0"/>
                      <a:pt x="878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60"/>
              <p:cNvSpPr/>
              <p:nvPr/>
            </p:nvSpPr>
            <p:spPr>
              <a:xfrm>
                <a:off x="11726174" y="1462175"/>
                <a:ext cx="227811" cy="94925"/>
              </a:xfrm>
              <a:custGeom>
                <a:avLst/>
                <a:gdLst/>
                <a:ahLst/>
                <a:cxnLst/>
                <a:rect l="l" t="t" r="r" b="b"/>
                <a:pathLst>
                  <a:path w="5515" h="2298" extrusionOk="0">
                    <a:moveTo>
                      <a:pt x="3727" y="0"/>
                    </a:moveTo>
                    <a:cubicBezTo>
                      <a:pt x="3415" y="0"/>
                      <a:pt x="3105" y="111"/>
                      <a:pt x="2856" y="326"/>
                    </a:cubicBezTo>
                    <a:lnTo>
                      <a:pt x="1616" y="1397"/>
                    </a:lnTo>
                    <a:cubicBezTo>
                      <a:pt x="1509" y="1485"/>
                      <a:pt x="1376" y="1531"/>
                      <a:pt x="1243" y="1531"/>
                    </a:cubicBezTo>
                    <a:cubicBezTo>
                      <a:pt x="1175" y="1531"/>
                      <a:pt x="1108" y="1519"/>
                      <a:pt x="1045" y="1495"/>
                    </a:cubicBezTo>
                    <a:lnTo>
                      <a:pt x="581" y="1308"/>
                    </a:lnTo>
                    <a:cubicBezTo>
                      <a:pt x="534" y="1288"/>
                      <a:pt x="486" y="1279"/>
                      <a:pt x="439" y="1279"/>
                    </a:cubicBezTo>
                    <a:cubicBezTo>
                      <a:pt x="287" y="1279"/>
                      <a:pt x="142" y="1372"/>
                      <a:pt x="81" y="1522"/>
                    </a:cubicBezTo>
                    <a:cubicBezTo>
                      <a:pt x="1" y="1718"/>
                      <a:pt x="99" y="1941"/>
                      <a:pt x="295" y="2021"/>
                    </a:cubicBezTo>
                    <a:lnTo>
                      <a:pt x="759" y="2209"/>
                    </a:lnTo>
                    <a:cubicBezTo>
                      <a:pt x="920" y="2271"/>
                      <a:pt x="1080" y="2298"/>
                      <a:pt x="1250" y="2298"/>
                    </a:cubicBezTo>
                    <a:cubicBezTo>
                      <a:pt x="1562" y="2298"/>
                      <a:pt x="1874" y="2191"/>
                      <a:pt x="2115" y="1977"/>
                    </a:cubicBezTo>
                    <a:lnTo>
                      <a:pt x="3364" y="906"/>
                    </a:lnTo>
                    <a:cubicBezTo>
                      <a:pt x="3465" y="816"/>
                      <a:pt x="3595" y="772"/>
                      <a:pt x="3726" y="772"/>
                    </a:cubicBezTo>
                    <a:cubicBezTo>
                      <a:pt x="3803" y="772"/>
                      <a:pt x="3881" y="787"/>
                      <a:pt x="3953" y="817"/>
                    </a:cubicBezTo>
                    <a:lnTo>
                      <a:pt x="5202" y="1370"/>
                    </a:lnTo>
                    <a:lnTo>
                      <a:pt x="5514" y="665"/>
                    </a:lnTo>
                    <a:lnTo>
                      <a:pt x="4256" y="112"/>
                    </a:lnTo>
                    <a:cubicBezTo>
                      <a:pt x="4087" y="37"/>
                      <a:pt x="3906" y="0"/>
                      <a:pt x="37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60"/>
              <p:cNvSpPr/>
              <p:nvPr/>
            </p:nvSpPr>
            <p:spPr>
              <a:xfrm>
                <a:off x="11727661" y="1462175"/>
                <a:ext cx="226324" cy="79476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1924" extrusionOk="0">
                    <a:moveTo>
                      <a:pt x="3691" y="0"/>
                    </a:moveTo>
                    <a:cubicBezTo>
                      <a:pt x="3379" y="0"/>
                      <a:pt x="3069" y="111"/>
                      <a:pt x="2820" y="326"/>
                    </a:cubicBezTo>
                    <a:lnTo>
                      <a:pt x="1580" y="1397"/>
                    </a:lnTo>
                    <a:cubicBezTo>
                      <a:pt x="1473" y="1485"/>
                      <a:pt x="1340" y="1531"/>
                      <a:pt x="1207" y="1531"/>
                    </a:cubicBezTo>
                    <a:cubicBezTo>
                      <a:pt x="1139" y="1531"/>
                      <a:pt x="1072" y="1519"/>
                      <a:pt x="1009" y="1495"/>
                    </a:cubicBezTo>
                    <a:lnTo>
                      <a:pt x="545" y="1308"/>
                    </a:lnTo>
                    <a:cubicBezTo>
                      <a:pt x="498" y="1288"/>
                      <a:pt x="450" y="1279"/>
                      <a:pt x="403" y="1279"/>
                    </a:cubicBezTo>
                    <a:cubicBezTo>
                      <a:pt x="251" y="1279"/>
                      <a:pt x="106" y="1372"/>
                      <a:pt x="45" y="1522"/>
                    </a:cubicBezTo>
                    <a:cubicBezTo>
                      <a:pt x="1" y="1638"/>
                      <a:pt x="18" y="1762"/>
                      <a:pt x="72" y="1861"/>
                    </a:cubicBezTo>
                    <a:cubicBezTo>
                      <a:pt x="144" y="1742"/>
                      <a:pt x="270" y="1672"/>
                      <a:pt x="402" y="1672"/>
                    </a:cubicBezTo>
                    <a:cubicBezTo>
                      <a:pt x="450" y="1672"/>
                      <a:pt x="498" y="1681"/>
                      <a:pt x="545" y="1700"/>
                    </a:cubicBezTo>
                    <a:lnTo>
                      <a:pt x="1009" y="1887"/>
                    </a:lnTo>
                    <a:cubicBezTo>
                      <a:pt x="1072" y="1912"/>
                      <a:pt x="1139" y="1923"/>
                      <a:pt x="1207" y="1923"/>
                    </a:cubicBezTo>
                    <a:cubicBezTo>
                      <a:pt x="1340" y="1923"/>
                      <a:pt x="1473" y="1878"/>
                      <a:pt x="1580" y="1789"/>
                    </a:cubicBezTo>
                    <a:lnTo>
                      <a:pt x="2820" y="719"/>
                    </a:lnTo>
                    <a:cubicBezTo>
                      <a:pt x="3069" y="504"/>
                      <a:pt x="3379" y="393"/>
                      <a:pt x="3691" y="393"/>
                    </a:cubicBezTo>
                    <a:cubicBezTo>
                      <a:pt x="3870" y="393"/>
                      <a:pt x="4051" y="430"/>
                      <a:pt x="4220" y="505"/>
                    </a:cubicBezTo>
                    <a:lnTo>
                      <a:pt x="5327" y="995"/>
                    </a:lnTo>
                    <a:lnTo>
                      <a:pt x="5478" y="665"/>
                    </a:lnTo>
                    <a:lnTo>
                      <a:pt x="4220" y="112"/>
                    </a:lnTo>
                    <a:cubicBezTo>
                      <a:pt x="4051" y="37"/>
                      <a:pt x="3870" y="0"/>
                      <a:pt x="36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60"/>
              <p:cNvSpPr/>
              <p:nvPr/>
            </p:nvSpPr>
            <p:spPr>
              <a:xfrm>
                <a:off x="11646615" y="1571061"/>
                <a:ext cx="63407" cy="126442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3061" extrusionOk="0">
                    <a:moveTo>
                      <a:pt x="0" y="1"/>
                    </a:moveTo>
                    <a:lnTo>
                      <a:pt x="580" y="786"/>
                    </a:lnTo>
                    <a:lnTo>
                      <a:pt x="0" y="3061"/>
                    </a:lnTo>
                    <a:cubicBezTo>
                      <a:pt x="9" y="3052"/>
                      <a:pt x="27" y="3043"/>
                      <a:pt x="62" y="3043"/>
                    </a:cubicBezTo>
                    <a:cubicBezTo>
                      <a:pt x="143" y="3025"/>
                      <a:pt x="277" y="3025"/>
                      <a:pt x="303" y="3025"/>
                    </a:cubicBezTo>
                    <a:cubicBezTo>
                      <a:pt x="669" y="2971"/>
                      <a:pt x="1088" y="2820"/>
                      <a:pt x="1294" y="2481"/>
                    </a:cubicBezTo>
                    <a:cubicBezTo>
                      <a:pt x="1392" y="2311"/>
                      <a:pt x="1463" y="2097"/>
                      <a:pt x="1499" y="1910"/>
                    </a:cubicBezTo>
                    <a:cubicBezTo>
                      <a:pt x="1526" y="1794"/>
                      <a:pt x="1534" y="1678"/>
                      <a:pt x="1534" y="1562"/>
                    </a:cubicBezTo>
                    <a:cubicBezTo>
                      <a:pt x="1534" y="1383"/>
                      <a:pt x="1499" y="1205"/>
                      <a:pt x="1445" y="1027"/>
                    </a:cubicBezTo>
                    <a:cubicBezTo>
                      <a:pt x="1329" y="679"/>
                      <a:pt x="1071" y="384"/>
                      <a:pt x="732" y="233"/>
                    </a:cubicBezTo>
                    <a:cubicBezTo>
                      <a:pt x="732" y="224"/>
                      <a:pt x="732" y="224"/>
                      <a:pt x="732" y="224"/>
                    </a:cubicBezTo>
                    <a:cubicBezTo>
                      <a:pt x="500" y="126"/>
                      <a:pt x="250" y="36"/>
                      <a:pt x="0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60"/>
              <p:cNvSpPr/>
              <p:nvPr/>
            </p:nvSpPr>
            <p:spPr>
              <a:xfrm>
                <a:off x="11649176" y="1635543"/>
                <a:ext cx="60846" cy="61218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482" extrusionOk="0">
                    <a:moveTo>
                      <a:pt x="1472" y="1"/>
                    </a:moveTo>
                    <a:lnTo>
                      <a:pt x="1472" y="1"/>
                    </a:lnTo>
                    <a:cubicBezTo>
                      <a:pt x="1446" y="99"/>
                      <a:pt x="1419" y="197"/>
                      <a:pt x="1401" y="295"/>
                    </a:cubicBezTo>
                    <a:cubicBezTo>
                      <a:pt x="1365" y="420"/>
                      <a:pt x="1330" y="545"/>
                      <a:pt x="1249" y="634"/>
                    </a:cubicBezTo>
                    <a:cubicBezTo>
                      <a:pt x="1181" y="710"/>
                      <a:pt x="1075" y="754"/>
                      <a:pt x="973" y="754"/>
                    </a:cubicBezTo>
                    <a:cubicBezTo>
                      <a:pt x="943" y="754"/>
                      <a:pt x="913" y="750"/>
                      <a:pt x="884" y="741"/>
                    </a:cubicBezTo>
                    <a:cubicBezTo>
                      <a:pt x="759" y="706"/>
                      <a:pt x="652" y="599"/>
                      <a:pt x="625" y="474"/>
                    </a:cubicBezTo>
                    <a:cubicBezTo>
                      <a:pt x="357" y="768"/>
                      <a:pt x="223" y="1152"/>
                      <a:pt x="0" y="1482"/>
                    </a:cubicBezTo>
                    <a:cubicBezTo>
                      <a:pt x="81" y="1464"/>
                      <a:pt x="215" y="1464"/>
                      <a:pt x="241" y="1464"/>
                    </a:cubicBezTo>
                    <a:cubicBezTo>
                      <a:pt x="607" y="1410"/>
                      <a:pt x="1026" y="1259"/>
                      <a:pt x="1232" y="920"/>
                    </a:cubicBezTo>
                    <a:cubicBezTo>
                      <a:pt x="1330" y="750"/>
                      <a:pt x="1401" y="536"/>
                      <a:pt x="1437" y="349"/>
                    </a:cubicBezTo>
                    <a:cubicBezTo>
                      <a:pt x="1464" y="233"/>
                      <a:pt x="1472" y="117"/>
                      <a:pt x="1472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60"/>
              <p:cNvSpPr/>
              <p:nvPr/>
            </p:nvSpPr>
            <p:spPr>
              <a:xfrm>
                <a:off x="11620798" y="1568872"/>
                <a:ext cx="60102" cy="130119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3150" extrusionOk="0">
                    <a:moveTo>
                      <a:pt x="18" y="0"/>
                    </a:moveTo>
                    <a:lnTo>
                      <a:pt x="1" y="3114"/>
                    </a:lnTo>
                    <a:lnTo>
                      <a:pt x="438" y="3149"/>
                    </a:lnTo>
                    <a:cubicBezTo>
                      <a:pt x="670" y="3149"/>
                      <a:pt x="902" y="3007"/>
                      <a:pt x="1080" y="2703"/>
                    </a:cubicBezTo>
                    <a:cubicBezTo>
                      <a:pt x="1437" y="2106"/>
                      <a:pt x="1455" y="1124"/>
                      <a:pt x="1116" y="509"/>
                    </a:cubicBezTo>
                    <a:cubicBezTo>
                      <a:pt x="946" y="196"/>
                      <a:pt x="723" y="45"/>
                      <a:pt x="491" y="36"/>
                    </a:cubicBez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60"/>
              <p:cNvSpPr/>
              <p:nvPr/>
            </p:nvSpPr>
            <p:spPr>
              <a:xfrm>
                <a:off x="11581019" y="1569037"/>
                <a:ext cx="82202" cy="128632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3114" extrusionOk="0">
                    <a:moveTo>
                      <a:pt x="1014" y="1"/>
                    </a:moveTo>
                    <a:cubicBezTo>
                      <a:pt x="787" y="1"/>
                      <a:pt x="559" y="148"/>
                      <a:pt x="384" y="442"/>
                    </a:cubicBezTo>
                    <a:cubicBezTo>
                      <a:pt x="18" y="1040"/>
                      <a:pt x="0" y="2021"/>
                      <a:pt x="348" y="2637"/>
                    </a:cubicBezTo>
                    <a:cubicBezTo>
                      <a:pt x="521" y="2955"/>
                      <a:pt x="753" y="3113"/>
                      <a:pt x="987" y="3113"/>
                    </a:cubicBezTo>
                    <a:cubicBezTo>
                      <a:pt x="1213" y="3113"/>
                      <a:pt x="1440" y="2966"/>
                      <a:pt x="1615" y="2673"/>
                    </a:cubicBezTo>
                    <a:cubicBezTo>
                      <a:pt x="1981" y="2075"/>
                      <a:pt x="1989" y="1085"/>
                      <a:pt x="1650" y="469"/>
                    </a:cubicBezTo>
                    <a:cubicBezTo>
                      <a:pt x="1478" y="157"/>
                      <a:pt x="1247" y="1"/>
                      <a:pt x="1014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60"/>
              <p:cNvSpPr/>
              <p:nvPr/>
            </p:nvSpPr>
            <p:spPr>
              <a:xfrm>
                <a:off x="11587628" y="1575357"/>
                <a:ext cx="69314" cy="115868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2805" extrusionOk="0">
                    <a:moveTo>
                      <a:pt x="848" y="1"/>
                    </a:moveTo>
                    <a:cubicBezTo>
                      <a:pt x="671" y="1"/>
                      <a:pt x="494" y="129"/>
                      <a:pt x="349" y="370"/>
                    </a:cubicBezTo>
                    <a:cubicBezTo>
                      <a:pt x="18" y="923"/>
                      <a:pt x="1" y="1842"/>
                      <a:pt x="322" y="2412"/>
                    </a:cubicBezTo>
                    <a:cubicBezTo>
                      <a:pt x="402" y="2564"/>
                      <a:pt x="500" y="2680"/>
                      <a:pt x="607" y="2743"/>
                    </a:cubicBezTo>
                    <a:cubicBezTo>
                      <a:pt x="679" y="2784"/>
                      <a:pt x="753" y="2804"/>
                      <a:pt x="826" y="2804"/>
                    </a:cubicBezTo>
                    <a:cubicBezTo>
                      <a:pt x="1006" y="2804"/>
                      <a:pt x="1181" y="2680"/>
                      <a:pt x="1321" y="2439"/>
                    </a:cubicBezTo>
                    <a:cubicBezTo>
                      <a:pt x="1660" y="1877"/>
                      <a:pt x="1678" y="958"/>
                      <a:pt x="1357" y="387"/>
                    </a:cubicBezTo>
                    <a:cubicBezTo>
                      <a:pt x="1276" y="245"/>
                      <a:pt x="1169" y="129"/>
                      <a:pt x="1062" y="66"/>
                    </a:cubicBezTo>
                    <a:cubicBezTo>
                      <a:pt x="992" y="22"/>
                      <a:pt x="920" y="1"/>
                      <a:pt x="8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60"/>
              <p:cNvSpPr/>
              <p:nvPr/>
            </p:nvSpPr>
            <p:spPr>
              <a:xfrm>
                <a:off x="11621914" y="1579530"/>
                <a:ext cx="26932" cy="112439"/>
              </a:xfrm>
              <a:custGeom>
                <a:avLst/>
                <a:gdLst/>
                <a:ahLst/>
                <a:cxnLst/>
                <a:rect l="l" t="t" r="r" b="b"/>
                <a:pathLst>
                  <a:path w="652" h="2722" extrusionOk="0">
                    <a:moveTo>
                      <a:pt x="205" y="63"/>
                    </a:moveTo>
                    <a:cubicBezTo>
                      <a:pt x="277" y="108"/>
                      <a:pt x="339" y="179"/>
                      <a:pt x="357" y="215"/>
                    </a:cubicBezTo>
                    <a:cubicBezTo>
                      <a:pt x="437" y="331"/>
                      <a:pt x="473" y="474"/>
                      <a:pt x="518" y="608"/>
                    </a:cubicBezTo>
                    <a:cubicBezTo>
                      <a:pt x="598" y="831"/>
                      <a:pt x="643" y="1063"/>
                      <a:pt x="643" y="1294"/>
                    </a:cubicBezTo>
                    <a:cubicBezTo>
                      <a:pt x="652" y="1517"/>
                      <a:pt x="625" y="1741"/>
                      <a:pt x="562" y="1946"/>
                    </a:cubicBezTo>
                    <a:cubicBezTo>
                      <a:pt x="509" y="2133"/>
                      <a:pt x="420" y="2383"/>
                      <a:pt x="286" y="2526"/>
                    </a:cubicBezTo>
                    <a:cubicBezTo>
                      <a:pt x="241" y="2579"/>
                      <a:pt x="36" y="2722"/>
                      <a:pt x="72" y="2534"/>
                    </a:cubicBezTo>
                    <a:cubicBezTo>
                      <a:pt x="107" y="2374"/>
                      <a:pt x="179" y="2231"/>
                      <a:pt x="223" y="2071"/>
                    </a:cubicBezTo>
                    <a:cubicBezTo>
                      <a:pt x="295" y="1848"/>
                      <a:pt x="321" y="1607"/>
                      <a:pt x="330" y="1366"/>
                    </a:cubicBezTo>
                    <a:cubicBezTo>
                      <a:pt x="339" y="1152"/>
                      <a:pt x="330" y="920"/>
                      <a:pt x="250" y="724"/>
                    </a:cubicBezTo>
                    <a:cubicBezTo>
                      <a:pt x="205" y="608"/>
                      <a:pt x="197" y="492"/>
                      <a:pt x="143" y="385"/>
                    </a:cubicBezTo>
                    <a:cubicBezTo>
                      <a:pt x="98" y="304"/>
                      <a:pt x="0" y="188"/>
                      <a:pt x="36" y="99"/>
                    </a:cubicBezTo>
                    <a:cubicBezTo>
                      <a:pt x="72" y="1"/>
                      <a:pt x="143" y="19"/>
                      <a:pt x="205" y="63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60"/>
              <p:cNvSpPr/>
              <p:nvPr/>
            </p:nvSpPr>
            <p:spPr>
              <a:xfrm>
                <a:off x="11922219" y="1477087"/>
                <a:ext cx="35070" cy="49073"/>
              </a:xfrm>
              <a:custGeom>
                <a:avLst/>
                <a:gdLst/>
                <a:ahLst/>
                <a:cxnLst/>
                <a:rect l="l" t="t" r="r" b="b"/>
                <a:pathLst>
                  <a:path w="849" h="1188" extrusionOk="0">
                    <a:moveTo>
                      <a:pt x="848" y="179"/>
                    </a:moveTo>
                    <a:lnTo>
                      <a:pt x="625" y="45"/>
                    </a:lnTo>
                    <a:cubicBezTo>
                      <a:pt x="608" y="37"/>
                      <a:pt x="599" y="28"/>
                      <a:pt x="581" y="28"/>
                    </a:cubicBezTo>
                    <a:cubicBezTo>
                      <a:pt x="527" y="1"/>
                      <a:pt x="447" y="10"/>
                      <a:pt x="367" y="54"/>
                    </a:cubicBezTo>
                    <a:cubicBezTo>
                      <a:pt x="162" y="170"/>
                      <a:pt x="1" y="474"/>
                      <a:pt x="1" y="741"/>
                    </a:cubicBezTo>
                    <a:cubicBezTo>
                      <a:pt x="1" y="902"/>
                      <a:pt x="54" y="1000"/>
                      <a:pt x="144" y="1045"/>
                    </a:cubicBezTo>
                    <a:lnTo>
                      <a:pt x="376" y="1187"/>
                    </a:lnTo>
                    <a:lnTo>
                      <a:pt x="385" y="1107"/>
                    </a:lnTo>
                    <a:cubicBezTo>
                      <a:pt x="411" y="1107"/>
                      <a:pt x="429" y="1089"/>
                      <a:pt x="456" y="1080"/>
                    </a:cubicBezTo>
                    <a:cubicBezTo>
                      <a:pt x="661" y="964"/>
                      <a:pt x="822" y="652"/>
                      <a:pt x="822" y="384"/>
                    </a:cubicBezTo>
                    <a:cubicBezTo>
                      <a:pt x="822" y="313"/>
                      <a:pt x="813" y="260"/>
                      <a:pt x="795" y="215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60"/>
              <p:cNvSpPr/>
              <p:nvPr/>
            </p:nvSpPr>
            <p:spPr>
              <a:xfrm>
                <a:off x="11922219" y="1486670"/>
                <a:ext cx="33955" cy="3949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56" extrusionOk="0">
                    <a:moveTo>
                      <a:pt x="456" y="518"/>
                    </a:moveTo>
                    <a:cubicBezTo>
                      <a:pt x="429" y="527"/>
                      <a:pt x="411" y="536"/>
                      <a:pt x="385" y="545"/>
                    </a:cubicBezTo>
                    <a:lnTo>
                      <a:pt x="376" y="616"/>
                    </a:lnTo>
                    <a:lnTo>
                      <a:pt x="144" y="483"/>
                    </a:lnTo>
                    <a:cubicBezTo>
                      <a:pt x="90" y="456"/>
                      <a:pt x="54" y="384"/>
                      <a:pt x="28" y="313"/>
                    </a:cubicBezTo>
                    <a:cubicBezTo>
                      <a:pt x="19" y="376"/>
                      <a:pt x="1" y="456"/>
                      <a:pt x="1" y="509"/>
                    </a:cubicBezTo>
                    <a:cubicBezTo>
                      <a:pt x="1" y="670"/>
                      <a:pt x="54" y="768"/>
                      <a:pt x="144" y="813"/>
                    </a:cubicBezTo>
                    <a:lnTo>
                      <a:pt x="376" y="955"/>
                    </a:lnTo>
                    <a:lnTo>
                      <a:pt x="385" y="875"/>
                    </a:lnTo>
                    <a:cubicBezTo>
                      <a:pt x="411" y="875"/>
                      <a:pt x="429" y="857"/>
                      <a:pt x="456" y="848"/>
                    </a:cubicBezTo>
                    <a:cubicBezTo>
                      <a:pt x="661" y="732"/>
                      <a:pt x="822" y="420"/>
                      <a:pt x="822" y="152"/>
                    </a:cubicBezTo>
                    <a:cubicBezTo>
                      <a:pt x="822" y="99"/>
                      <a:pt x="813" y="45"/>
                      <a:pt x="795" y="1"/>
                    </a:cubicBezTo>
                    <a:cubicBezTo>
                      <a:pt x="750" y="215"/>
                      <a:pt x="617" y="420"/>
                      <a:pt x="456" y="5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60"/>
              <p:cNvSpPr/>
              <p:nvPr/>
            </p:nvSpPr>
            <p:spPr>
              <a:xfrm>
                <a:off x="11955389" y="1483737"/>
                <a:ext cx="1900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6" extrusionOk="0">
                    <a:moveTo>
                      <a:pt x="1" y="45"/>
                    </a:moveTo>
                    <a:lnTo>
                      <a:pt x="45" y="18"/>
                    </a:lnTo>
                    <a:lnTo>
                      <a:pt x="10" y="0"/>
                    </a:lnTo>
                    <a:cubicBezTo>
                      <a:pt x="10" y="18"/>
                      <a:pt x="1" y="27"/>
                      <a:pt x="1" y="45"/>
                    </a:cubicBezTo>
                    <a:close/>
                  </a:path>
                </a:pathLst>
              </a:custGeom>
              <a:solidFill>
                <a:srgbClr val="E0A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60"/>
              <p:cNvSpPr/>
              <p:nvPr/>
            </p:nvSpPr>
            <p:spPr>
              <a:xfrm>
                <a:off x="11931802" y="1480061"/>
                <a:ext cx="29907" cy="49404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196" extrusionOk="0">
                    <a:moveTo>
                      <a:pt x="724" y="393"/>
                    </a:moveTo>
                    <a:cubicBezTo>
                      <a:pt x="724" y="660"/>
                      <a:pt x="563" y="964"/>
                      <a:pt x="358" y="1080"/>
                    </a:cubicBezTo>
                    <a:cubicBezTo>
                      <a:pt x="161" y="1196"/>
                      <a:pt x="1" y="1080"/>
                      <a:pt x="1" y="812"/>
                    </a:cubicBezTo>
                    <a:cubicBezTo>
                      <a:pt x="1" y="544"/>
                      <a:pt x="161" y="232"/>
                      <a:pt x="358" y="116"/>
                    </a:cubicBezTo>
                    <a:cubicBezTo>
                      <a:pt x="563" y="0"/>
                      <a:pt x="724" y="125"/>
                      <a:pt x="724" y="393"/>
                    </a:cubicBez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60"/>
              <p:cNvSpPr/>
              <p:nvPr/>
            </p:nvSpPr>
            <p:spPr>
              <a:xfrm>
                <a:off x="11936222" y="1489644"/>
                <a:ext cx="97362" cy="77038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865" extrusionOk="0">
                    <a:moveTo>
                      <a:pt x="2356" y="1142"/>
                    </a:moveTo>
                    <a:lnTo>
                      <a:pt x="456" y="36"/>
                    </a:lnTo>
                    <a:cubicBezTo>
                      <a:pt x="447" y="27"/>
                      <a:pt x="438" y="27"/>
                      <a:pt x="429" y="18"/>
                    </a:cubicBezTo>
                    <a:cubicBezTo>
                      <a:pt x="385" y="0"/>
                      <a:pt x="331" y="9"/>
                      <a:pt x="269" y="45"/>
                    </a:cubicBezTo>
                    <a:cubicBezTo>
                      <a:pt x="126" y="125"/>
                      <a:pt x="1" y="348"/>
                      <a:pt x="1" y="544"/>
                    </a:cubicBezTo>
                    <a:cubicBezTo>
                      <a:pt x="1" y="651"/>
                      <a:pt x="46" y="732"/>
                      <a:pt x="108" y="758"/>
                    </a:cubicBezTo>
                    <a:lnTo>
                      <a:pt x="2008" y="1865"/>
                    </a:lnTo>
                    <a:lnTo>
                      <a:pt x="2017" y="1811"/>
                    </a:lnTo>
                    <a:cubicBezTo>
                      <a:pt x="2035" y="1811"/>
                      <a:pt x="2053" y="1802"/>
                      <a:pt x="2071" y="1793"/>
                    </a:cubicBezTo>
                    <a:cubicBezTo>
                      <a:pt x="2213" y="1704"/>
                      <a:pt x="2329" y="1481"/>
                      <a:pt x="2329" y="1285"/>
                    </a:cubicBezTo>
                    <a:cubicBezTo>
                      <a:pt x="2329" y="1240"/>
                      <a:pt x="2320" y="1196"/>
                      <a:pt x="2312" y="11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60"/>
              <p:cNvSpPr/>
              <p:nvPr/>
            </p:nvSpPr>
            <p:spPr>
              <a:xfrm>
                <a:off x="11936222" y="1495882"/>
                <a:ext cx="94759" cy="70801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1714" extrusionOk="0">
                    <a:moveTo>
                      <a:pt x="2178" y="1446"/>
                    </a:moveTo>
                    <a:cubicBezTo>
                      <a:pt x="2160" y="1455"/>
                      <a:pt x="2142" y="1464"/>
                      <a:pt x="2124" y="1464"/>
                    </a:cubicBezTo>
                    <a:lnTo>
                      <a:pt x="2115" y="1517"/>
                    </a:lnTo>
                    <a:lnTo>
                      <a:pt x="206" y="411"/>
                    </a:lnTo>
                    <a:cubicBezTo>
                      <a:pt x="153" y="384"/>
                      <a:pt x="108" y="304"/>
                      <a:pt x="108" y="197"/>
                    </a:cubicBezTo>
                    <a:cubicBezTo>
                      <a:pt x="108" y="135"/>
                      <a:pt x="126" y="63"/>
                      <a:pt x="144" y="1"/>
                    </a:cubicBezTo>
                    <a:cubicBezTo>
                      <a:pt x="63" y="108"/>
                      <a:pt x="1" y="260"/>
                      <a:pt x="1" y="393"/>
                    </a:cubicBezTo>
                    <a:cubicBezTo>
                      <a:pt x="1" y="500"/>
                      <a:pt x="46" y="581"/>
                      <a:pt x="108" y="607"/>
                    </a:cubicBezTo>
                    <a:lnTo>
                      <a:pt x="2008" y="1714"/>
                    </a:lnTo>
                    <a:lnTo>
                      <a:pt x="2017" y="1660"/>
                    </a:lnTo>
                    <a:cubicBezTo>
                      <a:pt x="2035" y="1660"/>
                      <a:pt x="2053" y="1651"/>
                      <a:pt x="2071" y="1642"/>
                    </a:cubicBezTo>
                    <a:cubicBezTo>
                      <a:pt x="2169" y="1580"/>
                      <a:pt x="2249" y="1464"/>
                      <a:pt x="2294" y="1330"/>
                    </a:cubicBezTo>
                    <a:cubicBezTo>
                      <a:pt x="2258" y="1375"/>
                      <a:pt x="2222" y="1419"/>
                      <a:pt x="2178" y="1446"/>
                    </a:cubicBez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60"/>
              <p:cNvSpPr/>
              <p:nvPr/>
            </p:nvSpPr>
            <p:spPr>
              <a:xfrm>
                <a:off x="12014748" y="1533472"/>
                <a:ext cx="21769" cy="35814"/>
              </a:xfrm>
              <a:custGeom>
                <a:avLst/>
                <a:gdLst/>
                <a:ahLst/>
                <a:cxnLst/>
                <a:rect l="l" t="t" r="r" b="b"/>
                <a:pathLst>
                  <a:path w="527" h="867" extrusionOk="0">
                    <a:moveTo>
                      <a:pt x="526" y="286"/>
                    </a:moveTo>
                    <a:cubicBezTo>
                      <a:pt x="526" y="474"/>
                      <a:pt x="411" y="706"/>
                      <a:pt x="268" y="786"/>
                    </a:cubicBezTo>
                    <a:cubicBezTo>
                      <a:pt x="125" y="866"/>
                      <a:pt x="0" y="777"/>
                      <a:pt x="0" y="590"/>
                    </a:cubicBezTo>
                    <a:cubicBezTo>
                      <a:pt x="0" y="393"/>
                      <a:pt x="125" y="170"/>
                      <a:pt x="268" y="90"/>
                    </a:cubicBezTo>
                    <a:cubicBezTo>
                      <a:pt x="411" y="1"/>
                      <a:pt x="526" y="90"/>
                      <a:pt x="526" y="286"/>
                    </a:cubicBezTo>
                    <a:close/>
                  </a:path>
                </a:pathLst>
              </a:custGeom>
              <a:solidFill>
                <a:srgbClr val="1317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60"/>
              <p:cNvSpPr/>
              <p:nvPr/>
            </p:nvSpPr>
            <p:spPr>
              <a:xfrm>
                <a:off x="11901235" y="1378362"/>
                <a:ext cx="77782" cy="722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1749" extrusionOk="0">
                    <a:moveTo>
                      <a:pt x="232" y="901"/>
                    </a:moveTo>
                    <a:cubicBezTo>
                      <a:pt x="232" y="901"/>
                      <a:pt x="232" y="901"/>
                      <a:pt x="241" y="901"/>
                    </a:cubicBezTo>
                    <a:cubicBezTo>
                      <a:pt x="420" y="1008"/>
                      <a:pt x="607" y="1115"/>
                      <a:pt x="786" y="1222"/>
                    </a:cubicBezTo>
                    <a:cubicBezTo>
                      <a:pt x="893" y="1285"/>
                      <a:pt x="1000" y="1338"/>
                      <a:pt x="1107" y="1401"/>
                    </a:cubicBezTo>
                    <a:cubicBezTo>
                      <a:pt x="1133" y="1427"/>
                      <a:pt x="1169" y="1445"/>
                      <a:pt x="1187" y="1481"/>
                    </a:cubicBezTo>
                    <a:cubicBezTo>
                      <a:pt x="1205" y="1499"/>
                      <a:pt x="1214" y="1526"/>
                      <a:pt x="1223" y="1543"/>
                    </a:cubicBezTo>
                    <a:cubicBezTo>
                      <a:pt x="1258" y="1597"/>
                      <a:pt x="1330" y="1642"/>
                      <a:pt x="1383" y="1659"/>
                    </a:cubicBezTo>
                    <a:cubicBezTo>
                      <a:pt x="1606" y="1749"/>
                      <a:pt x="1785" y="1543"/>
                      <a:pt x="1829" y="1347"/>
                    </a:cubicBezTo>
                    <a:cubicBezTo>
                      <a:pt x="1883" y="1097"/>
                      <a:pt x="1794" y="803"/>
                      <a:pt x="1597" y="642"/>
                    </a:cubicBezTo>
                    <a:cubicBezTo>
                      <a:pt x="1428" y="482"/>
                      <a:pt x="1223" y="366"/>
                      <a:pt x="1017" y="250"/>
                    </a:cubicBezTo>
                    <a:cubicBezTo>
                      <a:pt x="803" y="134"/>
                      <a:pt x="571" y="0"/>
                      <a:pt x="313" y="71"/>
                    </a:cubicBezTo>
                    <a:cubicBezTo>
                      <a:pt x="197" y="107"/>
                      <a:pt x="90" y="187"/>
                      <a:pt x="27" y="294"/>
                    </a:cubicBezTo>
                    <a:cubicBezTo>
                      <a:pt x="0" y="357"/>
                      <a:pt x="0" y="393"/>
                      <a:pt x="27" y="446"/>
                    </a:cubicBezTo>
                    <a:cubicBezTo>
                      <a:pt x="54" y="500"/>
                      <a:pt x="81" y="562"/>
                      <a:pt x="90" y="616"/>
                    </a:cubicBezTo>
                    <a:cubicBezTo>
                      <a:pt x="90" y="669"/>
                      <a:pt x="81" y="705"/>
                      <a:pt x="99" y="758"/>
                    </a:cubicBezTo>
                    <a:cubicBezTo>
                      <a:pt x="125" y="821"/>
                      <a:pt x="179" y="865"/>
                      <a:pt x="232" y="90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60"/>
              <p:cNvSpPr/>
              <p:nvPr/>
            </p:nvSpPr>
            <p:spPr>
              <a:xfrm>
                <a:off x="11897558" y="1377990"/>
                <a:ext cx="73362" cy="77038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865" extrusionOk="0">
                    <a:moveTo>
                      <a:pt x="188" y="1008"/>
                    </a:moveTo>
                    <a:cubicBezTo>
                      <a:pt x="268" y="1071"/>
                      <a:pt x="348" y="1124"/>
                      <a:pt x="437" y="1169"/>
                    </a:cubicBezTo>
                    <a:cubicBezTo>
                      <a:pt x="598" y="1267"/>
                      <a:pt x="759" y="1356"/>
                      <a:pt x="910" y="1445"/>
                    </a:cubicBezTo>
                    <a:cubicBezTo>
                      <a:pt x="1106" y="1561"/>
                      <a:pt x="1490" y="1865"/>
                      <a:pt x="1686" y="1597"/>
                    </a:cubicBezTo>
                    <a:cubicBezTo>
                      <a:pt x="1776" y="1472"/>
                      <a:pt x="1767" y="1267"/>
                      <a:pt x="1722" y="1115"/>
                    </a:cubicBezTo>
                    <a:cubicBezTo>
                      <a:pt x="1686" y="981"/>
                      <a:pt x="1606" y="865"/>
                      <a:pt x="1508" y="767"/>
                    </a:cubicBezTo>
                    <a:cubicBezTo>
                      <a:pt x="1437" y="687"/>
                      <a:pt x="1312" y="634"/>
                      <a:pt x="1214" y="580"/>
                    </a:cubicBezTo>
                    <a:lnTo>
                      <a:pt x="857" y="375"/>
                    </a:lnTo>
                    <a:cubicBezTo>
                      <a:pt x="651" y="250"/>
                      <a:pt x="384" y="0"/>
                      <a:pt x="143" y="187"/>
                    </a:cubicBezTo>
                    <a:cubicBezTo>
                      <a:pt x="45" y="268"/>
                      <a:pt x="18" y="393"/>
                      <a:pt x="9" y="509"/>
                    </a:cubicBezTo>
                    <a:cubicBezTo>
                      <a:pt x="9" y="634"/>
                      <a:pt x="0" y="785"/>
                      <a:pt x="81" y="892"/>
                    </a:cubicBezTo>
                    <a:cubicBezTo>
                      <a:pt x="107" y="937"/>
                      <a:pt x="143" y="973"/>
                      <a:pt x="188" y="100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60"/>
              <p:cNvSpPr/>
              <p:nvPr/>
            </p:nvSpPr>
            <p:spPr>
              <a:xfrm>
                <a:off x="11895328" y="1410788"/>
                <a:ext cx="40936" cy="87737"/>
              </a:xfrm>
              <a:custGeom>
                <a:avLst/>
                <a:gdLst/>
                <a:ahLst/>
                <a:cxnLst/>
                <a:rect l="l" t="t" r="r" b="b"/>
                <a:pathLst>
                  <a:path w="991" h="2124" extrusionOk="0">
                    <a:moveTo>
                      <a:pt x="152" y="2123"/>
                    </a:moveTo>
                    <a:lnTo>
                      <a:pt x="152" y="2123"/>
                    </a:lnTo>
                    <a:cubicBezTo>
                      <a:pt x="242" y="2123"/>
                      <a:pt x="304" y="2052"/>
                      <a:pt x="304" y="1972"/>
                    </a:cubicBezTo>
                    <a:lnTo>
                      <a:pt x="304" y="892"/>
                    </a:lnTo>
                    <a:cubicBezTo>
                      <a:pt x="304" y="625"/>
                      <a:pt x="500" y="402"/>
                      <a:pt x="759" y="348"/>
                    </a:cubicBezTo>
                    <a:lnTo>
                      <a:pt x="866" y="321"/>
                    </a:lnTo>
                    <a:cubicBezTo>
                      <a:pt x="946" y="294"/>
                      <a:pt x="991" y="214"/>
                      <a:pt x="973" y="143"/>
                    </a:cubicBezTo>
                    <a:cubicBezTo>
                      <a:pt x="955" y="54"/>
                      <a:pt x="866" y="0"/>
                      <a:pt x="786" y="18"/>
                    </a:cubicBezTo>
                    <a:lnTo>
                      <a:pt x="697" y="45"/>
                    </a:lnTo>
                    <a:cubicBezTo>
                      <a:pt x="295" y="125"/>
                      <a:pt x="1" y="482"/>
                      <a:pt x="1" y="892"/>
                    </a:cubicBezTo>
                    <a:lnTo>
                      <a:pt x="1" y="1972"/>
                    </a:lnTo>
                    <a:cubicBezTo>
                      <a:pt x="1" y="2052"/>
                      <a:pt x="72" y="2123"/>
                      <a:pt x="152" y="2123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60"/>
              <p:cNvSpPr/>
              <p:nvPr/>
            </p:nvSpPr>
            <p:spPr>
              <a:xfrm>
                <a:off x="11616007" y="1254522"/>
                <a:ext cx="78154" cy="72288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1750" extrusionOk="0">
                    <a:moveTo>
                      <a:pt x="241" y="902"/>
                    </a:moveTo>
                    <a:cubicBezTo>
                      <a:pt x="241" y="902"/>
                      <a:pt x="241" y="902"/>
                      <a:pt x="241" y="902"/>
                    </a:cubicBezTo>
                    <a:cubicBezTo>
                      <a:pt x="429" y="1009"/>
                      <a:pt x="607" y="1116"/>
                      <a:pt x="795" y="1223"/>
                    </a:cubicBezTo>
                    <a:cubicBezTo>
                      <a:pt x="902" y="1285"/>
                      <a:pt x="1009" y="1339"/>
                      <a:pt x="1116" y="1401"/>
                    </a:cubicBezTo>
                    <a:cubicBezTo>
                      <a:pt x="1142" y="1428"/>
                      <a:pt x="1169" y="1446"/>
                      <a:pt x="1196" y="1473"/>
                    </a:cubicBezTo>
                    <a:cubicBezTo>
                      <a:pt x="1214" y="1499"/>
                      <a:pt x="1214" y="1517"/>
                      <a:pt x="1232" y="1544"/>
                    </a:cubicBezTo>
                    <a:cubicBezTo>
                      <a:pt x="1267" y="1597"/>
                      <a:pt x="1339" y="1642"/>
                      <a:pt x="1392" y="1660"/>
                    </a:cubicBezTo>
                    <a:cubicBezTo>
                      <a:pt x="1606" y="1749"/>
                      <a:pt x="1794" y="1544"/>
                      <a:pt x="1838" y="1348"/>
                    </a:cubicBezTo>
                    <a:cubicBezTo>
                      <a:pt x="1892" y="1098"/>
                      <a:pt x="1794" y="803"/>
                      <a:pt x="1606" y="634"/>
                    </a:cubicBezTo>
                    <a:cubicBezTo>
                      <a:pt x="1437" y="482"/>
                      <a:pt x="1232" y="366"/>
                      <a:pt x="1026" y="250"/>
                    </a:cubicBezTo>
                    <a:cubicBezTo>
                      <a:pt x="803" y="134"/>
                      <a:pt x="572" y="1"/>
                      <a:pt x="322" y="72"/>
                    </a:cubicBezTo>
                    <a:cubicBezTo>
                      <a:pt x="197" y="108"/>
                      <a:pt x="90" y="188"/>
                      <a:pt x="36" y="295"/>
                    </a:cubicBezTo>
                    <a:cubicBezTo>
                      <a:pt x="1" y="357"/>
                      <a:pt x="9" y="393"/>
                      <a:pt x="36" y="447"/>
                    </a:cubicBezTo>
                    <a:cubicBezTo>
                      <a:pt x="63" y="500"/>
                      <a:pt x="90" y="563"/>
                      <a:pt x="90" y="616"/>
                    </a:cubicBezTo>
                    <a:cubicBezTo>
                      <a:pt x="99" y="670"/>
                      <a:pt x="90" y="705"/>
                      <a:pt x="108" y="759"/>
                    </a:cubicBezTo>
                    <a:cubicBezTo>
                      <a:pt x="134" y="821"/>
                      <a:pt x="179" y="866"/>
                      <a:pt x="241" y="902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48;p60"/>
              <p:cNvSpPr/>
              <p:nvPr/>
            </p:nvSpPr>
            <p:spPr>
              <a:xfrm>
                <a:off x="11612702" y="1254150"/>
                <a:ext cx="73362" cy="77080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866" extrusionOk="0">
                    <a:moveTo>
                      <a:pt x="188" y="1009"/>
                    </a:moveTo>
                    <a:cubicBezTo>
                      <a:pt x="259" y="1071"/>
                      <a:pt x="348" y="1125"/>
                      <a:pt x="437" y="1169"/>
                    </a:cubicBezTo>
                    <a:cubicBezTo>
                      <a:pt x="598" y="1259"/>
                      <a:pt x="750" y="1357"/>
                      <a:pt x="910" y="1446"/>
                    </a:cubicBezTo>
                    <a:cubicBezTo>
                      <a:pt x="1106" y="1562"/>
                      <a:pt x="1490" y="1865"/>
                      <a:pt x="1686" y="1598"/>
                    </a:cubicBezTo>
                    <a:cubicBezTo>
                      <a:pt x="1776" y="1473"/>
                      <a:pt x="1767" y="1267"/>
                      <a:pt x="1722" y="1116"/>
                    </a:cubicBezTo>
                    <a:cubicBezTo>
                      <a:pt x="1686" y="982"/>
                      <a:pt x="1597" y="866"/>
                      <a:pt x="1508" y="768"/>
                    </a:cubicBezTo>
                    <a:cubicBezTo>
                      <a:pt x="1437" y="688"/>
                      <a:pt x="1312" y="634"/>
                      <a:pt x="1214" y="581"/>
                    </a:cubicBezTo>
                    <a:cubicBezTo>
                      <a:pt x="1098" y="509"/>
                      <a:pt x="973" y="438"/>
                      <a:pt x="857" y="375"/>
                    </a:cubicBezTo>
                    <a:cubicBezTo>
                      <a:pt x="643" y="250"/>
                      <a:pt x="375" y="1"/>
                      <a:pt x="143" y="188"/>
                    </a:cubicBezTo>
                    <a:cubicBezTo>
                      <a:pt x="36" y="268"/>
                      <a:pt x="9" y="393"/>
                      <a:pt x="9" y="509"/>
                    </a:cubicBezTo>
                    <a:cubicBezTo>
                      <a:pt x="9" y="634"/>
                      <a:pt x="0" y="786"/>
                      <a:pt x="72" y="893"/>
                    </a:cubicBezTo>
                    <a:cubicBezTo>
                      <a:pt x="107" y="937"/>
                      <a:pt x="143" y="973"/>
                      <a:pt x="188" y="10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60"/>
              <p:cNvSpPr/>
              <p:nvPr/>
            </p:nvSpPr>
            <p:spPr>
              <a:xfrm>
                <a:off x="11610471" y="1286949"/>
                <a:ext cx="40936" cy="87737"/>
              </a:xfrm>
              <a:custGeom>
                <a:avLst/>
                <a:gdLst/>
                <a:ahLst/>
                <a:cxnLst/>
                <a:rect l="l" t="t" r="r" b="b"/>
                <a:pathLst>
                  <a:path w="991" h="2124" extrusionOk="0">
                    <a:moveTo>
                      <a:pt x="152" y="2124"/>
                    </a:moveTo>
                    <a:lnTo>
                      <a:pt x="152" y="2124"/>
                    </a:lnTo>
                    <a:cubicBezTo>
                      <a:pt x="233" y="2124"/>
                      <a:pt x="304" y="2052"/>
                      <a:pt x="304" y="1972"/>
                    </a:cubicBezTo>
                    <a:lnTo>
                      <a:pt x="304" y="893"/>
                    </a:lnTo>
                    <a:cubicBezTo>
                      <a:pt x="304" y="625"/>
                      <a:pt x="491" y="402"/>
                      <a:pt x="750" y="349"/>
                    </a:cubicBezTo>
                    <a:lnTo>
                      <a:pt x="866" y="322"/>
                    </a:lnTo>
                    <a:cubicBezTo>
                      <a:pt x="937" y="295"/>
                      <a:pt x="991" y="215"/>
                      <a:pt x="973" y="143"/>
                    </a:cubicBezTo>
                    <a:cubicBezTo>
                      <a:pt x="955" y="54"/>
                      <a:pt x="866" y="1"/>
                      <a:pt x="786" y="18"/>
                    </a:cubicBezTo>
                    <a:lnTo>
                      <a:pt x="697" y="45"/>
                    </a:lnTo>
                    <a:cubicBezTo>
                      <a:pt x="286" y="126"/>
                      <a:pt x="1" y="482"/>
                      <a:pt x="1" y="893"/>
                    </a:cubicBezTo>
                    <a:lnTo>
                      <a:pt x="1" y="1972"/>
                    </a:lnTo>
                    <a:cubicBezTo>
                      <a:pt x="1" y="2052"/>
                      <a:pt x="63" y="2124"/>
                      <a:pt x="152" y="2124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A767-F4EA-5140-4225-EB21FC4BA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3996A1-936B-050C-6DFB-07D6173A2CF4}"/>
              </a:ext>
            </a:extLst>
          </p:cNvPr>
          <p:cNvSpPr/>
          <p:nvPr/>
        </p:nvSpPr>
        <p:spPr>
          <a:xfrm>
            <a:off x="0" y="268681"/>
            <a:ext cx="9144000" cy="45656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ID" b="0" i="0" dirty="0">
              <a:solidFill>
                <a:srgbClr val="575757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5" name="Google Shape;1388;p46">
            <a:extLst>
              <a:ext uri="{FF2B5EF4-FFF2-40B4-BE49-F238E27FC236}">
                <a16:creationId xmlns:a16="http://schemas.microsoft.com/office/drawing/2014/main" id="{BDE30856-8296-D933-EF36-B989255E0AAA}"/>
              </a:ext>
            </a:extLst>
          </p:cNvPr>
          <p:cNvSpPr txBox="1">
            <a:spLocks/>
          </p:cNvSpPr>
          <p:nvPr/>
        </p:nvSpPr>
        <p:spPr>
          <a:xfrm>
            <a:off x="913358" y="288495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ammersmith One"/>
              <a:buNone/>
              <a:defRPr sz="35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ID" dirty="0"/>
              <a:t>Mean Absolute Error (MAE)</a:t>
            </a:r>
          </a:p>
        </p:txBody>
      </p:sp>
      <p:sp>
        <p:nvSpPr>
          <p:cNvPr id="8" name="Google Shape;2659;p61">
            <a:extLst>
              <a:ext uri="{FF2B5EF4-FFF2-40B4-BE49-F238E27FC236}">
                <a16:creationId xmlns:a16="http://schemas.microsoft.com/office/drawing/2014/main" id="{CB86FEA0-4776-A45E-8E12-AA0ADB683661}"/>
              </a:ext>
            </a:extLst>
          </p:cNvPr>
          <p:cNvSpPr txBox="1">
            <a:spLocks/>
          </p:cNvSpPr>
          <p:nvPr/>
        </p:nvSpPr>
        <p:spPr>
          <a:xfrm>
            <a:off x="713250" y="1286405"/>
            <a:ext cx="8094794" cy="1056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dirty="0"/>
              <a:t>MAE </a:t>
            </a:r>
            <a:r>
              <a:rPr lang="en-ID" dirty="0" err="1"/>
              <a:t>atau</a:t>
            </a:r>
            <a:r>
              <a:rPr lang="en-ID" dirty="0"/>
              <a:t> Mean Absolute Error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rata-rata yang error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sebenarnya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. MAE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pengukuran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error pada </a:t>
            </a:r>
            <a:r>
              <a:rPr lang="en-ID" dirty="0" err="1"/>
              <a:t>analisis</a:t>
            </a:r>
            <a:r>
              <a:rPr lang="en-ID" dirty="0"/>
              <a:t> time series. Hasil MAE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modeling</a:t>
            </a:r>
            <a:r>
              <a:rPr lang="en-ID" dirty="0"/>
              <a:t> machine learning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lintas</a:t>
            </a:r>
            <a:r>
              <a:rPr lang="en-ID" dirty="0"/>
              <a:t> pada weekend </a:t>
            </a:r>
            <a:r>
              <a:rPr lang="en-ID" dirty="0" err="1"/>
              <a:t>sebesar</a:t>
            </a:r>
            <a:r>
              <a:rPr lang="en-ID" dirty="0"/>
              <a:t> 3,97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bagus</a:t>
            </a:r>
            <a:endParaRPr lang="en-ID" dirty="0"/>
          </a:p>
          <a:p>
            <a:pPr algn="ctr"/>
            <a:endParaRPr lang="en-ID" dirty="0"/>
          </a:p>
          <a:p>
            <a:pPr algn="ctr"/>
            <a:r>
              <a:rPr lang="en-ID" dirty="0" err="1"/>
              <a:t>Rumus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MAE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didefinisikan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8F46D9-10BD-F6AB-CC3B-7A73599FD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2928037"/>
            <a:ext cx="2057400" cy="660400"/>
          </a:xfrm>
          <a:prstGeom prst="rect">
            <a:avLst/>
          </a:prstGeom>
        </p:spPr>
      </p:pic>
      <p:sp>
        <p:nvSpPr>
          <p:cNvPr id="11" name="Google Shape;2659;p61">
            <a:extLst>
              <a:ext uri="{FF2B5EF4-FFF2-40B4-BE49-F238E27FC236}">
                <a16:creationId xmlns:a16="http://schemas.microsoft.com/office/drawing/2014/main" id="{083DB58E-4E5B-588A-AE71-708E0EC1B92A}"/>
              </a:ext>
            </a:extLst>
          </p:cNvPr>
          <p:cNvSpPr txBox="1">
            <a:spLocks/>
          </p:cNvSpPr>
          <p:nvPr/>
        </p:nvSpPr>
        <p:spPr>
          <a:xfrm>
            <a:off x="3852960" y="3704146"/>
            <a:ext cx="2046134" cy="874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ID" b="0" i="0" dirty="0">
                <a:effectLst/>
                <a:latin typeface="Roboto" panose="02000000000000000000" pitchFamily="2" charset="0"/>
              </a:rPr>
              <a:t>Y ' = Nilai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Prediksi</a:t>
            </a:r>
            <a:r>
              <a:rPr lang="en-ID" b="0" i="0" dirty="0">
                <a:effectLst/>
                <a:latin typeface="Roboto" panose="02000000000000000000" pitchFamily="2" charset="0"/>
              </a:rPr>
              <a:t> </a:t>
            </a:r>
          </a:p>
          <a:p>
            <a:pPr algn="l"/>
            <a:r>
              <a:rPr lang="en-ID" b="0" i="0" dirty="0">
                <a:effectLst/>
                <a:latin typeface="Roboto" panose="02000000000000000000" pitchFamily="2" charset="0"/>
              </a:rPr>
              <a:t>Y   = Nilai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Sebenarnya</a:t>
            </a:r>
            <a:endParaRPr lang="en-ID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en-ID" b="0" i="0" dirty="0">
                <a:effectLst/>
                <a:latin typeface="Roboto" panose="02000000000000000000" pitchFamily="2" charset="0"/>
              </a:rPr>
              <a:t>n    =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Jumlah</a:t>
            </a:r>
            <a:r>
              <a:rPr lang="en-ID" b="0" i="0" dirty="0">
                <a:effectLst/>
                <a:latin typeface="Roboto" panose="02000000000000000000" pitchFamily="2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388063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A767-F4EA-5140-4225-EB21FC4BA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3996A1-936B-050C-6DFB-07D6173A2CF4}"/>
              </a:ext>
            </a:extLst>
          </p:cNvPr>
          <p:cNvSpPr/>
          <p:nvPr/>
        </p:nvSpPr>
        <p:spPr>
          <a:xfrm>
            <a:off x="0" y="268681"/>
            <a:ext cx="9144000" cy="45656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ID" b="0" i="0" dirty="0">
              <a:solidFill>
                <a:srgbClr val="575757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5" name="Google Shape;1388;p46">
            <a:extLst>
              <a:ext uri="{FF2B5EF4-FFF2-40B4-BE49-F238E27FC236}">
                <a16:creationId xmlns:a16="http://schemas.microsoft.com/office/drawing/2014/main" id="{BDE30856-8296-D933-EF36-B989255E0AAA}"/>
              </a:ext>
            </a:extLst>
          </p:cNvPr>
          <p:cNvSpPr txBox="1">
            <a:spLocks/>
          </p:cNvSpPr>
          <p:nvPr/>
        </p:nvSpPr>
        <p:spPr>
          <a:xfrm>
            <a:off x="913358" y="288495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ammersmith One"/>
              <a:buNone/>
              <a:defRPr sz="35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ID" dirty="0"/>
              <a:t>Root Mean Square Error (RMSE)</a:t>
            </a:r>
          </a:p>
        </p:txBody>
      </p:sp>
      <p:sp>
        <p:nvSpPr>
          <p:cNvPr id="8" name="Google Shape;2659;p61">
            <a:extLst>
              <a:ext uri="{FF2B5EF4-FFF2-40B4-BE49-F238E27FC236}">
                <a16:creationId xmlns:a16="http://schemas.microsoft.com/office/drawing/2014/main" id="{CB86FEA0-4776-A45E-8E12-AA0ADB683661}"/>
              </a:ext>
            </a:extLst>
          </p:cNvPr>
          <p:cNvSpPr txBox="1">
            <a:spLocks/>
          </p:cNvSpPr>
          <p:nvPr/>
        </p:nvSpPr>
        <p:spPr>
          <a:xfrm>
            <a:off x="713250" y="1286405"/>
            <a:ext cx="8094794" cy="1056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dirty="0"/>
              <a:t>Root Mean Square Error (RMSE),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kuadrat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selisih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sebenarnya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ditentukan</a:t>
            </a:r>
            <a:r>
              <a:rPr lang="en-ID" dirty="0"/>
              <a:t>. Hasil RMSE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modeling</a:t>
            </a:r>
            <a:r>
              <a:rPr lang="en-ID" dirty="0"/>
              <a:t> machine learning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lintas</a:t>
            </a:r>
            <a:r>
              <a:rPr lang="en-ID" dirty="0"/>
              <a:t> pada weekend </a:t>
            </a:r>
            <a:r>
              <a:rPr lang="en-ID" dirty="0" err="1"/>
              <a:t>sebesar</a:t>
            </a:r>
            <a:r>
              <a:rPr lang="en-ID" dirty="0"/>
              <a:t> 5,13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bagus</a:t>
            </a:r>
            <a:endParaRPr lang="en-ID" dirty="0"/>
          </a:p>
          <a:p>
            <a:pPr algn="ctr"/>
            <a:endParaRPr lang="en-ID" dirty="0"/>
          </a:p>
          <a:p>
            <a:pPr algn="ctr"/>
            <a:r>
              <a:rPr lang="en-ID" dirty="0" err="1"/>
              <a:t>Rumus</a:t>
            </a:r>
            <a:r>
              <a:rPr lang="en-ID" dirty="0"/>
              <a:t> formula RMSE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6A7633-9063-0CFB-C5AB-5D0FE2F02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527" y="3143937"/>
            <a:ext cx="2286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07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7" name="Google Shape;2797;p64"/>
          <p:cNvSpPr txBox="1">
            <a:spLocks noGrp="1"/>
          </p:cNvSpPr>
          <p:nvPr>
            <p:ph type="title"/>
          </p:nvPr>
        </p:nvSpPr>
        <p:spPr>
          <a:xfrm>
            <a:off x="517850" y="1930775"/>
            <a:ext cx="4414500" cy="18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</a:t>
            </a:r>
            <a:endParaRPr dirty="0"/>
          </a:p>
        </p:txBody>
      </p:sp>
      <p:sp>
        <p:nvSpPr>
          <p:cNvPr id="2799" name="Google Shape;2799;p64"/>
          <p:cNvSpPr txBox="1">
            <a:spLocks noGrp="1"/>
          </p:cNvSpPr>
          <p:nvPr>
            <p:ph type="title" idx="2"/>
          </p:nvPr>
        </p:nvSpPr>
        <p:spPr>
          <a:xfrm>
            <a:off x="3132950" y="627825"/>
            <a:ext cx="1799400" cy="12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2800" name="Google Shape;2800;p64"/>
          <p:cNvGrpSpPr/>
          <p:nvPr/>
        </p:nvGrpSpPr>
        <p:grpSpPr>
          <a:xfrm>
            <a:off x="5887409" y="468340"/>
            <a:ext cx="2107986" cy="4300680"/>
            <a:chOff x="4784950" y="2340175"/>
            <a:chExt cx="493350" cy="1006525"/>
          </a:xfrm>
        </p:grpSpPr>
        <p:sp>
          <p:nvSpPr>
            <p:cNvPr id="2801" name="Google Shape;2801;p64"/>
            <p:cNvSpPr/>
            <p:nvPr/>
          </p:nvSpPr>
          <p:spPr>
            <a:xfrm>
              <a:off x="5116575" y="2545800"/>
              <a:ext cx="161725" cy="181800"/>
            </a:xfrm>
            <a:custGeom>
              <a:avLst/>
              <a:gdLst/>
              <a:ahLst/>
              <a:cxnLst/>
              <a:rect l="l" t="t" r="r" b="b"/>
              <a:pathLst>
                <a:path w="6469" h="7272" extrusionOk="0">
                  <a:moveTo>
                    <a:pt x="3114" y="63"/>
                  </a:moveTo>
                  <a:lnTo>
                    <a:pt x="6317" y="1829"/>
                  </a:lnTo>
                  <a:cubicBezTo>
                    <a:pt x="6424" y="1883"/>
                    <a:pt x="6469" y="2017"/>
                    <a:pt x="6406" y="2124"/>
                  </a:cubicBezTo>
                  <a:lnTo>
                    <a:pt x="3650" y="7119"/>
                  </a:lnTo>
                  <a:cubicBezTo>
                    <a:pt x="3596" y="7226"/>
                    <a:pt x="3462" y="7271"/>
                    <a:pt x="3355" y="7209"/>
                  </a:cubicBezTo>
                  <a:lnTo>
                    <a:pt x="153" y="5442"/>
                  </a:lnTo>
                  <a:cubicBezTo>
                    <a:pt x="46" y="5380"/>
                    <a:pt x="1" y="5246"/>
                    <a:pt x="63" y="5148"/>
                  </a:cubicBezTo>
                  <a:lnTo>
                    <a:pt x="2820" y="143"/>
                  </a:lnTo>
                  <a:cubicBezTo>
                    <a:pt x="2874" y="36"/>
                    <a:pt x="3007" y="0"/>
                    <a:pt x="3114" y="6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4"/>
            <p:cNvSpPr/>
            <p:nvPr/>
          </p:nvSpPr>
          <p:spPr>
            <a:xfrm>
              <a:off x="4784950" y="3139050"/>
              <a:ext cx="391875" cy="207650"/>
            </a:xfrm>
            <a:custGeom>
              <a:avLst/>
              <a:gdLst/>
              <a:ahLst/>
              <a:cxnLst/>
              <a:rect l="l" t="t" r="r" b="b"/>
              <a:pathLst>
                <a:path w="15675" h="8306" extrusionOk="0">
                  <a:moveTo>
                    <a:pt x="7833" y="0"/>
                  </a:moveTo>
                  <a:cubicBezTo>
                    <a:pt x="12160" y="0"/>
                    <a:pt x="15675" y="1865"/>
                    <a:pt x="15675" y="4157"/>
                  </a:cubicBezTo>
                  <a:cubicBezTo>
                    <a:pt x="15675" y="6450"/>
                    <a:pt x="12160" y="8306"/>
                    <a:pt x="7833" y="8306"/>
                  </a:cubicBezTo>
                  <a:cubicBezTo>
                    <a:pt x="3515" y="8306"/>
                    <a:pt x="0" y="6450"/>
                    <a:pt x="0" y="4157"/>
                  </a:cubicBezTo>
                  <a:cubicBezTo>
                    <a:pt x="0" y="1865"/>
                    <a:pt x="3515" y="0"/>
                    <a:pt x="7833" y="0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4"/>
            <p:cNvSpPr/>
            <p:nvPr/>
          </p:nvSpPr>
          <p:spPr>
            <a:xfrm>
              <a:off x="4862125" y="3179850"/>
              <a:ext cx="119100" cy="80550"/>
            </a:xfrm>
            <a:custGeom>
              <a:avLst/>
              <a:gdLst/>
              <a:ahLst/>
              <a:cxnLst/>
              <a:rect l="l" t="t" r="r" b="b"/>
              <a:pathLst>
                <a:path w="4764" h="3222" extrusionOk="0">
                  <a:moveTo>
                    <a:pt x="4496" y="10"/>
                  </a:moveTo>
                  <a:cubicBezTo>
                    <a:pt x="4568" y="1"/>
                    <a:pt x="4764" y="491"/>
                    <a:pt x="4603" y="973"/>
                  </a:cubicBezTo>
                  <a:cubicBezTo>
                    <a:pt x="4514" y="1223"/>
                    <a:pt x="4371" y="1535"/>
                    <a:pt x="3479" y="1883"/>
                  </a:cubicBezTo>
                  <a:cubicBezTo>
                    <a:pt x="3167" y="1999"/>
                    <a:pt x="2864" y="1946"/>
                    <a:pt x="2221" y="2258"/>
                  </a:cubicBezTo>
                  <a:cubicBezTo>
                    <a:pt x="2070" y="2329"/>
                    <a:pt x="2212" y="2543"/>
                    <a:pt x="2096" y="2624"/>
                  </a:cubicBezTo>
                  <a:cubicBezTo>
                    <a:pt x="1793" y="2838"/>
                    <a:pt x="1526" y="2954"/>
                    <a:pt x="1383" y="3052"/>
                  </a:cubicBezTo>
                  <a:cubicBezTo>
                    <a:pt x="1124" y="3221"/>
                    <a:pt x="303" y="3212"/>
                    <a:pt x="98" y="2856"/>
                  </a:cubicBezTo>
                  <a:cubicBezTo>
                    <a:pt x="0" y="2668"/>
                    <a:pt x="125" y="1767"/>
                    <a:pt x="125" y="1767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4"/>
            <p:cNvSpPr/>
            <p:nvPr/>
          </p:nvSpPr>
          <p:spPr>
            <a:xfrm>
              <a:off x="4862125" y="3157325"/>
              <a:ext cx="117325" cy="89900"/>
            </a:xfrm>
            <a:custGeom>
              <a:avLst/>
              <a:gdLst/>
              <a:ahLst/>
              <a:cxnLst/>
              <a:rect l="l" t="t" r="r" b="b"/>
              <a:pathLst>
                <a:path w="4693" h="3596" extrusionOk="0">
                  <a:moveTo>
                    <a:pt x="330" y="804"/>
                  </a:moveTo>
                  <a:cubicBezTo>
                    <a:pt x="259" y="625"/>
                    <a:pt x="553" y="313"/>
                    <a:pt x="553" y="313"/>
                  </a:cubicBezTo>
                  <a:cubicBezTo>
                    <a:pt x="553" y="313"/>
                    <a:pt x="607" y="598"/>
                    <a:pt x="633" y="759"/>
                  </a:cubicBezTo>
                  <a:cubicBezTo>
                    <a:pt x="651" y="911"/>
                    <a:pt x="892" y="1375"/>
                    <a:pt x="1704" y="982"/>
                  </a:cubicBezTo>
                  <a:cubicBezTo>
                    <a:pt x="2257" y="714"/>
                    <a:pt x="2159" y="90"/>
                    <a:pt x="2159" y="90"/>
                  </a:cubicBezTo>
                  <a:cubicBezTo>
                    <a:pt x="2150" y="1"/>
                    <a:pt x="2355" y="144"/>
                    <a:pt x="2355" y="304"/>
                  </a:cubicBezTo>
                  <a:cubicBezTo>
                    <a:pt x="2355" y="759"/>
                    <a:pt x="2534" y="920"/>
                    <a:pt x="2721" y="955"/>
                  </a:cubicBezTo>
                  <a:cubicBezTo>
                    <a:pt x="3408" y="929"/>
                    <a:pt x="3283" y="563"/>
                    <a:pt x="3943" y="563"/>
                  </a:cubicBezTo>
                  <a:cubicBezTo>
                    <a:pt x="4264" y="572"/>
                    <a:pt x="4478" y="822"/>
                    <a:pt x="4568" y="1071"/>
                  </a:cubicBezTo>
                  <a:cubicBezTo>
                    <a:pt x="4693" y="1410"/>
                    <a:pt x="4505" y="1830"/>
                    <a:pt x="4309" y="2097"/>
                  </a:cubicBezTo>
                  <a:cubicBezTo>
                    <a:pt x="4139" y="2311"/>
                    <a:pt x="3791" y="2543"/>
                    <a:pt x="3533" y="2588"/>
                  </a:cubicBezTo>
                  <a:cubicBezTo>
                    <a:pt x="2141" y="2811"/>
                    <a:pt x="1401" y="3587"/>
                    <a:pt x="955" y="3587"/>
                  </a:cubicBezTo>
                  <a:cubicBezTo>
                    <a:pt x="375" y="3596"/>
                    <a:pt x="223" y="3453"/>
                    <a:pt x="152" y="3203"/>
                  </a:cubicBezTo>
                  <a:cubicBezTo>
                    <a:pt x="0" y="2695"/>
                    <a:pt x="134" y="2186"/>
                    <a:pt x="268" y="1839"/>
                  </a:cubicBezTo>
                  <a:cubicBezTo>
                    <a:pt x="232" y="1464"/>
                    <a:pt x="384" y="911"/>
                    <a:pt x="330" y="80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4"/>
            <p:cNvSpPr/>
            <p:nvPr/>
          </p:nvSpPr>
          <p:spPr>
            <a:xfrm>
              <a:off x="4933700" y="3178825"/>
              <a:ext cx="17650" cy="12675"/>
            </a:xfrm>
            <a:custGeom>
              <a:avLst/>
              <a:gdLst/>
              <a:ahLst/>
              <a:cxnLst/>
              <a:rect l="l" t="t" r="r" b="b"/>
              <a:pathLst>
                <a:path w="706" h="507" extrusionOk="0">
                  <a:moveTo>
                    <a:pt x="125" y="1"/>
                  </a:moveTo>
                  <a:cubicBezTo>
                    <a:pt x="99" y="1"/>
                    <a:pt x="72" y="3"/>
                    <a:pt x="45" y="6"/>
                  </a:cubicBezTo>
                  <a:cubicBezTo>
                    <a:pt x="19" y="6"/>
                    <a:pt x="1" y="24"/>
                    <a:pt x="1" y="51"/>
                  </a:cubicBezTo>
                  <a:cubicBezTo>
                    <a:pt x="1" y="69"/>
                    <a:pt x="19" y="86"/>
                    <a:pt x="36" y="86"/>
                  </a:cubicBezTo>
                  <a:cubicBezTo>
                    <a:pt x="56" y="85"/>
                    <a:pt x="75" y="84"/>
                    <a:pt x="94" y="84"/>
                  </a:cubicBezTo>
                  <a:cubicBezTo>
                    <a:pt x="195" y="84"/>
                    <a:pt x="284" y="105"/>
                    <a:pt x="366" y="158"/>
                  </a:cubicBezTo>
                  <a:cubicBezTo>
                    <a:pt x="465" y="220"/>
                    <a:pt x="554" y="327"/>
                    <a:pt x="625" y="488"/>
                  </a:cubicBezTo>
                  <a:cubicBezTo>
                    <a:pt x="631" y="499"/>
                    <a:pt x="640" y="506"/>
                    <a:pt x="652" y="506"/>
                  </a:cubicBezTo>
                  <a:cubicBezTo>
                    <a:pt x="660" y="506"/>
                    <a:pt x="668" y="504"/>
                    <a:pt x="679" y="497"/>
                  </a:cubicBezTo>
                  <a:cubicBezTo>
                    <a:pt x="697" y="488"/>
                    <a:pt x="705" y="461"/>
                    <a:pt x="697" y="443"/>
                  </a:cubicBezTo>
                  <a:cubicBezTo>
                    <a:pt x="625" y="274"/>
                    <a:pt x="527" y="158"/>
                    <a:pt x="420" y="86"/>
                  </a:cubicBezTo>
                  <a:cubicBezTo>
                    <a:pt x="334" y="29"/>
                    <a:pt x="232" y="1"/>
                    <a:pt x="12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4"/>
            <p:cNvSpPr/>
            <p:nvPr/>
          </p:nvSpPr>
          <p:spPr>
            <a:xfrm>
              <a:off x="4929700" y="3179400"/>
              <a:ext cx="16075" cy="14750"/>
            </a:xfrm>
            <a:custGeom>
              <a:avLst/>
              <a:gdLst/>
              <a:ahLst/>
              <a:cxnLst/>
              <a:rect l="l" t="t" r="r" b="b"/>
              <a:pathLst>
                <a:path w="643" h="590" extrusionOk="0">
                  <a:moveTo>
                    <a:pt x="54" y="1"/>
                  </a:moveTo>
                  <a:cubicBezTo>
                    <a:pt x="36" y="1"/>
                    <a:pt x="9" y="19"/>
                    <a:pt x="9" y="46"/>
                  </a:cubicBezTo>
                  <a:cubicBezTo>
                    <a:pt x="0" y="63"/>
                    <a:pt x="18" y="81"/>
                    <a:pt x="36" y="81"/>
                  </a:cubicBezTo>
                  <a:cubicBezTo>
                    <a:pt x="161" y="90"/>
                    <a:pt x="268" y="126"/>
                    <a:pt x="357" y="206"/>
                  </a:cubicBezTo>
                  <a:cubicBezTo>
                    <a:pt x="446" y="278"/>
                    <a:pt x="509" y="402"/>
                    <a:pt x="562" y="563"/>
                  </a:cubicBezTo>
                  <a:cubicBezTo>
                    <a:pt x="562" y="590"/>
                    <a:pt x="589" y="590"/>
                    <a:pt x="607" y="590"/>
                  </a:cubicBezTo>
                  <a:cubicBezTo>
                    <a:pt x="634" y="581"/>
                    <a:pt x="642" y="554"/>
                    <a:pt x="642" y="536"/>
                  </a:cubicBezTo>
                  <a:cubicBezTo>
                    <a:pt x="589" y="358"/>
                    <a:pt x="518" y="224"/>
                    <a:pt x="419" y="144"/>
                  </a:cubicBezTo>
                  <a:cubicBezTo>
                    <a:pt x="312" y="54"/>
                    <a:pt x="196" y="10"/>
                    <a:pt x="5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4"/>
            <p:cNvSpPr/>
            <p:nvPr/>
          </p:nvSpPr>
          <p:spPr>
            <a:xfrm>
              <a:off x="4926800" y="3179775"/>
              <a:ext cx="12500" cy="17575"/>
            </a:xfrm>
            <a:custGeom>
              <a:avLst/>
              <a:gdLst/>
              <a:ahLst/>
              <a:cxnLst/>
              <a:rect l="l" t="t" r="r" b="b"/>
              <a:pathLst>
                <a:path w="500" h="703" extrusionOk="0">
                  <a:moveTo>
                    <a:pt x="52" y="0"/>
                  </a:moveTo>
                  <a:cubicBezTo>
                    <a:pt x="35" y="0"/>
                    <a:pt x="22" y="9"/>
                    <a:pt x="9" y="22"/>
                  </a:cubicBezTo>
                  <a:cubicBezTo>
                    <a:pt x="0" y="39"/>
                    <a:pt x="9" y="66"/>
                    <a:pt x="36" y="66"/>
                  </a:cubicBezTo>
                  <a:cubicBezTo>
                    <a:pt x="152" y="111"/>
                    <a:pt x="241" y="173"/>
                    <a:pt x="303" y="263"/>
                  </a:cubicBezTo>
                  <a:cubicBezTo>
                    <a:pt x="375" y="361"/>
                    <a:pt x="411" y="494"/>
                    <a:pt x="411" y="673"/>
                  </a:cubicBezTo>
                  <a:cubicBezTo>
                    <a:pt x="411" y="687"/>
                    <a:pt x="428" y="702"/>
                    <a:pt x="445" y="702"/>
                  </a:cubicBezTo>
                  <a:cubicBezTo>
                    <a:pt x="448" y="702"/>
                    <a:pt x="452" y="701"/>
                    <a:pt x="455" y="700"/>
                  </a:cubicBezTo>
                  <a:cubicBezTo>
                    <a:pt x="482" y="700"/>
                    <a:pt x="500" y="682"/>
                    <a:pt x="500" y="664"/>
                  </a:cubicBezTo>
                  <a:cubicBezTo>
                    <a:pt x="500" y="477"/>
                    <a:pt x="455" y="334"/>
                    <a:pt x="384" y="227"/>
                  </a:cubicBezTo>
                  <a:cubicBezTo>
                    <a:pt x="312" y="111"/>
                    <a:pt x="205" y="39"/>
                    <a:pt x="72" y="4"/>
                  </a:cubicBezTo>
                  <a:cubicBezTo>
                    <a:pt x="64" y="1"/>
                    <a:pt x="58" y="0"/>
                    <a:pt x="5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4"/>
            <p:cNvSpPr/>
            <p:nvPr/>
          </p:nvSpPr>
          <p:spPr>
            <a:xfrm>
              <a:off x="4926800" y="3180150"/>
              <a:ext cx="7825" cy="20300"/>
            </a:xfrm>
            <a:custGeom>
              <a:avLst/>
              <a:gdLst/>
              <a:ahLst/>
              <a:cxnLst/>
              <a:rect l="l" t="t" r="r" b="b"/>
              <a:pathLst>
                <a:path w="313" h="812" extrusionOk="0">
                  <a:moveTo>
                    <a:pt x="40" y="1"/>
                  </a:moveTo>
                  <a:cubicBezTo>
                    <a:pt x="30" y="1"/>
                    <a:pt x="22" y="3"/>
                    <a:pt x="18" y="7"/>
                  </a:cubicBezTo>
                  <a:cubicBezTo>
                    <a:pt x="0" y="24"/>
                    <a:pt x="0" y="51"/>
                    <a:pt x="18" y="60"/>
                  </a:cubicBezTo>
                  <a:cubicBezTo>
                    <a:pt x="107" y="140"/>
                    <a:pt x="170" y="239"/>
                    <a:pt x="196" y="346"/>
                  </a:cubicBezTo>
                  <a:cubicBezTo>
                    <a:pt x="223" y="462"/>
                    <a:pt x="205" y="604"/>
                    <a:pt x="143" y="765"/>
                  </a:cubicBezTo>
                  <a:cubicBezTo>
                    <a:pt x="134" y="783"/>
                    <a:pt x="143" y="801"/>
                    <a:pt x="170" y="810"/>
                  </a:cubicBezTo>
                  <a:cubicBezTo>
                    <a:pt x="175" y="811"/>
                    <a:pt x="179" y="812"/>
                    <a:pt x="183" y="812"/>
                  </a:cubicBezTo>
                  <a:cubicBezTo>
                    <a:pt x="203" y="812"/>
                    <a:pt x="216" y="797"/>
                    <a:pt x="223" y="783"/>
                  </a:cubicBezTo>
                  <a:cubicBezTo>
                    <a:pt x="295" y="613"/>
                    <a:pt x="312" y="462"/>
                    <a:pt x="286" y="337"/>
                  </a:cubicBezTo>
                  <a:cubicBezTo>
                    <a:pt x="259" y="203"/>
                    <a:pt x="187" y="96"/>
                    <a:pt x="80" y="16"/>
                  </a:cubicBezTo>
                  <a:cubicBezTo>
                    <a:pt x="70" y="5"/>
                    <a:pt x="53" y="1"/>
                    <a:pt x="4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4"/>
            <p:cNvSpPr/>
            <p:nvPr/>
          </p:nvSpPr>
          <p:spPr>
            <a:xfrm>
              <a:off x="4979425" y="3234500"/>
              <a:ext cx="120675" cy="80525"/>
            </a:xfrm>
            <a:custGeom>
              <a:avLst/>
              <a:gdLst/>
              <a:ahLst/>
              <a:cxnLst/>
              <a:rect l="l" t="t" r="r" b="b"/>
              <a:pathLst>
                <a:path w="4827" h="3221" extrusionOk="0">
                  <a:moveTo>
                    <a:pt x="4497" y="18"/>
                  </a:moveTo>
                  <a:cubicBezTo>
                    <a:pt x="4568" y="0"/>
                    <a:pt x="4827" y="571"/>
                    <a:pt x="4604" y="973"/>
                  </a:cubicBezTo>
                  <a:cubicBezTo>
                    <a:pt x="4541" y="1089"/>
                    <a:pt x="4604" y="1490"/>
                    <a:pt x="3480" y="1883"/>
                  </a:cubicBezTo>
                  <a:cubicBezTo>
                    <a:pt x="3167" y="1999"/>
                    <a:pt x="2864" y="1954"/>
                    <a:pt x="2222" y="2257"/>
                  </a:cubicBezTo>
                  <a:cubicBezTo>
                    <a:pt x="2070" y="2329"/>
                    <a:pt x="2213" y="2543"/>
                    <a:pt x="2106" y="2623"/>
                  </a:cubicBezTo>
                  <a:cubicBezTo>
                    <a:pt x="1794" y="2846"/>
                    <a:pt x="1526" y="2962"/>
                    <a:pt x="1392" y="3051"/>
                  </a:cubicBezTo>
                  <a:cubicBezTo>
                    <a:pt x="1133" y="3221"/>
                    <a:pt x="304" y="3212"/>
                    <a:pt x="108" y="2864"/>
                  </a:cubicBezTo>
                  <a:cubicBezTo>
                    <a:pt x="1" y="2668"/>
                    <a:pt x="125" y="1767"/>
                    <a:pt x="125" y="1767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4"/>
            <p:cNvSpPr/>
            <p:nvPr/>
          </p:nvSpPr>
          <p:spPr>
            <a:xfrm>
              <a:off x="4979425" y="3212200"/>
              <a:ext cx="117325" cy="89675"/>
            </a:xfrm>
            <a:custGeom>
              <a:avLst/>
              <a:gdLst/>
              <a:ahLst/>
              <a:cxnLst/>
              <a:rect l="l" t="t" r="r" b="b"/>
              <a:pathLst>
                <a:path w="4693" h="3587" extrusionOk="0">
                  <a:moveTo>
                    <a:pt x="277" y="857"/>
                  </a:moveTo>
                  <a:cubicBezTo>
                    <a:pt x="206" y="678"/>
                    <a:pt x="500" y="366"/>
                    <a:pt x="500" y="366"/>
                  </a:cubicBezTo>
                  <a:cubicBezTo>
                    <a:pt x="500" y="366"/>
                    <a:pt x="554" y="652"/>
                    <a:pt x="580" y="812"/>
                  </a:cubicBezTo>
                  <a:cubicBezTo>
                    <a:pt x="598" y="964"/>
                    <a:pt x="902" y="1365"/>
                    <a:pt x="1704" y="973"/>
                  </a:cubicBezTo>
                  <a:cubicBezTo>
                    <a:pt x="2266" y="705"/>
                    <a:pt x="2159" y="90"/>
                    <a:pt x="2159" y="90"/>
                  </a:cubicBezTo>
                  <a:cubicBezTo>
                    <a:pt x="2150" y="0"/>
                    <a:pt x="2356" y="134"/>
                    <a:pt x="2356" y="295"/>
                  </a:cubicBezTo>
                  <a:cubicBezTo>
                    <a:pt x="2356" y="759"/>
                    <a:pt x="2534" y="910"/>
                    <a:pt x="2721" y="955"/>
                  </a:cubicBezTo>
                  <a:cubicBezTo>
                    <a:pt x="3417" y="919"/>
                    <a:pt x="3283" y="553"/>
                    <a:pt x="3953" y="562"/>
                  </a:cubicBezTo>
                  <a:cubicBezTo>
                    <a:pt x="4265" y="562"/>
                    <a:pt x="4479" y="812"/>
                    <a:pt x="4568" y="1062"/>
                  </a:cubicBezTo>
                  <a:cubicBezTo>
                    <a:pt x="4693" y="1401"/>
                    <a:pt x="4506" y="1829"/>
                    <a:pt x="4309" y="2088"/>
                  </a:cubicBezTo>
                  <a:cubicBezTo>
                    <a:pt x="4140" y="2302"/>
                    <a:pt x="3792" y="2534"/>
                    <a:pt x="3533" y="2579"/>
                  </a:cubicBezTo>
                  <a:cubicBezTo>
                    <a:pt x="2142" y="2802"/>
                    <a:pt x="1410" y="3578"/>
                    <a:pt x="955" y="3587"/>
                  </a:cubicBezTo>
                  <a:cubicBezTo>
                    <a:pt x="375" y="3587"/>
                    <a:pt x="232" y="3453"/>
                    <a:pt x="152" y="3194"/>
                  </a:cubicBezTo>
                  <a:cubicBezTo>
                    <a:pt x="1" y="2686"/>
                    <a:pt x="143" y="2177"/>
                    <a:pt x="268" y="1829"/>
                  </a:cubicBezTo>
                  <a:cubicBezTo>
                    <a:pt x="232" y="1454"/>
                    <a:pt x="331" y="973"/>
                    <a:pt x="277" y="85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4"/>
            <p:cNvSpPr/>
            <p:nvPr/>
          </p:nvSpPr>
          <p:spPr>
            <a:xfrm>
              <a:off x="5051025" y="3233550"/>
              <a:ext cx="17625" cy="12650"/>
            </a:xfrm>
            <a:custGeom>
              <a:avLst/>
              <a:gdLst/>
              <a:ahLst/>
              <a:cxnLst/>
              <a:rect l="l" t="t" r="r" b="b"/>
              <a:pathLst>
                <a:path w="705" h="506" extrusionOk="0">
                  <a:moveTo>
                    <a:pt x="108" y="1"/>
                  </a:moveTo>
                  <a:cubicBezTo>
                    <a:pt x="88" y="1"/>
                    <a:pt x="66" y="1"/>
                    <a:pt x="45" y="3"/>
                  </a:cubicBezTo>
                  <a:cubicBezTo>
                    <a:pt x="27" y="3"/>
                    <a:pt x="0" y="30"/>
                    <a:pt x="0" y="47"/>
                  </a:cubicBezTo>
                  <a:cubicBezTo>
                    <a:pt x="0" y="74"/>
                    <a:pt x="18" y="83"/>
                    <a:pt x="36" y="83"/>
                  </a:cubicBezTo>
                  <a:cubicBezTo>
                    <a:pt x="56" y="82"/>
                    <a:pt x="75" y="81"/>
                    <a:pt x="94" y="81"/>
                  </a:cubicBezTo>
                  <a:cubicBezTo>
                    <a:pt x="194" y="81"/>
                    <a:pt x="283" y="102"/>
                    <a:pt x="366" y="154"/>
                  </a:cubicBezTo>
                  <a:cubicBezTo>
                    <a:pt x="464" y="217"/>
                    <a:pt x="553" y="333"/>
                    <a:pt x="625" y="484"/>
                  </a:cubicBezTo>
                  <a:cubicBezTo>
                    <a:pt x="631" y="498"/>
                    <a:pt x="647" y="506"/>
                    <a:pt x="662" y="506"/>
                  </a:cubicBezTo>
                  <a:cubicBezTo>
                    <a:pt x="668" y="506"/>
                    <a:pt x="673" y="505"/>
                    <a:pt x="678" y="502"/>
                  </a:cubicBezTo>
                  <a:cubicBezTo>
                    <a:pt x="696" y="484"/>
                    <a:pt x="705" y="467"/>
                    <a:pt x="705" y="440"/>
                  </a:cubicBezTo>
                  <a:cubicBezTo>
                    <a:pt x="625" y="270"/>
                    <a:pt x="527" y="154"/>
                    <a:pt x="419" y="92"/>
                  </a:cubicBezTo>
                  <a:cubicBezTo>
                    <a:pt x="329" y="24"/>
                    <a:pt x="225" y="1"/>
                    <a:pt x="10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4"/>
            <p:cNvSpPr/>
            <p:nvPr/>
          </p:nvSpPr>
          <p:spPr>
            <a:xfrm>
              <a:off x="5047000" y="3234275"/>
              <a:ext cx="16300" cy="14600"/>
            </a:xfrm>
            <a:custGeom>
              <a:avLst/>
              <a:gdLst/>
              <a:ahLst/>
              <a:cxnLst/>
              <a:rect l="l" t="t" r="r" b="b"/>
              <a:pathLst>
                <a:path w="652" h="584" extrusionOk="0">
                  <a:moveTo>
                    <a:pt x="54" y="1"/>
                  </a:moveTo>
                  <a:cubicBezTo>
                    <a:pt x="36" y="1"/>
                    <a:pt x="10" y="9"/>
                    <a:pt x="10" y="36"/>
                  </a:cubicBezTo>
                  <a:cubicBezTo>
                    <a:pt x="1" y="54"/>
                    <a:pt x="18" y="72"/>
                    <a:pt x="36" y="72"/>
                  </a:cubicBezTo>
                  <a:cubicBezTo>
                    <a:pt x="161" y="81"/>
                    <a:pt x="268" y="116"/>
                    <a:pt x="357" y="197"/>
                  </a:cubicBezTo>
                  <a:cubicBezTo>
                    <a:pt x="447" y="277"/>
                    <a:pt x="518" y="393"/>
                    <a:pt x="563" y="563"/>
                  </a:cubicBezTo>
                  <a:cubicBezTo>
                    <a:pt x="569" y="576"/>
                    <a:pt x="580" y="584"/>
                    <a:pt x="597" y="584"/>
                  </a:cubicBezTo>
                  <a:cubicBezTo>
                    <a:pt x="602" y="584"/>
                    <a:pt x="609" y="583"/>
                    <a:pt x="616" y="580"/>
                  </a:cubicBezTo>
                  <a:cubicBezTo>
                    <a:pt x="634" y="571"/>
                    <a:pt x="652" y="545"/>
                    <a:pt x="643" y="527"/>
                  </a:cubicBezTo>
                  <a:cubicBezTo>
                    <a:pt x="589" y="348"/>
                    <a:pt x="518" y="224"/>
                    <a:pt x="420" y="134"/>
                  </a:cubicBezTo>
                  <a:cubicBezTo>
                    <a:pt x="322" y="45"/>
                    <a:pt x="197" y="1"/>
                    <a:pt x="5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4"/>
            <p:cNvSpPr/>
            <p:nvPr/>
          </p:nvSpPr>
          <p:spPr>
            <a:xfrm>
              <a:off x="5044100" y="3234400"/>
              <a:ext cx="12525" cy="17750"/>
            </a:xfrm>
            <a:custGeom>
              <a:avLst/>
              <a:gdLst/>
              <a:ahLst/>
              <a:cxnLst/>
              <a:rect l="l" t="t" r="r" b="b"/>
              <a:pathLst>
                <a:path w="501" h="710" extrusionOk="0">
                  <a:moveTo>
                    <a:pt x="56" y="1"/>
                  </a:moveTo>
                  <a:cubicBezTo>
                    <a:pt x="41" y="1"/>
                    <a:pt x="25" y="9"/>
                    <a:pt x="18" y="22"/>
                  </a:cubicBezTo>
                  <a:cubicBezTo>
                    <a:pt x="1" y="49"/>
                    <a:pt x="10" y="67"/>
                    <a:pt x="36" y="76"/>
                  </a:cubicBezTo>
                  <a:cubicBezTo>
                    <a:pt x="152" y="111"/>
                    <a:pt x="241" y="174"/>
                    <a:pt x="313" y="272"/>
                  </a:cubicBezTo>
                  <a:cubicBezTo>
                    <a:pt x="375" y="370"/>
                    <a:pt x="411" y="504"/>
                    <a:pt x="420" y="674"/>
                  </a:cubicBezTo>
                  <a:cubicBezTo>
                    <a:pt x="420" y="691"/>
                    <a:pt x="438" y="709"/>
                    <a:pt x="456" y="709"/>
                  </a:cubicBezTo>
                  <a:cubicBezTo>
                    <a:pt x="482" y="700"/>
                    <a:pt x="500" y="682"/>
                    <a:pt x="500" y="665"/>
                  </a:cubicBezTo>
                  <a:cubicBezTo>
                    <a:pt x="500" y="477"/>
                    <a:pt x="456" y="335"/>
                    <a:pt x="384" y="227"/>
                  </a:cubicBezTo>
                  <a:cubicBezTo>
                    <a:pt x="313" y="120"/>
                    <a:pt x="206" y="40"/>
                    <a:pt x="72" y="4"/>
                  </a:cubicBezTo>
                  <a:cubicBezTo>
                    <a:pt x="67" y="2"/>
                    <a:pt x="62" y="1"/>
                    <a:pt x="5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4"/>
            <p:cNvSpPr/>
            <p:nvPr/>
          </p:nvSpPr>
          <p:spPr>
            <a:xfrm>
              <a:off x="5044100" y="3234825"/>
              <a:ext cx="7825" cy="20300"/>
            </a:xfrm>
            <a:custGeom>
              <a:avLst/>
              <a:gdLst/>
              <a:ahLst/>
              <a:cxnLst/>
              <a:rect l="l" t="t" r="r" b="b"/>
              <a:pathLst>
                <a:path w="313" h="812" extrusionOk="0">
                  <a:moveTo>
                    <a:pt x="50" y="1"/>
                  </a:moveTo>
                  <a:cubicBezTo>
                    <a:pt x="39" y="1"/>
                    <a:pt x="27" y="5"/>
                    <a:pt x="18" y="14"/>
                  </a:cubicBezTo>
                  <a:cubicBezTo>
                    <a:pt x="1" y="23"/>
                    <a:pt x="1" y="50"/>
                    <a:pt x="18" y="68"/>
                  </a:cubicBezTo>
                  <a:cubicBezTo>
                    <a:pt x="108" y="139"/>
                    <a:pt x="170" y="237"/>
                    <a:pt x="197" y="353"/>
                  </a:cubicBezTo>
                  <a:cubicBezTo>
                    <a:pt x="224" y="469"/>
                    <a:pt x="206" y="603"/>
                    <a:pt x="143" y="764"/>
                  </a:cubicBezTo>
                  <a:cubicBezTo>
                    <a:pt x="134" y="781"/>
                    <a:pt x="152" y="799"/>
                    <a:pt x="170" y="808"/>
                  </a:cubicBezTo>
                  <a:cubicBezTo>
                    <a:pt x="177" y="811"/>
                    <a:pt x="184" y="812"/>
                    <a:pt x="191" y="812"/>
                  </a:cubicBezTo>
                  <a:cubicBezTo>
                    <a:pt x="209" y="812"/>
                    <a:pt x="224" y="803"/>
                    <a:pt x="224" y="790"/>
                  </a:cubicBezTo>
                  <a:cubicBezTo>
                    <a:pt x="295" y="612"/>
                    <a:pt x="313" y="469"/>
                    <a:pt x="286" y="335"/>
                  </a:cubicBezTo>
                  <a:cubicBezTo>
                    <a:pt x="259" y="210"/>
                    <a:pt x="188" y="103"/>
                    <a:pt x="81" y="14"/>
                  </a:cubicBezTo>
                  <a:cubicBezTo>
                    <a:pt x="72" y="5"/>
                    <a:pt x="61" y="1"/>
                    <a:pt x="5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4"/>
            <p:cNvSpPr/>
            <p:nvPr/>
          </p:nvSpPr>
          <p:spPr>
            <a:xfrm>
              <a:off x="4862775" y="2806300"/>
              <a:ext cx="120900" cy="419975"/>
            </a:xfrm>
            <a:custGeom>
              <a:avLst/>
              <a:gdLst/>
              <a:ahLst/>
              <a:cxnLst/>
              <a:rect l="l" t="t" r="r" b="b"/>
              <a:pathLst>
                <a:path w="4836" h="16799" extrusionOk="0">
                  <a:moveTo>
                    <a:pt x="36" y="15933"/>
                  </a:moveTo>
                  <a:cubicBezTo>
                    <a:pt x="474" y="16798"/>
                    <a:pt x="2534" y="16174"/>
                    <a:pt x="2409" y="14889"/>
                  </a:cubicBezTo>
                  <a:cubicBezTo>
                    <a:pt x="2517" y="12668"/>
                    <a:pt x="3971" y="10500"/>
                    <a:pt x="4399" y="8761"/>
                  </a:cubicBezTo>
                  <a:cubicBezTo>
                    <a:pt x="4684" y="5112"/>
                    <a:pt x="4836" y="1213"/>
                    <a:pt x="3980" y="857"/>
                  </a:cubicBezTo>
                  <a:cubicBezTo>
                    <a:pt x="2927" y="482"/>
                    <a:pt x="2035" y="375"/>
                    <a:pt x="982" y="0"/>
                  </a:cubicBezTo>
                  <a:cubicBezTo>
                    <a:pt x="723" y="3845"/>
                    <a:pt x="1892" y="6611"/>
                    <a:pt x="1473" y="8359"/>
                  </a:cubicBezTo>
                  <a:cubicBezTo>
                    <a:pt x="447" y="10429"/>
                    <a:pt x="1" y="15317"/>
                    <a:pt x="36" y="159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4"/>
            <p:cNvSpPr/>
            <p:nvPr/>
          </p:nvSpPr>
          <p:spPr>
            <a:xfrm>
              <a:off x="4911175" y="2830825"/>
              <a:ext cx="156600" cy="455225"/>
            </a:xfrm>
            <a:custGeom>
              <a:avLst/>
              <a:gdLst/>
              <a:ahLst/>
              <a:cxnLst/>
              <a:rect l="l" t="t" r="r" b="b"/>
              <a:pathLst>
                <a:path w="6264" h="18209" extrusionOk="0">
                  <a:moveTo>
                    <a:pt x="2838" y="17236"/>
                  </a:moveTo>
                  <a:cubicBezTo>
                    <a:pt x="3614" y="18208"/>
                    <a:pt x="5273" y="17486"/>
                    <a:pt x="5344" y="16040"/>
                  </a:cubicBezTo>
                  <a:cubicBezTo>
                    <a:pt x="4979" y="12963"/>
                    <a:pt x="5657" y="12454"/>
                    <a:pt x="5871" y="9858"/>
                  </a:cubicBezTo>
                  <a:cubicBezTo>
                    <a:pt x="5897" y="9475"/>
                    <a:pt x="5880" y="9073"/>
                    <a:pt x="5880" y="8663"/>
                  </a:cubicBezTo>
                  <a:cubicBezTo>
                    <a:pt x="6263" y="4595"/>
                    <a:pt x="5621" y="946"/>
                    <a:pt x="5121" y="366"/>
                  </a:cubicBezTo>
                  <a:cubicBezTo>
                    <a:pt x="4069" y="0"/>
                    <a:pt x="1722" y="473"/>
                    <a:pt x="670" y="99"/>
                  </a:cubicBezTo>
                  <a:cubicBezTo>
                    <a:pt x="527" y="634"/>
                    <a:pt x="1" y="2302"/>
                    <a:pt x="1812" y="3141"/>
                  </a:cubicBezTo>
                  <a:cubicBezTo>
                    <a:pt x="2213" y="5157"/>
                    <a:pt x="2838" y="7726"/>
                    <a:pt x="3203" y="9983"/>
                  </a:cubicBezTo>
                  <a:cubicBezTo>
                    <a:pt x="2276" y="11607"/>
                    <a:pt x="3016" y="16388"/>
                    <a:pt x="2838" y="172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4"/>
            <p:cNvSpPr/>
            <p:nvPr/>
          </p:nvSpPr>
          <p:spPr>
            <a:xfrm>
              <a:off x="4844725" y="2499625"/>
              <a:ext cx="212350" cy="424000"/>
            </a:xfrm>
            <a:custGeom>
              <a:avLst/>
              <a:gdLst/>
              <a:ahLst/>
              <a:cxnLst/>
              <a:rect l="l" t="t" r="r" b="b"/>
              <a:pathLst>
                <a:path w="8494" h="16960" extrusionOk="0">
                  <a:moveTo>
                    <a:pt x="5638" y="1535"/>
                  </a:moveTo>
                  <a:cubicBezTo>
                    <a:pt x="5799" y="1580"/>
                    <a:pt x="6887" y="2392"/>
                    <a:pt x="7708" y="3498"/>
                  </a:cubicBezTo>
                  <a:cubicBezTo>
                    <a:pt x="8216" y="4158"/>
                    <a:pt x="7913" y="5050"/>
                    <a:pt x="7895" y="5246"/>
                  </a:cubicBezTo>
                  <a:cubicBezTo>
                    <a:pt x="7762" y="6513"/>
                    <a:pt x="8101" y="13454"/>
                    <a:pt x="8493" y="15193"/>
                  </a:cubicBezTo>
                  <a:cubicBezTo>
                    <a:pt x="6646" y="16960"/>
                    <a:pt x="1401" y="15952"/>
                    <a:pt x="1231" y="13900"/>
                  </a:cubicBezTo>
                  <a:cubicBezTo>
                    <a:pt x="1205" y="12071"/>
                    <a:pt x="1329" y="9207"/>
                    <a:pt x="1089" y="7744"/>
                  </a:cubicBezTo>
                  <a:cubicBezTo>
                    <a:pt x="973" y="7039"/>
                    <a:pt x="0" y="2686"/>
                    <a:pt x="1294" y="902"/>
                  </a:cubicBezTo>
                  <a:cubicBezTo>
                    <a:pt x="1508" y="607"/>
                    <a:pt x="2141" y="1"/>
                    <a:pt x="2712" y="90"/>
                  </a:cubicBezTo>
                  <a:cubicBezTo>
                    <a:pt x="3881" y="224"/>
                    <a:pt x="5442" y="1482"/>
                    <a:pt x="5638" y="15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64"/>
            <p:cNvSpPr/>
            <p:nvPr/>
          </p:nvSpPr>
          <p:spPr>
            <a:xfrm>
              <a:off x="4891550" y="2500075"/>
              <a:ext cx="50200" cy="28125"/>
            </a:xfrm>
            <a:custGeom>
              <a:avLst/>
              <a:gdLst/>
              <a:ahLst/>
              <a:cxnLst/>
              <a:rect l="l" t="t" r="r" b="b"/>
              <a:pathLst>
                <a:path w="2008" h="1125" extrusionOk="0">
                  <a:moveTo>
                    <a:pt x="1" y="331"/>
                  </a:moveTo>
                  <a:lnTo>
                    <a:pt x="1143" y="1125"/>
                  </a:lnTo>
                  <a:lnTo>
                    <a:pt x="2008" y="777"/>
                  </a:lnTo>
                  <a:cubicBezTo>
                    <a:pt x="1624" y="518"/>
                    <a:pt x="1312" y="322"/>
                    <a:pt x="919" y="63"/>
                  </a:cubicBezTo>
                  <a:cubicBezTo>
                    <a:pt x="589" y="1"/>
                    <a:pt x="134" y="152"/>
                    <a:pt x="1" y="33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64"/>
            <p:cNvSpPr/>
            <p:nvPr/>
          </p:nvSpPr>
          <p:spPr>
            <a:xfrm>
              <a:off x="4894000" y="2501425"/>
              <a:ext cx="43750" cy="25450"/>
            </a:xfrm>
            <a:custGeom>
              <a:avLst/>
              <a:gdLst/>
              <a:ahLst/>
              <a:cxnLst/>
              <a:rect l="l" t="t" r="r" b="b"/>
              <a:pathLst>
                <a:path w="1750" h="1018" extrusionOk="0">
                  <a:moveTo>
                    <a:pt x="1" y="187"/>
                  </a:moveTo>
                  <a:lnTo>
                    <a:pt x="1178" y="1017"/>
                  </a:lnTo>
                  <a:lnTo>
                    <a:pt x="1749" y="794"/>
                  </a:lnTo>
                  <a:cubicBezTo>
                    <a:pt x="1366" y="526"/>
                    <a:pt x="991" y="268"/>
                    <a:pt x="607" y="0"/>
                  </a:cubicBezTo>
                  <a:cubicBezTo>
                    <a:pt x="295" y="9"/>
                    <a:pt x="90" y="107"/>
                    <a:pt x="1" y="187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64"/>
            <p:cNvSpPr/>
            <p:nvPr/>
          </p:nvSpPr>
          <p:spPr>
            <a:xfrm>
              <a:off x="5147800" y="2795375"/>
              <a:ext cx="49325" cy="84100"/>
            </a:xfrm>
            <a:custGeom>
              <a:avLst/>
              <a:gdLst/>
              <a:ahLst/>
              <a:cxnLst/>
              <a:rect l="l" t="t" r="r" b="b"/>
              <a:pathLst>
                <a:path w="1973" h="3364" extrusionOk="0">
                  <a:moveTo>
                    <a:pt x="37" y="732"/>
                  </a:moveTo>
                  <a:cubicBezTo>
                    <a:pt x="19" y="517"/>
                    <a:pt x="456" y="0"/>
                    <a:pt x="643" y="241"/>
                  </a:cubicBezTo>
                  <a:cubicBezTo>
                    <a:pt x="839" y="410"/>
                    <a:pt x="1616" y="1062"/>
                    <a:pt x="1660" y="1115"/>
                  </a:cubicBezTo>
                  <a:cubicBezTo>
                    <a:pt x="1741" y="1213"/>
                    <a:pt x="1776" y="1276"/>
                    <a:pt x="1848" y="1383"/>
                  </a:cubicBezTo>
                  <a:cubicBezTo>
                    <a:pt x="1937" y="1525"/>
                    <a:pt x="1946" y="1588"/>
                    <a:pt x="1946" y="1766"/>
                  </a:cubicBezTo>
                  <a:cubicBezTo>
                    <a:pt x="1946" y="1909"/>
                    <a:pt x="1972" y="2328"/>
                    <a:pt x="1972" y="2453"/>
                  </a:cubicBezTo>
                  <a:cubicBezTo>
                    <a:pt x="1928" y="2685"/>
                    <a:pt x="1919" y="2997"/>
                    <a:pt x="1839" y="3203"/>
                  </a:cubicBezTo>
                  <a:cubicBezTo>
                    <a:pt x="1785" y="3203"/>
                    <a:pt x="1696" y="3185"/>
                    <a:pt x="1669" y="3131"/>
                  </a:cubicBezTo>
                  <a:cubicBezTo>
                    <a:pt x="1642" y="3212"/>
                    <a:pt x="1625" y="3363"/>
                    <a:pt x="1562" y="3345"/>
                  </a:cubicBezTo>
                  <a:cubicBezTo>
                    <a:pt x="1402" y="3310"/>
                    <a:pt x="1384" y="3122"/>
                    <a:pt x="1384" y="3122"/>
                  </a:cubicBezTo>
                  <a:lnTo>
                    <a:pt x="1375" y="3220"/>
                  </a:lnTo>
                  <a:cubicBezTo>
                    <a:pt x="1187" y="3203"/>
                    <a:pt x="1134" y="3078"/>
                    <a:pt x="1107" y="2989"/>
                  </a:cubicBezTo>
                  <a:cubicBezTo>
                    <a:pt x="1080" y="2899"/>
                    <a:pt x="1063" y="2587"/>
                    <a:pt x="1045" y="2498"/>
                  </a:cubicBezTo>
                  <a:cubicBezTo>
                    <a:pt x="991" y="2266"/>
                    <a:pt x="875" y="1749"/>
                    <a:pt x="955" y="2293"/>
                  </a:cubicBezTo>
                  <a:cubicBezTo>
                    <a:pt x="991" y="2525"/>
                    <a:pt x="991" y="2864"/>
                    <a:pt x="875" y="2801"/>
                  </a:cubicBezTo>
                  <a:cubicBezTo>
                    <a:pt x="679" y="2685"/>
                    <a:pt x="768" y="2507"/>
                    <a:pt x="706" y="2275"/>
                  </a:cubicBezTo>
                  <a:cubicBezTo>
                    <a:pt x="652" y="2070"/>
                    <a:pt x="483" y="1641"/>
                    <a:pt x="331" y="1472"/>
                  </a:cubicBezTo>
                  <a:cubicBezTo>
                    <a:pt x="1" y="1106"/>
                    <a:pt x="63" y="1026"/>
                    <a:pt x="37" y="732"/>
                  </a:cubicBezTo>
                  <a:close/>
                </a:path>
              </a:pathLst>
            </a:custGeom>
            <a:solidFill>
              <a:srgbClr val="FED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64"/>
            <p:cNvSpPr/>
            <p:nvPr/>
          </p:nvSpPr>
          <p:spPr>
            <a:xfrm>
              <a:off x="5164975" y="2806950"/>
              <a:ext cx="46200" cy="28350"/>
            </a:xfrm>
            <a:custGeom>
              <a:avLst/>
              <a:gdLst/>
              <a:ahLst/>
              <a:cxnLst/>
              <a:rect l="l" t="t" r="r" b="b"/>
              <a:pathLst>
                <a:path w="1848" h="1134" extrusionOk="0">
                  <a:moveTo>
                    <a:pt x="197" y="572"/>
                  </a:moveTo>
                  <a:cubicBezTo>
                    <a:pt x="322" y="750"/>
                    <a:pt x="652" y="723"/>
                    <a:pt x="857" y="741"/>
                  </a:cubicBezTo>
                  <a:cubicBezTo>
                    <a:pt x="1098" y="768"/>
                    <a:pt x="1187" y="1134"/>
                    <a:pt x="1526" y="1107"/>
                  </a:cubicBezTo>
                  <a:cubicBezTo>
                    <a:pt x="1847" y="1089"/>
                    <a:pt x="964" y="358"/>
                    <a:pt x="839" y="260"/>
                  </a:cubicBezTo>
                  <a:cubicBezTo>
                    <a:pt x="741" y="179"/>
                    <a:pt x="340" y="1"/>
                    <a:pt x="215" y="117"/>
                  </a:cubicBezTo>
                  <a:cubicBezTo>
                    <a:pt x="1" y="322"/>
                    <a:pt x="126" y="411"/>
                    <a:pt x="197" y="572"/>
                  </a:cubicBezTo>
                  <a:close/>
                </a:path>
              </a:pathLst>
            </a:custGeom>
            <a:solidFill>
              <a:srgbClr val="FED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4"/>
            <p:cNvSpPr/>
            <p:nvPr/>
          </p:nvSpPr>
          <p:spPr>
            <a:xfrm>
              <a:off x="5100975" y="2611825"/>
              <a:ext cx="97475" cy="50425"/>
            </a:xfrm>
            <a:custGeom>
              <a:avLst/>
              <a:gdLst/>
              <a:ahLst/>
              <a:cxnLst/>
              <a:rect l="l" t="t" r="r" b="b"/>
              <a:pathLst>
                <a:path w="3899" h="2017" extrusionOk="0">
                  <a:moveTo>
                    <a:pt x="375" y="758"/>
                  </a:moveTo>
                  <a:cubicBezTo>
                    <a:pt x="643" y="598"/>
                    <a:pt x="1303" y="196"/>
                    <a:pt x="1383" y="161"/>
                  </a:cubicBezTo>
                  <a:cubicBezTo>
                    <a:pt x="1517" y="116"/>
                    <a:pt x="1606" y="89"/>
                    <a:pt x="1749" y="54"/>
                  </a:cubicBezTo>
                  <a:cubicBezTo>
                    <a:pt x="1945" y="0"/>
                    <a:pt x="2026" y="18"/>
                    <a:pt x="2222" y="80"/>
                  </a:cubicBezTo>
                  <a:cubicBezTo>
                    <a:pt x="2382" y="134"/>
                    <a:pt x="2864" y="259"/>
                    <a:pt x="3007" y="321"/>
                  </a:cubicBezTo>
                  <a:cubicBezTo>
                    <a:pt x="3257" y="446"/>
                    <a:pt x="3605" y="580"/>
                    <a:pt x="3801" y="740"/>
                  </a:cubicBezTo>
                  <a:cubicBezTo>
                    <a:pt x="3783" y="794"/>
                    <a:pt x="3729" y="892"/>
                    <a:pt x="3658" y="910"/>
                  </a:cubicBezTo>
                  <a:cubicBezTo>
                    <a:pt x="3738" y="972"/>
                    <a:pt x="3899" y="1044"/>
                    <a:pt x="3863" y="1106"/>
                  </a:cubicBezTo>
                  <a:cubicBezTo>
                    <a:pt x="3756" y="1276"/>
                    <a:pt x="3542" y="1222"/>
                    <a:pt x="3542" y="1222"/>
                  </a:cubicBezTo>
                  <a:lnTo>
                    <a:pt x="3640" y="1276"/>
                  </a:lnTo>
                  <a:cubicBezTo>
                    <a:pt x="3560" y="1472"/>
                    <a:pt x="3399" y="1490"/>
                    <a:pt x="3283" y="1490"/>
                  </a:cubicBezTo>
                  <a:cubicBezTo>
                    <a:pt x="3176" y="1481"/>
                    <a:pt x="2820" y="1383"/>
                    <a:pt x="2704" y="1374"/>
                  </a:cubicBezTo>
                  <a:cubicBezTo>
                    <a:pt x="2436" y="1347"/>
                    <a:pt x="1803" y="1285"/>
                    <a:pt x="2445" y="1401"/>
                  </a:cubicBezTo>
                  <a:cubicBezTo>
                    <a:pt x="2721" y="1445"/>
                    <a:pt x="3105" y="1570"/>
                    <a:pt x="2989" y="1677"/>
                  </a:cubicBezTo>
                  <a:cubicBezTo>
                    <a:pt x="2784" y="1856"/>
                    <a:pt x="2614" y="1686"/>
                    <a:pt x="2338" y="1668"/>
                  </a:cubicBezTo>
                  <a:cubicBezTo>
                    <a:pt x="2079" y="1650"/>
                    <a:pt x="1767" y="1552"/>
                    <a:pt x="1285" y="1802"/>
                  </a:cubicBezTo>
                  <a:cubicBezTo>
                    <a:pt x="848" y="2016"/>
                    <a:pt x="0" y="928"/>
                    <a:pt x="375" y="758"/>
                  </a:cubicBezTo>
                  <a:close/>
                </a:path>
              </a:pathLst>
            </a:custGeom>
            <a:solidFill>
              <a:srgbClr val="FED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64"/>
            <p:cNvSpPr/>
            <p:nvPr/>
          </p:nvSpPr>
          <p:spPr>
            <a:xfrm>
              <a:off x="5090500" y="2627650"/>
              <a:ext cx="38600" cy="36825"/>
            </a:xfrm>
            <a:custGeom>
              <a:avLst/>
              <a:gdLst/>
              <a:ahLst/>
              <a:cxnLst/>
              <a:rect l="l" t="t" r="r" b="b"/>
              <a:pathLst>
                <a:path w="1544" h="1473" extrusionOk="0">
                  <a:moveTo>
                    <a:pt x="223" y="206"/>
                  </a:moveTo>
                  <a:cubicBezTo>
                    <a:pt x="0" y="545"/>
                    <a:pt x="366" y="1169"/>
                    <a:pt x="687" y="1472"/>
                  </a:cubicBezTo>
                  <a:cubicBezTo>
                    <a:pt x="1071" y="1365"/>
                    <a:pt x="955" y="1383"/>
                    <a:pt x="1338" y="1285"/>
                  </a:cubicBezTo>
                  <a:cubicBezTo>
                    <a:pt x="1544" y="964"/>
                    <a:pt x="1222" y="232"/>
                    <a:pt x="919" y="0"/>
                  </a:cubicBezTo>
                  <a:cubicBezTo>
                    <a:pt x="678" y="90"/>
                    <a:pt x="607" y="18"/>
                    <a:pt x="223" y="2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64"/>
            <p:cNvSpPr/>
            <p:nvPr/>
          </p:nvSpPr>
          <p:spPr>
            <a:xfrm>
              <a:off x="4957800" y="2625200"/>
              <a:ext cx="160375" cy="89900"/>
            </a:xfrm>
            <a:custGeom>
              <a:avLst/>
              <a:gdLst/>
              <a:ahLst/>
              <a:cxnLst/>
              <a:rect l="l" t="t" r="r" b="b"/>
              <a:pathLst>
                <a:path w="6415" h="3596" extrusionOk="0">
                  <a:moveTo>
                    <a:pt x="2391" y="3069"/>
                  </a:moveTo>
                  <a:cubicBezTo>
                    <a:pt x="4131" y="2712"/>
                    <a:pt x="5745" y="2364"/>
                    <a:pt x="6138" y="2106"/>
                  </a:cubicBezTo>
                  <a:cubicBezTo>
                    <a:pt x="6414" y="1633"/>
                    <a:pt x="6013" y="0"/>
                    <a:pt x="5540" y="107"/>
                  </a:cubicBezTo>
                  <a:cubicBezTo>
                    <a:pt x="5041" y="143"/>
                    <a:pt x="2917" y="821"/>
                    <a:pt x="1347" y="812"/>
                  </a:cubicBezTo>
                  <a:cubicBezTo>
                    <a:pt x="981" y="973"/>
                    <a:pt x="0" y="2008"/>
                    <a:pt x="134" y="2605"/>
                  </a:cubicBezTo>
                  <a:cubicBezTo>
                    <a:pt x="250" y="2873"/>
                    <a:pt x="303" y="3595"/>
                    <a:pt x="2391" y="3069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64"/>
            <p:cNvSpPr/>
            <p:nvPr/>
          </p:nvSpPr>
          <p:spPr>
            <a:xfrm>
              <a:off x="5130850" y="2786225"/>
              <a:ext cx="47975" cy="46850"/>
            </a:xfrm>
            <a:custGeom>
              <a:avLst/>
              <a:gdLst/>
              <a:ahLst/>
              <a:cxnLst/>
              <a:rect l="l" t="t" r="r" b="b"/>
              <a:pathLst>
                <a:path w="1919" h="1874" extrusionOk="0">
                  <a:moveTo>
                    <a:pt x="1696" y="723"/>
                  </a:moveTo>
                  <a:cubicBezTo>
                    <a:pt x="1919" y="999"/>
                    <a:pt x="1384" y="1874"/>
                    <a:pt x="964" y="1731"/>
                  </a:cubicBezTo>
                  <a:cubicBezTo>
                    <a:pt x="652" y="1544"/>
                    <a:pt x="474" y="1392"/>
                    <a:pt x="161" y="1196"/>
                  </a:cubicBezTo>
                  <a:cubicBezTo>
                    <a:pt x="1" y="767"/>
                    <a:pt x="643" y="0"/>
                    <a:pt x="1116" y="188"/>
                  </a:cubicBezTo>
                  <a:cubicBezTo>
                    <a:pt x="1402" y="446"/>
                    <a:pt x="1410" y="464"/>
                    <a:pt x="1696" y="7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64"/>
            <p:cNvSpPr/>
            <p:nvPr/>
          </p:nvSpPr>
          <p:spPr>
            <a:xfrm>
              <a:off x="5034725" y="2700800"/>
              <a:ext cx="143000" cy="129375"/>
            </a:xfrm>
            <a:custGeom>
              <a:avLst/>
              <a:gdLst/>
              <a:ahLst/>
              <a:cxnLst/>
              <a:rect l="l" t="t" r="r" b="b"/>
              <a:pathLst>
                <a:path w="5720" h="5175" extrusionOk="0">
                  <a:moveTo>
                    <a:pt x="1" y="1401"/>
                  </a:moveTo>
                  <a:cubicBezTo>
                    <a:pt x="108" y="2275"/>
                    <a:pt x="3320" y="4711"/>
                    <a:pt x="4381" y="5175"/>
                  </a:cubicBezTo>
                  <a:cubicBezTo>
                    <a:pt x="4872" y="5130"/>
                    <a:pt x="5719" y="4113"/>
                    <a:pt x="5389" y="3819"/>
                  </a:cubicBezTo>
                  <a:cubicBezTo>
                    <a:pt x="5104" y="3471"/>
                    <a:pt x="2668" y="1365"/>
                    <a:pt x="1741" y="473"/>
                  </a:cubicBezTo>
                  <a:cubicBezTo>
                    <a:pt x="964" y="1"/>
                    <a:pt x="269" y="687"/>
                    <a:pt x="1" y="1401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64"/>
            <p:cNvSpPr/>
            <p:nvPr/>
          </p:nvSpPr>
          <p:spPr>
            <a:xfrm>
              <a:off x="5014225" y="2789125"/>
              <a:ext cx="46400" cy="91675"/>
            </a:xfrm>
            <a:custGeom>
              <a:avLst/>
              <a:gdLst/>
              <a:ahLst/>
              <a:cxnLst/>
              <a:rect l="l" t="t" r="r" b="b"/>
              <a:pathLst>
                <a:path w="1856" h="3667" extrusionOk="0">
                  <a:moveTo>
                    <a:pt x="0" y="3551"/>
                  </a:moveTo>
                  <a:cubicBezTo>
                    <a:pt x="98" y="2293"/>
                    <a:pt x="54" y="1722"/>
                    <a:pt x="0" y="393"/>
                  </a:cubicBezTo>
                  <a:cubicBezTo>
                    <a:pt x="1856" y="0"/>
                    <a:pt x="892" y="2561"/>
                    <a:pt x="304" y="3667"/>
                  </a:cubicBezTo>
                  <a:cubicBezTo>
                    <a:pt x="304" y="3667"/>
                    <a:pt x="223" y="3551"/>
                    <a:pt x="0" y="3551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64"/>
            <p:cNvSpPr/>
            <p:nvPr/>
          </p:nvSpPr>
          <p:spPr>
            <a:xfrm>
              <a:off x="5014225" y="2782650"/>
              <a:ext cx="51325" cy="98150"/>
            </a:xfrm>
            <a:custGeom>
              <a:avLst/>
              <a:gdLst/>
              <a:ahLst/>
              <a:cxnLst/>
              <a:rect l="l" t="t" r="r" b="b"/>
              <a:pathLst>
                <a:path w="2053" h="3926" extrusionOk="0">
                  <a:moveTo>
                    <a:pt x="304" y="3926"/>
                  </a:moveTo>
                  <a:cubicBezTo>
                    <a:pt x="393" y="2677"/>
                    <a:pt x="295" y="1892"/>
                    <a:pt x="0" y="652"/>
                  </a:cubicBezTo>
                  <a:cubicBezTo>
                    <a:pt x="1017" y="438"/>
                    <a:pt x="660" y="670"/>
                    <a:pt x="1329" y="1"/>
                  </a:cubicBezTo>
                  <a:cubicBezTo>
                    <a:pt x="1294" y="1374"/>
                    <a:pt x="2052" y="2418"/>
                    <a:pt x="1606" y="3248"/>
                  </a:cubicBezTo>
                  <a:cubicBezTo>
                    <a:pt x="1329" y="3649"/>
                    <a:pt x="1062" y="3819"/>
                    <a:pt x="304" y="3926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4"/>
            <p:cNvSpPr/>
            <p:nvPr/>
          </p:nvSpPr>
          <p:spPr>
            <a:xfrm>
              <a:off x="5014225" y="2780200"/>
              <a:ext cx="42850" cy="45750"/>
            </a:xfrm>
            <a:custGeom>
              <a:avLst/>
              <a:gdLst/>
              <a:ahLst/>
              <a:cxnLst/>
              <a:rect l="l" t="t" r="r" b="b"/>
              <a:pathLst>
                <a:path w="1714" h="1830" extrusionOk="0">
                  <a:moveTo>
                    <a:pt x="0" y="750"/>
                  </a:moveTo>
                  <a:cubicBezTo>
                    <a:pt x="598" y="616"/>
                    <a:pt x="990" y="304"/>
                    <a:pt x="1294" y="0"/>
                  </a:cubicBezTo>
                  <a:cubicBezTo>
                    <a:pt x="1428" y="339"/>
                    <a:pt x="1570" y="678"/>
                    <a:pt x="1713" y="1017"/>
                  </a:cubicBezTo>
                  <a:cubicBezTo>
                    <a:pt x="1401" y="1455"/>
                    <a:pt x="874" y="1722"/>
                    <a:pt x="428" y="1829"/>
                  </a:cubicBezTo>
                  <a:cubicBezTo>
                    <a:pt x="223" y="1508"/>
                    <a:pt x="72" y="1151"/>
                    <a:pt x="0" y="750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4"/>
            <p:cNvSpPr/>
            <p:nvPr/>
          </p:nvSpPr>
          <p:spPr>
            <a:xfrm>
              <a:off x="4959575" y="2546700"/>
              <a:ext cx="48200" cy="28550"/>
            </a:xfrm>
            <a:custGeom>
              <a:avLst/>
              <a:gdLst/>
              <a:ahLst/>
              <a:cxnLst/>
              <a:rect l="l" t="t" r="r" b="b"/>
              <a:pathLst>
                <a:path w="1928" h="1142" extrusionOk="0">
                  <a:moveTo>
                    <a:pt x="1" y="214"/>
                  </a:moveTo>
                  <a:lnTo>
                    <a:pt x="982" y="1142"/>
                  </a:lnTo>
                  <a:lnTo>
                    <a:pt x="1927" y="84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4"/>
            <p:cNvSpPr/>
            <p:nvPr/>
          </p:nvSpPr>
          <p:spPr>
            <a:xfrm>
              <a:off x="4964025" y="2547575"/>
              <a:ext cx="39300" cy="26575"/>
            </a:xfrm>
            <a:custGeom>
              <a:avLst/>
              <a:gdLst/>
              <a:ahLst/>
              <a:cxnLst/>
              <a:rect l="l" t="t" r="r" b="b"/>
              <a:pathLst>
                <a:path w="1572" h="1063" extrusionOk="0">
                  <a:moveTo>
                    <a:pt x="1" y="152"/>
                  </a:moveTo>
                  <a:lnTo>
                    <a:pt x="956" y="1062"/>
                  </a:lnTo>
                  <a:lnTo>
                    <a:pt x="1571" y="866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64"/>
            <p:cNvSpPr/>
            <p:nvPr/>
          </p:nvSpPr>
          <p:spPr>
            <a:xfrm>
              <a:off x="4966500" y="2560075"/>
              <a:ext cx="124900" cy="204525"/>
            </a:xfrm>
            <a:custGeom>
              <a:avLst/>
              <a:gdLst/>
              <a:ahLst/>
              <a:cxnLst/>
              <a:rect l="l" t="t" r="r" b="b"/>
              <a:pathLst>
                <a:path w="4996" h="8181" extrusionOk="0">
                  <a:moveTo>
                    <a:pt x="1258" y="357"/>
                  </a:moveTo>
                  <a:cubicBezTo>
                    <a:pt x="0" y="464"/>
                    <a:pt x="330" y="2605"/>
                    <a:pt x="732" y="3596"/>
                  </a:cubicBezTo>
                  <a:cubicBezTo>
                    <a:pt x="839" y="3863"/>
                    <a:pt x="1570" y="5960"/>
                    <a:pt x="2935" y="7476"/>
                  </a:cubicBezTo>
                  <a:cubicBezTo>
                    <a:pt x="3738" y="8181"/>
                    <a:pt x="4996" y="7280"/>
                    <a:pt x="4648" y="6272"/>
                  </a:cubicBezTo>
                  <a:cubicBezTo>
                    <a:pt x="4586" y="4791"/>
                    <a:pt x="3845" y="3212"/>
                    <a:pt x="3684" y="2739"/>
                  </a:cubicBezTo>
                  <a:cubicBezTo>
                    <a:pt x="3390" y="1856"/>
                    <a:pt x="2543" y="0"/>
                    <a:pt x="1258" y="3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64"/>
            <p:cNvSpPr/>
            <p:nvPr/>
          </p:nvSpPr>
          <p:spPr>
            <a:xfrm>
              <a:off x="5007300" y="2611825"/>
              <a:ext cx="42850" cy="55775"/>
            </a:xfrm>
            <a:custGeom>
              <a:avLst/>
              <a:gdLst/>
              <a:ahLst/>
              <a:cxnLst/>
              <a:rect l="l" t="t" r="r" b="b"/>
              <a:pathLst>
                <a:path w="1714" h="2231" extrusionOk="0">
                  <a:moveTo>
                    <a:pt x="545" y="143"/>
                  </a:moveTo>
                  <a:cubicBezTo>
                    <a:pt x="920" y="0"/>
                    <a:pt x="1366" y="321"/>
                    <a:pt x="1544" y="856"/>
                  </a:cubicBezTo>
                  <a:cubicBezTo>
                    <a:pt x="1713" y="1392"/>
                    <a:pt x="1544" y="1945"/>
                    <a:pt x="1169" y="2088"/>
                  </a:cubicBezTo>
                  <a:cubicBezTo>
                    <a:pt x="786" y="2230"/>
                    <a:pt x="349" y="1909"/>
                    <a:pt x="170" y="1374"/>
                  </a:cubicBezTo>
                  <a:cubicBezTo>
                    <a:pt x="1" y="839"/>
                    <a:pt x="170" y="285"/>
                    <a:pt x="545" y="143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64"/>
            <p:cNvSpPr/>
            <p:nvPr/>
          </p:nvSpPr>
          <p:spPr>
            <a:xfrm>
              <a:off x="5012650" y="2618725"/>
              <a:ext cx="32150" cy="41950"/>
            </a:xfrm>
            <a:custGeom>
              <a:avLst/>
              <a:gdLst/>
              <a:ahLst/>
              <a:cxnLst/>
              <a:rect l="l" t="t" r="r" b="b"/>
              <a:pathLst>
                <a:path w="1286" h="1678" extrusionOk="0">
                  <a:moveTo>
                    <a:pt x="411" y="108"/>
                  </a:moveTo>
                  <a:cubicBezTo>
                    <a:pt x="688" y="1"/>
                    <a:pt x="1027" y="241"/>
                    <a:pt x="1160" y="643"/>
                  </a:cubicBezTo>
                  <a:cubicBezTo>
                    <a:pt x="1285" y="1044"/>
                    <a:pt x="1160" y="1464"/>
                    <a:pt x="875" y="1571"/>
                  </a:cubicBezTo>
                  <a:cubicBezTo>
                    <a:pt x="590" y="1678"/>
                    <a:pt x="259" y="1437"/>
                    <a:pt x="126" y="1035"/>
                  </a:cubicBezTo>
                  <a:cubicBezTo>
                    <a:pt x="1" y="625"/>
                    <a:pt x="126" y="215"/>
                    <a:pt x="411" y="10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4"/>
            <p:cNvSpPr/>
            <p:nvPr/>
          </p:nvSpPr>
          <p:spPr>
            <a:xfrm>
              <a:off x="4914975" y="2511225"/>
              <a:ext cx="35700" cy="34825"/>
            </a:xfrm>
            <a:custGeom>
              <a:avLst/>
              <a:gdLst/>
              <a:ahLst/>
              <a:cxnLst/>
              <a:rect l="l" t="t" r="r" b="b"/>
              <a:pathLst>
                <a:path w="1428" h="1393" extrusionOk="0">
                  <a:moveTo>
                    <a:pt x="0" y="268"/>
                  </a:moveTo>
                  <a:cubicBezTo>
                    <a:pt x="27" y="117"/>
                    <a:pt x="188" y="1"/>
                    <a:pt x="527" y="54"/>
                  </a:cubicBezTo>
                  <a:cubicBezTo>
                    <a:pt x="1428" y="188"/>
                    <a:pt x="161" y="1392"/>
                    <a:pt x="0" y="268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4"/>
            <p:cNvSpPr/>
            <p:nvPr/>
          </p:nvSpPr>
          <p:spPr>
            <a:xfrm>
              <a:off x="4922775" y="2510325"/>
              <a:ext cx="32800" cy="31925"/>
            </a:xfrm>
            <a:custGeom>
              <a:avLst/>
              <a:gdLst/>
              <a:ahLst/>
              <a:cxnLst/>
              <a:rect l="l" t="t" r="r" b="b"/>
              <a:pathLst>
                <a:path w="1312" h="1277" extrusionOk="0">
                  <a:moveTo>
                    <a:pt x="1" y="153"/>
                  </a:moveTo>
                  <a:cubicBezTo>
                    <a:pt x="18" y="1"/>
                    <a:pt x="241" y="37"/>
                    <a:pt x="402" y="55"/>
                  </a:cubicBezTo>
                  <a:cubicBezTo>
                    <a:pt x="1312" y="135"/>
                    <a:pt x="152" y="1277"/>
                    <a:pt x="1" y="15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64"/>
            <p:cNvSpPr/>
            <p:nvPr/>
          </p:nvSpPr>
          <p:spPr>
            <a:xfrm>
              <a:off x="4940850" y="2402850"/>
              <a:ext cx="99050" cy="127350"/>
            </a:xfrm>
            <a:custGeom>
              <a:avLst/>
              <a:gdLst/>
              <a:ahLst/>
              <a:cxnLst/>
              <a:rect l="l" t="t" r="r" b="b"/>
              <a:pathLst>
                <a:path w="3962" h="5094" extrusionOk="0">
                  <a:moveTo>
                    <a:pt x="3961" y="937"/>
                  </a:moveTo>
                  <a:cubicBezTo>
                    <a:pt x="3943" y="1311"/>
                    <a:pt x="3943" y="1704"/>
                    <a:pt x="3908" y="2025"/>
                  </a:cubicBezTo>
                  <a:cubicBezTo>
                    <a:pt x="3881" y="2248"/>
                    <a:pt x="3881" y="2320"/>
                    <a:pt x="3738" y="2480"/>
                  </a:cubicBezTo>
                  <a:cubicBezTo>
                    <a:pt x="3515" y="2721"/>
                    <a:pt x="3533" y="2935"/>
                    <a:pt x="3506" y="3247"/>
                  </a:cubicBezTo>
                  <a:cubicBezTo>
                    <a:pt x="3479" y="3613"/>
                    <a:pt x="3185" y="3988"/>
                    <a:pt x="2971" y="4282"/>
                  </a:cubicBezTo>
                  <a:cubicBezTo>
                    <a:pt x="2810" y="4523"/>
                    <a:pt x="2668" y="4817"/>
                    <a:pt x="2373" y="4898"/>
                  </a:cubicBezTo>
                  <a:cubicBezTo>
                    <a:pt x="1642" y="5094"/>
                    <a:pt x="1053" y="4639"/>
                    <a:pt x="527" y="4220"/>
                  </a:cubicBezTo>
                  <a:cubicBezTo>
                    <a:pt x="0" y="3818"/>
                    <a:pt x="455" y="2792"/>
                    <a:pt x="437" y="2239"/>
                  </a:cubicBezTo>
                  <a:cubicBezTo>
                    <a:pt x="411" y="1240"/>
                    <a:pt x="1071" y="80"/>
                    <a:pt x="2186" y="18"/>
                  </a:cubicBezTo>
                  <a:cubicBezTo>
                    <a:pt x="2685" y="0"/>
                    <a:pt x="3435" y="152"/>
                    <a:pt x="3827" y="482"/>
                  </a:cubicBezTo>
                  <a:cubicBezTo>
                    <a:pt x="3961" y="589"/>
                    <a:pt x="3961" y="937"/>
                    <a:pt x="3961" y="937"/>
                  </a:cubicBezTo>
                  <a:close/>
                </a:path>
              </a:pathLst>
            </a:custGeom>
            <a:solidFill>
              <a:srgbClr val="FED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64"/>
            <p:cNvSpPr/>
            <p:nvPr/>
          </p:nvSpPr>
          <p:spPr>
            <a:xfrm>
              <a:off x="4913850" y="2459475"/>
              <a:ext cx="85450" cy="91250"/>
            </a:xfrm>
            <a:custGeom>
              <a:avLst/>
              <a:gdLst/>
              <a:ahLst/>
              <a:cxnLst/>
              <a:rect l="l" t="t" r="r" b="b"/>
              <a:pathLst>
                <a:path w="3418" h="3650" extrusionOk="0">
                  <a:moveTo>
                    <a:pt x="3061" y="1303"/>
                  </a:moveTo>
                  <a:cubicBezTo>
                    <a:pt x="3061" y="1303"/>
                    <a:pt x="3417" y="2356"/>
                    <a:pt x="2650" y="3489"/>
                  </a:cubicBezTo>
                  <a:cubicBezTo>
                    <a:pt x="2579" y="3650"/>
                    <a:pt x="1" y="3382"/>
                    <a:pt x="72" y="2793"/>
                  </a:cubicBezTo>
                  <a:cubicBezTo>
                    <a:pt x="215" y="2436"/>
                    <a:pt x="1062" y="2017"/>
                    <a:pt x="821" y="572"/>
                  </a:cubicBezTo>
                  <a:cubicBezTo>
                    <a:pt x="741" y="117"/>
                    <a:pt x="2891" y="1"/>
                    <a:pt x="3061" y="1303"/>
                  </a:cubicBezTo>
                  <a:close/>
                </a:path>
              </a:pathLst>
            </a:custGeom>
            <a:solidFill>
              <a:srgbClr val="FED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4"/>
            <p:cNvSpPr/>
            <p:nvPr/>
          </p:nvSpPr>
          <p:spPr>
            <a:xfrm>
              <a:off x="4920775" y="2369150"/>
              <a:ext cx="120000" cy="142775"/>
            </a:xfrm>
            <a:custGeom>
              <a:avLst/>
              <a:gdLst/>
              <a:ahLst/>
              <a:cxnLst/>
              <a:rect l="l" t="t" r="r" b="b"/>
              <a:pathLst>
                <a:path w="4800" h="5711" extrusionOk="0">
                  <a:moveTo>
                    <a:pt x="3890" y="822"/>
                  </a:moveTo>
                  <a:cubicBezTo>
                    <a:pt x="3408" y="804"/>
                    <a:pt x="4800" y="1482"/>
                    <a:pt x="4693" y="2508"/>
                  </a:cubicBezTo>
                  <a:cubicBezTo>
                    <a:pt x="4684" y="2570"/>
                    <a:pt x="4273" y="2276"/>
                    <a:pt x="4443" y="2624"/>
                  </a:cubicBezTo>
                  <a:cubicBezTo>
                    <a:pt x="4389" y="2758"/>
                    <a:pt x="4416" y="3320"/>
                    <a:pt x="4095" y="3418"/>
                  </a:cubicBezTo>
                  <a:cubicBezTo>
                    <a:pt x="3667" y="3543"/>
                    <a:pt x="3640" y="4015"/>
                    <a:pt x="3506" y="4221"/>
                  </a:cubicBezTo>
                  <a:lnTo>
                    <a:pt x="3221" y="4176"/>
                  </a:lnTo>
                  <a:cubicBezTo>
                    <a:pt x="3078" y="3498"/>
                    <a:pt x="2686" y="4354"/>
                    <a:pt x="2222" y="5032"/>
                  </a:cubicBezTo>
                  <a:cubicBezTo>
                    <a:pt x="1089" y="5710"/>
                    <a:pt x="455" y="4934"/>
                    <a:pt x="446" y="4818"/>
                  </a:cubicBezTo>
                  <a:cubicBezTo>
                    <a:pt x="357" y="3596"/>
                    <a:pt x="0" y="3552"/>
                    <a:pt x="9" y="2838"/>
                  </a:cubicBezTo>
                  <a:cubicBezTo>
                    <a:pt x="232" y="1027"/>
                    <a:pt x="1535" y="1"/>
                    <a:pt x="3890" y="8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64"/>
            <p:cNvSpPr/>
            <p:nvPr/>
          </p:nvSpPr>
          <p:spPr>
            <a:xfrm>
              <a:off x="4985675" y="2458825"/>
              <a:ext cx="14750" cy="37925"/>
            </a:xfrm>
            <a:custGeom>
              <a:avLst/>
              <a:gdLst/>
              <a:ahLst/>
              <a:cxnLst/>
              <a:rect l="l" t="t" r="r" b="b"/>
              <a:pathLst>
                <a:path w="590" h="1517" extrusionOk="0">
                  <a:moveTo>
                    <a:pt x="9" y="821"/>
                  </a:moveTo>
                  <a:cubicBezTo>
                    <a:pt x="27" y="1187"/>
                    <a:pt x="0" y="1517"/>
                    <a:pt x="161" y="1517"/>
                  </a:cubicBezTo>
                  <a:cubicBezTo>
                    <a:pt x="321" y="1508"/>
                    <a:pt x="589" y="1249"/>
                    <a:pt x="571" y="874"/>
                  </a:cubicBezTo>
                  <a:cubicBezTo>
                    <a:pt x="553" y="500"/>
                    <a:pt x="589" y="161"/>
                    <a:pt x="437" y="107"/>
                  </a:cubicBezTo>
                  <a:cubicBezTo>
                    <a:pt x="143" y="0"/>
                    <a:pt x="0" y="446"/>
                    <a:pt x="9" y="821"/>
                  </a:cubicBezTo>
                  <a:close/>
                </a:path>
              </a:pathLst>
            </a:custGeom>
            <a:solidFill>
              <a:srgbClr val="FED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64"/>
            <p:cNvSpPr/>
            <p:nvPr/>
          </p:nvSpPr>
          <p:spPr>
            <a:xfrm>
              <a:off x="4958250" y="2395475"/>
              <a:ext cx="107500" cy="61150"/>
            </a:xfrm>
            <a:custGeom>
              <a:avLst/>
              <a:gdLst/>
              <a:ahLst/>
              <a:cxnLst/>
              <a:rect l="l" t="t" r="r" b="b"/>
              <a:pathLst>
                <a:path w="4300" h="2446" extrusionOk="0">
                  <a:moveTo>
                    <a:pt x="1927" y="126"/>
                  </a:moveTo>
                  <a:cubicBezTo>
                    <a:pt x="3042" y="1"/>
                    <a:pt x="4050" y="393"/>
                    <a:pt x="4175" y="1000"/>
                  </a:cubicBezTo>
                  <a:cubicBezTo>
                    <a:pt x="4300" y="1606"/>
                    <a:pt x="3497" y="2195"/>
                    <a:pt x="2373" y="2320"/>
                  </a:cubicBezTo>
                  <a:cubicBezTo>
                    <a:pt x="1258" y="2445"/>
                    <a:pt x="250" y="2052"/>
                    <a:pt x="125" y="1446"/>
                  </a:cubicBezTo>
                  <a:cubicBezTo>
                    <a:pt x="0" y="839"/>
                    <a:pt x="803" y="250"/>
                    <a:pt x="1927" y="12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64"/>
            <p:cNvSpPr/>
            <p:nvPr/>
          </p:nvSpPr>
          <p:spPr>
            <a:xfrm>
              <a:off x="4918325" y="2403500"/>
              <a:ext cx="128025" cy="72950"/>
            </a:xfrm>
            <a:custGeom>
              <a:avLst/>
              <a:gdLst/>
              <a:ahLst/>
              <a:cxnLst/>
              <a:rect l="l" t="t" r="r" b="b"/>
              <a:pathLst>
                <a:path w="5121" h="2918" extrusionOk="0">
                  <a:moveTo>
                    <a:pt x="4916" y="1"/>
                  </a:moveTo>
                  <a:cubicBezTo>
                    <a:pt x="3961" y="982"/>
                    <a:pt x="1204" y="2008"/>
                    <a:pt x="0" y="1428"/>
                  </a:cubicBezTo>
                  <a:cubicBezTo>
                    <a:pt x="63" y="1687"/>
                    <a:pt x="161" y="1901"/>
                    <a:pt x="241" y="2142"/>
                  </a:cubicBezTo>
                  <a:cubicBezTo>
                    <a:pt x="660" y="2918"/>
                    <a:pt x="3328" y="2641"/>
                    <a:pt x="4693" y="1259"/>
                  </a:cubicBezTo>
                  <a:cubicBezTo>
                    <a:pt x="5121" y="830"/>
                    <a:pt x="5014" y="260"/>
                    <a:pt x="4916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64"/>
            <p:cNvSpPr/>
            <p:nvPr/>
          </p:nvSpPr>
          <p:spPr>
            <a:xfrm>
              <a:off x="4887750" y="2347075"/>
              <a:ext cx="165300" cy="114900"/>
            </a:xfrm>
            <a:custGeom>
              <a:avLst/>
              <a:gdLst/>
              <a:ahLst/>
              <a:cxnLst/>
              <a:rect l="l" t="t" r="r" b="b"/>
              <a:pathLst>
                <a:path w="6612" h="4596" extrusionOk="0">
                  <a:moveTo>
                    <a:pt x="3016" y="768"/>
                  </a:moveTo>
                  <a:cubicBezTo>
                    <a:pt x="4774" y="242"/>
                    <a:pt x="6335" y="1"/>
                    <a:pt x="6522" y="911"/>
                  </a:cubicBezTo>
                  <a:cubicBezTo>
                    <a:pt x="6611" y="1312"/>
                    <a:pt x="6442" y="2320"/>
                    <a:pt x="6049" y="2740"/>
                  </a:cubicBezTo>
                  <a:cubicBezTo>
                    <a:pt x="5541" y="3284"/>
                    <a:pt x="4711" y="3783"/>
                    <a:pt x="3730" y="4078"/>
                  </a:cubicBezTo>
                  <a:cubicBezTo>
                    <a:pt x="1973" y="4595"/>
                    <a:pt x="393" y="4283"/>
                    <a:pt x="197" y="3373"/>
                  </a:cubicBezTo>
                  <a:cubicBezTo>
                    <a:pt x="1" y="2454"/>
                    <a:pt x="1268" y="1294"/>
                    <a:pt x="3016" y="768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64"/>
            <p:cNvSpPr/>
            <p:nvPr/>
          </p:nvSpPr>
          <p:spPr>
            <a:xfrm>
              <a:off x="4886650" y="2340175"/>
              <a:ext cx="168625" cy="115100"/>
            </a:xfrm>
            <a:custGeom>
              <a:avLst/>
              <a:gdLst/>
              <a:ahLst/>
              <a:cxnLst/>
              <a:rect l="l" t="t" r="r" b="b"/>
              <a:pathLst>
                <a:path w="6745" h="4604" extrusionOk="0">
                  <a:moveTo>
                    <a:pt x="3025" y="687"/>
                  </a:moveTo>
                  <a:cubicBezTo>
                    <a:pt x="4773" y="0"/>
                    <a:pt x="6361" y="179"/>
                    <a:pt x="6557" y="1071"/>
                  </a:cubicBezTo>
                  <a:cubicBezTo>
                    <a:pt x="6745" y="1963"/>
                    <a:pt x="5487" y="3247"/>
                    <a:pt x="3729" y="3925"/>
                  </a:cubicBezTo>
                  <a:cubicBezTo>
                    <a:pt x="1972" y="4603"/>
                    <a:pt x="393" y="4434"/>
                    <a:pt x="197" y="3533"/>
                  </a:cubicBezTo>
                  <a:cubicBezTo>
                    <a:pt x="0" y="2641"/>
                    <a:pt x="1267" y="1365"/>
                    <a:pt x="3025" y="6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64"/>
            <p:cNvSpPr/>
            <p:nvPr/>
          </p:nvSpPr>
          <p:spPr>
            <a:xfrm>
              <a:off x="4911850" y="2514125"/>
              <a:ext cx="79425" cy="39950"/>
            </a:xfrm>
            <a:custGeom>
              <a:avLst/>
              <a:gdLst/>
              <a:ahLst/>
              <a:cxnLst/>
              <a:rect l="l" t="t" r="r" b="b"/>
              <a:pathLst>
                <a:path w="3177" h="1598" extrusionOk="0">
                  <a:moveTo>
                    <a:pt x="438" y="1"/>
                  </a:moveTo>
                  <a:cubicBezTo>
                    <a:pt x="598" y="473"/>
                    <a:pt x="2373" y="1071"/>
                    <a:pt x="3176" y="1223"/>
                  </a:cubicBezTo>
                  <a:cubicBezTo>
                    <a:pt x="2133" y="1597"/>
                    <a:pt x="0" y="1223"/>
                    <a:pt x="90" y="465"/>
                  </a:cubicBezTo>
                  <a:cubicBezTo>
                    <a:pt x="188" y="322"/>
                    <a:pt x="339" y="134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64"/>
            <p:cNvSpPr/>
            <p:nvPr/>
          </p:nvSpPr>
          <p:spPr>
            <a:xfrm>
              <a:off x="4904700" y="2516800"/>
              <a:ext cx="89025" cy="43075"/>
            </a:xfrm>
            <a:custGeom>
              <a:avLst/>
              <a:gdLst/>
              <a:ahLst/>
              <a:cxnLst/>
              <a:rect l="l" t="t" r="r" b="b"/>
              <a:pathLst>
                <a:path w="3561" h="1723" extrusionOk="0">
                  <a:moveTo>
                    <a:pt x="420" y="1"/>
                  </a:moveTo>
                  <a:cubicBezTo>
                    <a:pt x="777" y="581"/>
                    <a:pt x="2320" y="1116"/>
                    <a:pt x="3560" y="1160"/>
                  </a:cubicBezTo>
                  <a:cubicBezTo>
                    <a:pt x="2374" y="1722"/>
                    <a:pt x="1" y="1267"/>
                    <a:pt x="90" y="509"/>
                  </a:cubicBezTo>
                  <a:cubicBezTo>
                    <a:pt x="179" y="375"/>
                    <a:pt x="322" y="143"/>
                    <a:pt x="420" y="1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64"/>
            <p:cNvSpPr/>
            <p:nvPr/>
          </p:nvSpPr>
          <p:spPr>
            <a:xfrm>
              <a:off x="5115475" y="2542900"/>
              <a:ext cx="161725" cy="181800"/>
            </a:xfrm>
            <a:custGeom>
              <a:avLst/>
              <a:gdLst/>
              <a:ahLst/>
              <a:cxnLst/>
              <a:rect l="l" t="t" r="r" b="b"/>
              <a:pathLst>
                <a:path w="6469" h="7272" extrusionOk="0">
                  <a:moveTo>
                    <a:pt x="3114" y="63"/>
                  </a:moveTo>
                  <a:lnTo>
                    <a:pt x="6316" y="1829"/>
                  </a:lnTo>
                  <a:cubicBezTo>
                    <a:pt x="6423" y="1892"/>
                    <a:pt x="6468" y="2026"/>
                    <a:pt x="6406" y="2124"/>
                  </a:cubicBezTo>
                  <a:lnTo>
                    <a:pt x="3649" y="7128"/>
                  </a:lnTo>
                  <a:cubicBezTo>
                    <a:pt x="3596" y="7235"/>
                    <a:pt x="3462" y="7271"/>
                    <a:pt x="3355" y="7209"/>
                  </a:cubicBezTo>
                  <a:lnTo>
                    <a:pt x="152" y="5442"/>
                  </a:lnTo>
                  <a:cubicBezTo>
                    <a:pt x="45" y="5389"/>
                    <a:pt x="0" y="5255"/>
                    <a:pt x="63" y="5148"/>
                  </a:cubicBezTo>
                  <a:lnTo>
                    <a:pt x="2819" y="152"/>
                  </a:lnTo>
                  <a:cubicBezTo>
                    <a:pt x="2873" y="45"/>
                    <a:pt x="3007" y="0"/>
                    <a:pt x="3114" y="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64"/>
            <p:cNvSpPr/>
            <p:nvPr/>
          </p:nvSpPr>
          <p:spPr>
            <a:xfrm>
              <a:off x="5119700" y="2601325"/>
              <a:ext cx="41525" cy="38625"/>
            </a:xfrm>
            <a:custGeom>
              <a:avLst/>
              <a:gdLst/>
              <a:ahLst/>
              <a:cxnLst/>
              <a:rect l="l" t="t" r="r" b="b"/>
              <a:pathLst>
                <a:path w="1661" h="1545" extrusionOk="0">
                  <a:moveTo>
                    <a:pt x="429" y="590"/>
                  </a:moveTo>
                  <a:cubicBezTo>
                    <a:pt x="590" y="482"/>
                    <a:pt x="831" y="268"/>
                    <a:pt x="1009" y="197"/>
                  </a:cubicBezTo>
                  <a:cubicBezTo>
                    <a:pt x="1232" y="99"/>
                    <a:pt x="1375" y="99"/>
                    <a:pt x="1598" y="1"/>
                  </a:cubicBezTo>
                  <a:cubicBezTo>
                    <a:pt x="1660" y="188"/>
                    <a:pt x="1526" y="429"/>
                    <a:pt x="1098" y="563"/>
                  </a:cubicBezTo>
                  <a:cubicBezTo>
                    <a:pt x="884" y="759"/>
                    <a:pt x="759" y="1544"/>
                    <a:pt x="313" y="1223"/>
                  </a:cubicBezTo>
                  <a:cubicBezTo>
                    <a:pt x="90" y="1000"/>
                    <a:pt x="1" y="875"/>
                    <a:pt x="429" y="590"/>
                  </a:cubicBezTo>
                  <a:close/>
                </a:path>
              </a:pathLst>
            </a:custGeom>
            <a:solidFill>
              <a:srgbClr val="FED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64"/>
            <p:cNvSpPr/>
            <p:nvPr/>
          </p:nvSpPr>
          <p:spPr>
            <a:xfrm>
              <a:off x="5134200" y="2557850"/>
              <a:ext cx="128725" cy="144525"/>
            </a:xfrm>
            <a:custGeom>
              <a:avLst/>
              <a:gdLst/>
              <a:ahLst/>
              <a:cxnLst/>
              <a:rect l="l" t="t" r="r" b="b"/>
              <a:pathLst>
                <a:path w="5149" h="5781" extrusionOk="0">
                  <a:moveTo>
                    <a:pt x="2329" y="0"/>
                  </a:moveTo>
                  <a:lnTo>
                    <a:pt x="5148" y="1561"/>
                  </a:lnTo>
                  <a:lnTo>
                    <a:pt x="2820" y="5781"/>
                  </a:lnTo>
                  <a:lnTo>
                    <a:pt x="1" y="4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64"/>
            <p:cNvSpPr/>
            <p:nvPr/>
          </p:nvSpPr>
          <p:spPr>
            <a:xfrm>
              <a:off x="5080000" y="3230700"/>
              <a:ext cx="12075" cy="12975"/>
            </a:xfrm>
            <a:custGeom>
              <a:avLst/>
              <a:gdLst/>
              <a:ahLst/>
              <a:cxnLst/>
              <a:rect l="l" t="t" r="r" b="b"/>
              <a:pathLst>
                <a:path w="483" h="519" extrusionOk="0">
                  <a:moveTo>
                    <a:pt x="429" y="447"/>
                  </a:moveTo>
                  <a:cubicBezTo>
                    <a:pt x="483" y="375"/>
                    <a:pt x="447" y="242"/>
                    <a:pt x="340" y="135"/>
                  </a:cubicBezTo>
                  <a:cubicBezTo>
                    <a:pt x="242" y="36"/>
                    <a:pt x="108" y="1"/>
                    <a:pt x="54" y="72"/>
                  </a:cubicBezTo>
                  <a:cubicBezTo>
                    <a:pt x="1" y="144"/>
                    <a:pt x="37" y="277"/>
                    <a:pt x="135" y="384"/>
                  </a:cubicBezTo>
                  <a:cubicBezTo>
                    <a:pt x="242" y="491"/>
                    <a:pt x="367" y="518"/>
                    <a:pt x="429" y="44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4"/>
            <p:cNvSpPr/>
            <p:nvPr/>
          </p:nvSpPr>
          <p:spPr>
            <a:xfrm>
              <a:off x="4960475" y="3174275"/>
              <a:ext cx="12050" cy="12750"/>
            </a:xfrm>
            <a:custGeom>
              <a:avLst/>
              <a:gdLst/>
              <a:ahLst/>
              <a:cxnLst/>
              <a:rect l="l" t="t" r="r" b="b"/>
              <a:pathLst>
                <a:path w="482" h="510" extrusionOk="0">
                  <a:moveTo>
                    <a:pt x="428" y="438"/>
                  </a:moveTo>
                  <a:cubicBezTo>
                    <a:pt x="482" y="375"/>
                    <a:pt x="446" y="233"/>
                    <a:pt x="348" y="126"/>
                  </a:cubicBezTo>
                  <a:cubicBezTo>
                    <a:pt x="241" y="28"/>
                    <a:pt x="116" y="1"/>
                    <a:pt x="63" y="63"/>
                  </a:cubicBezTo>
                  <a:cubicBezTo>
                    <a:pt x="0" y="135"/>
                    <a:pt x="36" y="277"/>
                    <a:pt x="143" y="375"/>
                  </a:cubicBezTo>
                  <a:cubicBezTo>
                    <a:pt x="241" y="483"/>
                    <a:pt x="375" y="509"/>
                    <a:pt x="428" y="43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64"/>
            <p:cNvSpPr/>
            <p:nvPr/>
          </p:nvSpPr>
          <p:spPr>
            <a:xfrm>
              <a:off x="5039875" y="2799150"/>
              <a:ext cx="10275" cy="13850"/>
            </a:xfrm>
            <a:custGeom>
              <a:avLst/>
              <a:gdLst/>
              <a:ahLst/>
              <a:cxnLst/>
              <a:rect l="l" t="t" r="r" b="b"/>
              <a:pathLst>
                <a:path w="411" h="554" extrusionOk="0">
                  <a:moveTo>
                    <a:pt x="71" y="509"/>
                  </a:moveTo>
                  <a:cubicBezTo>
                    <a:pt x="0" y="456"/>
                    <a:pt x="0" y="313"/>
                    <a:pt x="71" y="188"/>
                  </a:cubicBezTo>
                  <a:cubicBezTo>
                    <a:pt x="152" y="54"/>
                    <a:pt x="268" y="1"/>
                    <a:pt x="339" y="54"/>
                  </a:cubicBezTo>
                  <a:cubicBezTo>
                    <a:pt x="410" y="99"/>
                    <a:pt x="410" y="250"/>
                    <a:pt x="339" y="375"/>
                  </a:cubicBezTo>
                  <a:cubicBezTo>
                    <a:pt x="259" y="500"/>
                    <a:pt x="143" y="554"/>
                    <a:pt x="71" y="50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A767-F4EA-5140-4225-EB21FC4BA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3996A1-936B-050C-6DFB-07D6173A2CF4}"/>
              </a:ext>
            </a:extLst>
          </p:cNvPr>
          <p:cNvSpPr/>
          <p:nvPr/>
        </p:nvSpPr>
        <p:spPr>
          <a:xfrm>
            <a:off x="-2759" y="289371"/>
            <a:ext cx="9144000" cy="45656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1388;p46">
            <a:extLst>
              <a:ext uri="{FF2B5EF4-FFF2-40B4-BE49-F238E27FC236}">
                <a16:creationId xmlns:a16="http://schemas.microsoft.com/office/drawing/2014/main" id="{BDE30856-8296-D933-EF36-B989255E0AAA}"/>
              </a:ext>
            </a:extLst>
          </p:cNvPr>
          <p:cNvSpPr txBox="1">
            <a:spLocks/>
          </p:cNvSpPr>
          <p:nvPr/>
        </p:nvSpPr>
        <p:spPr>
          <a:xfrm>
            <a:off x="913358" y="288495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ammersmith One"/>
              <a:buNone/>
              <a:defRPr sz="35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ID" dirty="0"/>
              <a:t>Hasil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1 Hari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depan</a:t>
            </a:r>
            <a:endParaRPr lang="en-ID" dirty="0"/>
          </a:p>
        </p:txBody>
      </p:sp>
      <p:sp>
        <p:nvSpPr>
          <p:cNvPr id="8" name="Google Shape;2659;p61">
            <a:extLst>
              <a:ext uri="{FF2B5EF4-FFF2-40B4-BE49-F238E27FC236}">
                <a16:creationId xmlns:a16="http://schemas.microsoft.com/office/drawing/2014/main" id="{CB86FEA0-4776-A45E-8E12-AA0ADB683661}"/>
              </a:ext>
            </a:extLst>
          </p:cNvPr>
          <p:cNvSpPr txBox="1">
            <a:spLocks/>
          </p:cNvSpPr>
          <p:nvPr/>
        </p:nvSpPr>
        <p:spPr>
          <a:xfrm>
            <a:off x="3653245" y="922565"/>
            <a:ext cx="4370598" cy="3576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ID" dirty="0"/>
          </a:p>
          <a:p>
            <a:pPr algn="ctr"/>
            <a:endParaRPr lang="en-ID" dirty="0"/>
          </a:p>
          <a:p>
            <a:pPr algn="ctr"/>
            <a:endParaRPr lang="en-ID" dirty="0"/>
          </a:p>
          <a:p>
            <a:pPr algn="ctr"/>
            <a:endParaRPr lang="en-ID" dirty="0"/>
          </a:p>
          <a:p>
            <a:pPr algn="ctr"/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1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kedepan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pada </a:t>
            </a:r>
            <a:r>
              <a:rPr lang="en-ID" dirty="0" err="1"/>
              <a:t>tanggal</a:t>
            </a:r>
            <a:r>
              <a:rPr lang="en-ID" dirty="0"/>
              <a:t> 05-09-2022 (</a:t>
            </a:r>
            <a:r>
              <a:rPr lang="en-ID" dirty="0" err="1"/>
              <a:t>Senin</a:t>
            </a:r>
            <a:r>
              <a:rPr lang="en-ID" dirty="0"/>
              <a:t>). Pada </a:t>
            </a:r>
            <a:r>
              <a:rPr lang="en-ID" dirty="0" err="1"/>
              <a:t>tanggal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dimulai</a:t>
            </a:r>
            <a:r>
              <a:rPr lang="en-ID" dirty="0"/>
              <a:t> pada jam 00.00 </a:t>
            </a:r>
            <a:r>
              <a:rPr lang="en-ID" dirty="0" err="1"/>
              <a:t>sampai</a:t>
            </a:r>
            <a:r>
              <a:rPr lang="en-ID" dirty="0"/>
              <a:t> jam 23.00.</a:t>
            </a:r>
          </a:p>
          <a:p>
            <a:pPr algn="ctr"/>
            <a:r>
              <a:rPr lang="en-ID" dirty="0"/>
              <a:t>Hasil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 yhat1 </a:t>
            </a:r>
            <a:r>
              <a:rPr lang="en-ID" dirty="0" err="1"/>
              <a:t>menunjukkan</a:t>
            </a:r>
            <a:r>
              <a:rPr lang="en-ID" dirty="0"/>
              <a:t> speed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satuan</a:t>
            </a:r>
            <a:r>
              <a:rPr lang="en-ID" dirty="0"/>
              <a:t> km/h. </a:t>
            </a:r>
            <a:r>
              <a:rPr lang="en-ID" dirty="0" err="1"/>
              <a:t>Kecepatan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dibawah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10 yang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kemacetan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61B2BC-AF94-BBCE-BD8B-1026B2E4D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629" y="855188"/>
            <a:ext cx="1364125" cy="393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45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" name="Google Shape;2949;p67"/>
          <p:cNvSpPr txBox="1">
            <a:spLocks noGrp="1"/>
          </p:cNvSpPr>
          <p:nvPr>
            <p:ph type="title"/>
          </p:nvPr>
        </p:nvSpPr>
        <p:spPr>
          <a:xfrm>
            <a:off x="2664096" y="3278959"/>
            <a:ext cx="5659200" cy="88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</a:t>
            </a:r>
            <a:endParaRPr dirty="0"/>
          </a:p>
        </p:txBody>
      </p:sp>
      <p:sp>
        <p:nvSpPr>
          <p:cNvPr id="2951" name="Google Shape;2951;p67"/>
          <p:cNvSpPr txBox="1">
            <a:spLocks noGrp="1"/>
          </p:cNvSpPr>
          <p:nvPr>
            <p:ph type="title" idx="2"/>
          </p:nvPr>
        </p:nvSpPr>
        <p:spPr>
          <a:xfrm>
            <a:off x="715986" y="2974413"/>
            <a:ext cx="1799400" cy="12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2952" name="Google Shape;2952;p67"/>
          <p:cNvGrpSpPr/>
          <p:nvPr/>
        </p:nvGrpSpPr>
        <p:grpSpPr>
          <a:xfrm>
            <a:off x="-2035903" y="-940925"/>
            <a:ext cx="5711788" cy="3416922"/>
            <a:chOff x="-2035903" y="-940925"/>
            <a:chExt cx="5711788" cy="3416922"/>
          </a:xfrm>
        </p:grpSpPr>
        <p:sp>
          <p:nvSpPr>
            <p:cNvPr id="2953" name="Google Shape;2953;p67"/>
            <p:cNvSpPr/>
            <p:nvPr/>
          </p:nvSpPr>
          <p:spPr>
            <a:xfrm rot="10800000" flipH="1">
              <a:off x="-2035903" y="-802685"/>
              <a:ext cx="5711788" cy="3278683"/>
            </a:xfrm>
            <a:custGeom>
              <a:avLst/>
              <a:gdLst/>
              <a:ahLst/>
              <a:cxnLst/>
              <a:rect l="l" t="t" r="r" b="b"/>
              <a:pathLst>
                <a:path w="65151" h="37398" extrusionOk="0">
                  <a:moveTo>
                    <a:pt x="32928" y="28369"/>
                  </a:moveTo>
                  <a:lnTo>
                    <a:pt x="65151" y="9965"/>
                  </a:lnTo>
                  <a:lnTo>
                    <a:pt x="48326" y="1"/>
                  </a:lnTo>
                  <a:lnTo>
                    <a:pt x="16112" y="18405"/>
                  </a:lnTo>
                  <a:lnTo>
                    <a:pt x="16567" y="18681"/>
                  </a:lnTo>
                  <a:lnTo>
                    <a:pt x="5594" y="24953"/>
                  </a:lnTo>
                  <a:lnTo>
                    <a:pt x="6905" y="25729"/>
                  </a:lnTo>
                  <a:lnTo>
                    <a:pt x="2918" y="27647"/>
                  </a:lnTo>
                  <a:cubicBezTo>
                    <a:pt x="1035" y="28548"/>
                    <a:pt x="0" y="30439"/>
                    <a:pt x="830" y="30903"/>
                  </a:cubicBezTo>
                  <a:lnTo>
                    <a:pt x="10706" y="36478"/>
                  </a:lnTo>
                  <a:cubicBezTo>
                    <a:pt x="12329" y="37397"/>
                    <a:pt x="14667" y="36907"/>
                    <a:pt x="16290" y="35988"/>
                  </a:cubicBezTo>
                  <a:lnTo>
                    <a:pt x="27183" y="29806"/>
                  </a:lnTo>
                  <a:cubicBezTo>
                    <a:pt x="27388" y="29690"/>
                    <a:pt x="27513" y="29484"/>
                    <a:pt x="27513" y="29244"/>
                  </a:cubicBezTo>
                  <a:cubicBezTo>
                    <a:pt x="27513" y="28994"/>
                    <a:pt x="27397" y="28789"/>
                    <a:pt x="27192" y="28664"/>
                  </a:cubicBezTo>
                  <a:lnTo>
                    <a:pt x="26202" y="28075"/>
                  </a:lnTo>
                  <a:lnTo>
                    <a:pt x="29369" y="26264"/>
                  </a:ln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54" name="Google Shape;2954;p67"/>
            <p:cNvGrpSpPr/>
            <p:nvPr/>
          </p:nvGrpSpPr>
          <p:grpSpPr>
            <a:xfrm flipH="1">
              <a:off x="-995890" y="-940925"/>
              <a:ext cx="4306974" cy="3157361"/>
              <a:chOff x="10135311" y="2343816"/>
              <a:chExt cx="1692575" cy="1240795"/>
            </a:xfrm>
          </p:grpSpPr>
          <p:sp>
            <p:nvSpPr>
              <p:cNvPr id="2955" name="Google Shape;2955;p67"/>
              <p:cNvSpPr/>
              <p:nvPr/>
            </p:nvSpPr>
            <p:spPr>
              <a:xfrm>
                <a:off x="10152619" y="3222344"/>
                <a:ext cx="43166" cy="80343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1945" extrusionOk="0">
                    <a:moveTo>
                      <a:pt x="0" y="598"/>
                    </a:moveTo>
                    <a:lnTo>
                      <a:pt x="1044" y="0"/>
                    </a:lnTo>
                    <a:lnTo>
                      <a:pt x="1044" y="1097"/>
                    </a:lnTo>
                    <a:lnTo>
                      <a:pt x="0" y="194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67"/>
              <p:cNvSpPr/>
              <p:nvPr/>
            </p:nvSpPr>
            <p:spPr>
              <a:xfrm>
                <a:off x="10135311" y="3236719"/>
                <a:ext cx="17349" cy="65968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597" extrusionOk="0">
                    <a:moveTo>
                      <a:pt x="419" y="1597"/>
                    </a:moveTo>
                    <a:lnTo>
                      <a:pt x="0" y="1356"/>
                    </a:lnTo>
                    <a:lnTo>
                      <a:pt x="0" y="0"/>
                    </a:lnTo>
                    <a:lnTo>
                      <a:pt x="419" y="25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67"/>
              <p:cNvSpPr/>
              <p:nvPr/>
            </p:nvSpPr>
            <p:spPr>
              <a:xfrm>
                <a:off x="10135311" y="3212017"/>
                <a:ext cx="60474" cy="35029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848" extrusionOk="0">
                    <a:moveTo>
                      <a:pt x="1463" y="250"/>
                    </a:moveTo>
                    <a:lnTo>
                      <a:pt x="1044" y="0"/>
                    </a:lnTo>
                    <a:lnTo>
                      <a:pt x="0" y="598"/>
                    </a:lnTo>
                    <a:lnTo>
                      <a:pt x="419" y="848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67"/>
              <p:cNvSpPr/>
              <p:nvPr/>
            </p:nvSpPr>
            <p:spPr>
              <a:xfrm>
                <a:off x="11488834" y="2560845"/>
                <a:ext cx="309187" cy="210090"/>
              </a:xfrm>
              <a:custGeom>
                <a:avLst/>
                <a:gdLst/>
                <a:ahLst/>
                <a:cxnLst/>
                <a:rect l="l" t="t" r="r" b="b"/>
                <a:pathLst>
                  <a:path w="7485" h="5086" extrusionOk="0">
                    <a:moveTo>
                      <a:pt x="7485" y="4283"/>
                    </a:moveTo>
                    <a:lnTo>
                      <a:pt x="0" y="1"/>
                    </a:lnTo>
                    <a:lnTo>
                      <a:pt x="0" y="795"/>
                    </a:lnTo>
                    <a:lnTo>
                      <a:pt x="7485" y="5086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67"/>
              <p:cNvSpPr/>
              <p:nvPr/>
            </p:nvSpPr>
            <p:spPr>
              <a:xfrm>
                <a:off x="11797980" y="2730371"/>
                <a:ext cx="12599" cy="4056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82" extrusionOk="0">
                    <a:moveTo>
                      <a:pt x="1" y="982"/>
                    </a:moveTo>
                    <a:lnTo>
                      <a:pt x="304" y="804"/>
                    </a:lnTo>
                    <a:lnTo>
                      <a:pt x="304" y="1"/>
                    </a:lnTo>
                    <a:lnTo>
                      <a:pt x="1" y="179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67"/>
              <p:cNvSpPr/>
              <p:nvPr/>
            </p:nvSpPr>
            <p:spPr>
              <a:xfrm>
                <a:off x="11488834" y="2553493"/>
                <a:ext cx="321744" cy="184314"/>
              </a:xfrm>
              <a:custGeom>
                <a:avLst/>
                <a:gdLst/>
                <a:ahLst/>
                <a:cxnLst/>
                <a:rect l="l" t="t" r="r" b="b"/>
                <a:pathLst>
                  <a:path w="7789" h="4462" extrusionOk="0">
                    <a:moveTo>
                      <a:pt x="0" y="179"/>
                    </a:moveTo>
                    <a:lnTo>
                      <a:pt x="303" y="1"/>
                    </a:lnTo>
                    <a:lnTo>
                      <a:pt x="7788" y="4283"/>
                    </a:lnTo>
                    <a:lnTo>
                      <a:pt x="7485" y="446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67"/>
              <p:cNvSpPr/>
              <p:nvPr/>
            </p:nvSpPr>
            <p:spPr>
              <a:xfrm>
                <a:off x="10556854" y="2807038"/>
                <a:ext cx="78154" cy="99138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2400" extrusionOk="0">
                    <a:moveTo>
                      <a:pt x="1714" y="2400"/>
                    </a:moveTo>
                    <a:lnTo>
                      <a:pt x="1892" y="2114"/>
                    </a:lnTo>
                    <a:lnTo>
                      <a:pt x="813" y="1436"/>
                    </a:lnTo>
                    <a:cubicBezTo>
                      <a:pt x="518" y="1258"/>
                      <a:pt x="340" y="937"/>
                      <a:pt x="340" y="589"/>
                    </a:cubicBezTo>
                    <a:lnTo>
                      <a:pt x="340" y="0"/>
                    </a:lnTo>
                    <a:lnTo>
                      <a:pt x="1" y="0"/>
                    </a:lnTo>
                    <a:lnTo>
                      <a:pt x="1" y="589"/>
                    </a:lnTo>
                    <a:cubicBezTo>
                      <a:pt x="1" y="1053"/>
                      <a:pt x="242" y="1481"/>
                      <a:pt x="634" y="173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67"/>
              <p:cNvSpPr/>
              <p:nvPr/>
            </p:nvSpPr>
            <p:spPr>
              <a:xfrm>
                <a:off x="10531450" y="2758378"/>
                <a:ext cx="77038" cy="71545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732" extrusionOk="0">
                    <a:moveTo>
                      <a:pt x="232" y="893"/>
                    </a:moveTo>
                    <a:cubicBezTo>
                      <a:pt x="232" y="893"/>
                      <a:pt x="232" y="893"/>
                      <a:pt x="241" y="902"/>
                    </a:cubicBezTo>
                    <a:cubicBezTo>
                      <a:pt x="419" y="1000"/>
                      <a:pt x="598" y="1107"/>
                      <a:pt x="776" y="1214"/>
                    </a:cubicBezTo>
                    <a:cubicBezTo>
                      <a:pt x="883" y="1267"/>
                      <a:pt x="999" y="1330"/>
                      <a:pt x="1097" y="1392"/>
                    </a:cubicBezTo>
                    <a:cubicBezTo>
                      <a:pt x="1124" y="1410"/>
                      <a:pt x="1151" y="1437"/>
                      <a:pt x="1178" y="1464"/>
                    </a:cubicBezTo>
                    <a:cubicBezTo>
                      <a:pt x="1196" y="1482"/>
                      <a:pt x="1196" y="1508"/>
                      <a:pt x="1213" y="1526"/>
                    </a:cubicBezTo>
                    <a:cubicBezTo>
                      <a:pt x="1249" y="1580"/>
                      <a:pt x="1320" y="1624"/>
                      <a:pt x="1374" y="1651"/>
                    </a:cubicBezTo>
                    <a:cubicBezTo>
                      <a:pt x="1588" y="1731"/>
                      <a:pt x="1767" y="1526"/>
                      <a:pt x="1811" y="1339"/>
                    </a:cubicBezTo>
                    <a:cubicBezTo>
                      <a:pt x="1865" y="1089"/>
                      <a:pt x="1775" y="804"/>
                      <a:pt x="1588" y="634"/>
                    </a:cubicBezTo>
                    <a:cubicBezTo>
                      <a:pt x="1410" y="482"/>
                      <a:pt x="1213" y="366"/>
                      <a:pt x="1008" y="250"/>
                    </a:cubicBezTo>
                    <a:cubicBezTo>
                      <a:pt x="794" y="134"/>
                      <a:pt x="562" y="1"/>
                      <a:pt x="312" y="72"/>
                    </a:cubicBezTo>
                    <a:cubicBezTo>
                      <a:pt x="196" y="108"/>
                      <a:pt x="89" y="188"/>
                      <a:pt x="27" y="295"/>
                    </a:cubicBezTo>
                    <a:cubicBezTo>
                      <a:pt x="0" y="357"/>
                      <a:pt x="9" y="384"/>
                      <a:pt x="36" y="447"/>
                    </a:cubicBezTo>
                    <a:cubicBezTo>
                      <a:pt x="54" y="500"/>
                      <a:pt x="80" y="554"/>
                      <a:pt x="89" y="616"/>
                    </a:cubicBezTo>
                    <a:cubicBezTo>
                      <a:pt x="98" y="670"/>
                      <a:pt x="80" y="705"/>
                      <a:pt x="107" y="759"/>
                    </a:cubicBezTo>
                    <a:cubicBezTo>
                      <a:pt x="134" y="812"/>
                      <a:pt x="179" y="866"/>
                      <a:pt x="232" y="893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67"/>
              <p:cNvSpPr/>
              <p:nvPr/>
            </p:nvSpPr>
            <p:spPr>
              <a:xfrm>
                <a:off x="10527733" y="2758378"/>
                <a:ext cx="72660" cy="75964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839" extrusionOk="0">
                    <a:moveTo>
                      <a:pt x="188" y="991"/>
                    </a:moveTo>
                    <a:cubicBezTo>
                      <a:pt x="269" y="1053"/>
                      <a:pt x="349" y="1107"/>
                      <a:pt x="438" y="1151"/>
                    </a:cubicBezTo>
                    <a:cubicBezTo>
                      <a:pt x="599" y="1241"/>
                      <a:pt x="750" y="1330"/>
                      <a:pt x="902" y="1428"/>
                    </a:cubicBezTo>
                    <a:cubicBezTo>
                      <a:pt x="1098" y="1535"/>
                      <a:pt x="1482" y="1838"/>
                      <a:pt x="1669" y="1580"/>
                    </a:cubicBezTo>
                    <a:cubicBezTo>
                      <a:pt x="1758" y="1446"/>
                      <a:pt x="1749" y="1250"/>
                      <a:pt x="1714" y="1098"/>
                    </a:cubicBezTo>
                    <a:cubicBezTo>
                      <a:pt x="1669" y="973"/>
                      <a:pt x="1589" y="857"/>
                      <a:pt x="1500" y="750"/>
                    </a:cubicBezTo>
                    <a:cubicBezTo>
                      <a:pt x="1428" y="670"/>
                      <a:pt x="1303" y="625"/>
                      <a:pt x="1205" y="572"/>
                    </a:cubicBezTo>
                    <a:cubicBezTo>
                      <a:pt x="1089" y="500"/>
                      <a:pt x="973" y="429"/>
                      <a:pt x="848" y="366"/>
                    </a:cubicBezTo>
                    <a:cubicBezTo>
                      <a:pt x="643" y="242"/>
                      <a:pt x="385" y="1"/>
                      <a:pt x="144" y="179"/>
                    </a:cubicBezTo>
                    <a:cubicBezTo>
                      <a:pt x="46" y="259"/>
                      <a:pt x="19" y="384"/>
                      <a:pt x="19" y="500"/>
                    </a:cubicBezTo>
                    <a:cubicBezTo>
                      <a:pt x="10" y="625"/>
                      <a:pt x="1" y="777"/>
                      <a:pt x="81" y="884"/>
                    </a:cubicBezTo>
                    <a:cubicBezTo>
                      <a:pt x="117" y="920"/>
                      <a:pt x="153" y="964"/>
                      <a:pt x="188" y="99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67"/>
              <p:cNvSpPr/>
              <p:nvPr/>
            </p:nvSpPr>
            <p:spPr>
              <a:xfrm>
                <a:off x="10169927" y="2343816"/>
                <a:ext cx="1236003" cy="972544"/>
              </a:xfrm>
              <a:custGeom>
                <a:avLst/>
                <a:gdLst/>
                <a:ahLst/>
                <a:cxnLst/>
                <a:rect l="l" t="t" r="r" b="b"/>
                <a:pathLst>
                  <a:path w="29922" h="23544" extrusionOk="0">
                    <a:moveTo>
                      <a:pt x="9983" y="12427"/>
                    </a:moveTo>
                    <a:lnTo>
                      <a:pt x="11562" y="8083"/>
                    </a:lnTo>
                    <a:lnTo>
                      <a:pt x="24855" y="1"/>
                    </a:lnTo>
                    <a:lnTo>
                      <a:pt x="25898" y="2820"/>
                    </a:lnTo>
                    <a:lnTo>
                      <a:pt x="29922" y="1963"/>
                    </a:lnTo>
                    <a:lnTo>
                      <a:pt x="29922" y="5987"/>
                    </a:lnTo>
                    <a:lnTo>
                      <a:pt x="26853" y="7762"/>
                    </a:lnTo>
                    <a:lnTo>
                      <a:pt x="26853" y="7271"/>
                    </a:lnTo>
                    <a:cubicBezTo>
                      <a:pt x="26853" y="6557"/>
                      <a:pt x="26353" y="6272"/>
                      <a:pt x="25738" y="6629"/>
                    </a:cubicBezTo>
                    <a:lnTo>
                      <a:pt x="24881" y="7128"/>
                    </a:lnTo>
                    <a:cubicBezTo>
                      <a:pt x="24266" y="7485"/>
                      <a:pt x="19930" y="10964"/>
                      <a:pt x="19930" y="11669"/>
                    </a:cubicBezTo>
                    <a:lnTo>
                      <a:pt x="19930" y="12160"/>
                    </a:lnTo>
                    <a:lnTo>
                      <a:pt x="9314" y="18289"/>
                    </a:lnTo>
                    <a:lnTo>
                      <a:pt x="9314" y="17798"/>
                    </a:lnTo>
                    <a:cubicBezTo>
                      <a:pt x="9314" y="17084"/>
                      <a:pt x="8815" y="16808"/>
                      <a:pt x="8199" y="17156"/>
                    </a:cubicBezTo>
                    <a:lnTo>
                      <a:pt x="3837" y="19555"/>
                    </a:lnTo>
                    <a:cubicBezTo>
                      <a:pt x="3221" y="19912"/>
                      <a:pt x="2722" y="20769"/>
                      <a:pt x="2722" y="21473"/>
                    </a:cubicBezTo>
                    <a:lnTo>
                      <a:pt x="2722" y="21973"/>
                    </a:lnTo>
                    <a:lnTo>
                      <a:pt x="1" y="23543"/>
                    </a:lnTo>
                    <a:lnTo>
                      <a:pt x="1" y="194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67"/>
              <p:cNvSpPr/>
              <p:nvPr/>
            </p:nvSpPr>
            <p:spPr>
              <a:xfrm>
                <a:off x="11239709" y="2424902"/>
                <a:ext cx="558312" cy="258709"/>
              </a:xfrm>
              <a:custGeom>
                <a:avLst/>
                <a:gdLst/>
                <a:ahLst/>
                <a:cxnLst/>
                <a:rect l="l" t="t" r="r" b="b"/>
                <a:pathLst>
                  <a:path w="13516" h="6263" extrusionOk="0">
                    <a:moveTo>
                      <a:pt x="13516" y="5406"/>
                    </a:moveTo>
                    <a:lnTo>
                      <a:pt x="4024" y="0"/>
                    </a:lnTo>
                    <a:lnTo>
                      <a:pt x="0" y="857"/>
                    </a:lnTo>
                    <a:lnTo>
                      <a:pt x="9501" y="6263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67"/>
              <p:cNvSpPr/>
              <p:nvPr/>
            </p:nvSpPr>
            <p:spPr>
              <a:xfrm>
                <a:off x="10582300" y="2677663"/>
                <a:ext cx="457357" cy="40245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9743" extrusionOk="0">
                    <a:moveTo>
                      <a:pt x="11071" y="5398"/>
                    </a:moveTo>
                    <a:lnTo>
                      <a:pt x="1579" y="1"/>
                    </a:lnTo>
                    <a:lnTo>
                      <a:pt x="0" y="4345"/>
                    </a:lnTo>
                    <a:lnTo>
                      <a:pt x="9492" y="9743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67"/>
              <p:cNvSpPr/>
              <p:nvPr/>
            </p:nvSpPr>
            <p:spPr>
              <a:xfrm>
                <a:off x="10599236" y="2697945"/>
                <a:ext cx="423071" cy="361936"/>
              </a:xfrm>
              <a:custGeom>
                <a:avLst/>
                <a:gdLst/>
                <a:ahLst/>
                <a:cxnLst/>
                <a:rect l="l" t="t" r="r" b="b"/>
                <a:pathLst>
                  <a:path w="10242" h="8762" extrusionOk="0">
                    <a:moveTo>
                      <a:pt x="10242" y="5068"/>
                    </a:moveTo>
                    <a:lnTo>
                      <a:pt x="1348" y="1"/>
                    </a:lnTo>
                    <a:lnTo>
                      <a:pt x="1" y="3703"/>
                    </a:lnTo>
                    <a:lnTo>
                      <a:pt x="8904" y="876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67"/>
              <p:cNvSpPr/>
              <p:nvPr/>
            </p:nvSpPr>
            <p:spPr>
              <a:xfrm>
                <a:off x="10608076" y="2708272"/>
                <a:ext cx="405764" cy="341283"/>
              </a:xfrm>
              <a:custGeom>
                <a:avLst/>
                <a:gdLst/>
                <a:ahLst/>
                <a:cxnLst/>
                <a:rect l="l" t="t" r="r" b="b"/>
                <a:pathLst>
                  <a:path w="9823" h="8262" extrusionOk="0">
                    <a:moveTo>
                      <a:pt x="1" y="3373"/>
                    </a:moveTo>
                    <a:lnTo>
                      <a:pt x="8592" y="8261"/>
                    </a:lnTo>
                    <a:lnTo>
                      <a:pt x="9823" y="4889"/>
                    </a:lnTo>
                    <a:lnTo>
                      <a:pt x="3533" y="1312"/>
                    </a:lnTo>
                    <a:lnTo>
                      <a:pt x="1223" y="0"/>
                    </a:lnTo>
                    <a:lnTo>
                      <a:pt x="10" y="334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67"/>
              <p:cNvSpPr/>
              <p:nvPr/>
            </p:nvSpPr>
            <p:spPr>
              <a:xfrm>
                <a:off x="11509075" y="2815506"/>
                <a:ext cx="190180" cy="102856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2490" extrusionOk="0">
                    <a:moveTo>
                      <a:pt x="4113" y="2489"/>
                    </a:moveTo>
                    <a:lnTo>
                      <a:pt x="1" y="0"/>
                    </a:lnTo>
                    <a:lnTo>
                      <a:pt x="3962" y="375"/>
                    </a:lnTo>
                    <a:lnTo>
                      <a:pt x="4604" y="1758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67"/>
              <p:cNvSpPr/>
              <p:nvPr/>
            </p:nvSpPr>
            <p:spPr>
              <a:xfrm>
                <a:off x="11482184" y="2830253"/>
                <a:ext cx="175805" cy="211907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5130" extrusionOk="0">
                    <a:moveTo>
                      <a:pt x="0" y="3310"/>
                    </a:moveTo>
                    <a:cubicBezTo>
                      <a:pt x="0" y="2204"/>
                      <a:pt x="777" y="857"/>
                      <a:pt x="1740" y="304"/>
                    </a:cubicBezTo>
                    <a:cubicBezTo>
                      <a:pt x="2222" y="27"/>
                      <a:pt x="2659" y="0"/>
                      <a:pt x="2971" y="170"/>
                    </a:cubicBezTo>
                    <a:lnTo>
                      <a:pt x="2971" y="170"/>
                    </a:lnTo>
                    <a:lnTo>
                      <a:pt x="2971" y="179"/>
                    </a:lnTo>
                    <a:cubicBezTo>
                      <a:pt x="2971" y="179"/>
                      <a:pt x="2971" y="179"/>
                      <a:pt x="2971" y="179"/>
                    </a:cubicBezTo>
                    <a:lnTo>
                      <a:pt x="4256" y="910"/>
                    </a:lnTo>
                    <a:lnTo>
                      <a:pt x="1740" y="5130"/>
                    </a:lnTo>
                    <a:lnTo>
                      <a:pt x="509" y="4434"/>
                    </a:lnTo>
                    <a:cubicBezTo>
                      <a:pt x="509" y="4425"/>
                      <a:pt x="509" y="4425"/>
                      <a:pt x="509" y="4425"/>
                    </a:cubicBezTo>
                    <a:lnTo>
                      <a:pt x="500" y="4425"/>
                    </a:lnTo>
                    <a:lnTo>
                      <a:pt x="500" y="4425"/>
                    </a:lnTo>
                    <a:cubicBezTo>
                      <a:pt x="188" y="4247"/>
                      <a:pt x="0" y="3854"/>
                      <a:pt x="0" y="331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67"/>
              <p:cNvSpPr/>
              <p:nvPr/>
            </p:nvSpPr>
            <p:spPr>
              <a:xfrm>
                <a:off x="11532661" y="2848676"/>
                <a:ext cx="144122" cy="211205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5113" extrusionOk="0">
                    <a:moveTo>
                      <a:pt x="1" y="3560"/>
                    </a:moveTo>
                    <a:cubicBezTo>
                      <a:pt x="1" y="4666"/>
                      <a:pt x="786" y="5112"/>
                      <a:pt x="1740" y="4550"/>
                    </a:cubicBezTo>
                    <a:cubicBezTo>
                      <a:pt x="2704" y="3997"/>
                      <a:pt x="3489" y="2650"/>
                      <a:pt x="3489" y="1544"/>
                    </a:cubicBezTo>
                    <a:cubicBezTo>
                      <a:pt x="3489" y="437"/>
                      <a:pt x="2704" y="0"/>
                      <a:pt x="1740" y="553"/>
                    </a:cubicBezTo>
                    <a:cubicBezTo>
                      <a:pt x="786" y="1106"/>
                      <a:pt x="1" y="2454"/>
                      <a:pt x="1" y="356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67"/>
              <p:cNvSpPr/>
              <p:nvPr/>
            </p:nvSpPr>
            <p:spPr>
              <a:xfrm>
                <a:off x="11562527" y="2895477"/>
                <a:ext cx="84433" cy="117231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2838" extrusionOk="0">
                    <a:moveTo>
                      <a:pt x="0" y="2222"/>
                    </a:moveTo>
                    <a:cubicBezTo>
                      <a:pt x="0" y="2338"/>
                      <a:pt x="9" y="2552"/>
                      <a:pt x="116" y="2694"/>
                    </a:cubicBezTo>
                    <a:cubicBezTo>
                      <a:pt x="125" y="2712"/>
                      <a:pt x="143" y="2730"/>
                      <a:pt x="161" y="2748"/>
                    </a:cubicBezTo>
                    <a:lnTo>
                      <a:pt x="170" y="2748"/>
                    </a:lnTo>
                    <a:cubicBezTo>
                      <a:pt x="188" y="2775"/>
                      <a:pt x="214" y="2793"/>
                      <a:pt x="250" y="2810"/>
                    </a:cubicBezTo>
                    <a:cubicBezTo>
                      <a:pt x="295" y="2828"/>
                      <a:pt x="339" y="2837"/>
                      <a:pt x="393" y="2837"/>
                    </a:cubicBezTo>
                    <a:cubicBezTo>
                      <a:pt x="428" y="2837"/>
                      <a:pt x="455" y="2837"/>
                      <a:pt x="491" y="2828"/>
                    </a:cubicBezTo>
                    <a:cubicBezTo>
                      <a:pt x="589" y="2810"/>
                      <a:pt x="714" y="2775"/>
                      <a:pt x="839" y="2694"/>
                    </a:cubicBezTo>
                    <a:cubicBezTo>
                      <a:pt x="1062" y="2561"/>
                      <a:pt x="1285" y="2364"/>
                      <a:pt x="1472" y="2123"/>
                    </a:cubicBezTo>
                    <a:cubicBezTo>
                      <a:pt x="1544" y="2016"/>
                      <a:pt x="1624" y="1909"/>
                      <a:pt x="1686" y="1802"/>
                    </a:cubicBezTo>
                    <a:cubicBezTo>
                      <a:pt x="1900" y="1419"/>
                      <a:pt x="2043" y="990"/>
                      <a:pt x="2043" y="616"/>
                    </a:cubicBezTo>
                    <a:lnTo>
                      <a:pt x="2043" y="598"/>
                    </a:lnTo>
                    <a:cubicBezTo>
                      <a:pt x="2043" y="518"/>
                      <a:pt x="2034" y="411"/>
                      <a:pt x="1999" y="312"/>
                    </a:cubicBezTo>
                    <a:cubicBezTo>
                      <a:pt x="1963" y="152"/>
                      <a:pt x="1856" y="0"/>
                      <a:pt x="1642" y="0"/>
                    </a:cubicBezTo>
                    <a:cubicBezTo>
                      <a:pt x="1517" y="0"/>
                      <a:pt x="1365" y="45"/>
                      <a:pt x="1205" y="143"/>
                    </a:cubicBezTo>
                    <a:cubicBezTo>
                      <a:pt x="1187" y="152"/>
                      <a:pt x="1169" y="161"/>
                      <a:pt x="1151" y="170"/>
                    </a:cubicBezTo>
                    <a:cubicBezTo>
                      <a:pt x="1151" y="179"/>
                      <a:pt x="1142" y="179"/>
                      <a:pt x="1142" y="179"/>
                    </a:cubicBezTo>
                    <a:cubicBezTo>
                      <a:pt x="1098" y="214"/>
                      <a:pt x="1044" y="250"/>
                      <a:pt x="999" y="286"/>
                    </a:cubicBezTo>
                    <a:cubicBezTo>
                      <a:pt x="973" y="304"/>
                      <a:pt x="955" y="321"/>
                      <a:pt x="928" y="339"/>
                    </a:cubicBezTo>
                    <a:cubicBezTo>
                      <a:pt x="910" y="357"/>
                      <a:pt x="892" y="366"/>
                      <a:pt x="874" y="384"/>
                    </a:cubicBezTo>
                    <a:cubicBezTo>
                      <a:pt x="866" y="402"/>
                      <a:pt x="848" y="411"/>
                      <a:pt x="839" y="428"/>
                    </a:cubicBezTo>
                    <a:cubicBezTo>
                      <a:pt x="803" y="464"/>
                      <a:pt x="759" y="500"/>
                      <a:pt x="723" y="536"/>
                    </a:cubicBezTo>
                    <a:cubicBezTo>
                      <a:pt x="527" y="759"/>
                      <a:pt x="348" y="1026"/>
                      <a:pt x="223" y="1303"/>
                    </a:cubicBezTo>
                    <a:cubicBezTo>
                      <a:pt x="196" y="1347"/>
                      <a:pt x="188" y="1383"/>
                      <a:pt x="170" y="1419"/>
                    </a:cubicBezTo>
                    <a:cubicBezTo>
                      <a:pt x="143" y="1490"/>
                      <a:pt x="116" y="1561"/>
                      <a:pt x="98" y="1633"/>
                    </a:cubicBezTo>
                    <a:lnTo>
                      <a:pt x="98" y="1642"/>
                    </a:lnTo>
                    <a:cubicBezTo>
                      <a:pt x="89" y="1651"/>
                      <a:pt x="89" y="1651"/>
                      <a:pt x="89" y="1660"/>
                    </a:cubicBezTo>
                    <a:cubicBezTo>
                      <a:pt x="81" y="1695"/>
                      <a:pt x="72" y="1740"/>
                      <a:pt x="54" y="1776"/>
                    </a:cubicBezTo>
                    <a:cubicBezTo>
                      <a:pt x="36" y="1856"/>
                      <a:pt x="18" y="1927"/>
                      <a:pt x="18" y="1999"/>
                    </a:cubicBezTo>
                    <a:cubicBezTo>
                      <a:pt x="0" y="2079"/>
                      <a:pt x="0" y="2150"/>
                      <a:pt x="0" y="2222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67"/>
              <p:cNvSpPr/>
              <p:nvPr/>
            </p:nvSpPr>
            <p:spPr>
              <a:xfrm>
                <a:off x="11566575" y="2895849"/>
                <a:ext cx="80384" cy="116859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29" extrusionOk="0">
                    <a:moveTo>
                      <a:pt x="90" y="2676"/>
                    </a:moveTo>
                    <a:cubicBezTo>
                      <a:pt x="214" y="2676"/>
                      <a:pt x="366" y="2632"/>
                      <a:pt x="527" y="2534"/>
                    </a:cubicBezTo>
                    <a:cubicBezTo>
                      <a:pt x="1178" y="2159"/>
                      <a:pt x="1731" y="1205"/>
                      <a:pt x="1731" y="455"/>
                    </a:cubicBezTo>
                    <a:cubicBezTo>
                      <a:pt x="1731" y="339"/>
                      <a:pt x="1722" y="143"/>
                      <a:pt x="1633" y="0"/>
                    </a:cubicBezTo>
                    <a:cubicBezTo>
                      <a:pt x="1909" y="63"/>
                      <a:pt x="1945" y="437"/>
                      <a:pt x="1945" y="607"/>
                    </a:cubicBezTo>
                    <a:cubicBezTo>
                      <a:pt x="1945" y="1356"/>
                      <a:pt x="1392" y="2311"/>
                      <a:pt x="741" y="2685"/>
                    </a:cubicBezTo>
                    <a:cubicBezTo>
                      <a:pt x="580" y="2784"/>
                      <a:pt x="429" y="2828"/>
                      <a:pt x="295" y="2828"/>
                    </a:cubicBezTo>
                    <a:cubicBezTo>
                      <a:pt x="152" y="2828"/>
                      <a:pt x="63" y="2766"/>
                      <a:pt x="0" y="2668"/>
                    </a:cubicBezTo>
                    <a:cubicBezTo>
                      <a:pt x="27" y="2676"/>
                      <a:pt x="54" y="2676"/>
                      <a:pt x="90" y="2676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67"/>
              <p:cNvSpPr/>
              <p:nvPr/>
            </p:nvSpPr>
            <p:spPr>
              <a:xfrm>
                <a:off x="11566203" y="2905061"/>
                <a:ext cx="74477" cy="104301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2525" extrusionOk="0">
                    <a:moveTo>
                      <a:pt x="27" y="2462"/>
                    </a:moveTo>
                    <a:lnTo>
                      <a:pt x="322" y="1829"/>
                    </a:lnTo>
                    <a:cubicBezTo>
                      <a:pt x="223" y="1758"/>
                      <a:pt x="170" y="1624"/>
                      <a:pt x="170" y="1445"/>
                    </a:cubicBezTo>
                    <a:cubicBezTo>
                      <a:pt x="170" y="1428"/>
                      <a:pt x="170" y="1410"/>
                      <a:pt x="170" y="1392"/>
                    </a:cubicBezTo>
                    <a:lnTo>
                      <a:pt x="0" y="1428"/>
                    </a:lnTo>
                    <a:cubicBezTo>
                      <a:pt x="0" y="1419"/>
                      <a:pt x="0" y="1419"/>
                      <a:pt x="9" y="1410"/>
                    </a:cubicBezTo>
                    <a:lnTo>
                      <a:pt x="9" y="1401"/>
                    </a:lnTo>
                    <a:cubicBezTo>
                      <a:pt x="27" y="1329"/>
                      <a:pt x="54" y="1258"/>
                      <a:pt x="81" y="1187"/>
                    </a:cubicBezTo>
                    <a:cubicBezTo>
                      <a:pt x="99" y="1151"/>
                      <a:pt x="107" y="1115"/>
                      <a:pt x="134" y="1071"/>
                    </a:cubicBezTo>
                    <a:lnTo>
                      <a:pt x="250" y="1044"/>
                    </a:lnTo>
                    <a:cubicBezTo>
                      <a:pt x="339" y="839"/>
                      <a:pt x="473" y="634"/>
                      <a:pt x="634" y="491"/>
                    </a:cubicBezTo>
                    <a:lnTo>
                      <a:pt x="634" y="304"/>
                    </a:lnTo>
                    <a:cubicBezTo>
                      <a:pt x="670" y="268"/>
                      <a:pt x="714" y="232"/>
                      <a:pt x="750" y="196"/>
                    </a:cubicBezTo>
                    <a:cubicBezTo>
                      <a:pt x="759" y="179"/>
                      <a:pt x="777" y="170"/>
                      <a:pt x="785" y="152"/>
                    </a:cubicBezTo>
                    <a:cubicBezTo>
                      <a:pt x="803" y="134"/>
                      <a:pt x="821" y="125"/>
                      <a:pt x="839" y="107"/>
                    </a:cubicBezTo>
                    <a:cubicBezTo>
                      <a:pt x="866" y="89"/>
                      <a:pt x="884" y="72"/>
                      <a:pt x="910" y="54"/>
                    </a:cubicBezTo>
                    <a:lnTo>
                      <a:pt x="910" y="330"/>
                    </a:lnTo>
                    <a:cubicBezTo>
                      <a:pt x="1080" y="277"/>
                      <a:pt x="1223" y="321"/>
                      <a:pt x="1303" y="428"/>
                    </a:cubicBezTo>
                    <a:lnTo>
                      <a:pt x="1767" y="0"/>
                    </a:lnTo>
                    <a:cubicBezTo>
                      <a:pt x="1794" y="98"/>
                      <a:pt x="1802" y="205"/>
                      <a:pt x="1802" y="286"/>
                    </a:cubicBezTo>
                    <a:lnTo>
                      <a:pt x="1392" y="678"/>
                    </a:lnTo>
                    <a:cubicBezTo>
                      <a:pt x="1392" y="696"/>
                      <a:pt x="1392" y="714"/>
                      <a:pt x="1392" y="741"/>
                    </a:cubicBezTo>
                    <a:cubicBezTo>
                      <a:pt x="1392" y="919"/>
                      <a:pt x="1339" y="1106"/>
                      <a:pt x="1240" y="1285"/>
                    </a:cubicBezTo>
                    <a:lnTo>
                      <a:pt x="1446" y="1490"/>
                    </a:lnTo>
                    <a:cubicBezTo>
                      <a:pt x="1383" y="1597"/>
                      <a:pt x="1303" y="1704"/>
                      <a:pt x="1232" y="1811"/>
                    </a:cubicBezTo>
                    <a:lnTo>
                      <a:pt x="1026" y="1597"/>
                    </a:lnTo>
                    <a:cubicBezTo>
                      <a:pt x="955" y="1677"/>
                      <a:pt x="866" y="1749"/>
                      <a:pt x="785" y="1802"/>
                    </a:cubicBezTo>
                    <a:cubicBezTo>
                      <a:pt x="696" y="1847"/>
                      <a:pt x="616" y="1874"/>
                      <a:pt x="545" y="1883"/>
                    </a:cubicBezTo>
                    <a:lnTo>
                      <a:pt x="250" y="2516"/>
                    </a:lnTo>
                    <a:cubicBezTo>
                      <a:pt x="215" y="2525"/>
                      <a:pt x="188" y="2525"/>
                      <a:pt x="161" y="2525"/>
                    </a:cubicBezTo>
                    <a:cubicBezTo>
                      <a:pt x="125" y="2525"/>
                      <a:pt x="107" y="2525"/>
                      <a:pt x="81" y="2516"/>
                    </a:cubicBezTo>
                    <a:lnTo>
                      <a:pt x="72" y="2516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67"/>
              <p:cNvSpPr/>
              <p:nvPr/>
            </p:nvSpPr>
            <p:spPr>
              <a:xfrm>
                <a:off x="11588674" y="2939676"/>
                <a:ext cx="19580" cy="2362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572" extrusionOk="0">
                    <a:moveTo>
                      <a:pt x="1" y="367"/>
                    </a:moveTo>
                    <a:cubicBezTo>
                      <a:pt x="1" y="242"/>
                      <a:pt x="90" y="99"/>
                      <a:pt x="197" y="36"/>
                    </a:cubicBezTo>
                    <a:cubicBezTo>
                      <a:pt x="250" y="1"/>
                      <a:pt x="295" y="1"/>
                      <a:pt x="331" y="19"/>
                    </a:cubicBezTo>
                    <a:lnTo>
                      <a:pt x="331" y="19"/>
                    </a:lnTo>
                    <a:lnTo>
                      <a:pt x="331" y="19"/>
                    </a:lnTo>
                    <a:lnTo>
                      <a:pt x="473" y="99"/>
                    </a:lnTo>
                    <a:lnTo>
                      <a:pt x="197" y="572"/>
                    </a:lnTo>
                    <a:lnTo>
                      <a:pt x="63" y="491"/>
                    </a:lnTo>
                    <a:cubicBezTo>
                      <a:pt x="63" y="491"/>
                      <a:pt x="63" y="491"/>
                      <a:pt x="63" y="491"/>
                    </a:cubicBezTo>
                    <a:lnTo>
                      <a:pt x="63" y="491"/>
                    </a:lnTo>
                    <a:cubicBezTo>
                      <a:pt x="27" y="474"/>
                      <a:pt x="1" y="429"/>
                      <a:pt x="1" y="367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67"/>
              <p:cNvSpPr/>
              <p:nvPr/>
            </p:nvSpPr>
            <p:spPr>
              <a:xfrm>
                <a:off x="11594210" y="2941907"/>
                <a:ext cx="16234" cy="23256"/>
              </a:xfrm>
              <a:custGeom>
                <a:avLst/>
                <a:gdLst/>
                <a:ahLst/>
                <a:cxnLst/>
                <a:rect l="l" t="t" r="r" b="b"/>
                <a:pathLst>
                  <a:path w="393" h="563" extrusionOk="0">
                    <a:moveTo>
                      <a:pt x="0" y="393"/>
                    </a:moveTo>
                    <a:cubicBezTo>
                      <a:pt x="0" y="509"/>
                      <a:pt x="90" y="562"/>
                      <a:pt x="197" y="500"/>
                    </a:cubicBezTo>
                    <a:cubicBezTo>
                      <a:pt x="304" y="437"/>
                      <a:pt x="393" y="286"/>
                      <a:pt x="393" y="170"/>
                    </a:cubicBezTo>
                    <a:cubicBezTo>
                      <a:pt x="393" y="45"/>
                      <a:pt x="304" y="0"/>
                      <a:pt x="197" y="54"/>
                    </a:cubicBezTo>
                    <a:cubicBezTo>
                      <a:pt x="90" y="116"/>
                      <a:pt x="0" y="268"/>
                      <a:pt x="0" y="393"/>
                    </a:cubicBez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67"/>
              <p:cNvSpPr/>
              <p:nvPr/>
            </p:nvSpPr>
            <p:spPr>
              <a:xfrm>
                <a:off x="10726009" y="3283851"/>
                <a:ext cx="190180" cy="102856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2490" extrusionOk="0">
                    <a:moveTo>
                      <a:pt x="4113" y="2490"/>
                    </a:moveTo>
                    <a:lnTo>
                      <a:pt x="0" y="1"/>
                    </a:lnTo>
                    <a:lnTo>
                      <a:pt x="3952" y="367"/>
                    </a:lnTo>
                    <a:lnTo>
                      <a:pt x="4604" y="1749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67"/>
              <p:cNvSpPr/>
              <p:nvPr/>
            </p:nvSpPr>
            <p:spPr>
              <a:xfrm>
                <a:off x="10701307" y="3289014"/>
                <a:ext cx="176218" cy="212321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5140" extrusionOk="0">
                    <a:moveTo>
                      <a:pt x="1" y="3311"/>
                    </a:moveTo>
                    <a:cubicBezTo>
                      <a:pt x="1" y="2213"/>
                      <a:pt x="786" y="866"/>
                      <a:pt x="1740" y="304"/>
                    </a:cubicBezTo>
                    <a:cubicBezTo>
                      <a:pt x="2222" y="28"/>
                      <a:pt x="2659" y="1"/>
                      <a:pt x="2971" y="179"/>
                    </a:cubicBezTo>
                    <a:lnTo>
                      <a:pt x="2971" y="179"/>
                    </a:lnTo>
                    <a:lnTo>
                      <a:pt x="2980" y="179"/>
                    </a:lnTo>
                    <a:lnTo>
                      <a:pt x="2980" y="179"/>
                    </a:lnTo>
                    <a:lnTo>
                      <a:pt x="4265" y="920"/>
                    </a:lnTo>
                    <a:lnTo>
                      <a:pt x="1740" y="5139"/>
                    </a:lnTo>
                    <a:lnTo>
                      <a:pt x="518" y="4435"/>
                    </a:lnTo>
                    <a:cubicBezTo>
                      <a:pt x="509" y="4435"/>
                      <a:pt x="509" y="4435"/>
                      <a:pt x="509" y="4435"/>
                    </a:cubicBezTo>
                    <a:lnTo>
                      <a:pt x="509" y="4435"/>
                    </a:lnTo>
                    <a:lnTo>
                      <a:pt x="509" y="4435"/>
                    </a:lnTo>
                    <a:cubicBezTo>
                      <a:pt x="197" y="4247"/>
                      <a:pt x="1" y="3864"/>
                      <a:pt x="1" y="331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67"/>
              <p:cNvSpPr/>
              <p:nvPr/>
            </p:nvSpPr>
            <p:spPr>
              <a:xfrm>
                <a:off x="10751784" y="3307437"/>
                <a:ext cx="144163" cy="211205"/>
              </a:xfrm>
              <a:custGeom>
                <a:avLst/>
                <a:gdLst/>
                <a:ahLst/>
                <a:cxnLst/>
                <a:rect l="l" t="t" r="r" b="b"/>
                <a:pathLst>
                  <a:path w="3490" h="5113" extrusionOk="0">
                    <a:moveTo>
                      <a:pt x="1" y="3569"/>
                    </a:moveTo>
                    <a:cubicBezTo>
                      <a:pt x="1" y="4667"/>
                      <a:pt x="786" y="5113"/>
                      <a:pt x="1749" y="4560"/>
                    </a:cubicBezTo>
                    <a:cubicBezTo>
                      <a:pt x="2713" y="4006"/>
                      <a:pt x="3489" y="2659"/>
                      <a:pt x="3489" y="1553"/>
                    </a:cubicBezTo>
                    <a:cubicBezTo>
                      <a:pt x="3489" y="447"/>
                      <a:pt x="2713" y="1"/>
                      <a:pt x="1749" y="554"/>
                    </a:cubicBezTo>
                    <a:cubicBezTo>
                      <a:pt x="786" y="1116"/>
                      <a:pt x="1" y="2463"/>
                      <a:pt x="1" y="3569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67"/>
              <p:cNvSpPr/>
              <p:nvPr/>
            </p:nvSpPr>
            <p:spPr>
              <a:xfrm>
                <a:off x="10781650" y="3354239"/>
                <a:ext cx="84433" cy="117602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2847" extrusionOk="0">
                    <a:moveTo>
                      <a:pt x="1" y="2231"/>
                    </a:moveTo>
                    <a:cubicBezTo>
                      <a:pt x="1" y="2347"/>
                      <a:pt x="9" y="2561"/>
                      <a:pt x="117" y="2704"/>
                    </a:cubicBezTo>
                    <a:cubicBezTo>
                      <a:pt x="125" y="2722"/>
                      <a:pt x="143" y="2740"/>
                      <a:pt x="161" y="2757"/>
                    </a:cubicBezTo>
                    <a:lnTo>
                      <a:pt x="170" y="2757"/>
                    </a:lnTo>
                    <a:cubicBezTo>
                      <a:pt x="188" y="2784"/>
                      <a:pt x="215" y="2802"/>
                      <a:pt x="250" y="2820"/>
                    </a:cubicBezTo>
                    <a:cubicBezTo>
                      <a:pt x="295" y="2838"/>
                      <a:pt x="340" y="2847"/>
                      <a:pt x="402" y="2847"/>
                    </a:cubicBezTo>
                    <a:cubicBezTo>
                      <a:pt x="429" y="2847"/>
                      <a:pt x="456" y="2838"/>
                      <a:pt x="491" y="2838"/>
                    </a:cubicBezTo>
                    <a:cubicBezTo>
                      <a:pt x="598" y="2820"/>
                      <a:pt x="714" y="2775"/>
                      <a:pt x="839" y="2704"/>
                    </a:cubicBezTo>
                    <a:cubicBezTo>
                      <a:pt x="1062" y="2570"/>
                      <a:pt x="1285" y="2365"/>
                      <a:pt x="1473" y="2124"/>
                    </a:cubicBezTo>
                    <a:cubicBezTo>
                      <a:pt x="1553" y="2026"/>
                      <a:pt x="1624" y="1919"/>
                      <a:pt x="1687" y="1803"/>
                    </a:cubicBezTo>
                    <a:cubicBezTo>
                      <a:pt x="1910" y="1428"/>
                      <a:pt x="2043" y="1000"/>
                      <a:pt x="2043" y="625"/>
                    </a:cubicBezTo>
                    <a:lnTo>
                      <a:pt x="2043" y="608"/>
                    </a:lnTo>
                    <a:cubicBezTo>
                      <a:pt x="2043" y="527"/>
                      <a:pt x="2035" y="420"/>
                      <a:pt x="2008" y="313"/>
                    </a:cubicBezTo>
                    <a:cubicBezTo>
                      <a:pt x="1963" y="153"/>
                      <a:pt x="1865" y="1"/>
                      <a:pt x="1651" y="1"/>
                    </a:cubicBezTo>
                    <a:cubicBezTo>
                      <a:pt x="1517" y="1"/>
                      <a:pt x="1374" y="54"/>
                      <a:pt x="1205" y="153"/>
                    </a:cubicBezTo>
                    <a:cubicBezTo>
                      <a:pt x="1187" y="161"/>
                      <a:pt x="1169" y="170"/>
                      <a:pt x="1151" y="179"/>
                    </a:cubicBezTo>
                    <a:cubicBezTo>
                      <a:pt x="1151" y="179"/>
                      <a:pt x="1142" y="179"/>
                      <a:pt x="1142" y="188"/>
                    </a:cubicBezTo>
                    <a:cubicBezTo>
                      <a:pt x="1098" y="215"/>
                      <a:pt x="1044" y="251"/>
                      <a:pt x="1000" y="286"/>
                    </a:cubicBezTo>
                    <a:cubicBezTo>
                      <a:pt x="973" y="313"/>
                      <a:pt x="955" y="331"/>
                      <a:pt x="928" y="349"/>
                    </a:cubicBezTo>
                    <a:cubicBezTo>
                      <a:pt x="910" y="367"/>
                      <a:pt x="893" y="376"/>
                      <a:pt x="875" y="393"/>
                    </a:cubicBezTo>
                    <a:cubicBezTo>
                      <a:pt x="866" y="402"/>
                      <a:pt x="848" y="420"/>
                      <a:pt x="839" y="429"/>
                    </a:cubicBezTo>
                    <a:cubicBezTo>
                      <a:pt x="803" y="465"/>
                      <a:pt x="768" y="509"/>
                      <a:pt x="732" y="545"/>
                    </a:cubicBezTo>
                    <a:cubicBezTo>
                      <a:pt x="527" y="759"/>
                      <a:pt x="348" y="1036"/>
                      <a:pt x="224" y="1312"/>
                    </a:cubicBezTo>
                    <a:cubicBezTo>
                      <a:pt x="206" y="1348"/>
                      <a:pt x="188" y="1393"/>
                      <a:pt x="170" y="1428"/>
                    </a:cubicBezTo>
                    <a:cubicBezTo>
                      <a:pt x="143" y="1491"/>
                      <a:pt x="117" y="1562"/>
                      <a:pt x="99" y="1633"/>
                    </a:cubicBezTo>
                    <a:lnTo>
                      <a:pt x="99" y="1642"/>
                    </a:lnTo>
                    <a:cubicBezTo>
                      <a:pt x="90" y="1651"/>
                      <a:pt x="90" y="1660"/>
                      <a:pt x="90" y="1669"/>
                    </a:cubicBezTo>
                    <a:cubicBezTo>
                      <a:pt x="81" y="1705"/>
                      <a:pt x="72" y="1740"/>
                      <a:pt x="63" y="1785"/>
                    </a:cubicBezTo>
                    <a:cubicBezTo>
                      <a:pt x="36" y="1856"/>
                      <a:pt x="27" y="1937"/>
                      <a:pt x="18" y="2008"/>
                    </a:cubicBezTo>
                    <a:cubicBezTo>
                      <a:pt x="9" y="2088"/>
                      <a:pt x="1" y="2160"/>
                      <a:pt x="1" y="223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67"/>
              <p:cNvSpPr/>
              <p:nvPr/>
            </p:nvSpPr>
            <p:spPr>
              <a:xfrm>
                <a:off x="10786070" y="3354982"/>
                <a:ext cx="80013" cy="116859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2829" extrusionOk="0">
                    <a:moveTo>
                      <a:pt x="81" y="2677"/>
                    </a:moveTo>
                    <a:cubicBezTo>
                      <a:pt x="206" y="2677"/>
                      <a:pt x="357" y="2624"/>
                      <a:pt x="518" y="2534"/>
                    </a:cubicBezTo>
                    <a:cubicBezTo>
                      <a:pt x="1178" y="2151"/>
                      <a:pt x="1731" y="1205"/>
                      <a:pt x="1731" y="447"/>
                    </a:cubicBezTo>
                    <a:cubicBezTo>
                      <a:pt x="1731" y="340"/>
                      <a:pt x="1713" y="135"/>
                      <a:pt x="1624" y="1"/>
                    </a:cubicBezTo>
                    <a:cubicBezTo>
                      <a:pt x="1910" y="54"/>
                      <a:pt x="1936" y="438"/>
                      <a:pt x="1936" y="607"/>
                    </a:cubicBezTo>
                    <a:cubicBezTo>
                      <a:pt x="1936" y="1357"/>
                      <a:pt x="1383" y="2311"/>
                      <a:pt x="732" y="2686"/>
                    </a:cubicBezTo>
                    <a:cubicBezTo>
                      <a:pt x="572" y="2784"/>
                      <a:pt x="420" y="2829"/>
                      <a:pt x="295" y="2829"/>
                    </a:cubicBezTo>
                    <a:cubicBezTo>
                      <a:pt x="143" y="2829"/>
                      <a:pt x="54" y="2757"/>
                      <a:pt x="1" y="2668"/>
                    </a:cubicBezTo>
                    <a:cubicBezTo>
                      <a:pt x="18" y="2668"/>
                      <a:pt x="45" y="2677"/>
                      <a:pt x="81" y="2677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67"/>
              <p:cNvSpPr/>
              <p:nvPr/>
            </p:nvSpPr>
            <p:spPr>
              <a:xfrm>
                <a:off x="10785326" y="3363822"/>
                <a:ext cx="74477" cy="104715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2535" extrusionOk="0">
                    <a:moveTo>
                      <a:pt x="28" y="2472"/>
                    </a:moveTo>
                    <a:lnTo>
                      <a:pt x="322" y="1830"/>
                    </a:lnTo>
                    <a:cubicBezTo>
                      <a:pt x="233" y="1767"/>
                      <a:pt x="170" y="1633"/>
                      <a:pt x="170" y="1455"/>
                    </a:cubicBezTo>
                    <a:cubicBezTo>
                      <a:pt x="170" y="1437"/>
                      <a:pt x="170" y="1419"/>
                      <a:pt x="170" y="1401"/>
                    </a:cubicBezTo>
                    <a:lnTo>
                      <a:pt x="1" y="1437"/>
                    </a:lnTo>
                    <a:cubicBezTo>
                      <a:pt x="1" y="1428"/>
                      <a:pt x="1" y="1419"/>
                      <a:pt x="10" y="1410"/>
                    </a:cubicBezTo>
                    <a:lnTo>
                      <a:pt x="10" y="1401"/>
                    </a:lnTo>
                    <a:cubicBezTo>
                      <a:pt x="28" y="1330"/>
                      <a:pt x="54" y="1259"/>
                      <a:pt x="81" y="1196"/>
                    </a:cubicBezTo>
                    <a:cubicBezTo>
                      <a:pt x="99" y="1161"/>
                      <a:pt x="117" y="1116"/>
                      <a:pt x="135" y="1080"/>
                    </a:cubicBezTo>
                    <a:lnTo>
                      <a:pt x="251" y="1054"/>
                    </a:lnTo>
                    <a:cubicBezTo>
                      <a:pt x="340" y="839"/>
                      <a:pt x="474" y="643"/>
                      <a:pt x="643" y="500"/>
                    </a:cubicBezTo>
                    <a:lnTo>
                      <a:pt x="643" y="313"/>
                    </a:lnTo>
                    <a:cubicBezTo>
                      <a:pt x="679" y="277"/>
                      <a:pt x="714" y="233"/>
                      <a:pt x="750" y="197"/>
                    </a:cubicBezTo>
                    <a:cubicBezTo>
                      <a:pt x="759" y="188"/>
                      <a:pt x="777" y="170"/>
                      <a:pt x="786" y="161"/>
                    </a:cubicBezTo>
                    <a:cubicBezTo>
                      <a:pt x="804" y="144"/>
                      <a:pt x="821" y="135"/>
                      <a:pt x="839" y="117"/>
                    </a:cubicBezTo>
                    <a:cubicBezTo>
                      <a:pt x="866" y="99"/>
                      <a:pt x="884" y="81"/>
                      <a:pt x="911" y="54"/>
                    </a:cubicBezTo>
                    <a:lnTo>
                      <a:pt x="911" y="340"/>
                    </a:lnTo>
                    <a:cubicBezTo>
                      <a:pt x="1080" y="277"/>
                      <a:pt x="1223" y="322"/>
                      <a:pt x="1303" y="438"/>
                    </a:cubicBezTo>
                    <a:lnTo>
                      <a:pt x="1767" y="1"/>
                    </a:lnTo>
                    <a:cubicBezTo>
                      <a:pt x="1794" y="108"/>
                      <a:pt x="1803" y="215"/>
                      <a:pt x="1803" y="295"/>
                    </a:cubicBezTo>
                    <a:lnTo>
                      <a:pt x="1392" y="688"/>
                    </a:lnTo>
                    <a:cubicBezTo>
                      <a:pt x="1392" y="706"/>
                      <a:pt x="1392" y="723"/>
                      <a:pt x="1392" y="750"/>
                    </a:cubicBezTo>
                    <a:cubicBezTo>
                      <a:pt x="1392" y="920"/>
                      <a:pt x="1339" y="1116"/>
                      <a:pt x="1250" y="1294"/>
                    </a:cubicBezTo>
                    <a:lnTo>
                      <a:pt x="1446" y="1491"/>
                    </a:lnTo>
                    <a:cubicBezTo>
                      <a:pt x="1384" y="1607"/>
                      <a:pt x="1312" y="1714"/>
                      <a:pt x="1232" y="1812"/>
                    </a:cubicBezTo>
                    <a:lnTo>
                      <a:pt x="1027" y="1607"/>
                    </a:lnTo>
                    <a:cubicBezTo>
                      <a:pt x="955" y="1687"/>
                      <a:pt x="875" y="1758"/>
                      <a:pt x="786" y="1803"/>
                    </a:cubicBezTo>
                    <a:cubicBezTo>
                      <a:pt x="697" y="1856"/>
                      <a:pt x="616" y="1883"/>
                      <a:pt x="545" y="1892"/>
                    </a:cubicBezTo>
                    <a:lnTo>
                      <a:pt x="251" y="2525"/>
                    </a:lnTo>
                    <a:cubicBezTo>
                      <a:pt x="215" y="2525"/>
                      <a:pt x="188" y="2534"/>
                      <a:pt x="161" y="2534"/>
                    </a:cubicBezTo>
                    <a:cubicBezTo>
                      <a:pt x="135" y="2534"/>
                      <a:pt x="108" y="2525"/>
                      <a:pt x="81" y="2525"/>
                    </a:cubicBezTo>
                    <a:lnTo>
                      <a:pt x="72" y="252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67"/>
              <p:cNvSpPr/>
              <p:nvPr/>
            </p:nvSpPr>
            <p:spPr>
              <a:xfrm>
                <a:off x="10808169" y="3398851"/>
                <a:ext cx="19208" cy="23256"/>
              </a:xfrm>
              <a:custGeom>
                <a:avLst/>
                <a:gdLst/>
                <a:ahLst/>
                <a:cxnLst/>
                <a:rect l="l" t="t" r="r" b="b"/>
                <a:pathLst>
                  <a:path w="465" h="563" extrusionOk="0">
                    <a:moveTo>
                      <a:pt x="1" y="366"/>
                    </a:moveTo>
                    <a:cubicBezTo>
                      <a:pt x="1" y="241"/>
                      <a:pt x="81" y="90"/>
                      <a:pt x="188" y="27"/>
                    </a:cubicBezTo>
                    <a:cubicBezTo>
                      <a:pt x="242" y="0"/>
                      <a:pt x="286" y="0"/>
                      <a:pt x="322" y="18"/>
                    </a:cubicBezTo>
                    <a:lnTo>
                      <a:pt x="322" y="18"/>
                    </a:lnTo>
                    <a:lnTo>
                      <a:pt x="322" y="18"/>
                    </a:lnTo>
                    <a:lnTo>
                      <a:pt x="465" y="98"/>
                    </a:lnTo>
                    <a:lnTo>
                      <a:pt x="188" y="562"/>
                    </a:lnTo>
                    <a:lnTo>
                      <a:pt x="54" y="482"/>
                    </a:lnTo>
                    <a:lnTo>
                      <a:pt x="54" y="482"/>
                    </a:lnTo>
                    <a:lnTo>
                      <a:pt x="54" y="482"/>
                    </a:lnTo>
                    <a:lnTo>
                      <a:pt x="54" y="482"/>
                    </a:lnTo>
                    <a:cubicBezTo>
                      <a:pt x="19" y="464"/>
                      <a:pt x="1" y="420"/>
                      <a:pt x="1" y="366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67"/>
              <p:cNvSpPr/>
              <p:nvPr/>
            </p:nvSpPr>
            <p:spPr>
              <a:xfrm>
                <a:off x="10813704" y="3400668"/>
                <a:ext cx="15903" cy="23256"/>
              </a:xfrm>
              <a:custGeom>
                <a:avLst/>
                <a:gdLst/>
                <a:ahLst/>
                <a:cxnLst/>
                <a:rect l="l" t="t" r="r" b="b"/>
                <a:pathLst>
                  <a:path w="385" h="563" extrusionOk="0">
                    <a:moveTo>
                      <a:pt x="1" y="393"/>
                    </a:moveTo>
                    <a:cubicBezTo>
                      <a:pt x="1" y="518"/>
                      <a:pt x="81" y="563"/>
                      <a:pt x="188" y="509"/>
                    </a:cubicBezTo>
                    <a:cubicBezTo>
                      <a:pt x="295" y="447"/>
                      <a:pt x="384" y="295"/>
                      <a:pt x="384" y="170"/>
                    </a:cubicBezTo>
                    <a:cubicBezTo>
                      <a:pt x="384" y="54"/>
                      <a:pt x="295" y="1"/>
                      <a:pt x="188" y="63"/>
                    </a:cubicBezTo>
                    <a:cubicBezTo>
                      <a:pt x="81" y="126"/>
                      <a:pt x="1" y="277"/>
                      <a:pt x="1" y="393"/>
                    </a:cubicBez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67"/>
              <p:cNvSpPr/>
              <p:nvPr/>
            </p:nvSpPr>
            <p:spPr>
              <a:xfrm>
                <a:off x="10562018" y="2567124"/>
                <a:ext cx="1236003" cy="1007531"/>
              </a:xfrm>
              <a:custGeom>
                <a:avLst/>
                <a:gdLst/>
                <a:ahLst/>
                <a:cxnLst/>
                <a:rect l="l" t="t" r="r" b="b"/>
                <a:pathLst>
                  <a:path w="29922" h="24391" extrusionOk="0">
                    <a:moveTo>
                      <a:pt x="1" y="19484"/>
                    </a:moveTo>
                    <a:lnTo>
                      <a:pt x="1" y="24391"/>
                    </a:lnTo>
                    <a:lnTo>
                      <a:pt x="4479" y="21920"/>
                    </a:lnTo>
                    <a:lnTo>
                      <a:pt x="4631" y="21821"/>
                    </a:lnTo>
                    <a:cubicBezTo>
                      <a:pt x="4595" y="21679"/>
                      <a:pt x="4577" y="21518"/>
                      <a:pt x="4577" y="21331"/>
                    </a:cubicBezTo>
                    <a:cubicBezTo>
                      <a:pt x="4577" y="20207"/>
                      <a:pt x="5371" y="18824"/>
                      <a:pt x="6352" y="18262"/>
                    </a:cubicBezTo>
                    <a:cubicBezTo>
                      <a:pt x="7289" y="17727"/>
                      <a:pt x="8056" y="18101"/>
                      <a:pt x="8128" y="19109"/>
                    </a:cubicBezTo>
                    <a:cubicBezTo>
                      <a:pt x="8137" y="19163"/>
                      <a:pt x="8137" y="19216"/>
                      <a:pt x="8137" y="19270"/>
                    </a:cubicBezTo>
                    <a:lnTo>
                      <a:pt x="8137" y="19279"/>
                    </a:lnTo>
                    <a:cubicBezTo>
                      <a:pt x="8137" y="19332"/>
                      <a:pt x="8137" y="19377"/>
                      <a:pt x="8128" y="19431"/>
                    </a:cubicBezTo>
                    <a:cubicBezTo>
                      <a:pt x="8128" y="19448"/>
                      <a:pt x="8128" y="19466"/>
                      <a:pt x="8128" y="19484"/>
                    </a:cubicBezTo>
                    <a:cubicBezTo>
                      <a:pt x="8119" y="19547"/>
                      <a:pt x="8119" y="19609"/>
                      <a:pt x="8110" y="19663"/>
                    </a:cubicBezTo>
                    <a:cubicBezTo>
                      <a:pt x="8101" y="19725"/>
                      <a:pt x="8092" y="19770"/>
                      <a:pt x="8083" y="19832"/>
                    </a:cubicBezTo>
                    <a:lnTo>
                      <a:pt x="8092" y="19823"/>
                    </a:lnTo>
                    <a:lnTo>
                      <a:pt x="17040" y="14435"/>
                    </a:lnTo>
                    <a:lnTo>
                      <a:pt x="23499" y="10545"/>
                    </a:lnTo>
                    <a:cubicBezTo>
                      <a:pt x="23490" y="10474"/>
                      <a:pt x="23490" y="10394"/>
                      <a:pt x="23490" y="10313"/>
                    </a:cubicBezTo>
                    <a:lnTo>
                      <a:pt x="23490" y="10295"/>
                    </a:lnTo>
                    <a:cubicBezTo>
                      <a:pt x="23490" y="10251"/>
                      <a:pt x="23490" y="10215"/>
                      <a:pt x="23490" y="10171"/>
                    </a:cubicBezTo>
                    <a:cubicBezTo>
                      <a:pt x="23490" y="10153"/>
                      <a:pt x="23490" y="10144"/>
                      <a:pt x="23499" y="10126"/>
                    </a:cubicBezTo>
                    <a:cubicBezTo>
                      <a:pt x="23499" y="10117"/>
                      <a:pt x="23499" y="10099"/>
                      <a:pt x="23499" y="10090"/>
                    </a:cubicBezTo>
                    <a:cubicBezTo>
                      <a:pt x="23508" y="10028"/>
                      <a:pt x="23508" y="9974"/>
                      <a:pt x="23525" y="9912"/>
                    </a:cubicBezTo>
                    <a:lnTo>
                      <a:pt x="23525" y="9903"/>
                    </a:lnTo>
                    <a:cubicBezTo>
                      <a:pt x="23534" y="9841"/>
                      <a:pt x="23543" y="9778"/>
                      <a:pt x="23552" y="9716"/>
                    </a:cubicBezTo>
                    <a:cubicBezTo>
                      <a:pt x="23766" y="8743"/>
                      <a:pt x="24453" y="7708"/>
                      <a:pt x="25274" y="7244"/>
                    </a:cubicBezTo>
                    <a:cubicBezTo>
                      <a:pt x="26112" y="6763"/>
                      <a:pt x="26817" y="7021"/>
                      <a:pt x="27005" y="7807"/>
                    </a:cubicBezTo>
                    <a:cubicBezTo>
                      <a:pt x="27014" y="7851"/>
                      <a:pt x="27022" y="7905"/>
                      <a:pt x="27031" y="7958"/>
                    </a:cubicBezTo>
                    <a:cubicBezTo>
                      <a:pt x="27040" y="8021"/>
                      <a:pt x="27049" y="8092"/>
                      <a:pt x="27049" y="8163"/>
                    </a:cubicBezTo>
                    <a:cubicBezTo>
                      <a:pt x="27049" y="8199"/>
                      <a:pt x="27049" y="8226"/>
                      <a:pt x="27049" y="8253"/>
                    </a:cubicBezTo>
                    <a:cubicBezTo>
                      <a:pt x="27049" y="8333"/>
                      <a:pt x="27049" y="8422"/>
                      <a:pt x="27040" y="8502"/>
                    </a:cubicBezTo>
                    <a:lnTo>
                      <a:pt x="29110" y="7307"/>
                    </a:lnTo>
                    <a:lnTo>
                      <a:pt x="29922" y="6843"/>
                    </a:lnTo>
                    <a:lnTo>
                      <a:pt x="29922" y="1963"/>
                    </a:lnTo>
                    <a:lnTo>
                      <a:pt x="25898" y="2820"/>
                    </a:lnTo>
                    <a:lnTo>
                      <a:pt x="24864" y="1"/>
                    </a:lnTo>
                    <a:lnTo>
                      <a:pt x="11562" y="8083"/>
                    </a:lnTo>
                    <a:lnTo>
                      <a:pt x="9983" y="12419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67"/>
              <p:cNvSpPr/>
              <p:nvPr/>
            </p:nvSpPr>
            <p:spPr>
              <a:xfrm>
                <a:off x="10987279" y="2716740"/>
                <a:ext cx="633492" cy="562360"/>
              </a:xfrm>
              <a:custGeom>
                <a:avLst/>
                <a:gdLst/>
                <a:ahLst/>
                <a:cxnLst/>
                <a:rect l="l" t="t" r="r" b="b"/>
                <a:pathLst>
                  <a:path w="15336" h="13614" extrusionOk="0">
                    <a:moveTo>
                      <a:pt x="0" y="9261"/>
                    </a:moveTo>
                    <a:lnTo>
                      <a:pt x="0" y="13614"/>
                    </a:lnTo>
                    <a:lnTo>
                      <a:pt x="170" y="13516"/>
                    </a:lnTo>
                    <a:lnTo>
                      <a:pt x="12900" y="5764"/>
                    </a:lnTo>
                    <a:cubicBezTo>
                      <a:pt x="12900" y="5746"/>
                      <a:pt x="12900" y="5737"/>
                      <a:pt x="12900" y="5719"/>
                    </a:cubicBezTo>
                    <a:cubicBezTo>
                      <a:pt x="12900" y="4595"/>
                      <a:pt x="13694" y="3212"/>
                      <a:pt x="14685" y="2650"/>
                    </a:cubicBezTo>
                    <a:cubicBezTo>
                      <a:pt x="14916" y="2516"/>
                      <a:pt x="15131" y="2436"/>
                      <a:pt x="15336" y="2409"/>
                    </a:cubicBezTo>
                    <a:lnTo>
                      <a:pt x="15336" y="1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67"/>
              <p:cNvSpPr/>
              <p:nvPr/>
            </p:nvSpPr>
            <p:spPr>
              <a:xfrm>
                <a:off x="10994259" y="2718227"/>
                <a:ext cx="619530" cy="548729"/>
              </a:xfrm>
              <a:custGeom>
                <a:avLst/>
                <a:gdLst/>
                <a:ahLst/>
                <a:cxnLst/>
                <a:rect l="l" t="t" r="r" b="b"/>
                <a:pathLst>
                  <a:path w="14998" h="13284" extrusionOk="0">
                    <a:moveTo>
                      <a:pt x="12562" y="5629"/>
                    </a:moveTo>
                    <a:cubicBezTo>
                      <a:pt x="12589" y="4461"/>
                      <a:pt x="13418" y="3051"/>
                      <a:pt x="14426" y="2462"/>
                    </a:cubicBezTo>
                    <a:cubicBezTo>
                      <a:pt x="14623" y="2355"/>
                      <a:pt x="14810" y="2275"/>
                      <a:pt x="14997" y="2230"/>
                    </a:cubicBezTo>
                    <a:lnTo>
                      <a:pt x="14997" y="0"/>
                    </a:lnTo>
                    <a:lnTo>
                      <a:pt x="1" y="9010"/>
                    </a:lnTo>
                    <a:lnTo>
                      <a:pt x="1" y="13284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67"/>
              <p:cNvSpPr/>
              <p:nvPr/>
            </p:nvSpPr>
            <p:spPr>
              <a:xfrm>
                <a:off x="10562018" y="2653002"/>
                <a:ext cx="1236003" cy="724120"/>
              </a:xfrm>
              <a:custGeom>
                <a:avLst/>
                <a:gdLst/>
                <a:ahLst/>
                <a:cxnLst/>
                <a:rect l="l" t="t" r="r" b="b"/>
                <a:pathLst>
                  <a:path w="29922" h="17530" extrusionOk="0">
                    <a:moveTo>
                      <a:pt x="1" y="17530"/>
                    </a:moveTo>
                    <a:lnTo>
                      <a:pt x="29922" y="0"/>
                    </a:lnTo>
                    <a:lnTo>
                      <a:pt x="25907" y="857"/>
                    </a:lnTo>
                    <a:lnTo>
                      <a:pt x="10295" y="10250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67"/>
              <p:cNvSpPr/>
              <p:nvPr/>
            </p:nvSpPr>
            <p:spPr>
              <a:xfrm>
                <a:off x="10562018" y="2648211"/>
                <a:ext cx="1236003" cy="723790"/>
              </a:xfrm>
              <a:custGeom>
                <a:avLst/>
                <a:gdLst/>
                <a:ahLst/>
                <a:cxnLst/>
                <a:rect l="l" t="t" r="r" b="b"/>
                <a:pathLst>
                  <a:path w="29922" h="17522" extrusionOk="0">
                    <a:moveTo>
                      <a:pt x="1" y="17521"/>
                    </a:moveTo>
                    <a:lnTo>
                      <a:pt x="29922" y="0"/>
                    </a:lnTo>
                    <a:lnTo>
                      <a:pt x="25907" y="857"/>
                    </a:lnTo>
                    <a:lnTo>
                      <a:pt x="10295" y="10242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67"/>
              <p:cNvSpPr/>
              <p:nvPr/>
            </p:nvSpPr>
            <p:spPr>
              <a:xfrm>
                <a:off x="10987279" y="2591082"/>
                <a:ext cx="633492" cy="480200"/>
              </a:xfrm>
              <a:custGeom>
                <a:avLst/>
                <a:gdLst/>
                <a:ahLst/>
                <a:cxnLst/>
                <a:rect l="l" t="t" r="r" b="b"/>
                <a:pathLst>
                  <a:path w="15336" h="11625" extrusionOk="0">
                    <a:moveTo>
                      <a:pt x="15336" y="2365"/>
                    </a:moveTo>
                    <a:lnTo>
                      <a:pt x="14390" y="1"/>
                    </a:lnTo>
                    <a:lnTo>
                      <a:pt x="1419" y="7887"/>
                    </a:lnTo>
                    <a:lnTo>
                      <a:pt x="0" y="1162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67"/>
              <p:cNvSpPr/>
              <p:nvPr/>
            </p:nvSpPr>
            <p:spPr>
              <a:xfrm>
                <a:off x="11000910" y="2601038"/>
                <a:ext cx="611392" cy="454383"/>
              </a:xfrm>
              <a:custGeom>
                <a:avLst/>
                <a:gdLst/>
                <a:ahLst/>
                <a:cxnLst/>
                <a:rect l="l" t="t" r="r" b="b"/>
                <a:pathLst>
                  <a:path w="14801" h="11000" extrusionOk="0">
                    <a:moveTo>
                      <a:pt x="1" y="11000"/>
                    </a:moveTo>
                    <a:lnTo>
                      <a:pt x="2704" y="9367"/>
                    </a:lnTo>
                    <a:lnTo>
                      <a:pt x="9082" y="5514"/>
                    </a:lnTo>
                    <a:lnTo>
                      <a:pt x="12624" y="3364"/>
                    </a:lnTo>
                    <a:lnTo>
                      <a:pt x="14783" y="2061"/>
                    </a:lnTo>
                    <a:lnTo>
                      <a:pt x="14801" y="2052"/>
                    </a:lnTo>
                    <a:lnTo>
                      <a:pt x="13971" y="0"/>
                    </a:lnTo>
                    <a:lnTo>
                      <a:pt x="10242" y="2266"/>
                    </a:lnTo>
                    <a:lnTo>
                      <a:pt x="6709" y="4425"/>
                    </a:lnTo>
                    <a:lnTo>
                      <a:pt x="1223" y="7762"/>
                    </a:lnTo>
                    <a:lnTo>
                      <a:pt x="928" y="854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67"/>
              <p:cNvSpPr/>
              <p:nvPr/>
            </p:nvSpPr>
            <p:spPr>
              <a:xfrm>
                <a:off x="11039243" y="2783823"/>
                <a:ext cx="336863" cy="204183"/>
              </a:xfrm>
              <a:custGeom>
                <a:avLst/>
                <a:gdLst/>
                <a:ahLst/>
                <a:cxnLst/>
                <a:rect l="l" t="t" r="r" b="b"/>
                <a:pathLst>
                  <a:path w="8155" h="4943" extrusionOk="0">
                    <a:moveTo>
                      <a:pt x="0" y="4122"/>
                    </a:moveTo>
                    <a:lnTo>
                      <a:pt x="1776" y="4942"/>
                    </a:lnTo>
                    <a:lnTo>
                      <a:pt x="8154" y="1089"/>
                    </a:lnTo>
                    <a:lnTo>
                      <a:pt x="5781" y="0"/>
                    </a:lnTo>
                    <a:lnTo>
                      <a:pt x="295" y="333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67"/>
              <p:cNvSpPr/>
              <p:nvPr/>
            </p:nvSpPr>
            <p:spPr>
              <a:xfrm>
                <a:off x="11522706" y="2601038"/>
                <a:ext cx="89224" cy="85176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2062" extrusionOk="0">
                    <a:moveTo>
                      <a:pt x="1" y="821"/>
                    </a:moveTo>
                    <a:lnTo>
                      <a:pt x="2151" y="2061"/>
                    </a:lnTo>
                    <a:lnTo>
                      <a:pt x="2160" y="2052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67"/>
              <p:cNvSpPr/>
              <p:nvPr/>
            </p:nvSpPr>
            <p:spPr>
              <a:xfrm>
                <a:off x="11423940" y="2601038"/>
                <a:ext cx="188362" cy="138958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3364" extrusionOk="0">
                    <a:moveTo>
                      <a:pt x="1" y="2266"/>
                    </a:moveTo>
                    <a:lnTo>
                      <a:pt x="2383" y="3364"/>
                    </a:lnTo>
                    <a:lnTo>
                      <a:pt x="4542" y="2061"/>
                    </a:lnTo>
                    <a:lnTo>
                      <a:pt x="4560" y="2052"/>
                    </a:lnTo>
                    <a:lnTo>
                      <a:pt x="373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67"/>
              <p:cNvSpPr/>
              <p:nvPr/>
            </p:nvSpPr>
            <p:spPr>
              <a:xfrm>
                <a:off x="10169927" y="3148982"/>
                <a:ext cx="392132" cy="424930"/>
              </a:xfrm>
              <a:custGeom>
                <a:avLst/>
                <a:gdLst/>
                <a:ahLst/>
                <a:cxnLst/>
                <a:rect l="l" t="t" r="r" b="b"/>
                <a:pathLst>
                  <a:path w="9493" h="10287" extrusionOk="0">
                    <a:moveTo>
                      <a:pt x="9493" y="10287"/>
                    </a:moveTo>
                    <a:lnTo>
                      <a:pt x="1" y="4881"/>
                    </a:lnTo>
                    <a:lnTo>
                      <a:pt x="1" y="1"/>
                    </a:lnTo>
                    <a:lnTo>
                      <a:pt x="9493" y="5398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67"/>
              <p:cNvSpPr/>
              <p:nvPr/>
            </p:nvSpPr>
            <p:spPr>
              <a:xfrm>
                <a:off x="10169927" y="2857144"/>
                <a:ext cx="804505" cy="514857"/>
              </a:xfrm>
              <a:custGeom>
                <a:avLst/>
                <a:gdLst/>
                <a:ahLst/>
                <a:cxnLst/>
                <a:rect l="l" t="t" r="r" b="b"/>
                <a:pathLst>
                  <a:path w="19476" h="12464" extrusionOk="0">
                    <a:moveTo>
                      <a:pt x="9493" y="12463"/>
                    </a:moveTo>
                    <a:lnTo>
                      <a:pt x="1" y="7066"/>
                    </a:lnTo>
                    <a:lnTo>
                      <a:pt x="9983" y="0"/>
                    </a:lnTo>
                    <a:lnTo>
                      <a:pt x="19475" y="5398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67"/>
              <p:cNvSpPr/>
              <p:nvPr/>
            </p:nvSpPr>
            <p:spPr>
              <a:xfrm>
                <a:off x="10647524" y="2343816"/>
                <a:ext cx="941563" cy="556866"/>
              </a:xfrm>
              <a:custGeom>
                <a:avLst/>
                <a:gdLst/>
                <a:ahLst/>
                <a:cxnLst/>
                <a:rect l="l" t="t" r="r" b="b"/>
                <a:pathLst>
                  <a:path w="22794" h="13481" extrusionOk="0">
                    <a:moveTo>
                      <a:pt x="9492" y="13480"/>
                    </a:moveTo>
                    <a:lnTo>
                      <a:pt x="22794" y="5407"/>
                    </a:lnTo>
                    <a:lnTo>
                      <a:pt x="13293" y="1"/>
                    </a:lnTo>
                    <a:lnTo>
                      <a:pt x="0" y="8083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67"/>
              <p:cNvSpPr/>
              <p:nvPr/>
            </p:nvSpPr>
            <p:spPr>
              <a:xfrm>
                <a:off x="10647524" y="2343816"/>
                <a:ext cx="941563" cy="333889"/>
              </a:xfrm>
              <a:custGeom>
                <a:avLst/>
                <a:gdLst/>
                <a:ahLst/>
                <a:cxnLst/>
                <a:rect l="l" t="t" r="r" b="b"/>
                <a:pathLst>
                  <a:path w="22794" h="8083" extrusionOk="0">
                    <a:moveTo>
                      <a:pt x="22794" y="5407"/>
                    </a:moveTo>
                    <a:lnTo>
                      <a:pt x="0" y="8083"/>
                    </a:lnTo>
                    <a:lnTo>
                      <a:pt x="1329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67"/>
              <p:cNvSpPr/>
              <p:nvPr/>
            </p:nvSpPr>
            <p:spPr>
              <a:xfrm>
                <a:off x="10799701" y="2655935"/>
                <a:ext cx="634979" cy="245119"/>
              </a:xfrm>
              <a:custGeom>
                <a:avLst/>
                <a:gdLst/>
                <a:ahLst/>
                <a:cxnLst/>
                <a:rect l="l" t="t" r="r" b="b"/>
                <a:pathLst>
                  <a:path w="15372" h="5934" extrusionOk="0">
                    <a:moveTo>
                      <a:pt x="15372" y="1"/>
                    </a:moveTo>
                    <a:lnTo>
                      <a:pt x="1" y="2623"/>
                    </a:lnTo>
                    <a:lnTo>
                      <a:pt x="5808" y="593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67"/>
              <p:cNvSpPr/>
              <p:nvPr/>
            </p:nvSpPr>
            <p:spPr>
              <a:xfrm>
                <a:off x="10608447" y="2708272"/>
                <a:ext cx="145609" cy="138215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3346" extrusionOk="0">
                    <a:moveTo>
                      <a:pt x="1" y="3346"/>
                    </a:moveTo>
                    <a:lnTo>
                      <a:pt x="3524" y="1312"/>
                    </a:lnTo>
                    <a:lnTo>
                      <a:pt x="1214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67"/>
              <p:cNvSpPr/>
              <p:nvPr/>
            </p:nvSpPr>
            <p:spPr>
              <a:xfrm>
                <a:off x="10788300" y="2814391"/>
                <a:ext cx="21026" cy="22513"/>
              </a:xfrm>
              <a:custGeom>
                <a:avLst/>
                <a:gdLst/>
                <a:ahLst/>
                <a:cxnLst/>
                <a:rect l="l" t="t" r="r" b="b"/>
                <a:pathLst>
                  <a:path w="509" h="545" extrusionOk="0">
                    <a:moveTo>
                      <a:pt x="36" y="322"/>
                    </a:moveTo>
                    <a:lnTo>
                      <a:pt x="384" y="527"/>
                    </a:lnTo>
                    <a:cubicBezTo>
                      <a:pt x="410" y="545"/>
                      <a:pt x="446" y="536"/>
                      <a:pt x="455" y="500"/>
                    </a:cubicBezTo>
                    <a:lnTo>
                      <a:pt x="500" y="366"/>
                    </a:lnTo>
                    <a:cubicBezTo>
                      <a:pt x="509" y="340"/>
                      <a:pt x="500" y="313"/>
                      <a:pt x="473" y="304"/>
                    </a:cubicBezTo>
                    <a:lnTo>
                      <a:pt x="330" y="215"/>
                    </a:lnTo>
                    <a:lnTo>
                      <a:pt x="419" y="27"/>
                    </a:lnTo>
                    <a:lnTo>
                      <a:pt x="366" y="1"/>
                    </a:lnTo>
                    <a:lnTo>
                      <a:pt x="277" y="188"/>
                    </a:lnTo>
                    <a:lnTo>
                      <a:pt x="125" y="99"/>
                    </a:lnTo>
                    <a:cubicBezTo>
                      <a:pt x="98" y="81"/>
                      <a:pt x="63" y="90"/>
                      <a:pt x="54" y="126"/>
                    </a:cubicBezTo>
                    <a:lnTo>
                      <a:pt x="9" y="259"/>
                    </a:lnTo>
                    <a:cubicBezTo>
                      <a:pt x="0" y="286"/>
                      <a:pt x="9" y="313"/>
                      <a:pt x="36" y="322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67"/>
              <p:cNvSpPr/>
              <p:nvPr/>
            </p:nvSpPr>
            <p:spPr>
              <a:xfrm>
                <a:off x="10607332" y="2834301"/>
                <a:ext cx="363754" cy="215253"/>
              </a:xfrm>
              <a:custGeom>
                <a:avLst/>
                <a:gdLst/>
                <a:ahLst/>
                <a:cxnLst/>
                <a:rect l="l" t="t" r="r" b="b"/>
                <a:pathLst>
                  <a:path w="8806" h="5211" extrusionOk="0">
                    <a:moveTo>
                      <a:pt x="1" y="322"/>
                    </a:moveTo>
                    <a:lnTo>
                      <a:pt x="536" y="0"/>
                    </a:lnTo>
                    <a:lnTo>
                      <a:pt x="8806" y="4675"/>
                    </a:lnTo>
                    <a:lnTo>
                      <a:pt x="8610" y="521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67"/>
              <p:cNvSpPr/>
              <p:nvPr/>
            </p:nvSpPr>
            <p:spPr>
              <a:xfrm>
                <a:off x="10700935" y="2900641"/>
                <a:ext cx="297827" cy="148914"/>
              </a:xfrm>
              <a:custGeom>
                <a:avLst/>
                <a:gdLst/>
                <a:ahLst/>
                <a:cxnLst/>
                <a:rect l="l" t="t" r="r" b="b"/>
                <a:pathLst>
                  <a:path w="7210" h="3605" extrusionOk="0">
                    <a:moveTo>
                      <a:pt x="7209" y="1240"/>
                    </a:moveTo>
                    <a:lnTo>
                      <a:pt x="1" y="0"/>
                    </a:lnTo>
                    <a:lnTo>
                      <a:pt x="6344" y="360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67"/>
              <p:cNvSpPr/>
              <p:nvPr/>
            </p:nvSpPr>
            <p:spPr>
              <a:xfrm>
                <a:off x="10608076" y="2708272"/>
                <a:ext cx="405764" cy="201994"/>
              </a:xfrm>
              <a:custGeom>
                <a:avLst/>
                <a:gdLst/>
                <a:ahLst/>
                <a:cxnLst/>
                <a:rect l="l" t="t" r="r" b="b"/>
                <a:pathLst>
                  <a:path w="9823" h="4890" extrusionOk="0">
                    <a:moveTo>
                      <a:pt x="9823" y="4889"/>
                    </a:moveTo>
                    <a:lnTo>
                      <a:pt x="1" y="3373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67"/>
              <p:cNvSpPr/>
              <p:nvPr/>
            </p:nvSpPr>
            <p:spPr>
              <a:xfrm>
                <a:off x="10784211" y="2800016"/>
                <a:ext cx="53493" cy="54609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322" extrusionOk="0">
                    <a:moveTo>
                      <a:pt x="81" y="759"/>
                    </a:moveTo>
                    <a:lnTo>
                      <a:pt x="964" y="1285"/>
                    </a:lnTo>
                    <a:cubicBezTo>
                      <a:pt x="1045" y="1321"/>
                      <a:pt x="1134" y="1285"/>
                      <a:pt x="1161" y="1205"/>
                    </a:cubicBezTo>
                    <a:lnTo>
                      <a:pt x="1277" y="866"/>
                    </a:lnTo>
                    <a:cubicBezTo>
                      <a:pt x="1295" y="804"/>
                      <a:pt x="1268" y="732"/>
                      <a:pt x="1214" y="705"/>
                    </a:cubicBezTo>
                    <a:lnTo>
                      <a:pt x="840" y="482"/>
                    </a:lnTo>
                    <a:lnTo>
                      <a:pt x="1027" y="81"/>
                    </a:lnTo>
                    <a:lnTo>
                      <a:pt x="893" y="1"/>
                    </a:lnTo>
                    <a:lnTo>
                      <a:pt x="706" y="402"/>
                    </a:lnTo>
                    <a:lnTo>
                      <a:pt x="322" y="179"/>
                    </a:lnTo>
                    <a:cubicBezTo>
                      <a:pt x="251" y="135"/>
                      <a:pt x="153" y="170"/>
                      <a:pt x="135" y="250"/>
                    </a:cubicBezTo>
                    <a:lnTo>
                      <a:pt x="19" y="598"/>
                    </a:lnTo>
                    <a:cubicBezTo>
                      <a:pt x="1" y="661"/>
                      <a:pt x="28" y="732"/>
                      <a:pt x="81" y="759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67"/>
              <p:cNvSpPr/>
              <p:nvPr/>
            </p:nvSpPr>
            <p:spPr>
              <a:xfrm>
                <a:off x="10260597" y="2888455"/>
                <a:ext cx="658565" cy="437446"/>
              </a:xfrm>
              <a:custGeom>
                <a:avLst/>
                <a:gdLst/>
                <a:ahLst/>
                <a:cxnLst/>
                <a:rect l="l" t="t" r="r" b="b"/>
                <a:pathLst>
                  <a:path w="15943" h="10590" extrusionOk="0">
                    <a:moveTo>
                      <a:pt x="15942" y="3881"/>
                    </a:moveTo>
                    <a:lnTo>
                      <a:pt x="5335" y="10590"/>
                    </a:lnTo>
                    <a:lnTo>
                      <a:pt x="0" y="7557"/>
                    </a:lnTo>
                    <a:lnTo>
                      <a:pt x="9126" y="1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67"/>
              <p:cNvSpPr/>
              <p:nvPr/>
            </p:nvSpPr>
            <p:spPr>
              <a:xfrm>
                <a:off x="10253203" y="2884035"/>
                <a:ext cx="658194" cy="437446"/>
              </a:xfrm>
              <a:custGeom>
                <a:avLst/>
                <a:gdLst/>
                <a:ahLst/>
                <a:cxnLst/>
                <a:rect l="l" t="t" r="r" b="b"/>
                <a:pathLst>
                  <a:path w="15934" h="10590" extrusionOk="0">
                    <a:moveTo>
                      <a:pt x="15934" y="3881"/>
                    </a:moveTo>
                    <a:lnTo>
                      <a:pt x="5327" y="10590"/>
                    </a:lnTo>
                    <a:lnTo>
                      <a:pt x="1" y="7557"/>
                    </a:lnTo>
                    <a:lnTo>
                      <a:pt x="9118" y="1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67"/>
              <p:cNvSpPr/>
              <p:nvPr/>
            </p:nvSpPr>
            <p:spPr>
              <a:xfrm>
                <a:off x="10362296" y="2958843"/>
                <a:ext cx="405392" cy="303693"/>
              </a:xfrm>
              <a:custGeom>
                <a:avLst/>
                <a:gdLst/>
                <a:ahLst/>
                <a:cxnLst/>
                <a:rect l="l" t="t" r="r" b="b"/>
                <a:pathLst>
                  <a:path w="9814" h="7352" extrusionOk="0">
                    <a:moveTo>
                      <a:pt x="170" y="7352"/>
                    </a:moveTo>
                    <a:lnTo>
                      <a:pt x="9814" y="99"/>
                    </a:lnTo>
                    <a:lnTo>
                      <a:pt x="9662" y="1"/>
                    </a:lnTo>
                    <a:lnTo>
                      <a:pt x="0" y="725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67"/>
              <p:cNvSpPr/>
              <p:nvPr/>
            </p:nvSpPr>
            <p:spPr>
              <a:xfrm>
                <a:off x="10866785" y="3041045"/>
                <a:ext cx="19580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02" extrusionOk="0">
                    <a:moveTo>
                      <a:pt x="0" y="366"/>
                    </a:moveTo>
                    <a:lnTo>
                      <a:pt x="411" y="0"/>
                    </a:lnTo>
                    <a:lnTo>
                      <a:pt x="473" y="36"/>
                    </a:lnTo>
                    <a:lnTo>
                      <a:pt x="63" y="40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67"/>
              <p:cNvSpPr/>
              <p:nvPr/>
            </p:nvSpPr>
            <p:spPr>
              <a:xfrm>
                <a:off x="10860506" y="3037327"/>
                <a:ext cx="19208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03" extrusionOk="0">
                    <a:moveTo>
                      <a:pt x="1" y="358"/>
                    </a:moveTo>
                    <a:lnTo>
                      <a:pt x="402" y="1"/>
                    </a:lnTo>
                    <a:lnTo>
                      <a:pt x="465" y="37"/>
                    </a:lnTo>
                    <a:lnTo>
                      <a:pt x="63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67"/>
              <p:cNvSpPr/>
              <p:nvPr/>
            </p:nvSpPr>
            <p:spPr>
              <a:xfrm>
                <a:off x="10853897" y="3033651"/>
                <a:ext cx="19538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473" h="403" extrusionOk="0">
                    <a:moveTo>
                      <a:pt x="0" y="357"/>
                    </a:moveTo>
                    <a:lnTo>
                      <a:pt x="410" y="1"/>
                    </a:lnTo>
                    <a:lnTo>
                      <a:pt x="473" y="36"/>
                    </a:lnTo>
                    <a:lnTo>
                      <a:pt x="63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67"/>
              <p:cNvSpPr/>
              <p:nvPr/>
            </p:nvSpPr>
            <p:spPr>
              <a:xfrm>
                <a:off x="10847618" y="3029975"/>
                <a:ext cx="19208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93" extrusionOk="0">
                    <a:moveTo>
                      <a:pt x="0" y="357"/>
                    </a:moveTo>
                    <a:lnTo>
                      <a:pt x="402" y="0"/>
                    </a:lnTo>
                    <a:lnTo>
                      <a:pt x="464" y="36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67"/>
              <p:cNvSpPr/>
              <p:nvPr/>
            </p:nvSpPr>
            <p:spPr>
              <a:xfrm>
                <a:off x="10840967" y="3026298"/>
                <a:ext cx="19580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474" h="393" extrusionOk="0">
                    <a:moveTo>
                      <a:pt x="1" y="357"/>
                    </a:moveTo>
                    <a:lnTo>
                      <a:pt x="411" y="0"/>
                    </a:lnTo>
                    <a:lnTo>
                      <a:pt x="474" y="36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67"/>
              <p:cNvSpPr/>
              <p:nvPr/>
            </p:nvSpPr>
            <p:spPr>
              <a:xfrm>
                <a:off x="10834730" y="3022581"/>
                <a:ext cx="19208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94" extrusionOk="0">
                    <a:moveTo>
                      <a:pt x="0" y="358"/>
                    </a:moveTo>
                    <a:lnTo>
                      <a:pt x="402" y="1"/>
                    </a:lnTo>
                    <a:lnTo>
                      <a:pt x="464" y="37"/>
                    </a:lnTo>
                    <a:lnTo>
                      <a:pt x="63" y="394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67"/>
              <p:cNvSpPr/>
              <p:nvPr/>
            </p:nvSpPr>
            <p:spPr>
              <a:xfrm>
                <a:off x="10828079" y="3018904"/>
                <a:ext cx="19580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474" h="394" extrusionOk="0">
                    <a:moveTo>
                      <a:pt x="1" y="358"/>
                    </a:moveTo>
                    <a:lnTo>
                      <a:pt x="411" y="1"/>
                    </a:lnTo>
                    <a:lnTo>
                      <a:pt x="473" y="36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67"/>
              <p:cNvSpPr/>
              <p:nvPr/>
            </p:nvSpPr>
            <p:spPr>
              <a:xfrm>
                <a:off x="10821470" y="3015228"/>
                <a:ext cx="19538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473" h="394" extrusionOk="0">
                    <a:moveTo>
                      <a:pt x="0" y="357"/>
                    </a:moveTo>
                    <a:lnTo>
                      <a:pt x="410" y="1"/>
                    </a:lnTo>
                    <a:lnTo>
                      <a:pt x="473" y="36"/>
                    </a:lnTo>
                    <a:lnTo>
                      <a:pt x="71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67"/>
              <p:cNvSpPr/>
              <p:nvPr/>
            </p:nvSpPr>
            <p:spPr>
              <a:xfrm>
                <a:off x="10815191" y="3011552"/>
                <a:ext cx="19580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474" h="393" extrusionOk="0">
                    <a:moveTo>
                      <a:pt x="0" y="357"/>
                    </a:moveTo>
                    <a:lnTo>
                      <a:pt x="411" y="0"/>
                    </a:lnTo>
                    <a:lnTo>
                      <a:pt x="473" y="36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8" name="Google Shape;3018;p67"/>
              <p:cNvSpPr/>
              <p:nvPr/>
            </p:nvSpPr>
            <p:spPr>
              <a:xfrm>
                <a:off x="10808541" y="3007875"/>
                <a:ext cx="19580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474" h="393" extrusionOk="0">
                    <a:moveTo>
                      <a:pt x="1" y="357"/>
                    </a:moveTo>
                    <a:lnTo>
                      <a:pt x="411" y="0"/>
                    </a:lnTo>
                    <a:lnTo>
                      <a:pt x="474" y="36"/>
                    </a:lnTo>
                    <a:lnTo>
                      <a:pt x="72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9" name="Google Shape;3019;p67"/>
              <p:cNvSpPr/>
              <p:nvPr/>
            </p:nvSpPr>
            <p:spPr>
              <a:xfrm>
                <a:off x="10802304" y="3004157"/>
                <a:ext cx="19538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473" h="394" extrusionOk="0">
                    <a:moveTo>
                      <a:pt x="0" y="358"/>
                    </a:moveTo>
                    <a:lnTo>
                      <a:pt x="410" y="1"/>
                    </a:lnTo>
                    <a:lnTo>
                      <a:pt x="473" y="37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0" name="Google Shape;3020;p67"/>
              <p:cNvSpPr/>
              <p:nvPr/>
            </p:nvSpPr>
            <p:spPr>
              <a:xfrm>
                <a:off x="10795653" y="3000481"/>
                <a:ext cx="19580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474" h="394" extrusionOk="0">
                    <a:moveTo>
                      <a:pt x="1" y="358"/>
                    </a:moveTo>
                    <a:lnTo>
                      <a:pt x="411" y="1"/>
                    </a:lnTo>
                    <a:lnTo>
                      <a:pt x="473" y="36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1" name="Google Shape;3021;p67"/>
              <p:cNvSpPr/>
              <p:nvPr/>
            </p:nvSpPr>
            <p:spPr>
              <a:xfrm>
                <a:off x="10789374" y="2996433"/>
                <a:ext cx="19580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03" extrusionOk="0">
                    <a:moveTo>
                      <a:pt x="1" y="366"/>
                    </a:moveTo>
                    <a:lnTo>
                      <a:pt x="411" y="1"/>
                    </a:lnTo>
                    <a:lnTo>
                      <a:pt x="474" y="45"/>
                    </a:lnTo>
                    <a:lnTo>
                      <a:pt x="63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2" name="Google Shape;3022;p67"/>
              <p:cNvSpPr/>
              <p:nvPr/>
            </p:nvSpPr>
            <p:spPr>
              <a:xfrm>
                <a:off x="10782765" y="2992757"/>
                <a:ext cx="19580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02" extrusionOk="0">
                    <a:moveTo>
                      <a:pt x="0" y="366"/>
                    </a:moveTo>
                    <a:lnTo>
                      <a:pt x="411" y="0"/>
                    </a:lnTo>
                    <a:lnTo>
                      <a:pt x="473" y="45"/>
                    </a:lnTo>
                    <a:lnTo>
                      <a:pt x="63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67"/>
              <p:cNvSpPr/>
              <p:nvPr/>
            </p:nvSpPr>
            <p:spPr>
              <a:xfrm>
                <a:off x="10776486" y="2989080"/>
                <a:ext cx="19580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02" extrusionOk="0">
                    <a:moveTo>
                      <a:pt x="1" y="366"/>
                    </a:moveTo>
                    <a:lnTo>
                      <a:pt x="402" y="0"/>
                    </a:lnTo>
                    <a:lnTo>
                      <a:pt x="473" y="36"/>
                    </a:lnTo>
                    <a:lnTo>
                      <a:pt x="63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67"/>
              <p:cNvSpPr/>
              <p:nvPr/>
            </p:nvSpPr>
            <p:spPr>
              <a:xfrm>
                <a:off x="10769877" y="2985363"/>
                <a:ext cx="19538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473" h="403" extrusionOk="0">
                    <a:moveTo>
                      <a:pt x="0" y="367"/>
                    </a:moveTo>
                    <a:lnTo>
                      <a:pt x="410" y="1"/>
                    </a:lnTo>
                    <a:lnTo>
                      <a:pt x="473" y="37"/>
                    </a:lnTo>
                    <a:lnTo>
                      <a:pt x="63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67"/>
              <p:cNvSpPr/>
              <p:nvPr/>
            </p:nvSpPr>
            <p:spPr>
              <a:xfrm>
                <a:off x="10763598" y="2981686"/>
                <a:ext cx="19580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03" extrusionOk="0">
                    <a:moveTo>
                      <a:pt x="0" y="367"/>
                    </a:moveTo>
                    <a:lnTo>
                      <a:pt x="402" y="1"/>
                    </a:lnTo>
                    <a:lnTo>
                      <a:pt x="473" y="36"/>
                    </a:lnTo>
                    <a:lnTo>
                      <a:pt x="63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67"/>
              <p:cNvSpPr/>
              <p:nvPr/>
            </p:nvSpPr>
            <p:spPr>
              <a:xfrm>
                <a:off x="10756948" y="2978010"/>
                <a:ext cx="19580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02" extrusionOk="0">
                    <a:moveTo>
                      <a:pt x="1" y="366"/>
                    </a:moveTo>
                    <a:lnTo>
                      <a:pt x="411" y="1"/>
                    </a:lnTo>
                    <a:lnTo>
                      <a:pt x="474" y="36"/>
                    </a:lnTo>
                    <a:lnTo>
                      <a:pt x="63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67"/>
              <p:cNvSpPr/>
              <p:nvPr/>
            </p:nvSpPr>
            <p:spPr>
              <a:xfrm>
                <a:off x="10726380" y="2958843"/>
                <a:ext cx="19580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474" h="394" extrusionOk="0">
                    <a:moveTo>
                      <a:pt x="0" y="358"/>
                    </a:moveTo>
                    <a:lnTo>
                      <a:pt x="402" y="1"/>
                    </a:lnTo>
                    <a:lnTo>
                      <a:pt x="473" y="36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67"/>
              <p:cNvSpPr/>
              <p:nvPr/>
            </p:nvSpPr>
            <p:spPr>
              <a:xfrm>
                <a:off x="10719730" y="2955167"/>
                <a:ext cx="19580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474" h="393" extrusionOk="0">
                    <a:moveTo>
                      <a:pt x="1" y="357"/>
                    </a:moveTo>
                    <a:lnTo>
                      <a:pt x="411" y="0"/>
                    </a:lnTo>
                    <a:lnTo>
                      <a:pt x="474" y="36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67"/>
              <p:cNvSpPr/>
              <p:nvPr/>
            </p:nvSpPr>
            <p:spPr>
              <a:xfrm>
                <a:off x="10713492" y="2951490"/>
                <a:ext cx="19208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93" extrusionOk="0">
                    <a:moveTo>
                      <a:pt x="0" y="357"/>
                    </a:moveTo>
                    <a:lnTo>
                      <a:pt x="402" y="0"/>
                    </a:lnTo>
                    <a:lnTo>
                      <a:pt x="464" y="36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67"/>
              <p:cNvSpPr/>
              <p:nvPr/>
            </p:nvSpPr>
            <p:spPr>
              <a:xfrm>
                <a:off x="10706842" y="2947814"/>
                <a:ext cx="19580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474" h="393" extrusionOk="0">
                    <a:moveTo>
                      <a:pt x="1" y="357"/>
                    </a:moveTo>
                    <a:lnTo>
                      <a:pt x="411" y="0"/>
                    </a:lnTo>
                    <a:lnTo>
                      <a:pt x="473" y="36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67"/>
              <p:cNvSpPr/>
              <p:nvPr/>
            </p:nvSpPr>
            <p:spPr>
              <a:xfrm>
                <a:off x="10700563" y="2944096"/>
                <a:ext cx="19208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94" extrusionOk="0">
                    <a:moveTo>
                      <a:pt x="1" y="358"/>
                    </a:moveTo>
                    <a:lnTo>
                      <a:pt x="402" y="1"/>
                    </a:lnTo>
                    <a:lnTo>
                      <a:pt x="465" y="37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67"/>
              <p:cNvSpPr/>
              <p:nvPr/>
            </p:nvSpPr>
            <p:spPr>
              <a:xfrm>
                <a:off x="10693954" y="2940420"/>
                <a:ext cx="19580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474" h="394" extrusionOk="0">
                    <a:moveTo>
                      <a:pt x="0" y="357"/>
                    </a:moveTo>
                    <a:lnTo>
                      <a:pt x="411" y="1"/>
                    </a:lnTo>
                    <a:lnTo>
                      <a:pt x="473" y="36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67"/>
              <p:cNvSpPr/>
              <p:nvPr/>
            </p:nvSpPr>
            <p:spPr>
              <a:xfrm>
                <a:off x="10687675" y="2936744"/>
                <a:ext cx="19208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93" extrusionOk="0">
                    <a:moveTo>
                      <a:pt x="1" y="357"/>
                    </a:moveTo>
                    <a:lnTo>
                      <a:pt x="402" y="0"/>
                    </a:lnTo>
                    <a:lnTo>
                      <a:pt x="465" y="36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67"/>
              <p:cNvSpPr/>
              <p:nvPr/>
            </p:nvSpPr>
            <p:spPr>
              <a:xfrm>
                <a:off x="10681066" y="2933067"/>
                <a:ext cx="19538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473" h="393" extrusionOk="0">
                    <a:moveTo>
                      <a:pt x="0" y="357"/>
                    </a:moveTo>
                    <a:lnTo>
                      <a:pt x="410" y="0"/>
                    </a:lnTo>
                    <a:lnTo>
                      <a:pt x="473" y="36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67"/>
              <p:cNvSpPr/>
              <p:nvPr/>
            </p:nvSpPr>
            <p:spPr>
              <a:xfrm>
                <a:off x="10674787" y="2929350"/>
                <a:ext cx="19208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94" extrusionOk="0">
                    <a:moveTo>
                      <a:pt x="0" y="358"/>
                    </a:moveTo>
                    <a:lnTo>
                      <a:pt x="402" y="1"/>
                    </a:lnTo>
                    <a:lnTo>
                      <a:pt x="464" y="37"/>
                    </a:lnTo>
                    <a:lnTo>
                      <a:pt x="63" y="394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67"/>
              <p:cNvSpPr/>
              <p:nvPr/>
            </p:nvSpPr>
            <p:spPr>
              <a:xfrm>
                <a:off x="10668137" y="2925301"/>
                <a:ext cx="19580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03" extrusionOk="0">
                    <a:moveTo>
                      <a:pt x="1" y="367"/>
                    </a:moveTo>
                    <a:lnTo>
                      <a:pt x="411" y="1"/>
                    </a:lnTo>
                    <a:lnTo>
                      <a:pt x="474" y="45"/>
                    </a:lnTo>
                    <a:lnTo>
                      <a:pt x="63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67"/>
              <p:cNvSpPr/>
              <p:nvPr/>
            </p:nvSpPr>
            <p:spPr>
              <a:xfrm>
                <a:off x="10661899" y="2921625"/>
                <a:ext cx="19208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03" extrusionOk="0">
                    <a:moveTo>
                      <a:pt x="0" y="366"/>
                    </a:moveTo>
                    <a:lnTo>
                      <a:pt x="402" y="1"/>
                    </a:lnTo>
                    <a:lnTo>
                      <a:pt x="464" y="45"/>
                    </a:lnTo>
                    <a:lnTo>
                      <a:pt x="63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67"/>
              <p:cNvSpPr/>
              <p:nvPr/>
            </p:nvSpPr>
            <p:spPr>
              <a:xfrm>
                <a:off x="10655249" y="2917949"/>
                <a:ext cx="19580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02" extrusionOk="0">
                    <a:moveTo>
                      <a:pt x="1" y="366"/>
                    </a:moveTo>
                    <a:lnTo>
                      <a:pt x="411" y="0"/>
                    </a:lnTo>
                    <a:lnTo>
                      <a:pt x="473" y="36"/>
                    </a:lnTo>
                    <a:lnTo>
                      <a:pt x="63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67"/>
              <p:cNvSpPr/>
              <p:nvPr/>
            </p:nvSpPr>
            <p:spPr>
              <a:xfrm>
                <a:off x="10648970" y="2914272"/>
                <a:ext cx="19208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02" extrusionOk="0">
                    <a:moveTo>
                      <a:pt x="1" y="366"/>
                    </a:moveTo>
                    <a:lnTo>
                      <a:pt x="402" y="0"/>
                    </a:lnTo>
                    <a:lnTo>
                      <a:pt x="465" y="36"/>
                    </a:lnTo>
                    <a:lnTo>
                      <a:pt x="63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67"/>
              <p:cNvSpPr/>
              <p:nvPr/>
            </p:nvSpPr>
            <p:spPr>
              <a:xfrm>
                <a:off x="10642361" y="2910596"/>
                <a:ext cx="19580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02" extrusionOk="0">
                    <a:moveTo>
                      <a:pt x="0" y="366"/>
                    </a:moveTo>
                    <a:lnTo>
                      <a:pt x="411" y="0"/>
                    </a:lnTo>
                    <a:lnTo>
                      <a:pt x="473" y="36"/>
                    </a:lnTo>
                    <a:lnTo>
                      <a:pt x="63" y="40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67"/>
              <p:cNvSpPr/>
              <p:nvPr/>
            </p:nvSpPr>
            <p:spPr>
              <a:xfrm>
                <a:off x="10635710" y="2906878"/>
                <a:ext cx="19580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03" extrusionOk="0">
                    <a:moveTo>
                      <a:pt x="1" y="367"/>
                    </a:moveTo>
                    <a:lnTo>
                      <a:pt x="411" y="1"/>
                    </a:lnTo>
                    <a:lnTo>
                      <a:pt x="474" y="36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67"/>
              <p:cNvSpPr/>
              <p:nvPr/>
            </p:nvSpPr>
            <p:spPr>
              <a:xfrm>
                <a:off x="10629473" y="2903202"/>
                <a:ext cx="19538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473" h="403" extrusionOk="0">
                    <a:moveTo>
                      <a:pt x="0" y="366"/>
                    </a:moveTo>
                    <a:lnTo>
                      <a:pt x="411" y="1"/>
                    </a:lnTo>
                    <a:lnTo>
                      <a:pt x="473" y="36"/>
                    </a:lnTo>
                    <a:lnTo>
                      <a:pt x="63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67"/>
              <p:cNvSpPr/>
              <p:nvPr/>
            </p:nvSpPr>
            <p:spPr>
              <a:xfrm>
                <a:off x="10622822" y="2899526"/>
                <a:ext cx="19580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02" extrusionOk="0">
                    <a:moveTo>
                      <a:pt x="1" y="357"/>
                    </a:moveTo>
                    <a:lnTo>
                      <a:pt x="411" y="0"/>
                    </a:lnTo>
                    <a:lnTo>
                      <a:pt x="473" y="36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67"/>
              <p:cNvSpPr/>
              <p:nvPr/>
            </p:nvSpPr>
            <p:spPr>
              <a:xfrm>
                <a:off x="10616544" y="2895849"/>
                <a:ext cx="19580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474" h="393" extrusionOk="0">
                    <a:moveTo>
                      <a:pt x="1" y="357"/>
                    </a:moveTo>
                    <a:lnTo>
                      <a:pt x="411" y="0"/>
                    </a:lnTo>
                    <a:lnTo>
                      <a:pt x="474" y="36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67"/>
              <p:cNvSpPr/>
              <p:nvPr/>
            </p:nvSpPr>
            <p:spPr>
              <a:xfrm>
                <a:off x="11363879" y="2720788"/>
                <a:ext cx="6692" cy="117974"/>
              </a:xfrm>
              <a:custGeom>
                <a:avLst/>
                <a:gdLst/>
                <a:ahLst/>
                <a:cxnLst/>
                <a:rect l="l" t="t" r="r" b="b"/>
                <a:pathLst>
                  <a:path w="162" h="2856" extrusionOk="0">
                    <a:moveTo>
                      <a:pt x="1" y="2855"/>
                    </a:moveTo>
                    <a:lnTo>
                      <a:pt x="161" y="2757"/>
                    </a:lnTo>
                    <a:lnTo>
                      <a:pt x="161" y="1"/>
                    </a:lnTo>
                    <a:lnTo>
                      <a:pt x="1" y="99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67"/>
              <p:cNvSpPr/>
              <p:nvPr/>
            </p:nvSpPr>
            <p:spPr>
              <a:xfrm>
                <a:off x="11571367" y="2599551"/>
                <a:ext cx="7022" cy="116115"/>
              </a:xfrm>
              <a:custGeom>
                <a:avLst/>
                <a:gdLst/>
                <a:ahLst/>
                <a:cxnLst/>
                <a:rect l="l" t="t" r="r" b="b"/>
                <a:pathLst>
                  <a:path w="170" h="2811" extrusionOk="0">
                    <a:moveTo>
                      <a:pt x="0" y="2811"/>
                    </a:moveTo>
                    <a:lnTo>
                      <a:pt x="170" y="2713"/>
                    </a:lnTo>
                    <a:lnTo>
                      <a:pt x="170" y="1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67"/>
              <p:cNvSpPr/>
              <p:nvPr/>
            </p:nvSpPr>
            <p:spPr>
              <a:xfrm>
                <a:off x="11558479" y="2718227"/>
                <a:ext cx="39449" cy="51263"/>
              </a:xfrm>
              <a:custGeom>
                <a:avLst/>
                <a:gdLst/>
                <a:ahLst/>
                <a:cxnLst/>
                <a:rect l="l" t="t" r="r" b="b"/>
                <a:pathLst>
                  <a:path w="955" h="1241" extrusionOk="0">
                    <a:moveTo>
                      <a:pt x="955" y="0"/>
                    </a:moveTo>
                    <a:lnTo>
                      <a:pt x="955" y="669"/>
                    </a:lnTo>
                    <a:lnTo>
                      <a:pt x="0" y="1240"/>
                    </a:lnTo>
                    <a:lnTo>
                      <a:pt x="0" y="571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67"/>
              <p:cNvSpPr/>
              <p:nvPr/>
            </p:nvSpPr>
            <p:spPr>
              <a:xfrm>
                <a:off x="11558479" y="2718227"/>
                <a:ext cx="39449" cy="51263"/>
              </a:xfrm>
              <a:custGeom>
                <a:avLst/>
                <a:gdLst/>
                <a:ahLst/>
                <a:cxnLst/>
                <a:rect l="l" t="t" r="r" b="b"/>
                <a:pathLst>
                  <a:path w="955" h="1241" extrusionOk="0">
                    <a:moveTo>
                      <a:pt x="857" y="598"/>
                    </a:moveTo>
                    <a:lnTo>
                      <a:pt x="857" y="63"/>
                    </a:lnTo>
                    <a:lnTo>
                      <a:pt x="955" y="0"/>
                    </a:lnTo>
                    <a:lnTo>
                      <a:pt x="955" y="0"/>
                    </a:lnTo>
                    <a:lnTo>
                      <a:pt x="955" y="669"/>
                    </a:lnTo>
                    <a:lnTo>
                      <a:pt x="0" y="1240"/>
                    </a:lnTo>
                    <a:lnTo>
                      <a:pt x="0" y="1115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9" name="Google Shape;3049;p67"/>
              <p:cNvSpPr/>
              <p:nvPr/>
            </p:nvSpPr>
            <p:spPr>
              <a:xfrm>
                <a:off x="11593838" y="2718227"/>
                <a:ext cx="4089" cy="27676"/>
              </a:xfrm>
              <a:custGeom>
                <a:avLst/>
                <a:gdLst/>
                <a:ahLst/>
                <a:cxnLst/>
                <a:rect l="l" t="t" r="r" b="b"/>
                <a:pathLst>
                  <a:path w="99" h="670" extrusionOk="0">
                    <a:moveTo>
                      <a:pt x="1" y="63"/>
                    </a:moveTo>
                    <a:lnTo>
                      <a:pt x="1" y="598"/>
                    </a:lnTo>
                    <a:lnTo>
                      <a:pt x="99" y="669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0" name="Google Shape;3050;p67"/>
              <p:cNvSpPr/>
              <p:nvPr/>
            </p:nvSpPr>
            <p:spPr>
              <a:xfrm>
                <a:off x="10933124" y="3203177"/>
                <a:ext cx="41307" cy="29865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723" extrusionOk="0">
                    <a:moveTo>
                      <a:pt x="999" y="0"/>
                    </a:moveTo>
                    <a:lnTo>
                      <a:pt x="910" y="197"/>
                    </a:lnTo>
                    <a:lnTo>
                      <a:pt x="0" y="723"/>
                    </a:lnTo>
                    <a:lnTo>
                      <a:pt x="0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67"/>
              <p:cNvSpPr/>
              <p:nvPr/>
            </p:nvSpPr>
            <p:spPr>
              <a:xfrm>
                <a:off x="10933124" y="3171825"/>
                <a:ext cx="41307" cy="24371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590" extrusionOk="0">
                    <a:moveTo>
                      <a:pt x="999" y="99"/>
                    </a:moveTo>
                    <a:lnTo>
                      <a:pt x="170" y="590"/>
                    </a:lnTo>
                    <a:lnTo>
                      <a:pt x="0" y="492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67"/>
              <p:cNvSpPr/>
              <p:nvPr/>
            </p:nvSpPr>
            <p:spPr>
              <a:xfrm>
                <a:off x="10940105" y="3175914"/>
                <a:ext cx="34327" cy="47545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151" extrusionOk="0">
                    <a:moveTo>
                      <a:pt x="830" y="0"/>
                    </a:moveTo>
                    <a:lnTo>
                      <a:pt x="830" y="669"/>
                    </a:lnTo>
                    <a:lnTo>
                      <a:pt x="1" y="1151"/>
                    </a:lnTo>
                    <a:lnTo>
                      <a:pt x="1" y="491"/>
                    </a:lnTo>
                    <a:lnTo>
                      <a:pt x="830" y="0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67"/>
              <p:cNvSpPr/>
              <p:nvPr/>
            </p:nvSpPr>
            <p:spPr>
              <a:xfrm>
                <a:off x="10933124" y="3192107"/>
                <a:ext cx="7022" cy="31352"/>
              </a:xfrm>
              <a:custGeom>
                <a:avLst/>
                <a:gdLst/>
                <a:ahLst/>
                <a:cxnLst/>
                <a:rect l="l" t="t" r="r" b="b"/>
                <a:pathLst>
                  <a:path w="170" h="759" extrusionOk="0">
                    <a:moveTo>
                      <a:pt x="170" y="99"/>
                    </a:moveTo>
                    <a:lnTo>
                      <a:pt x="170" y="759"/>
                    </a:lnTo>
                    <a:lnTo>
                      <a:pt x="0" y="6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0A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67"/>
              <p:cNvSpPr/>
              <p:nvPr/>
            </p:nvSpPr>
            <p:spPr>
              <a:xfrm>
                <a:off x="10169927" y="3077148"/>
                <a:ext cx="804505" cy="294853"/>
              </a:xfrm>
              <a:custGeom>
                <a:avLst/>
                <a:gdLst/>
                <a:ahLst/>
                <a:cxnLst/>
                <a:rect l="l" t="t" r="r" b="b"/>
                <a:pathLst>
                  <a:path w="19476" h="7138" extrusionOk="0">
                    <a:moveTo>
                      <a:pt x="9493" y="6968"/>
                    </a:moveTo>
                    <a:lnTo>
                      <a:pt x="19341" y="0"/>
                    </a:lnTo>
                    <a:lnTo>
                      <a:pt x="19475" y="72"/>
                    </a:lnTo>
                    <a:lnTo>
                      <a:pt x="9493" y="7137"/>
                    </a:lnTo>
                    <a:lnTo>
                      <a:pt x="1" y="1740"/>
                    </a:lnTo>
                    <a:lnTo>
                      <a:pt x="134" y="164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67"/>
              <p:cNvSpPr/>
              <p:nvPr/>
            </p:nvSpPr>
            <p:spPr>
              <a:xfrm>
                <a:off x="10152619" y="3247004"/>
                <a:ext cx="391760" cy="278660"/>
              </a:xfrm>
              <a:custGeom>
                <a:avLst/>
                <a:gdLst/>
                <a:ahLst/>
                <a:cxnLst/>
                <a:rect l="l" t="t" r="r" b="b"/>
                <a:pathLst>
                  <a:path w="9484" h="6746" extrusionOk="0">
                    <a:moveTo>
                      <a:pt x="9483" y="5389"/>
                    </a:moveTo>
                    <a:lnTo>
                      <a:pt x="0" y="1"/>
                    </a:lnTo>
                    <a:lnTo>
                      <a:pt x="0" y="1357"/>
                    </a:lnTo>
                    <a:lnTo>
                      <a:pt x="9483" y="6745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67"/>
              <p:cNvSpPr/>
              <p:nvPr/>
            </p:nvSpPr>
            <p:spPr>
              <a:xfrm>
                <a:off x="10544338" y="3459284"/>
                <a:ext cx="17349" cy="66381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607" extrusionOk="0">
                    <a:moveTo>
                      <a:pt x="0" y="1606"/>
                    </a:moveTo>
                    <a:lnTo>
                      <a:pt x="420" y="625"/>
                    </a:lnTo>
                    <a:lnTo>
                      <a:pt x="420" y="0"/>
                    </a:lnTo>
                    <a:lnTo>
                      <a:pt x="0" y="250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67"/>
              <p:cNvSpPr/>
              <p:nvPr/>
            </p:nvSpPr>
            <p:spPr>
              <a:xfrm>
                <a:off x="10152619" y="3236719"/>
                <a:ext cx="409068" cy="232933"/>
              </a:xfrm>
              <a:custGeom>
                <a:avLst/>
                <a:gdLst/>
                <a:ahLst/>
                <a:cxnLst/>
                <a:rect l="l" t="t" r="r" b="b"/>
                <a:pathLst>
                  <a:path w="9903" h="5639" extrusionOk="0">
                    <a:moveTo>
                      <a:pt x="0" y="250"/>
                    </a:moveTo>
                    <a:lnTo>
                      <a:pt x="420" y="0"/>
                    </a:lnTo>
                    <a:lnTo>
                      <a:pt x="9903" y="5388"/>
                    </a:lnTo>
                    <a:lnTo>
                      <a:pt x="9483" y="5638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8" name="Google Shape;3058;p67"/>
              <p:cNvSpPr/>
              <p:nvPr/>
            </p:nvSpPr>
            <p:spPr>
              <a:xfrm>
                <a:off x="10561646" y="3454864"/>
                <a:ext cx="42795" cy="80756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955" extrusionOk="0">
                    <a:moveTo>
                      <a:pt x="1" y="598"/>
                    </a:moveTo>
                    <a:lnTo>
                      <a:pt x="1036" y="0"/>
                    </a:lnTo>
                    <a:lnTo>
                      <a:pt x="1036" y="1356"/>
                    </a:lnTo>
                    <a:lnTo>
                      <a:pt x="1" y="1954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67"/>
              <p:cNvSpPr/>
              <p:nvPr/>
            </p:nvSpPr>
            <p:spPr>
              <a:xfrm>
                <a:off x="10544338" y="3469610"/>
                <a:ext cx="17349" cy="66009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598" extrusionOk="0">
                    <a:moveTo>
                      <a:pt x="420" y="1597"/>
                    </a:moveTo>
                    <a:lnTo>
                      <a:pt x="0" y="1356"/>
                    </a:lnTo>
                    <a:lnTo>
                      <a:pt x="0" y="0"/>
                    </a:lnTo>
                    <a:lnTo>
                      <a:pt x="420" y="241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67"/>
              <p:cNvSpPr/>
              <p:nvPr/>
            </p:nvSpPr>
            <p:spPr>
              <a:xfrm>
                <a:off x="10544338" y="3444909"/>
                <a:ext cx="60102" cy="34698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840" extrusionOk="0">
                    <a:moveTo>
                      <a:pt x="1455" y="241"/>
                    </a:moveTo>
                    <a:lnTo>
                      <a:pt x="1035" y="0"/>
                    </a:lnTo>
                    <a:lnTo>
                      <a:pt x="0" y="598"/>
                    </a:lnTo>
                    <a:lnTo>
                      <a:pt x="420" y="839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67"/>
              <p:cNvSpPr/>
              <p:nvPr/>
            </p:nvSpPr>
            <p:spPr>
              <a:xfrm>
                <a:off x="10454412" y="3320366"/>
                <a:ext cx="107647" cy="133795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3239" extrusionOk="0">
                    <a:moveTo>
                      <a:pt x="2606" y="1490"/>
                    </a:moveTo>
                    <a:lnTo>
                      <a:pt x="1" y="0"/>
                    </a:lnTo>
                    <a:lnTo>
                      <a:pt x="1" y="1740"/>
                    </a:lnTo>
                    <a:lnTo>
                      <a:pt x="2606" y="3238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67"/>
              <p:cNvSpPr/>
              <p:nvPr/>
            </p:nvSpPr>
            <p:spPr>
              <a:xfrm>
                <a:off x="10460319" y="3330321"/>
                <a:ext cx="95833" cy="113513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2748" extrusionOk="0">
                    <a:moveTo>
                      <a:pt x="2320" y="1329"/>
                    </a:moveTo>
                    <a:lnTo>
                      <a:pt x="0" y="0"/>
                    </a:lnTo>
                    <a:lnTo>
                      <a:pt x="0" y="1418"/>
                    </a:lnTo>
                    <a:lnTo>
                      <a:pt x="2320" y="2748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67"/>
              <p:cNvSpPr/>
              <p:nvPr/>
            </p:nvSpPr>
            <p:spPr>
              <a:xfrm>
                <a:off x="10460319" y="3330321"/>
                <a:ext cx="95833" cy="113513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2748" extrusionOk="0">
                    <a:moveTo>
                      <a:pt x="241" y="143"/>
                    </a:moveTo>
                    <a:lnTo>
                      <a:pt x="241" y="1285"/>
                    </a:lnTo>
                    <a:lnTo>
                      <a:pt x="2320" y="2480"/>
                    </a:lnTo>
                    <a:lnTo>
                      <a:pt x="2320" y="2748"/>
                    </a:lnTo>
                    <a:lnTo>
                      <a:pt x="0" y="14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67"/>
              <p:cNvSpPr/>
              <p:nvPr/>
            </p:nvSpPr>
            <p:spPr>
              <a:xfrm>
                <a:off x="10460319" y="3383360"/>
                <a:ext cx="95833" cy="60474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1464" extrusionOk="0">
                    <a:moveTo>
                      <a:pt x="0" y="134"/>
                    </a:moveTo>
                    <a:lnTo>
                      <a:pt x="241" y="1"/>
                    </a:lnTo>
                    <a:lnTo>
                      <a:pt x="2320" y="1196"/>
                    </a:lnTo>
                    <a:lnTo>
                      <a:pt x="2320" y="1464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67"/>
              <p:cNvSpPr/>
              <p:nvPr/>
            </p:nvSpPr>
            <p:spPr>
              <a:xfrm>
                <a:off x="11761133" y="2691666"/>
                <a:ext cx="36888" cy="61961"/>
              </a:xfrm>
              <a:custGeom>
                <a:avLst/>
                <a:gdLst/>
                <a:ahLst/>
                <a:cxnLst/>
                <a:rect l="l" t="t" r="r" b="b"/>
                <a:pathLst>
                  <a:path w="893" h="1500" extrusionOk="0">
                    <a:moveTo>
                      <a:pt x="1" y="536"/>
                    </a:moveTo>
                    <a:lnTo>
                      <a:pt x="893" y="1"/>
                    </a:lnTo>
                    <a:lnTo>
                      <a:pt x="893" y="973"/>
                    </a:lnTo>
                    <a:lnTo>
                      <a:pt x="1" y="1500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67"/>
              <p:cNvSpPr/>
              <p:nvPr/>
            </p:nvSpPr>
            <p:spPr>
              <a:xfrm>
                <a:off x="10169927" y="3159308"/>
                <a:ext cx="107647" cy="133795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3239" extrusionOk="0">
                    <a:moveTo>
                      <a:pt x="2606" y="1490"/>
                    </a:moveTo>
                    <a:lnTo>
                      <a:pt x="1" y="1"/>
                    </a:lnTo>
                    <a:lnTo>
                      <a:pt x="1" y="1740"/>
                    </a:lnTo>
                    <a:lnTo>
                      <a:pt x="2606" y="3239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67"/>
              <p:cNvSpPr/>
              <p:nvPr/>
            </p:nvSpPr>
            <p:spPr>
              <a:xfrm>
                <a:off x="10175834" y="3169264"/>
                <a:ext cx="96205" cy="113554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2749" extrusionOk="0">
                    <a:moveTo>
                      <a:pt x="2329" y="1330"/>
                    </a:moveTo>
                    <a:lnTo>
                      <a:pt x="0" y="1"/>
                    </a:lnTo>
                    <a:lnTo>
                      <a:pt x="0" y="1419"/>
                    </a:lnTo>
                    <a:lnTo>
                      <a:pt x="2329" y="2748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67"/>
              <p:cNvSpPr/>
              <p:nvPr/>
            </p:nvSpPr>
            <p:spPr>
              <a:xfrm>
                <a:off x="10175834" y="3169264"/>
                <a:ext cx="96205" cy="113926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2758" extrusionOk="0">
                    <a:moveTo>
                      <a:pt x="241" y="143"/>
                    </a:moveTo>
                    <a:lnTo>
                      <a:pt x="241" y="1285"/>
                    </a:lnTo>
                    <a:lnTo>
                      <a:pt x="2329" y="2481"/>
                    </a:lnTo>
                    <a:lnTo>
                      <a:pt x="2329" y="2757"/>
                    </a:lnTo>
                    <a:lnTo>
                      <a:pt x="0" y="14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9" name="Google Shape;3069;p67"/>
              <p:cNvSpPr/>
              <p:nvPr/>
            </p:nvSpPr>
            <p:spPr>
              <a:xfrm>
                <a:off x="10175834" y="3222344"/>
                <a:ext cx="96205" cy="60474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1464" extrusionOk="0">
                    <a:moveTo>
                      <a:pt x="0" y="134"/>
                    </a:moveTo>
                    <a:lnTo>
                      <a:pt x="241" y="0"/>
                    </a:lnTo>
                    <a:lnTo>
                      <a:pt x="2329" y="1196"/>
                    </a:lnTo>
                    <a:lnTo>
                      <a:pt x="2329" y="1463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67"/>
              <p:cNvSpPr/>
              <p:nvPr/>
            </p:nvSpPr>
            <p:spPr>
              <a:xfrm>
                <a:off x="10284886" y="3226392"/>
                <a:ext cx="162215" cy="162545"/>
              </a:xfrm>
              <a:custGeom>
                <a:avLst/>
                <a:gdLst/>
                <a:ahLst/>
                <a:cxnLst/>
                <a:rect l="l" t="t" r="r" b="b"/>
                <a:pathLst>
                  <a:path w="3927" h="3935" extrusionOk="0">
                    <a:moveTo>
                      <a:pt x="3926" y="2213"/>
                    </a:moveTo>
                    <a:lnTo>
                      <a:pt x="1" y="0"/>
                    </a:lnTo>
                    <a:lnTo>
                      <a:pt x="1" y="1731"/>
                    </a:lnTo>
                    <a:lnTo>
                      <a:pt x="3926" y="3934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67"/>
              <p:cNvSpPr/>
              <p:nvPr/>
            </p:nvSpPr>
            <p:spPr>
              <a:xfrm>
                <a:off x="10291908" y="3230812"/>
                <a:ext cx="155192" cy="150029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3632" extrusionOk="0">
                    <a:moveTo>
                      <a:pt x="0" y="0"/>
                    </a:moveTo>
                    <a:lnTo>
                      <a:pt x="0" y="1526"/>
                    </a:lnTo>
                    <a:lnTo>
                      <a:pt x="3756" y="3631"/>
                    </a:lnTo>
                    <a:lnTo>
                      <a:pt x="3756" y="2106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67"/>
              <p:cNvSpPr/>
              <p:nvPr/>
            </p:nvSpPr>
            <p:spPr>
              <a:xfrm>
                <a:off x="10291908" y="3235975"/>
                <a:ext cx="155192" cy="93272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2258" extrusionOk="0">
                    <a:moveTo>
                      <a:pt x="0" y="0"/>
                    </a:moveTo>
                    <a:lnTo>
                      <a:pt x="0" y="205"/>
                    </a:lnTo>
                    <a:lnTo>
                      <a:pt x="3756" y="2257"/>
                    </a:lnTo>
                    <a:lnTo>
                      <a:pt x="3756" y="206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67"/>
              <p:cNvSpPr/>
              <p:nvPr/>
            </p:nvSpPr>
            <p:spPr>
              <a:xfrm>
                <a:off x="10291908" y="3238908"/>
                <a:ext cx="155192" cy="93272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2258" extrusionOk="0">
                    <a:moveTo>
                      <a:pt x="0" y="1"/>
                    </a:moveTo>
                    <a:lnTo>
                      <a:pt x="0" y="197"/>
                    </a:lnTo>
                    <a:lnTo>
                      <a:pt x="3756" y="2258"/>
                    </a:lnTo>
                    <a:lnTo>
                      <a:pt x="3756" y="205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67"/>
              <p:cNvSpPr/>
              <p:nvPr/>
            </p:nvSpPr>
            <p:spPr>
              <a:xfrm>
                <a:off x="10291908" y="3250722"/>
                <a:ext cx="155192" cy="93272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2258" extrusionOk="0">
                    <a:moveTo>
                      <a:pt x="0" y="0"/>
                    </a:moveTo>
                    <a:lnTo>
                      <a:pt x="0" y="205"/>
                    </a:lnTo>
                    <a:lnTo>
                      <a:pt x="3756" y="2257"/>
                    </a:lnTo>
                    <a:lnTo>
                      <a:pt x="3756" y="206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67"/>
              <p:cNvSpPr/>
              <p:nvPr/>
            </p:nvSpPr>
            <p:spPr>
              <a:xfrm>
                <a:off x="10291908" y="3253655"/>
                <a:ext cx="155192" cy="93272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2258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3756" y="2257"/>
                    </a:lnTo>
                    <a:lnTo>
                      <a:pt x="3756" y="205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67"/>
              <p:cNvSpPr/>
              <p:nvPr/>
            </p:nvSpPr>
            <p:spPr>
              <a:xfrm>
                <a:off x="10291908" y="3265427"/>
                <a:ext cx="155192" cy="93272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2258" extrusionOk="0">
                    <a:moveTo>
                      <a:pt x="0" y="1"/>
                    </a:moveTo>
                    <a:lnTo>
                      <a:pt x="0" y="206"/>
                    </a:lnTo>
                    <a:lnTo>
                      <a:pt x="3756" y="2258"/>
                    </a:lnTo>
                    <a:lnTo>
                      <a:pt x="3756" y="206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67"/>
              <p:cNvSpPr/>
              <p:nvPr/>
            </p:nvSpPr>
            <p:spPr>
              <a:xfrm>
                <a:off x="10291908" y="3268402"/>
                <a:ext cx="155192" cy="93272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2258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3756" y="2257"/>
                    </a:lnTo>
                    <a:lnTo>
                      <a:pt x="3756" y="206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67"/>
              <p:cNvSpPr/>
              <p:nvPr/>
            </p:nvSpPr>
            <p:spPr>
              <a:xfrm>
                <a:off x="10291908" y="3280174"/>
                <a:ext cx="155192" cy="93272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2258" extrusionOk="0">
                    <a:moveTo>
                      <a:pt x="0" y="1"/>
                    </a:moveTo>
                    <a:lnTo>
                      <a:pt x="0" y="206"/>
                    </a:lnTo>
                    <a:lnTo>
                      <a:pt x="3756" y="2258"/>
                    </a:lnTo>
                    <a:lnTo>
                      <a:pt x="3756" y="206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67"/>
              <p:cNvSpPr/>
              <p:nvPr/>
            </p:nvSpPr>
            <p:spPr>
              <a:xfrm>
                <a:off x="10291908" y="3283148"/>
                <a:ext cx="155192" cy="93272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225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3756" y="2257"/>
                    </a:lnTo>
                    <a:lnTo>
                      <a:pt x="3756" y="206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67"/>
              <p:cNvSpPr/>
              <p:nvPr/>
            </p:nvSpPr>
            <p:spPr>
              <a:xfrm>
                <a:off x="11310468" y="2860449"/>
                <a:ext cx="39449" cy="51634"/>
              </a:xfrm>
              <a:custGeom>
                <a:avLst/>
                <a:gdLst/>
                <a:ahLst/>
                <a:cxnLst/>
                <a:rect l="l" t="t" r="r" b="b"/>
                <a:pathLst>
                  <a:path w="955" h="1250" extrusionOk="0">
                    <a:moveTo>
                      <a:pt x="955" y="1"/>
                    </a:moveTo>
                    <a:lnTo>
                      <a:pt x="955" y="670"/>
                    </a:lnTo>
                    <a:lnTo>
                      <a:pt x="0" y="1250"/>
                    </a:lnTo>
                    <a:lnTo>
                      <a:pt x="0" y="581"/>
                    </a:lnTo>
                    <a:lnTo>
                      <a:pt x="955" y="1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67"/>
              <p:cNvSpPr/>
              <p:nvPr/>
            </p:nvSpPr>
            <p:spPr>
              <a:xfrm>
                <a:off x="11310097" y="2860449"/>
                <a:ext cx="39820" cy="51634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250" extrusionOk="0">
                    <a:moveTo>
                      <a:pt x="857" y="598"/>
                    </a:moveTo>
                    <a:lnTo>
                      <a:pt x="857" y="63"/>
                    </a:lnTo>
                    <a:lnTo>
                      <a:pt x="964" y="1"/>
                    </a:lnTo>
                    <a:lnTo>
                      <a:pt x="964" y="1"/>
                    </a:lnTo>
                    <a:lnTo>
                      <a:pt x="964" y="670"/>
                    </a:lnTo>
                    <a:lnTo>
                      <a:pt x="0" y="1250"/>
                    </a:lnTo>
                    <a:lnTo>
                      <a:pt x="0" y="1116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67"/>
              <p:cNvSpPr/>
              <p:nvPr/>
            </p:nvSpPr>
            <p:spPr>
              <a:xfrm>
                <a:off x="11345456" y="2860449"/>
                <a:ext cx="4461" cy="27676"/>
              </a:xfrm>
              <a:custGeom>
                <a:avLst/>
                <a:gdLst/>
                <a:ahLst/>
                <a:cxnLst/>
                <a:rect l="l" t="t" r="r" b="b"/>
                <a:pathLst>
                  <a:path w="108" h="670" extrusionOk="0">
                    <a:moveTo>
                      <a:pt x="1" y="63"/>
                    </a:moveTo>
                    <a:lnTo>
                      <a:pt x="1" y="598"/>
                    </a:lnTo>
                    <a:lnTo>
                      <a:pt x="108" y="670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67"/>
              <p:cNvSpPr/>
              <p:nvPr/>
            </p:nvSpPr>
            <p:spPr>
              <a:xfrm>
                <a:off x="10290793" y="3329206"/>
                <a:ext cx="118346" cy="116115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2811" extrusionOk="0">
                    <a:moveTo>
                      <a:pt x="1" y="188"/>
                    </a:moveTo>
                    <a:lnTo>
                      <a:pt x="1" y="1080"/>
                    </a:lnTo>
                    <a:cubicBezTo>
                      <a:pt x="1" y="1178"/>
                      <a:pt x="45" y="1258"/>
                      <a:pt x="135" y="1312"/>
                    </a:cubicBezTo>
                    <a:lnTo>
                      <a:pt x="2632" y="2748"/>
                    </a:lnTo>
                    <a:cubicBezTo>
                      <a:pt x="2739" y="2810"/>
                      <a:pt x="2864" y="2730"/>
                      <a:pt x="2864" y="2614"/>
                    </a:cubicBezTo>
                    <a:lnTo>
                      <a:pt x="2864" y="1722"/>
                    </a:lnTo>
                    <a:cubicBezTo>
                      <a:pt x="2864" y="1633"/>
                      <a:pt x="2811" y="1544"/>
                      <a:pt x="2731" y="1499"/>
                    </a:cubicBezTo>
                    <a:lnTo>
                      <a:pt x="233" y="54"/>
                    </a:lnTo>
                    <a:cubicBezTo>
                      <a:pt x="126" y="0"/>
                      <a:pt x="1" y="72"/>
                      <a:pt x="1" y="188"/>
                    </a:cubicBezTo>
                    <a:close/>
                  </a:path>
                </a:pathLst>
              </a:custGeom>
              <a:solidFill>
                <a:srgbClr val="2621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67"/>
              <p:cNvSpPr/>
              <p:nvPr/>
            </p:nvSpPr>
            <p:spPr>
              <a:xfrm>
                <a:off x="10390674" y="3445652"/>
                <a:ext cx="60474" cy="52378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268" extrusionOk="0">
                    <a:moveTo>
                      <a:pt x="0" y="0"/>
                    </a:moveTo>
                    <a:lnTo>
                      <a:pt x="0" y="429"/>
                    </a:lnTo>
                    <a:lnTo>
                      <a:pt x="1463" y="1267"/>
                    </a:lnTo>
                    <a:lnTo>
                      <a:pt x="1463" y="8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67"/>
              <p:cNvSpPr/>
              <p:nvPr/>
            </p:nvSpPr>
            <p:spPr>
              <a:xfrm>
                <a:off x="10390674" y="3445652"/>
                <a:ext cx="60474" cy="52378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268" extrusionOk="0">
                    <a:moveTo>
                      <a:pt x="0" y="0"/>
                    </a:moveTo>
                    <a:lnTo>
                      <a:pt x="54" y="36"/>
                    </a:lnTo>
                    <a:lnTo>
                      <a:pt x="54" y="402"/>
                    </a:lnTo>
                    <a:lnTo>
                      <a:pt x="1463" y="1205"/>
                    </a:lnTo>
                    <a:lnTo>
                      <a:pt x="1463" y="1267"/>
                    </a:lnTo>
                    <a:lnTo>
                      <a:pt x="0" y="4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67"/>
              <p:cNvSpPr/>
              <p:nvPr/>
            </p:nvSpPr>
            <p:spPr>
              <a:xfrm>
                <a:off x="10390674" y="3445652"/>
                <a:ext cx="2231" cy="17721"/>
              </a:xfrm>
              <a:custGeom>
                <a:avLst/>
                <a:gdLst/>
                <a:ahLst/>
                <a:cxnLst/>
                <a:rect l="l" t="t" r="r" b="b"/>
                <a:pathLst>
                  <a:path w="54" h="429" extrusionOk="0">
                    <a:moveTo>
                      <a:pt x="54" y="36"/>
                    </a:moveTo>
                    <a:lnTo>
                      <a:pt x="54" y="402"/>
                    </a:lnTo>
                    <a:lnTo>
                      <a:pt x="0" y="4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67"/>
              <p:cNvSpPr/>
              <p:nvPr/>
            </p:nvSpPr>
            <p:spPr>
              <a:xfrm>
                <a:off x="10314008" y="3401783"/>
                <a:ext cx="60846" cy="52006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259" extrusionOk="0">
                    <a:moveTo>
                      <a:pt x="1" y="1"/>
                    </a:moveTo>
                    <a:lnTo>
                      <a:pt x="1" y="429"/>
                    </a:lnTo>
                    <a:lnTo>
                      <a:pt x="1473" y="1259"/>
                    </a:lnTo>
                    <a:lnTo>
                      <a:pt x="1473" y="83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67"/>
              <p:cNvSpPr/>
              <p:nvPr/>
            </p:nvSpPr>
            <p:spPr>
              <a:xfrm>
                <a:off x="10314008" y="3401783"/>
                <a:ext cx="60846" cy="52006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259" extrusionOk="0">
                    <a:moveTo>
                      <a:pt x="10" y="1"/>
                    </a:moveTo>
                    <a:lnTo>
                      <a:pt x="63" y="36"/>
                    </a:lnTo>
                    <a:lnTo>
                      <a:pt x="63" y="393"/>
                    </a:lnTo>
                    <a:lnTo>
                      <a:pt x="1473" y="1196"/>
                    </a:lnTo>
                    <a:lnTo>
                      <a:pt x="1473" y="1259"/>
                    </a:lnTo>
                    <a:lnTo>
                      <a:pt x="1" y="42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67"/>
              <p:cNvSpPr/>
              <p:nvPr/>
            </p:nvSpPr>
            <p:spPr>
              <a:xfrm>
                <a:off x="10314008" y="3401783"/>
                <a:ext cx="2644" cy="17721"/>
              </a:xfrm>
              <a:custGeom>
                <a:avLst/>
                <a:gdLst/>
                <a:ahLst/>
                <a:cxnLst/>
                <a:rect l="l" t="t" r="r" b="b"/>
                <a:pathLst>
                  <a:path w="64" h="429" extrusionOk="0">
                    <a:moveTo>
                      <a:pt x="63" y="36"/>
                    </a:moveTo>
                    <a:lnTo>
                      <a:pt x="63" y="393"/>
                    </a:lnTo>
                    <a:lnTo>
                      <a:pt x="1" y="429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67"/>
              <p:cNvSpPr/>
              <p:nvPr/>
            </p:nvSpPr>
            <p:spPr>
              <a:xfrm>
                <a:off x="10238084" y="3358658"/>
                <a:ext cx="60846" cy="52006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259" extrusionOk="0">
                    <a:moveTo>
                      <a:pt x="1" y="1"/>
                    </a:moveTo>
                    <a:lnTo>
                      <a:pt x="1" y="420"/>
                    </a:lnTo>
                    <a:lnTo>
                      <a:pt x="1473" y="1259"/>
                    </a:lnTo>
                    <a:lnTo>
                      <a:pt x="1473" y="8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67"/>
              <p:cNvSpPr/>
              <p:nvPr/>
            </p:nvSpPr>
            <p:spPr>
              <a:xfrm>
                <a:off x="10238084" y="3358658"/>
                <a:ext cx="60846" cy="52006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259" extrusionOk="0">
                    <a:moveTo>
                      <a:pt x="1" y="1"/>
                    </a:moveTo>
                    <a:lnTo>
                      <a:pt x="63" y="28"/>
                    </a:lnTo>
                    <a:lnTo>
                      <a:pt x="63" y="393"/>
                    </a:lnTo>
                    <a:lnTo>
                      <a:pt x="1473" y="1196"/>
                    </a:lnTo>
                    <a:lnTo>
                      <a:pt x="1473" y="1259"/>
                    </a:lnTo>
                    <a:lnTo>
                      <a:pt x="1" y="42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67"/>
              <p:cNvSpPr/>
              <p:nvPr/>
            </p:nvSpPr>
            <p:spPr>
              <a:xfrm>
                <a:off x="10238084" y="3358658"/>
                <a:ext cx="2644" cy="17390"/>
              </a:xfrm>
              <a:custGeom>
                <a:avLst/>
                <a:gdLst/>
                <a:ahLst/>
                <a:cxnLst/>
                <a:rect l="l" t="t" r="r" b="b"/>
                <a:pathLst>
                  <a:path w="64" h="421" extrusionOk="0">
                    <a:moveTo>
                      <a:pt x="63" y="28"/>
                    </a:moveTo>
                    <a:lnTo>
                      <a:pt x="63" y="393"/>
                    </a:lnTo>
                    <a:lnTo>
                      <a:pt x="1" y="42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67"/>
              <p:cNvSpPr/>
              <p:nvPr/>
            </p:nvSpPr>
            <p:spPr>
              <a:xfrm>
                <a:off x="10153363" y="3357213"/>
                <a:ext cx="391389" cy="227398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5505" extrusionOk="0">
                    <a:moveTo>
                      <a:pt x="9474" y="5389"/>
                    </a:moveTo>
                    <a:lnTo>
                      <a:pt x="0" y="0"/>
                    </a:lnTo>
                    <a:lnTo>
                      <a:pt x="0" y="116"/>
                    </a:lnTo>
                    <a:lnTo>
                      <a:pt x="9474" y="5505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67"/>
              <p:cNvSpPr/>
              <p:nvPr/>
            </p:nvSpPr>
            <p:spPr>
              <a:xfrm>
                <a:off x="10544710" y="3569451"/>
                <a:ext cx="17349" cy="15160"/>
              </a:xfrm>
              <a:custGeom>
                <a:avLst/>
                <a:gdLst/>
                <a:ahLst/>
                <a:cxnLst/>
                <a:rect l="l" t="t" r="r" b="b"/>
                <a:pathLst>
                  <a:path w="420" h="367" extrusionOk="0">
                    <a:moveTo>
                      <a:pt x="0" y="367"/>
                    </a:moveTo>
                    <a:lnTo>
                      <a:pt x="420" y="126"/>
                    </a:lnTo>
                    <a:lnTo>
                      <a:pt x="420" y="1"/>
                    </a:lnTo>
                    <a:lnTo>
                      <a:pt x="0" y="251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67"/>
              <p:cNvSpPr/>
              <p:nvPr/>
            </p:nvSpPr>
            <p:spPr>
              <a:xfrm>
                <a:off x="10153363" y="3346886"/>
                <a:ext cx="408696" cy="232933"/>
              </a:xfrm>
              <a:custGeom>
                <a:avLst/>
                <a:gdLst/>
                <a:ahLst/>
                <a:cxnLst/>
                <a:rect l="l" t="t" r="r" b="b"/>
                <a:pathLst>
                  <a:path w="9894" h="5639" extrusionOk="0">
                    <a:moveTo>
                      <a:pt x="0" y="250"/>
                    </a:moveTo>
                    <a:lnTo>
                      <a:pt x="419" y="0"/>
                    </a:lnTo>
                    <a:lnTo>
                      <a:pt x="9894" y="5389"/>
                    </a:lnTo>
                    <a:lnTo>
                      <a:pt x="9474" y="5639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67"/>
              <p:cNvSpPr/>
              <p:nvPr/>
            </p:nvSpPr>
            <p:spPr>
              <a:xfrm>
                <a:off x="10897724" y="2968426"/>
                <a:ext cx="637209" cy="401344"/>
              </a:xfrm>
              <a:custGeom>
                <a:avLst/>
                <a:gdLst/>
                <a:ahLst/>
                <a:cxnLst/>
                <a:rect l="l" t="t" r="r" b="b"/>
                <a:pathLst>
                  <a:path w="15426" h="9716" extrusionOk="0">
                    <a:moveTo>
                      <a:pt x="10" y="9564"/>
                    </a:moveTo>
                    <a:cubicBezTo>
                      <a:pt x="10" y="9617"/>
                      <a:pt x="10" y="9662"/>
                      <a:pt x="1" y="9716"/>
                    </a:cubicBezTo>
                    <a:lnTo>
                      <a:pt x="15363" y="456"/>
                    </a:lnTo>
                    <a:cubicBezTo>
                      <a:pt x="15363" y="438"/>
                      <a:pt x="15363" y="429"/>
                      <a:pt x="15372" y="411"/>
                    </a:cubicBezTo>
                    <a:cubicBezTo>
                      <a:pt x="15372" y="340"/>
                      <a:pt x="15381" y="259"/>
                      <a:pt x="15398" y="188"/>
                    </a:cubicBezTo>
                    <a:cubicBezTo>
                      <a:pt x="15407" y="126"/>
                      <a:pt x="15416" y="63"/>
                      <a:pt x="15425" y="1"/>
                    </a:cubicBezTo>
                    <a:lnTo>
                      <a:pt x="1" y="9394"/>
                    </a:lnTo>
                    <a:cubicBezTo>
                      <a:pt x="10" y="9448"/>
                      <a:pt x="10" y="9501"/>
                      <a:pt x="10" y="9555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67"/>
              <p:cNvSpPr/>
              <p:nvPr/>
            </p:nvSpPr>
            <p:spPr>
              <a:xfrm>
                <a:off x="10895906" y="2976151"/>
                <a:ext cx="637912" cy="410225"/>
              </a:xfrm>
              <a:custGeom>
                <a:avLst/>
                <a:gdLst/>
                <a:ahLst/>
                <a:cxnLst/>
                <a:rect l="l" t="t" r="r" b="b"/>
                <a:pathLst>
                  <a:path w="15443" h="9931" extrusionOk="0">
                    <a:moveTo>
                      <a:pt x="0" y="9930"/>
                    </a:moveTo>
                    <a:lnTo>
                      <a:pt x="9" y="9921"/>
                    </a:lnTo>
                    <a:lnTo>
                      <a:pt x="15416" y="643"/>
                    </a:lnTo>
                    <a:cubicBezTo>
                      <a:pt x="15407" y="572"/>
                      <a:pt x="15407" y="492"/>
                      <a:pt x="15407" y="411"/>
                    </a:cubicBezTo>
                    <a:lnTo>
                      <a:pt x="15407" y="393"/>
                    </a:lnTo>
                    <a:cubicBezTo>
                      <a:pt x="15407" y="349"/>
                      <a:pt x="15407" y="313"/>
                      <a:pt x="15407" y="269"/>
                    </a:cubicBezTo>
                    <a:cubicBezTo>
                      <a:pt x="15407" y="251"/>
                      <a:pt x="15407" y="242"/>
                      <a:pt x="15416" y="224"/>
                    </a:cubicBezTo>
                    <a:cubicBezTo>
                      <a:pt x="15416" y="153"/>
                      <a:pt x="15425" y="72"/>
                      <a:pt x="15442" y="1"/>
                    </a:cubicBezTo>
                    <a:lnTo>
                      <a:pt x="54" y="9368"/>
                    </a:lnTo>
                    <a:lnTo>
                      <a:pt x="54" y="9377"/>
                    </a:lnTo>
                    <a:cubicBezTo>
                      <a:pt x="54" y="9430"/>
                      <a:pt x="54" y="9475"/>
                      <a:pt x="45" y="9529"/>
                    </a:cubicBezTo>
                    <a:cubicBezTo>
                      <a:pt x="45" y="9546"/>
                      <a:pt x="45" y="9564"/>
                      <a:pt x="45" y="9582"/>
                    </a:cubicBezTo>
                    <a:cubicBezTo>
                      <a:pt x="36" y="9645"/>
                      <a:pt x="36" y="9707"/>
                      <a:pt x="27" y="9761"/>
                    </a:cubicBezTo>
                    <a:cubicBezTo>
                      <a:pt x="18" y="9823"/>
                      <a:pt x="9" y="9868"/>
                      <a:pt x="0" y="993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67"/>
              <p:cNvSpPr/>
              <p:nvPr/>
            </p:nvSpPr>
            <p:spPr>
              <a:xfrm>
                <a:off x="11677486" y="2816621"/>
                <a:ext cx="120535" cy="87737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124" extrusionOk="0">
                    <a:moveTo>
                      <a:pt x="1" y="1767"/>
                    </a:moveTo>
                    <a:cubicBezTo>
                      <a:pt x="10" y="1811"/>
                      <a:pt x="18" y="1865"/>
                      <a:pt x="27" y="1918"/>
                    </a:cubicBezTo>
                    <a:cubicBezTo>
                      <a:pt x="36" y="1981"/>
                      <a:pt x="45" y="2052"/>
                      <a:pt x="45" y="2123"/>
                    </a:cubicBezTo>
                    <a:lnTo>
                      <a:pt x="2918" y="411"/>
                    </a:lnTo>
                    <a:lnTo>
                      <a:pt x="2918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67"/>
              <p:cNvSpPr/>
              <p:nvPr/>
            </p:nvSpPr>
            <p:spPr>
              <a:xfrm>
                <a:off x="11678601" y="2823602"/>
                <a:ext cx="119420" cy="94759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2294" extrusionOk="0">
                    <a:moveTo>
                      <a:pt x="18" y="2044"/>
                    </a:moveTo>
                    <a:cubicBezTo>
                      <a:pt x="18" y="2124"/>
                      <a:pt x="18" y="2213"/>
                      <a:pt x="9" y="2293"/>
                    </a:cubicBezTo>
                    <a:lnTo>
                      <a:pt x="2079" y="1098"/>
                    </a:lnTo>
                    <a:lnTo>
                      <a:pt x="2891" y="616"/>
                    </a:lnTo>
                    <a:lnTo>
                      <a:pt x="2891" y="1"/>
                    </a:lnTo>
                    <a:lnTo>
                      <a:pt x="0" y="1749"/>
                    </a:lnTo>
                    <a:cubicBezTo>
                      <a:pt x="9" y="1812"/>
                      <a:pt x="18" y="1883"/>
                      <a:pt x="18" y="1954"/>
                    </a:cubicBezTo>
                    <a:cubicBezTo>
                      <a:pt x="18" y="1990"/>
                      <a:pt x="18" y="2017"/>
                      <a:pt x="18" y="2044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67"/>
              <p:cNvSpPr/>
              <p:nvPr/>
            </p:nvSpPr>
            <p:spPr>
              <a:xfrm>
                <a:off x="11784720" y="2740698"/>
                <a:ext cx="43166" cy="80756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1955" extrusionOk="0">
                    <a:moveTo>
                      <a:pt x="1" y="598"/>
                    </a:moveTo>
                    <a:lnTo>
                      <a:pt x="1044" y="0"/>
                    </a:lnTo>
                    <a:lnTo>
                      <a:pt x="1044" y="1356"/>
                    </a:lnTo>
                    <a:lnTo>
                      <a:pt x="1" y="1954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67"/>
              <p:cNvSpPr/>
              <p:nvPr/>
            </p:nvSpPr>
            <p:spPr>
              <a:xfrm>
                <a:off x="11767784" y="2755445"/>
                <a:ext cx="16977" cy="6600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1598" extrusionOk="0">
                    <a:moveTo>
                      <a:pt x="411" y="1597"/>
                    </a:moveTo>
                    <a:lnTo>
                      <a:pt x="0" y="1356"/>
                    </a:lnTo>
                    <a:lnTo>
                      <a:pt x="0" y="0"/>
                    </a:lnTo>
                    <a:lnTo>
                      <a:pt x="411" y="241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67"/>
              <p:cNvSpPr/>
              <p:nvPr/>
            </p:nvSpPr>
            <p:spPr>
              <a:xfrm>
                <a:off x="11767784" y="2730371"/>
                <a:ext cx="60102" cy="35070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849" extrusionOk="0">
                    <a:moveTo>
                      <a:pt x="1454" y="250"/>
                    </a:moveTo>
                    <a:lnTo>
                      <a:pt x="1035" y="1"/>
                    </a:lnTo>
                    <a:lnTo>
                      <a:pt x="0" y="607"/>
                    </a:lnTo>
                    <a:lnTo>
                      <a:pt x="411" y="848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67"/>
              <p:cNvSpPr/>
              <p:nvPr/>
            </p:nvSpPr>
            <p:spPr>
              <a:xfrm>
                <a:off x="10567925" y="3376008"/>
                <a:ext cx="15160" cy="33583"/>
              </a:xfrm>
              <a:custGeom>
                <a:avLst/>
                <a:gdLst/>
                <a:ahLst/>
                <a:cxnLst/>
                <a:rect l="l" t="t" r="r" b="b"/>
                <a:pathLst>
                  <a:path w="367" h="813" extrusionOk="0">
                    <a:moveTo>
                      <a:pt x="366" y="0"/>
                    </a:moveTo>
                    <a:lnTo>
                      <a:pt x="366" y="616"/>
                    </a:lnTo>
                    <a:lnTo>
                      <a:pt x="0" y="812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67"/>
              <p:cNvSpPr/>
              <p:nvPr/>
            </p:nvSpPr>
            <p:spPr>
              <a:xfrm>
                <a:off x="10562018" y="2665147"/>
                <a:ext cx="1236003" cy="730441"/>
              </a:xfrm>
              <a:custGeom>
                <a:avLst/>
                <a:gdLst/>
                <a:ahLst/>
                <a:cxnLst/>
                <a:rect l="l" t="t" r="r" b="b"/>
                <a:pathLst>
                  <a:path w="29922" h="17683" extrusionOk="0">
                    <a:moveTo>
                      <a:pt x="1" y="17281"/>
                    </a:moveTo>
                    <a:lnTo>
                      <a:pt x="1" y="17682"/>
                    </a:lnTo>
                    <a:lnTo>
                      <a:pt x="29922" y="402"/>
                    </a:lnTo>
                    <a:lnTo>
                      <a:pt x="29922" y="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67"/>
              <p:cNvSpPr/>
              <p:nvPr/>
            </p:nvSpPr>
            <p:spPr>
              <a:xfrm>
                <a:off x="10562018" y="2671797"/>
                <a:ext cx="1236003" cy="730027"/>
              </a:xfrm>
              <a:custGeom>
                <a:avLst/>
                <a:gdLst/>
                <a:ahLst/>
                <a:cxnLst/>
                <a:rect l="l" t="t" r="r" b="b"/>
                <a:pathLst>
                  <a:path w="29922" h="17673" extrusionOk="0">
                    <a:moveTo>
                      <a:pt x="1" y="17271"/>
                    </a:moveTo>
                    <a:lnTo>
                      <a:pt x="1" y="17673"/>
                    </a:lnTo>
                    <a:lnTo>
                      <a:pt x="29922" y="402"/>
                    </a:lnTo>
                    <a:lnTo>
                      <a:pt x="29922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67"/>
              <p:cNvSpPr/>
              <p:nvPr/>
            </p:nvSpPr>
            <p:spPr>
              <a:xfrm>
                <a:off x="11363879" y="2839836"/>
                <a:ext cx="6692" cy="203439"/>
              </a:xfrm>
              <a:custGeom>
                <a:avLst/>
                <a:gdLst/>
                <a:ahLst/>
                <a:cxnLst/>
                <a:rect l="l" t="t" r="r" b="b"/>
                <a:pathLst>
                  <a:path w="162" h="4925" extrusionOk="0">
                    <a:moveTo>
                      <a:pt x="1" y="4925"/>
                    </a:moveTo>
                    <a:lnTo>
                      <a:pt x="161" y="4826"/>
                    </a:lnTo>
                    <a:lnTo>
                      <a:pt x="161" y="0"/>
                    </a:lnTo>
                    <a:lnTo>
                      <a:pt x="1" y="98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67"/>
              <p:cNvSpPr/>
              <p:nvPr/>
            </p:nvSpPr>
            <p:spPr>
              <a:xfrm>
                <a:off x="11006817" y="3038071"/>
                <a:ext cx="50891" cy="73032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768" extrusionOk="0">
                    <a:moveTo>
                      <a:pt x="776" y="1767"/>
                    </a:moveTo>
                    <a:cubicBezTo>
                      <a:pt x="848" y="1767"/>
                      <a:pt x="928" y="1749"/>
                      <a:pt x="991" y="1714"/>
                    </a:cubicBezTo>
                    <a:cubicBezTo>
                      <a:pt x="1142" y="1633"/>
                      <a:pt x="1231" y="1482"/>
                      <a:pt x="1231" y="1312"/>
                    </a:cubicBezTo>
                    <a:lnTo>
                      <a:pt x="1231" y="179"/>
                    </a:lnTo>
                    <a:cubicBezTo>
                      <a:pt x="1231" y="81"/>
                      <a:pt x="1151" y="1"/>
                      <a:pt x="1053" y="1"/>
                    </a:cubicBezTo>
                    <a:cubicBezTo>
                      <a:pt x="955" y="1"/>
                      <a:pt x="875" y="81"/>
                      <a:pt x="875" y="179"/>
                    </a:cubicBezTo>
                    <a:lnTo>
                      <a:pt x="875" y="1312"/>
                    </a:lnTo>
                    <a:cubicBezTo>
                      <a:pt x="875" y="1366"/>
                      <a:pt x="839" y="1392"/>
                      <a:pt x="821" y="1401"/>
                    </a:cubicBezTo>
                    <a:cubicBezTo>
                      <a:pt x="812" y="1410"/>
                      <a:pt x="768" y="1428"/>
                      <a:pt x="723" y="1401"/>
                    </a:cubicBezTo>
                    <a:lnTo>
                      <a:pt x="295" y="1125"/>
                    </a:lnTo>
                    <a:cubicBezTo>
                      <a:pt x="214" y="1071"/>
                      <a:pt x="98" y="1098"/>
                      <a:pt x="54" y="1178"/>
                    </a:cubicBezTo>
                    <a:cubicBezTo>
                      <a:pt x="0" y="1259"/>
                      <a:pt x="27" y="1366"/>
                      <a:pt x="107" y="1419"/>
                    </a:cubicBezTo>
                    <a:lnTo>
                      <a:pt x="536" y="1696"/>
                    </a:lnTo>
                    <a:cubicBezTo>
                      <a:pt x="607" y="1749"/>
                      <a:pt x="687" y="1767"/>
                      <a:pt x="776" y="1767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67"/>
              <p:cNvSpPr/>
              <p:nvPr/>
            </p:nvSpPr>
            <p:spPr>
              <a:xfrm>
                <a:off x="11018961" y="3021507"/>
                <a:ext cx="77452" cy="71503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731" extrusionOk="0">
                    <a:moveTo>
                      <a:pt x="242" y="892"/>
                    </a:moveTo>
                    <a:cubicBezTo>
                      <a:pt x="242" y="892"/>
                      <a:pt x="242" y="892"/>
                      <a:pt x="242" y="892"/>
                    </a:cubicBezTo>
                    <a:cubicBezTo>
                      <a:pt x="429" y="999"/>
                      <a:pt x="607" y="1106"/>
                      <a:pt x="786" y="1205"/>
                    </a:cubicBezTo>
                    <a:cubicBezTo>
                      <a:pt x="893" y="1267"/>
                      <a:pt x="1000" y="1321"/>
                      <a:pt x="1107" y="1392"/>
                    </a:cubicBezTo>
                    <a:cubicBezTo>
                      <a:pt x="1134" y="1410"/>
                      <a:pt x="1160" y="1437"/>
                      <a:pt x="1187" y="1463"/>
                    </a:cubicBezTo>
                    <a:cubicBezTo>
                      <a:pt x="1196" y="1481"/>
                      <a:pt x="1205" y="1508"/>
                      <a:pt x="1223" y="1526"/>
                    </a:cubicBezTo>
                    <a:cubicBezTo>
                      <a:pt x="1250" y="1579"/>
                      <a:pt x="1321" y="1624"/>
                      <a:pt x="1383" y="1642"/>
                    </a:cubicBezTo>
                    <a:cubicBezTo>
                      <a:pt x="1598" y="1731"/>
                      <a:pt x="1776" y="1526"/>
                      <a:pt x="1821" y="1329"/>
                    </a:cubicBezTo>
                    <a:cubicBezTo>
                      <a:pt x="1874" y="1089"/>
                      <a:pt x="1776" y="794"/>
                      <a:pt x="1589" y="634"/>
                    </a:cubicBezTo>
                    <a:cubicBezTo>
                      <a:pt x="1419" y="482"/>
                      <a:pt x="1214" y="366"/>
                      <a:pt x="1018" y="250"/>
                    </a:cubicBezTo>
                    <a:cubicBezTo>
                      <a:pt x="804" y="134"/>
                      <a:pt x="572" y="0"/>
                      <a:pt x="322" y="72"/>
                    </a:cubicBezTo>
                    <a:cubicBezTo>
                      <a:pt x="197" y="107"/>
                      <a:pt x="99" y="188"/>
                      <a:pt x="36" y="295"/>
                    </a:cubicBezTo>
                    <a:cubicBezTo>
                      <a:pt x="1" y="348"/>
                      <a:pt x="10" y="384"/>
                      <a:pt x="36" y="446"/>
                    </a:cubicBezTo>
                    <a:cubicBezTo>
                      <a:pt x="63" y="500"/>
                      <a:pt x="90" y="553"/>
                      <a:pt x="99" y="616"/>
                    </a:cubicBezTo>
                    <a:cubicBezTo>
                      <a:pt x="99" y="660"/>
                      <a:pt x="90" y="696"/>
                      <a:pt x="108" y="750"/>
                    </a:cubicBezTo>
                    <a:cubicBezTo>
                      <a:pt x="135" y="812"/>
                      <a:pt x="179" y="857"/>
                      <a:pt x="242" y="892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67"/>
              <p:cNvSpPr/>
              <p:nvPr/>
            </p:nvSpPr>
            <p:spPr>
              <a:xfrm>
                <a:off x="11015657" y="3021507"/>
                <a:ext cx="72619" cy="75923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838" extrusionOk="0">
                    <a:moveTo>
                      <a:pt x="188" y="990"/>
                    </a:moveTo>
                    <a:cubicBezTo>
                      <a:pt x="259" y="1053"/>
                      <a:pt x="348" y="1098"/>
                      <a:pt x="438" y="1151"/>
                    </a:cubicBezTo>
                    <a:cubicBezTo>
                      <a:pt x="589" y="1240"/>
                      <a:pt x="750" y="1329"/>
                      <a:pt x="901" y="1419"/>
                    </a:cubicBezTo>
                    <a:cubicBezTo>
                      <a:pt x="1098" y="1535"/>
                      <a:pt x="1481" y="1838"/>
                      <a:pt x="1669" y="1570"/>
                    </a:cubicBezTo>
                    <a:cubicBezTo>
                      <a:pt x="1758" y="1445"/>
                      <a:pt x="1749" y="1240"/>
                      <a:pt x="1704" y="1098"/>
                    </a:cubicBezTo>
                    <a:cubicBezTo>
                      <a:pt x="1669" y="964"/>
                      <a:pt x="1588" y="857"/>
                      <a:pt x="1499" y="750"/>
                    </a:cubicBezTo>
                    <a:cubicBezTo>
                      <a:pt x="1419" y="669"/>
                      <a:pt x="1303" y="616"/>
                      <a:pt x="1205" y="562"/>
                    </a:cubicBezTo>
                    <a:cubicBezTo>
                      <a:pt x="1089" y="500"/>
                      <a:pt x="964" y="428"/>
                      <a:pt x="848" y="357"/>
                    </a:cubicBezTo>
                    <a:cubicBezTo>
                      <a:pt x="643" y="241"/>
                      <a:pt x="375" y="0"/>
                      <a:pt x="143" y="179"/>
                    </a:cubicBezTo>
                    <a:cubicBezTo>
                      <a:pt x="45" y="259"/>
                      <a:pt x="18" y="375"/>
                      <a:pt x="9" y="500"/>
                    </a:cubicBezTo>
                    <a:cubicBezTo>
                      <a:pt x="9" y="625"/>
                      <a:pt x="0" y="767"/>
                      <a:pt x="81" y="874"/>
                    </a:cubicBezTo>
                    <a:cubicBezTo>
                      <a:pt x="107" y="919"/>
                      <a:pt x="143" y="955"/>
                      <a:pt x="188" y="99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67"/>
              <p:cNvSpPr/>
              <p:nvPr/>
            </p:nvSpPr>
            <p:spPr>
              <a:xfrm>
                <a:off x="10562018" y="3359774"/>
                <a:ext cx="37259" cy="94388"/>
              </a:xfrm>
              <a:custGeom>
                <a:avLst/>
                <a:gdLst/>
                <a:ahLst/>
                <a:cxnLst/>
                <a:rect l="l" t="t" r="r" b="b"/>
                <a:pathLst>
                  <a:path w="902" h="2285" extrusionOk="0">
                    <a:moveTo>
                      <a:pt x="1" y="536"/>
                    </a:moveTo>
                    <a:lnTo>
                      <a:pt x="902" y="1"/>
                    </a:lnTo>
                    <a:lnTo>
                      <a:pt x="902" y="1749"/>
                    </a:lnTo>
                    <a:lnTo>
                      <a:pt x="1" y="2284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3111;p67"/>
              <p:cNvSpPr/>
              <p:nvPr/>
            </p:nvSpPr>
            <p:spPr>
              <a:xfrm>
                <a:off x="10567925" y="3370101"/>
                <a:ext cx="25445" cy="73734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785" extrusionOk="0">
                    <a:moveTo>
                      <a:pt x="0" y="366"/>
                    </a:moveTo>
                    <a:lnTo>
                      <a:pt x="616" y="0"/>
                    </a:lnTo>
                    <a:lnTo>
                      <a:pt x="616" y="1419"/>
                    </a:lnTo>
                    <a:lnTo>
                      <a:pt x="0" y="1785"/>
                    </a:lnTo>
                    <a:close/>
                  </a:path>
                </a:pathLst>
              </a:custGeom>
              <a:solidFill>
                <a:srgbClr val="E0A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67"/>
              <p:cNvSpPr/>
              <p:nvPr/>
            </p:nvSpPr>
            <p:spPr>
              <a:xfrm>
                <a:off x="10567925" y="3370101"/>
                <a:ext cx="25445" cy="73734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785" extrusionOk="0">
                    <a:moveTo>
                      <a:pt x="366" y="143"/>
                    </a:moveTo>
                    <a:lnTo>
                      <a:pt x="366" y="1285"/>
                    </a:lnTo>
                    <a:lnTo>
                      <a:pt x="0" y="1517"/>
                    </a:lnTo>
                    <a:lnTo>
                      <a:pt x="0" y="1785"/>
                    </a:lnTo>
                    <a:lnTo>
                      <a:pt x="616" y="1419"/>
                    </a:lnTo>
                    <a:lnTo>
                      <a:pt x="616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67"/>
              <p:cNvSpPr/>
              <p:nvPr/>
            </p:nvSpPr>
            <p:spPr>
              <a:xfrm>
                <a:off x="10567925" y="3423181"/>
                <a:ext cx="25445" cy="20654"/>
              </a:xfrm>
              <a:custGeom>
                <a:avLst/>
                <a:gdLst/>
                <a:ahLst/>
                <a:cxnLst/>
                <a:rect l="l" t="t" r="r" b="b"/>
                <a:pathLst>
                  <a:path w="616" h="500" extrusionOk="0">
                    <a:moveTo>
                      <a:pt x="616" y="134"/>
                    </a:moveTo>
                    <a:lnTo>
                      <a:pt x="366" y="0"/>
                    </a:lnTo>
                    <a:lnTo>
                      <a:pt x="0" y="232"/>
                    </a:lnTo>
                    <a:lnTo>
                      <a:pt x="0" y="50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67"/>
              <p:cNvSpPr/>
              <p:nvPr/>
            </p:nvSpPr>
            <p:spPr>
              <a:xfrm>
                <a:off x="10987279" y="3067193"/>
                <a:ext cx="7022" cy="203811"/>
              </a:xfrm>
              <a:custGeom>
                <a:avLst/>
                <a:gdLst/>
                <a:ahLst/>
                <a:cxnLst/>
                <a:rect l="l" t="t" r="r" b="b"/>
                <a:pathLst>
                  <a:path w="170" h="4934" extrusionOk="0">
                    <a:moveTo>
                      <a:pt x="0" y="99"/>
                    </a:moveTo>
                    <a:lnTo>
                      <a:pt x="0" y="4934"/>
                    </a:lnTo>
                    <a:lnTo>
                      <a:pt x="170" y="4836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67"/>
              <p:cNvSpPr/>
              <p:nvPr/>
            </p:nvSpPr>
            <p:spPr>
              <a:xfrm>
                <a:off x="11613748" y="2688733"/>
                <a:ext cx="7022" cy="121651"/>
              </a:xfrm>
              <a:custGeom>
                <a:avLst/>
                <a:gdLst/>
                <a:ahLst/>
                <a:cxnLst/>
                <a:rect l="l" t="t" r="r" b="b"/>
                <a:pathLst>
                  <a:path w="170" h="2945" extrusionOk="0">
                    <a:moveTo>
                      <a:pt x="0" y="99"/>
                    </a:moveTo>
                    <a:lnTo>
                      <a:pt x="0" y="2944"/>
                    </a:lnTo>
                    <a:lnTo>
                      <a:pt x="170" y="2846"/>
                    </a:lnTo>
                    <a:lnTo>
                      <a:pt x="170" y="1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16" name="Google Shape;3116;p67"/>
          <p:cNvGrpSpPr/>
          <p:nvPr/>
        </p:nvGrpSpPr>
        <p:grpSpPr>
          <a:xfrm>
            <a:off x="5107777" y="-886873"/>
            <a:ext cx="5711859" cy="3447070"/>
            <a:chOff x="4342617" y="-2190759"/>
            <a:chExt cx="8049406" cy="4857765"/>
          </a:xfrm>
        </p:grpSpPr>
        <p:sp>
          <p:nvSpPr>
            <p:cNvPr id="3117" name="Google Shape;3117;p67"/>
            <p:cNvSpPr/>
            <p:nvPr/>
          </p:nvSpPr>
          <p:spPr>
            <a:xfrm rot="10800000">
              <a:off x="4342617" y="-1953517"/>
              <a:ext cx="8049406" cy="4620523"/>
            </a:xfrm>
            <a:custGeom>
              <a:avLst/>
              <a:gdLst/>
              <a:ahLst/>
              <a:cxnLst/>
              <a:rect l="l" t="t" r="r" b="b"/>
              <a:pathLst>
                <a:path w="65151" h="37398" extrusionOk="0">
                  <a:moveTo>
                    <a:pt x="32928" y="28369"/>
                  </a:moveTo>
                  <a:lnTo>
                    <a:pt x="65151" y="9965"/>
                  </a:lnTo>
                  <a:lnTo>
                    <a:pt x="48326" y="1"/>
                  </a:lnTo>
                  <a:lnTo>
                    <a:pt x="16112" y="18405"/>
                  </a:lnTo>
                  <a:lnTo>
                    <a:pt x="16567" y="18681"/>
                  </a:lnTo>
                  <a:lnTo>
                    <a:pt x="5594" y="24953"/>
                  </a:lnTo>
                  <a:lnTo>
                    <a:pt x="6905" y="25729"/>
                  </a:lnTo>
                  <a:lnTo>
                    <a:pt x="2918" y="27647"/>
                  </a:lnTo>
                  <a:cubicBezTo>
                    <a:pt x="1035" y="28548"/>
                    <a:pt x="0" y="30439"/>
                    <a:pt x="830" y="30903"/>
                  </a:cubicBezTo>
                  <a:lnTo>
                    <a:pt x="10706" y="36478"/>
                  </a:lnTo>
                  <a:cubicBezTo>
                    <a:pt x="12329" y="37397"/>
                    <a:pt x="14667" y="36907"/>
                    <a:pt x="16290" y="35988"/>
                  </a:cubicBezTo>
                  <a:lnTo>
                    <a:pt x="27183" y="29806"/>
                  </a:lnTo>
                  <a:cubicBezTo>
                    <a:pt x="27388" y="29690"/>
                    <a:pt x="27513" y="29484"/>
                    <a:pt x="27513" y="29244"/>
                  </a:cubicBezTo>
                  <a:cubicBezTo>
                    <a:pt x="27513" y="28994"/>
                    <a:pt x="27397" y="28789"/>
                    <a:pt x="27192" y="28664"/>
                  </a:cubicBezTo>
                  <a:lnTo>
                    <a:pt x="26202" y="28075"/>
                  </a:lnTo>
                  <a:lnTo>
                    <a:pt x="29369" y="26264"/>
                  </a:ln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18" name="Google Shape;3118;p67"/>
            <p:cNvGrpSpPr/>
            <p:nvPr/>
          </p:nvGrpSpPr>
          <p:grpSpPr>
            <a:xfrm>
              <a:off x="4636337" y="-2190759"/>
              <a:ext cx="5488675" cy="4551096"/>
              <a:chOff x="5631105" y="4114266"/>
              <a:chExt cx="1609299" cy="1334397"/>
            </a:xfrm>
          </p:grpSpPr>
          <p:sp>
            <p:nvSpPr>
              <p:cNvPr id="3119" name="Google Shape;3119;p67"/>
              <p:cNvSpPr/>
              <p:nvPr/>
            </p:nvSpPr>
            <p:spPr>
              <a:xfrm>
                <a:off x="7129080" y="4691704"/>
                <a:ext cx="92157" cy="127929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3097" extrusionOk="0">
                    <a:moveTo>
                      <a:pt x="2231" y="1321"/>
                    </a:moveTo>
                    <a:lnTo>
                      <a:pt x="1" y="1"/>
                    </a:lnTo>
                    <a:lnTo>
                      <a:pt x="1" y="1776"/>
                    </a:lnTo>
                    <a:lnTo>
                      <a:pt x="2231" y="3097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67"/>
              <p:cNvSpPr/>
              <p:nvPr/>
            </p:nvSpPr>
            <p:spPr>
              <a:xfrm>
                <a:off x="7221196" y="4734829"/>
                <a:ext cx="19208" cy="84804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053" extrusionOk="0">
                    <a:moveTo>
                      <a:pt x="1" y="857"/>
                    </a:moveTo>
                    <a:lnTo>
                      <a:pt x="1" y="2053"/>
                    </a:lnTo>
                    <a:lnTo>
                      <a:pt x="465" y="1776"/>
                    </a:lnTo>
                    <a:lnTo>
                      <a:pt x="465" y="1"/>
                    </a:lnTo>
                    <a:lnTo>
                      <a:pt x="1" y="277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67"/>
              <p:cNvSpPr/>
              <p:nvPr/>
            </p:nvSpPr>
            <p:spPr>
              <a:xfrm>
                <a:off x="7129080" y="4680303"/>
                <a:ext cx="111324" cy="66009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1598" extrusionOk="0">
                    <a:moveTo>
                      <a:pt x="1" y="277"/>
                    </a:moveTo>
                    <a:lnTo>
                      <a:pt x="473" y="0"/>
                    </a:lnTo>
                    <a:lnTo>
                      <a:pt x="2695" y="1321"/>
                    </a:lnTo>
                    <a:lnTo>
                      <a:pt x="2231" y="1597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67"/>
              <p:cNvSpPr/>
              <p:nvPr/>
            </p:nvSpPr>
            <p:spPr>
              <a:xfrm>
                <a:off x="5650272" y="5046577"/>
                <a:ext cx="47958" cy="101410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2455" extrusionOk="0">
                    <a:moveTo>
                      <a:pt x="0" y="679"/>
                    </a:moveTo>
                    <a:lnTo>
                      <a:pt x="1160" y="1"/>
                    </a:lnTo>
                    <a:lnTo>
                      <a:pt x="1160" y="1776"/>
                    </a:lnTo>
                    <a:lnTo>
                      <a:pt x="0" y="2454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67"/>
              <p:cNvSpPr/>
              <p:nvPr/>
            </p:nvSpPr>
            <p:spPr>
              <a:xfrm>
                <a:off x="5631105" y="5063182"/>
                <a:ext cx="19208" cy="84804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053" extrusionOk="0">
                    <a:moveTo>
                      <a:pt x="464" y="2052"/>
                    </a:moveTo>
                    <a:lnTo>
                      <a:pt x="1" y="1776"/>
                    </a:lnTo>
                    <a:lnTo>
                      <a:pt x="1" y="0"/>
                    </a:lnTo>
                    <a:lnTo>
                      <a:pt x="464" y="277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67"/>
              <p:cNvSpPr/>
              <p:nvPr/>
            </p:nvSpPr>
            <p:spPr>
              <a:xfrm>
                <a:off x="5631105" y="5035548"/>
                <a:ext cx="67125" cy="39077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946" extrusionOk="0">
                    <a:moveTo>
                      <a:pt x="1624" y="268"/>
                    </a:moveTo>
                    <a:lnTo>
                      <a:pt x="1160" y="0"/>
                    </a:lnTo>
                    <a:lnTo>
                      <a:pt x="1" y="669"/>
                    </a:lnTo>
                    <a:lnTo>
                      <a:pt x="464" y="946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67"/>
              <p:cNvSpPr/>
              <p:nvPr/>
            </p:nvSpPr>
            <p:spPr>
              <a:xfrm>
                <a:off x="5962391" y="4569021"/>
                <a:ext cx="87365" cy="80715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1954" extrusionOk="0">
                    <a:moveTo>
                      <a:pt x="268" y="1008"/>
                    </a:moveTo>
                    <a:cubicBezTo>
                      <a:pt x="268" y="1008"/>
                      <a:pt x="268" y="1008"/>
                      <a:pt x="268" y="1008"/>
                    </a:cubicBezTo>
                    <a:cubicBezTo>
                      <a:pt x="473" y="1133"/>
                      <a:pt x="679" y="1249"/>
                      <a:pt x="884" y="1365"/>
                    </a:cubicBezTo>
                    <a:cubicBezTo>
                      <a:pt x="1000" y="1437"/>
                      <a:pt x="1125" y="1499"/>
                      <a:pt x="1241" y="1570"/>
                    </a:cubicBezTo>
                    <a:cubicBezTo>
                      <a:pt x="1276" y="1597"/>
                      <a:pt x="1312" y="1624"/>
                      <a:pt x="1339" y="1651"/>
                    </a:cubicBezTo>
                    <a:cubicBezTo>
                      <a:pt x="1357" y="1677"/>
                      <a:pt x="1357" y="1704"/>
                      <a:pt x="1374" y="1731"/>
                    </a:cubicBezTo>
                    <a:cubicBezTo>
                      <a:pt x="1410" y="1784"/>
                      <a:pt x="1490" y="1838"/>
                      <a:pt x="1553" y="1856"/>
                    </a:cubicBezTo>
                    <a:cubicBezTo>
                      <a:pt x="1803" y="1954"/>
                      <a:pt x="2008" y="1722"/>
                      <a:pt x="2052" y="1508"/>
                    </a:cubicBezTo>
                    <a:cubicBezTo>
                      <a:pt x="2115" y="1231"/>
                      <a:pt x="2008" y="901"/>
                      <a:pt x="1794" y="714"/>
                    </a:cubicBezTo>
                    <a:cubicBezTo>
                      <a:pt x="1597" y="544"/>
                      <a:pt x="1374" y="411"/>
                      <a:pt x="1143" y="286"/>
                    </a:cubicBezTo>
                    <a:cubicBezTo>
                      <a:pt x="902" y="152"/>
                      <a:pt x="643" y="0"/>
                      <a:pt x="357" y="81"/>
                    </a:cubicBezTo>
                    <a:cubicBezTo>
                      <a:pt x="224" y="116"/>
                      <a:pt x="108" y="205"/>
                      <a:pt x="36" y="330"/>
                    </a:cubicBezTo>
                    <a:cubicBezTo>
                      <a:pt x="1" y="402"/>
                      <a:pt x="10" y="437"/>
                      <a:pt x="36" y="500"/>
                    </a:cubicBezTo>
                    <a:cubicBezTo>
                      <a:pt x="63" y="562"/>
                      <a:pt x="99" y="625"/>
                      <a:pt x="108" y="696"/>
                    </a:cubicBezTo>
                    <a:cubicBezTo>
                      <a:pt x="108" y="750"/>
                      <a:pt x="99" y="794"/>
                      <a:pt x="117" y="848"/>
                    </a:cubicBezTo>
                    <a:cubicBezTo>
                      <a:pt x="152" y="919"/>
                      <a:pt x="206" y="973"/>
                      <a:pt x="268" y="100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67"/>
              <p:cNvSpPr/>
              <p:nvPr/>
            </p:nvSpPr>
            <p:spPr>
              <a:xfrm>
                <a:off x="5958715" y="4569021"/>
                <a:ext cx="81830" cy="85878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2079" extrusionOk="0">
                    <a:moveTo>
                      <a:pt x="206" y="1124"/>
                    </a:moveTo>
                    <a:cubicBezTo>
                      <a:pt x="295" y="1196"/>
                      <a:pt x="393" y="1249"/>
                      <a:pt x="482" y="1303"/>
                    </a:cubicBezTo>
                    <a:cubicBezTo>
                      <a:pt x="661" y="1401"/>
                      <a:pt x="839" y="1508"/>
                      <a:pt x="1017" y="1606"/>
                    </a:cubicBezTo>
                    <a:cubicBezTo>
                      <a:pt x="1232" y="1731"/>
                      <a:pt x="1669" y="2079"/>
                      <a:pt x="1883" y="1784"/>
                    </a:cubicBezTo>
                    <a:cubicBezTo>
                      <a:pt x="1981" y="1633"/>
                      <a:pt x="1972" y="1410"/>
                      <a:pt x="1927" y="1240"/>
                    </a:cubicBezTo>
                    <a:cubicBezTo>
                      <a:pt x="1883" y="1098"/>
                      <a:pt x="1794" y="964"/>
                      <a:pt x="1686" y="848"/>
                    </a:cubicBezTo>
                    <a:cubicBezTo>
                      <a:pt x="1597" y="759"/>
                      <a:pt x="1463" y="705"/>
                      <a:pt x="1356" y="643"/>
                    </a:cubicBezTo>
                    <a:cubicBezTo>
                      <a:pt x="1223" y="562"/>
                      <a:pt x="1089" y="482"/>
                      <a:pt x="955" y="411"/>
                    </a:cubicBezTo>
                    <a:cubicBezTo>
                      <a:pt x="723" y="277"/>
                      <a:pt x="420" y="0"/>
                      <a:pt x="152" y="205"/>
                    </a:cubicBezTo>
                    <a:cubicBezTo>
                      <a:pt x="45" y="295"/>
                      <a:pt x="9" y="428"/>
                      <a:pt x="9" y="562"/>
                    </a:cubicBezTo>
                    <a:cubicBezTo>
                      <a:pt x="9" y="705"/>
                      <a:pt x="0" y="875"/>
                      <a:pt x="81" y="990"/>
                    </a:cubicBezTo>
                    <a:cubicBezTo>
                      <a:pt x="116" y="1044"/>
                      <a:pt x="161" y="1080"/>
                      <a:pt x="206" y="11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67"/>
              <p:cNvSpPr/>
              <p:nvPr/>
            </p:nvSpPr>
            <p:spPr>
              <a:xfrm>
                <a:off x="6012497" y="4615078"/>
                <a:ext cx="89224" cy="79641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1928" extrusionOk="0">
                    <a:moveTo>
                      <a:pt x="45" y="330"/>
                    </a:moveTo>
                    <a:cubicBezTo>
                      <a:pt x="90" y="420"/>
                      <a:pt x="170" y="473"/>
                      <a:pt x="251" y="527"/>
                    </a:cubicBezTo>
                    <a:cubicBezTo>
                      <a:pt x="402" y="625"/>
                      <a:pt x="563" y="714"/>
                      <a:pt x="688" y="839"/>
                    </a:cubicBezTo>
                    <a:cubicBezTo>
                      <a:pt x="813" y="973"/>
                      <a:pt x="902" y="1142"/>
                      <a:pt x="991" y="1303"/>
                    </a:cubicBezTo>
                    <a:cubicBezTo>
                      <a:pt x="1080" y="1463"/>
                      <a:pt x="1178" y="1624"/>
                      <a:pt x="1321" y="1740"/>
                    </a:cubicBezTo>
                    <a:cubicBezTo>
                      <a:pt x="1464" y="1856"/>
                      <a:pt x="1660" y="1927"/>
                      <a:pt x="1839" y="1865"/>
                    </a:cubicBezTo>
                    <a:cubicBezTo>
                      <a:pt x="1937" y="1829"/>
                      <a:pt x="2017" y="1758"/>
                      <a:pt x="2071" y="1660"/>
                    </a:cubicBezTo>
                    <a:cubicBezTo>
                      <a:pt x="2133" y="1544"/>
                      <a:pt x="2160" y="1401"/>
                      <a:pt x="2133" y="1276"/>
                    </a:cubicBezTo>
                    <a:cubicBezTo>
                      <a:pt x="2097" y="1035"/>
                      <a:pt x="1919" y="839"/>
                      <a:pt x="1723" y="705"/>
                    </a:cubicBezTo>
                    <a:cubicBezTo>
                      <a:pt x="1616" y="634"/>
                      <a:pt x="1500" y="598"/>
                      <a:pt x="1393" y="536"/>
                    </a:cubicBezTo>
                    <a:cubicBezTo>
                      <a:pt x="1303" y="473"/>
                      <a:pt x="1232" y="411"/>
                      <a:pt x="1134" y="357"/>
                    </a:cubicBezTo>
                    <a:cubicBezTo>
                      <a:pt x="947" y="259"/>
                      <a:pt x="750" y="170"/>
                      <a:pt x="554" y="99"/>
                    </a:cubicBezTo>
                    <a:cubicBezTo>
                      <a:pt x="474" y="72"/>
                      <a:pt x="393" y="63"/>
                      <a:pt x="322" y="36"/>
                    </a:cubicBezTo>
                    <a:cubicBezTo>
                      <a:pt x="233" y="18"/>
                      <a:pt x="144" y="0"/>
                      <a:pt x="72" y="72"/>
                    </a:cubicBezTo>
                    <a:cubicBezTo>
                      <a:pt x="45" y="90"/>
                      <a:pt x="28" y="125"/>
                      <a:pt x="19" y="161"/>
                    </a:cubicBezTo>
                    <a:cubicBezTo>
                      <a:pt x="1" y="214"/>
                      <a:pt x="19" y="277"/>
                      <a:pt x="45" y="33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67"/>
              <p:cNvSpPr/>
              <p:nvPr/>
            </p:nvSpPr>
            <p:spPr>
              <a:xfrm>
                <a:off x="6013241" y="4615078"/>
                <a:ext cx="88481" cy="68570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1660" extrusionOk="0">
                    <a:moveTo>
                      <a:pt x="1" y="161"/>
                    </a:moveTo>
                    <a:cubicBezTo>
                      <a:pt x="331" y="250"/>
                      <a:pt x="652" y="384"/>
                      <a:pt x="929" y="589"/>
                    </a:cubicBezTo>
                    <a:cubicBezTo>
                      <a:pt x="1285" y="848"/>
                      <a:pt x="1553" y="1196"/>
                      <a:pt x="1865" y="1508"/>
                    </a:cubicBezTo>
                    <a:cubicBezTo>
                      <a:pt x="1928" y="1562"/>
                      <a:pt x="1981" y="1615"/>
                      <a:pt x="2053" y="1660"/>
                    </a:cubicBezTo>
                    <a:cubicBezTo>
                      <a:pt x="2115" y="1544"/>
                      <a:pt x="2142" y="1401"/>
                      <a:pt x="2115" y="1276"/>
                    </a:cubicBezTo>
                    <a:cubicBezTo>
                      <a:pt x="2079" y="1035"/>
                      <a:pt x="1901" y="839"/>
                      <a:pt x="1705" y="705"/>
                    </a:cubicBezTo>
                    <a:cubicBezTo>
                      <a:pt x="1598" y="634"/>
                      <a:pt x="1482" y="598"/>
                      <a:pt x="1375" y="536"/>
                    </a:cubicBezTo>
                    <a:cubicBezTo>
                      <a:pt x="1285" y="473"/>
                      <a:pt x="1214" y="411"/>
                      <a:pt x="1116" y="357"/>
                    </a:cubicBezTo>
                    <a:cubicBezTo>
                      <a:pt x="929" y="259"/>
                      <a:pt x="732" y="170"/>
                      <a:pt x="536" y="99"/>
                    </a:cubicBezTo>
                    <a:cubicBezTo>
                      <a:pt x="456" y="72"/>
                      <a:pt x="375" y="63"/>
                      <a:pt x="304" y="36"/>
                    </a:cubicBezTo>
                    <a:cubicBezTo>
                      <a:pt x="215" y="18"/>
                      <a:pt x="126" y="0"/>
                      <a:pt x="54" y="72"/>
                    </a:cubicBezTo>
                    <a:cubicBezTo>
                      <a:pt x="27" y="90"/>
                      <a:pt x="10" y="125"/>
                      <a:pt x="1" y="16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67"/>
              <p:cNvSpPr/>
              <p:nvPr/>
            </p:nvSpPr>
            <p:spPr>
              <a:xfrm>
                <a:off x="6295164" y="5126920"/>
                <a:ext cx="161801" cy="123138"/>
              </a:xfrm>
              <a:custGeom>
                <a:avLst/>
                <a:gdLst/>
                <a:ahLst/>
                <a:cxnLst/>
                <a:rect l="l" t="t" r="r" b="b"/>
                <a:pathLst>
                  <a:path w="3917" h="2981" extrusionOk="0">
                    <a:moveTo>
                      <a:pt x="3453" y="2980"/>
                    </a:moveTo>
                    <a:lnTo>
                      <a:pt x="0" y="991"/>
                    </a:lnTo>
                    <a:lnTo>
                      <a:pt x="3917" y="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67"/>
              <p:cNvSpPr/>
              <p:nvPr/>
            </p:nvSpPr>
            <p:spPr>
              <a:xfrm>
                <a:off x="6200818" y="5172234"/>
                <a:ext cx="211949" cy="255446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184" extrusionOk="0">
                    <a:moveTo>
                      <a:pt x="1" y="3989"/>
                    </a:moveTo>
                    <a:cubicBezTo>
                      <a:pt x="1" y="2659"/>
                      <a:pt x="937" y="1036"/>
                      <a:pt x="2097" y="367"/>
                    </a:cubicBezTo>
                    <a:cubicBezTo>
                      <a:pt x="2677" y="37"/>
                      <a:pt x="3203" y="1"/>
                      <a:pt x="3578" y="215"/>
                    </a:cubicBezTo>
                    <a:lnTo>
                      <a:pt x="3578" y="215"/>
                    </a:lnTo>
                    <a:lnTo>
                      <a:pt x="3587" y="215"/>
                    </a:lnTo>
                    <a:cubicBezTo>
                      <a:pt x="3587" y="215"/>
                      <a:pt x="3587" y="215"/>
                      <a:pt x="3587" y="215"/>
                    </a:cubicBezTo>
                    <a:lnTo>
                      <a:pt x="5130" y="1098"/>
                    </a:lnTo>
                    <a:lnTo>
                      <a:pt x="2097" y="6183"/>
                    </a:lnTo>
                    <a:lnTo>
                      <a:pt x="616" y="5336"/>
                    </a:lnTo>
                    <a:cubicBezTo>
                      <a:pt x="616" y="5336"/>
                      <a:pt x="616" y="5336"/>
                      <a:pt x="616" y="5336"/>
                    </a:cubicBezTo>
                    <a:lnTo>
                      <a:pt x="607" y="5336"/>
                    </a:lnTo>
                    <a:lnTo>
                      <a:pt x="607" y="5336"/>
                    </a:lnTo>
                    <a:cubicBezTo>
                      <a:pt x="232" y="5113"/>
                      <a:pt x="1" y="4649"/>
                      <a:pt x="1" y="3989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67"/>
              <p:cNvSpPr/>
              <p:nvPr/>
            </p:nvSpPr>
            <p:spPr>
              <a:xfrm>
                <a:off x="6261623" y="5194375"/>
                <a:ext cx="173615" cy="254289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6156" extrusionOk="0">
                    <a:moveTo>
                      <a:pt x="0" y="4291"/>
                    </a:moveTo>
                    <a:cubicBezTo>
                      <a:pt x="0" y="5620"/>
                      <a:pt x="946" y="6156"/>
                      <a:pt x="2106" y="5487"/>
                    </a:cubicBezTo>
                    <a:cubicBezTo>
                      <a:pt x="3266" y="4818"/>
                      <a:pt x="4202" y="3194"/>
                      <a:pt x="4202" y="1865"/>
                    </a:cubicBezTo>
                    <a:cubicBezTo>
                      <a:pt x="4202" y="535"/>
                      <a:pt x="3266" y="0"/>
                      <a:pt x="2106" y="669"/>
                    </a:cubicBezTo>
                    <a:cubicBezTo>
                      <a:pt x="946" y="1338"/>
                      <a:pt x="0" y="2962"/>
                      <a:pt x="0" y="4291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67"/>
              <p:cNvSpPr/>
              <p:nvPr/>
            </p:nvSpPr>
            <p:spPr>
              <a:xfrm>
                <a:off x="6297354" y="5250760"/>
                <a:ext cx="102112" cy="141519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3426" extrusionOk="0">
                    <a:moveTo>
                      <a:pt x="1" y="2685"/>
                    </a:moveTo>
                    <a:cubicBezTo>
                      <a:pt x="1" y="2819"/>
                      <a:pt x="19" y="3078"/>
                      <a:pt x="144" y="3247"/>
                    </a:cubicBezTo>
                    <a:cubicBezTo>
                      <a:pt x="161" y="3274"/>
                      <a:pt x="179" y="3292"/>
                      <a:pt x="206" y="3319"/>
                    </a:cubicBezTo>
                    <a:lnTo>
                      <a:pt x="206" y="3319"/>
                    </a:lnTo>
                    <a:cubicBezTo>
                      <a:pt x="233" y="3345"/>
                      <a:pt x="268" y="3372"/>
                      <a:pt x="304" y="3390"/>
                    </a:cubicBezTo>
                    <a:cubicBezTo>
                      <a:pt x="358" y="3408"/>
                      <a:pt x="420" y="3426"/>
                      <a:pt x="483" y="3426"/>
                    </a:cubicBezTo>
                    <a:cubicBezTo>
                      <a:pt x="518" y="3426"/>
                      <a:pt x="554" y="3417"/>
                      <a:pt x="599" y="3417"/>
                    </a:cubicBezTo>
                    <a:cubicBezTo>
                      <a:pt x="723" y="3390"/>
                      <a:pt x="866" y="3345"/>
                      <a:pt x="1009" y="3256"/>
                    </a:cubicBezTo>
                    <a:cubicBezTo>
                      <a:pt x="1285" y="3096"/>
                      <a:pt x="1553" y="2846"/>
                      <a:pt x="1776" y="2560"/>
                    </a:cubicBezTo>
                    <a:cubicBezTo>
                      <a:pt x="1874" y="2436"/>
                      <a:pt x="1955" y="2311"/>
                      <a:pt x="2035" y="2177"/>
                    </a:cubicBezTo>
                    <a:cubicBezTo>
                      <a:pt x="2302" y="1713"/>
                      <a:pt x="2472" y="1196"/>
                      <a:pt x="2472" y="749"/>
                    </a:cubicBezTo>
                    <a:lnTo>
                      <a:pt x="2472" y="723"/>
                    </a:lnTo>
                    <a:cubicBezTo>
                      <a:pt x="2472" y="634"/>
                      <a:pt x="2454" y="500"/>
                      <a:pt x="2418" y="375"/>
                    </a:cubicBezTo>
                    <a:cubicBezTo>
                      <a:pt x="2365" y="187"/>
                      <a:pt x="2249" y="0"/>
                      <a:pt x="1990" y="0"/>
                    </a:cubicBezTo>
                    <a:cubicBezTo>
                      <a:pt x="1839" y="0"/>
                      <a:pt x="1651" y="63"/>
                      <a:pt x="1464" y="179"/>
                    </a:cubicBezTo>
                    <a:cubicBezTo>
                      <a:pt x="1437" y="187"/>
                      <a:pt x="1410" y="196"/>
                      <a:pt x="1393" y="214"/>
                    </a:cubicBezTo>
                    <a:cubicBezTo>
                      <a:pt x="1393" y="214"/>
                      <a:pt x="1384" y="214"/>
                      <a:pt x="1384" y="223"/>
                    </a:cubicBezTo>
                    <a:cubicBezTo>
                      <a:pt x="1321" y="259"/>
                      <a:pt x="1268" y="303"/>
                      <a:pt x="1214" y="348"/>
                    </a:cubicBezTo>
                    <a:cubicBezTo>
                      <a:pt x="1178" y="366"/>
                      <a:pt x="1161" y="393"/>
                      <a:pt x="1125" y="419"/>
                    </a:cubicBezTo>
                    <a:cubicBezTo>
                      <a:pt x="1107" y="428"/>
                      <a:pt x="1080" y="446"/>
                      <a:pt x="1062" y="473"/>
                    </a:cubicBezTo>
                    <a:cubicBezTo>
                      <a:pt x="1045" y="482"/>
                      <a:pt x="1027" y="500"/>
                      <a:pt x="1009" y="518"/>
                    </a:cubicBezTo>
                    <a:cubicBezTo>
                      <a:pt x="973" y="562"/>
                      <a:pt x="920" y="607"/>
                      <a:pt x="884" y="651"/>
                    </a:cubicBezTo>
                    <a:cubicBezTo>
                      <a:pt x="634" y="910"/>
                      <a:pt x="429" y="1240"/>
                      <a:pt x="277" y="1570"/>
                    </a:cubicBezTo>
                    <a:cubicBezTo>
                      <a:pt x="251" y="1624"/>
                      <a:pt x="233" y="1668"/>
                      <a:pt x="206" y="1713"/>
                    </a:cubicBezTo>
                    <a:cubicBezTo>
                      <a:pt x="179" y="1793"/>
                      <a:pt x="144" y="1882"/>
                      <a:pt x="126" y="1963"/>
                    </a:cubicBezTo>
                    <a:lnTo>
                      <a:pt x="126" y="1981"/>
                    </a:lnTo>
                    <a:cubicBezTo>
                      <a:pt x="117" y="1989"/>
                      <a:pt x="117" y="1998"/>
                      <a:pt x="117" y="2007"/>
                    </a:cubicBezTo>
                    <a:cubicBezTo>
                      <a:pt x="99" y="2052"/>
                      <a:pt x="90" y="2097"/>
                      <a:pt x="72" y="2141"/>
                    </a:cubicBezTo>
                    <a:cubicBezTo>
                      <a:pt x="45" y="2239"/>
                      <a:pt x="37" y="2328"/>
                      <a:pt x="28" y="2418"/>
                    </a:cubicBezTo>
                    <a:cubicBezTo>
                      <a:pt x="10" y="2507"/>
                      <a:pt x="1" y="2596"/>
                      <a:pt x="1" y="2685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67"/>
              <p:cNvSpPr/>
              <p:nvPr/>
            </p:nvSpPr>
            <p:spPr>
              <a:xfrm>
                <a:off x="6302517" y="5251462"/>
                <a:ext cx="96949" cy="140817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3409" extrusionOk="0">
                    <a:moveTo>
                      <a:pt x="99" y="3221"/>
                    </a:moveTo>
                    <a:cubicBezTo>
                      <a:pt x="259" y="3221"/>
                      <a:pt x="438" y="3168"/>
                      <a:pt x="634" y="3052"/>
                    </a:cubicBezTo>
                    <a:cubicBezTo>
                      <a:pt x="1419" y="2597"/>
                      <a:pt x="2088" y="1446"/>
                      <a:pt x="2088" y="545"/>
                    </a:cubicBezTo>
                    <a:cubicBezTo>
                      <a:pt x="2088" y="411"/>
                      <a:pt x="2070" y="170"/>
                      <a:pt x="1963" y="1"/>
                    </a:cubicBezTo>
                    <a:cubicBezTo>
                      <a:pt x="2302" y="72"/>
                      <a:pt x="2347" y="527"/>
                      <a:pt x="2347" y="724"/>
                    </a:cubicBezTo>
                    <a:cubicBezTo>
                      <a:pt x="2347" y="1633"/>
                      <a:pt x="1678" y="2784"/>
                      <a:pt x="893" y="3239"/>
                    </a:cubicBezTo>
                    <a:cubicBezTo>
                      <a:pt x="697" y="3346"/>
                      <a:pt x="509" y="3409"/>
                      <a:pt x="358" y="3409"/>
                    </a:cubicBezTo>
                    <a:cubicBezTo>
                      <a:pt x="188" y="3409"/>
                      <a:pt x="72" y="3328"/>
                      <a:pt x="1" y="3213"/>
                    </a:cubicBezTo>
                    <a:cubicBezTo>
                      <a:pt x="36" y="3221"/>
                      <a:pt x="63" y="3221"/>
                      <a:pt x="99" y="322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67"/>
              <p:cNvSpPr/>
              <p:nvPr/>
            </p:nvSpPr>
            <p:spPr>
              <a:xfrm>
                <a:off x="6302145" y="5262160"/>
                <a:ext cx="89596" cy="12607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3052" extrusionOk="0">
                    <a:moveTo>
                      <a:pt x="28" y="2971"/>
                    </a:moveTo>
                    <a:lnTo>
                      <a:pt x="384" y="2204"/>
                    </a:lnTo>
                    <a:cubicBezTo>
                      <a:pt x="268" y="2124"/>
                      <a:pt x="197" y="1972"/>
                      <a:pt x="197" y="1749"/>
                    </a:cubicBezTo>
                    <a:cubicBezTo>
                      <a:pt x="197" y="1731"/>
                      <a:pt x="206" y="1705"/>
                      <a:pt x="206" y="1687"/>
                    </a:cubicBezTo>
                    <a:lnTo>
                      <a:pt x="1" y="1731"/>
                    </a:lnTo>
                    <a:cubicBezTo>
                      <a:pt x="1" y="1722"/>
                      <a:pt x="1" y="1713"/>
                      <a:pt x="10" y="1705"/>
                    </a:cubicBezTo>
                    <a:lnTo>
                      <a:pt x="10" y="1687"/>
                    </a:lnTo>
                    <a:cubicBezTo>
                      <a:pt x="28" y="1606"/>
                      <a:pt x="63" y="1517"/>
                      <a:pt x="90" y="1437"/>
                    </a:cubicBezTo>
                    <a:cubicBezTo>
                      <a:pt x="117" y="1392"/>
                      <a:pt x="135" y="1348"/>
                      <a:pt x="161" y="1294"/>
                    </a:cubicBezTo>
                    <a:lnTo>
                      <a:pt x="304" y="1267"/>
                    </a:lnTo>
                    <a:cubicBezTo>
                      <a:pt x="402" y="1018"/>
                      <a:pt x="572" y="777"/>
                      <a:pt x="768" y="598"/>
                    </a:cubicBezTo>
                    <a:lnTo>
                      <a:pt x="768" y="375"/>
                    </a:lnTo>
                    <a:cubicBezTo>
                      <a:pt x="813" y="331"/>
                      <a:pt x="857" y="286"/>
                      <a:pt x="893" y="242"/>
                    </a:cubicBezTo>
                    <a:cubicBezTo>
                      <a:pt x="911" y="224"/>
                      <a:pt x="929" y="206"/>
                      <a:pt x="946" y="197"/>
                    </a:cubicBezTo>
                    <a:cubicBezTo>
                      <a:pt x="964" y="170"/>
                      <a:pt x="991" y="152"/>
                      <a:pt x="1009" y="143"/>
                    </a:cubicBezTo>
                    <a:cubicBezTo>
                      <a:pt x="1045" y="117"/>
                      <a:pt x="1062" y="90"/>
                      <a:pt x="1098" y="72"/>
                    </a:cubicBezTo>
                    <a:lnTo>
                      <a:pt x="1098" y="402"/>
                    </a:lnTo>
                    <a:cubicBezTo>
                      <a:pt x="1294" y="340"/>
                      <a:pt x="1464" y="393"/>
                      <a:pt x="1571" y="527"/>
                    </a:cubicBezTo>
                    <a:lnTo>
                      <a:pt x="2124" y="1"/>
                    </a:lnTo>
                    <a:cubicBezTo>
                      <a:pt x="2160" y="126"/>
                      <a:pt x="2169" y="259"/>
                      <a:pt x="2169" y="349"/>
                    </a:cubicBezTo>
                    <a:lnTo>
                      <a:pt x="1678" y="821"/>
                    </a:lnTo>
                    <a:cubicBezTo>
                      <a:pt x="1678" y="848"/>
                      <a:pt x="1678" y="866"/>
                      <a:pt x="1678" y="902"/>
                    </a:cubicBezTo>
                    <a:cubicBezTo>
                      <a:pt x="1678" y="1107"/>
                      <a:pt x="1607" y="1348"/>
                      <a:pt x="1500" y="1553"/>
                    </a:cubicBezTo>
                    <a:lnTo>
                      <a:pt x="1740" y="1803"/>
                    </a:lnTo>
                    <a:cubicBezTo>
                      <a:pt x="1660" y="1937"/>
                      <a:pt x="1571" y="2061"/>
                      <a:pt x="1482" y="2186"/>
                    </a:cubicBezTo>
                    <a:lnTo>
                      <a:pt x="1232" y="1937"/>
                    </a:lnTo>
                    <a:cubicBezTo>
                      <a:pt x="1143" y="2035"/>
                      <a:pt x="1045" y="2115"/>
                      <a:pt x="938" y="2177"/>
                    </a:cubicBezTo>
                    <a:cubicBezTo>
                      <a:pt x="839" y="2231"/>
                      <a:pt x="741" y="2267"/>
                      <a:pt x="652" y="2276"/>
                    </a:cubicBezTo>
                    <a:lnTo>
                      <a:pt x="295" y="3043"/>
                    </a:lnTo>
                    <a:cubicBezTo>
                      <a:pt x="260" y="3043"/>
                      <a:pt x="224" y="3052"/>
                      <a:pt x="188" y="3052"/>
                    </a:cubicBezTo>
                    <a:cubicBezTo>
                      <a:pt x="152" y="3052"/>
                      <a:pt x="126" y="3043"/>
                      <a:pt x="90" y="3043"/>
                    </a:cubicBezTo>
                    <a:lnTo>
                      <a:pt x="90" y="304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67"/>
              <p:cNvSpPr/>
              <p:nvPr/>
            </p:nvSpPr>
            <p:spPr>
              <a:xfrm>
                <a:off x="6329408" y="5304170"/>
                <a:ext cx="23256" cy="28420"/>
              </a:xfrm>
              <a:custGeom>
                <a:avLst/>
                <a:gdLst/>
                <a:ahLst/>
                <a:cxnLst/>
                <a:rect l="l" t="t" r="r" b="b"/>
                <a:pathLst>
                  <a:path w="563" h="688" extrusionOk="0">
                    <a:moveTo>
                      <a:pt x="1" y="438"/>
                    </a:moveTo>
                    <a:cubicBezTo>
                      <a:pt x="1" y="295"/>
                      <a:pt x="99" y="117"/>
                      <a:pt x="233" y="45"/>
                    </a:cubicBezTo>
                    <a:cubicBezTo>
                      <a:pt x="295" y="1"/>
                      <a:pt x="349" y="1"/>
                      <a:pt x="393" y="27"/>
                    </a:cubicBezTo>
                    <a:lnTo>
                      <a:pt x="393" y="27"/>
                    </a:lnTo>
                    <a:lnTo>
                      <a:pt x="393" y="27"/>
                    </a:lnTo>
                    <a:lnTo>
                      <a:pt x="393" y="27"/>
                    </a:lnTo>
                    <a:lnTo>
                      <a:pt x="563" y="126"/>
                    </a:lnTo>
                    <a:lnTo>
                      <a:pt x="233" y="688"/>
                    </a:lnTo>
                    <a:lnTo>
                      <a:pt x="63" y="589"/>
                    </a:lnTo>
                    <a:cubicBezTo>
                      <a:pt x="63" y="589"/>
                      <a:pt x="63" y="589"/>
                      <a:pt x="63" y="589"/>
                    </a:cubicBezTo>
                    <a:lnTo>
                      <a:pt x="63" y="589"/>
                    </a:lnTo>
                    <a:cubicBezTo>
                      <a:pt x="28" y="563"/>
                      <a:pt x="1" y="518"/>
                      <a:pt x="1" y="43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67"/>
              <p:cNvSpPr/>
              <p:nvPr/>
            </p:nvSpPr>
            <p:spPr>
              <a:xfrm>
                <a:off x="6336059" y="5306773"/>
                <a:ext cx="19208" cy="2804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679" extrusionOk="0">
                    <a:moveTo>
                      <a:pt x="1" y="473"/>
                    </a:moveTo>
                    <a:cubicBezTo>
                      <a:pt x="1" y="616"/>
                      <a:pt x="99" y="678"/>
                      <a:pt x="232" y="607"/>
                    </a:cubicBezTo>
                    <a:cubicBezTo>
                      <a:pt x="357" y="526"/>
                      <a:pt x="464" y="348"/>
                      <a:pt x="464" y="205"/>
                    </a:cubicBezTo>
                    <a:cubicBezTo>
                      <a:pt x="464" y="54"/>
                      <a:pt x="357" y="0"/>
                      <a:pt x="232" y="71"/>
                    </a:cubicBezTo>
                    <a:cubicBezTo>
                      <a:pt x="99" y="143"/>
                      <a:pt x="1" y="321"/>
                      <a:pt x="1" y="4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67"/>
              <p:cNvSpPr/>
              <p:nvPr/>
            </p:nvSpPr>
            <p:spPr>
              <a:xfrm>
                <a:off x="6966948" y="4739249"/>
                <a:ext cx="161430" cy="123138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2981" extrusionOk="0">
                    <a:moveTo>
                      <a:pt x="3453" y="2980"/>
                    </a:moveTo>
                    <a:lnTo>
                      <a:pt x="0" y="991"/>
                    </a:lnTo>
                    <a:lnTo>
                      <a:pt x="3908" y="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3138;p67"/>
              <p:cNvSpPr/>
              <p:nvPr/>
            </p:nvSpPr>
            <p:spPr>
              <a:xfrm>
                <a:off x="6876650" y="4787909"/>
                <a:ext cx="211949" cy="255404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183" extrusionOk="0">
                    <a:moveTo>
                      <a:pt x="1" y="3988"/>
                    </a:moveTo>
                    <a:cubicBezTo>
                      <a:pt x="1" y="2659"/>
                      <a:pt x="937" y="1035"/>
                      <a:pt x="2097" y="366"/>
                    </a:cubicBezTo>
                    <a:cubicBezTo>
                      <a:pt x="2677" y="36"/>
                      <a:pt x="3203" y="0"/>
                      <a:pt x="3578" y="214"/>
                    </a:cubicBezTo>
                    <a:lnTo>
                      <a:pt x="3578" y="214"/>
                    </a:lnTo>
                    <a:lnTo>
                      <a:pt x="3587" y="214"/>
                    </a:lnTo>
                    <a:cubicBezTo>
                      <a:pt x="3587" y="214"/>
                      <a:pt x="3587" y="214"/>
                      <a:pt x="3587" y="214"/>
                    </a:cubicBezTo>
                    <a:lnTo>
                      <a:pt x="5130" y="1098"/>
                    </a:lnTo>
                    <a:lnTo>
                      <a:pt x="2097" y="6183"/>
                    </a:lnTo>
                    <a:lnTo>
                      <a:pt x="616" y="5344"/>
                    </a:lnTo>
                    <a:cubicBezTo>
                      <a:pt x="616" y="5335"/>
                      <a:pt x="616" y="5335"/>
                      <a:pt x="616" y="5335"/>
                    </a:cubicBezTo>
                    <a:lnTo>
                      <a:pt x="607" y="5335"/>
                    </a:lnTo>
                    <a:lnTo>
                      <a:pt x="607" y="5335"/>
                    </a:lnTo>
                    <a:cubicBezTo>
                      <a:pt x="233" y="5112"/>
                      <a:pt x="1" y="4648"/>
                      <a:pt x="1" y="398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9" name="Google Shape;3139;p67"/>
              <p:cNvSpPr/>
              <p:nvPr/>
            </p:nvSpPr>
            <p:spPr>
              <a:xfrm>
                <a:off x="6937455" y="4810009"/>
                <a:ext cx="173615" cy="254661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6165" extrusionOk="0">
                    <a:moveTo>
                      <a:pt x="1" y="4292"/>
                    </a:moveTo>
                    <a:cubicBezTo>
                      <a:pt x="1" y="5630"/>
                      <a:pt x="946" y="6165"/>
                      <a:pt x="2106" y="5496"/>
                    </a:cubicBezTo>
                    <a:cubicBezTo>
                      <a:pt x="3266" y="4818"/>
                      <a:pt x="4203" y="3203"/>
                      <a:pt x="4203" y="1865"/>
                    </a:cubicBezTo>
                    <a:cubicBezTo>
                      <a:pt x="4203" y="536"/>
                      <a:pt x="3266" y="1"/>
                      <a:pt x="2106" y="670"/>
                    </a:cubicBezTo>
                    <a:cubicBezTo>
                      <a:pt x="946" y="1339"/>
                      <a:pt x="1" y="2962"/>
                      <a:pt x="1" y="429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67"/>
              <p:cNvSpPr/>
              <p:nvPr/>
            </p:nvSpPr>
            <p:spPr>
              <a:xfrm>
                <a:off x="6973227" y="4866393"/>
                <a:ext cx="102112" cy="141561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3427" extrusionOk="0">
                    <a:moveTo>
                      <a:pt x="0" y="2686"/>
                    </a:moveTo>
                    <a:cubicBezTo>
                      <a:pt x="0" y="2828"/>
                      <a:pt x="18" y="3087"/>
                      <a:pt x="152" y="3257"/>
                    </a:cubicBezTo>
                    <a:cubicBezTo>
                      <a:pt x="161" y="3275"/>
                      <a:pt x="178" y="3301"/>
                      <a:pt x="205" y="3319"/>
                    </a:cubicBezTo>
                    <a:lnTo>
                      <a:pt x="205" y="3319"/>
                    </a:lnTo>
                    <a:cubicBezTo>
                      <a:pt x="232" y="3346"/>
                      <a:pt x="268" y="3373"/>
                      <a:pt x="312" y="3390"/>
                    </a:cubicBezTo>
                    <a:cubicBezTo>
                      <a:pt x="357" y="3417"/>
                      <a:pt x="419" y="3426"/>
                      <a:pt x="482" y="3426"/>
                    </a:cubicBezTo>
                    <a:cubicBezTo>
                      <a:pt x="517" y="3426"/>
                      <a:pt x="553" y="3417"/>
                      <a:pt x="598" y="3417"/>
                    </a:cubicBezTo>
                    <a:cubicBezTo>
                      <a:pt x="723" y="3399"/>
                      <a:pt x="865" y="3346"/>
                      <a:pt x="1017" y="3257"/>
                    </a:cubicBezTo>
                    <a:cubicBezTo>
                      <a:pt x="1285" y="3096"/>
                      <a:pt x="1552" y="2855"/>
                      <a:pt x="1775" y="2561"/>
                    </a:cubicBezTo>
                    <a:cubicBezTo>
                      <a:pt x="1873" y="2436"/>
                      <a:pt x="1963" y="2311"/>
                      <a:pt x="2034" y="2177"/>
                    </a:cubicBezTo>
                    <a:cubicBezTo>
                      <a:pt x="2302" y="1713"/>
                      <a:pt x="2471" y="1196"/>
                      <a:pt x="2471" y="750"/>
                    </a:cubicBezTo>
                    <a:lnTo>
                      <a:pt x="2471" y="723"/>
                    </a:lnTo>
                    <a:cubicBezTo>
                      <a:pt x="2471" y="634"/>
                      <a:pt x="2453" y="500"/>
                      <a:pt x="2418" y="384"/>
                    </a:cubicBezTo>
                    <a:cubicBezTo>
                      <a:pt x="2373" y="188"/>
                      <a:pt x="2248" y="1"/>
                      <a:pt x="1989" y="1"/>
                    </a:cubicBezTo>
                    <a:cubicBezTo>
                      <a:pt x="1838" y="1"/>
                      <a:pt x="1659" y="63"/>
                      <a:pt x="1463" y="179"/>
                    </a:cubicBezTo>
                    <a:cubicBezTo>
                      <a:pt x="1436" y="188"/>
                      <a:pt x="1418" y="206"/>
                      <a:pt x="1392" y="215"/>
                    </a:cubicBezTo>
                    <a:cubicBezTo>
                      <a:pt x="1392" y="224"/>
                      <a:pt x="1383" y="224"/>
                      <a:pt x="1383" y="224"/>
                    </a:cubicBezTo>
                    <a:cubicBezTo>
                      <a:pt x="1329" y="259"/>
                      <a:pt x="1267" y="304"/>
                      <a:pt x="1213" y="348"/>
                    </a:cubicBezTo>
                    <a:cubicBezTo>
                      <a:pt x="1187" y="375"/>
                      <a:pt x="1160" y="393"/>
                      <a:pt x="1124" y="420"/>
                    </a:cubicBezTo>
                    <a:cubicBezTo>
                      <a:pt x="1106" y="438"/>
                      <a:pt x="1088" y="455"/>
                      <a:pt x="1062" y="473"/>
                    </a:cubicBezTo>
                    <a:cubicBezTo>
                      <a:pt x="1044" y="482"/>
                      <a:pt x="1026" y="500"/>
                      <a:pt x="1017" y="518"/>
                    </a:cubicBezTo>
                    <a:cubicBezTo>
                      <a:pt x="972" y="563"/>
                      <a:pt x="928" y="607"/>
                      <a:pt x="883" y="652"/>
                    </a:cubicBezTo>
                    <a:cubicBezTo>
                      <a:pt x="633" y="919"/>
                      <a:pt x="428" y="1241"/>
                      <a:pt x="277" y="1580"/>
                    </a:cubicBezTo>
                    <a:cubicBezTo>
                      <a:pt x="250" y="1624"/>
                      <a:pt x="232" y="1669"/>
                      <a:pt x="214" y="1722"/>
                    </a:cubicBezTo>
                    <a:cubicBezTo>
                      <a:pt x="178" y="1803"/>
                      <a:pt x="152" y="1883"/>
                      <a:pt x="125" y="1972"/>
                    </a:cubicBezTo>
                    <a:lnTo>
                      <a:pt x="125" y="1981"/>
                    </a:lnTo>
                    <a:cubicBezTo>
                      <a:pt x="116" y="1990"/>
                      <a:pt x="116" y="1999"/>
                      <a:pt x="116" y="2008"/>
                    </a:cubicBezTo>
                    <a:cubicBezTo>
                      <a:pt x="98" y="2052"/>
                      <a:pt x="89" y="2097"/>
                      <a:pt x="71" y="2142"/>
                    </a:cubicBezTo>
                    <a:cubicBezTo>
                      <a:pt x="54" y="2240"/>
                      <a:pt x="36" y="2329"/>
                      <a:pt x="27" y="2418"/>
                    </a:cubicBezTo>
                    <a:cubicBezTo>
                      <a:pt x="9" y="2507"/>
                      <a:pt x="0" y="2597"/>
                      <a:pt x="0" y="2686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67"/>
              <p:cNvSpPr/>
              <p:nvPr/>
            </p:nvSpPr>
            <p:spPr>
              <a:xfrm>
                <a:off x="6978721" y="4867137"/>
                <a:ext cx="96618" cy="140817"/>
              </a:xfrm>
              <a:custGeom>
                <a:avLst/>
                <a:gdLst/>
                <a:ahLst/>
                <a:cxnLst/>
                <a:rect l="l" t="t" r="r" b="b"/>
                <a:pathLst>
                  <a:path w="2339" h="3409" extrusionOk="0">
                    <a:moveTo>
                      <a:pt x="99" y="3221"/>
                    </a:moveTo>
                    <a:cubicBezTo>
                      <a:pt x="251" y="3221"/>
                      <a:pt x="429" y="3167"/>
                      <a:pt x="625" y="3051"/>
                    </a:cubicBezTo>
                    <a:cubicBezTo>
                      <a:pt x="1410" y="2596"/>
                      <a:pt x="2079" y="1446"/>
                      <a:pt x="2079" y="545"/>
                    </a:cubicBezTo>
                    <a:cubicBezTo>
                      <a:pt x="2079" y="411"/>
                      <a:pt x="2062" y="170"/>
                      <a:pt x="1955" y="0"/>
                    </a:cubicBezTo>
                    <a:cubicBezTo>
                      <a:pt x="2294" y="72"/>
                      <a:pt x="2338" y="527"/>
                      <a:pt x="2338" y="732"/>
                    </a:cubicBezTo>
                    <a:cubicBezTo>
                      <a:pt x="2338" y="1633"/>
                      <a:pt x="1669" y="2784"/>
                      <a:pt x="884" y="3239"/>
                    </a:cubicBezTo>
                    <a:cubicBezTo>
                      <a:pt x="688" y="3355"/>
                      <a:pt x="500" y="3408"/>
                      <a:pt x="349" y="3408"/>
                    </a:cubicBezTo>
                    <a:cubicBezTo>
                      <a:pt x="179" y="3408"/>
                      <a:pt x="72" y="3328"/>
                      <a:pt x="1" y="3212"/>
                    </a:cubicBezTo>
                    <a:cubicBezTo>
                      <a:pt x="28" y="3221"/>
                      <a:pt x="63" y="3221"/>
                      <a:pt x="99" y="322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67"/>
              <p:cNvSpPr/>
              <p:nvPr/>
            </p:nvSpPr>
            <p:spPr>
              <a:xfrm>
                <a:off x="6978019" y="4878166"/>
                <a:ext cx="89926" cy="125740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3044" extrusionOk="0">
                    <a:moveTo>
                      <a:pt x="36" y="2972"/>
                    </a:moveTo>
                    <a:lnTo>
                      <a:pt x="384" y="2196"/>
                    </a:lnTo>
                    <a:cubicBezTo>
                      <a:pt x="277" y="2115"/>
                      <a:pt x="196" y="1964"/>
                      <a:pt x="196" y="1749"/>
                    </a:cubicBezTo>
                    <a:cubicBezTo>
                      <a:pt x="196" y="1723"/>
                      <a:pt x="205" y="1705"/>
                      <a:pt x="205" y="1678"/>
                    </a:cubicBezTo>
                    <a:lnTo>
                      <a:pt x="0" y="1723"/>
                    </a:lnTo>
                    <a:cubicBezTo>
                      <a:pt x="0" y="1714"/>
                      <a:pt x="0" y="1705"/>
                      <a:pt x="9" y="1696"/>
                    </a:cubicBezTo>
                    <a:lnTo>
                      <a:pt x="9" y="1687"/>
                    </a:lnTo>
                    <a:cubicBezTo>
                      <a:pt x="36" y="1598"/>
                      <a:pt x="62" y="1518"/>
                      <a:pt x="98" y="1437"/>
                    </a:cubicBezTo>
                    <a:cubicBezTo>
                      <a:pt x="116" y="1384"/>
                      <a:pt x="134" y="1339"/>
                      <a:pt x="161" y="1295"/>
                    </a:cubicBezTo>
                    <a:lnTo>
                      <a:pt x="303" y="1259"/>
                    </a:lnTo>
                    <a:cubicBezTo>
                      <a:pt x="401" y="1009"/>
                      <a:pt x="571" y="768"/>
                      <a:pt x="767" y="590"/>
                    </a:cubicBezTo>
                    <a:lnTo>
                      <a:pt x="767" y="367"/>
                    </a:lnTo>
                    <a:cubicBezTo>
                      <a:pt x="812" y="322"/>
                      <a:pt x="856" y="278"/>
                      <a:pt x="901" y="233"/>
                    </a:cubicBezTo>
                    <a:cubicBezTo>
                      <a:pt x="910" y="215"/>
                      <a:pt x="928" y="197"/>
                      <a:pt x="946" y="188"/>
                    </a:cubicBezTo>
                    <a:cubicBezTo>
                      <a:pt x="972" y="170"/>
                      <a:pt x="990" y="153"/>
                      <a:pt x="1008" y="135"/>
                    </a:cubicBezTo>
                    <a:cubicBezTo>
                      <a:pt x="1044" y="108"/>
                      <a:pt x="1071" y="90"/>
                      <a:pt x="1097" y="63"/>
                    </a:cubicBezTo>
                    <a:lnTo>
                      <a:pt x="1097" y="402"/>
                    </a:lnTo>
                    <a:cubicBezTo>
                      <a:pt x="1302" y="331"/>
                      <a:pt x="1463" y="385"/>
                      <a:pt x="1570" y="518"/>
                    </a:cubicBezTo>
                    <a:lnTo>
                      <a:pt x="2123" y="1"/>
                    </a:lnTo>
                    <a:cubicBezTo>
                      <a:pt x="2159" y="117"/>
                      <a:pt x="2177" y="251"/>
                      <a:pt x="2177" y="349"/>
                    </a:cubicBezTo>
                    <a:lnTo>
                      <a:pt x="1677" y="822"/>
                    </a:lnTo>
                    <a:cubicBezTo>
                      <a:pt x="1677" y="840"/>
                      <a:pt x="1677" y="866"/>
                      <a:pt x="1677" y="893"/>
                    </a:cubicBezTo>
                    <a:cubicBezTo>
                      <a:pt x="1677" y="1107"/>
                      <a:pt x="1615" y="1339"/>
                      <a:pt x="1499" y="1544"/>
                    </a:cubicBezTo>
                    <a:lnTo>
                      <a:pt x="1740" y="1794"/>
                    </a:lnTo>
                    <a:cubicBezTo>
                      <a:pt x="1659" y="1928"/>
                      <a:pt x="1570" y="2053"/>
                      <a:pt x="1481" y="2178"/>
                    </a:cubicBezTo>
                    <a:lnTo>
                      <a:pt x="1231" y="1928"/>
                    </a:lnTo>
                    <a:cubicBezTo>
                      <a:pt x="1151" y="2026"/>
                      <a:pt x="1044" y="2106"/>
                      <a:pt x="937" y="2169"/>
                    </a:cubicBezTo>
                    <a:cubicBezTo>
                      <a:pt x="839" y="2231"/>
                      <a:pt x="740" y="2258"/>
                      <a:pt x="651" y="2267"/>
                    </a:cubicBezTo>
                    <a:lnTo>
                      <a:pt x="294" y="3034"/>
                    </a:lnTo>
                    <a:cubicBezTo>
                      <a:pt x="259" y="3043"/>
                      <a:pt x="223" y="3043"/>
                      <a:pt x="187" y="3043"/>
                    </a:cubicBezTo>
                    <a:cubicBezTo>
                      <a:pt x="152" y="3043"/>
                      <a:pt x="125" y="3043"/>
                      <a:pt x="89" y="3034"/>
                    </a:cubicBezTo>
                    <a:lnTo>
                      <a:pt x="89" y="3034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3" name="Google Shape;3143;p67"/>
              <p:cNvSpPr/>
              <p:nvPr/>
            </p:nvSpPr>
            <p:spPr>
              <a:xfrm>
                <a:off x="7005282" y="4919845"/>
                <a:ext cx="23256" cy="28378"/>
              </a:xfrm>
              <a:custGeom>
                <a:avLst/>
                <a:gdLst/>
                <a:ahLst/>
                <a:cxnLst/>
                <a:rect l="l" t="t" r="r" b="b"/>
                <a:pathLst>
                  <a:path w="563" h="687" extrusionOk="0">
                    <a:moveTo>
                      <a:pt x="0" y="446"/>
                    </a:moveTo>
                    <a:cubicBezTo>
                      <a:pt x="0" y="294"/>
                      <a:pt x="98" y="116"/>
                      <a:pt x="232" y="45"/>
                    </a:cubicBezTo>
                    <a:cubicBezTo>
                      <a:pt x="295" y="9"/>
                      <a:pt x="348" y="0"/>
                      <a:pt x="393" y="27"/>
                    </a:cubicBezTo>
                    <a:lnTo>
                      <a:pt x="393" y="27"/>
                    </a:lnTo>
                    <a:lnTo>
                      <a:pt x="393" y="27"/>
                    </a:lnTo>
                    <a:lnTo>
                      <a:pt x="393" y="27"/>
                    </a:lnTo>
                    <a:lnTo>
                      <a:pt x="562" y="125"/>
                    </a:lnTo>
                    <a:lnTo>
                      <a:pt x="232" y="687"/>
                    </a:lnTo>
                    <a:lnTo>
                      <a:pt x="63" y="589"/>
                    </a:lnTo>
                    <a:cubicBezTo>
                      <a:pt x="63" y="589"/>
                      <a:pt x="63" y="589"/>
                      <a:pt x="63" y="589"/>
                    </a:cubicBezTo>
                    <a:lnTo>
                      <a:pt x="63" y="589"/>
                    </a:lnTo>
                    <a:cubicBezTo>
                      <a:pt x="27" y="571"/>
                      <a:pt x="0" y="517"/>
                      <a:pt x="0" y="44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3144;p67"/>
              <p:cNvSpPr/>
              <p:nvPr/>
            </p:nvSpPr>
            <p:spPr>
              <a:xfrm>
                <a:off x="7011891" y="4922406"/>
                <a:ext cx="19208" cy="2804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679" extrusionOk="0">
                    <a:moveTo>
                      <a:pt x="1" y="473"/>
                    </a:moveTo>
                    <a:cubicBezTo>
                      <a:pt x="1" y="616"/>
                      <a:pt x="108" y="678"/>
                      <a:pt x="233" y="607"/>
                    </a:cubicBezTo>
                    <a:cubicBezTo>
                      <a:pt x="358" y="536"/>
                      <a:pt x="465" y="348"/>
                      <a:pt x="465" y="206"/>
                    </a:cubicBezTo>
                    <a:cubicBezTo>
                      <a:pt x="465" y="63"/>
                      <a:pt x="358" y="1"/>
                      <a:pt x="233" y="72"/>
                    </a:cubicBezTo>
                    <a:cubicBezTo>
                      <a:pt x="108" y="152"/>
                      <a:pt x="1" y="331"/>
                      <a:pt x="1" y="473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67"/>
              <p:cNvSpPr/>
              <p:nvPr/>
            </p:nvSpPr>
            <p:spPr>
              <a:xfrm>
                <a:off x="6136337" y="4386607"/>
                <a:ext cx="1074986" cy="1038842"/>
              </a:xfrm>
              <a:custGeom>
                <a:avLst/>
                <a:gdLst/>
                <a:ahLst/>
                <a:cxnLst/>
                <a:rect l="l" t="t" r="r" b="b"/>
                <a:pathLst>
                  <a:path w="26024" h="25149" extrusionOk="0">
                    <a:moveTo>
                      <a:pt x="0" y="18850"/>
                    </a:moveTo>
                    <a:lnTo>
                      <a:pt x="0" y="25149"/>
                    </a:lnTo>
                    <a:lnTo>
                      <a:pt x="9" y="25149"/>
                    </a:lnTo>
                    <a:lnTo>
                      <a:pt x="3016" y="23373"/>
                    </a:lnTo>
                    <a:lnTo>
                      <a:pt x="3016" y="22035"/>
                    </a:lnTo>
                    <a:cubicBezTo>
                      <a:pt x="3016" y="21884"/>
                      <a:pt x="3042" y="21723"/>
                      <a:pt x="3096" y="21562"/>
                    </a:cubicBezTo>
                    <a:cubicBezTo>
                      <a:pt x="3149" y="21375"/>
                      <a:pt x="3230" y="21188"/>
                      <a:pt x="3337" y="21009"/>
                    </a:cubicBezTo>
                    <a:cubicBezTo>
                      <a:pt x="3515" y="20706"/>
                      <a:pt x="3765" y="20438"/>
                      <a:pt x="4042" y="20278"/>
                    </a:cubicBezTo>
                    <a:lnTo>
                      <a:pt x="6281" y="18984"/>
                    </a:lnTo>
                    <a:cubicBezTo>
                      <a:pt x="6834" y="18663"/>
                      <a:pt x="7298" y="18922"/>
                      <a:pt x="7298" y="19573"/>
                    </a:cubicBezTo>
                    <a:lnTo>
                      <a:pt x="7298" y="20902"/>
                    </a:lnTo>
                    <a:lnTo>
                      <a:pt x="7298" y="20902"/>
                    </a:lnTo>
                    <a:lnTo>
                      <a:pt x="19279" y="13980"/>
                    </a:lnTo>
                    <a:lnTo>
                      <a:pt x="19279" y="12650"/>
                    </a:lnTo>
                    <a:cubicBezTo>
                      <a:pt x="19279" y="11999"/>
                      <a:pt x="19734" y="11214"/>
                      <a:pt x="20296" y="10893"/>
                    </a:cubicBezTo>
                    <a:lnTo>
                      <a:pt x="22535" y="9599"/>
                    </a:lnTo>
                    <a:cubicBezTo>
                      <a:pt x="22972" y="9350"/>
                      <a:pt x="23338" y="9448"/>
                      <a:pt x="23481" y="9796"/>
                    </a:cubicBezTo>
                    <a:cubicBezTo>
                      <a:pt x="23534" y="9903"/>
                      <a:pt x="23552" y="10028"/>
                      <a:pt x="23552" y="10179"/>
                    </a:cubicBezTo>
                    <a:lnTo>
                      <a:pt x="23552" y="11517"/>
                    </a:lnTo>
                    <a:lnTo>
                      <a:pt x="24444" y="11000"/>
                    </a:lnTo>
                    <a:lnTo>
                      <a:pt x="25184" y="10572"/>
                    </a:lnTo>
                    <a:lnTo>
                      <a:pt x="25247" y="10072"/>
                    </a:lnTo>
                    <a:lnTo>
                      <a:pt x="25461" y="8315"/>
                    </a:lnTo>
                    <a:lnTo>
                      <a:pt x="25470" y="8279"/>
                    </a:lnTo>
                    <a:lnTo>
                      <a:pt x="25488" y="8110"/>
                    </a:lnTo>
                    <a:lnTo>
                      <a:pt x="25550" y="7610"/>
                    </a:lnTo>
                    <a:lnTo>
                      <a:pt x="25577" y="7432"/>
                    </a:lnTo>
                    <a:lnTo>
                      <a:pt x="25622" y="7057"/>
                    </a:lnTo>
                    <a:lnTo>
                      <a:pt x="25622" y="7030"/>
                    </a:lnTo>
                    <a:lnTo>
                      <a:pt x="25639" y="6861"/>
                    </a:lnTo>
                    <a:lnTo>
                      <a:pt x="25702" y="6379"/>
                    </a:lnTo>
                    <a:lnTo>
                      <a:pt x="25702" y="6352"/>
                    </a:lnTo>
                    <a:lnTo>
                      <a:pt x="25729" y="6183"/>
                    </a:lnTo>
                    <a:lnTo>
                      <a:pt x="25773" y="5808"/>
                    </a:lnTo>
                    <a:lnTo>
                      <a:pt x="25791" y="5656"/>
                    </a:lnTo>
                    <a:lnTo>
                      <a:pt x="25827" y="5389"/>
                    </a:lnTo>
                    <a:lnTo>
                      <a:pt x="25845" y="5237"/>
                    </a:lnTo>
                    <a:lnTo>
                      <a:pt x="26023" y="3783"/>
                    </a:lnTo>
                    <a:lnTo>
                      <a:pt x="25184" y="0"/>
                    </a:lnTo>
                    <a:lnTo>
                      <a:pt x="12044" y="7583"/>
                    </a:lnTo>
                    <a:lnTo>
                      <a:pt x="8475" y="13917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67"/>
              <p:cNvSpPr/>
              <p:nvPr/>
            </p:nvSpPr>
            <p:spPr>
              <a:xfrm>
                <a:off x="7109170" y="4802656"/>
                <a:ext cx="70058" cy="59731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446" extrusionOk="0">
                    <a:moveTo>
                      <a:pt x="1696" y="0"/>
                    </a:moveTo>
                    <a:lnTo>
                      <a:pt x="1" y="973"/>
                    </a:lnTo>
                    <a:lnTo>
                      <a:pt x="1" y="1445"/>
                    </a:lnTo>
                    <a:lnTo>
                      <a:pt x="893" y="928"/>
                    </a:lnTo>
                    <a:lnTo>
                      <a:pt x="1633" y="50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67"/>
              <p:cNvSpPr/>
              <p:nvPr/>
            </p:nvSpPr>
            <p:spPr>
              <a:xfrm>
                <a:off x="6437758" y="4944506"/>
                <a:ext cx="494946" cy="305552"/>
              </a:xfrm>
              <a:custGeom>
                <a:avLst/>
                <a:gdLst/>
                <a:ahLst/>
                <a:cxnLst/>
                <a:rect l="l" t="t" r="r" b="b"/>
                <a:pathLst>
                  <a:path w="11982" h="7397" extrusionOk="0">
                    <a:moveTo>
                      <a:pt x="1" y="6906"/>
                    </a:moveTo>
                    <a:lnTo>
                      <a:pt x="1" y="7396"/>
                    </a:lnTo>
                    <a:lnTo>
                      <a:pt x="11982" y="474"/>
                    </a:lnTo>
                    <a:lnTo>
                      <a:pt x="11982" y="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67"/>
              <p:cNvSpPr/>
              <p:nvPr/>
            </p:nvSpPr>
            <p:spPr>
              <a:xfrm>
                <a:off x="7171462" y="4745899"/>
                <a:ext cx="49404" cy="102856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2490" extrusionOk="0">
                    <a:moveTo>
                      <a:pt x="1" y="714"/>
                    </a:moveTo>
                    <a:lnTo>
                      <a:pt x="1196" y="0"/>
                    </a:lnTo>
                    <a:lnTo>
                      <a:pt x="1196" y="1776"/>
                    </a:lnTo>
                    <a:lnTo>
                      <a:pt x="1" y="2489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67"/>
              <p:cNvSpPr/>
              <p:nvPr/>
            </p:nvSpPr>
            <p:spPr>
              <a:xfrm>
                <a:off x="7152295" y="4763951"/>
                <a:ext cx="19208" cy="84804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053" extrusionOk="0">
                    <a:moveTo>
                      <a:pt x="465" y="2052"/>
                    </a:moveTo>
                    <a:lnTo>
                      <a:pt x="1" y="1776"/>
                    </a:lnTo>
                    <a:lnTo>
                      <a:pt x="1" y="0"/>
                    </a:lnTo>
                    <a:lnTo>
                      <a:pt x="465" y="277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3150;p67"/>
              <p:cNvSpPr/>
              <p:nvPr/>
            </p:nvSpPr>
            <p:spPr>
              <a:xfrm>
                <a:off x="7152295" y="4734829"/>
                <a:ext cx="68570" cy="4060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983" extrusionOk="0">
                    <a:moveTo>
                      <a:pt x="1660" y="268"/>
                    </a:moveTo>
                    <a:lnTo>
                      <a:pt x="1196" y="1"/>
                    </a:lnTo>
                    <a:lnTo>
                      <a:pt x="1" y="705"/>
                    </a:lnTo>
                    <a:lnTo>
                      <a:pt x="465" y="982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67"/>
              <p:cNvSpPr/>
              <p:nvPr/>
            </p:nvSpPr>
            <p:spPr>
              <a:xfrm>
                <a:off x="6136337" y="4602893"/>
                <a:ext cx="1067592" cy="608831"/>
              </a:xfrm>
              <a:custGeom>
                <a:avLst/>
                <a:gdLst/>
                <a:ahLst/>
                <a:cxnLst/>
                <a:rect l="l" t="t" r="r" b="b"/>
                <a:pathLst>
                  <a:path w="25845" h="14739" extrusionOk="0">
                    <a:moveTo>
                      <a:pt x="0" y="14346"/>
                    </a:moveTo>
                    <a:lnTo>
                      <a:pt x="0" y="14738"/>
                    </a:lnTo>
                    <a:lnTo>
                      <a:pt x="25791" y="420"/>
                    </a:lnTo>
                    <a:lnTo>
                      <a:pt x="25827" y="153"/>
                    </a:lnTo>
                    <a:lnTo>
                      <a:pt x="25845" y="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67"/>
              <p:cNvSpPr/>
              <p:nvPr/>
            </p:nvSpPr>
            <p:spPr>
              <a:xfrm>
                <a:off x="6136337" y="4609172"/>
                <a:ext cx="1066849" cy="608088"/>
              </a:xfrm>
              <a:custGeom>
                <a:avLst/>
                <a:gdLst/>
                <a:ahLst/>
                <a:cxnLst/>
                <a:rect l="l" t="t" r="r" b="b"/>
                <a:pathLst>
                  <a:path w="25827" h="14721" extrusionOk="0">
                    <a:moveTo>
                      <a:pt x="0" y="14328"/>
                    </a:moveTo>
                    <a:lnTo>
                      <a:pt x="0" y="14720"/>
                    </a:lnTo>
                    <a:lnTo>
                      <a:pt x="25773" y="420"/>
                    </a:lnTo>
                    <a:lnTo>
                      <a:pt x="25791" y="268"/>
                    </a:lnTo>
                    <a:lnTo>
                      <a:pt x="25827" y="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67"/>
              <p:cNvSpPr/>
              <p:nvPr/>
            </p:nvSpPr>
            <p:spPr>
              <a:xfrm>
                <a:off x="6500421" y="4632386"/>
                <a:ext cx="487181" cy="556866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13481" extrusionOk="0">
                    <a:moveTo>
                      <a:pt x="206" y="7869"/>
                    </a:moveTo>
                    <a:lnTo>
                      <a:pt x="1258" y="6317"/>
                    </a:lnTo>
                    <a:lnTo>
                      <a:pt x="5335" y="3962"/>
                    </a:lnTo>
                    <a:lnTo>
                      <a:pt x="5335" y="10162"/>
                    </a:lnTo>
                    <a:lnTo>
                      <a:pt x="206" y="13123"/>
                    </a:lnTo>
                    <a:close/>
                    <a:moveTo>
                      <a:pt x="9742" y="7120"/>
                    </a:moveTo>
                    <a:lnTo>
                      <a:pt x="9742" y="7619"/>
                    </a:lnTo>
                    <a:lnTo>
                      <a:pt x="5576" y="10019"/>
                    </a:lnTo>
                    <a:lnTo>
                      <a:pt x="5576" y="3819"/>
                    </a:lnTo>
                    <a:lnTo>
                      <a:pt x="11589" y="358"/>
                    </a:lnTo>
                    <a:lnTo>
                      <a:pt x="11589" y="4051"/>
                    </a:lnTo>
                    <a:lnTo>
                      <a:pt x="11482" y="4113"/>
                    </a:lnTo>
                    <a:cubicBezTo>
                      <a:pt x="10527" y="4666"/>
                      <a:pt x="9742" y="6013"/>
                      <a:pt x="9742" y="7120"/>
                    </a:cubicBezTo>
                    <a:close/>
                    <a:moveTo>
                      <a:pt x="0" y="7869"/>
                    </a:moveTo>
                    <a:lnTo>
                      <a:pt x="0" y="13480"/>
                    </a:lnTo>
                    <a:lnTo>
                      <a:pt x="9947" y="7735"/>
                    </a:lnTo>
                    <a:lnTo>
                      <a:pt x="9947" y="6995"/>
                    </a:lnTo>
                    <a:cubicBezTo>
                      <a:pt x="9947" y="6022"/>
                      <a:pt x="10643" y="4836"/>
                      <a:pt x="11482" y="4345"/>
                    </a:cubicBezTo>
                    <a:lnTo>
                      <a:pt x="11794" y="4167"/>
                    </a:lnTo>
                    <a:lnTo>
                      <a:pt x="11794" y="1"/>
                    </a:lnTo>
                    <a:lnTo>
                      <a:pt x="5576" y="3587"/>
                    </a:lnTo>
                    <a:lnTo>
                      <a:pt x="5335" y="3721"/>
                    </a:lnTo>
                    <a:lnTo>
                      <a:pt x="1187" y="6120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67"/>
              <p:cNvSpPr/>
              <p:nvPr/>
            </p:nvSpPr>
            <p:spPr>
              <a:xfrm>
                <a:off x="6720797" y="4790098"/>
                <a:ext cx="9955" cy="26205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6344" extrusionOk="0">
                    <a:moveTo>
                      <a:pt x="0" y="144"/>
                    </a:moveTo>
                    <a:lnTo>
                      <a:pt x="0" y="6344"/>
                    </a:lnTo>
                    <a:lnTo>
                      <a:pt x="241" y="6201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67"/>
              <p:cNvSpPr/>
              <p:nvPr/>
            </p:nvSpPr>
            <p:spPr>
              <a:xfrm>
                <a:off x="6720797" y="4733011"/>
                <a:ext cx="9955" cy="322446"/>
              </a:xfrm>
              <a:custGeom>
                <a:avLst/>
                <a:gdLst/>
                <a:ahLst/>
                <a:cxnLst/>
                <a:rect l="l" t="t" r="r" b="b"/>
                <a:pathLst>
                  <a:path w="241" h="7806" extrusionOk="0">
                    <a:moveTo>
                      <a:pt x="0" y="143"/>
                    </a:moveTo>
                    <a:lnTo>
                      <a:pt x="0" y="7806"/>
                    </a:lnTo>
                    <a:lnTo>
                      <a:pt x="241" y="7672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6" name="Google Shape;3156;p67"/>
              <p:cNvSpPr/>
              <p:nvPr/>
            </p:nvSpPr>
            <p:spPr>
              <a:xfrm>
                <a:off x="6500421" y="4407219"/>
                <a:ext cx="695040" cy="550216"/>
              </a:xfrm>
              <a:custGeom>
                <a:avLst/>
                <a:gdLst/>
                <a:ahLst/>
                <a:cxnLst/>
                <a:rect l="l" t="t" r="r" b="b"/>
                <a:pathLst>
                  <a:path w="16826" h="13320" extrusionOk="0">
                    <a:moveTo>
                      <a:pt x="16825" y="3614"/>
                    </a:moveTo>
                    <a:lnTo>
                      <a:pt x="16121" y="1"/>
                    </a:lnTo>
                    <a:lnTo>
                      <a:pt x="3364" y="7361"/>
                    </a:lnTo>
                    <a:lnTo>
                      <a:pt x="0" y="13320"/>
                    </a:lnTo>
                    <a:close/>
                  </a:path>
                </a:pathLst>
              </a:custGeom>
              <a:solidFill>
                <a:srgbClr val="2120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3157;p67"/>
              <p:cNvSpPr/>
              <p:nvPr/>
            </p:nvSpPr>
            <p:spPr>
              <a:xfrm>
                <a:off x="6520662" y="4420892"/>
                <a:ext cx="664101" cy="515187"/>
              </a:xfrm>
              <a:custGeom>
                <a:avLst/>
                <a:gdLst/>
                <a:ahLst/>
                <a:cxnLst/>
                <a:rect l="l" t="t" r="r" b="b"/>
                <a:pathLst>
                  <a:path w="16077" h="12472" extrusionOk="0">
                    <a:moveTo>
                      <a:pt x="1" y="12472"/>
                    </a:moveTo>
                    <a:lnTo>
                      <a:pt x="2142" y="11240"/>
                    </a:lnTo>
                    <a:lnTo>
                      <a:pt x="6183" y="8903"/>
                    </a:lnTo>
                    <a:lnTo>
                      <a:pt x="11679" y="5736"/>
                    </a:lnTo>
                    <a:lnTo>
                      <a:pt x="13918" y="4443"/>
                    </a:lnTo>
                    <a:lnTo>
                      <a:pt x="16077" y="3194"/>
                    </a:lnTo>
                    <a:lnTo>
                      <a:pt x="15461" y="0"/>
                    </a:lnTo>
                    <a:lnTo>
                      <a:pt x="13008" y="1418"/>
                    </a:lnTo>
                    <a:lnTo>
                      <a:pt x="10367" y="2944"/>
                    </a:lnTo>
                    <a:lnTo>
                      <a:pt x="8119" y="4238"/>
                    </a:lnTo>
                    <a:lnTo>
                      <a:pt x="2963" y="7217"/>
                    </a:lnTo>
                    <a:lnTo>
                      <a:pt x="2811" y="7485"/>
                    </a:lnTo>
                    <a:lnTo>
                      <a:pt x="973" y="1075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8" name="Google Shape;3158;p67"/>
              <p:cNvSpPr/>
              <p:nvPr/>
            </p:nvSpPr>
            <p:spPr>
              <a:xfrm>
                <a:off x="6520662" y="4864906"/>
                <a:ext cx="88522" cy="71173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1723" extrusionOk="0">
                    <a:moveTo>
                      <a:pt x="1" y="1723"/>
                    </a:moveTo>
                    <a:lnTo>
                      <a:pt x="2142" y="491"/>
                    </a:lnTo>
                    <a:lnTo>
                      <a:pt x="97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9" name="Google Shape;3159;p67"/>
              <p:cNvSpPr/>
              <p:nvPr/>
            </p:nvSpPr>
            <p:spPr>
              <a:xfrm>
                <a:off x="7057949" y="4420892"/>
                <a:ext cx="126814" cy="131936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94" extrusionOk="0">
                    <a:moveTo>
                      <a:pt x="1" y="1418"/>
                    </a:moveTo>
                    <a:lnTo>
                      <a:pt x="3070" y="3194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67"/>
              <p:cNvSpPr/>
              <p:nvPr/>
            </p:nvSpPr>
            <p:spPr>
              <a:xfrm>
                <a:off x="6954432" y="4420892"/>
                <a:ext cx="230331" cy="183529"/>
              </a:xfrm>
              <a:custGeom>
                <a:avLst/>
                <a:gdLst/>
                <a:ahLst/>
                <a:cxnLst/>
                <a:rect l="l" t="t" r="r" b="b"/>
                <a:pathLst>
                  <a:path w="5576" h="4443" extrusionOk="0">
                    <a:moveTo>
                      <a:pt x="0" y="2864"/>
                    </a:moveTo>
                    <a:lnTo>
                      <a:pt x="3417" y="4443"/>
                    </a:lnTo>
                    <a:lnTo>
                      <a:pt x="5576" y="3194"/>
                    </a:lnTo>
                    <a:lnTo>
                      <a:pt x="4960" y="0"/>
                    </a:lnTo>
                    <a:lnTo>
                      <a:pt x="2507" y="141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3161;p67"/>
              <p:cNvSpPr/>
              <p:nvPr/>
            </p:nvSpPr>
            <p:spPr>
              <a:xfrm>
                <a:off x="6636777" y="4595912"/>
                <a:ext cx="366315" cy="192782"/>
              </a:xfrm>
              <a:custGeom>
                <a:avLst/>
                <a:gdLst/>
                <a:ahLst/>
                <a:cxnLst/>
                <a:rect l="l" t="t" r="r" b="b"/>
                <a:pathLst>
                  <a:path w="8868" h="4667" extrusionOk="0">
                    <a:moveTo>
                      <a:pt x="0" y="3248"/>
                    </a:moveTo>
                    <a:lnTo>
                      <a:pt x="3372" y="4666"/>
                    </a:lnTo>
                    <a:lnTo>
                      <a:pt x="8868" y="1499"/>
                    </a:lnTo>
                    <a:lnTo>
                      <a:pt x="5308" y="1"/>
                    </a:lnTo>
                    <a:lnTo>
                      <a:pt x="152" y="298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67"/>
              <p:cNvSpPr/>
              <p:nvPr/>
            </p:nvSpPr>
            <p:spPr>
              <a:xfrm>
                <a:off x="6977647" y="4510405"/>
                <a:ext cx="9955" cy="171757"/>
              </a:xfrm>
              <a:custGeom>
                <a:avLst/>
                <a:gdLst/>
                <a:ahLst/>
                <a:cxnLst/>
                <a:rect l="l" t="t" r="r" b="b"/>
                <a:pathLst>
                  <a:path w="241" h="4158" extrusionOk="0">
                    <a:moveTo>
                      <a:pt x="0" y="4158"/>
                    </a:moveTo>
                    <a:lnTo>
                      <a:pt x="241" y="4015"/>
                    </a:lnTo>
                    <a:lnTo>
                      <a:pt x="241" y="1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120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67"/>
              <p:cNvSpPr/>
              <p:nvPr/>
            </p:nvSpPr>
            <p:spPr>
              <a:xfrm>
                <a:off x="6720797" y="4658575"/>
                <a:ext cx="9955" cy="171757"/>
              </a:xfrm>
              <a:custGeom>
                <a:avLst/>
                <a:gdLst/>
                <a:ahLst/>
                <a:cxnLst/>
                <a:rect l="l" t="t" r="r" b="b"/>
                <a:pathLst>
                  <a:path w="241" h="4158" extrusionOk="0">
                    <a:moveTo>
                      <a:pt x="0" y="4157"/>
                    </a:moveTo>
                    <a:lnTo>
                      <a:pt x="241" y="4023"/>
                    </a:lnTo>
                    <a:lnTo>
                      <a:pt x="241" y="0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2120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4" name="Google Shape;3164;p67"/>
              <p:cNvSpPr/>
              <p:nvPr/>
            </p:nvSpPr>
            <p:spPr>
              <a:xfrm>
                <a:off x="5669438" y="4892913"/>
                <a:ext cx="466940" cy="532908"/>
              </a:xfrm>
              <a:custGeom>
                <a:avLst/>
                <a:gdLst/>
                <a:ahLst/>
                <a:cxnLst/>
                <a:rect l="l" t="t" r="r" b="b"/>
                <a:pathLst>
                  <a:path w="11304" h="12901" extrusionOk="0">
                    <a:moveTo>
                      <a:pt x="11303" y="6593"/>
                    </a:moveTo>
                    <a:lnTo>
                      <a:pt x="0" y="1"/>
                    </a:lnTo>
                    <a:lnTo>
                      <a:pt x="0" y="6308"/>
                    </a:lnTo>
                    <a:lnTo>
                      <a:pt x="11303" y="1290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3165;p67"/>
              <p:cNvSpPr/>
              <p:nvPr/>
            </p:nvSpPr>
            <p:spPr>
              <a:xfrm>
                <a:off x="5669438" y="4689515"/>
                <a:ext cx="817021" cy="475780"/>
              </a:xfrm>
              <a:custGeom>
                <a:avLst/>
                <a:gdLst/>
                <a:ahLst/>
                <a:cxnLst/>
                <a:rect l="l" t="t" r="r" b="b"/>
                <a:pathLst>
                  <a:path w="19779" h="11518" extrusionOk="0">
                    <a:moveTo>
                      <a:pt x="11303" y="11517"/>
                    </a:moveTo>
                    <a:lnTo>
                      <a:pt x="19778" y="6584"/>
                    </a:lnTo>
                    <a:lnTo>
                      <a:pt x="8475" y="0"/>
                    </a:lnTo>
                    <a:lnTo>
                      <a:pt x="0" y="4925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6" name="Google Shape;3166;p67"/>
              <p:cNvSpPr/>
              <p:nvPr/>
            </p:nvSpPr>
            <p:spPr>
              <a:xfrm>
                <a:off x="6019520" y="4427501"/>
                <a:ext cx="614325" cy="534023"/>
              </a:xfrm>
              <a:custGeom>
                <a:avLst/>
                <a:gdLst/>
                <a:ahLst/>
                <a:cxnLst/>
                <a:rect l="l" t="t" r="r" b="b"/>
                <a:pathLst>
                  <a:path w="14872" h="12928" extrusionOk="0">
                    <a:moveTo>
                      <a:pt x="11303" y="12927"/>
                    </a:moveTo>
                    <a:lnTo>
                      <a:pt x="14872" y="6593"/>
                    </a:lnTo>
                    <a:lnTo>
                      <a:pt x="3569" y="1"/>
                    </a:lnTo>
                    <a:lnTo>
                      <a:pt x="0" y="6343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7" name="Google Shape;3167;p67"/>
              <p:cNvSpPr/>
              <p:nvPr/>
            </p:nvSpPr>
            <p:spPr>
              <a:xfrm>
                <a:off x="6038314" y="4447040"/>
                <a:ext cx="576364" cy="495318"/>
              </a:xfrm>
              <a:custGeom>
                <a:avLst/>
                <a:gdLst/>
                <a:ahLst/>
                <a:cxnLst/>
                <a:rect l="l" t="t" r="r" b="b"/>
                <a:pathLst>
                  <a:path w="13953" h="11991" extrusionOk="0">
                    <a:moveTo>
                      <a:pt x="13953" y="6245"/>
                    </a:moveTo>
                    <a:lnTo>
                      <a:pt x="3239" y="0"/>
                    </a:lnTo>
                    <a:lnTo>
                      <a:pt x="0" y="5746"/>
                    </a:lnTo>
                    <a:lnTo>
                      <a:pt x="10715" y="11990"/>
                    </a:lnTo>
                    <a:close/>
                  </a:path>
                </a:pathLst>
              </a:custGeom>
              <a:solidFill>
                <a:srgbClr val="2120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8" name="Google Shape;3168;p67"/>
              <p:cNvSpPr/>
              <p:nvPr/>
            </p:nvSpPr>
            <p:spPr>
              <a:xfrm>
                <a:off x="6047898" y="4456623"/>
                <a:ext cx="557197" cy="475780"/>
              </a:xfrm>
              <a:custGeom>
                <a:avLst/>
                <a:gdLst/>
                <a:ahLst/>
                <a:cxnLst/>
                <a:rect l="l" t="t" r="r" b="b"/>
                <a:pathLst>
                  <a:path w="13489" h="11518" extrusionOk="0">
                    <a:moveTo>
                      <a:pt x="0" y="5451"/>
                    </a:moveTo>
                    <a:lnTo>
                      <a:pt x="10420" y="11517"/>
                    </a:lnTo>
                    <a:lnTo>
                      <a:pt x="13489" y="6076"/>
                    </a:lnTo>
                    <a:lnTo>
                      <a:pt x="6236" y="1847"/>
                    </a:lnTo>
                    <a:lnTo>
                      <a:pt x="3078" y="0"/>
                    </a:lnTo>
                    <a:lnTo>
                      <a:pt x="9" y="544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67"/>
              <p:cNvSpPr/>
              <p:nvPr/>
            </p:nvSpPr>
            <p:spPr>
              <a:xfrm>
                <a:off x="6166905" y="4114266"/>
                <a:ext cx="1009762" cy="585616"/>
              </a:xfrm>
              <a:custGeom>
                <a:avLst/>
                <a:gdLst/>
                <a:ahLst/>
                <a:cxnLst/>
                <a:rect l="l" t="t" r="r" b="b"/>
                <a:pathLst>
                  <a:path w="24445" h="14177" extrusionOk="0">
                    <a:moveTo>
                      <a:pt x="1" y="7584"/>
                    </a:moveTo>
                    <a:lnTo>
                      <a:pt x="11304" y="14176"/>
                    </a:lnTo>
                    <a:lnTo>
                      <a:pt x="24444" y="6593"/>
                    </a:lnTo>
                    <a:lnTo>
                      <a:pt x="13141" y="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67"/>
              <p:cNvSpPr/>
              <p:nvPr/>
            </p:nvSpPr>
            <p:spPr>
              <a:xfrm>
                <a:off x="6619800" y="4649364"/>
                <a:ext cx="14045" cy="18464"/>
              </a:xfrm>
              <a:custGeom>
                <a:avLst/>
                <a:gdLst/>
                <a:ahLst/>
                <a:cxnLst/>
                <a:rect l="l" t="t" r="r" b="b"/>
                <a:pathLst>
                  <a:path w="340" h="447" extrusionOk="0">
                    <a:moveTo>
                      <a:pt x="1" y="0"/>
                    </a:moveTo>
                    <a:lnTo>
                      <a:pt x="1" y="241"/>
                    </a:lnTo>
                    <a:lnTo>
                      <a:pt x="340" y="446"/>
                    </a:lnTo>
                    <a:lnTo>
                      <a:pt x="340" y="196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67"/>
              <p:cNvSpPr/>
              <p:nvPr/>
            </p:nvSpPr>
            <p:spPr>
              <a:xfrm>
                <a:off x="6633803" y="4375536"/>
                <a:ext cx="490527" cy="292292"/>
              </a:xfrm>
              <a:custGeom>
                <a:avLst/>
                <a:gdLst/>
                <a:ahLst/>
                <a:cxnLst/>
                <a:rect l="l" t="t" r="r" b="b"/>
                <a:pathLst>
                  <a:path w="11875" h="7076" extrusionOk="0">
                    <a:moveTo>
                      <a:pt x="11875" y="1"/>
                    </a:moveTo>
                    <a:lnTo>
                      <a:pt x="11875" y="242"/>
                    </a:lnTo>
                    <a:lnTo>
                      <a:pt x="1" y="7075"/>
                    </a:lnTo>
                    <a:lnTo>
                      <a:pt x="1" y="682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67"/>
              <p:cNvSpPr/>
              <p:nvPr/>
            </p:nvSpPr>
            <p:spPr>
              <a:xfrm>
                <a:off x="6619800" y="4367068"/>
                <a:ext cx="504530" cy="290433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7031" extrusionOk="0">
                    <a:moveTo>
                      <a:pt x="340" y="7030"/>
                    </a:moveTo>
                    <a:lnTo>
                      <a:pt x="1" y="6834"/>
                    </a:lnTo>
                    <a:lnTo>
                      <a:pt x="11884" y="1"/>
                    </a:lnTo>
                    <a:lnTo>
                      <a:pt x="12214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67"/>
              <p:cNvSpPr/>
              <p:nvPr/>
            </p:nvSpPr>
            <p:spPr>
              <a:xfrm>
                <a:off x="6219613" y="4419777"/>
                <a:ext cx="14045" cy="18464"/>
              </a:xfrm>
              <a:custGeom>
                <a:avLst/>
                <a:gdLst/>
                <a:ahLst/>
                <a:cxnLst/>
                <a:rect l="l" t="t" r="r" b="b"/>
                <a:pathLst>
                  <a:path w="340" h="447" extrusionOk="0">
                    <a:moveTo>
                      <a:pt x="0" y="0"/>
                    </a:moveTo>
                    <a:lnTo>
                      <a:pt x="0" y="241"/>
                    </a:lnTo>
                    <a:lnTo>
                      <a:pt x="339" y="446"/>
                    </a:lnTo>
                    <a:lnTo>
                      <a:pt x="339" y="197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67"/>
              <p:cNvSpPr/>
              <p:nvPr/>
            </p:nvSpPr>
            <p:spPr>
              <a:xfrm>
                <a:off x="6233616" y="4145949"/>
                <a:ext cx="490898" cy="292292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7076" extrusionOk="0">
                    <a:moveTo>
                      <a:pt x="11883" y="1"/>
                    </a:moveTo>
                    <a:lnTo>
                      <a:pt x="11883" y="242"/>
                    </a:lnTo>
                    <a:lnTo>
                      <a:pt x="0" y="7075"/>
                    </a:lnTo>
                    <a:lnTo>
                      <a:pt x="0" y="6826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67"/>
              <p:cNvSpPr/>
              <p:nvPr/>
            </p:nvSpPr>
            <p:spPr>
              <a:xfrm>
                <a:off x="6219613" y="4137481"/>
                <a:ext cx="504902" cy="290433"/>
              </a:xfrm>
              <a:custGeom>
                <a:avLst/>
                <a:gdLst/>
                <a:ahLst/>
                <a:cxnLst/>
                <a:rect l="l" t="t" r="r" b="b"/>
                <a:pathLst>
                  <a:path w="12223" h="7031" extrusionOk="0">
                    <a:moveTo>
                      <a:pt x="339" y="7031"/>
                    </a:moveTo>
                    <a:lnTo>
                      <a:pt x="0" y="6834"/>
                    </a:lnTo>
                    <a:lnTo>
                      <a:pt x="11883" y="1"/>
                    </a:lnTo>
                    <a:lnTo>
                      <a:pt x="12222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67"/>
              <p:cNvSpPr/>
              <p:nvPr/>
            </p:nvSpPr>
            <p:spPr>
              <a:xfrm>
                <a:off x="6527313" y="4318408"/>
                <a:ext cx="550216" cy="317696"/>
              </a:xfrm>
              <a:custGeom>
                <a:avLst/>
                <a:gdLst/>
                <a:ahLst/>
                <a:cxnLst/>
                <a:rect l="l" t="t" r="r" b="b"/>
                <a:pathLst>
                  <a:path w="13320" h="7691" extrusionOk="0">
                    <a:moveTo>
                      <a:pt x="13320" y="786"/>
                    </a:moveTo>
                    <a:lnTo>
                      <a:pt x="11955" y="1"/>
                    </a:lnTo>
                    <a:lnTo>
                      <a:pt x="1" y="6906"/>
                    </a:lnTo>
                    <a:lnTo>
                      <a:pt x="1365" y="769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67"/>
              <p:cNvSpPr/>
              <p:nvPr/>
            </p:nvSpPr>
            <p:spPr>
              <a:xfrm>
                <a:off x="6527313" y="4318408"/>
                <a:ext cx="550216" cy="289689"/>
              </a:xfrm>
              <a:custGeom>
                <a:avLst/>
                <a:gdLst/>
                <a:ahLst/>
                <a:cxnLst/>
                <a:rect l="l" t="t" r="r" b="b"/>
                <a:pathLst>
                  <a:path w="13320" h="7013" extrusionOk="0">
                    <a:moveTo>
                      <a:pt x="11955" y="215"/>
                    </a:moveTo>
                    <a:lnTo>
                      <a:pt x="13132" y="893"/>
                    </a:lnTo>
                    <a:lnTo>
                      <a:pt x="13320" y="786"/>
                    </a:lnTo>
                    <a:lnTo>
                      <a:pt x="11955" y="1"/>
                    </a:lnTo>
                    <a:lnTo>
                      <a:pt x="1" y="6906"/>
                    </a:lnTo>
                    <a:lnTo>
                      <a:pt x="188" y="7013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67"/>
              <p:cNvSpPr/>
              <p:nvPr/>
            </p:nvSpPr>
            <p:spPr>
              <a:xfrm>
                <a:off x="6437758" y="4266485"/>
                <a:ext cx="550216" cy="317696"/>
              </a:xfrm>
              <a:custGeom>
                <a:avLst/>
                <a:gdLst/>
                <a:ahLst/>
                <a:cxnLst/>
                <a:rect l="l" t="t" r="r" b="b"/>
                <a:pathLst>
                  <a:path w="13320" h="7691" extrusionOk="0">
                    <a:moveTo>
                      <a:pt x="13320" y="785"/>
                    </a:moveTo>
                    <a:lnTo>
                      <a:pt x="11955" y="0"/>
                    </a:lnTo>
                    <a:lnTo>
                      <a:pt x="1" y="6905"/>
                    </a:lnTo>
                    <a:lnTo>
                      <a:pt x="1366" y="7690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67"/>
              <p:cNvSpPr/>
              <p:nvPr/>
            </p:nvSpPr>
            <p:spPr>
              <a:xfrm>
                <a:off x="6437758" y="4266485"/>
                <a:ext cx="550216" cy="289689"/>
              </a:xfrm>
              <a:custGeom>
                <a:avLst/>
                <a:gdLst/>
                <a:ahLst/>
                <a:cxnLst/>
                <a:rect l="l" t="t" r="r" b="b"/>
                <a:pathLst>
                  <a:path w="13320" h="7013" extrusionOk="0">
                    <a:moveTo>
                      <a:pt x="11955" y="214"/>
                    </a:moveTo>
                    <a:lnTo>
                      <a:pt x="13133" y="892"/>
                    </a:lnTo>
                    <a:lnTo>
                      <a:pt x="13320" y="785"/>
                    </a:lnTo>
                    <a:lnTo>
                      <a:pt x="11955" y="0"/>
                    </a:lnTo>
                    <a:lnTo>
                      <a:pt x="1" y="6905"/>
                    </a:lnTo>
                    <a:lnTo>
                      <a:pt x="188" y="7012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67"/>
              <p:cNvSpPr/>
              <p:nvPr/>
            </p:nvSpPr>
            <p:spPr>
              <a:xfrm>
                <a:off x="6348203" y="4214520"/>
                <a:ext cx="550257" cy="317324"/>
              </a:xfrm>
              <a:custGeom>
                <a:avLst/>
                <a:gdLst/>
                <a:ahLst/>
                <a:cxnLst/>
                <a:rect l="l" t="t" r="r" b="b"/>
                <a:pathLst>
                  <a:path w="13321" h="7682" extrusionOk="0">
                    <a:moveTo>
                      <a:pt x="13320" y="785"/>
                    </a:moveTo>
                    <a:lnTo>
                      <a:pt x="11955" y="0"/>
                    </a:lnTo>
                    <a:lnTo>
                      <a:pt x="1" y="6896"/>
                    </a:lnTo>
                    <a:lnTo>
                      <a:pt x="1366" y="768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67"/>
              <p:cNvSpPr/>
              <p:nvPr/>
            </p:nvSpPr>
            <p:spPr>
              <a:xfrm>
                <a:off x="6348203" y="4214520"/>
                <a:ext cx="550257" cy="289689"/>
              </a:xfrm>
              <a:custGeom>
                <a:avLst/>
                <a:gdLst/>
                <a:ahLst/>
                <a:cxnLst/>
                <a:rect l="l" t="t" r="r" b="b"/>
                <a:pathLst>
                  <a:path w="13321" h="7013" extrusionOk="0">
                    <a:moveTo>
                      <a:pt x="11955" y="214"/>
                    </a:moveTo>
                    <a:lnTo>
                      <a:pt x="13133" y="892"/>
                    </a:lnTo>
                    <a:lnTo>
                      <a:pt x="13320" y="785"/>
                    </a:lnTo>
                    <a:lnTo>
                      <a:pt x="11955" y="0"/>
                    </a:lnTo>
                    <a:lnTo>
                      <a:pt x="1" y="6896"/>
                    </a:lnTo>
                    <a:lnTo>
                      <a:pt x="188" y="7012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67"/>
              <p:cNvSpPr/>
              <p:nvPr/>
            </p:nvSpPr>
            <p:spPr>
              <a:xfrm>
                <a:off x="6258690" y="4162555"/>
                <a:ext cx="550216" cy="317324"/>
              </a:xfrm>
              <a:custGeom>
                <a:avLst/>
                <a:gdLst/>
                <a:ahLst/>
                <a:cxnLst/>
                <a:rect l="l" t="t" r="r" b="b"/>
                <a:pathLst>
                  <a:path w="13320" h="7682" extrusionOk="0">
                    <a:moveTo>
                      <a:pt x="13319" y="785"/>
                    </a:moveTo>
                    <a:lnTo>
                      <a:pt x="11954" y="0"/>
                    </a:lnTo>
                    <a:lnTo>
                      <a:pt x="0" y="6896"/>
                    </a:lnTo>
                    <a:lnTo>
                      <a:pt x="1365" y="768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67"/>
              <p:cNvSpPr/>
              <p:nvPr/>
            </p:nvSpPr>
            <p:spPr>
              <a:xfrm>
                <a:off x="6258690" y="4162555"/>
                <a:ext cx="550216" cy="289318"/>
              </a:xfrm>
              <a:custGeom>
                <a:avLst/>
                <a:gdLst/>
                <a:ahLst/>
                <a:cxnLst/>
                <a:rect l="l" t="t" r="r" b="b"/>
                <a:pathLst>
                  <a:path w="13320" h="7004" extrusionOk="0">
                    <a:moveTo>
                      <a:pt x="11954" y="215"/>
                    </a:moveTo>
                    <a:lnTo>
                      <a:pt x="13132" y="893"/>
                    </a:lnTo>
                    <a:lnTo>
                      <a:pt x="13319" y="785"/>
                    </a:lnTo>
                    <a:lnTo>
                      <a:pt x="11954" y="0"/>
                    </a:lnTo>
                    <a:lnTo>
                      <a:pt x="0" y="6896"/>
                    </a:lnTo>
                    <a:lnTo>
                      <a:pt x="187" y="7003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67"/>
              <p:cNvSpPr/>
              <p:nvPr/>
            </p:nvSpPr>
            <p:spPr>
              <a:xfrm>
                <a:off x="6272321" y="4322869"/>
                <a:ext cx="433027" cy="294812"/>
              </a:xfrm>
              <a:custGeom>
                <a:avLst/>
                <a:gdLst/>
                <a:ahLst/>
                <a:cxnLst/>
                <a:rect l="l" t="t" r="r" b="b"/>
                <a:pathLst>
                  <a:path w="10483" h="7137" extrusionOk="0">
                    <a:moveTo>
                      <a:pt x="10233" y="7137"/>
                    </a:moveTo>
                    <a:lnTo>
                      <a:pt x="10233" y="7137"/>
                    </a:lnTo>
                    <a:cubicBezTo>
                      <a:pt x="10375" y="7137"/>
                      <a:pt x="10482" y="7021"/>
                      <a:pt x="10482" y="6878"/>
                    </a:cubicBezTo>
                    <a:lnTo>
                      <a:pt x="10482" y="6263"/>
                    </a:lnTo>
                    <a:cubicBezTo>
                      <a:pt x="10482" y="5950"/>
                      <a:pt x="10322" y="5656"/>
                      <a:pt x="10045" y="5504"/>
                    </a:cubicBezTo>
                    <a:lnTo>
                      <a:pt x="705" y="98"/>
                    </a:lnTo>
                    <a:cubicBezTo>
                      <a:pt x="535" y="0"/>
                      <a:pt x="339" y="9"/>
                      <a:pt x="179" y="134"/>
                    </a:cubicBezTo>
                    <a:cubicBezTo>
                      <a:pt x="63" y="223"/>
                      <a:pt x="0" y="366"/>
                      <a:pt x="0" y="517"/>
                    </a:cubicBezTo>
                    <a:lnTo>
                      <a:pt x="0" y="1517"/>
                    </a:lnTo>
                    <a:cubicBezTo>
                      <a:pt x="0" y="1659"/>
                      <a:pt x="116" y="1775"/>
                      <a:pt x="259" y="1775"/>
                    </a:cubicBezTo>
                    <a:cubicBezTo>
                      <a:pt x="393" y="1775"/>
                      <a:pt x="509" y="1659"/>
                      <a:pt x="509" y="1517"/>
                    </a:cubicBezTo>
                    <a:lnTo>
                      <a:pt x="509" y="678"/>
                    </a:lnTo>
                    <a:cubicBezTo>
                      <a:pt x="509" y="633"/>
                      <a:pt x="562" y="607"/>
                      <a:pt x="598" y="633"/>
                    </a:cubicBezTo>
                    <a:lnTo>
                      <a:pt x="9796" y="5950"/>
                    </a:lnTo>
                    <a:cubicBezTo>
                      <a:pt x="9903" y="6013"/>
                      <a:pt x="9974" y="6129"/>
                      <a:pt x="9974" y="6263"/>
                    </a:cubicBezTo>
                    <a:lnTo>
                      <a:pt x="9974" y="6878"/>
                    </a:lnTo>
                    <a:cubicBezTo>
                      <a:pt x="9974" y="7021"/>
                      <a:pt x="10090" y="7137"/>
                      <a:pt x="10233" y="71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67"/>
              <p:cNvSpPr/>
              <p:nvPr/>
            </p:nvSpPr>
            <p:spPr>
              <a:xfrm>
                <a:off x="6272321" y="4322869"/>
                <a:ext cx="433027" cy="269408"/>
              </a:xfrm>
              <a:custGeom>
                <a:avLst/>
                <a:gdLst/>
                <a:ahLst/>
                <a:cxnLst/>
                <a:rect l="l" t="t" r="r" b="b"/>
                <a:pathLst>
                  <a:path w="10483" h="6522" extrusionOk="0">
                    <a:moveTo>
                      <a:pt x="10045" y="5763"/>
                    </a:moveTo>
                    <a:lnTo>
                      <a:pt x="705" y="357"/>
                    </a:lnTo>
                    <a:cubicBezTo>
                      <a:pt x="535" y="259"/>
                      <a:pt x="339" y="277"/>
                      <a:pt x="179" y="393"/>
                    </a:cubicBezTo>
                    <a:cubicBezTo>
                      <a:pt x="63" y="482"/>
                      <a:pt x="0" y="633"/>
                      <a:pt x="0" y="776"/>
                    </a:cubicBezTo>
                    <a:lnTo>
                      <a:pt x="0" y="517"/>
                    </a:lnTo>
                    <a:cubicBezTo>
                      <a:pt x="0" y="366"/>
                      <a:pt x="63" y="223"/>
                      <a:pt x="179" y="134"/>
                    </a:cubicBezTo>
                    <a:cubicBezTo>
                      <a:pt x="339" y="9"/>
                      <a:pt x="535" y="0"/>
                      <a:pt x="705" y="98"/>
                    </a:cubicBezTo>
                    <a:lnTo>
                      <a:pt x="10045" y="5504"/>
                    </a:lnTo>
                    <a:cubicBezTo>
                      <a:pt x="10322" y="5656"/>
                      <a:pt x="10482" y="5950"/>
                      <a:pt x="10482" y="6263"/>
                    </a:cubicBezTo>
                    <a:lnTo>
                      <a:pt x="10482" y="6521"/>
                    </a:lnTo>
                    <a:cubicBezTo>
                      <a:pt x="10482" y="6209"/>
                      <a:pt x="10322" y="5924"/>
                      <a:pt x="10045" y="5763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67"/>
              <p:cNvSpPr/>
              <p:nvPr/>
            </p:nvSpPr>
            <p:spPr>
              <a:xfrm>
                <a:off x="6628640" y="4119802"/>
                <a:ext cx="433068" cy="294481"/>
              </a:xfrm>
              <a:custGeom>
                <a:avLst/>
                <a:gdLst/>
                <a:ahLst/>
                <a:cxnLst/>
                <a:rect l="l" t="t" r="r" b="b"/>
                <a:pathLst>
                  <a:path w="10484" h="7129" extrusionOk="0">
                    <a:moveTo>
                      <a:pt x="10224" y="7128"/>
                    </a:moveTo>
                    <a:lnTo>
                      <a:pt x="10224" y="7128"/>
                    </a:lnTo>
                    <a:cubicBezTo>
                      <a:pt x="10367" y="7128"/>
                      <a:pt x="10483" y="7021"/>
                      <a:pt x="10483" y="6879"/>
                    </a:cubicBezTo>
                    <a:lnTo>
                      <a:pt x="10483" y="6254"/>
                    </a:lnTo>
                    <a:cubicBezTo>
                      <a:pt x="10483" y="5942"/>
                      <a:pt x="10314" y="5656"/>
                      <a:pt x="10046" y="5496"/>
                    </a:cubicBezTo>
                    <a:lnTo>
                      <a:pt x="697" y="90"/>
                    </a:lnTo>
                    <a:cubicBezTo>
                      <a:pt x="536" y="1"/>
                      <a:pt x="331" y="9"/>
                      <a:pt x="179" y="125"/>
                    </a:cubicBezTo>
                    <a:cubicBezTo>
                      <a:pt x="63" y="215"/>
                      <a:pt x="1" y="366"/>
                      <a:pt x="1" y="518"/>
                    </a:cubicBezTo>
                    <a:lnTo>
                      <a:pt x="1" y="1508"/>
                    </a:lnTo>
                    <a:cubicBezTo>
                      <a:pt x="1" y="1651"/>
                      <a:pt x="108" y="1767"/>
                      <a:pt x="251" y="1767"/>
                    </a:cubicBezTo>
                    <a:cubicBezTo>
                      <a:pt x="393" y="1767"/>
                      <a:pt x="509" y="1651"/>
                      <a:pt x="509" y="1508"/>
                    </a:cubicBezTo>
                    <a:lnTo>
                      <a:pt x="509" y="679"/>
                    </a:lnTo>
                    <a:cubicBezTo>
                      <a:pt x="509" y="634"/>
                      <a:pt x="563" y="607"/>
                      <a:pt x="599" y="625"/>
                    </a:cubicBezTo>
                    <a:lnTo>
                      <a:pt x="9787" y="5942"/>
                    </a:lnTo>
                    <a:cubicBezTo>
                      <a:pt x="9903" y="6004"/>
                      <a:pt x="9975" y="6129"/>
                      <a:pt x="9975" y="6254"/>
                    </a:cubicBezTo>
                    <a:lnTo>
                      <a:pt x="9975" y="6879"/>
                    </a:lnTo>
                    <a:cubicBezTo>
                      <a:pt x="9975" y="7021"/>
                      <a:pt x="10091" y="7128"/>
                      <a:pt x="10224" y="712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67"/>
              <p:cNvSpPr/>
              <p:nvPr/>
            </p:nvSpPr>
            <p:spPr>
              <a:xfrm>
                <a:off x="6628640" y="4119802"/>
                <a:ext cx="433068" cy="269036"/>
              </a:xfrm>
              <a:custGeom>
                <a:avLst/>
                <a:gdLst/>
                <a:ahLst/>
                <a:cxnLst/>
                <a:rect l="l" t="t" r="r" b="b"/>
                <a:pathLst>
                  <a:path w="10484" h="6513" extrusionOk="0">
                    <a:moveTo>
                      <a:pt x="10046" y="5764"/>
                    </a:moveTo>
                    <a:lnTo>
                      <a:pt x="697" y="348"/>
                    </a:lnTo>
                    <a:cubicBezTo>
                      <a:pt x="536" y="259"/>
                      <a:pt x="331" y="268"/>
                      <a:pt x="179" y="384"/>
                    </a:cubicBezTo>
                    <a:cubicBezTo>
                      <a:pt x="63" y="473"/>
                      <a:pt x="1" y="625"/>
                      <a:pt x="1" y="777"/>
                    </a:cubicBezTo>
                    <a:lnTo>
                      <a:pt x="1" y="518"/>
                    </a:lnTo>
                    <a:cubicBezTo>
                      <a:pt x="1" y="366"/>
                      <a:pt x="63" y="215"/>
                      <a:pt x="179" y="125"/>
                    </a:cubicBezTo>
                    <a:cubicBezTo>
                      <a:pt x="331" y="9"/>
                      <a:pt x="536" y="1"/>
                      <a:pt x="697" y="90"/>
                    </a:cubicBezTo>
                    <a:lnTo>
                      <a:pt x="10046" y="5496"/>
                    </a:lnTo>
                    <a:cubicBezTo>
                      <a:pt x="10314" y="5656"/>
                      <a:pt x="10483" y="5942"/>
                      <a:pt x="10483" y="6254"/>
                    </a:cubicBezTo>
                    <a:lnTo>
                      <a:pt x="10483" y="6513"/>
                    </a:lnTo>
                    <a:cubicBezTo>
                      <a:pt x="10483" y="6210"/>
                      <a:pt x="10314" y="5915"/>
                      <a:pt x="10046" y="57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67"/>
              <p:cNvSpPr/>
              <p:nvPr/>
            </p:nvSpPr>
            <p:spPr>
              <a:xfrm>
                <a:off x="6290745" y="4397677"/>
                <a:ext cx="386225" cy="227026"/>
              </a:xfrm>
              <a:custGeom>
                <a:avLst/>
                <a:gdLst/>
                <a:ahLst/>
                <a:cxnLst/>
                <a:rect l="l" t="t" r="r" b="b"/>
                <a:pathLst>
                  <a:path w="9350" h="5496" extrusionOk="0">
                    <a:moveTo>
                      <a:pt x="9011" y="5495"/>
                    </a:moveTo>
                    <a:lnTo>
                      <a:pt x="9350" y="5299"/>
                    </a:lnTo>
                    <a:lnTo>
                      <a:pt x="321" y="0"/>
                    </a:lnTo>
                    <a:lnTo>
                      <a:pt x="0" y="187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67"/>
              <p:cNvSpPr/>
              <p:nvPr/>
            </p:nvSpPr>
            <p:spPr>
              <a:xfrm>
                <a:off x="6638967" y="4197171"/>
                <a:ext cx="386597" cy="227067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5497" extrusionOk="0">
                    <a:moveTo>
                      <a:pt x="9020" y="5496"/>
                    </a:moveTo>
                    <a:lnTo>
                      <a:pt x="9359" y="5300"/>
                    </a:lnTo>
                    <a:lnTo>
                      <a:pt x="331" y="1"/>
                    </a:lnTo>
                    <a:lnTo>
                      <a:pt x="1" y="1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67"/>
              <p:cNvSpPr/>
              <p:nvPr/>
            </p:nvSpPr>
            <p:spPr>
              <a:xfrm>
                <a:off x="6048270" y="4456623"/>
                <a:ext cx="257263" cy="224837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5443" extrusionOk="0">
                    <a:moveTo>
                      <a:pt x="0" y="5442"/>
                    </a:moveTo>
                    <a:lnTo>
                      <a:pt x="6227" y="1847"/>
                    </a:lnTo>
                    <a:lnTo>
                      <a:pt x="3069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67"/>
              <p:cNvSpPr/>
              <p:nvPr/>
            </p:nvSpPr>
            <p:spPr>
              <a:xfrm>
                <a:off x="6048270" y="4651925"/>
                <a:ext cx="460661" cy="280478"/>
              </a:xfrm>
              <a:custGeom>
                <a:avLst/>
                <a:gdLst/>
                <a:ahLst/>
                <a:cxnLst/>
                <a:rect l="l" t="t" r="r" b="b"/>
                <a:pathLst>
                  <a:path w="11152" h="6790" extrusionOk="0">
                    <a:moveTo>
                      <a:pt x="0" y="714"/>
                    </a:moveTo>
                    <a:lnTo>
                      <a:pt x="1231" y="0"/>
                    </a:lnTo>
                    <a:lnTo>
                      <a:pt x="11152" y="5540"/>
                    </a:lnTo>
                    <a:lnTo>
                      <a:pt x="10411" y="67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67"/>
              <p:cNvSpPr/>
              <p:nvPr/>
            </p:nvSpPr>
            <p:spPr>
              <a:xfrm>
                <a:off x="6048270" y="4456623"/>
                <a:ext cx="556825" cy="250984"/>
              </a:xfrm>
              <a:custGeom>
                <a:avLst/>
                <a:gdLst/>
                <a:ahLst/>
                <a:cxnLst/>
                <a:rect l="l" t="t" r="r" b="b"/>
                <a:pathLst>
                  <a:path w="13480" h="6076" extrusionOk="0">
                    <a:moveTo>
                      <a:pt x="13480" y="6076"/>
                    </a:moveTo>
                    <a:lnTo>
                      <a:pt x="0" y="5442"/>
                    </a:lnTo>
                    <a:lnTo>
                      <a:pt x="306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67"/>
              <p:cNvSpPr/>
              <p:nvPr/>
            </p:nvSpPr>
            <p:spPr>
              <a:xfrm>
                <a:off x="6325732" y="4568649"/>
                <a:ext cx="78526" cy="80384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946" extrusionOk="0">
                    <a:moveTo>
                      <a:pt x="126" y="1115"/>
                    </a:moveTo>
                    <a:lnTo>
                      <a:pt x="1428" y="1883"/>
                    </a:lnTo>
                    <a:cubicBezTo>
                      <a:pt x="1535" y="1945"/>
                      <a:pt x="1669" y="1892"/>
                      <a:pt x="1714" y="1767"/>
                    </a:cubicBezTo>
                    <a:lnTo>
                      <a:pt x="1874" y="1267"/>
                    </a:lnTo>
                    <a:cubicBezTo>
                      <a:pt x="1901" y="1169"/>
                      <a:pt x="1865" y="1071"/>
                      <a:pt x="1785" y="1026"/>
                    </a:cubicBezTo>
                    <a:lnTo>
                      <a:pt x="1241" y="705"/>
                    </a:lnTo>
                    <a:lnTo>
                      <a:pt x="1508" y="116"/>
                    </a:lnTo>
                    <a:lnTo>
                      <a:pt x="1312" y="0"/>
                    </a:lnTo>
                    <a:lnTo>
                      <a:pt x="1045" y="589"/>
                    </a:lnTo>
                    <a:lnTo>
                      <a:pt x="482" y="259"/>
                    </a:lnTo>
                    <a:cubicBezTo>
                      <a:pt x="375" y="197"/>
                      <a:pt x="233" y="250"/>
                      <a:pt x="197" y="366"/>
                    </a:cubicBezTo>
                    <a:lnTo>
                      <a:pt x="28" y="884"/>
                    </a:lnTo>
                    <a:cubicBezTo>
                      <a:pt x="1" y="973"/>
                      <a:pt x="36" y="1071"/>
                      <a:pt x="126" y="1115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67"/>
              <p:cNvSpPr/>
              <p:nvPr/>
            </p:nvSpPr>
            <p:spPr>
              <a:xfrm>
                <a:off x="6166905" y="4751063"/>
                <a:ext cx="401715" cy="181340"/>
              </a:xfrm>
              <a:custGeom>
                <a:avLst/>
                <a:gdLst/>
                <a:ahLst/>
                <a:cxnLst/>
                <a:rect l="l" t="t" r="r" b="b"/>
                <a:pathLst>
                  <a:path w="9725" h="4390" extrusionOk="0">
                    <a:moveTo>
                      <a:pt x="7539" y="4389"/>
                    </a:moveTo>
                    <a:lnTo>
                      <a:pt x="1" y="0"/>
                    </a:lnTo>
                    <a:lnTo>
                      <a:pt x="9725" y="50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67"/>
              <p:cNvSpPr/>
              <p:nvPr/>
            </p:nvSpPr>
            <p:spPr>
              <a:xfrm>
                <a:off x="6548338" y="4915054"/>
                <a:ext cx="76667" cy="70760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713" extrusionOk="0">
                    <a:moveTo>
                      <a:pt x="232" y="883"/>
                    </a:moveTo>
                    <a:cubicBezTo>
                      <a:pt x="232" y="883"/>
                      <a:pt x="241" y="883"/>
                      <a:pt x="241" y="883"/>
                    </a:cubicBezTo>
                    <a:cubicBezTo>
                      <a:pt x="419" y="990"/>
                      <a:pt x="598" y="1088"/>
                      <a:pt x="776" y="1195"/>
                    </a:cubicBezTo>
                    <a:cubicBezTo>
                      <a:pt x="883" y="1258"/>
                      <a:pt x="990" y="1311"/>
                      <a:pt x="1088" y="1374"/>
                    </a:cubicBezTo>
                    <a:cubicBezTo>
                      <a:pt x="1124" y="1392"/>
                      <a:pt x="1151" y="1419"/>
                      <a:pt x="1169" y="1445"/>
                    </a:cubicBezTo>
                    <a:cubicBezTo>
                      <a:pt x="1187" y="1472"/>
                      <a:pt x="1195" y="1490"/>
                      <a:pt x="1204" y="1517"/>
                    </a:cubicBezTo>
                    <a:cubicBezTo>
                      <a:pt x="1240" y="1561"/>
                      <a:pt x="1311" y="1606"/>
                      <a:pt x="1365" y="1633"/>
                    </a:cubicBezTo>
                    <a:cubicBezTo>
                      <a:pt x="1579" y="1713"/>
                      <a:pt x="1758" y="1508"/>
                      <a:pt x="1802" y="1320"/>
                    </a:cubicBezTo>
                    <a:cubicBezTo>
                      <a:pt x="1856" y="1080"/>
                      <a:pt x="1766" y="785"/>
                      <a:pt x="1579" y="625"/>
                    </a:cubicBezTo>
                    <a:cubicBezTo>
                      <a:pt x="1410" y="473"/>
                      <a:pt x="1204" y="357"/>
                      <a:pt x="1008" y="250"/>
                    </a:cubicBezTo>
                    <a:cubicBezTo>
                      <a:pt x="794" y="134"/>
                      <a:pt x="562" y="0"/>
                      <a:pt x="312" y="71"/>
                    </a:cubicBezTo>
                    <a:cubicBezTo>
                      <a:pt x="196" y="107"/>
                      <a:pt x="89" y="179"/>
                      <a:pt x="36" y="286"/>
                    </a:cubicBezTo>
                    <a:cubicBezTo>
                      <a:pt x="0" y="348"/>
                      <a:pt x="9" y="384"/>
                      <a:pt x="36" y="437"/>
                    </a:cubicBezTo>
                    <a:cubicBezTo>
                      <a:pt x="63" y="491"/>
                      <a:pt x="89" y="544"/>
                      <a:pt x="89" y="607"/>
                    </a:cubicBezTo>
                    <a:cubicBezTo>
                      <a:pt x="98" y="660"/>
                      <a:pt x="80" y="696"/>
                      <a:pt x="107" y="741"/>
                    </a:cubicBezTo>
                    <a:cubicBezTo>
                      <a:pt x="134" y="803"/>
                      <a:pt x="178" y="848"/>
                      <a:pt x="232" y="883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67"/>
              <p:cNvSpPr/>
              <p:nvPr/>
            </p:nvSpPr>
            <p:spPr>
              <a:xfrm>
                <a:off x="6544992" y="4914682"/>
                <a:ext cx="71916" cy="75551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1829" extrusionOk="0">
                    <a:moveTo>
                      <a:pt x="188" y="990"/>
                    </a:moveTo>
                    <a:cubicBezTo>
                      <a:pt x="259" y="1053"/>
                      <a:pt x="349" y="1097"/>
                      <a:pt x="429" y="1151"/>
                    </a:cubicBezTo>
                    <a:cubicBezTo>
                      <a:pt x="590" y="1240"/>
                      <a:pt x="741" y="1329"/>
                      <a:pt x="893" y="1419"/>
                    </a:cubicBezTo>
                    <a:cubicBezTo>
                      <a:pt x="1089" y="1526"/>
                      <a:pt x="1464" y="1829"/>
                      <a:pt x="1651" y="1570"/>
                    </a:cubicBezTo>
                    <a:cubicBezTo>
                      <a:pt x="1740" y="1436"/>
                      <a:pt x="1731" y="1240"/>
                      <a:pt x="1696" y="1097"/>
                    </a:cubicBezTo>
                    <a:cubicBezTo>
                      <a:pt x="1651" y="964"/>
                      <a:pt x="1571" y="857"/>
                      <a:pt x="1482" y="750"/>
                    </a:cubicBezTo>
                    <a:cubicBezTo>
                      <a:pt x="1410" y="669"/>
                      <a:pt x="1285" y="625"/>
                      <a:pt x="1196" y="571"/>
                    </a:cubicBezTo>
                    <a:cubicBezTo>
                      <a:pt x="1080" y="500"/>
                      <a:pt x="955" y="428"/>
                      <a:pt x="839" y="366"/>
                    </a:cubicBezTo>
                    <a:cubicBezTo>
                      <a:pt x="634" y="250"/>
                      <a:pt x="375" y="0"/>
                      <a:pt x="144" y="188"/>
                    </a:cubicBezTo>
                    <a:cubicBezTo>
                      <a:pt x="45" y="259"/>
                      <a:pt x="19" y="384"/>
                      <a:pt x="10" y="500"/>
                    </a:cubicBezTo>
                    <a:cubicBezTo>
                      <a:pt x="10" y="625"/>
                      <a:pt x="1" y="767"/>
                      <a:pt x="81" y="874"/>
                    </a:cubicBezTo>
                    <a:cubicBezTo>
                      <a:pt x="108" y="919"/>
                      <a:pt x="144" y="955"/>
                      <a:pt x="188" y="9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67"/>
              <p:cNvSpPr/>
              <p:nvPr/>
            </p:nvSpPr>
            <p:spPr>
              <a:xfrm>
                <a:off x="5766718" y="4722313"/>
                <a:ext cx="699460" cy="418280"/>
              </a:xfrm>
              <a:custGeom>
                <a:avLst/>
                <a:gdLst/>
                <a:ahLst/>
                <a:cxnLst/>
                <a:rect l="l" t="t" r="r" b="b"/>
                <a:pathLst>
                  <a:path w="16933" h="10126" extrusionOk="0">
                    <a:moveTo>
                      <a:pt x="7940" y="10126"/>
                    </a:moveTo>
                    <a:lnTo>
                      <a:pt x="16933" y="5505"/>
                    </a:lnTo>
                    <a:lnTo>
                      <a:pt x="7485" y="0"/>
                    </a:lnTo>
                    <a:lnTo>
                      <a:pt x="1" y="5505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8" name="Google Shape;3198;p67"/>
              <p:cNvSpPr/>
              <p:nvPr/>
            </p:nvSpPr>
            <p:spPr>
              <a:xfrm>
                <a:off x="5716240" y="4699841"/>
                <a:ext cx="740354" cy="433770"/>
              </a:xfrm>
              <a:custGeom>
                <a:avLst/>
                <a:gdLst/>
                <a:ahLst/>
                <a:cxnLst/>
                <a:rect l="l" t="t" r="r" b="b"/>
                <a:pathLst>
                  <a:path w="17923" h="10501" extrusionOk="0">
                    <a:moveTo>
                      <a:pt x="8868" y="10500"/>
                    </a:moveTo>
                    <a:lnTo>
                      <a:pt x="17923" y="5915"/>
                    </a:lnTo>
                    <a:lnTo>
                      <a:pt x="7797" y="0"/>
                    </a:lnTo>
                    <a:lnTo>
                      <a:pt x="0" y="5335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3199;p67"/>
              <p:cNvSpPr/>
              <p:nvPr/>
            </p:nvSpPr>
            <p:spPr>
              <a:xfrm>
                <a:off x="5876885" y="4812239"/>
                <a:ext cx="361936" cy="206001"/>
              </a:xfrm>
              <a:custGeom>
                <a:avLst/>
                <a:gdLst/>
                <a:ahLst/>
                <a:cxnLst/>
                <a:rect l="l" t="t" r="r" b="b"/>
                <a:pathLst>
                  <a:path w="8762" h="4987" extrusionOk="0">
                    <a:moveTo>
                      <a:pt x="179" y="4987"/>
                    </a:moveTo>
                    <a:lnTo>
                      <a:pt x="8761" y="107"/>
                    </a:lnTo>
                    <a:lnTo>
                      <a:pt x="8574" y="0"/>
                    </a:lnTo>
                    <a:lnTo>
                      <a:pt x="1" y="4880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3200;p67"/>
              <p:cNvSpPr/>
              <p:nvPr/>
            </p:nvSpPr>
            <p:spPr>
              <a:xfrm>
                <a:off x="6359645" y="4922406"/>
                <a:ext cx="30609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741" h="394" extrusionOk="0">
                    <a:moveTo>
                      <a:pt x="0" y="357"/>
                    </a:moveTo>
                    <a:lnTo>
                      <a:pt x="661" y="1"/>
                    </a:lnTo>
                    <a:lnTo>
                      <a:pt x="741" y="36"/>
                    </a:lnTo>
                    <a:lnTo>
                      <a:pt x="72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67"/>
              <p:cNvSpPr/>
              <p:nvPr/>
            </p:nvSpPr>
            <p:spPr>
              <a:xfrm>
                <a:off x="6351921" y="4917986"/>
                <a:ext cx="30609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741" h="393" extrusionOk="0">
                    <a:moveTo>
                      <a:pt x="0" y="357"/>
                    </a:moveTo>
                    <a:lnTo>
                      <a:pt x="669" y="0"/>
                    </a:lnTo>
                    <a:lnTo>
                      <a:pt x="741" y="45"/>
                    </a:lnTo>
                    <a:lnTo>
                      <a:pt x="72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67"/>
              <p:cNvSpPr/>
              <p:nvPr/>
            </p:nvSpPr>
            <p:spPr>
              <a:xfrm>
                <a:off x="6344155" y="4913566"/>
                <a:ext cx="30650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02" extrusionOk="0">
                    <a:moveTo>
                      <a:pt x="1" y="357"/>
                    </a:moveTo>
                    <a:lnTo>
                      <a:pt x="670" y="0"/>
                    </a:lnTo>
                    <a:lnTo>
                      <a:pt x="741" y="45"/>
                    </a:lnTo>
                    <a:lnTo>
                      <a:pt x="81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67"/>
              <p:cNvSpPr/>
              <p:nvPr/>
            </p:nvSpPr>
            <p:spPr>
              <a:xfrm>
                <a:off x="6336431" y="4909147"/>
                <a:ext cx="30609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2" extrusionOk="0">
                    <a:moveTo>
                      <a:pt x="0" y="357"/>
                    </a:moveTo>
                    <a:lnTo>
                      <a:pt x="670" y="0"/>
                    </a:lnTo>
                    <a:lnTo>
                      <a:pt x="741" y="45"/>
                    </a:lnTo>
                    <a:lnTo>
                      <a:pt x="81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67"/>
              <p:cNvSpPr/>
              <p:nvPr/>
            </p:nvSpPr>
            <p:spPr>
              <a:xfrm>
                <a:off x="6329078" y="4904727"/>
                <a:ext cx="30609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2" extrusionOk="0">
                    <a:moveTo>
                      <a:pt x="0" y="357"/>
                    </a:moveTo>
                    <a:lnTo>
                      <a:pt x="660" y="0"/>
                    </a:lnTo>
                    <a:lnTo>
                      <a:pt x="740" y="45"/>
                    </a:lnTo>
                    <a:lnTo>
                      <a:pt x="71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3205;p67"/>
              <p:cNvSpPr/>
              <p:nvPr/>
            </p:nvSpPr>
            <p:spPr>
              <a:xfrm>
                <a:off x="6321312" y="4900307"/>
                <a:ext cx="30650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02" extrusionOk="0">
                    <a:moveTo>
                      <a:pt x="1" y="357"/>
                    </a:moveTo>
                    <a:lnTo>
                      <a:pt x="661" y="0"/>
                    </a:lnTo>
                    <a:lnTo>
                      <a:pt x="741" y="45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6" name="Google Shape;3206;p67"/>
              <p:cNvSpPr/>
              <p:nvPr/>
            </p:nvSpPr>
            <p:spPr>
              <a:xfrm>
                <a:off x="6313588" y="4895887"/>
                <a:ext cx="30609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2" extrusionOk="0">
                    <a:moveTo>
                      <a:pt x="0" y="357"/>
                    </a:moveTo>
                    <a:lnTo>
                      <a:pt x="661" y="0"/>
                    </a:lnTo>
                    <a:lnTo>
                      <a:pt x="741" y="45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7" name="Google Shape;3207;p67"/>
              <p:cNvSpPr/>
              <p:nvPr/>
            </p:nvSpPr>
            <p:spPr>
              <a:xfrm>
                <a:off x="6305863" y="4891467"/>
                <a:ext cx="30609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2" extrusionOk="0">
                    <a:moveTo>
                      <a:pt x="0" y="357"/>
                    </a:moveTo>
                    <a:lnTo>
                      <a:pt x="669" y="0"/>
                    </a:lnTo>
                    <a:lnTo>
                      <a:pt x="740" y="45"/>
                    </a:lnTo>
                    <a:lnTo>
                      <a:pt x="80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3208;p67"/>
              <p:cNvSpPr/>
              <p:nvPr/>
            </p:nvSpPr>
            <p:spPr>
              <a:xfrm>
                <a:off x="6298097" y="4887047"/>
                <a:ext cx="30650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02" extrusionOk="0">
                    <a:moveTo>
                      <a:pt x="1" y="357"/>
                    </a:moveTo>
                    <a:lnTo>
                      <a:pt x="670" y="0"/>
                    </a:lnTo>
                    <a:lnTo>
                      <a:pt x="741" y="45"/>
                    </a:lnTo>
                    <a:lnTo>
                      <a:pt x="81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67"/>
              <p:cNvSpPr/>
              <p:nvPr/>
            </p:nvSpPr>
            <p:spPr>
              <a:xfrm>
                <a:off x="6290373" y="4882627"/>
                <a:ext cx="30609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2" extrusionOk="0">
                    <a:moveTo>
                      <a:pt x="0" y="357"/>
                    </a:moveTo>
                    <a:lnTo>
                      <a:pt x="669" y="0"/>
                    </a:lnTo>
                    <a:lnTo>
                      <a:pt x="741" y="45"/>
                    </a:lnTo>
                    <a:lnTo>
                      <a:pt x="81" y="40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67"/>
              <p:cNvSpPr/>
              <p:nvPr/>
            </p:nvSpPr>
            <p:spPr>
              <a:xfrm>
                <a:off x="6282979" y="4878166"/>
                <a:ext cx="30650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03" extrusionOk="0">
                    <a:moveTo>
                      <a:pt x="1" y="358"/>
                    </a:moveTo>
                    <a:lnTo>
                      <a:pt x="661" y="1"/>
                    </a:lnTo>
                    <a:lnTo>
                      <a:pt x="741" y="46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67"/>
              <p:cNvSpPr/>
              <p:nvPr/>
            </p:nvSpPr>
            <p:spPr>
              <a:xfrm>
                <a:off x="6275254" y="4873746"/>
                <a:ext cx="30650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03" extrusionOk="0">
                    <a:moveTo>
                      <a:pt x="1" y="358"/>
                    </a:moveTo>
                    <a:lnTo>
                      <a:pt x="661" y="1"/>
                    </a:lnTo>
                    <a:lnTo>
                      <a:pt x="741" y="46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67"/>
              <p:cNvSpPr/>
              <p:nvPr/>
            </p:nvSpPr>
            <p:spPr>
              <a:xfrm>
                <a:off x="6267530" y="4869326"/>
                <a:ext cx="30609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3" extrusionOk="0">
                    <a:moveTo>
                      <a:pt x="0" y="358"/>
                    </a:moveTo>
                    <a:lnTo>
                      <a:pt x="669" y="1"/>
                    </a:lnTo>
                    <a:lnTo>
                      <a:pt x="741" y="45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67"/>
              <p:cNvSpPr/>
              <p:nvPr/>
            </p:nvSpPr>
            <p:spPr>
              <a:xfrm>
                <a:off x="6259764" y="4864906"/>
                <a:ext cx="30650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03" extrusionOk="0">
                    <a:moveTo>
                      <a:pt x="1" y="358"/>
                    </a:moveTo>
                    <a:lnTo>
                      <a:pt x="670" y="1"/>
                    </a:lnTo>
                    <a:lnTo>
                      <a:pt x="741" y="45"/>
                    </a:lnTo>
                    <a:lnTo>
                      <a:pt x="81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67"/>
              <p:cNvSpPr/>
              <p:nvPr/>
            </p:nvSpPr>
            <p:spPr>
              <a:xfrm>
                <a:off x="6252039" y="4860486"/>
                <a:ext cx="30609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3" extrusionOk="0">
                    <a:moveTo>
                      <a:pt x="1" y="358"/>
                    </a:moveTo>
                    <a:lnTo>
                      <a:pt x="670" y="1"/>
                    </a:lnTo>
                    <a:lnTo>
                      <a:pt x="741" y="45"/>
                    </a:lnTo>
                    <a:lnTo>
                      <a:pt x="81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67"/>
              <p:cNvSpPr/>
              <p:nvPr/>
            </p:nvSpPr>
            <p:spPr>
              <a:xfrm>
                <a:off x="6244315" y="4856066"/>
                <a:ext cx="30609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3" extrusionOk="0">
                    <a:moveTo>
                      <a:pt x="0" y="358"/>
                    </a:moveTo>
                    <a:lnTo>
                      <a:pt x="669" y="1"/>
                    </a:lnTo>
                    <a:lnTo>
                      <a:pt x="741" y="45"/>
                    </a:lnTo>
                    <a:lnTo>
                      <a:pt x="80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67"/>
              <p:cNvSpPr/>
              <p:nvPr/>
            </p:nvSpPr>
            <p:spPr>
              <a:xfrm>
                <a:off x="6236921" y="4851647"/>
                <a:ext cx="30650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03" extrusionOk="0">
                    <a:moveTo>
                      <a:pt x="1" y="358"/>
                    </a:moveTo>
                    <a:lnTo>
                      <a:pt x="661" y="1"/>
                    </a:lnTo>
                    <a:lnTo>
                      <a:pt x="741" y="45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67"/>
              <p:cNvSpPr/>
              <p:nvPr/>
            </p:nvSpPr>
            <p:spPr>
              <a:xfrm>
                <a:off x="6229196" y="4847227"/>
                <a:ext cx="30609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3" extrusionOk="0">
                    <a:moveTo>
                      <a:pt x="0" y="357"/>
                    </a:moveTo>
                    <a:lnTo>
                      <a:pt x="661" y="1"/>
                    </a:lnTo>
                    <a:lnTo>
                      <a:pt x="741" y="45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67"/>
              <p:cNvSpPr/>
              <p:nvPr/>
            </p:nvSpPr>
            <p:spPr>
              <a:xfrm>
                <a:off x="6151456" y="4797121"/>
                <a:ext cx="30609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2" extrusionOk="0">
                    <a:moveTo>
                      <a:pt x="0" y="357"/>
                    </a:moveTo>
                    <a:lnTo>
                      <a:pt x="669" y="0"/>
                    </a:lnTo>
                    <a:lnTo>
                      <a:pt x="741" y="45"/>
                    </a:lnTo>
                    <a:lnTo>
                      <a:pt x="71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67"/>
              <p:cNvSpPr/>
              <p:nvPr/>
            </p:nvSpPr>
            <p:spPr>
              <a:xfrm>
                <a:off x="6143690" y="4792701"/>
                <a:ext cx="30650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02" extrusionOk="0">
                    <a:moveTo>
                      <a:pt x="1" y="357"/>
                    </a:moveTo>
                    <a:lnTo>
                      <a:pt x="670" y="0"/>
                    </a:lnTo>
                    <a:lnTo>
                      <a:pt x="741" y="45"/>
                    </a:lnTo>
                    <a:lnTo>
                      <a:pt x="81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67"/>
              <p:cNvSpPr/>
              <p:nvPr/>
            </p:nvSpPr>
            <p:spPr>
              <a:xfrm>
                <a:off x="6135965" y="4788281"/>
                <a:ext cx="30609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2" extrusionOk="0">
                    <a:moveTo>
                      <a:pt x="0" y="357"/>
                    </a:moveTo>
                    <a:lnTo>
                      <a:pt x="669" y="0"/>
                    </a:lnTo>
                    <a:lnTo>
                      <a:pt x="741" y="45"/>
                    </a:lnTo>
                    <a:lnTo>
                      <a:pt x="81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67"/>
              <p:cNvSpPr/>
              <p:nvPr/>
            </p:nvSpPr>
            <p:spPr>
              <a:xfrm>
                <a:off x="6128571" y="4783861"/>
                <a:ext cx="30650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02" extrusionOk="0">
                    <a:moveTo>
                      <a:pt x="1" y="357"/>
                    </a:moveTo>
                    <a:lnTo>
                      <a:pt x="661" y="0"/>
                    </a:lnTo>
                    <a:lnTo>
                      <a:pt x="741" y="45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67"/>
              <p:cNvSpPr/>
              <p:nvPr/>
            </p:nvSpPr>
            <p:spPr>
              <a:xfrm>
                <a:off x="6120847" y="4779813"/>
                <a:ext cx="30650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742" h="393" extrusionOk="0">
                    <a:moveTo>
                      <a:pt x="1" y="348"/>
                    </a:moveTo>
                    <a:lnTo>
                      <a:pt x="661" y="0"/>
                    </a:lnTo>
                    <a:lnTo>
                      <a:pt x="741" y="36"/>
                    </a:lnTo>
                    <a:lnTo>
                      <a:pt x="72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67"/>
              <p:cNvSpPr/>
              <p:nvPr/>
            </p:nvSpPr>
            <p:spPr>
              <a:xfrm>
                <a:off x="6113122" y="4775393"/>
                <a:ext cx="30609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741" h="393" extrusionOk="0">
                    <a:moveTo>
                      <a:pt x="0" y="357"/>
                    </a:moveTo>
                    <a:lnTo>
                      <a:pt x="660" y="0"/>
                    </a:lnTo>
                    <a:lnTo>
                      <a:pt x="741" y="36"/>
                    </a:lnTo>
                    <a:lnTo>
                      <a:pt x="72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67"/>
              <p:cNvSpPr/>
              <p:nvPr/>
            </p:nvSpPr>
            <p:spPr>
              <a:xfrm>
                <a:off x="6105356" y="4770932"/>
                <a:ext cx="30650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742" h="394" extrusionOk="0">
                    <a:moveTo>
                      <a:pt x="1" y="358"/>
                    </a:moveTo>
                    <a:lnTo>
                      <a:pt x="670" y="1"/>
                    </a:lnTo>
                    <a:lnTo>
                      <a:pt x="741" y="37"/>
                    </a:lnTo>
                    <a:lnTo>
                      <a:pt x="72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67"/>
              <p:cNvSpPr/>
              <p:nvPr/>
            </p:nvSpPr>
            <p:spPr>
              <a:xfrm>
                <a:off x="6097632" y="4766512"/>
                <a:ext cx="30650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742" h="394" extrusionOk="0">
                    <a:moveTo>
                      <a:pt x="1" y="358"/>
                    </a:moveTo>
                    <a:lnTo>
                      <a:pt x="670" y="1"/>
                    </a:lnTo>
                    <a:lnTo>
                      <a:pt x="741" y="46"/>
                    </a:lnTo>
                    <a:lnTo>
                      <a:pt x="81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67"/>
              <p:cNvSpPr/>
              <p:nvPr/>
            </p:nvSpPr>
            <p:spPr>
              <a:xfrm>
                <a:off x="6089907" y="4762092"/>
                <a:ext cx="30609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3" extrusionOk="0">
                    <a:moveTo>
                      <a:pt x="0" y="358"/>
                    </a:moveTo>
                    <a:lnTo>
                      <a:pt x="669" y="1"/>
                    </a:lnTo>
                    <a:lnTo>
                      <a:pt x="741" y="45"/>
                    </a:lnTo>
                    <a:lnTo>
                      <a:pt x="81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67"/>
              <p:cNvSpPr/>
              <p:nvPr/>
            </p:nvSpPr>
            <p:spPr>
              <a:xfrm>
                <a:off x="6082513" y="4757672"/>
                <a:ext cx="30650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03" extrusionOk="0">
                    <a:moveTo>
                      <a:pt x="1" y="358"/>
                    </a:moveTo>
                    <a:lnTo>
                      <a:pt x="661" y="1"/>
                    </a:lnTo>
                    <a:lnTo>
                      <a:pt x="741" y="45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67"/>
              <p:cNvSpPr/>
              <p:nvPr/>
            </p:nvSpPr>
            <p:spPr>
              <a:xfrm>
                <a:off x="6074789" y="4753252"/>
                <a:ext cx="30609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3" extrusionOk="0">
                    <a:moveTo>
                      <a:pt x="1" y="358"/>
                    </a:moveTo>
                    <a:lnTo>
                      <a:pt x="661" y="1"/>
                    </a:lnTo>
                    <a:lnTo>
                      <a:pt x="741" y="45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67"/>
              <p:cNvSpPr/>
              <p:nvPr/>
            </p:nvSpPr>
            <p:spPr>
              <a:xfrm>
                <a:off x="6067064" y="4748832"/>
                <a:ext cx="30609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3" extrusionOk="0">
                    <a:moveTo>
                      <a:pt x="0" y="358"/>
                    </a:moveTo>
                    <a:lnTo>
                      <a:pt x="660" y="1"/>
                    </a:lnTo>
                    <a:lnTo>
                      <a:pt x="741" y="45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67"/>
              <p:cNvSpPr/>
              <p:nvPr/>
            </p:nvSpPr>
            <p:spPr>
              <a:xfrm>
                <a:off x="6059299" y="4744412"/>
                <a:ext cx="30650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03" extrusionOk="0">
                    <a:moveTo>
                      <a:pt x="1" y="358"/>
                    </a:moveTo>
                    <a:lnTo>
                      <a:pt x="670" y="1"/>
                    </a:lnTo>
                    <a:lnTo>
                      <a:pt x="741" y="45"/>
                    </a:lnTo>
                    <a:lnTo>
                      <a:pt x="81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67"/>
              <p:cNvSpPr/>
              <p:nvPr/>
            </p:nvSpPr>
            <p:spPr>
              <a:xfrm>
                <a:off x="6051574" y="4739992"/>
                <a:ext cx="30609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3" extrusionOk="0">
                    <a:moveTo>
                      <a:pt x="1" y="357"/>
                    </a:moveTo>
                    <a:lnTo>
                      <a:pt x="670" y="1"/>
                    </a:lnTo>
                    <a:lnTo>
                      <a:pt x="741" y="45"/>
                    </a:lnTo>
                    <a:lnTo>
                      <a:pt x="81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67"/>
              <p:cNvSpPr/>
              <p:nvPr/>
            </p:nvSpPr>
            <p:spPr>
              <a:xfrm>
                <a:off x="6043850" y="4735572"/>
                <a:ext cx="30609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2" extrusionOk="0">
                    <a:moveTo>
                      <a:pt x="0" y="357"/>
                    </a:moveTo>
                    <a:lnTo>
                      <a:pt x="669" y="1"/>
                    </a:lnTo>
                    <a:lnTo>
                      <a:pt x="741" y="45"/>
                    </a:lnTo>
                    <a:lnTo>
                      <a:pt x="80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67"/>
              <p:cNvSpPr/>
              <p:nvPr/>
            </p:nvSpPr>
            <p:spPr>
              <a:xfrm>
                <a:off x="6036456" y="4731153"/>
                <a:ext cx="30650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02" extrusionOk="0">
                    <a:moveTo>
                      <a:pt x="1" y="357"/>
                    </a:moveTo>
                    <a:lnTo>
                      <a:pt x="661" y="1"/>
                    </a:lnTo>
                    <a:lnTo>
                      <a:pt x="741" y="45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67"/>
              <p:cNvSpPr/>
              <p:nvPr/>
            </p:nvSpPr>
            <p:spPr>
              <a:xfrm>
                <a:off x="6028731" y="4726733"/>
                <a:ext cx="30609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2" extrusionOk="0">
                    <a:moveTo>
                      <a:pt x="0" y="357"/>
                    </a:moveTo>
                    <a:lnTo>
                      <a:pt x="661" y="0"/>
                    </a:lnTo>
                    <a:lnTo>
                      <a:pt x="741" y="45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67"/>
              <p:cNvSpPr/>
              <p:nvPr/>
            </p:nvSpPr>
            <p:spPr>
              <a:xfrm>
                <a:off x="6021007" y="4722313"/>
                <a:ext cx="30609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2" extrusionOk="0">
                    <a:moveTo>
                      <a:pt x="0" y="357"/>
                    </a:moveTo>
                    <a:lnTo>
                      <a:pt x="669" y="0"/>
                    </a:lnTo>
                    <a:lnTo>
                      <a:pt x="741" y="45"/>
                    </a:lnTo>
                    <a:lnTo>
                      <a:pt x="71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67"/>
              <p:cNvSpPr/>
              <p:nvPr/>
            </p:nvSpPr>
            <p:spPr>
              <a:xfrm>
                <a:off x="6514053" y="4902868"/>
                <a:ext cx="60846" cy="55311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339" extrusionOk="0">
                    <a:moveTo>
                      <a:pt x="9" y="518"/>
                    </a:moveTo>
                    <a:cubicBezTo>
                      <a:pt x="27" y="616"/>
                      <a:pt x="72" y="714"/>
                      <a:pt x="179" y="732"/>
                    </a:cubicBezTo>
                    <a:cubicBezTo>
                      <a:pt x="250" y="750"/>
                      <a:pt x="322" y="750"/>
                      <a:pt x="393" y="777"/>
                    </a:cubicBezTo>
                    <a:cubicBezTo>
                      <a:pt x="616" y="830"/>
                      <a:pt x="794" y="1018"/>
                      <a:pt x="955" y="1178"/>
                    </a:cubicBezTo>
                    <a:cubicBezTo>
                      <a:pt x="1008" y="1232"/>
                      <a:pt x="1062" y="1276"/>
                      <a:pt x="1133" y="1303"/>
                    </a:cubicBezTo>
                    <a:cubicBezTo>
                      <a:pt x="1196" y="1330"/>
                      <a:pt x="1276" y="1339"/>
                      <a:pt x="1339" y="1294"/>
                    </a:cubicBezTo>
                    <a:cubicBezTo>
                      <a:pt x="1410" y="1259"/>
                      <a:pt x="1446" y="1187"/>
                      <a:pt x="1463" y="1107"/>
                    </a:cubicBezTo>
                    <a:cubicBezTo>
                      <a:pt x="1472" y="1071"/>
                      <a:pt x="1472" y="1036"/>
                      <a:pt x="1472" y="1000"/>
                    </a:cubicBezTo>
                    <a:cubicBezTo>
                      <a:pt x="1472" y="964"/>
                      <a:pt x="1463" y="920"/>
                      <a:pt x="1463" y="875"/>
                    </a:cubicBezTo>
                    <a:cubicBezTo>
                      <a:pt x="1455" y="857"/>
                      <a:pt x="1455" y="839"/>
                      <a:pt x="1446" y="821"/>
                    </a:cubicBezTo>
                    <a:cubicBezTo>
                      <a:pt x="1428" y="795"/>
                      <a:pt x="1392" y="786"/>
                      <a:pt x="1356" y="777"/>
                    </a:cubicBezTo>
                    <a:cubicBezTo>
                      <a:pt x="1133" y="714"/>
                      <a:pt x="893" y="572"/>
                      <a:pt x="768" y="366"/>
                    </a:cubicBezTo>
                    <a:cubicBezTo>
                      <a:pt x="723" y="313"/>
                      <a:pt x="696" y="242"/>
                      <a:pt x="661" y="179"/>
                    </a:cubicBezTo>
                    <a:cubicBezTo>
                      <a:pt x="554" y="1"/>
                      <a:pt x="357" y="1"/>
                      <a:pt x="215" y="108"/>
                    </a:cubicBezTo>
                    <a:cubicBezTo>
                      <a:pt x="179" y="126"/>
                      <a:pt x="152" y="152"/>
                      <a:pt x="125" y="179"/>
                    </a:cubicBezTo>
                    <a:cubicBezTo>
                      <a:pt x="63" y="250"/>
                      <a:pt x="18" y="322"/>
                      <a:pt x="9" y="411"/>
                    </a:cubicBezTo>
                    <a:cubicBezTo>
                      <a:pt x="0" y="447"/>
                      <a:pt x="0" y="482"/>
                      <a:pt x="9" y="5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67"/>
              <p:cNvSpPr/>
              <p:nvPr/>
            </p:nvSpPr>
            <p:spPr>
              <a:xfrm>
                <a:off x="6522893" y="4902868"/>
                <a:ext cx="52006" cy="41307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000" extrusionOk="0">
                    <a:moveTo>
                      <a:pt x="1" y="108"/>
                    </a:moveTo>
                    <a:cubicBezTo>
                      <a:pt x="18" y="197"/>
                      <a:pt x="72" y="286"/>
                      <a:pt x="134" y="358"/>
                    </a:cubicBezTo>
                    <a:cubicBezTo>
                      <a:pt x="206" y="429"/>
                      <a:pt x="295" y="491"/>
                      <a:pt x="375" y="554"/>
                    </a:cubicBezTo>
                    <a:cubicBezTo>
                      <a:pt x="518" y="652"/>
                      <a:pt x="652" y="750"/>
                      <a:pt x="803" y="839"/>
                    </a:cubicBezTo>
                    <a:cubicBezTo>
                      <a:pt x="946" y="920"/>
                      <a:pt x="1098" y="973"/>
                      <a:pt x="1258" y="1000"/>
                    </a:cubicBezTo>
                    <a:cubicBezTo>
                      <a:pt x="1258" y="964"/>
                      <a:pt x="1249" y="920"/>
                      <a:pt x="1249" y="875"/>
                    </a:cubicBezTo>
                    <a:cubicBezTo>
                      <a:pt x="1241" y="857"/>
                      <a:pt x="1241" y="839"/>
                      <a:pt x="1232" y="821"/>
                    </a:cubicBezTo>
                    <a:cubicBezTo>
                      <a:pt x="1214" y="795"/>
                      <a:pt x="1178" y="786"/>
                      <a:pt x="1142" y="777"/>
                    </a:cubicBezTo>
                    <a:cubicBezTo>
                      <a:pt x="919" y="714"/>
                      <a:pt x="679" y="572"/>
                      <a:pt x="554" y="366"/>
                    </a:cubicBezTo>
                    <a:cubicBezTo>
                      <a:pt x="509" y="313"/>
                      <a:pt x="482" y="242"/>
                      <a:pt x="447" y="179"/>
                    </a:cubicBezTo>
                    <a:cubicBezTo>
                      <a:pt x="340" y="1"/>
                      <a:pt x="143" y="1"/>
                      <a:pt x="1" y="10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67"/>
              <p:cNvSpPr/>
              <p:nvPr/>
            </p:nvSpPr>
            <p:spPr>
              <a:xfrm>
                <a:off x="6933035" y="4697611"/>
                <a:ext cx="37631" cy="49073"/>
              </a:xfrm>
              <a:custGeom>
                <a:avLst/>
                <a:gdLst/>
                <a:ahLst/>
                <a:cxnLst/>
                <a:rect l="l" t="t" r="r" b="b"/>
                <a:pathLst>
                  <a:path w="911" h="1188" extrusionOk="0">
                    <a:moveTo>
                      <a:pt x="911" y="1"/>
                    </a:moveTo>
                    <a:lnTo>
                      <a:pt x="911" y="643"/>
                    </a:lnTo>
                    <a:lnTo>
                      <a:pt x="1" y="1187"/>
                    </a:lnTo>
                    <a:lnTo>
                      <a:pt x="1" y="554"/>
                    </a:lnTo>
                    <a:lnTo>
                      <a:pt x="911" y="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67"/>
              <p:cNvSpPr/>
              <p:nvPr/>
            </p:nvSpPr>
            <p:spPr>
              <a:xfrm>
                <a:off x="6933035" y="4697611"/>
                <a:ext cx="37631" cy="49073"/>
              </a:xfrm>
              <a:custGeom>
                <a:avLst/>
                <a:gdLst/>
                <a:ahLst/>
                <a:cxnLst/>
                <a:rect l="l" t="t" r="r" b="b"/>
                <a:pathLst>
                  <a:path w="911" h="1188" extrusionOk="0">
                    <a:moveTo>
                      <a:pt x="812" y="581"/>
                    </a:moveTo>
                    <a:lnTo>
                      <a:pt x="812" y="63"/>
                    </a:lnTo>
                    <a:lnTo>
                      <a:pt x="911" y="1"/>
                    </a:lnTo>
                    <a:lnTo>
                      <a:pt x="911" y="1"/>
                    </a:lnTo>
                    <a:lnTo>
                      <a:pt x="911" y="643"/>
                    </a:lnTo>
                    <a:lnTo>
                      <a:pt x="1" y="1187"/>
                    </a:lnTo>
                    <a:lnTo>
                      <a:pt x="1" y="107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67"/>
              <p:cNvSpPr/>
              <p:nvPr/>
            </p:nvSpPr>
            <p:spPr>
              <a:xfrm>
                <a:off x="6966577" y="4697611"/>
                <a:ext cx="4089" cy="2656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43" extrusionOk="0">
                    <a:moveTo>
                      <a:pt x="0" y="63"/>
                    </a:moveTo>
                    <a:lnTo>
                      <a:pt x="0" y="581"/>
                    </a:lnTo>
                    <a:lnTo>
                      <a:pt x="99" y="643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67"/>
              <p:cNvSpPr/>
              <p:nvPr/>
            </p:nvSpPr>
            <p:spPr>
              <a:xfrm>
                <a:off x="6676928" y="4841691"/>
                <a:ext cx="37631" cy="49073"/>
              </a:xfrm>
              <a:custGeom>
                <a:avLst/>
                <a:gdLst/>
                <a:ahLst/>
                <a:cxnLst/>
                <a:rect l="l" t="t" r="r" b="b"/>
                <a:pathLst>
                  <a:path w="911" h="1188" extrusionOk="0">
                    <a:moveTo>
                      <a:pt x="910" y="1"/>
                    </a:moveTo>
                    <a:lnTo>
                      <a:pt x="910" y="643"/>
                    </a:lnTo>
                    <a:lnTo>
                      <a:pt x="1" y="1187"/>
                    </a:lnTo>
                    <a:lnTo>
                      <a:pt x="1" y="554"/>
                    </a:lnTo>
                    <a:lnTo>
                      <a:pt x="910" y="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67"/>
              <p:cNvSpPr/>
              <p:nvPr/>
            </p:nvSpPr>
            <p:spPr>
              <a:xfrm>
                <a:off x="6676928" y="4841691"/>
                <a:ext cx="37631" cy="49073"/>
              </a:xfrm>
              <a:custGeom>
                <a:avLst/>
                <a:gdLst/>
                <a:ahLst/>
                <a:cxnLst/>
                <a:rect l="l" t="t" r="r" b="b"/>
                <a:pathLst>
                  <a:path w="911" h="1188" extrusionOk="0">
                    <a:moveTo>
                      <a:pt x="812" y="572"/>
                    </a:moveTo>
                    <a:lnTo>
                      <a:pt x="812" y="63"/>
                    </a:lnTo>
                    <a:lnTo>
                      <a:pt x="910" y="1"/>
                    </a:lnTo>
                    <a:lnTo>
                      <a:pt x="910" y="1"/>
                    </a:lnTo>
                    <a:lnTo>
                      <a:pt x="910" y="643"/>
                    </a:lnTo>
                    <a:lnTo>
                      <a:pt x="1" y="1187"/>
                    </a:lnTo>
                    <a:lnTo>
                      <a:pt x="1" y="1062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67"/>
              <p:cNvSpPr/>
              <p:nvPr/>
            </p:nvSpPr>
            <p:spPr>
              <a:xfrm>
                <a:off x="6710470" y="4841691"/>
                <a:ext cx="4089" cy="26602"/>
              </a:xfrm>
              <a:custGeom>
                <a:avLst/>
                <a:gdLst/>
                <a:ahLst/>
                <a:cxnLst/>
                <a:rect l="l" t="t" r="r" b="b"/>
                <a:pathLst>
                  <a:path w="99" h="644" extrusionOk="0">
                    <a:moveTo>
                      <a:pt x="0" y="63"/>
                    </a:moveTo>
                    <a:lnTo>
                      <a:pt x="0" y="572"/>
                    </a:lnTo>
                    <a:lnTo>
                      <a:pt x="98" y="643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67"/>
              <p:cNvSpPr/>
              <p:nvPr/>
            </p:nvSpPr>
            <p:spPr>
              <a:xfrm>
                <a:off x="6001840" y="5112545"/>
                <a:ext cx="120535" cy="161099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3900" extrusionOk="0">
                    <a:moveTo>
                      <a:pt x="2917" y="1669"/>
                    </a:moveTo>
                    <a:lnTo>
                      <a:pt x="0" y="1"/>
                    </a:lnTo>
                    <a:lnTo>
                      <a:pt x="0" y="2240"/>
                    </a:lnTo>
                    <a:lnTo>
                      <a:pt x="2917" y="3899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67"/>
              <p:cNvSpPr/>
              <p:nvPr/>
            </p:nvSpPr>
            <p:spPr>
              <a:xfrm>
                <a:off x="6010308" y="5126920"/>
                <a:ext cx="103599" cy="132721"/>
              </a:xfrm>
              <a:custGeom>
                <a:avLst/>
                <a:gdLst/>
                <a:ahLst/>
                <a:cxnLst/>
                <a:rect l="l" t="t" r="r" b="b"/>
                <a:pathLst>
                  <a:path w="2508" h="3213" extrusionOk="0">
                    <a:moveTo>
                      <a:pt x="197" y="108"/>
                    </a:moveTo>
                    <a:lnTo>
                      <a:pt x="197" y="1687"/>
                    </a:lnTo>
                    <a:lnTo>
                      <a:pt x="2507" y="3007"/>
                    </a:lnTo>
                    <a:lnTo>
                      <a:pt x="2507" y="3212"/>
                    </a:lnTo>
                    <a:lnTo>
                      <a:pt x="0" y="176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67"/>
              <p:cNvSpPr/>
              <p:nvPr/>
            </p:nvSpPr>
            <p:spPr>
              <a:xfrm>
                <a:off x="6010308" y="5196564"/>
                <a:ext cx="103599" cy="63077"/>
              </a:xfrm>
              <a:custGeom>
                <a:avLst/>
                <a:gdLst/>
                <a:ahLst/>
                <a:cxnLst/>
                <a:rect l="l" t="t" r="r" b="b"/>
                <a:pathLst>
                  <a:path w="2508" h="1527" extrusionOk="0">
                    <a:moveTo>
                      <a:pt x="197" y="1"/>
                    </a:moveTo>
                    <a:lnTo>
                      <a:pt x="2507" y="1321"/>
                    </a:lnTo>
                    <a:lnTo>
                      <a:pt x="2507" y="1526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67"/>
              <p:cNvSpPr/>
              <p:nvPr/>
            </p:nvSpPr>
            <p:spPr>
              <a:xfrm>
                <a:off x="6018776" y="5131711"/>
                <a:ext cx="95131" cy="119461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2892" extrusionOk="0">
                    <a:moveTo>
                      <a:pt x="1" y="1"/>
                    </a:moveTo>
                    <a:lnTo>
                      <a:pt x="1" y="1580"/>
                    </a:lnTo>
                    <a:lnTo>
                      <a:pt x="1151" y="2240"/>
                    </a:lnTo>
                    <a:lnTo>
                      <a:pt x="2302" y="2891"/>
                    </a:lnTo>
                    <a:lnTo>
                      <a:pt x="2302" y="1312"/>
                    </a:lnTo>
                    <a:lnTo>
                      <a:pt x="1151" y="652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67"/>
              <p:cNvSpPr/>
              <p:nvPr/>
            </p:nvSpPr>
            <p:spPr>
              <a:xfrm>
                <a:off x="6018776" y="5131711"/>
                <a:ext cx="75593" cy="108019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2615" extrusionOk="0">
                    <a:moveTo>
                      <a:pt x="1" y="1"/>
                    </a:moveTo>
                    <a:lnTo>
                      <a:pt x="1" y="1580"/>
                    </a:lnTo>
                    <a:lnTo>
                      <a:pt x="1829" y="2614"/>
                    </a:lnTo>
                    <a:lnTo>
                      <a:pt x="1829" y="1027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67"/>
              <p:cNvSpPr/>
              <p:nvPr/>
            </p:nvSpPr>
            <p:spPr>
              <a:xfrm>
                <a:off x="6001840" y="5209824"/>
                <a:ext cx="120535" cy="109506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651" extrusionOk="0">
                    <a:moveTo>
                      <a:pt x="2917" y="1669"/>
                    </a:moveTo>
                    <a:lnTo>
                      <a:pt x="0" y="1"/>
                    </a:lnTo>
                    <a:lnTo>
                      <a:pt x="0" y="982"/>
                    </a:lnTo>
                    <a:lnTo>
                      <a:pt x="2917" y="2650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67"/>
              <p:cNvSpPr/>
              <p:nvPr/>
            </p:nvSpPr>
            <p:spPr>
              <a:xfrm>
                <a:off x="6010308" y="5224199"/>
                <a:ext cx="103599" cy="80756"/>
              </a:xfrm>
              <a:custGeom>
                <a:avLst/>
                <a:gdLst/>
                <a:ahLst/>
                <a:cxnLst/>
                <a:rect l="l" t="t" r="r" b="b"/>
                <a:pathLst>
                  <a:path w="2508" h="1955" extrusionOk="0">
                    <a:moveTo>
                      <a:pt x="197" y="108"/>
                    </a:moveTo>
                    <a:lnTo>
                      <a:pt x="197" y="438"/>
                    </a:lnTo>
                    <a:lnTo>
                      <a:pt x="2507" y="1758"/>
                    </a:lnTo>
                    <a:lnTo>
                      <a:pt x="2507" y="1954"/>
                    </a:lnTo>
                    <a:lnTo>
                      <a:pt x="0" y="5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67"/>
              <p:cNvSpPr/>
              <p:nvPr/>
            </p:nvSpPr>
            <p:spPr>
              <a:xfrm>
                <a:off x="6010308" y="5242250"/>
                <a:ext cx="103599" cy="62705"/>
              </a:xfrm>
              <a:custGeom>
                <a:avLst/>
                <a:gdLst/>
                <a:ahLst/>
                <a:cxnLst/>
                <a:rect l="l" t="t" r="r" b="b"/>
                <a:pathLst>
                  <a:path w="2508" h="1518" extrusionOk="0">
                    <a:moveTo>
                      <a:pt x="197" y="1"/>
                    </a:moveTo>
                    <a:lnTo>
                      <a:pt x="2507" y="1321"/>
                    </a:lnTo>
                    <a:lnTo>
                      <a:pt x="2507" y="1517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67"/>
              <p:cNvSpPr/>
              <p:nvPr/>
            </p:nvSpPr>
            <p:spPr>
              <a:xfrm>
                <a:off x="6018776" y="5228619"/>
                <a:ext cx="95131" cy="67868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1643" extrusionOk="0">
                    <a:moveTo>
                      <a:pt x="1" y="1"/>
                    </a:moveTo>
                    <a:lnTo>
                      <a:pt x="1" y="331"/>
                    </a:lnTo>
                    <a:lnTo>
                      <a:pt x="1151" y="991"/>
                    </a:lnTo>
                    <a:lnTo>
                      <a:pt x="2302" y="1642"/>
                    </a:lnTo>
                    <a:lnTo>
                      <a:pt x="2302" y="1321"/>
                    </a:lnTo>
                    <a:lnTo>
                      <a:pt x="1151" y="661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67"/>
              <p:cNvSpPr/>
              <p:nvPr/>
            </p:nvSpPr>
            <p:spPr>
              <a:xfrm>
                <a:off x="5686746" y="4928313"/>
                <a:ext cx="120164" cy="161058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3899" extrusionOk="0">
                    <a:moveTo>
                      <a:pt x="2909" y="1668"/>
                    </a:moveTo>
                    <a:lnTo>
                      <a:pt x="1" y="0"/>
                    </a:lnTo>
                    <a:lnTo>
                      <a:pt x="1" y="2239"/>
                    </a:lnTo>
                    <a:lnTo>
                      <a:pt x="2909" y="3899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67"/>
              <p:cNvSpPr/>
              <p:nvPr/>
            </p:nvSpPr>
            <p:spPr>
              <a:xfrm>
                <a:off x="5694843" y="4942688"/>
                <a:ext cx="103599" cy="132680"/>
              </a:xfrm>
              <a:custGeom>
                <a:avLst/>
                <a:gdLst/>
                <a:ahLst/>
                <a:cxnLst/>
                <a:rect l="l" t="t" r="r" b="b"/>
                <a:pathLst>
                  <a:path w="2508" h="3212" extrusionOk="0">
                    <a:moveTo>
                      <a:pt x="206" y="116"/>
                    </a:moveTo>
                    <a:lnTo>
                      <a:pt x="206" y="1686"/>
                    </a:lnTo>
                    <a:lnTo>
                      <a:pt x="2508" y="3015"/>
                    </a:lnTo>
                    <a:lnTo>
                      <a:pt x="2508" y="3212"/>
                    </a:lnTo>
                    <a:lnTo>
                      <a:pt x="1" y="177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67"/>
              <p:cNvSpPr/>
              <p:nvPr/>
            </p:nvSpPr>
            <p:spPr>
              <a:xfrm>
                <a:off x="5694843" y="5012333"/>
                <a:ext cx="103599" cy="63035"/>
              </a:xfrm>
              <a:custGeom>
                <a:avLst/>
                <a:gdLst/>
                <a:ahLst/>
                <a:cxnLst/>
                <a:rect l="l" t="t" r="r" b="b"/>
                <a:pathLst>
                  <a:path w="2508" h="1526" extrusionOk="0">
                    <a:moveTo>
                      <a:pt x="206" y="0"/>
                    </a:moveTo>
                    <a:lnTo>
                      <a:pt x="2508" y="1329"/>
                    </a:lnTo>
                    <a:lnTo>
                      <a:pt x="2508" y="1526"/>
                    </a:lnTo>
                    <a:lnTo>
                      <a:pt x="1" y="89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67"/>
              <p:cNvSpPr/>
              <p:nvPr/>
            </p:nvSpPr>
            <p:spPr>
              <a:xfrm>
                <a:off x="5703724" y="4947480"/>
                <a:ext cx="94718" cy="119420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2891" extrusionOk="0">
                    <a:moveTo>
                      <a:pt x="0" y="0"/>
                    </a:moveTo>
                    <a:lnTo>
                      <a:pt x="0" y="1579"/>
                    </a:lnTo>
                    <a:lnTo>
                      <a:pt x="1151" y="2239"/>
                    </a:lnTo>
                    <a:lnTo>
                      <a:pt x="2293" y="2891"/>
                    </a:lnTo>
                    <a:lnTo>
                      <a:pt x="2293" y="1312"/>
                    </a:lnTo>
                    <a:lnTo>
                      <a:pt x="1151" y="651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67"/>
              <p:cNvSpPr/>
              <p:nvPr/>
            </p:nvSpPr>
            <p:spPr>
              <a:xfrm>
                <a:off x="5703724" y="4947480"/>
                <a:ext cx="75180" cy="107978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2614" extrusionOk="0">
                    <a:moveTo>
                      <a:pt x="0" y="0"/>
                    </a:moveTo>
                    <a:lnTo>
                      <a:pt x="0" y="1579"/>
                    </a:lnTo>
                    <a:lnTo>
                      <a:pt x="1820" y="2614"/>
                    </a:lnTo>
                    <a:lnTo>
                      <a:pt x="1820" y="1035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67"/>
              <p:cNvSpPr/>
              <p:nvPr/>
            </p:nvSpPr>
            <p:spPr>
              <a:xfrm>
                <a:off x="5686746" y="5025592"/>
                <a:ext cx="120164" cy="109465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650" extrusionOk="0">
                    <a:moveTo>
                      <a:pt x="2909" y="1669"/>
                    </a:moveTo>
                    <a:lnTo>
                      <a:pt x="1" y="0"/>
                    </a:lnTo>
                    <a:lnTo>
                      <a:pt x="1" y="982"/>
                    </a:lnTo>
                    <a:lnTo>
                      <a:pt x="2909" y="2650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67"/>
              <p:cNvSpPr/>
              <p:nvPr/>
            </p:nvSpPr>
            <p:spPr>
              <a:xfrm>
                <a:off x="5694843" y="5039967"/>
                <a:ext cx="103599" cy="80715"/>
              </a:xfrm>
              <a:custGeom>
                <a:avLst/>
                <a:gdLst/>
                <a:ahLst/>
                <a:cxnLst/>
                <a:rect l="l" t="t" r="r" b="b"/>
                <a:pathLst>
                  <a:path w="2508" h="1954" extrusionOk="0">
                    <a:moveTo>
                      <a:pt x="206" y="116"/>
                    </a:moveTo>
                    <a:lnTo>
                      <a:pt x="206" y="437"/>
                    </a:lnTo>
                    <a:lnTo>
                      <a:pt x="2508" y="1758"/>
                    </a:lnTo>
                    <a:lnTo>
                      <a:pt x="2508" y="1954"/>
                    </a:lnTo>
                    <a:lnTo>
                      <a:pt x="1" y="5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67"/>
              <p:cNvSpPr/>
              <p:nvPr/>
            </p:nvSpPr>
            <p:spPr>
              <a:xfrm>
                <a:off x="5694843" y="5058019"/>
                <a:ext cx="103599" cy="62663"/>
              </a:xfrm>
              <a:custGeom>
                <a:avLst/>
                <a:gdLst/>
                <a:ahLst/>
                <a:cxnLst/>
                <a:rect l="l" t="t" r="r" b="b"/>
                <a:pathLst>
                  <a:path w="2508" h="1517" extrusionOk="0">
                    <a:moveTo>
                      <a:pt x="206" y="0"/>
                    </a:moveTo>
                    <a:lnTo>
                      <a:pt x="2508" y="1321"/>
                    </a:lnTo>
                    <a:lnTo>
                      <a:pt x="2508" y="1517"/>
                    </a:lnTo>
                    <a:lnTo>
                      <a:pt x="1" y="8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67"/>
              <p:cNvSpPr/>
              <p:nvPr/>
            </p:nvSpPr>
            <p:spPr>
              <a:xfrm>
                <a:off x="5703724" y="5044759"/>
                <a:ext cx="94718" cy="67827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1642" extrusionOk="0">
                    <a:moveTo>
                      <a:pt x="0" y="0"/>
                    </a:moveTo>
                    <a:lnTo>
                      <a:pt x="0" y="330"/>
                    </a:lnTo>
                    <a:lnTo>
                      <a:pt x="1151" y="982"/>
                    </a:lnTo>
                    <a:lnTo>
                      <a:pt x="2293" y="1642"/>
                    </a:lnTo>
                    <a:lnTo>
                      <a:pt x="2293" y="1312"/>
                    </a:lnTo>
                    <a:lnTo>
                      <a:pt x="1151" y="652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67"/>
              <p:cNvSpPr/>
              <p:nvPr/>
            </p:nvSpPr>
            <p:spPr>
              <a:xfrm>
                <a:off x="5806869" y="4997214"/>
                <a:ext cx="195013" cy="253215"/>
              </a:xfrm>
              <a:custGeom>
                <a:avLst/>
                <a:gdLst/>
                <a:ahLst/>
                <a:cxnLst/>
                <a:rect l="l" t="t" r="r" b="b"/>
                <a:pathLst>
                  <a:path w="4721" h="6130" extrusionOk="0">
                    <a:moveTo>
                      <a:pt x="4720" y="2793"/>
                    </a:moveTo>
                    <a:lnTo>
                      <a:pt x="4720" y="6129"/>
                    </a:lnTo>
                    <a:lnTo>
                      <a:pt x="1" y="33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621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67"/>
              <p:cNvSpPr/>
              <p:nvPr/>
            </p:nvSpPr>
            <p:spPr>
              <a:xfrm>
                <a:off x="5978253" y="5107753"/>
                <a:ext cx="15862" cy="13197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195" extrusionOk="0">
                    <a:moveTo>
                      <a:pt x="27" y="1"/>
                    </a:moveTo>
                    <a:lnTo>
                      <a:pt x="0" y="2989"/>
                    </a:lnTo>
                    <a:lnTo>
                      <a:pt x="357" y="3194"/>
                    </a:lnTo>
                    <a:lnTo>
                      <a:pt x="384" y="21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67"/>
              <p:cNvSpPr/>
              <p:nvPr/>
            </p:nvSpPr>
            <p:spPr>
              <a:xfrm>
                <a:off x="5978253" y="5107753"/>
                <a:ext cx="15119" cy="13197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195" extrusionOk="0">
                    <a:moveTo>
                      <a:pt x="27" y="1"/>
                    </a:moveTo>
                    <a:lnTo>
                      <a:pt x="152" y="72"/>
                    </a:lnTo>
                    <a:lnTo>
                      <a:pt x="161" y="2954"/>
                    </a:lnTo>
                    <a:lnTo>
                      <a:pt x="366" y="3070"/>
                    </a:lnTo>
                    <a:lnTo>
                      <a:pt x="357" y="3194"/>
                    </a:lnTo>
                    <a:lnTo>
                      <a:pt x="0" y="2989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67"/>
              <p:cNvSpPr/>
              <p:nvPr/>
            </p:nvSpPr>
            <p:spPr>
              <a:xfrm>
                <a:off x="5978253" y="5107753"/>
                <a:ext cx="6651" cy="123509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990" extrusionOk="0">
                    <a:moveTo>
                      <a:pt x="161" y="2954"/>
                    </a:moveTo>
                    <a:lnTo>
                      <a:pt x="0" y="2989"/>
                    </a:lnTo>
                    <a:lnTo>
                      <a:pt x="27" y="1"/>
                    </a:lnTo>
                    <a:lnTo>
                      <a:pt x="152" y="7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67"/>
              <p:cNvSpPr/>
              <p:nvPr/>
            </p:nvSpPr>
            <p:spPr>
              <a:xfrm>
                <a:off x="5959830" y="5097096"/>
                <a:ext cx="15862" cy="131564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185" extrusionOk="0">
                    <a:moveTo>
                      <a:pt x="27" y="0"/>
                    </a:moveTo>
                    <a:lnTo>
                      <a:pt x="0" y="2980"/>
                    </a:lnTo>
                    <a:lnTo>
                      <a:pt x="357" y="3185"/>
                    </a:lnTo>
                    <a:lnTo>
                      <a:pt x="384" y="214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67"/>
              <p:cNvSpPr/>
              <p:nvPr/>
            </p:nvSpPr>
            <p:spPr>
              <a:xfrm>
                <a:off x="5959830" y="5097096"/>
                <a:ext cx="14747" cy="131564"/>
              </a:xfrm>
              <a:custGeom>
                <a:avLst/>
                <a:gdLst/>
                <a:ahLst/>
                <a:cxnLst/>
                <a:rect l="l" t="t" r="r" b="b"/>
                <a:pathLst>
                  <a:path w="357" h="3185" extrusionOk="0">
                    <a:moveTo>
                      <a:pt x="27" y="0"/>
                    </a:moveTo>
                    <a:lnTo>
                      <a:pt x="143" y="71"/>
                    </a:lnTo>
                    <a:lnTo>
                      <a:pt x="161" y="2944"/>
                    </a:lnTo>
                    <a:lnTo>
                      <a:pt x="357" y="3060"/>
                    </a:lnTo>
                    <a:lnTo>
                      <a:pt x="357" y="3185"/>
                    </a:lnTo>
                    <a:lnTo>
                      <a:pt x="0" y="298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67"/>
              <p:cNvSpPr/>
              <p:nvPr/>
            </p:nvSpPr>
            <p:spPr>
              <a:xfrm>
                <a:off x="5959830" y="5097096"/>
                <a:ext cx="6651" cy="123096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980" extrusionOk="0">
                    <a:moveTo>
                      <a:pt x="161" y="2944"/>
                    </a:moveTo>
                    <a:lnTo>
                      <a:pt x="0" y="2980"/>
                    </a:lnTo>
                    <a:lnTo>
                      <a:pt x="27" y="0"/>
                    </a:lnTo>
                    <a:lnTo>
                      <a:pt x="143" y="7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67"/>
              <p:cNvSpPr/>
              <p:nvPr/>
            </p:nvSpPr>
            <p:spPr>
              <a:xfrm>
                <a:off x="5941035" y="5086025"/>
                <a:ext cx="15862" cy="131606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186" extrusionOk="0">
                    <a:moveTo>
                      <a:pt x="27" y="0"/>
                    </a:moveTo>
                    <a:lnTo>
                      <a:pt x="0" y="2980"/>
                    </a:lnTo>
                    <a:lnTo>
                      <a:pt x="357" y="3185"/>
                    </a:lnTo>
                    <a:lnTo>
                      <a:pt x="384" y="21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67"/>
              <p:cNvSpPr/>
              <p:nvPr/>
            </p:nvSpPr>
            <p:spPr>
              <a:xfrm>
                <a:off x="5941035" y="5086025"/>
                <a:ext cx="14788" cy="131606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186" extrusionOk="0">
                    <a:moveTo>
                      <a:pt x="27" y="0"/>
                    </a:moveTo>
                    <a:lnTo>
                      <a:pt x="143" y="72"/>
                    </a:lnTo>
                    <a:lnTo>
                      <a:pt x="161" y="2953"/>
                    </a:lnTo>
                    <a:lnTo>
                      <a:pt x="357" y="3060"/>
                    </a:lnTo>
                    <a:lnTo>
                      <a:pt x="357" y="3185"/>
                    </a:lnTo>
                    <a:lnTo>
                      <a:pt x="0" y="298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67"/>
              <p:cNvSpPr/>
              <p:nvPr/>
            </p:nvSpPr>
            <p:spPr>
              <a:xfrm>
                <a:off x="5941035" y="5086025"/>
                <a:ext cx="6651" cy="123138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981" extrusionOk="0">
                    <a:moveTo>
                      <a:pt x="161" y="2953"/>
                    </a:moveTo>
                    <a:lnTo>
                      <a:pt x="0" y="2980"/>
                    </a:lnTo>
                    <a:lnTo>
                      <a:pt x="27" y="0"/>
                    </a:lnTo>
                    <a:lnTo>
                      <a:pt x="143" y="7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67"/>
              <p:cNvSpPr/>
              <p:nvPr/>
            </p:nvSpPr>
            <p:spPr>
              <a:xfrm>
                <a:off x="5922240" y="5074955"/>
                <a:ext cx="15862" cy="13197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195" extrusionOk="0">
                    <a:moveTo>
                      <a:pt x="27" y="1"/>
                    </a:moveTo>
                    <a:lnTo>
                      <a:pt x="0" y="2989"/>
                    </a:lnTo>
                    <a:lnTo>
                      <a:pt x="357" y="3195"/>
                    </a:lnTo>
                    <a:lnTo>
                      <a:pt x="384" y="21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67"/>
              <p:cNvSpPr/>
              <p:nvPr/>
            </p:nvSpPr>
            <p:spPr>
              <a:xfrm>
                <a:off x="5922240" y="5074955"/>
                <a:ext cx="14788" cy="131977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195" extrusionOk="0">
                    <a:moveTo>
                      <a:pt x="27" y="1"/>
                    </a:moveTo>
                    <a:lnTo>
                      <a:pt x="152" y="72"/>
                    </a:lnTo>
                    <a:lnTo>
                      <a:pt x="161" y="2954"/>
                    </a:lnTo>
                    <a:lnTo>
                      <a:pt x="357" y="3070"/>
                    </a:lnTo>
                    <a:lnTo>
                      <a:pt x="357" y="3195"/>
                    </a:lnTo>
                    <a:lnTo>
                      <a:pt x="0" y="2989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67"/>
              <p:cNvSpPr/>
              <p:nvPr/>
            </p:nvSpPr>
            <p:spPr>
              <a:xfrm>
                <a:off x="5922240" y="5074955"/>
                <a:ext cx="6651" cy="123509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990" extrusionOk="0">
                    <a:moveTo>
                      <a:pt x="161" y="2954"/>
                    </a:moveTo>
                    <a:lnTo>
                      <a:pt x="0" y="2989"/>
                    </a:lnTo>
                    <a:lnTo>
                      <a:pt x="27" y="1"/>
                    </a:lnTo>
                    <a:lnTo>
                      <a:pt x="152" y="7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67"/>
              <p:cNvSpPr/>
              <p:nvPr/>
            </p:nvSpPr>
            <p:spPr>
              <a:xfrm>
                <a:off x="5903817" y="5064298"/>
                <a:ext cx="15862" cy="131564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185" extrusionOk="0">
                    <a:moveTo>
                      <a:pt x="27" y="0"/>
                    </a:moveTo>
                    <a:lnTo>
                      <a:pt x="0" y="2980"/>
                    </a:lnTo>
                    <a:lnTo>
                      <a:pt x="357" y="3185"/>
                    </a:lnTo>
                    <a:lnTo>
                      <a:pt x="384" y="214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67"/>
              <p:cNvSpPr/>
              <p:nvPr/>
            </p:nvSpPr>
            <p:spPr>
              <a:xfrm>
                <a:off x="5903817" y="5064298"/>
                <a:ext cx="14747" cy="131564"/>
              </a:xfrm>
              <a:custGeom>
                <a:avLst/>
                <a:gdLst/>
                <a:ahLst/>
                <a:cxnLst/>
                <a:rect l="l" t="t" r="r" b="b"/>
                <a:pathLst>
                  <a:path w="357" h="3185" extrusionOk="0">
                    <a:moveTo>
                      <a:pt x="27" y="0"/>
                    </a:moveTo>
                    <a:lnTo>
                      <a:pt x="143" y="63"/>
                    </a:lnTo>
                    <a:lnTo>
                      <a:pt x="152" y="2944"/>
                    </a:lnTo>
                    <a:lnTo>
                      <a:pt x="357" y="3060"/>
                    </a:lnTo>
                    <a:lnTo>
                      <a:pt x="357" y="3185"/>
                    </a:lnTo>
                    <a:lnTo>
                      <a:pt x="0" y="298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67"/>
              <p:cNvSpPr/>
              <p:nvPr/>
            </p:nvSpPr>
            <p:spPr>
              <a:xfrm>
                <a:off x="5903817" y="5064298"/>
                <a:ext cx="6279" cy="123096"/>
              </a:xfrm>
              <a:custGeom>
                <a:avLst/>
                <a:gdLst/>
                <a:ahLst/>
                <a:cxnLst/>
                <a:rect l="l" t="t" r="r" b="b"/>
                <a:pathLst>
                  <a:path w="152" h="2980" extrusionOk="0">
                    <a:moveTo>
                      <a:pt x="152" y="2944"/>
                    </a:moveTo>
                    <a:lnTo>
                      <a:pt x="0" y="2980"/>
                    </a:lnTo>
                    <a:lnTo>
                      <a:pt x="27" y="0"/>
                    </a:lnTo>
                    <a:lnTo>
                      <a:pt x="143" y="7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67"/>
              <p:cNvSpPr/>
              <p:nvPr/>
            </p:nvSpPr>
            <p:spPr>
              <a:xfrm>
                <a:off x="5885022" y="5053227"/>
                <a:ext cx="15862" cy="131606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186" extrusionOk="0">
                    <a:moveTo>
                      <a:pt x="27" y="0"/>
                    </a:moveTo>
                    <a:lnTo>
                      <a:pt x="0" y="2980"/>
                    </a:lnTo>
                    <a:lnTo>
                      <a:pt x="357" y="3185"/>
                    </a:lnTo>
                    <a:lnTo>
                      <a:pt x="384" y="21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67"/>
              <p:cNvSpPr/>
              <p:nvPr/>
            </p:nvSpPr>
            <p:spPr>
              <a:xfrm>
                <a:off x="5885022" y="5053227"/>
                <a:ext cx="14788" cy="131606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186" extrusionOk="0">
                    <a:moveTo>
                      <a:pt x="27" y="0"/>
                    </a:moveTo>
                    <a:lnTo>
                      <a:pt x="143" y="72"/>
                    </a:lnTo>
                    <a:lnTo>
                      <a:pt x="161" y="2944"/>
                    </a:lnTo>
                    <a:lnTo>
                      <a:pt x="357" y="3060"/>
                    </a:lnTo>
                    <a:lnTo>
                      <a:pt x="357" y="3185"/>
                    </a:lnTo>
                    <a:lnTo>
                      <a:pt x="0" y="298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67"/>
              <p:cNvSpPr/>
              <p:nvPr/>
            </p:nvSpPr>
            <p:spPr>
              <a:xfrm>
                <a:off x="5885022" y="5053227"/>
                <a:ext cx="6651" cy="123138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981" extrusionOk="0">
                    <a:moveTo>
                      <a:pt x="161" y="2944"/>
                    </a:moveTo>
                    <a:lnTo>
                      <a:pt x="0" y="2980"/>
                    </a:lnTo>
                    <a:lnTo>
                      <a:pt x="27" y="0"/>
                    </a:lnTo>
                    <a:lnTo>
                      <a:pt x="143" y="7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67"/>
              <p:cNvSpPr/>
              <p:nvPr/>
            </p:nvSpPr>
            <p:spPr>
              <a:xfrm>
                <a:off x="5866227" y="5042157"/>
                <a:ext cx="15862" cy="13197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195" extrusionOk="0">
                    <a:moveTo>
                      <a:pt x="27" y="1"/>
                    </a:moveTo>
                    <a:lnTo>
                      <a:pt x="0" y="2989"/>
                    </a:lnTo>
                    <a:lnTo>
                      <a:pt x="357" y="3195"/>
                    </a:lnTo>
                    <a:lnTo>
                      <a:pt x="384" y="21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67"/>
              <p:cNvSpPr/>
              <p:nvPr/>
            </p:nvSpPr>
            <p:spPr>
              <a:xfrm>
                <a:off x="5866227" y="5042157"/>
                <a:ext cx="14788" cy="131977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195" extrusionOk="0">
                    <a:moveTo>
                      <a:pt x="27" y="1"/>
                    </a:moveTo>
                    <a:lnTo>
                      <a:pt x="152" y="72"/>
                    </a:lnTo>
                    <a:lnTo>
                      <a:pt x="161" y="2954"/>
                    </a:lnTo>
                    <a:lnTo>
                      <a:pt x="357" y="3070"/>
                    </a:lnTo>
                    <a:lnTo>
                      <a:pt x="357" y="3195"/>
                    </a:lnTo>
                    <a:lnTo>
                      <a:pt x="0" y="2989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67"/>
              <p:cNvSpPr/>
              <p:nvPr/>
            </p:nvSpPr>
            <p:spPr>
              <a:xfrm>
                <a:off x="5866227" y="5042157"/>
                <a:ext cx="6651" cy="123509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990" extrusionOk="0">
                    <a:moveTo>
                      <a:pt x="161" y="2954"/>
                    </a:moveTo>
                    <a:lnTo>
                      <a:pt x="0" y="2989"/>
                    </a:lnTo>
                    <a:lnTo>
                      <a:pt x="27" y="1"/>
                    </a:lnTo>
                    <a:lnTo>
                      <a:pt x="152" y="7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67"/>
              <p:cNvSpPr/>
              <p:nvPr/>
            </p:nvSpPr>
            <p:spPr>
              <a:xfrm>
                <a:off x="5847804" y="5031128"/>
                <a:ext cx="15862" cy="131936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194" extrusionOk="0">
                    <a:moveTo>
                      <a:pt x="27" y="0"/>
                    </a:moveTo>
                    <a:lnTo>
                      <a:pt x="0" y="2989"/>
                    </a:lnTo>
                    <a:lnTo>
                      <a:pt x="357" y="3194"/>
                    </a:lnTo>
                    <a:lnTo>
                      <a:pt x="384" y="22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67"/>
              <p:cNvSpPr/>
              <p:nvPr/>
            </p:nvSpPr>
            <p:spPr>
              <a:xfrm>
                <a:off x="5847804" y="5031128"/>
                <a:ext cx="14747" cy="131936"/>
              </a:xfrm>
              <a:custGeom>
                <a:avLst/>
                <a:gdLst/>
                <a:ahLst/>
                <a:cxnLst/>
                <a:rect l="l" t="t" r="r" b="b"/>
                <a:pathLst>
                  <a:path w="357" h="3194" extrusionOk="0">
                    <a:moveTo>
                      <a:pt x="27" y="0"/>
                    </a:moveTo>
                    <a:lnTo>
                      <a:pt x="143" y="72"/>
                    </a:lnTo>
                    <a:lnTo>
                      <a:pt x="152" y="2953"/>
                    </a:lnTo>
                    <a:lnTo>
                      <a:pt x="357" y="3069"/>
                    </a:lnTo>
                    <a:lnTo>
                      <a:pt x="357" y="3194"/>
                    </a:lnTo>
                    <a:lnTo>
                      <a:pt x="0" y="2989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67"/>
              <p:cNvSpPr/>
              <p:nvPr/>
            </p:nvSpPr>
            <p:spPr>
              <a:xfrm>
                <a:off x="5847804" y="5031128"/>
                <a:ext cx="6279" cy="123468"/>
              </a:xfrm>
              <a:custGeom>
                <a:avLst/>
                <a:gdLst/>
                <a:ahLst/>
                <a:cxnLst/>
                <a:rect l="l" t="t" r="r" b="b"/>
                <a:pathLst>
                  <a:path w="152" h="2989" extrusionOk="0">
                    <a:moveTo>
                      <a:pt x="152" y="2953"/>
                    </a:moveTo>
                    <a:lnTo>
                      <a:pt x="0" y="2989"/>
                    </a:lnTo>
                    <a:lnTo>
                      <a:pt x="27" y="0"/>
                    </a:lnTo>
                    <a:lnTo>
                      <a:pt x="143" y="7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67"/>
              <p:cNvSpPr/>
              <p:nvPr/>
            </p:nvSpPr>
            <p:spPr>
              <a:xfrm>
                <a:off x="5829009" y="5020429"/>
                <a:ext cx="15862" cy="131606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186" extrusionOk="0">
                    <a:moveTo>
                      <a:pt x="27" y="0"/>
                    </a:moveTo>
                    <a:lnTo>
                      <a:pt x="0" y="2980"/>
                    </a:lnTo>
                    <a:lnTo>
                      <a:pt x="357" y="3185"/>
                    </a:lnTo>
                    <a:lnTo>
                      <a:pt x="384" y="21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67"/>
              <p:cNvSpPr/>
              <p:nvPr/>
            </p:nvSpPr>
            <p:spPr>
              <a:xfrm>
                <a:off x="5829009" y="5020429"/>
                <a:ext cx="14788" cy="131606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186" extrusionOk="0">
                    <a:moveTo>
                      <a:pt x="27" y="0"/>
                    </a:moveTo>
                    <a:lnTo>
                      <a:pt x="143" y="72"/>
                    </a:lnTo>
                    <a:lnTo>
                      <a:pt x="161" y="2944"/>
                    </a:lnTo>
                    <a:lnTo>
                      <a:pt x="357" y="3060"/>
                    </a:lnTo>
                    <a:lnTo>
                      <a:pt x="357" y="3185"/>
                    </a:lnTo>
                    <a:lnTo>
                      <a:pt x="0" y="298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67"/>
              <p:cNvSpPr/>
              <p:nvPr/>
            </p:nvSpPr>
            <p:spPr>
              <a:xfrm>
                <a:off x="5829009" y="5020429"/>
                <a:ext cx="6651" cy="123138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981" extrusionOk="0">
                    <a:moveTo>
                      <a:pt x="161" y="2944"/>
                    </a:moveTo>
                    <a:lnTo>
                      <a:pt x="0" y="2980"/>
                    </a:lnTo>
                    <a:lnTo>
                      <a:pt x="27" y="0"/>
                    </a:lnTo>
                    <a:lnTo>
                      <a:pt x="143" y="7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67"/>
              <p:cNvSpPr/>
              <p:nvPr/>
            </p:nvSpPr>
            <p:spPr>
              <a:xfrm>
                <a:off x="5810214" y="5009359"/>
                <a:ext cx="15862" cy="13197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195" extrusionOk="0">
                    <a:moveTo>
                      <a:pt x="27" y="1"/>
                    </a:moveTo>
                    <a:lnTo>
                      <a:pt x="0" y="2980"/>
                    </a:lnTo>
                    <a:lnTo>
                      <a:pt x="357" y="3195"/>
                    </a:lnTo>
                    <a:lnTo>
                      <a:pt x="384" y="21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67"/>
              <p:cNvSpPr/>
              <p:nvPr/>
            </p:nvSpPr>
            <p:spPr>
              <a:xfrm>
                <a:off x="5810214" y="5009359"/>
                <a:ext cx="14788" cy="131977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195" extrusionOk="0">
                    <a:moveTo>
                      <a:pt x="27" y="1"/>
                    </a:moveTo>
                    <a:lnTo>
                      <a:pt x="143" y="72"/>
                    </a:lnTo>
                    <a:lnTo>
                      <a:pt x="161" y="2954"/>
                    </a:lnTo>
                    <a:lnTo>
                      <a:pt x="357" y="3070"/>
                    </a:lnTo>
                    <a:lnTo>
                      <a:pt x="357" y="3195"/>
                    </a:lnTo>
                    <a:lnTo>
                      <a:pt x="0" y="298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67"/>
              <p:cNvSpPr/>
              <p:nvPr/>
            </p:nvSpPr>
            <p:spPr>
              <a:xfrm>
                <a:off x="5810214" y="5009359"/>
                <a:ext cx="6651" cy="123509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990" extrusionOk="0">
                    <a:moveTo>
                      <a:pt x="161" y="2954"/>
                    </a:moveTo>
                    <a:lnTo>
                      <a:pt x="0" y="2989"/>
                    </a:lnTo>
                    <a:lnTo>
                      <a:pt x="27" y="1"/>
                    </a:lnTo>
                    <a:lnTo>
                      <a:pt x="143" y="7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67"/>
              <p:cNvSpPr/>
              <p:nvPr/>
            </p:nvSpPr>
            <p:spPr>
              <a:xfrm>
                <a:off x="5650272" y="5074583"/>
                <a:ext cx="467312" cy="339837"/>
              </a:xfrm>
              <a:custGeom>
                <a:avLst/>
                <a:gdLst/>
                <a:ahLst/>
                <a:cxnLst/>
                <a:rect l="l" t="t" r="r" b="b"/>
                <a:pathLst>
                  <a:path w="11313" h="8227" extrusionOk="0">
                    <a:moveTo>
                      <a:pt x="11312" y="6451"/>
                    </a:moveTo>
                    <a:lnTo>
                      <a:pt x="0" y="1"/>
                    </a:lnTo>
                    <a:lnTo>
                      <a:pt x="0" y="1776"/>
                    </a:lnTo>
                    <a:lnTo>
                      <a:pt x="11312" y="8226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67"/>
              <p:cNvSpPr/>
              <p:nvPr/>
            </p:nvSpPr>
            <p:spPr>
              <a:xfrm>
                <a:off x="6117542" y="5329616"/>
                <a:ext cx="19208" cy="84804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053" extrusionOk="0">
                    <a:moveTo>
                      <a:pt x="0" y="2052"/>
                    </a:moveTo>
                    <a:lnTo>
                      <a:pt x="464" y="696"/>
                    </a:lnTo>
                    <a:lnTo>
                      <a:pt x="464" y="0"/>
                    </a:lnTo>
                    <a:lnTo>
                      <a:pt x="0" y="277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67"/>
              <p:cNvSpPr/>
              <p:nvPr/>
            </p:nvSpPr>
            <p:spPr>
              <a:xfrm>
                <a:off x="5650272" y="5063182"/>
                <a:ext cx="486478" cy="277876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6727" extrusionOk="0">
                    <a:moveTo>
                      <a:pt x="0" y="277"/>
                    </a:moveTo>
                    <a:lnTo>
                      <a:pt x="464" y="0"/>
                    </a:lnTo>
                    <a:lnTo>
                      <a:pt x="11776" y="6450"/>
                    </a:lnTo>
                    <a:lnTo>
                      <a:pt x="11312" y="6727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67"/>
              <p:cNvSpPr/>
              <p:nvPr/>
            </p:nvSpPr>
            <p:spPr>
              <a:xfrm>
                <a:off x="6136709" y="5277279"/>
                <a:ext cx="127516" cy="148170"/>
              </a:xfrm>
              <a:custGeom>
                <a:avLst/>
                <a:gdLst/>
                <a:ahLst/>
                <a:cxnLst/>
                <a:rect l="l" t="t" r="r" b="b"/>
                <a:pathLst>
                  <a:path w="3087" h="3587" extrusionOk="0">
                    <a:moveTo>
                      <a:pt x="0" y="1811"/>
                    </a:moveTo>
                    <a:lnTo>
                      <a:pt x="0" y="3587"/>
                    </a:lnTo>
                    <a:lnTo>
                      <a:pt x="3007" y="1811"/>
                    </a:lnTo>
                    <a:lnTo>
                      <a:pt x="3007" y="473"/>
                    </a:lnTo>
                    <a:cubicBezTo>
                      <a:pt x="3007" y="322"/>
                      <a:pt x="3033" y="161"/>
                      <a:pt x="3087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67"/>
              <p:cNvSpPr/>
              <p:nvPr/>
            </p:nvSpPr>
            <p:spPr>
              <a:xfrm>
                <a:off x="6117542" y="5341017"/>
                <a:ext cx="19208" cy="84804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053" extrusionOk="0">
                    <a:moveTo>
                      <a:pt x="464" y="2053"/>
                    </a:moveTo>
                    <a:lnTo>
                      <a:pt x="0" y="1776"/>
                    </a:lnTo>
                    <a:lnTo>
                      <a:pt x="0" y="1"/>
                    </a:lnTo>
                    <a:lnTo>
                      <a:pt x="464" y="268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67"/>
              <p:cNvSpPr/>
              <p:nvPr/>
            </p:nvSpPr>
            <p:spPr>
              <a:xfrm>
                <a:off x="6117542" y="5251462"/>
                <a:ext cx="156638" cy="100666"/>
              </a:xfrm>
              <a:custGeom>
                <a:avLst/>
                <a:gdLst/>
                <a:ahLst/>
                <a:cxnLst/>
                <a:rect l="l" t="t" r="r" b="b"/>
                <a:pathLst>
                  <a:path w="3792" h="2437" extrusionOk="0">
                    <a:moveTo>
                      <a:pt x="0" y="2169"/>
                    </a:moveTo>
                    <a:lnTo>
                      <a:pt x="455" y="2436"/>
                    </a:lnTo>
                    <a:lnTo>
                      <a:pt x="464" y="2436"/>
                    </a:lnTo>
                    <a:lnTo>
                      <a:pt x="3551" y="625"/>
                    </a:lnTo>
                    <a:cubicBezTo>
                      <a:pt x="3604" y="438"/>
                      <a:pt x="3685" y="251"/>
                      <a:pt x="3792" y="72"/>
                    </a:cubicBezTo>
                    <a:lnTo>
                      <a:pt x="3667" y="1"/>
                    </a:lnTo>
                    <a:lnTo>
                      <a:pt x="455" y="1892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67"/>
              <p:cNvSpPr/>
              <p:nvPr/>
            </p:nvSpPr>
            <p:spPr>
              <a:xfrm>
                <a:off x="6926054" y="4758787"/>
                <a:ext cx="190180" cy="209346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068" extrusionOk="0">
                    <a:moveTo>
                      <a:pt x="0" y="3631"/>
                    </a:moveTo>
                    <a:lnTo>
                      <a:pt x="0" y="5068"/>
                    </a:lnTo>
                    <a:lnTo>
                      <a:pt x="161" y="4970"/>
                    </a:lnTo>
                    <a:lnTo>
                      <a:pt x="161" y="3640"/>
                    </a:lnTo>
                    <a:cubicBezTo>
                      <a:pt x="161" y="2989"/>
                      <a:pt x="625" y="2204"/>
                      <a:pt x="1178" y="1883"/>
                    </a:cubicBezTo>
                    <a:lnTo>
                      <a:pt x="3417" y="589"/>
                    </a:lnTo>
                    <a:cubicBezTo>
                      <a:pt x="3979" y="268"/>
                      <a:pt x="4434" y="527"/>
                      <a:pt x="4434" y="1169"/>
                    </a:cubicBezTo>
                    <a:lnTo>
                      <a:pt x="4434" y="2507"/>
                    </a:lnTo>
                    <a:lnTo>
                      <a:pt x="4603" y="2409"/>
                    </a:lnTo>
                    <a:lnTo>
                      <a:pt x="4603" y="973"/>
                    </a:lnTo>
                    <a:cubicBezTo>
                      <a:pt x="4603" y="277"/>
                      <a:pt x="4113" y="1"/>
                      <a:pt x="3506" y="340"/>
                    </a:cubicBezTo>
                    <a:lnTo>
                      <a:pt x="1097" y="1740"/>
                    </a:lnTo>
                    <a:cubicBezTo>
                      <a:pt x="491" y="2088"/>
                      <a:pt x="0" y="2936"/>
                      <a:pt x="0" y="3631"/>
                    </a:cubicBez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67"/>
              <p:cNvSpPr/>
              <p:nvPr/>
            </p:nvSpPr>
            <p:spPr>
              <a:xfrm>
                <a:off x="6254270" y="5146458"/>
                <a:ext cx="190180" cy="209718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077" extrusionOk="0">
                    <a:moveTo>
                      <a:pt x="0" y="3631"/>
                    </a:moveTo>
                    <a:lnTo>
                      <a:pt x="0" y="5077"/>
                    </a:lnTo>
                    <a:lnTo>
                      <a:pt x="170" y="4978"/>
                    </a:lnTo>
                    <a:lnTo>
                      <a:pt x="170" y="3640"/>
                    </a:lnTo>
                    <a:cubicBezTo>
                      <a:pt x="170" y="2998"/>
                      <a:pt x="625" y="2213"/>
                      <a:pt x="1187" y="1892"/>
                    </a:cubicBezTo>
                    <a:lnTo>
                      <a:pt x="3426" y="598"/>
                    </a:lnTo>
                    <a:cubicBezTo>
                      <a:pt x="3988" y="268"/>
                      <a:pt x="4443" y="536"/>
                      <a:pt x="4443" y="1178"/>
                    </a:cubicBezTo>
                    <a:lnTo>
                      <a:pt x="4443" y="2507"/>
                    </a:lnTo>
                    <a:lnTo>
                      <a:pt x="4603" y="2409"/>
                    </a:lnTo>
                    <a:lnTo>
                      <a:pt x="4603" y="982"/>
                    </a:lnTo>
                    <a:cubicBezTo>
                      <a:pt x="4603" y="277"/>
                      <a:pt x="4113" y="0"/>
                      <a:pt x="3506" y="348"/>
                    </a:cubicBezTo>
                    <a:lnTo>
                      <a:pt x="1097" y="1740"/>
                    </a:lnTo>
                    <a:cubicBezTo>
                      <a:pt x="491" y="2088"/>
                      <a:pt x="0" y="2935"/>
                      <a:pt x="0" y="3631"/>
                    </a:cubicBez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67"/>
              <p:cNvSpPr/>
              <p:nvPr/>
            </p:nvSpPr>
            <p:spPr>
              <a:xfrm>
                <a:off x="6176116" y="5217590"/>
                <a:ext cx="46099" cy="33211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804" extrusionOk="0">
                    <a:moveTo>
                      <a:pt x="1116" y="0"/>
                    </a:moveTo>
                    <a:lnTo>
                      <a:pt x="1009" y="214"/>
                    </a:lnTo>
                    <a:lnTo>
                      <a:pt x="1" y="803"/>
                    </a:lnTo>
                    <a:lnTo>
                      <a:pt x="1" y="437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67"/>
              <p:cNvSpPr/>
              <p:nvPr/>
            </p:nvSpPr>
            <p:spPr>
              <a:xfrm>
                <a:off x="6176116" y="5182561"/>
                <a:ext cx="46099" cy="27304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661" extrusionOk="0">
                    <a:moveTo>
                      <a:pt x="1116" y="117"/>
                    </a:moveTo>
                    <a:lnTo>
                      <a:pt x="188" y="661"/>
                    </a:lnTo>
                    <a:lnTo>
                      <a:pt x="1" y="545"/>
                    </a:lnTo>
                    <a:lnTo>
                      <a:pt x="929" y="1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67"/>
              <p:cNvSpPr/>
              <p:nvPr/>
            </p:nvSpPr>
            <p:spPr>
              <a:xfrm>
                <a:off x="6183882" y="5187353"/>
                <a:ext cx="38333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1277" extrusionOk="0">
                    <a:moveTo>
                      <a:pt x="928" y="1"/>
                    </a:moveTo>
                    <a:lnTo>
                      <a:pt x="928" y="741"/>
                    </a:lnTo>
                    <a:lnTo>
                      <a:pt x="0" y="1276"/>
                    </a:lnTo>
                    <a:lnTo>
                      <a:pt x="0" y="545"/>
                    </a:lnTo>
                    <a:lnTo>
                      <a:pt x="928" y="1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67"/>
              <p:cNvSpPr/>
              <p:nvPr/>
            </p:nvSpPr>
            <p:spPr>
              <a:xfrm>
                <a:off x="6176116" y="5205032"/>
                <a:ext cx="7807" cy="3507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849" extrusionOk="0">
                    <a:moveTo>
                      <a:pt x="188" y="117"/>
                    </a:moveTo>
                    <a:lnTo>
                      <a:pt x="188" y="848"/>
                    </a:lnTo>
                    <a:lnTo>
                      <a:pt x="1" y="74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0A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67"/>
              <p:cNvSpPr/>
              <p:nvPr/>
            </p:nvSpPr>
            <p:spPr>
              <a:xfrm>
                <a:off x="7168529" y="4641970"/>
                <a:ext cx="30609" cy="66009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598" extrusionOk="0">
                    <a:moveTo>
                      <a:pt x="0" y="438"/>
                    </a:moveTo>
                    <a:lnTo>
                      <a:pt x="0" y="1597"/>
                    </a:lnTo>
                    <a:lnTo>
                      <a:pt x="589" y="1250"/>
                    </a:lnTo>
                    <a:lnTo>
                      <a:pt x="634" y="875"/>
                    </a:lnTo>
                    <a:lnTo>
                      <a:pt x="634" y="848"/>
                    </a:lnTo>
                    <a:lnTo>
                      <a:pt x="651" y="679"/>
                    </a:lnTo>
                    <a:lnTo>
                      <a:pt x="714" y="197"/>
                    </a:lnTo>
                    <a:lnTo>
                      <a:pt x="714" y="170"/>
                    </a:lnTo>
                    <a:lnTo>
                      <a:pt x="741" y="1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67"/>
              <p:cNvSpPr/>
              <p:nvPr/>
            </p:nvSpPr>
            <p:spPr>
              <a:xfrm>
                <a:off x="7160061" y="4669976"/>
                <a:ext cx="35401" cy="68942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669" extrusionOk="0">
                    <a:moveTo>
                      <a:pt x="0" y="509"/>
                    </a:moveTo>
                    <a:lnTo>
                      <a:pt x="0" y="1669"/>
                    </a:lnTo>
                    <a:lnTo>
                      <a:pt x="705" y="1250"/>
                    </a:lnTo>
                    <a:lnTo>
                      <a:pt x="767" y="750"/>
                    </a:lnTo>
                    <a:lnTo>
                      <a:pt x="794" y="572"/>
                    </a:lnTo>
                    <a:lnTo>
                      <a:pt x="839" y="197"/>
                    </a:lnTo>
                    <a:lnTo>
                      <a:pt x="839" y="170"/>
                    </a:lnTo>
                    <a:lnTo>
                      <a:pt x="856" y="1"/>
                    </a:lnTo>
                    <a:lnTo>
                      <a:pt x="214" y="384"/>
                    </a:lnTo>
                    <a:lnTo>
                      <a:pt x="205" y="384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67"/>
              <p:cNvSpPr/>
              <p:nvPr/>
            </p:nvSpPr>
            <p:spPr>
              <a:xfrm>
                <a:off x="5776301" y="5147945"/>
                <a:ext cx="186875" cy="183529"/>
              </a:xfrm>
              <a:custGeom>
                <a:avLst/>
                <a:gdLst/>
                <a:ahLst/>
                <a:cxnLst/>
                <a:rect l="l" t="t" r="r" b="b"/>
                <a:pathLst>
                  <a:path w="4524" h="4443" extrusionOk="0">
                    <a:moveTo>
                      <a:pt x="0" y="303"/>
                    </a:moveTo>
                    <a:lnTo>
                      <a:pt x="0" y="1713"/>
                    </a:lnTo>
                    <a:cubicBezTo>
                      <a:pt x="0" y="1865"/>
                      <a:pt x="81" y="1998"/>
                      <a:pt x="206" y="2070"/>
                    </a:cubicBezTo>
                    <a:lnTo>
                      <a:pt x="4158" y="4345"/>
                    </a:lnTo>
                    <a:cubicBezTo>
                      <a:pt x="4318" y="4443"/>
                      <a:pt x="4523" y="4327"/>
                      <a:pt x="4523" y="4131"/>
                    </a:cubicBezTo>
                    <a:lnTo>
                      <a:pt x="4523" y="2730"/>
                    </a:lnTo>
                    <a:cubicBezTo>
                      <a:pt x="4523" y="2578"/>
                      <a:pt x="4443" y="2445"/>
                      <a:pt x="4318" y="2373"/>
                    </a:cubicBezTo>
                    <a:lnTo>
                      <a:pt x="366" y="89"/>
                    </a:lnTo>
                    <a:cubicBezTo>
                      <a:pt x="206" y="0"/>
                      <a:pt x="0" y="116"/>
                      <a:pt x="0" y="3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2" name="Google Shape;4262;p73"/>
          <p:cNvSpPr txBox="1">
            <a:spLocks noGrp="1"/>
          </p:cNvSpPr>
          <p:nvPr>
            <p:ph type="body" idx="1"/>
          </p:nvPr>
        </p:nvSpPr>
        <p:spPr>
          <a:xfrm>
            <a:off x="714550" y="1285875"/>
            <a:ext cx="7713600" cy="33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dirty="0"/>
              <a:t>https://</a:t>
            </a:r>
            <a:r>
              <a:rPr lang="en-ID" dirty="0" err="1"/>
              <a:t>news.detik.com</a:t>
            </a:r>
            <a:r>
              <a:rPr lang="en-ID" dirty="0"/>
              <a:t>/</a:t>
            </a:r>
            <a:r>
              <a:rPr lang="en-ID" dirty="0" err="1"/>
              <a:t>berita</a:t>
            </a:r>
            <a:r>
              <a:rPr lang="en-ID" dirty="0"/>
              <a:t>-</a:t>
            </a:r>
            <a:r>
              <a:rPr lang="en-ID" dirty="0" err="1"/>
              <a:t>jawa</a:t>
            </a:r>
            <a:r>
              <a:rPr lang="en-ID" dirty="0"/>
              <a:t>-barat/d-5894932/bogor-jadi-kota-termacet-kelima-di-indonesia-begini-respons-bima-arya. Download Apps </a:t>
            </a:r>
            <a:r>
              <a:rPr lang="en-ID" dirty="0" err="1"/>
              <a:t>Detikcom</a:t>
            </a:r>
            <a:r>
              <a:rPr lang="en-ID" dirty="0"/>
              <a:t> </a:t>
            </a:r>
            <a:r>
              <a:rPr lang="en-ID" dirty="0" err="1"/>
              <a:t>Sekarang</a:t>
            </a:r>
            <a:r>
              <a:rPr lang="en-ID" dirty="0"/>
              <a:t> </a:t>
            </a:r>
            <a:r>
              <a:rPr lang="en-ID" dirty="0">
                <a:hlinkClick r:id="rId3"/>
              </a:rPr>
              <a:t>https://apps.detik.com/detik/</a:t>
            </a:r>
            <a:endParaRPr lang="en-ID" dirty="0"/>
          </a:p>
          <a:p>
            <a:pPr marL="342900" lvl="0" indent="-342900" algn="l" rtl="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dirty="0">
                <a:hlinkClick r:id="rId4"/>
              </a:rPr>
              <a:t>https://id.wikipedia.org/wiki/Kemacetan</a:t>
            </a:r>
            <a:endParaRPr lang="en-ID" dirty="0"/>
          </a:p>
          <a:p>
            <a:pPr marL="342900" lvl="0" indent="-342900" algn="l" rtl="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dirty="0">
                <a:hlinkClick r:id="rId5"/>
              </a:rPr>
              <a:t>https://neuralprophet.com/contents.html</a:t>
            </a:r>
            <a:endParaRPr lang="en-ID" dirty="0"/>
          </a:p>
          <a:p>
            <a:pPr marL="342900" lvl="0" indent="-342900" algn="l" rtl="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dirty="0"/>
              <a:t>https://</a:t>
            </a:r>
            <a:r>
              <a:rPr lang="en-ID" dirty="0" err="1"/>
              <a:t>www.kaggle.com</a:t>
            </a:r>
            <a:r>
              <a:rPr lang="en-ID" dirty="0"/>
              <a:t>/code/</a:t>
            </a:r>
            <a:r>
              <a:rPr lang="en-ID" dirty="0" err="1"/>
              <a:t>manovirat</a:t>
            </a:r>
            <a:r>
              <a:rPr lang="en-ID" dirty="0"/>
              <a:t>/timeseries-using-prophet-hyperparameter-tuning</a:t>
            </a:r>
          </a:p>
          <a:p>
            <a:pPr marL="342900" lvl="0" indent="-342900" algn="l" rtl="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dirty="0"/>
              <a:t>https://</a:t>
            </a:r>
            <a:r>
              <a:rPr lang="en-ID" dirty="0" err="1"/>
              <a:t>www.amazon.com</a:t>
            </a:r>
            <a:r>
              <a:rPr lang="en-ID" dirty="0"/>
              <a:t>/Python-Data-Cleaning-Cookbook-techniques/</a:t>
            </a:r>
            <a:r>
              <a:rPr lang="en-ID" dirty="0" err="1"/>
              <a:t>dp</a:t>
            </a:r>
            <a:r>
              <a:rPr lang="en-ID" dirty="0"/>
              <a:t>/1800565666</a:t>
            </a:r>
            <a:endParaRPr dirty="0"/>
          </a:p>
        </p:txBody>
      </p:sp>
      <p:sp>
        <p:nvSpPr>
          <p:cNvPr id="4263" name="Google Shape;4263;p73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</a:t>
            </a:r>
            <a:endParaRPr dirty="0"/>
          </a:p>
        </p:txBody>
      </p:sp>
      <p:grpSp>
        <p:nvGrpSpPr>
          <p:cNvPr id="2" name="Google Shape;4109;p72">
            <a:extLst>
              <a:ext uri="{FF2B5EF4-FFF2-40B4-BE49-F238E27FC236}">
                <a16:creationId xmlns:a16="http://schemas.microsoft.com/office/drawing/2014/main" id="{8E1604C1-03BB-8D0B-DCC4-B83F07189638}"/>
              </a:ext>
            </a:extLst>
          </p:cNvPr>
          <p:cNvGrpSpPr/>
          <p:nvPr/>
        </p:nvGrpSpPr>
        <p:grpSpPr>
          <a:xfrm>
            <a:off x="3814150" y="3567038"/>
            <a:ext cx="1310750" cy="1011000"/>
            <a:chOff x="3033675" y="3261150"/>
            <a:chExt cx="1310750" cy="1011000"/>
          </a:xfrm>
        </p:grpSpPr>
        <p:sp>
          <p:nvSpPr>
            <p:cNvPr id="3" name="Google Shape;4110;p72">
              <a:extLst>
                <a:ext uri="{FF2B5EF4-FFF2-40B4-BE49-F238E27FC236}">
                  <a16:creationId xmlns:a16="http://schemas.microsoft.com/office/drawing/2014/main" id="{162B1ECD-2635-6CCA-498F-FA3EC4A73346}"/>
                </a:ext>
              </a:extLst>
            </p:cNvPr>
            <p:cNvSpPr/>
            <p:nvPr/>
          </p:nvSpPr>
          <p:spPr>
            <a:xfrm>
              <a:off x="3978900" y="3552250"/>
              <a:ext cx="36975" cy="72250"/>
            </a:xfrm>
            <a:custGeom>
              <a:avLst/>
              <a:gdLst/>
              <a:ahLst/>
              <a:cxnLst/>
              <a:rect l="l" t="t" r="r" b="b"/>
              <a:pathLst>
                <a:path w="1479" h="2890" extrusionOk="0">
                  <a:moveTo>
                    <a:pt x="1070" y="1"/>
                  </a:moveTo>
                  <a:cubicBezTo>
                    <a:pt x="914" y="1"/>
                    <a:pt x="775" y="139"/>
                    <a:pt x="678" y="271"/>
                  </a:cubicBezTo>
                  <a:cubicBezTo>
                    <a:pt x="433" y="604"/>
                    <a:pt x="264" y="967"/>
                    <a:pt x="123" y="1355"/>
                  </a:cubicBezTo>
                  <a:cubicBezTo>
                    <a:pt x="1" y="1686"/>
                    <a:pt x="83" y="2090"/>
                    <a:pt x="220" y="2415"/>
                  </a:cubicBezTo>
                  <a:cubicBezTo>
                    <a:pt x="327" y="2666"/>
                    <a:pt x="572" y="2889"/>
                    <a:pt x="831" y="2889"/>
                  </a:cubicBezTo>
                  <a:cubicBezTo>
                    <a:pt x="875" y="2889"/>
                    <a:pt x="920" y="2883"/>
                    <a:pt x="965" y="2868"/>
                  </a:cubicBezTo>
                  <a:cubicBezTo>
                    <a:pt x="1123" y="2818"/>
                    <a:pt x="1241" y="2681"/>
                    <a:pt x="1307" y="2530"/>
                  </a:cubicBezTo>
                  <a:cubicBezTo>
                    <a:pt x="1374" y="2378"/>
                    <a:pt x="1479" y="1878"/>
                    <a:pt x="1468" y="1208"/>
                  </a:cubicBezTo>
                  <a:cubicBezTo>
                    <a:pt x="1465" y="1076"/>
                    <a:pt x="1365" y="214"/>
                    <a:pt x="1288" y="115"/>
                  </a:cubicBezTo>
                  <a:cubicBezTo>
                    <a:pt x="1249" y="63"/>
                    <a:pt x="1196" y="23"/>
                    <a:pt x="1129" y="8"/>
                  </a:cubicBezTo>
                  <a:cubicBezTo>
                    <a:pt x="1109" y="3"/>
                    <a:pt x="1089" y="1"/>
                    <a:pt x="1070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111;p72">
              <a:extLst>
                <a:ext uri="{FF2B5EF4-FFF2-40B4-BE49-F238E27FC236}">
                  <a16:creationId xmlns:a16="http://schemas.microsoft.com/office/drawing/2014/main" id="{01C19361-1D73-2B0E-E98A-AEDE1A82E70A}"/>
                </a:ext>
              </a:extLst>
            </p:cNvPr>
            <p:cNvSpPr/>
            <p:nvPr/>
          </p:nvSpPr>
          <p:spPr>
            <a:xfrm>
              <a:off x="3978900" y="3551400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1262" y="123"/>
                  </a:moveTo>
                  <a:cubicBezTo>
                    <a:pt x="1227" y="84"/>
                    <a:pt x="1184" y="55"/>
                    <a:pt x="1129" y="42"/>
                  </a:cubicBezTo>
                  <a:cubicBezTo>
                    <a:pt x="950" y="0"/>
                    <a:pt x="787" y="157"/>
                    <a:pt x="678" y="305"/>
                  </a:cubicBezTo>
                  <a:cubicBezTo>
                    <a:pt x="433" y="638"/>
                    <a:pt x="264" y="1001"/>
                    <a:pt x="123" y="1389"/>
                  </a:cubicBezTo>
                  <a:cubicBezTo>
                    <a:pt x="1" y="1720"/>
                    <a:pt x="83" y="2124"/>
                    <a:pt x="220" y="2449"/>
                  </a:cubicBezTo>
                  <a:cubicBezTo>
                    <a:pt x="241" y="2499"/>
                    <a:pt x="1153" y="1194"/>
                    <a:pt x="1262" y="123"/>
                  </a:cubicBezTo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112;p72">
              <a:extLst>
                <a:ext uri="{FF2B5EF4-FFF2-40B4-BE49-F238E27FC236}">
                  <a16:creationId xmlns:a16="http://schemas.microsoft.com/office/drawing/2014/main" id="{E512B683-60D9-E481-249B-17A418A1F4A2}"/>
                </a:ext>
              </a:extLst>
            </p:cNvPr>
            <p:cNvSpPr/>
            <p:nvPr/>
          </p:nvSpPr>
          <p:spPr>
            <a:xfrm>
              <a:off x="3653150" y="3947200"/>
              <a:ext cx="261000" cy="177825"/>
            </a:xfrm>
            <a:custGeom>
              <a:avLst/>
              <a:gdLst/>
              <a:ahLst/>
              <a:cxnLst/>
              <a:rect l="l" t="t" r="r" b="b"/>
              <a:pathLst>
                <a:path w="10440" h="7113" extrusionOk="0">
                  <a:moveTo>
                    <a:pt x="3957" y="1"/>
                  </a:moveTo>
                  <a:lnTo>
                    <a:pt x="995" y="2009"/>
                  </a:lnTo>
                  <a:lnTo>
                    <a:pt x="0" y="4160"/>
                  </a:lnTo>
                  <a:lnTo>
                    <a:pt x="1957" y="7113"/>
                  </a:lnTo>
                  <a:lnTo>
                    <a:pt x="10440" y="2215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113;p72">
              <a:extLst>
                <a:ext uri="{FF2B5EF4-FFF2-40B4-BE49-F238E27FC236}">
                  <a16:creationId xmlns:a16="http://schemas.microsoft.com/office/drawing/2014/main" id="{02FEF730-7C9D-B496-5876-CAC3EA86882A}"/>
                </a:ext>
              </a:extLst>
            </p:cNvPr>
            <p:cNvSpPr/>
            <p:nvPr/>
          </p:nvSpPr>
          <p:spPr>
            <a:xfrm>
              <a:off x="3053350" y="3596000"/>
              <a:ext cx="252500" cy="178725"/>
            </a:xfrm>
            <a:custGeom>
              <a:avLst/>
              <a:gdLst/>
              <a:ahLst/>
              <a:cxnLst/>
              <a:rect l="l" t="t" r="r" b="b"/>
              <a:pathLst>
                <a:path w="10100" h="7149" extrusionOk="0">
                  <a:moveTo>
                    <a:pt x="3617" y="1"/>
                  </a:moveTo>
                  <a:lnTo>
                    <a:pt x="655" y="2009"/>
                  </a:lnTo>
                  <a:lnTo>
                    <a:pt x="564" y="2204"/>
                  </a:lnTo>
                  <a:cubicBezTo>
                    <a:pt x="0" y="3423"/>
                    <a:pt x="94" y="4845"/>
                    <a:pt x="810" y="5983"/>
                  </a:cubicBezTo>
                  <a:lnTo>
                    <a:pt x="1547" y="7148"/>
                  </a:lnTo>
                  <a:lnTo>
                    <a:pt x="10099" y="2215"/>
                  </a:lnTo>
                  <a:lnTo>
                    <a:pt x="3617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114;p72">
              <a:extLst>
                <a:ext uri="{FF2B5EF4-FFF2-40B4-BE49-F238E27FC236}">
                  <a16:creationId xmlns:a16="http://schemas.microsoft.com/office/drawing/2014/main" id="{BB33BFBE-950D-876B-1864-607E354FCB9E}"/>
                </a:ext>
              </a:extLst>
            </p:cNvPr>
            <p:cNvSpPr/>
            <p:nvPr/>
          </p:nvSpPr>
          <p:spPr>
            <a:xfrm>
              <a:off x="3745700" y="4028050"/>
              <a:ext cx="173575" cy="213200"/>
            </a:xfrm>
            <a:custGeom>
              <a:avLst/>
              <a:gdLst/>
              <a:ahLst/>
              <a:cxnLst/>
              <a:rect l="l" t="t" r="r" b="b"/>
              <a:pathLst>
                <a:path w="6943" h="8528" extrusionOk="0">
                  <a:moveTo>
                    <a:pt x="2651" y="0"/>
                  </a:moveTo>
                  <a:cubicBezTo>
                    <a:pt x="2356" y="0"/>
                    <a:pt x="2088" y="72"/>
                    <a:pt x="1859" y="209"/>
                  </a:cubicBezTo>
                  <a:lnTo>
                    <a:pt x="1" y="1282"/>
                  </a:lnTo>
                  <a:lnTo>
                    <a:pt x="4235" y="8527"/>
                  </a:lnTo>
                  <a:lnTo>
                    <a:pt x="6094" y="7454"/>
                  </a:lnTo>
                  <a:cubicBezTo>
                    <a:pt x="6620" y="7140"/>
                    <a:pt x="6943" y="6481"/>
                    <a:pt x="6943" y="5546"/>
                  </a:cubicBezTo>
                  <a:cubicBezTo>
                    <a:pt x="6943" y="3654"/>
                    <a:pt x="5615" y="1352"/>
                    <a:pt x="3976" y="405"/>
                  </a:cubicBezTo>
                  <a:cubicBezTo>
                    <a:pt x="3500" y="130"/>
                    <a:pt x="3050" y="0"/>
                    <a:pt x="2651" y="0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15;p72">
              <a:extLst>
                <a:ext uri="{FF2B5EF4-FFF2-40B4-BE49-F238E27FC236}">
                  <a16:creationId xmlns:a16="http://schemas.microsoft.com/office/drawing/2014/main" id="{85F97284-1362-A36A-34CE-FBD6C309991F}"/>
                </a:ext>
              </a:extLst>
            </p:cNvPr>
            <p:cNvSpPr/>
            <p:nvPr/>
          </p:nvSpPr>
          <p:spPr>
            <a:xfrm>
              <a:off x="3724475" y="4054850"/>
              <a:ext cx="148400" cy="191625"/>
            </a:xfrm>
            <a:custGeom>
              <a:avLst/>
              <a:gdLst/>
              <a:ahLst/>
              <a:cxnLst/>
              <a:rect l="l" t="t" r="r" b="b"/>
              <a:pathLst>
                <a:path w="5936" h="7665" extrusionOk="0">
                  <a:moveTo>
                    <a:pt x="1642" y="1"/>
                  </a:moveTo>
                  <a:cubicBezTo>
                    <a:pt x="669" y="1"/>
                    <a:pt x="1" y="777"/>
                    <a:pt x="1" y="2120"/>
                  </a:cubicBezTo>
                  <a:cubicBezTo>
                    <a:pt x="1" y="4012"/>
                    <a:pt x="1328" y="6313"/>
                    <a:pt x="2967" y="7259"/>
                  </a:cubicBezTo>
                  <a:cubicBezTo>
                    <a:pt x="3444" y="7534"/>
                    <a:pt x="3894" y="7664"/>
                    <a:pt x="4293" y="7664"/>
                  </a:cubicBezTo>
                  <a:cubicBezTo>
                    <a:pt x="5266" y="7664"/>
                    <a:pt x="5935" y="6888"/>
                    <a:pt x="5935" y="5545"/>
                  </a:cubicBezTo>
                  <a:cubicBezTo>
                    <a:pt x="5935" y="3653"/>
                    <a:pt x="4606" y="1352"/>
                    <a:pt x="2967" y="406"/>
                  </a:cubicBezTo>
                  <a:cubicBezTo>
                    <a:pt x="2491" y="131"/>
                    <a:pt x="2041" y="1"/>
                    <a:pt x="1642" y="1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16;p72">
              <a:extLst>
                <a:ext uri="{FF2B5EF4-FFF2-40B4-BE49-F238E27FC236}">
                  <a16:creationId xmlns:a16="http://schemas.microsoft.com/office/drawing/2014/main" id="{A9A2847A-CB06-7D3F-76EF-94F405BC7FFA}"/>
                </a:ext>
              </a:extLst>
            </p:cNvPr>
            <p:cNvSpPr/>
            <p:nvPr/>
          </p:nvSpPr>
          <p:spPr>
            <a:xfrm>
              <a:off x="3746150" y="4085975"/>
              <a:ext cx="102975" cy="132200"/>
            </a:xfrm>
            <a:custGeom>
              <a:avLst/>
              <a:gdLst/>
              <a:ahLst/>
              <a:cxnLst/>
              <a:rect l="l" t="t" r="r" b="b"/>
              <a:pathLst>
                <a:path w="4119" h="5288" extrusionOk="0">
                  <a:moveTo>
                    <a:pt x="1153" y="0"/>
                  </a:moveTo>
                  <a:cubicBezTo>
                    <a:pt x="467" y="0"/>
                    <a:pt x="1" y="559"/>
                    <a:pt x="15" y="1513"/>
                  </a:cubicBezTo>
                  <a:cubicBezTo>
                    <a:pt x="35" y="2831"/>
                    <a:pt x="966" y="4408"/>
                    <a:pt x="2096" y="5033"/>
                  </a:cubicBezTo>
                  <a:cubicBezTo>
                    <a:pt x="2408" y="5206"/>
                    <a:pt x="2703" y="5288"/>
                    <a:pt x="2965" y="5288"/>
                  </a:cubicBezTo>
                  <a:cubicBezTo>
                    <a:pt x="3652" y="5288"/>
                    <a:pt x="4118" y="4729"/>
                    <a:pt x="4104" y="3774"/>
                  </a:cubicBezTo>
                  <a:cubicBezTo>
                    <a:pt x="4084" y="2456"/>
                    <a:pt x="3153" y="880"/>
                    <a:pt x="2024" y="256"/>
                  </a:cubicBezTo>
                  <a:cubicBezTo>
                    <a:pt x="1711" y="82"/>
                    <a:pt x="1416" y="0"/>
                    <a:pt x="1153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17;p72">
              <a:extLst>
                <a:ext uri="{FF2B5EF4-FFF2-40B4-BE49-F238E27FC236}">
                  <a16:creationId xmlns:a16="http://schemas.microsoft.com/office/drawing/2014/main" id="{2191BF09-EFEF-04F1-CCB5-4F27C6E37AE1}"/>
                </a:ext>
              </a:extLst>
            </p:cNvPr>
            <p:cNvSpPr/>
            <p:nvPr/>
          </p:nvSpPr>
          <p:spPr>
            <a:xfrm>
              <a:off x="3753375" y="4095225"/>
              <a:ext cx="88525" cy="113675"/>
            </a:xfrm>
            <a:custGeom>
              <a:avLst/>
              <a:gdLst/>
              <a:ahLst/>
              <a:cxnLst/>
              <a:rect l="l" t="t" r="r" b="b"/>
              <a:pathLst>
                <a:path w="3541" h="4547" extrusionOk="0">
                  <a:moveTo>
                    <a:pt x="991" y="1"/>
                  </a:moveTo>
                  <a:cubicBezTo>
                    <a:pt x="401" y="1"/>
                    <a:pt x="1" y="481"/>
                    <a:pt x="13" y="1301"/>
                  </a:cubicBezTo>
                  <a:cubicBezTo>
                    <a:pt x="30" y="2435"/>
                    <a:pt x="830" y="3791"/>
                    <a:pt x="1800" y="4327"/>
                  </a:cubicBezTo>
                  <a:cubicBezTo>
                    <a:pt x="2070" y="4476"/>
                    <a:pt x="2324" y="4547"/>
                    <a:pt x="2550" y="4547"/>
                  </a:cubicBezTo>
                  <a:cubicBezTo>
                    <a:pt x="3140" y="4547"/>
                    <a:pt x="3541" y="4067"/>
                    <a:pt x="3528" y="3246"/>
                  </a:cubicBezTo>
                  <a:cubicBezTo>
                    <a:pt x="3511" y="2112"/>
                    <a:pt x="2711" y="757"/>
                    <a:pt x="1739" y="220"/>
                  </a:cubicBezTo>
                  <a:cubicBezTo>
                    <a:pt x="1470" y="71"/>
                    <a:pt x="1217" y="1"/>
                    <a:pt x="991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18;p72">
              <a:extLst>
                <a:ext uri="{FF2B5EF4-FFF2-40B4-BE49-F238E27FC236}">
                  <a16:creationId xmlns:a16="http://schemas.microsoft.com/office/drawing/2014/main" id="{1DDE0A4D-2847-BAE4-D5FF-AFDDD3D3334A}"/>
                </a:ext>
              </a:extLst>
            </p:cNvPr>
            <p:cNvSpPr/>
            <p:nvPr/>
          </p:nvSpPr>
          <p:spPr>
            <a:xfrm>
              <a:off x="3775100" y="4118475"/>
              <a:ext cx="50075" cy="64275"/>
            </a:xfrm>
            <a:custGeom>
              <a:avLst/>
              <a:gdLst/>
              <a:ahLst/>
              <a:cxnLst/>
              <a:rect l="l" t="t" r="r" b="b"/>
              <a:pathLst>
                <a:path w="2003" h="2571" extrusionOk="0">
                  <a:moveTo>
                    <a:pt x="561" y="0"/>
                  </a:moveTo>
                  <a:cubicBezTo>
                    <a:pt x="227" y="0"/>
                    <a:pt x="1" y="272"/>
                    <a:pt x="9" y="736"/>
                  </a:cubicBezTo>
                  <a:cubicBezTo>
                    <a:pt x="18" y="1377"/>
                    <a:pt x="470" y="2143"/>
                    <a:pt x="1019" y="2447"/>
                  </a:cubicBezTo>
                  <a:cubicBezTo>
                    <a:pt x="1171" y="2531"/>
                    <a:pt x="1314" y="2570"/>
                    <a:pt x="1442" y="2570"/>
                  </a:cubicBezTo>
                  <a:cubicBezTo>
                    <a:pt x="1775" y="2570"/>
                    <a:pt x="2002" y="2299"/>
                    <a:pt x="1995" y="1835"/>
                  </a:cubicBezTo>
                  <a:cubicBezTo>
                    <a:pt x="1985" y="1194"/>
                    <a:pt x="1532" y="429"/>
                    <a:pt x="984" y="124"/>
                  </a:cubicBezTo>
                  <a:cubicBezTo>
                    <a:pt x="832" y="40"/>
                    <a:pt x="689" y="0"/>
                    <a:pt x="561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19;p72">
              <a:extLst>
                <a:ext uri="{FF2B5EF4-FFF2-40B4-BE49-F238E27FC236}">
                  <a16:creationId xmlns:a16="http://schemas.microsoft.com/office/drawing/2014/main" id="{8563E3FA-CAB1-629C-3A12-174DB439D7A7}"/>
                </a:ext>
              </a:extLst>
            </p:cNvPr>
            <p:cNvSpPr/>
            <p:nvPr/>
          </p:nvSpPr>
          <p:spPr>
            <a:xfrm>
              <a:off x="3771375" y="4106575"/>
              <a:ext cx="64975" cy="83675"/>
            </a:xfrm>
            <a:custGeom>
              <a:avLst/>
              <a:gdLst/>
              <a:ahLst/>
              <a:cxnLst/>
              <a:rect l="l" t="t" r="r" b="b"/>
              <a:pathLst>
                <a:path w="2599" h="3347" extrusionOk="0">
                  <a:moveTo>
                    <a:pt x="710" y="476"/>
                  </a:moveTo>
                  <a:cubicBezTo>
                    <a:pt x="838" y="476"/>
                    <a:pt x="981" y="516"/>
                    <a:pt x="1133" y="600"/>
                  </a:cubicBezTo>
                  <a:cubicBezTo>
                    <a:pt x="1424" y="761"/>
                    <a:pt x="1688" y="1052"/>
                    <a:pt x="1873" y="1385"/>
                  </a:cubicBezTo>
                  <a:cubicBezTo>
                    <a:pt x="1954" y="1534"/>
                    <a:pt x="2022" y="1690"/>
                    <a:pt x="2068" y="1846"/>
                  </a:cubicBezTo>
                  <a:cubicBezTo>
                    <a:pt x="2115" y="2003"/>
                    <a:pt x="2141" y="2161"/>
                    <a:pt x="2144" y="2311"/>
                  </a:cubicBezTo>
                  <a:cubicBezTo>
                    <a:pt x="2144" y="2337"/>
                    <a:pt x="2144" y="2363"/>
                    <a:pt x="2143" y="2388"/>
                  </a:cubicBezTo>
                  <a:cubicBezTo>
                    <a:pt x="2124" y="2804"/>
                    <a:pt x="1905" y="3046"/>
                    <a:pt x="1590" y="3046"/>
                  </a:cubicBezTo>
                  <a:cubicBezTo>
                    <a:pt x="1463" y="3046"/>
                    <a:pt x="1320" y="3007"/>
                    <a:pt x="1168" y="2923"/>
                  </a:cubicBezTo>
                  <a:cubicBezTo>
                    <a:pt x="619" y="2619"/>
                    <a:pt x="167" y="1853"/>
                    <a:pt x="158" y="1212"/>
                  </a:cubicBezTo>
                  <a:cubicBezTo>
                    <a:pt x="150" y="748"/>
                    <a:pt x="376" y="476"/>
                    <a:pt x="710" y="476"/>
                  </a:cubicBezTo>
                  <a:close/>
                  <a:moveTo>
                    <a:pt x="731" y="0"/>
                  </a:moveTo>
                  <a:cubicBezTo>
                    <a:pt x="296" y="0"/>
                    <a:pt x="0" y="354"/>
                    <a:pt x="10" y="957"/>
                  </a:cubicBezTo>
                  <a:cubicBezTo>
                    <a:pt x="23" y="1793"/>
                    <a:pt x="611" y="2789"/>
                    <a:pt x="1326" y="3185"/>
                  </a:cubicBezTo>
                  <a:cubicBezTo>
                    <a:pt x="1524" y="3295"/>
                    <a:pt x="1711" y="3347"/>
                    <a:pt x="1877" y="3347"/>
                  </a:cubicBezTo>
                  <a:cubicBezTo>
                    <a:pt x="2287" y="3347"/>
                    <a:pt x="2573" y="3032"/>
                    <a:pt x="2597" y="2489"/>
                  </a:cubicBezTo>
                  <a:cubicBezTo>
                    <a:pt x="2598" y="2457"/>
                    <a:pt x="2598" y="2423"/>
                    <a:pt x="2598" y="2389"/>
                  </a:cubicBezTo>
                  <a:cubicBezTo>
                    <a:pt x="2592" y="1997"/>
                    <a:pt x="2459" y="1569"/>
                    <a:pt x="2244" y="1184"/>
                  </a:cubicBezTo>
                  <a:cubicBezTo>
                    <a:pt x="2003" y="750"/>
                    <a:pt x="1660" y="372"/>
                    <a:pt x="1281" y="162"/>
                  </a:cubicBezTo>
                  <a:cubicBezTo>
                    <a:pt x="1084" y="52"/>
                    <a:pt x="897" y="0"/>
                    <a:pt x="731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120;p72">
              <a:extLst>
                <a:ext uri="{FF2B5EF4-FFF2-40B4-BE49-F238E27FC236}">
                  <a16:creationId xmlns:a16="http://schemas.microsoft.com/office/drawing/2014/main" id="{85656194-906E-CA0D-6754-93D1427C43A0}"/>
                </a:ext>
              </a:extLst>
            </p:cNvPr>
            <p:cNvSpPr/>
            <p:nvPr/>
          </p:nvSpPr>
          <p:spPr>
            <a:xfrm>
              <a:off x="3142225" y="3679625"/>
              <a:ext cx="173625" cy="213225"/>
            </a:xfrm>
            <a:custGeom>
              <a:avLst/>
              <a:gdLst/>
              <a:ahLst/>
              <a:cxnLst/>
              <a:rect l="l" t="t" r="r" b="b"/>
              <a:pathLst>
                <a:path w="6945" h="8529" extrusionOk="0">
                  <a:moveTo>
                    <a:pt x="2651" y="1"/>
                  </a:moveTo>
                  <a:cubicBezTo>
                    <a:pt x="2355" y="1"/>
                    <a:pt x="2088" y="72"/>
                    <a:pt x="1859" y="209"/>
                  </a:cubicBezTo>
                  <a:lnTo>
                    <a:pt x="1" y="1283"/>
                  </a:lnTo>
                  <a:lnTo>
                    <a:pt x="4235" y="8528"/>
                  </a:lnTo>
                  <a:lnTo>
                    <a:pt x="6093" y="7455"/>
                  </a:lnTo>
                  <a:cubicBezTo>
                    <a:pt x="6619" y="7141"/>
                    <a:pt x="6944" y="6480"/>
                    <a:pt x="6944" y="5545"/>
                  </a:cubicBezTo>
                  <a:cubicBezTo>
                    <a:pt x="6944" y="3653"/>
                    <a:pt x="5615" y="1352"/>
                    <a:pt x="3976" y="406"/>
                  </a:cubicBezTo>
                  <a:cubicBezTo>
                    <a:pt x="3500" y="131"/>
                    <a:pt x="3050" y="1"/>
                    <a:pt x="2651" y="1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121;p72">
              <a:extLst>
                <a:ext uri="{FF2B5EF4-FFF2-40B4-BE49-F238E27FC236}">
                  <a16:creationId xmlns:a16="http://schemas.microsoft.com/office/drawing/2014/main" id="{9A9311DC-173F-3A47-5632-07A2CD8872A3}"/>
                </a:ext>
              </a:extLst>
            </p:cNvPr>
            <p:cNvSpPr/>
            <p:nvPr/>
          </p:nvSpPr>
          <p:spPr>
            <a:xfrm>
              <a:off x="3121000" y="3706450"/>
              <a:ext cx="148400" cy="191600"/>
            </a:xfrm>
            <a:custGeom>
              <a:avLst/>
              <a:gdLst/>
              <a:ahLst/>
              <a:cxnLst/>
              <a:rect l="l" t="t" r="r" b="b"/>
              <a:pathLst>
                <a:path w="5936" h="7664" extrusionOk="0">
                  <a:moveTo>
                    <a:pt x="1642" y="1"/>
                  </a:moveTo>
                  <a:cubicBezTo>
                    <a:pt x="668" y="1"/>
                    <a:pt x="0" y="776"/>
                    <a:pt x="0" y="2118"/>
                  </a:cubicBezTo>
                  <a:cubicBezTo>
                    <a:pt x="0" y="4010"/>
                    <a:pt x="1328" y="6312"/>
                    <a:pt x="2967" y="7259"/>
                  </a:cubicBezTo>
                  <a:cubicBezTo>
                    <a:pt x="3443" y="7534"/>
                    <a:pt x="3893" y="7664"/>
                    <a:pt x="4292" y="7664"/>
                  </a:cubicBezTo>
                  <a:cubicBezTo>
                    <a:pt x="5266" y="7664"/>
                    <a:pt x="5935" y="6887"/>
                    <a:pt x="5935" y="5545"/>
                  </a:cubicBezTo>
                  <a:cubicBezTo>
                    <a:pt x="5935" y="3653"/>
                    <a:pt x="4606" y="1352"/>
                    <a:pt x="2967" y="406"/>
                  </a:cubicBezTo>
                  <a:cubicBezTo>
                    <a:pt x="2490" y="131"/>
                    <a:pt x="2040" y="1"/>
                    <a:pt x="1642" y="1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22;p72">
              <a:extLst>
                <a:ext uri="{FF2B5EF4-FFF2-40B4-BE49-F238E27FC236}">
                  <a16:creationId xmlns:a16="http://schemas.microsoft.com/office/drawing/2014/main" id="{CF7E7FDA-A655-F1B6-D5B2-CEB52C64E807}"/>
                </a:ext>
              </a:extLst>
            </p:cNvPr>
            <p:cNvSpPr/>
            <p:nvPr/>
          </p:nvSpPr>
          <p:spPr>
            <a:xfrm>
              <a:off x="3142675" y="3737550"/>
              <a:ext cx="102975" cy="132200"/>
            </a:xfrm>
            <a:custGeom>
              <a:avLst/>
              <a:gdLst/>
              <a:ahLst/>
              <a:cxnLst/>
              <a:rect l="l" t="t" r="r" b="b"/>
              <a:pathLst>
                <a:path w="4119" h="5288" extrusionOk="0">
                  <a:moveTo>
                    <a:pt x="1153" y="1"/>
                  </a:moveTo>
                  <a:cubicBezTo>
                    <a:pt x="467" y="1"/>
                    <a:pt x="0" y="559"/>
                    <a:pt x="15" y="1512"/>
                  </a:cubicBezTo>
                  <a:cubicBezTo>
                    <a:pt x="35" y="2832"/>
                    <a:pt x="965" y="4408"/>
                    <a:pt x="2095" y="5032"/>
                  </a:cubicBezTo>
                  <a:cubicBezTo>
                    <a:pt x="2408" y="5206"/>
                    <a:pt x="2703" y="5288"/>
                    <a:pt x="2966" y="5288"/>
                  </a:cubicBezTo>
                  <a:cubicBezTo>
                    <a:pt x="3652" y="5288"/>
                    <a:pt x="4118" y="4729"/>
                    <a:pt x="4104" y="3775"/>
                  </a:cubicBezTo>
                  <a:cubicBezTo>
                    <a:pt x="4084" y="2457"/>
                    <a:pt x="3153" y="881"/>
                    <a:pt x="2023" y="255"/>
                  </a:cubicBezTo>
                  <a:cubicBezTo>
                    <a:pt x="1711" y="82"/>
                    <a:pt x="1416" y="1"/>
                    <a:pt x="1153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23;p72">
              <a:extLst>
                <a:ext uri="{FF2B5EF4-FFF2-40B4-BE49-F238E27FC236}">
                  <a16:creationId xmlns:a16="http://schemas.microsoft.com/office/drawing/2014/main" id="{4C6F2CC7-28ED-1198-7D6D-817495948AF0}"/>
                </a:ext>
              </a:extLst>
            </p:cNvPr>
            <p:cNvSpPr/>
            <p:nvPr/>
          </p:nvSpPr>
          <p:spPr>
            <a:xfrm>
              <a:off x="3149900" y="3746825"/>
              <a:ext cx="88525" cy="113650"/>
            </a:xfrm>
            <a:custGeom>
              <a:avLst/>
              <a:gdLst/>
              <a:ahLst/>
              <a:cxnLst/>
              <a:rect l="l" t="t" r="r" b="b"/>
              <a:pathLst>
                <a:path w="3541" h="4546" extrusionOk="0">
                  <a:moveTo>
                    <a:pt x="990" y="0"/>
                  </a:moveTo>
                  <a:cubicBezTo>
                    <a:pt x="401" y="0"/>
                    <a:pt x="0" y="481"/>
                    <a:pt x="13" y="1301"/>
                  </a:cubicBezTo>
                  <a:cubicBezTo>
                    <a:pt x="29" y="2435"/>
                    <a:pt x="830" y="3789"/>
                    <a:pt x="1802" y="4327"/>
                  </a:cubicBezTo>
                  <a:cubicBezTo>
                    <a:pt x="2070" y="4476"/>
                    <a:pt x="2324" y="4546"/>
                    <a:pt x="2549" y="4546"/>
                  </a:cubicBezTo>
                  <a:cubicBezTo>
                    <a:pt x="3139" y="4546"/>
                    <a:pt x="3540" y="4066"/>
                    <a:pt x="3528" y="3246"/>
                  </a:cubicBezTo>
                  <a:cubicBezTo>
                    <a:pt x="3511" y="2112"/>
                    <a:pt x="2711" y="756"/>
                    <a:pt x="1739" y="220"/>
                  </a:cubicBezTo>
                  <a:cubicBezTo>
                    <a:pt x="1470" y="71"/>
                    <a:pt x="1216" y="0"/>
                    <a:pt x="990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24;p72">
              <a:extLst>
                <a:ext uri="{FF2B5EF4-FFF2-40B4-BE49-F238E27FC236}">
                  <a16:creationId xmlns:a16="http://schemas.microsoft.com/office/drawing/2014/main" id="{0CDEE085-3618-9935-F83A-9FBA14149C5D}"/>
                </a:ext>
              </a:extLst>
            </p:cNvPr>
            <p:cNvSpPr/>
            <p:nvPr/>
          </p:nvSpPr>
          <p:spPr>
            <a:xfrm>
              <a:off x="3171625" y="3770075"/>
              <a:ext cx="50050" cy="64225"/>
            </a:xfrm>
            <a:custGeom>
              <a:avLst/>
              <a:gdLst/>
              <a:ahLst/>
              <a:cxnLst/>
              <a:rect l="l" t="t" r="r" b="b"/>
              <a:pathLst>
                <a:path w="2002" h="2569" extrusionOk="0">
                  <a:moveTo>
                    <a:pt x="561" y="0"/>
                  </a:moveTo>
                  <a:cubicBezTo>
                    <a:pt x="227" y="0"/>
                    <a:pt x="0" y="272"/>
                    <a:pt x="8" y="736"/>
                  </a:cubicBezTo>
                  <a:cubicBezTo>
                    <a:pt x="17" y="1376"/>
                    <a:pt x="470" y="2141"/>
                    <a:pt x="1019" y="2445"/>
                  </a:cubicBezTo>
                  <a:cubicBezTo>
                    <a:pt x="1171" y="2529"/>
                    <a:pt x="1314" y="2569"/>
                    <a:pt x="1442" y="2569"/>
                  </a:cubicBezTo>
                  <a:cubicBezTo>
                    <a:pt x="1775" y="2569"/>
                    <a:pt x="2002" y="2298"/>
                    <a:pt x="1995" y="1835"/>
                  </a:cubicBezTo>
                  <a:cubicBezTo>
                    <a:pt x="1984" y="1194"/>
                    <a:pt x="1532" y="427"/>
                    <a:pt x="983" y="124"/>
                  </a:cubicBezTo>
                  <a:cubicBezTo>
                    <a:pt x="831" y="40"/>
                    <a:pt x="688" y="0"/>
                    <a:pt x="561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25;p72">
              <a:extLst>
                <a:ext uri="{FF2B5EF4-FFF2-40B4-BE49-F238E27FC236}">
                  <a16:creationId xmlns:a16="http://schemas.microsoft.com/office/drawing/2014/main" id="{734F6635-FE6C-BA29-ED8F-FD52D123E378}"/>
                </a:ext>
              </a:extLst>
            </p:cNvPr>
            <p:cNvSpPr/>
            <p:nvPr/>
          </p:nvSpPr>
          <p:spPr>
            <a:xfrm>
              <a:off x="3167925" y="3758150"/>
              <a:ext cx="64925" cy="83675"/>
            </a:xfrm>
            <a:custGeom>
              <a:avLst/>
              <a:gdLst/>
              <a:ahLst/>
              <a:cxnLst/>
              <a:rect l="l" t="t" r="r" b="b"/>
              <a:pathLst>
                <a:path w="2597" h="3347" extrusionOk="0">
                  <a:moveTo>
                    <a:pt x="709" y="477"/>
                  </a:moveTo>
                  <a:cubicBezTo>
                    <a:pt x="836" y="477"/>
                    <a:pt x="979" y="517"/>
                    <a:pt x="1131" y="601"/>
                  </a:cubicBezTo>
                  <a:cubicBezTo>
                    <a:pt x="1423" y="762"/>
                    <a:pt x="1686" y="1053"/>
                    <a:pt x="1872" y="1386"/>
                  </a:cubicBezTo>
                  <a:cubicBezTo>
                    <a:pt x="1953" y="1533"/>
                    <a:pt x="2020" y="1689"/>
                    <a:pt x="2066" y="1847"/>
                  </a:cubicBezTo>
                  <a:cubicBezTo>
                    <a:pt x="2114" y="2004"/>
                    <a:pt x="2140" y="2162"/>
                    <a:pt x="2143" y="2312"/>
                  </a:cubicBezTo>
                  <a:cubicBezTo>
                    <a:pt x="2143" y="2338"/>
                    <a:pt x="2143" y="2362"/>
                    <a:pt x="2142" y="2388"/>
                  </a:cubicBezTo>
                  <a:cubicBezTo>
                    <a:pt x="2123" y="2805"/>
                    <a:pt x="1904" y="3046"/>
                    <a:pt x="1590" y="3046"/>
                  </a:cubicBezTo>
                  <a:cubicBezTo>
                    <a:pt x="1462" y="3046"/>
                    <a:pt x="1319" y="3006"/>
                    <a:pt x="1167" y="2922"/>
                  </a:cubicBezTo>
                  <a:cubicBezTo>
                    <a:pt x="618" y="2618"/>
                    <a:pt x="165" y="1853"/>
                    <a:pt x="156" y="1213"/>
                  </a:cubicBezTo>
                  <a:cubicBezTo>
                    <a:pt x="148" y="749"/>
                    <a:pt x="375" y="477"/>
                    <a:pt x="709" y="477"/>
                  </a:cubicBezTo>
                  <a:close/>
                  <a:moveTo>
                    <a:pt x="729" y="1"/>
                  </a:moveTo>
                  <a:cubicBezTo>
                    <a:pt x="295" y="1"/>
                    <a:pt x="0" y="354"/>
                    <a:pt x="9" y="958"/>
                  </a:cubicBezTo>
                  <a:cubicBezTo>
                    <a:pt x="21" y="1794"/>
                    <a:pt x="610" y="2790"/>
                    <a:pt x="1324" y="3186"/>
                  </a:cubicBezTo>
                  <a:cubicBezTo>
                    <a:pt x="1523" y="3295"/>
                    <a:pt x="1710" y="3347"/>
                    <a:pt x="1876" y="3347"/>
                  </a:cubicBezTo>
                  <a:cubicBezTo>
                    <a:pt x="2286" y="3347"/>
                    <a:pt x="2571" y="3033"/>
                    <a:pt x="2595" y="2490"/>
                  </a:cubicBezTo>
                  <a:cubicBezTo>
                    <a:pt x="2597" y="2457"/>
                    <a:pt x="2597" y="2424"/>
                    <a:pt x="2597" y="2390"/>
                  </a:cubicBezTo>
                  <a:cubicBezTo>
                    <a:pt x="2591" y="1998"/>
                    <a:pt x="2457" y="1570"/>
                    <a:pt x="2243" y="1185"/>
                  </a:cubicBezTo>
                  <a:cubicBezTo>
                    <a:pt x="2002" y="750"/>
                    <a:pt x="1659" y="371"/>
                    <a:pt x="1280" y="162"/>
                  </a:cubicBezTo>
                  <a:cubicBezTo>
                    <a:pt x="1082" y="53"/>
                    <a:pt x="895" y="1"/>
                    <a:pt x="72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126;p72">
              <a:extLst>
                <a:ext uri="{FF2B5EF4-FFF2-40B4-BE49-F238E27FC236}">
                  <a16:creationId xmlns:a16="http://schemas.microsoft.com/office/drawing/2014/main" id="{1B0F61A5-6D79-EC0C-74C0-9D97B5D1326D}"/>
                </a:ext>
              </a:extLst>
            </p:cNvPr>
            <p:cNvSpPr/>
            <p:nvPr/>
          </p:nvSpPr>
          <p:spPr>
            <a:xfrm>
              <a:off x="3042950" y="3261150"/>
              <a:ext cx="1301475" cy="1006125"/>
            </a:xfrm>
            <a:custGeom>
              <a:avLst/>
              <a:gdLst/>
              <a:ahLst/>
              <a:cxnLst/>
              <a:rect l="l" t="t" r="r" b="b"/>
              <a:pathLst>
                <a:path w="52059" h="40245" extrusionOk="0">
                  <a:moveTo>
                    <a:pt x="14775" y="1"/>
                  </a:moveTo>
                  <a:cubicBezTo>
                    <a:pt x="14461" y="1"/>
                    <a:pt x="14189" y="41"/>
                    <a:pt x="13968" y="128"/>
                  </a:cubicBezTo>
                  <a:cubicBezTo>
                    <a:pt x="12519" y="697"/>
                    <a:pt x="4008" y="5111"/>
                    <a:pt x="2955" y="6186"/>
                  </a:cubicBezTo>
                  <a:cubicBezTo>
                    <a:pt x="2800" y="6344"/>
                    <a:pt x="2690" y="6468"/>
                    <a:pt x="2555" y="6910"/>
                  </a:cubicBezTo>
                  <a:cubicBezTo>
                    <a:pt x="2224" y="8003"/>
                    <a:pt x="2003" y="9642"/>
                    <a:pt x="1660" y="10088"/>
                  </a:cubicBezTo>
                  <a:cubicBezTo>
                    <a:pt x="1339" y="10075"/>
                    <a:pt x="1181" y="9822"/>
                    <a:pt x="1006" y="9822"/>
                  </a:cubicBezTo>
                  <a:cubicBezTo>
                    <a:pt x="985" y="9822"/>
                    <a:pt x="963" y="9826"/>
                    <a:pt x="941" y="9835"/>
                  </a:cubicBezTo>
                  <a:cubicBezTo>
                    <a:pt x="464" y="10016"/>
                    <a:pt x="188" y="10621"/>
                    <a:pt x="119" y="10995"/>
                  </a:cubicBezTo>
                  <a:cubicBezTo>
                    <a:pt x="41" y="11414"/>
                    <a:pt x="1" y="11840"/>
                    <a:pt x="1" y="12268"/>
                  </a:cubicBezTo>
                  <a:lnTo>
                    <a:pt x="1" y="17372"/>
                  </a:lnTo>
                  <a:cubicBezTo>
                    <a:pt x="1" y="17775"/>
                    <a:pt x="103" y="18170"/>
                    <a:pt x="303" y="18520"/>
                  </a:cubicBezTo>
                  <a:cubicBezTo>
                    <a:pt x="634" y="19101"/>
                    <a:pt x="1218" y="19987"/>
                    <a:pt x="1966" y="20545"/>
                  </a:cubicBezTo>
                  <a:cubicBezTo>
                    <a:pt x="1975" y="18315"/>
                    <a:pt x="2512" y="16709"/>
                    <a:pt x="3970" y="16709"/>
                  </a:cubicBezTo>
                  <a:cubicBezTo>
                    <a:pt x="4479" y="16709"/>
                    <a:pt x="5100" y="16905"/>
                    <a:pt x="5850" y="17338"/>
                  </a:cubicBezTo>
                  <a:cubicBezTo>
                    <a:pt x="8596" y="18922"/>
                    <a:pt x="9736" y="22046"/>
                    <a:pt x="9736" y="25089"/>
                  </a:cubicBezTo>
                  <a:lnTo>
                    <a:pt x="26365" y="34555"/>
                  </a:lnTo>
                  <a:cubicBezTo>
                    <a:pt x="26386" y="32365"/>
                    <a:pt x="26927" y="30794"/>
                    <a:pt x="28368" y="30794"/>
                  </a:cubicBezTo>
                  <a:cubicBezTo>
                    <a:pt x="28877" y="30794"/>
                    <a:pt x="29498" y="30990"/>
                    <a:pt x="30248" y="31423"/>
                  </a:cubicBezTo>
                  <a:cubicBezTo>
                    <a:pt x="32927" y="32970"/>
                    <a:pt x="34073" y="35982"/>
                    <a:pt x="34127" y="38954"/>
                  </a:cubicBezTo>
                  <a:cubicBezTo>
                    <a:pt x="35153" y="39527"/>
                    <a:pt x="34639" y="39213"/>
                    <a:pt x="34989" y="39389"/>
                  </a:cubicBezTo>
                  <a:cubicBezTo>
                    <a:pt x="35652" y="39728"/>
                    <a:pt x="36482" y="40016"/>
                    <a:pt x="37218" y="40136"/>
                  </a:cubicBezTo>
                  <a:cubicBezTo>
                    <a:pt x="37672" y="40210"/>
                    <a:pt x="38126" y="40245"/>
                    <a:pt x="38579" y="40245"/>
                  </a:cubicBezTo>
                  <a:cubicBezTo>
                    <a:pt x="41731" y="40245"/>
                    <a:pt x="44831" y="38564"/>
                    <a:pt x="47363" y="36913"/>
                  </a:cubicBezTo>
                  <a:cubicBezTo>
                    <a:pt x="49313" y="35640"/>
                    <a:pt x="50826" y="34345"/>
                    <a:pt x="51577" y="33178"/>
                  </a:cubicBezTo>
                  <a:cubicBezTo>
                    <a:pt x="51908" y="32665"/>
                    <a:pt x="52059" y="32059"/>
                    <a:pt x="52046" y="31447"/>
                  </a:cubicBezTo>
                  <a:cubicBezTo>
                    <a:pt x="52014" y="29848"/>
                    <a:pt x="52008" y="26170"/>
                    <a:pt x="50412" y="23705"/>
                  </a:cubicBezTo>
                  <a:cubicBezTo>
                    <a:pt x="49465" y="22244"/>
                    <a:pt x="47688" y="20628"/>
                    <a:pt x="46239" y="19661"/>
                  </a:cubicBezTo>
                  <a:cubicBezTo>
                    <a:pt x="42141" y="16926"/>
                    <a:pt x="40428" y="15409"/>
                    <a:pt x="36713" y="12243"/>
                  </a:cubicBezTo>
                  <a:cubicBezTo>
                    <a:pt x="35421" y="11143"/>
                    <a:pt x="33081" y="8904"/>
                    <a:pt x="31718" y="7894"/>
                  </a:cubicBezTo>
                  <a:cubicBezTo>
                    <a:pt x="31180" y="7494"/>
                    <a:pt x="19046" y="1"/>
                    <a:pt x="14775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127;p72">
              <a:extLst>
                <a:ext uri="{FF2B5EF4-FFF2-40B4-BE49-F238E27FC236}">
                  <a16:creationId xmlns:a16="http://schemas.microsoft.com/office/drawing/2014/main" id="{2EF8EC6C-5410-5F47-0398-CB88F7BEBDCC}"/>
                </a:ext>
              </a:extLst>
            </p:cNvPr>
            <p:cNvSpPr/>
            <p:nvPr/>
          </p:nvSpPr>
          <p:spPr>
            <a:xfrm>
              <a:off x="3042950" y="3630500"/>
              <a:ext cx="1066800" cy="641650"/>
            </a:xfrm>
            <a:custGeom>
              <a:avLst/>
              <a:gdLst/>
              <a:ahLst/>
              <a:cxnLst/>
              <a:rect l="l" t="t" r="r" b="b"/>
              <a:pathLst>
                <a:path w="42672" h="25666" extrusionOk="0">
                  <a:moveTo>
                    <a:pt x="8140" y="4700"/>
                  </a:moveTo>
                  <a:cubicBezTo>
                    <a:pt x="9244" y="6305"/>
                    <a:pt x="9736" y="8327"/>
                    <a:pt x="9736" y="10315"/>
                  </a:cubicBezTo>
                  <a:lnTo>
                    <a:pt x="26365" y="19781"/>
                  </a:lnTo>
                  <a:cubicBezTo>
                    <a:pt x="26383" y="17860"/>
                    <a:pt x="26806" y="16422"/>
                    <a:pt x="27881" y="16097"/>
                  </a:cubicBezTo>
                  <a:close/>
                  <a:moveTo>
                    <a:pt x="1" y="1"/>
                  </a:moveTo>
                  <a:lnTo>
                    <a:pt x="1" y="2598"/>
                  </a:lnTo>
                  <a:cubicBezTo>
                    <a:pt x="1" y="3001"/>
                    <a:pt x="103" y="3396"/>
                    <a:pt x="303" y="3746"/>
                  </a:cubicBezTo>
                  <a:cubicBezTo>
                    <a:pt x="634" y="4327"/>
                    <a:pt x="1218" y="5213"/>
                    <a:pt x="1966" y="5771"/>
                  </a:cubicBezTo>
                  <a:cubicBezTo>
                    <a:pt x="1974" y="3812"/>
                    <a:pt x="2394" y="2342"/>
                    <a:pt x="3484" y="2012"/>
                  </a:cubicBezTo>
                  <a:close/>
                  <a:moveTo>
                    <a:pt x="42671" y="24635"/>
                  </a:moveTo>
                  <a:cubicBezTo>
                    <a:pt x="40914" y="25308"/>
                    <a:pt x="39062" y="25665"/>
                    <a:pt x="37218" y="25362"/>
                  </a:cubicBezTo>
                  <a:cubicBezTo>
                    <a:pt x="36482" y="25242"/>
                    <a:pt x="35652" y="24954"/>
                    <a:pt x="34989" y="24615"/>
                  </a:cubicBezTo>
                  <a:cubicBezTo>
                    <a:pt x="34639" y="24439"/>
                    <a:pt x="35153" y="24754"/>
                    <a:pt x="34127" y="24180"/>
                  </a:cubicBezTo>
                  <a:cubicBezTo>
                    <a:pt x="34093" y="22263"/>
                    <a:pt x="33600" y="20331"/>
                    <a:pt x="32537" y="18784"/>
                  </a:cubicBezTo>
                  <a:cubicBezTo>
                    <a:pt x="35611" y="22783"/>
                    <a:pt x="38976" y="24814"/>
                    <a:pt x="42671" y="24635"/>
                  </a:cubicBezTo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128;p72">
              <a:extLst>
                <a:ext uri="{FF2B5EF4-FFF2-40B4-BE49-F238E27FC236}">
                  <a16:creationId xmlns:a16="http://schemas.microsoft.com/office/drawing/2014/main" id="{84152EB2-80E9-1839-2C57-75E8E22AECD6}"/>
                </a:ext>
              </a:extLst>
            </p:cNvPr>
            <p:cNvSpPr/>
            <p:nvPr/>
          </p:nvSpPr>
          <p:spPr>
            <a:xfrm>
              <a:off x="3120450" y="3261150"/>
              <a:ext cx="1217925" cy="896100"/>
            </a:xfrm>
            <a:custGeom>
              <a:avLst/>
              <a:gdLst/>
              <a:ahLst/>
              <a:cxnLst/>
              <a:rect l="l" t="t" r="r" b="b"/>
              <a:pathLst>
                <a:path w="48717" h="35844" extrusionOk="0">
                  <a:moveTo>
                    <a:pt x="11675" y="1"/>
                  </a:moveTo>
                  <a:cubicBezTo>
                    <a:pt x="11361" y="1"/>
                    <a:pt x="11089" y="41"/>
                    <a:pt x="10868" y="128"/>
                  </a:cubicBezTo>
                  <a:cubicBezTo>
                    <a:pt x="9476" y="676"/>
                    <a:pt x="1370" y="4884"/>
                    <a:pt x="1" y="6053"/>
                  </a:cubicBezTo>
                  <a:cubicBezTo>
                    <a:pt x="4120" y="7667"/>
                    <a:pt x="16287" y="13395"/>
                    <a:pt x="17571" y="14952"/>
                  </a:cubicBezTo>
                  <a:cubicBezTo>
                    <a:pt x="19047" y="16745"/>
                    <a:pt x="24056" y="24662"/>
                    <a:pt x="24056" y="24662"/>
                  </a:cubicBezTo>
                  <a:cubicBezTo>
                    <a:pt x="25782" y="26419"/>
                    <a:pt x="29865" y="29897"/>
                    <a:pt x="31654" y="31587"/>
                  </a:cubicBezTo>
                  <a:cubicBezTo>
                    <a:pt x="32761" y="33184"/>
                    <a:pt x="33158" y="34159"/>
                    <a:pt x="33382" y="35193"/>
                  </a:cubicBezTo>
                  <a:cubicBezTo>
                    <a:pt x="33435" y="35437"/>
                    <a:pt x="34628" y="35844"/>
                    <a:pt x="36481" y="35844"/>
                  </a:cubicBezTo>
                  <a:cubicBezTo>
                    <a:pt x="38057" y="35844"/>
                    <a:pt x="40109" y="35550"/>
                    <a:pt x="42343" y="34613"/>
                  </a:cubicBezTo>
                  <a:cubicBezTo>
                    <a:pt x="43550" y="34107"/>
                    <a:pt x="44684" y="33433"/>
                    <a:pt x="45708" y="32617"/>
                  </a:cubicBezTo>
                  <a:cubicBezTo>
                    <a:pt x="47534" y="31162"/>
                    <a:pt x="48716" y="29546"/>
                    <a:pt x="48706" y="27838"/>
                  </a:cubicBezTo>
                  <a:cubicBezTo>
                    <a:pt x="48499" y="26429"/>
                    <a:pt x="48099" y="24919"/>
                    <a:pt x="47312" y="23705"/>
                  </a:cubicBezTo>
                  <a:cubicBezTo>
                    <a:pt x="46365" y="22244"/>
                    <a:pt x="44588" y="20628"/>
                    <a:pt x="43139" y="19661"/>
                  </a:cubicBezTo>
                  <a:cubicBezTo>
                    <a:pt x="39041" y="16926"/>
                    <a:pt x="37328" y="15409"/>
                    <a:pt x="33613" y="12243"/>
                  </a:cubicBezTo>
                  <a:cubicBezTo>
                    <a:pt x="32321" y="11143"/>
                    <a:pt x="29981" y="8904"/>
                    <a:pt x="28618" y="7894"/>
                  </a:cubicBezTo>
                  <a:cubicBezTo>
                    <a:pt x="28080" y="7494"/>
                    <a:pt x="15946" y="1"/>
                    <a:pt x="11675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129;p72">
              <a:extLst>
                <a:ext uri="{FF2B5EF4-FFF2-40B4-BE49-F238E27FC236}">
                  <a16:creationId xmlns:a16="http://schemas.microsoft.com/office/drawing/2014/main" id="{29FD80AA-3257-0130-5CDE-31F6F2542DA7}"/>
                </a:ext>
              </a:extLst>
            </p:cNvPr>
            <p:cNvSpPr/>
            <p:nvPr/>
          </p:nvSpPr>
          <p:spPr>
            <a:xfrm>
              <a:off x="3120450" y="3261150"/>
              <a:ext cx="702400" cy="352300"/>
            </a:xfrm>
            <a:custGeom>
              <a:avLst/>
              <a:gdLst/>
              <a:ahLst/>
              <a:cxnLst/>
              <a:rect l="l" t="t" r="r" b="b"/>
              <a:pathLst>
                <a:path w="28096" h="14092" extrusionOk="0">
                  <a:moveTo>
                    <a:pt x="11675" y="1"/>
                  </a:moveTo>
                  <a:cubicBezTo>
                    <a:pt x="11361" y="1"/>
                    <a:pt x="11089" y="42"/>
                    <a:pt x="10868" y="128"/>
                  </a:cubicBezTo>
                  <a:cubicBezTo>
                    <a:pt x="9476" y="676"/>
                    <a:pt x="1370" y="4884"/>
                    <a:pt x="1" y="6053"/>
                  </a:cubicBezTo>
                  <a:cubicBezTo>
                    <a:pt x="3443" y="7402"/>
                    <a:pt x="12497" y="11621"/>
                    <a:pt x="16133" y="13879"/>
                  </a:cubicBezTo>
                  <a:cubicBezTo>
                    <a:pt x="16358" y="14020"/>
                    <a:pt x="16614" y="14092"/>
                    <a:pt x="16870" y="14092"/>
                  </a:cubicBezTo>
                  <a:cubicBezTo>
                    <a:pt x="17045" y="14092"/>
                    <a:pt x="17220" y="14059"/>
                    <a:pt x="17387" y="13991"/>
                  </a:cubicBezTo>
                  <a:cubicBezTo>
                    <a:pt x="19447" y="13154"/>
                    <a:pt x="25682" y="10482"/>
                    <a:pt x="27961" y="7920"/>
                  </a:cubicBezTo>
                  <a:cubicBezTo>
                    <a:pt x="28096" y="7768"/>
                    <a:pt x="28057" y="7530"/>
                    <a:pt x="27884" y="7423"/>
                  </a:cubicBezTo>
                  <a:cubicBezTo>
                    <a:pt x="25104" y="5700"/>
                    <a:pt x="15399" y="1"/>
                    <a:pt x="11675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130;p72">
              <a:extLst>
                <a:ext uri="{FF2B5EF4-FFF2-40B4-BE49-F238E27FC236}">
                  <a16:creationId xmlns:a16="http://schemas.microsoft.com/office/drawing/2014/main" id="{03CEB744-25AC-A714-1B7E-8512254A5A9C}"/>
                </a:ext>
              </a:extLst>
            </p:cNvPr>
            <p:cNvSpPr/>
            <p:nvPr/>
          </p:nvSpPr>
          <p:spPr>
            <a:xfrm>
              <a:off x="3721825" y="3670100"/>
              <a:ext cx="607925" cy="404000"/>
            </a:xfrm>
            <a:custGeom>
              <a:avLst/>
              <a:gdLst/>
              <a:ahLst/>
              <a:cxnLst/>
              <a:rect l="l" t="t" r="r" b="b"/>
              <a:pathLst>
                <a:path w="24317" h="16160" extrusionOk="0">
                  <a:moveTo>
                    <a:pt x="14487" y="0"/>
                  </a:moveTo>
                  <a:cubicBezTo>
                    <a:pt x="9292" y="6951"/>
                    <a:pt x="1" y="8304"/>
                    <a:pt x="1" y="8304"/>
                  </a:cubicBezTo>
                  <a:cubicBezTo>
                    <a:pt x="1727" y="10061"/>
                    <a:pt x="5810" y="13539"/>
                    <a:pt x="7599" y="15229"/>
                  </a:cubicBezTo>
                  <a:cubicBezTo>
                    <a:pt x="7708" y="15416"/>
                    <a:pt x="8175" y="15868"/>
                    <a:pt x="8297" y="15893"/>
                  </a:cubicBezTo>
                  <a:cubicBezTo>
                    <a:pt x="9157" y="16076"/>
                    <a:pt x="10016" y="16160"/>
                    <a:pt x="10864" y="16160"/>
                  </a:cubicBezTo>
                  <a:cubicBezTo>
                    <a:pt x="18003" y="16160"/>
                    <a:pt x="24317" y="10225"/>
                    <a:pt x="23545" y="7838"/>
                  </a:cubicBezTo>
                  <a:cubicBezTo>
                    <a:pt x="23455" y="7669"/>
                    <a:pt x="23360" y="7505"/>
                    <a:pt x="23257" y="7347"/>
                  </a:cubicBezTo>
                  <a:cubicBezTo>
                    <a:pt x="22310" y="5886"/>
                    <a:pt x="20533" y="4270"/>
                    <a:pt x="19084" y="3303"/>
                  </a:cubicBezTo>
                  <a:cubicBezTo>
                    <a:pt x="17184" y="2036"/>
                    <a:pt x="15798" y="1029"/>
                    <a:pt x="1448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31;p72">
              <a:extLst>
                <a:ext uri="{FF2B5EF4-FFF2-40B4-BE49-F238E27FC236}">
                  <a16:creationId xmlns:a16="http://schemas.microsoft.com/office/drawing/2014/main" id="{1E9753BF-2336-17FA-ACAA-65464584EEA8}"/>
                </a:ext>
              </a:extLst>
            </p:cNvPr>
            <p:cNvSpPr/>
            <p:nvPr/>
          </p:nvSpPr>
          <p:spPr>
            <a:xfrm>
              <a:off x="3190550" y="3537825"/>
              <a:ext cx="564450" cy="571225"/>
            </a:xfrm>
            <a:custGeom>
              <a:avLst/>
              <a:gdLst/>
              <a:ahLst/>
              <a:cxnLst/>
              <a:rect l="l" t="t" r="r" b="b"/>
              <a:pathLst>
                <a:path w="22578" h="22849" extrusionOk="0">
                  <a:moveTo>
                    <a:pt x="883" y="1"/>
                  </a:moveTo>
                  <a:cubicBezTo>
                    <a:pt x="857" y="1"/>
                    <a:pt x="832" y="19"/>
                    <a:pt x="824" y="46"/>
                  </a:cubicBezTo>
                  <a:cubicBezTo>
                    <a:pt x="475" y="1256"/>
                    <a:pt x="137" y="4768"/>
                    <a:pt x="1" y="6305"/>
                  </a:cubicBezTo>
                  <a:cubicBezTo>
                    <a:pt x="42" y="6329"/>
                    <a:pt x="79" y="6355"/>
                    <a:pt x="120" y="6380"/>
                  </a:cubicBezTo>
                  <a:cubicBezTo>
                    <a:pt x="252" y="4880"/>
                    <a:pt x="594" y="1296"/>
                    <a:pt x="944" y="80"/>
                  </a:cubicBezTo>
                  <a:cubicBezTo>
                    <a:pt x="955" y="46"/>
                    <a:pt x="935" y="13"/>
                    <a:pt x="901" y="3"/>
                  </a:cubicBezTo>
                  <a:cubicBezTo>
                    <a:pt x="895" y="1"/>
                    <a:pt x="889" y="1"/>
                    <a:pt x="883" y="1"/>
                  </a:cubicBezTo>
                  <a:close/>
                  <a:moveTo>
                    <a:pt x="10772" y="1829"/>
                  </a:moveTo>
                  <a:cubicBezTo>
                    <a:pt x="10763" y="1829"/>
                    <a:pt x="10754" y="1831"/>
                    <a:pt x="10745" y="1834"/>
                  </a:cubicBezTo>
                  <a:cubicBezTo>
                    <a:pt x="10725" y="1842"/>
                    <a:pt x="10713" y="1860"/>
                    <a:pt x="10708" y="1880"/>
                  </a:cubicBezTo>
                  <a:cubicBezTo>
                    <a:pt x="10698" y="1941"/>
                    <a:pt x="9632" y="8051"/>
                    <a:pt x="9623" y="16434"/>
                  </a:cubicBezTo>
                  <a:lnTo>
                    <a:pt x="3791" y="13066"/>
                  </a:lnTo>
                  <a:lnTo>
                    <a:pt x="3791" y="13066"/>
                  </a:lnTo>
                  <a:cubicBezTo>
                    <a:pt x="3795" y="13116"/>
                    <a:pt x="3798" y="13167"/>
                    <a:pt x="3802" y="13218"/>
                  </a:cubicBezTo>
                  <a:lnTo>
                    <a:pt x="9655" y="16597"/>
                  </a:lnTo>
                  <a:lnTo>
                    <a:pt x="20485" y="22849"/>
                  </a:lnTo>
                  <a:cubicBezTo>
                    <a:pt x="20488" y="22803"/>
                    <a:pt x="20493" y="22757"/>
                    <a:pt x="20496" y="22711"/>
                  </a:cubicBezTo>
                  <a:lnTo>
                    <a:pt x="9749" y="16506"/>
                  </a:lnTo>
                  <a:cubicBezTo>
                    <a:pt x="9752" y="8649"/>
                    <a:pt x="10685" y="2777"/>
                    <a:pt x="10817" y="1992"/>
                  </a:cubicBezTo>
                  <a:lnTo>
                    <a:pt x="13120" y="3349"/>
                  </a:lnTo>
                  <a:cubicBezTo>
                    <a:pt x="13765" y="3729"/>
                    <a:pt x="14325" y="4261"/>
                    <a:pt x="14737" y="4885"/>
                  </a:cubicBezTo>
                  <a:lnTo>
                    <a:pt x="22452" y="16561"/>
                  </a:lnTo>
                  <a:lnTo>
                    <a:pt x="22452" y="19733"/>
                  </a:lnTo>
                  <a:cubicBezTo>
                    <a:pt x="22473" y="19733"/>
                    <a:pt x="22494" y="19733"/>
                    <a:pt x="22515" y="19733"/>
                  </a:cubicBezTo>
                  <a:cubicBezTo>
                    <a:pt x="22535" y="19733"/>
                    <a:pt x="22556" y="19733"/>
                    <a:pt x="22578" y="19735"/>
                  </a:cubicBezTo>
                  <a:lnTo>
                    <a:pt x="22578" y="16541"/>
                  </a:lnTo>
                  <a:cubicBezTo>
                    <a:pt x="22578" y="16529"/>
                    <a:pt x="22573" y="16517"/>
                    <a:pt x="22567" y="16508"/>
                  </a:cubicBezTo>
                  <a:lnTo>
                    <a:pt x="14842" y="4816"/>
                  </a:lnTo>
                  <a:cubicBezTo>
                    <a:pt x="14419" y="4177"/>
                    <a:pt x="13845" y="3631"/>
                    <a:pt x="13184" y="3240"/>
                  </a:cubicBezTo>
                  <a:lnTo>
                    <a:pt x="10802" y="1837"/>
                  </a:lnTo>
                  <a:cubicBezTo>
                    <a:pt x="10793" y="1831"/>
                    <a:pt x="10782" y="1829"/>
                    <a:pt x="10772" y="1829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32;p72">
              <a:extLst>
                <a:ext uri="{FF2B5EF4-FFF2-40B4-BE49-F238E27FC236}">
                  <a16:creationId xmlns:a16="http://schemas.microsoft.com/office/drawing/2014/main" id="{4852376D-9454-4754-6B17-57FFD3C23619}"/>
                </a:ext>
              </a:extLst>
            </p:cNvPr>
            <p:cNvSpPr/>
            <p:nvPr/>
          </p:nvSpPr>
          <p:spPr>
            <a:xfrm>
              <a:off x="3570675" y="3468250"/>
              <a:ext cx="504350" cy="396625"/>
            </a:xfrm>
            <a:custGeom>
              <a:avLst/>
              <a:gdLst/>
              <a:ahLst/>
              <a:cxnLst/>
              <a:rect l="l" t="t" r="r" b="b"/>
              <a:pathLst>
                <a:path w="20174" h="15865" extrusionOk="0">
                  <a:moveTo>
                    <a:pt x="10274" y="1"/>
                  </a:moveTo>
                  <a:cubicBezTo>
                    <a:pt x="8094" y="1989"/>
                    <a:pt x="4526" y="3965"/>
                    <a:pt x="0" y="5932"/>
                  </a:cubicBezTo>
                  <a:cubicBezTo>
                    <a:pt x="2258" y="9787"/>
                    <a:pt x="4915" y="13456"/>
                    <a:pt x="6961" y="15246"/>
                  </a:cubicBezTo>
                  <a:cubicBezTo>
                    <a:pt x="7465" y="15688"/>
                    <a:pt x="7927" y="15864"/>
                    <a:pt x="8443" y="15864"/>
                  </a:cubicBezTo>
                  <a:cubicBezTo>
                    <a:pt x="8718" y="15864"/>
                    <a:pt x="9010" y="15814"/>
                    <a:pt x="9331" y="15726"/>
                  </a:cubicBezTo>
                  <a:cubicBezTo>
                    <a:pt x="13084" y="14700"/>
                    <a:pt x="16725" y="12379"/>
                    <a:pt x="19822" y="9445"/>
                  </a:cubicBezTo>
                  <a:cubicBezTo>
                    <a:pt x="20173" y="9112"/>
                    <a:pt x="20155" y="8543"/>
                    <a:pt x="19787" y="8226"/>
                  </a:cubicBezTo>
                  <a:lnTo>
                    <a:pt x="10274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133;p72">
              <a:extLst>
                <a:ext uri="{FF2B5EF4-FFF2-40B4-BE49-F238E27FC236}">
                  <a16:creationId xmlns:a16="http://schemas.microsoft.com/office/drawing/2014/main" id="{8F2E5A03-F571-FDE7-EE4C-7887AC8A315A}"/>
                </a:ext>
              </a:extLst>
            </p:cNvPr>
            <p:cNvSpPr/>
            <p:nvPr/>
          </p:nvSpPr>
          <p:spPr>
            <a:xfrm>
              <a:off x="3587450" y="3486925"/>
              <a:ext cx="443325" cy="337400"/>
            </a:xfrm>
            <a:custGeom>
              <a:avLst/>
              <a:gdLst/>
              <a:ahLst/>
              <a:cxnLst/>
              <a:rect l="l" t="t" r="r" b="b"/>
              <a:pathLst>
                <a:path w="17733" h="13496" extrusionOk="0">
                  <a:moveTo>
                    <a:pt x="9836" y="0"/>
                  </a:moveTo>
                  <a:cubicBezTo>
                    <a:pt x="9739" y="0"/>
                    <a:pt x="9643" y="34"/>
                    <a:pt x="9563" y="102"/>
                  </a:cubicBezTo>
                  <a:cubicBezTo>
                    <a:pt x="7551" y="1800"/>
                    <a:pt x="4502" y="3548"/>
                    <a:pt x="280" y="5422"/>
                  </a:cubicBezTo>
                  <a:cubicBezTo>
                    <a:pt x="82" y="5509"/>
                    <a:pt x="1" y="5747"/>
                    <a:pt x="111" y="5931"/>
                  </a:cubicBezTo>
                  <a:cubicBezTo>
                    <a:pt x="1155" y="7686"/>
                    <a:pt x="3626" y="10844"/>
                    <a:pt x="4787" y="12299"/>
                  </a:cubicBezTo>
                  <a:cubicBezTo>
                    <a:pt x="5241" y="12868"/>
                    <a:pt x="5819" y="13394"/>
                    <a:pt x="6543" y="13477"/>
                  </a:cubicBezTo>
                  <a:cubicBezTo>
                    <a:pt x="6645" y="13489"/>
                    <a:pt x="6748" y="13495"/>
                    <a:pt x="6852" y="13495"/>
                  </a:cubicBezTo>
                  <a:cubicBezTo>
                    <a:pt x="7094" y="13495"/>
                    <a:pt x="7335" y="13461"/>
                    <a:pt x="7568" y="13398"/>
                  </a:cubicBezTo>
                  <a:cubicBezTo>
                    <a:pt x="11078" y="12440"/>
                    <a:pt x="14250" y="10536"/>
                    <a:pt x="17552" y="7408"/>
                  </a:cubicBezTo>
                  <a:cubicBezTo>
                    <a:pt x="17670" y="7297"/>
                    <a:pt x="17733" y="7145"/>
                    <a:pt x="17730" y="6981"/>
                  </a:cubicBezTo>
                  <a:cubicBezTo>
                    <a:pt x="17725" y="6815"/>
                    <a:pt x="17652" y="6659"/>
                    <a:pt x="17526" y="6551"/>
                  </a:cubicBezTo>
                  <a:lnTo>
                    <a:pt x="10110" y="102"/>
                  </a:lnTo>
                  <a:cubicBezTo>
                    <a:pt x="10030" y="34"/>
                    <a:pt x="9933" y="0"/>
                    <a:pt x="9836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134;p72">
              <a:extLst>
                <a:ext uri="{FF2B5EF4-FFF2-40B4-BE49-F238E27FC236}">
                  <a16:creationId xmlns:a16="http://schemas.microsoft.com/office/drawing/2014/main" id="{1021230C-6D78-6B6F-AFB1-42C353CED3EA}"/>
                </a:ext>
              </a:extLst>
            </p:cNvPr>
            <p:cNvSpPr/>
            <p:nvPr/>
          </p:nvSpPr>
          <p:spPr>
            <a:xfrm>
              <a:off x="3124125" y="3449475"/>
              <a:ext cx="564875" cy="408275"/>
            </a:xfrm>
            <a:custGeom>
              <a:avLst/>
              <a:gdLst/>
              <a:ahLst/>
              <a:cxnLst/>
              <a:rect l="l" t="t" r="r" b="b"/>
              <a:pathLst>
                <a:path w="22595" h="16331" extrusionOk="0">
                  <a:moveTo>
                    <a:pt x="2296" y="0"/>
                  </a:moveTo>
                  <a:cubicBezTo>
                    <a:pt x="1798" y="0"/>
                    <a:pt x="739" y="1546"/>
                    <a:pt x="64" y="3735"/>
                  </a:cubicBezTo>
                  <a:cubicBezTo>
                    <a:pt x="1" y="3944"/>
                    <a:pt x="85" y="4168"/>
                    <a:pt x="271" y="4281"/>
                  </a:cubicBezTo>
                  <a:cubicBezTo>
                    <a:pt x="2767" y="5816"/>
                    <a:pt x="19713" y="14924"/>
                    <a:pt x="22251" y="16307"/>
                  </a:cubicBezTo>
                  <a:cubicBezTo>
                    <a:pt x="22281" y="16323"/>
                    <a:pt x="22312" y="16330"/>
                    <a:pt x="22342" y="16330"/>
                  </a:cubicBezTo>
                  <a:cubicBezTo>
                    <a:pt x="22474" y="16330"/>
                    <a:pt x="22595" y="16195"/>
                    <a:pt x="22520" y="16071"/>
                  </a:cubicBezTo>
                  <a:cubicBezTo>
                    <a:pt x="21796" y="14855"/>
                    <a:pt x="18898" y="10447"/>
                    <a:pt x="17502" y="8330"/>
                  </a:cubicBezTo>
                  <a:cubicBezTo>
                    <a:pt x="17000" y="7571"/>
                    <a:pt x="16335" y="6938"/>
                    <a:pt x="15549" y="6481"/>
                  </a:cubicBezTo>
                  <a:cubicBezTo>
                    <a:pt x="12364" y="4632"/>
                    <a:pt x="4383" y="533"/>
                    <a:pt x="2350" y="7"/>
                  </a:cubicBezTo>
                  <a:cubicBezTo>
                    <a:pt x="2333" y="2"/>
                    <a:pt x="2315" y="0"/>
                    <a:pt x="2296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35;p72">
              <a:extLst>
                <a:ext uri="{FF2B5EF4-FFF2-40B4-BE49-F238E27FC236}">
                  <a16:creationId xmlns:a16="http://schemas.microsoft.com/office/drawing/2014/main" id="{69B4C795-39A7-CB82-6709-20906546A995}"/>
                </a:ext>
              </a:extLst>
            </p:cNvPr>
            <p:cNvSpPr/>
            <p:nvPr/>
          </p:nvSpPr>
          <p:spPr>
            <a:xfrm>
              <a:off x="3057325" y="3419000"/>
              <a:ext cx="69225" cy="109300"/>
            </a:xfrm>
            <a:custGeom>
              <a:avLst/>
              <a:gdLst/>
              <a:ahLst/>
              <a:cxnLst/>
              <a:rect l="l" t="t" r="r" b="b"/>
              <a:pathLst>
                <a:path w="2769" h="4372" extrusionOk="0">
                  <a:moveTo>
                    <a:pt x="2262" y="1"/>
                  </a:moveTo>
                  <a:cubicBezTo>
                    <a:pt x="1868" y="100"/>
                    <a:pt x="114" y="3633"/>
                    <a:pt x="114" y="3633"/>
                  </a:cubicBezTo>
                  <a:cubicBezTo>
                    <a:pt x="1" y="3890"/>
                    <a:pt x="534" y="4209"/>
                    <a:pt x="813" y="4359"/>
                  </a:cubicBezTo>
                  <a:cubicBezTo>
                    <a:pt x="830" y="4368"/>
                    <a:pt x="847" y="4372"/>
                    <a:pt x="864" y="4372"/>
                  </a:cubicBezTo>
                  <a:cubicBezTo>
                    <a:pt x="910" y="4372"/>
                    <a:pt x="953" y="4343"/>
                    <a:pt x="970" y="4297"/>
                  </a:cubicBezTo>
                  <a:cubicBezTo>
                    <a:pt x="1071" y="4014"/>
                    <a:pt x="1339" y="3266"/>
                    <a:pt x="1666" y="2385"/>
                  </a:cubicBezTo>
                  <a:cubicBezTo>
                    <a:pt x="1819" y="1966"/>
                    <a:pt x="2072" y="1437"/>
                    <a:pt x="2276" y="1092"/>
                  </a:cubicBezTo>
                  <a:cubicBezTo>
                    <a:pt x="2550" y="626"/>
                    <a:pt x="2768" y="292"/>
                    <a:pt x="2262" y="1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36;p72">
              <a:extLst>
                <a:ext uri="{FF2B5EF4-FFF2-40B4-BE49-F238E27FC236}">
                  <a16:creationId xmlns:a16="http://schemas.microsoft.com/office/drawing/2014/main" id="{8E3E0AA2-F807-D067-400B-128235B8AD7C}"/>
                </a:ext>
              </a:extLst>
            </p:cNvPr>
            <p:cNvSpPr/>
            <p:nvPr/>
          </p:nvSpPr>
          <p:spPr>
            <a:xfrm>
              <a:off x="3906625" y="4035175"/>
              <a:ext cx="209600" cy="95025"/>
            </a:xfrm>
            <a:custGeom>
              <a:avLst/>
              <a:gdLst/>
              <a:ahLst/>
              <a:cxnLst/>
              <a:rect l="l" t="t" r="r" b="b"/>
              <a:pathLst>
                <a:path w="8384" h="3801" extrusionOk="0">
                  <a:moveTo>
                    <a:pt x="581" y="0"/>
                  </a:moveTo>
                  <a:cubicBezTo>
                    <a:pt x="0" y="0"/>
                    <a:pt x="333" y="1516"/>
                    <a:pt x="707" y="2196"/>
                  </a:cubicBezTo>
                  <a:cubicBezTo>
                    <a:pt x="871" y="2498"/>
                    <a:pt x="1052" y="2778"/>
                    <a:pt x="1222" y="3062"/>
                  </a:cubicBezTo>
                  <a:cubicBezTo>
                    <a:pt x="1384" y="3198"/>
                    <a:pt x="1530" y="3301"/>
                    <a:pt x="1642" y="3353"/>
                  </a:cubicBezTo>
                  <a:cubicBezTo>
                    <a:pt x="1841" y="3445"/>
                    <a:pt x="2059" y="3488"/>
                    <a:pt x="2275" y="3527"/>
                  </a:cubicBezTo>
                  <a:cubicBezTo>
                    <a:pt x="3293" y="3703"/>
                    <a:pt x="4309" y="3800"/>
                    <a:pt x="5277" y="3800"/>
                  </a:cubicBezTo>
                  <a:cubicBezTo>
                    <a:pt x="6175" y="3800"/>
                    <a:pt x="7031" y="3717"/>
                    <a:pt x="7808" y="3534"/>
                  </a:cubicBezTo>
                  <a:cubicBezTo>
                    <a:pt x="8383" y="3333"/>
                    <a:pt x="7916" y="2015"/>
                    <a:pt x="7540" y="1705"/>
                  </a:cubicBezTo>
                  <a:cubicBezTo>
                    <a:pt x="7118" y="1360"/>
                    <a:pt x="4596" y="1317"/>
                    <a:pt x="627" y="3"/>
                  </a:cubicBezTo>
                  <a:cubicBezTo>
                    <a:pt x="611" y="1"/>
                    <a:pt x="596" y="0"/>
                    <a:pt x="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37;p72">
              <a:extLst>
                <a:ext uri="{FF2B5EF4-FFF2-40B4-BE49-F238E27FC236}">
                  <a16:creationId xmlns:a16="http://schemas.microsoft.com/office/drawing/2014/main" id="{002DC5E1-3B4B-40B3-DFFA-F3FD047E986B}"/>
                </a:ext>
              </a:extLst>
            </p:cNvPr>
            <p:cNvSpPr/>
            <p:nvPr/>
          </p:nvSpPr>
          <p:spPr>
            <a:xfrm>
              <a:off x="3891125" y="4033175"/>
              <a:ext cx="50400" cy="81975"/>
            </a:xfrm>
            <a:custGeom>
              <a:avLst/>
              <a:gdLst/>
              <a:ahLst/>
              <a:cxnLst/>
              <a:rect l="l" t="t" r="r" b="b"/>
              <a:pathLst>
                <a:path w="2016" h="3279" extrusionOk="0">
                  <a:moveTo>
                    <a:pt x="665" y="1"/>
                  </a:moveTo>
                  <a:cubicBezTo>
                    <a:pt x="349" y="1"/>
                    <a:pt x="118" y="107"/>
                    <a:pt x="87" y="407"/>
                  </a:cubicBezTo>
                  <a:cubicBezTo>
                    <a:pt x="1" y="1244"/>
                    <a:pt x="1293" y="2748"/>
                    <a:pt x="2015" y="3278"/>
                  </a:cubicBezTo>
                  <a:cubicBezTo>
                    <a:pt x="1968" y="3177"/>
                    <a:pt x="1911" y="3084"/>
                    <a:pt x="1868" y="2979"/>
                  </a:cubicBezTo>
                  <a:cubicBezTo>
                    <a:pt x="1500" y="2083"/>
                    <a:pt x="1083" y="1063"/>
                    <a:pt x="1247" y="83"/>
                  </a:cubicBezTo>
                  <a:cubicBezTo>
                    <a:pt x="1040" y="33"/>
                    <a:pt x="840" y="1"/>
                    <a:pt x="665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38;p72">
              <a:extLst>
                <a:ext uri="{FF2B5EF4-FFF2-40B4-BE49-F238E27FC236}">
                  <a16:creationId xmlns:a16="http://schemas.microsoft.com/office/drawing/2014/main" id="{25AE23DF-AC28-B2E6-A432-0E7D0ABB79FE}"/>
                </a:ext>
              </a:extLst>
            </p:cNvPr>
            <p:cNvSpPr/>
            <p:nvPr/>
          </p:nvSpPr>
          <p:spPr>
            <a:xfrm>
              <a:off x="4294125" y="3840550"/>
              <a:ext cx="38575" cy="122475"/>
            </a:xfrm>
            <a:custGeom>
              <a:avLst/>
              <a:gdLst/>
              <a:ahLst/>
              <a:cxnLst/>
              <a:rect l="l" t="t" r="r" b="b"/>
              <a:pathLst>
                <a:path w="1543" h="4899" extrusionOk="0">
                  <a:moveTo>
                    <a:pt x="0" y="0"/>
                  </a:moveTo>
                  <a:lnTo>
                    <a:pt x="0" y="0"/>
                  </a:lnTo>
                  <a:cubicBezTo>
                    <a:pt x="327" y="497"/>
                    <a:pt x="420" y="921"/>
                    <a:pt x="471" y="1429"/>
                  </a:cubicBezTo>
                  <a:cubicBezTo>
                    <a:pt x="491" y="1628"/>
                    <a:pt x="491" y="1838"/>
                    <a:pt x="483" y="2058"/>
                  </a:cubicBezTo>
                  <a:cubicBezTo>
                    <a:pt x="452" y="2944"/>
                    <a:pt x="288" y="3595"/>
                    <a:pt x="730" y="4478"/>
                  </a:cubicBezTo>
                  <a:cubicBezTo>
                    <a:pt x="796" y="4607"/>
                    <a:pt x="961" y="4898"/>
                    <a:pt x="1093" y="4898"/>
                  </a:cubicBezTo>
                  <a:cubicBezTo>
                    <a:pt x="1109" y="4898"/>
                    <a:pt x="1125" y="4894"/>
                    <a:pt x="1139" y="4885"/>
                  </a:cubicBezTo>
                  <a:cubicBezTo>
                    <a:pt x="1360" y="4745"/>
                    <a:pt x="1527" y="4083"/>
                    <a:pt x="1536" y="3270"/>
                  </a:cubicBezTo>
                  <a:cubicBezTo>
                    <a:pt x="1542" y="2706"/>
                    <a:pt x="1248" y="2054"/>
                    <a:pt x="971" y="1475"/>
                  </a:cubicBezTo>
                  <a:cubicBezTo>
                    <a:pt x="704" y="915"/>
                    <a:pt x="379" y="40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39;p72">
              <a:extLst>
                <a:ext uri="{FF2B5EF4-FFF2-40B4-BE49-F238E27FC236}">
                  <a16:creationId xmlns:a16="http://schemas.microsoft.com/office/drawing/2014/main" id="{B9A6C7E7-C6CA-3214-89E1-D616D054A31F}"/>
                </a:ext>
              </a:extLst>
            </p:cNvPr>
            <p:cNvSpPr/>
            <p:nvPr/>
          </p:nvSpPr>
          <p:spPr>
            <a:xfrm>
              <a:off x="4126225" y="3954300"/>
              <a:ext cx="178850" cy="160275"/>
            </a:xfrm>
            <a:custGeom>
              <a:avLst/>
              <a:gdLst/>
              <a:ahLst/>
              <a:cxnLst/>
              <a:rect l="l" t="t" r="r" b="b"/>
              <a:pathLst>
                <a:path w="7154" h="6411" extrusionOk="0">
                  <a:moveTo>
                    <a:pt x="6287" y="0"/>
                  </a:moveTo>
                  <a:cubicBezTo>
                    <a:pt x="5508" y="887"/>
                    <a:pt x="4377" y="1903"/>
                    <a:pt x="3161" y="2660"/>
                  </a:cubicBezTo>
                  <a:cubicBezTo>
                    <a:pt x="1592" y="3637"/>
                    <a:pt x="1" y="4269"/>
                    <a:pt x="79" y="4523"/>
                  </a:cubicBezTo>
                  <a:cubicBezTo>
                    <a:pt x="252" y="5092"/>
                    <a:pt x="824" y="6411"/>
                    <a:pt x="1215" y="6411"/>
                  </a:cubicBezTo>
                  <a:cubicBezTo>
                    <a:pt x="1226" y="6411"/>
                    <a:pt x="1238" y="6410"/>
                    <a:pt x="1249" y="6407"/>
                  </a:cubicBezTo>
                  <a:cubicBezTo>
                    <a:pt x="2991" y="6036"/>
                    <a:pt x="6469" y="3496"/>
                    <a:pt x="6975" y="2522"/>
                  </a:cubicBezTo>
                  <a:cubicBezTo>
                    <a:pt x="7153" y="2182"/>
                    <a:pt x="6492" y="54"/>
                    <a:pt x="628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40;p72">
              <a:extLst>
                <a:ext uri="{FF2B5EF4-FFF2-40B4-BE49-F238E27FC236}">
                  <a16:creationId xmlns:a16="http://schemas.microsoft.com/office/drawing/2014/main" id="{BBBE5843-836C-7A77-C25E-D736BC51FFCB}"/>
                </a:ext>
              </a:extLst>
            </p:cNvPr>
            <p:cNvSpPr/>
            <p:nvPr/>
          </p:nvSpPr>
          <p:spPr>
            <a:xfrm>
              <a:off x="4126975" y="3957100"/>
              <a:ext cx="171225" cy="155250"/>
            </a:xfrm>
            <a:custGeom>
              <a:avLst/>
              <a:gdLst/>
              <a:ahLst/>
              <a:cxnLst/>
              <a:rect l="l" t="t" r="r" b="b"/>
              <a:pathLst>
                <a:path w="6849" h="6210" extrusionOk="0">
                  <a:moveTo>
                    <a:pt x="6151" y="0"/>
                  </a:moveTo>
                  <a:cubicBezTo>
                    <a:pt x="5377" y="860"/>
                    <a:pt x="4297" y="1822"/>
                    <a:pt x="3131" y="2548"/>
                  </a:cubicBezTo>
                  <a:cubicBezTo>
                    <a:pt x="2242" y="3102"/>
                    <a:pt x="1334" y="3520"/>
                    <a:pt x="736" y="3826"/>
                  </a:cubicBezTo>
                  <a:cubicBezTo>
                    <a:pt x="278" y="4059"/>
                    <a:pt x="0" y="4206"/>
                    <a:pt x="49" y="4411"/>
                  </a:cubicBezTo>
                  <a:cubicBezTo>
                    <a:pt x="167" y="4905"/>
                    <a:pt x="633" y="5917"/>
                    <a:pt x="1001" y="6210"/>
                  </a:cubicBezTo>
                  <a:cubicBezTo>
                    <a:pt x="2752" y="5819"/>
                    <a:pt x="6199" y="3300"/>
                    <a:pt x="6701" y="2331"/>
                  </a:cubicBezTo>
                  <a:cubicBezTo>
                    <a:pt x="6849" y="2049"/>
                    <a:pt x="6418" y="537"/>
                    <a:pt x="6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41;p72">
              <a:extLst>
                <a:ext uri="{FF2B5EF4-FFF2-40B4-BE49-F238E27FC236}">
                  <a16:creationId xmlns:a16="http://schemas.microsoft.com/office/drawing/2014/main" id="{D12C1696-D60F-EE73-66A8-8917847ADF5B}"/>
                </a:ext>
              </a:extLst>
            </p:cNvPr>
            <p:cNvSpPr/>
            <p:nvPr/>
          </p:nvSpPr>
          <p:spPr>
            <a:xfrm>
              <a:off x="3841650" y="3874625"/>
              <a:ext cx="224925" cy="153525"/>
            </a:xfrm>
            <a:custGeom>
              <a:avLst/>
              <a:gdLst/>
              <a:ahLst/>
              <a:cxnLst/>
              <a:rect l="l" t="t" r="r" b="b"/>
              <a:pathLst>
                <a:path w="8997" h="614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93" y="524"/>
                    <a:pt x="917" y="1248"/>
                  </a:cubicBezTo>
                  <a:cubicBezTo>
                    <a:pt x="1538" y="1975"/>
                    <a:pt x="2493" y="2884"/>
                    <a:pt x="3640" y="3687"/>
                  </a:cubicBezTo>
                  <a:cubicBezTo>
                    <a:pt x="4772" y="4494"/>
                    <a:pt x="6085" y="5171"/>
                    <a:pt x="7149" y="5581"/>
                  </a:cubicBezTo>
                  <a:cubicBezTo>
                    <a:pt x="8210" y="5996"/>
                    <a:pt x="8997" y="6140"/>
                    <a:pt x="8997" y="6140"/>
                  </a:cubicBezTo>
                  <a:cubicBezTo>
                    <a:pt x="8997" y="6140"/>
                    <a:pt x="8287" y="5873"/>
                    <a:pt x="7327" y="5384"/>
                  </a:cubicBezTo>
                  <a:cubicBezTo>
                    <a:pt x="6363" y="4901"/>
                    <a:pt x="5167" y="4179"/>
                    <a:pt x="4060" y="3397"/>
                  </a:cubicBezTo>
                  <a:cubicBezTo>
                    <a:pt x="1817" y="1846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142;p72">
              <a:extLst>
                <a:ext uri="{FF2B5EF4-FFF2-40B4-BE49-F238E27FC236}">
                  <a16:creationId xmlns:a16="http://schemas.microsoft.com/office/drawing/2014/main" id="{EE37A459-7721-7FB7-FE98-747F15382565}"/>
                </a:ext>
              </a:extLst>
            </p:cNvPr>
            <p:cNvSpPr/>
            <p:nvPr/>
          </p:nvSpPr>
          <p:spPr>
            <a:xfrm>
              <a:off x="4078775" y="3734900"/>
              <a:ext cx="178600" cy="180875"/>
            </a:xfrm>
            <a:custGeom>
              <a:avLst/>
              <a:gdLst/>
              <a:ahLst/>
              <a:cxnLst/>
              <a:rect l="l" t="t" r="r" b="b"/>
              <a:pathLst>
                <a:path w="7144" h="7235" extrusionOk="0">
                  <a:moveTo>
                    <a:pt x="1608" y="842"/>
                  </a:moveTo>
                  <a:cubicBezTo>
                    <a:pt x="692" y="292"/>
                    <a:pt x="1" y="1"/>
                    <a:pt x="1" y="1"/>
                  </a:cubicBezTo>
                  <a:cubicBezTo>
                    <a:pt x="1" y="1"/>
                    <a:pt x="2299" y="1565"/>
                    <a:pt x="4108" y="3371"/>
                  </a:cubicBezTo>
                  <a:cubicBezTo>
                    <a:pt x="5025" y="4266"/>
                    <a:pt x="5842" y="5210"/>
                    <a:pt x="6360" y="5957"/>
                  </a:cubicBezTo>
                  <a:cubicBezTo>
                    <a:pt x="6886" y="6699"/>
                    <a:pt x="7144" y="7234"/>
                    <a:pt x="7144" y="7234"/>
                  </a:cubicBezTo>
                  <a:cubicBezTo>
                    <a:pt x="7144" y="7234"/>
                    <a:pt x="7073" y="6667"/>
                    <a:pt x="6665" y="5867"/>
                  </a:cubicBezTo>
                  <a:cubicBezTo>
                    <a:pt x="6270" y="5065"/>
                    <a:pt x="5536" y="4047"/>
                    <a:pt x="4588" y="3130"/>
                  </a:cubicBezTo>
                  <a:cubicBezTo>
                    <a:pt x="3650" y="2205"/>
                    <a:pt x="2528" y="1393"/>
                    <a:pt x="1608" y="842"/>
                  </a:cubicBezTo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143;p72">
              <a:extLst>
                <a:ext uri="{FF2B5EF4-FFF2-40B4-BE49-F238E27FC236}">
                  <a16:creationId xmlns:a16="http://schemas.microsoft.com/office/drawing/2014/main" id="{148628EC-DBD0-9226-2D96-B86C21EE0EEF}"/>
                </a:ext>
              </a:extLst>
            </p:cNvPr>
            <p:cNvSpPr/>
            <p:nvPr/>
          </p:nvSpPr>
          <p:spPr>
            <a:xfrm>
              <a:off x="3416650" y="3377900"/>
              <a:ext cx="284625" cy="161525"/>
            </a:xfrm>
            <a:custGeom>
              <a:avLst/>
              <a:gdLst/>
              <a:ahLst/>
              <a:cxnLst/>
              <a:rect l="l" t="t" r="r" b="b"/>
              <a:pathLst>
                <a:path w="11385" h="6461" extrusionOk="0">
                  <a:moveTo>
                    <a:pt x="7682" y="1"/>
                  </a:moveTo>
                  <a:cubicBezTo>
                    <a:pt x="7427" y="1"/>
                    <a:pt x="7171" y="57"/>
                    <a:pt x="6977" y="170"/>
                  </a:cubicBezTo>
                  <a:lnTo>
                    <a:pt x="392" y="3972"/>
                  </a:lnTo>
                  <a:cubicBezTo>
                    <a:pt x="1" y="4197"/>
                    <a:pt x="1" y="4562"/>
                    <a:pt x="392" y="4786"/>
                  </a:cubicBezTo>
                  <a:lnTo>
                    <a:pt x="2997" y="6292"/>
                  </a:lnTo>
                  <a:cubicBezTo>
                    <a:pt x="3192" y="6404"/>
                    <a:pt x="3448" y="6461"/>
                    <a:pt x="3703" y="6461"/>
                  </a:cubicBezTo>
                  <a:cubicBezTo>
                    <a:pt x="3959" y="6461"/>
                    <a:pt x="4214" y="6404"/>
                    <a:pt x="4409" y="6292"/>
                  </a:cubicBezTo>
                  <a:lnTo>
                    <a:pt x="10994" y="2489"/>
                  </a:lnTo>
                  <a:cubicBezTo>
                    <a:pt x="11384" y="2264"/>
                    <a:pt x="11384" y="1899"/>
                    <a:pt x="10994" y="1674"/>
                  </a:cubicBezTo>
                  <a:lnTo>
                    <a:pt x="8389" y="170"/>
                  </a:lnTo>
                  <a:cubicBezTo>
                    <a:pt x="8193" y="57"/>
                    <a:pt x="7938" y="1"/>
                    <a:pt x="768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144;p72">
              <a:extLst>
                <a:ext uri="{FF2B5EF4-FFF2-40B4-BE49-F238E27FC236}">
                  <a16:creationId xmlns:a16="http://schemas.microsoft.com/office/drawing/2014/main" id="{A9192512-EC17-050F-C6D1-C4ABA1A5DFBF}"/>
                </a:ext>
              </a:extLst>
            </p:cNvPr>
            <p:cNvSpPr/>
            <p:nvPr/>
          </p:nvSpPr>
          <p:spPr>
            <a:xfrm>
              <a:off x="3425625" y="3387325"/>
              <a:ext cx="266725" cy="151325"/>
            </a:xfrm>
            <a:custGeom>
              <a:avLst/>
              <a:gdLst/>
              <a:ahLst/>
              <a:cxnLst/>
              <a:rect l="l" t="t" r="r" b="b"/>
              <a:pathLst>
                <a:path w="10669" h="6053" extrusionOk="0">
                  <a:moveTo>
                    <a:pt x="7318" y="1"/>
                  </a:moveTo>
                  <a:cubicBezTo>
                    <a:pt x="7076" y="1"/>
                    <a:pt x="6835" y="53"/>
                    <a:pt x="6651" y="159"/>
                  </a:cubicBezTo>
                  <a:lnTo>
                    <a:pt x="369" y="3787"/>
                  </a:lnTo>
                  <a:cubicBezTo>
                    <a:pt x="1" y="4000"/>
                    <a:pt x="1" y="4343"/>
                    <a:pt x="369" y="4556"/>
                  </a:cubicBezTo>
                  <a:lnTo>
                    <a:pt x="2687" y="5893"/>
                  </a:lnTo>
                  <a:cubicBezTo>
                    <a:pt x="2870" y="6000"/>
                    <a:pt x="3111" y="6053"/>
                    <a:pt x="3352" y="6053"/>
                  </a:cubicBezTo>
                  <a:cubicBezTo>
                    <a:pt x="3592" y="6053"/>
                    <a:pt x="3834" y="6000"/>
                    <a:pt x="4017" y="5893"/>
                  </a:cubicBezTo>
                  <a:lnTo>
                    <a:pt x="10300" y="2266"/>
                  </a:lnTo>
                  <a:cubicBezTo>
                    <a:pt x="10668" y="2054"/>
                    <a:pt x="10668" y="1709"/>
                    <a:pt x="10300" y="1498"/>
                  </a:cubicBezTo>
                  <a:lnTo>
                    <a:pt x="7984" y="159"/>
                  </a:lnTo>
                  <a:cubicBezTo>
                    <a:pt x="7800" y="53"/>
                    <a:pt x="7559" y="1"/>
                    <a:pt x="7318" y="1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145;p72">
              <a:extLst>
                <a:ext uri="{FF2B5EF4-FFF2-40B4-BE49-F238E27FC236}">
                  <a16:creationId xmlns:a16="http://schemas.microsoft.com/office/drawing/2014/main" id="{24CDED92-552C-DDD3-992F-0B9D4FAE2955}"/>
                </a:ext>
              </a:extLst>
            </p:cNvPr>
            <p:cNvSpPr/>
            <p:nvPr/>
          </p:nvSpPr>
          <p:spPr>
            <a:xfrm>
              <a:off x="3144500" y="3465425"/>
              <a:ext cx="520700" cy="374150"/>
            </a:xfrm>
            <a:custGeom>
              <a:avLst/>
              <a:gdLst/>
              <a:ahLst/>
              <a:cxnLst/>
              <a:rect l="l" t="t" r="r" b="b"/>
              <a:pathLst>
                <a:path w="20828" h="14966" extrusionOk="0">
                  <a:moveTo>
                    <a:pt x="1927" y="0"/>
                  </a:moveTo>
                  <a:cubicBezTo>
                    <a:pt x="1679" y="2"/>
                    <a:pt x="705" y="1192"/>
                    <a:pt x="29" y="3385"/>
                  </a:cubicBezTo>
                  <a:cubicBezTo>
                    <a:pt x="0" y="3481"/>
                    <a:pt x="38" y="3585"/>
                    <a:pt x="126" y="3638"/>
                  </a:cubicBezTo>
                  <a:cubicBezTo>
                    <a:pt x="503" y="3870"/>
                    <a:pt x="1240" y="4292"/>
                    <a:pt x="2217" y="4837"/>
                  </a:cubicBezTo>
                  <a:cubicBezTo>
                    <a:pt x="2478" y="3323"/>
                    <a:pt x="2902" y="1466"/>
                    <a:pt x="3289" y="499"/>
                  </a:cubicBezTo>
                  <a:cubicBezTo>
                    <a:pt x="2715" y="259"/>
                    <a:pt x="2240" y="80"/>
                    <a:pt x="1927" y="0"/>
                  </a:cubicBezTo>
                  <a:close/>
                  <a:moveTo>
                    <a:pt x="3638" y="647"/>
                  </a:moveTo>
                  <a:cubicBezTo>
                    <a:pt x="3243" y="1679"/>
                    <a:pt x="2849" y="3560"/>
                    <a:pt x="2600" y="5050"/>
                  </a:cubicBezTo>
                  <a:cubicBezTo>
                    <a:pt x="4946" y="6355"/>
                    <a:pt x="8449" y="8264"/>
                    <a:pt x="11768" y="10064"/>
                  </a:cubicBezTo>
                  <a:cubicBezTo>
                    <a:pt x="12012" y="7424"/>
                    <a:pt x="12285" y="5625"/>
                    <a:pt x="12386" y="5001"/>
                  </a:cubicBezTo>
                  <a:cubicBezTo>
                    <a:pt x="9688" y="3540"/>
                    <a:pt x="5961" y="1650"/>
                    <a:pt x="3638" y="647"/>
                  </a:cubicBezTo>
                  <a:close/>
                  <a:moveTo>
                    <a:pt x="12737" y="5193"/>
                  </a:moveTo>
                  <a:cubicBezTo>
                    <a:pt x="12625" y="5901"/>
                    <a:pt x="12365" y="7703"/>
                    <a:pt x="12133" y="10262"/>
                  </a:cubicBezTo>
                  <a:cubicBezTo>
                    <a:pt x="14373" y="11476"/>
                    <a:pt x="16506" y="12627"/>
                    <a:pt x="18106" y="13493"/>
                  </a:cubicBezTo>
                  <a:cubicBezTo>
                    <a:pt x="19331" y="14156"/>
                    <a:pt x="20293" y="14674"/>
                    <a:pt x="20828" y="14965"/>
                  </a:cubicBezTo>
                  <a:cubicBezTo>
                    <a:pt x="19974" y="13570"/>
                    <a:pt x="17322" y="9539"/>
                    <a:pt x="16181" y="7810"/>
                  </a:cubicBezTo>
                  <a:cubicBezTo>
                    <a:pt x="15724" y="7119"/>
                    <a:pt x="15109" y="6536"/>
                    <a:pt x="14402" y="6125"/>
                  </a:cubicBezTo>
                  <a:cubicBezTo>
                    <a:pt x="13941" y="5858"/>
                    <a:pt x="13369" y="5538"/>
                    <a:pt x="12737" y="5193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146;p72">
              <a:extLst>
                <a:ext uri="{FF2B5EF4-FFF2-40B4-BE49-F238E27FC236}">
                  <a16:creationId xmlns:a16="http://schemas.microsoft.com/office/drawing/2014/main" id="{BF3F6B3A-F401-54F9-017A-FE7922ED6394}"/>
                </a:ext>
              </a:extLst>
            </p:cNvPr>
            <p:cNvSpPr/>
            <p:nvPr/>
          </p:nvSpPr>
          <p:spPr>
            <a:xfrm>
              <a:off x="3459200" y="3764200"/>
              <a:ext cx="48450" cy="38450"/>
            </a:xfrm>
            <a:custGeom>
              <a:avLst/>
              <a:gdLst/>
              <a:ahLst/>
              <a:cxnLst/>
              <a:rect l="l" t="t" r="r" b="b"/>
              <a:pathLst>
                <a:path w="1938" h="1538" extrusionOk="0">
                  <a:moveTo>
                    <a:pt x="83" y="1"/>
                  </a:moveTo>
                  <a:cubicBezTo>
                    <a:pt x="34" y="1"/>
                    <a:pt x="1" y="35"/>
                    <a:pt x="1" y="95"/>
                  </a:cubicBezTo>
                  <a:lnTo>
                    <a:pt x="1" y="324"/>
                  </a:lnTo>
                  <a:cubicBezTo>
                    <a:pt x="1" y="414"/>
                    <a:pt x="74" y="531"/>
                    <a:pt x="165" y="584"/>
                  </a:cubicBezTo>
                  <a:lnTo>
                    <a:pt x="1773" y="1512"/>
                  </a:lnTo>
                  <a:cubicBezTo>
                    <a:pt x="1803" y="1529"/>
                    <a:pt x="1831" y="1537"/>
                    <a:pt x="1855" y="1537"/>
                  </a:cubicBezTo>
                  <a:cubicBezTo>
                    <a:pt x="1904" y="1537"/>
                    <a:pt x="1937" y="1503"/>
                    <a:pt x="1937" y="1443"/>
                  </a:cubicBezTo>
                  <a:lnTo>
                    <a:pt x="1937" y="1214"/>
                  </a:lnTo>
                  <a:cubicBezTo>
                    <a:pt x="1937" y="1124"/>
                    <a:pt x="1863" y="1007"/>
                    <a:pt x="1773" y="955"/>
                  </a:cubicBezTo>
                  <a:lnTo>
                    <a:pt x="165" y="26"/>
                  </a:lnTo>
                  <a:cubicBezTo>
                    <a:pt x="135" y="9"/>
                    <a:pt x="107" y="1"/>
                    <a:pt x="83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147;p72">
              <a:extLst>
                <a:ext uri="{FF2B5EF4-FFF2-40B4-BE49-F238E27FC236}">
                  <a16:creationId xmlns:a16="http://schemas.microsoft.com/office/drawing/2014/main" id="{C7B41258-3FAE-F75F-E5A7-A009C55EDC1E}"/>
                </a:ext>
              </a:extLst>
            </p:cNvPr>
            <p:cNvSpPr/>
            <p:nvPr/>
          </p:nvSpPr>
          <p:spPr>
            <a:xfrm>
              <a:off x="3218800" y="3625425"/>
              <a:ext cx="48475" cy="38450"/>
            </a:xfrm>
            <a:custGeom>
              <a:avLst/>
              <a:gdLst/>
              <a:ahLst/>
              <a:cxnLst/>
              <a:rect l="l" t="t" r="r" b="b"/>
              <a:pathLst>
                <a:path w="1939" h="1538" extrusionOk="0">
                  <a:moveTo>
                    <a:pt x="83" y="0"/>
                  </a:moveTo>
                  <a:cubicBezTo>
                    <a:pt x="34" y="0"/>
                    <a:pt x="1" y="34"/>
                    <a:pt x="1" y="95"/>
                  </a:cubicBezTo>
                  <a:lnTo>
                    <a:pt x="1" y="323"/>
                  </a:lnTo>
                  <a:cubicBezTo>
                    <a:pt x="1" y="414"/>
                    <a:pt x="74" y="530"/>
                    <a:pt x="165" y="584"/>
                  </a:cubicBezTo>
                  <a:lnTo>
                    <a:pt x="1773" y="1511"/>
                  </a:lnTo>
                  <a:cubicBezTo>
                    <a:pt x="1803" y="1529"/>
                    <a:pt x="1832" y="1537"/>
                    <a:pt x="1856" y="1537"/>
                  </a:cubicBezTo>
                  <a:cubicBezTo>
                    <a:pt x="1906" y="1537"/>
                    <a:pt x="1939" y="1503"/>
                    <a:pt x="1939" y="1442"/>
                  </a:cubicBezTo>
                  <a:lnTo>
                    <a:pt x="1939" y="1214"/>
                  </a:lnTo>
                  <a:cubicBezTo>
                    <a:pt x="1939" y="1123"/>
                    <a:pt x="1865" y="1007"/>
                    <a:pt x="1773" y="955"/>
                  </a:cubicBezTo>
                  <a:lnTo>
                    <a:pt x="165" y="26"/>
                  </a:lnTo>
                  <a:cubicBezTo>
                    <a:pt x="135" y="8"/>
                    <a:pt x="107" y="0"/>
                    <a:pt x="83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48;p72">
              <a:extLst>
                <a:ext uri="{FF2B5EF4-FFF2-40B4-BE49-F238E27FC236}">
                  <a16:creationId xmlns:a16="http://schemas.microsoft.com/office/drawing/2014/main" id="{3CC84058-0F13-DAEE-304E-562E718362A7}"/>
                </a:ext>
              </a:extLst>
            </p:cNvPr>
            <p:cNvSpPr/>
            <p:nvPr/>
          </p:nvSpPr>
          <p:spPr>
            <a:xfrm>
              <a:off x="3553875" y="3788425"/>
              <a:ext cx="88875" cy="58900"/>
            </a:xfrm>
            <a:custGeom>
              <a:avLst/>
              <a:gdLst/>
              <a:ahLst/>
              <a:cxnLst/>
              <a:rect l="l" t="t" r="r" b="b"/>
              <a:pathLst>
                <a:path w="3555" h="2356" extrusionOk="0">
                  <a:moveTo>
                    <a:pt x="2807" y="0"/>
                  </a:moveTo>
                  <a:cubicBezTo>
                    <a:pt x="2382" y="0"/>
                    <a:pt x="403" y="650"/>
                    <a:pt x="260" y="817"/>
                  </a:cubicBezTo>
                  <a:cubicBezTo>
                    <a:pt x="1" y="1119"/>
                    <a:pt x="246" y="2051"/>
                    <a:pt x="669" y="2245"/>
                  </a:cubicBezTo>
                  <a:cubicBezTo>
                    <a:pt x="750" y="2283"/>
                    <a:pt x="841" y="2292"/>
                    <a:pt x="930" y="2303"/>
                  </a:cubicBezTo>
                  <a:cubicBezTo>
                    <a:pt x="1210" y="2333"/>
                    <a:pt x="1524" y="2355"/>
                    <a:pt x="1834" y="2355"/>
                  </a:cubicBezTo>
                  <a:cubicBezTo>
                    <a:pt x="2493" y="2355"/>
                    <a:pt x="3139" y="2256"/>
                    <a:pt x="3427" y="1926"/>
                  </a:cubicBezTo>
                  <a:cubicBezTo>
                    <a:pt x="3554" y="1780"/>
                    <a:pt x="3541" y="1686"/>
                    <a:pt x="3484" y="1510"/>
                  </a:cubicBezTo>
                  <a:cubicBezTo>
                    <a:pt x="3400" y="1246"/>
                    <a:pt x="3102" y="132"/>
                    <a:pt x="2874" y="11"/>
                  </a:cubicBezTo>
                  <a:cubicBezTo>
                    <a:pt x="2860" y="4"/>
                    <a:pt x="2838" y="0"/>
                    <a:pt x="2807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149;p72">
              <a:extLst>
                <a:ext uri="{FF2B5EF4-FFF2-40B4-BE49-F238E27FC236}">
                  <a16:creationId xmlns:a16="http://schemas.microsoft.com/office/drawing/2014/main" id="{E476159B-D80C-076D-E25A-07395604DF1C}"/>
                </a:ext>
              </a:extLst>
            </p:cNvPr>
            <p:cNvSpPr/>
            <p:nvPr/>
          </p:nvSpPr>
          <p:spPr>
            <a:xfrm>
              <a:off x="3557950" y="3788425"/>
              <a:ext cx="76950" cy="28100"/>
            </a:xfrm>
            <a:custGeom>
              <a:avLst/>
              <a:gdLst/>
              <a:ahLst/>
              <a:cxnLst/>
              <a:rect l="l" t="t" r="r" b="b"/>
              <a:pathLst>
                <a:path w="3078" h="1124" extrusionOk="0">
                  <a:moveTo>
                    <a:pt x="2644" y="0"/>
                  </a:moveTo>
                  <a:cubicBezTo>
                    <a:pt x="2219" y="0"/>
                    <a:pt x="240" y="650"/>
                    <a:pt x="97" y="817"/>
                  </a:cubicBezTo>
                  <a:cubicBezTo>
                    <a:pt x="45" y="877"/>
                    <a:pt x="14" y="964"/>
                    <a:pt x="0" y="1062"/>
                  </a:cubicBezTo>
                  <a:cubicBezTo>
                    <a:pt x="287" y="1104"/>
                    <a:pt x="585" y="1123"/>
                    <a:pt x="879" y="1123"/>
                  </a:cubicBezTo>
                  <a:cubicBezTo>
                    <a:pt x="1771" y="1123"/>
                    <a:pt x="2632" y="951"/>
                    <a:pt x="3077" y="730"/>
                  </a:cubicBezTo>
                  <a:cubicBezTo>
                    <a:pt x="2962" y="394"/>
                    <a:pt x="2827" y="72"/>
                    <a:pt x="2711" y="11"/>
                  </a:cubicBezTo>
                  <a:cubicBezTo>
                    <a:pt x="2697" y="4"/>
                    <a:pt x="2675" y="0"/>
                    <a:pt x="2644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150;p72">
              <a:extLst>
                <a:ext uri="{FF2B5EF4-FFF2-40B4-BE49-F238E27FC236}">
                  <a16:creationId xmlns:a16="http://schemas.microsoft.com/office/drawing/2014/main" id="{B9861096-306B-98A2-6CE7-0CDB09AFCE83}"/>
                </a:ext>
              </a:extLst>
            </p:cNvPr>
            <p:cNvSpPr/>
            <p:nvPr/>
          </p:nvSpPr>
          <p:spPr>
            <a:xfrm>
              <a:off x="3613350" y="3822200"/>
              <a:ext cx="62925" cy="28525"/>
            </a:xfrm>
            <a:custGeom>
              <a:avLst/>
              <a:gdLst/>
              <a:ahLst/>
              <a:cxnLst/>
              <a:rect l="l" t="t" r="r" b="b"/>
              <a:pathLst>
                <a:path w="2517" h="1141" extrusionOk="0">
                  <a:moveTo>
                    <a:pt x="1009" y="1"/>
                  </a:moveTo>
                  <a:cubicBezTo>
                    <a:pt x="568" y="1"/>
                    <a:pt x="0" y="744"/>
                    <a:pt x="177" y="955"/>
                  </a:cubicBezTo>
                  <a:cubicBezTo>
                    <a:pt x="226" y="1013"/>
                    <a:pt x="2149" y="1136"/>
                    <a:pt x="2210" y="1140"/>
                  </a:cubicBezTo>
                  <a:cubicBezTo>
                    <a:pt x="2214" y="1141"/>
                    <a:pt x="2218" y="1141"/>
                    <a:pt x="2222" y="1141"/>
                  </a:cubicBezTo>
                  <a:cubicBezTo>
                    <a:pt x="2516" y="1141"/>
                    <a:pt x="2430" y="260"/>
                    <a:pt x="2022" y="211"/>
                  </a:cubicBezTo>
                  <a:cubicBezTo>
                    <a:pt x="1943" y="202"/>
                    <a:pt x="1191" y="23"/>
                    <a:pt x="1059" y="4"/>
                  </a:cubicBezTo>
                  <a:cubicBezTo>
                    <a:pt x="1042" y="2"/>
                    <a:pt x="1026" y="1"/>
                    <a:pt x="1009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151;p72">
              <a:extLst>
                <a:ext uri="{FF2B5EF4-FFF2-40B4-BE49-F238E27FC236}">
                  <a16:creationId xmlns:a16="http://schemas.microsoft.com/office/drawing/2014/main" id="{135C42C2-3936-3705-97A3-0A80687F51E9}"/>
                </a:ext>
              </a:extLst>
            </p:cNvPr>
            <p:cNvSpPr/>
            <p:nvPr/>
          </p:nvSpPr>
          <p:spPr>
            <a:xfrm>
              <a:off x="3059775" y="3692300"/>
              <a:ext cx="21700" cy="18500"/>
            </a:xfrm>
            <a:custGeom>
              <a:avLst/>
              <a:gdLst/>
              <a:ahLst/>
              <a:cxnLst/>
              <a:rect l="l" t="t" r="r" b="b"/>
              <a:pathLst>
                <a:path w="868" h="740" extrusionOk="0">
                  <a:moveTo>
                    <a:pt x="76" y="0"/>
                  </a:moveTo>
                  <a:cubicBezTo>
                    <a:pt x="31" y="0"/>
                    <a:pt x="1" y="32"/>
                    <a:pt x="1" y="87"/>
                  </a:cubicBezTo>
                  <a:lnTo>
                    <a:pt x="1" y="152"/>
                  </a:lnTo>
                  <a:cubicBezTo>
                    <a:pt x="1" y="234"/>
                    <a:pt x="67" y="340"/>
                    <a:pt x="150" y="388"/>
                  </a:cubicBezTo>
                  <a:lnTo>
                    <a:pt x="717" y="716"/>
                  </a:lnTo>
                  <a:cubicBezTo>
                    <a:pt x="744" y="732"/>
                    <a:pt x="770" y="739"/>
                    <a:pt x="792" y="739"/>
                  </a:cubicBezTo>
                  <a:cubicBezTo>
                    <a:pt x="837" y="739"/>
                    <a:pt x="867" y="708"/>
                    <a:pt x="867" y="653"/>
                  </a:cubicBezTo>
                  <a:lnTo>
                    <a:pt x="867" y="587"/>
                  </a:lnTo>
                  <a:cubicBezTo>
                    <a:pt x="867" y="504"/>
                    <a:pt x="800" y="399"/>
                    <a:pt x="717" y="351"/>
                  </a:cubicBezTo>
                  <a:lnTo>
                    <a:pt x="150" y="23"/>
                  </a:lnTo>
                  <a:cubicBezTo>
                    <a:pt x="123" y="7"/>
                    <a:pt x="97" y="0"/>
                    <a:pt x="76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152;p72">
              <a:extLst>
                <a:ext uri="{FF2B5EF4-FFF2-40B4-BE49-F238E27FC236}">
                  <a16:creationId xmlns:a16="http://schemas.microsoft.com/office/drawing/2014/main" id="{3B321618-04A6-A379-D621-807D6CCAFFB2}"/>
                </a:ext>
              </a:extLst>
            </p:cNvPr>
            <p:cNvSpPr/>
            <p:nvPr/>
          </p:nvSpPr>
          <p:spPr>
            <a:xfrm>
              <a:off x="3675600" y="4047850"/>
              <a:ext cx="21725" cy="18500"/>
            </a:xfrm>
            <a:custGeom>
              <a:avLst/>
              <a:gdLst/>
              <a:ahLst/>
              <a:cxnLst/>
              <a:rect l="l" t="t" r="r" b="b"/>
              <a:pathLst>
                <a:path w="869" h="740" extrusionOk="0">
                  <a:moveTo>
                    <a:pt x="76" y="1"/>
                  </a:moveTo>
                  <a:cubicBezTo>
                    <a:pt x="31" y="1"/>
                    <a:pt x="1" y="31"/>
                    <a:pt x="1" y="87"/>
                  </a:cubicBezTo>
                  <a:lnTo>
                    <a:pt x="1" y="153"/>
                  </a:lnTo>
                  <a:cubicBezTo>
                    <a:pt x="1" y="235"/>
                    <a:pt x="68" y="341"/>
                    <a:pt x="151" y="389"/>
                  </a:cubicBezTo>
                  <a:lnTo>
                    <a:pt x="718" y="717"/>
                  </a:lnTo>
                  <a:cubicBezTo>
                    <a:pt x="745" y="732"/>
                    <a:pt x="771" y="740"/>
                    <a:pt x="793" y="740"/>
                  </a:cubicBezTo>
                  <a:cubicBezTo>
                    <a:pt x="838" y="740"/>
                    <a:pt x="869" y="708"/>
                    <a:pt x="869" y="652"/>
                  </a:cubicBezTo>
                  <a:lnTo>
                    <a:pt x="869" y="588"/>
                  </a:lnTo>
                  <a:cubicBezTo>
                    <a:pt x="869" y="505"/>
                    <a:pt x="801" y="399"/>
                    <a:pt x="718" y="350"/>
                  </a:cubicBezTo>
                  <a:lnTo>
                    <a:pt x="151" y="24"/>
                  </a:lnTo>
                  <a:cubicBezTo>
                    <a:pt x="124" y="8"/>
                    <a:pt x="98" y="1"/>
                    <a:pt x="76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153;p72">
              <a:extLst>
                <a:ext uri="{FF2B5EF4-FFF2-40B4-BE49-F238E27FC236}">
                  <a16:creationId xmlns:a16="http://schemas.microsoft.com/office/drawing/2014/main" id="{F21A1772-D401-E485-F822-C38323B829CD}"/>
                </a:ext>
              </a:extLst>
            </p:cNvPr>
            <p:cNvSpPr/>
            <p:nvPr/>
          </p:nvSpPr>
          <p:spPr>
            <a:xfrm>
              <a:off x="3033675" y="3551900"/>
              <a:ext cx="25675" cy="80025"/>
            </a:xfrm>
            <a:custGeom>
              <a:avLst/>
              <a:gdLst/>
              <a:ahLst/>
              <a:cxnLst/>
              <a:rect l="l" t="t" r="r" b="b"/>
              <a:pathLst>
                <a:path w="1027" h="3201" extrusionOk="0">
                  <a:moveTo>
                    <a:pt x="402" y="0"/>
                  </a:moveTo>
                  <a:cubicBezTo>
                    <a:pt x="402" y="0"/>
                    <a:pt x="1" y="1366"/>
                    <a:pt x="383" y="3197"/>
                  </a:cubicBezTo>
                  <a:cubicBezTo>
                    <a:pt x="393" y="3199"/>
                    <a:pt x="404" y="3200"/>
                    <a:pt x="415" y="3200"/>
                  </a:cubicBezTo>
                  <a:cubicBezTo>
                    <a:pt x="821" y="3200"/>
                    <a:pt x="972" y="1429"/>
                    <a:pt x="1016" y="714"/>
                  </a:cubicBezTo>
                  <a:cubicBezTo>
                    <a:pt x="1026" y="534"/>
                    <a:pt x="941" y="362"/>
                    <a:pt x="790" y="261"/>
                  </a:cubicBezTo>
                  <a:lnTo>
                    <a:pt x="402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154;p72">
              <a:extLst>
                <a:ext uri="{FF2B5EF4-FFF2-40B4-BE49-F238E27FC236}">
                  <a16:creationId xmlns:a16="http://schemas.microsoft.com/office/drawing/2014/main" id="{3DDA30EE-E83F-1AF1-C55F-11068541E90F}"/>
                </a:ext>
              </a:extLst>
            </p:cNvPr>
            <p:cNvSpPr/>
            <p:nvPr/>
          </p:nvSpPr>
          <p:spPr>
            <a:xfrm>
              <a:off x="4198975" y="4089525"/>
              <a:ext cx="83700" cy="86175"/>
            </a:xfrm>
            <a:custGeom>
              <a:avLst/>
              <a:gdLst/>
              <a:ahLst/>
              <a:cxnLst/>
              <a:rect l="l" t="t" r="r" b="b"/>
              <a:pathLst>
                <a:path w="3348" h="3447" extrusionOk="0">
                  <a:moveTo>
                    <a:pt x="3348" y="0"/>
                  </a:moveTo>
                  <a:lnTo>
                    <a:pt x="1" y="2245"/>
                  </a:lnTo>
                  <a:lnTo>
                    <a:pt x="1" y="3447"/>
                  </a:lnTo>
                  <a:lnTo>
                    <a:pt x="3348" y="1204"/>
                  </a:lnTo>
                  <a:lnTo>
                    <a:pt x="33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155;p72">
            <a:extLst>
              <a:ext uri="{FF2B5EF4-FFF2-40B4-BE49-F238E27FC236}">
                <a16:creationId xmlns:a16="http://schemas.microsoft.com/office/drawing/2014/main" id="{E85FD722-504E-3FE7-1BF2-4A7C2ACC6FB0}"/>
              </a:ext>
            </a:extLst>
          </p:cNvPr>
          <p:cNvGrpSpPr/>
          <p:nvPr/>
        </p:nvGrpSpPr>
        <p:grpSpPr>
          <a:xfrm>
            <a:off x="653400" y="3548788"/>
            <a:ext cx="1510850" cy="1047500"/>
            <a:chOff x="909550" y="3044725"/>
            <a:chExt cx="1510850" cy="1047500"/>
          </a:xfrm>
        </p:grpSpPr>
        <p:sp>
          <p:nvSpPr>
            <p:cNvPr id="49" name="Google Shape;4156;p72">
              <a:extLst>
                <a:ext uri="{FF2B5EF4-FFF2-40B4-BE49-F238E27FC236}">
                  <a16:creationId xmlns:a16="http://schemas.microsoft.com/office/drawing/2014/main" id="{A4714984-20E1-FD0D-D64A-F393C6DECD57}"/>
                </a:ext>
              </a:extLst>
            </p:cNvPr>
            <p:cNvSpPr/>
            <p:nvPr/>
          </p:nvSpPr>
          <p:spPr>
            <a:xfrm>
              <a:off x="2073400" y="3336600"/>
              <a:ext cx="34775" cy="65000"/>
            </a:xfrm>
            <a:custGeom>
              <a:avLst/>
              <a:gdLst/>
              <a:ahLst/>
              <a:cxnLst/>
              <a:rect l="l" t="t" r="r" b="b"/>
              <a:pathLst>
                <a:path w="1391" h="2600" extrusionOk="0">
                  <a:moveTo>
                    <a:pt x="830" y="0"/>
                  </a:moveTo>
                  <a:cubicBezTo>
                    <a:pt x="664" y="0"/>
                    <a:pt x="551" y="121"/>
                    <a:pt x="491" y="287"/>
                  </a:cubicBezTo>
                  <a:cubicBezTo>
                    <a:pt x="352" y="678"/>
                    <a:pt x="0" y="2046"/>
                    <a:pt x="243" y="2383"/>
                  </a:cubicBezTo>
                  <a:cubicBezTo>
                    <a:pt x="317" y="2486"/>
                    <a:pt x="566" y="2599"/>
                    <a:pt x="777" y="2599"/>
                  </a:cubicBezTo>
                  <a:cubicBezTo>
                    <a:pt x="823" y="2599"/>
                    <a:pt x="867" y="2594"/>
                    <a:pt x="907" y="2582"/>
                  </a:cubicBezTo>
                  <a:cubicBezTo>
                    <a:pt x="1037" y="2544"/>
                    <a:pt x="1094" y="2299"/>
                    <a:pt x="1126" y="2191"/>
                  </a:cubicBezTo>
                  <a:cubicBezTo>
                    <a:pt x="1250" y="1782"/>
                    <a:pt x="1308" y="1348"/>
                    <a:pt x="1343" y="923"/>
                  </a:cubicBezTo>
                  <a:cubicBezTo>
                    <a:pt x="1359" y="738"/>
                    <a:pt x="1391" y="523"/>
                    <a:pt x="1362" y="338"/>
                  </a:cubicBezTo>
                  <a:cubicBezTo>
                    <a:pt x="1334" y="157"/>
                    <a:pt x="1075" y="45"/>
                    <a:pt x="911" y="10"/>
                  </a:cubicBezTo>
                  <a:cubicBezTo>
                    <a:pt x="883" y="3"/>
                    <a:pt x="855" y="0"/>
                    <a:pt x="830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157;p72">
              <a:extLst>
                <a:ext uri="{FF2B5EF4-FFF2-40B4-BE49-F238E27FC236}">
                  <a16:creationId xmlns:a16="http://schemas.microsoft.com/office/drawing/2014/main" id="{99205A96-BF12-F23E-AF67-40CA028201A8}"/>
                </a:ext>
              </a:extLst>
            </p:cNvPr>
            <p:cNvSpPr/>
            <p:nvPr/>
          </p:nvSpPr>
          <p:spPr>
            <a:xfrm>
              <a:off x="1653575" y="3797600"/>
              <a:ext cx="186800" cy="120550"/>
            </a:xfrm>
            <a:custGeom>
              <a:avLst/>
              <a:gdLst/>
              <a:ahLst/>
              <a:cxnLst/>
              <a:rect l="l" t="t" r="r" b="b"/>
              <a:pathLst>
                <a:path w="7472" h="4822" extrusionOk="0">
                  <a:moveTo>
                    <a:pt x="1238" y="1"/>
                  </a:moveTo>
                  <a:lnTo>
                    <a:pt x="1" y="1844"/>
                  </a:lnTo>
                  <a:lnTo>
                    <a:pt x="1638" y="4821"/>
                  </a:lnTo>
                  <a:lnTo>
                    <a:pt x="7472" y="1453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158;p72">
              <a:extLst>
                <a:ext uri="{FF2B5EF4-FFF2-40B4-BE49-F238E27FC236}">
                  <a16:creationId xmlns:a16="http://schemas.microsoft.com/office/drawing/2014/main" id="{E327065B-F89F-52E4-2FD8-E61232D6348E}"/>
                </a:ext>
              </a:extLst>
            </p:cNvPr>
            <p:cNvSpPr/>
            <p:nvPr/>
          </p:nvSpPr>
          <p:spPr>
            <a:xfrm>
              <a:off x="989425" y="3414175"/>
              <a:ext cx="186800" cy="120525"/>
            </a:xfrm>
            <a:custGeom>
              <a:avLst/>
              <a:gdLst/>
              <a:ahLst/>
              <a:cxnLst/>
              <a:rect l="l" t="t" r="r" b="b"/>
              <a:pathLst>
                <a:path w="7472" h="4821" extrusionOk="0">
                  <a:moveTo>
                    <a:pt x="1238" y="1"/>
                  </a:moveTo>
                  <a:lnTo>
                    <a:pt x="1" y="1843"/>
                  </a:lnTo>
                  <a:lnTo>
                    <a:pt x="1638" y="4821"/>
                  </a:lnTo>
                  <a:lnTo>
                    <a:pt x="7472" y="1452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159;p72">
              <a:extLst>
                <a:ext uri="{FF2B5EF4-FFF2-40B4-BE49-F238E27FC236}">
                  <a16:creationId xmlns:a16="http://schemas.microsoft.com/office/drawing/2014/main" id="{977ABF76-AFC7-17F4-9360-8308C3745E02}"/>
                </a:ext>
              </a:extLst>
            </p:cNvPr>
            <p:cNvSpPr/>
            <p:nvPr/>
          </p:nvSpPr>
          <p:spPr>
            <a:xfrm>
              <a:off x="1729975" y="3843525"/>
              <a:ext cx="197675" cy="242750"/>
            </a:xfrm>
            <a:custGeom>
              <a:avLst/>
              <a:gdLst/>
              <a:ahLst/>
              <a:cxnLst/>
              <a:rect l="l" t="t" r="r" b="b"/>
              <a:pathLst>
                <a:path w="7907" h="9710" extrusionOk="0">
                  <a:moveTo>
                    <a:pt x="3019" y="0"/>
                  </a:moveTo>
                  <a:cubicBezTo>
                    <a:pt x="2682" y="0"/>
                    <a:pt x="2377" y="82"/>
                    <a:pt x="2116" y="238"/>
                  </a:cubicBezTo>
                  <a:lnTo>
                    <a:pt x="0" y="1460"/>
                  </a:lnTo>
                  <a:lnTo>
                    <a:pt x="4824" y="9710"/>
                  </a:lnTo>
                  <a:lnTo>
                    <a:pt x="6939" y="8490"/>
                  </a:lnTo>
                  <a:cubicBezTo>
                    <a:pt x="7537" y="8131"/>
                    <a:pt x="7907" y="7380"/>
                    <a:pt x="7907" y="6314"/>
                  </a:cubicBezTo>
                  <a:cubicBezTo>
                    <a:pt x="7907" y="4160"/>
                    <a:pt x="6394" y="1540"/>
                    <a:pt x="4528" y="462"/>
                  </a:cubicBezTo>
                  <a:cubicBezTo>
                    <a:pt x="3985" y="149"/>
                    <a:pt x="3473" y="0"/>
                    <a:pt x="3019" y="0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160;p72">
              <a:extLst>
                <a:ext uri="{FF2B5EF4-FFF2-40B4-BE49-F238E27FC236}">
                  <a16:creationId xmlns:a16="http://schemas.microsoft.com/office/drawing/2014/main" id="{27A142A5-6146-7619-414D-71335EE6EBBF}"/>
                </a:ext>
              </a:extLst>
            </p:cNvPr>
            <p:cNvSpPr/>
            <p:nvPr/>
          </p:nvSpPr>
          <p:spPr>
            <a:xfrm>
              <a:off x="1705800" y="3874075"/>
              <a:ext cx="168975" cy="218150"/>
            </a:xfrm>
            <a:custGeom>
              <a:avLst/>
              <a:gdLst/>
              <a:ahLst/>
              <a:cxnLst/>
              <a:rect l="l" t="t" r="r" b="b"/>
              <a:pathLst>
                <a:path w="6759" h="8726" extrusionOk="0">
                  <a:moveTo>
                    <a:pt x="1869" y="0"/>
                  </a:moveTo>
                  <a:cubicBezTo>
                    <a:pt x="761" y="0"/>
                    <a:pt x="0" y="883"/>
                    <a:pt x="0" y="2412"/>
                  </a:cubicBezTo>
                  <a:cubicBezTo>
                    <a:pt x="0" y="4568"/>
                    <a:pt x="1513" y="7188"/>
                    <a:pt x="3379" y="8264"/>
                  </a:cubicBezTo>
                  <a:cubicBezTo>
                    <a:pt x="3921" y="8577"/>
                    <a:pt x="4434" y="8726"/>
                    <a:pt x="4888" y="8726"/>
                  </a:cubicBezTo>
                  <a:cubicBezTo>
                    <a:pt x="5997" y="8726"/>
                    <a:pt x="6758" y="7842"/>
                    <a:pt x="6758" y="6314"/>
                  </a:cubicBezTo>
                  <a:cubicBezTo>
                    <a:pt x="6758" y="4158"/>
                    <a:pt x="5245" y="1538"/>
                    <a:pt x="3379" y="462"/>
                  </a:cubicBezTo>
                  <a:cubicBezTo>
                    <a:pt x="2837" y="149"/>
                    <a:pt x="2324" y="0"/>
                    <a:pt x="1869" y="0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161;p72">
              <a:extLst>
                <a:ext uri="{FF2B5EF4-FFF2-40B4-BE49-F238E27FC236}">
                  <a16:creationId xmlns:a16="http://schemas.microsoft.com/office/drawing/2014/main" id="{572C8685-1335-2B95-2546-1FB65C105F82}"/>
                </a:ext>
              </a:extLst>
            </p:cNvPr>
            <p:cNvSpPr/>
            <p:nvPr/>
          </p:nvSpPr>
          <p:spPr>
            <a:xfrm>
              <a:off x="1730475" y="3909475"/>
              <a:ext cx="117275" cy="150525"/>
            </a:xfrm>
            <a:custGeom>
              <a:avLst/>
              <a:gdLst/>
              <a:ahLst/>
              <a:cxnLst/>
              <a:rect l="l" t="t" r="r" b="b"/>
              <a:pathLst>
                <a:path w="4691" h="6021" extrusionOk="0">
                  <a:moveTo>
                    <a:pt x="1313" y="1"/>
                  </a:moveTo>
                  <a:cubicBezTo>
                    <a:pt x="531" y="1"/>
                    <a:pt x="1" y="637"/>
                    <a:pt x="17" y="1723"/>
                  </a:cubicBezTo>
                  <a:cubicBezTo>
                    <a:pt x="40" y="3225"/>
                    <a:pt x="1100" y="5019"/>
                    <a:pt x="2386" y="5731"/>
                  </a:cubicBezTo>
                  <a:cubicBezTo>
                    <a:pt x="2742" y="5928"/>
                    <a:pt x="3078" y="6021"/>
                    <a:pt x="3378" y="6021"/>
                  </a:cubicBezTo>
                  <a:cubicBezTo>
                    <a:pt x="4159" y="6021"/>
                    <a:pt x="4690" y="5385"/>
                    <a:pt x="4673" y="4299"/>
                  </a:cubicBezTo>
                  <a:cubicBezTo>
                    <a:pt x="4650" y="2798"/>
                    <a:pt x="3591" y="1002"/>
                    <a:pt x="2305" y="291"/>
                  </a:cubicBezTo>
                  <a:cubicBezTo>
                    <a:pt x="1948" y="94"/>
                    <a:pt x="1612" y="1"/>
                    <a:pt x="1313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162;p72">
              <a:extLst>
                <a:ext uri="{FF2B5EF4-FFF2-40B4-BE49-F238E27FC236}">
                  <a16:creationId xmlns:a16="http://schemas.microsoft.com/office/drawing/2014/main" id="{367B0178-815C-1DFD-A41B-71F02EEF0B87}"/>
                </a:ext>
              </a:extLst>
            </p:cNvPr>
            <p:cNvSpPr/>
            <p:nvPr/>
          </p:nvSpPr>
          <p:spPr>
            <a:xfrm>
              <a:off x="1738700" y="3920025"/>
              <a:ext cx="100825" cy="129450"/>
            </a:xfrm>
            <a:custGeom>
              <a:avLst/>
              <a:gdLst/>
              <a:ahLst/>
              <a:cxnLst/>
              <a:rect l="l" t="t" r="r" b="b"/>
              <a:pathLst>
                <a:path w="4033" h="5178" extrusionOk="0">
                  <a:moveTo>
                    <a:pt x="1129" y="1"/>
                  </a:moveTo>
                  <a:cubicBezTo>
                    <a:pt x="457" y="1"/>
                    <a:pt x="0" y="547"/>
                    <a:pt x="15" y="1482"/>
                  </a:cubicBezTo>
                  <a:cubicBezTo>
                    <a:pt x="35" y="2773"/>
                    <a:pt x="945" y="4317"/>
                    <a:pt x="2051" y="4928"/>
                  </a:cubicBezTo>
                  <a:cubicBezTo>
                    <a:pt x="2357" y="5098"/>
                    <a:pt x="2646" y="5178"/>
                    <a:pt x="2903" y="5178"/>
                  </a:cubicBezTo>
                  <a:cubicBezTo>
                    <a:pt x="3575" y="5178"/>
                    <a:pt x="4032" y="4631"/>
                    <a:pt x="4018" y="3697"/>
                  </a:cubicBezTo>
                  <a:cubicBezTo>
                    <a:pt x="3998" y="2405"/>
                    <a:pt x="3087" y="862"/>
                    <a:pt x="1982" y="251"/>
                  </a:cubicBezTo>
                  <a:cubicBezTo>
                    <a:pt x="1676" y="81"/>
                    <a:pt x="1386" y="1"/>
                    <a:pt x="112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163;p72">
              <a:extLst>
                <a:ext uri="{FF2B5EF4-FFF2-40B4-BE49-F238E27FC236}">
                  <a16:creationId xmlns:a16="http://schemas.microsoft.com/office/drawing/2014/main" id="{BDCBEFCB-91AD-AB94-C3A6-EE8076959F4C}"/>
                </a:ext>
              </a:extLst>
            </p:cNvPr>
            <p:cNvSpPr/>
            <p:nvPr/>
          </p:nvSpPr>
          <p:spPr>
            <a:xfrm>
              <a:off x="1763475" y="3946500"/>
              <a:ext cx="56975" cy="73175"/>
            </a:xfrm>
            <a:custGeom>
              <a:avLst/>
              <a:gdLst/>
              <a:ahLst/>
              <a:cxnLst/>
              <a:rect l="l" t="t" r="r" b="b"/>
              <a:pathLst>
                <a:path w="2279" h="2927" extrusionOk="0">
                  <a:moveTo>
                    <a:pt x="637" y="1"/>
                  </a:moveTo>
                  <a:cubicBezTo>
                    <a:pt x="258" y="1"/>
                    <a:pt x="0" y="310"/>
                    <a:pt x="8" y="838"/>
                  </a:cubicBezTo>
                  <a:cubicBezTo>
                    <a:pt x="19" y="1568"/>
                    <a:pt x="534" y="2440"/>
                    <a:pt x="1159" y="2785"/>
                  </a:cubicBezTo>
                  <a:cubicBezTo>
                    <a:pt x="1332" y="2881"/>
                    <a:pt x="1495" y="2927"/>
                    <a:pt x="1641" y="2927"/>
                  </a:cubicBezTo>
                  <a:cubicBezTo>
                    <a:pt x="2020" y="2927"/>
                    <a:pt x="2278" y="2617"/>
                    <a:pt x="2269" y="2089"/>
                  </a:cubicBezTo>
                  <a:cubicBezTo>
                    <a:pt x="2259" y="1360"/>
                    <a:pt x="1744" y="487"/>
                    <a:pt x="1120" y="142"/>
                  </a:cubicBezTo>
                  <a:cubicBezTo>
                    <a:pt x="946" y="46"/>
                    <a:pt x="783" y="1"/>
                    <a:pt x="637" y="1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164;p72">
              <a:extLst>
                <a:ext uri="{FF2B5EF4-FFF2-40B4-BE49-F238E27FC236}">
                  <a16:creationId xmlns:a16="http://schemas.microsoft.com/office/drawing/2014/main" id="{908FD739-CBB5-30A2-88D9-F009D65CD437}"/>
                </a:ext>
              </a:extLst>
            </p:cNvPr>
            <p:cNvSpPr/>
            <p:nvPr/>
          </p:nvSpPr>
          <p:spPr>
            <a:xfrm>
              <a:off x="1759200" y="3932950"/>
              <a:ext cx="73975" cy="95275"/>
            </a:xfrm>
            <a:custGeom>
              <a:avLst/>
              <a:gdLst/>
              <a:ahLst/>
              <a:cxnLst/>
              <a:rect l="l" t="t" r="r" b="b"/>
              <a:pathLst>
                <a:path w="2959" h="3811" extrusionOk="0">
                  <a:moveTo>
                    <a:pt x="808" y="543"/>
                  </a:moveTo>
                  <a:cubicBezTo>
                    <a:pt x="954" y="543"/>
                    <a:pt x="1117" y="588"/>
                    <a:pt x="1291" y="684"/>
                  </a:cubicBezTo>
                  <a:cubicBezTo>
                    <a:pt x="1622" y="867"/>
                    <a:pt x="1922" y="1198"/>
                    <a:pt x="2132" y="1578"/>
                  </a:cubicBezTo>
                  <a:cubicBezTo>
                    <a:pt x="2226" y="1745"/>
                    <a:pt x="2303" y="1923"/>
                    <a:pt x="2355" y="2102"/>
                  </a:cubicBezTo>
                  <a:cubicBezTo>
                    <a:pt x="2408" y="2280"/>
                    <a:pt x="2439" y="2460"/>
                    <a:pt x="2440" y="2631"/>
                  </a:cubicBezTo>
                  <a:cubicBezTo>
                    <a:pt x="2442" y="2662"/>
                    <a:pt x="2440" y="2691"/>
                    <a:pt x="2440" y="2719"/>
                  </a:cubicBezTo>
                  <a:cubicBezTo>
                    <a:pt x="2420" y="3193"/>
                    <a:pt x="2169" y="3468"/>
                    <a:pt x="1811" y="3468"/>
                  </a:cubicBezTo>
                  <a:cubicBezTo>
                    <a:pt x="1666" y="3468"/>
                    <a:pt x="1503" y="3423"/>
                    <a:pt x="1330" y="3327"/>
                  </a:cubicBezTo>
                  <a:cubicBezTo>
                    <a:pt x="705" y="2982"/>
                    <a:pt x="190" y="2110"/>
                    <a:pt x="179" y="1380"/>
                  </a:cubicBezTo>
                  <a:cubicBezTo>
                    <a:pt x="171" y="852"/>
                    <a:pt x="429" y="543"/>
                    <a:pt x="808" y="543"/>
                  </a:cubicBezTo>
                  <a:close/>
                  <a:moveTo>
                    <a:pt x="831" y="0"/>
                  </a:moveTo>
                  <a:cubicBezTo>
                    <a:pt x="336" y="0"/>
                    <a:pt x="0" y="402"/>
                    <a:pt x="10" y="1091"/>
                  </a:cubicBezTo>
                  <a:cubicBezTo>
                    <a:pt x="26" y="2041"/>
                    <a:pt x="697" y="3177"/>
                    <a:pt x="1510" y="3628"/>
                  </a:cubicBezTo>
                  <a:cubicBezTo>
                    <a:pt x="1735" y="3752"/>
                    <a:pt x="1947" y="3811"/>
                    <a:pt x="2136" y="3811"/>
                  </a:cubicBezTo>
                  <a:cubicBezTo>
                    <a:pt x="2604" y="3811"/>
                    <a:pt x="2930" y="3452"/>
                    <a:pt x="2957" y="2834"/>
                  </a:cubicBezTo>
                  <a:cubicBezTo>
                    <a:pt x="2959" y="2797"/>
                    <a:pt x="2959" y="2760"/>
                    <a:pt x="2959" y="2720"/>
                  </a:cubicBezTo>
                  <a:cubicBezTo>
                    <a:pt x="2951" y="2274"/>
                    <a:pt x="2799" y="1787"/>
                    <a:pt x="2555" y="1348"/>
                  </a:cubicBezTo>
                  <a:cubicBezTo>
                    <a:pt x="2281" y="854"/>
                    <a:pt x="1890" y="422"/>
                    <a:pt x="1459" y="184"/>
                  </a:cubicBezTo>
                  <a:cubicBezTo>
                    <a:pt x="1234" y="59"/>
                    <a:pt x="1021" y="0"/>
                    <a:pt x="831" y="0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65;p72">
              <a:extLst>
                <a:ext uri="{FF2B5EF4-FFF2-40B4-BE49-F238E27FC236}">
                  <a16:creationId xmlns:a16="http://schemas.microsoft.com/office/drawing/2014/main" id="{F0D965CC-834A-9903-3CF7-2AF85B42FC55}"/>
                </a:ext>
              </a:extLst>
            </p:cNvPr>
            <p:cNvSpPr/>
            <p:nvPr/>
          </p:nvSpPr>
          <p:spPr>
            <a:xfrm>
              <a:off x="1066275" y="3460325"/>
              <a:ext cx="197700" cy="242800"/>
            </a:xfrm>
            <a:custGeom>
              <a:avLst/>
              <a:gdLst/>
              <a:ahLst/>
              <a:cxnLst/>
              <a:rect l="l" t="t" r="r" b="b"/>
              <a:pathLst>
                <a:path w="7908" h="9712" extrusionOk="0">
                  <a:moveTo>
                    <a:pt x="3018" y="1"/>
                  </a:moveTo>
                  <a:cubicBezTo>
                    <a:pt x="2682" y="1"/>
                    <a:pt x="2377" y="82"/>
                    <a:pt x="2116" y="238"/>
                  </a:cubicBezTo>
                  <a:lnTo>
                    <a:pt x="1" y="1460"/>
                  </a:lnTo>
                  <a:lnTo>
                    <a:pt x="4822" y="9711"/>
                  </a:lnTo>
                  <a:lnTo>
                    <a:pt x="6938" y="8489"/>
                  </a:lnTo>
                  <a:cubicBezTo>
                    <a:pt x="7538" y="8131"/>
                    <a:pt x="7907" y="7379"/>
                    <a:pt x="7907" y="6315"/>
                  </a:cubicBezTo>
                  <a:cubicBezTo>
                    <a:pt x="7907" y="4160"/>
                    <a:pt x="6394" y="1540"/>
                    <a:pt x="4528" y="462"/>
                  </a:cubicBezTo>
                  <a:cubicBezTo>
                    <a:pt x="3985" y="149"/>
                    <a:pt x="3473" y="1"/>
                    <a:pt x="3018" y="1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66;p72">
              <a:extLst>
                <a:ext uri="{FF2B5EF4-FFF2-40B4-BE49-F238E27FC236}">
                  <a16:creationId xmlns:a16="http://schemas.microsoft.com/office/drawing/2014/main" id="{4929F1F3-B81D-9803-0413-8E5B6A3FB9E7}"/>
                </a:ext>
              </a:extLst>
            </p:cNvPr>
            <p:cNvSpPr/>
            <p:nvPr/>
          </p:nvSpPr>
          <p:spPr>
            <a:xfrm>
              <a:off x="1042100" y="3490875"/>
              <a:ext cx="168975" cy="218200"/>
            </a:xfrm>
            <a:custGeom>
              <a:avLst/>
              <a:gdLst/>
              <a:ahLst/>
              <a:cxnLst/>
              <a:rect l="l" t="t" r="r" b="b"/>
              <a:pathLst>
                <a:path w="6759" h="8728" extrusionOk="0">
                  <a:moveTo>
                    <a:pt x="1869" y="0"/>
                  </a:moveTo>
                  <a:cubicBezTo>
                    <a:pt x="761" y="0"/>
                    <a:pt x="0" y="884"/>
                    <a:pt x="0" y="2412"/>
                  </a:cubicBezTo>
                  <a:cubicBezTo>
                    <a:pt x="0" y="4568"/>
                    <a:pt x="1512" y="7188"/>
                    <a:pt x="3379" y="8265"/>
                  </a:cubicBezTo>
                  <a:cubicBezTo>
                    <a:pt x="3921" y="8579"/>
                    <a:pt x="4434" y="8727"/>
                    <a:pt x="4888" y="8727"/>
                  </a:cubicBezTo>
                  <a:cubicBezTo>
                    <a:pt x="5997" y="8727"/>
                    <a:pt x="6758" y="7843"/>
                    <a:pt x="6758" y="6314"/>
                  </a:cubicBezTo>
                  <a:cubicBezTo>
                    <a:pt x="6758" y="4160"/>
                    <a:pt x="5245" y="1540"/>
                    <a:pt x="3379" y="462"/>
                  </a:cubicBezTo>
                  <a:cubicBezTo>
                    <a:pt x="2836" y="149"/>
                    <a:pt x="2324" y="0"/>
                    <a:pt x="1869" y="0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67;p72">
              <a:extLst>
                <a:ext uri="{FF2B5EF4-FFF2-40B4-BE49-F238E27FC236}">
                  <a16:creationId xmlns:a16="http://schemas.microsoft.com/office/drawing/2014/main" id="{71A00C72-CD1F-9AAE-48FF-FE4EC53A8217}"/>
                </a:ext>
              </a:extLst>
            </p:cNvPr>
            <p:cNvSpPr/>
            <p:nvPr/>
          </p:nvSpPr>
          <p:spPr>
            <a:xfrm>
              <a:off x="1066775" y="3526275"/>
              <a:ext cx="117250" cy="150575"/>
            </a:xfrm>
            <a:custGeom>
              <a:avLst/>
              <a:gdLst/>
              <a:ahLst/>
              <a:cxnLst/>
              <a:rect l="l" t="t" r="r" b="b"/>
              <a:pathLst>
                <a:path w="4690" h="6023" extrusionOk="0">
                  <a:moveTo>
                    <a:pt x="1313" y="0"/>
                  </a:moveTo>
                  <a:cubicBezTo>
                    <a:pt x="532" y="0"/>
                    <a:pt x="1" y="636"/>
                    <a:pt x="17" y="1723"/>
                  </a:cubicBezTo>
                  <a:cubicBezTo>
                    <a:pt x="39" y="3225"/>
                    <a:pt x="1100" y="5020"/>
                    <a:pt x="2386" y="5732"/>
                  </a:cubicBezTo>
                  <a:cubicBezTo>
                    <a:pt x="2742" y="5929"/>
                    <a:pt x="3078" y="6022"/>
                    <a:pt x="3377" y="6022"/>
                  </a:cubicBezTo>
                  <a:cubicBezTo>
                    <a:pt x="4158" y="6022"/>
                    <a:pt x="4689" y="5386"/>
                    <a:pt x="4674" y="4300"/>
                  </a:cubicBezTo>
                  <a:cubicBezTo>
                    <a:pt x="4651" y="2797"/>
                    <a:pt x="3590" y="1002"/>
                    <a:pt x="2305" y="291"/>
                  </a:cubicBezTo>
                  <a:cubicBezTo>
                    <a:pt x="1949" y="94"/>
                    <a:pt x="1612" y="0"/>
                    <a:pt x="1313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68;p72">
              <a:extLst>
                <a:ext uri="{FF2B5EF4-FFF2-40B4-BE49-F238E27FC236}">
                  <a16:creationId xmlns:a16="http://schemas.microsoft.com/office/drawing/2014/main" id="{8FC97CD0-8D38-9456-9B30-49B8D9444CAD}"/>
                </a:ext>
              </a:extLst>
            </p:cNvPr>
            <p:cNvSpPr/>
            <p:nvPr/>
          </p:nvSpPr>
          <p:spPr>
            <a:xfrm>
              <a:off x="1075000" y="3536825"/>
              <a:ext cx="100800" cy="129450"/>
            </a:xfrm>
            <a:custGeom>
              <a:avLst/>
              <a:gdLst/>
              <a:ahLst/>
              <a:cxnLst/>
              <a:rect l="l" t="t" r="r" b="b"/>
              <a:pathLst>
                <a:path w="4032" h="5178" extrusionOk="0">
                  <a:moveTo>
                    <a:pt x="1129" y="1"/>
                  </a:moveTo>
                  <a:cubicBezTo>
                    <a:pt x="457" y="1"/>
                    <a:pt x="1" y="548"/>
                    <a:pt x="15" y="1482"/>
                  </a:cubicBezTo>
                  <a:cubicBezTo>
                    <a:pt x="33" y="2774"/>
                    <a:pt x="946" y="4316"/>
                    <a:pt x="2051" y="4928"/>
                  </a:cubicBezTo>
                  <a:cubicBezTo>
                    <a:pt x="2357" y="5097"/>
                    <a:pt x="2646" y="5178"/>
                    <a:pt x="2903" y="5178"/>
                  </a:cubicBezTo>
                  <a:cubicBezTo>
                    <a:pt x="3575" y="5178"/>
                    <a:pt x="4031" y="4630"/>
                    <a:pt x="4018" y="3697"/>
                  </a:cubicBezTo>
                  <a:cubicBezTo>
                    <a:pt x="3998" y="2406"/>
                    <a:pt x="3086" y="862"/>
                    <a:pt x="1980" y="250"/>
                  </a:cubicBezTo>
                  <a:cubicBezTo>
                    <a:pt x="1674" y="81"/>
                    <a:pt x="1386" y="1"/>
                    <a:pt x="112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69;p72">
              <a:extLst>
                <a:ext uri="{FF2B5EF4-FFF2-40B4-BE49-F238E27FC236}">
                  <a16:creationId xmlns:a16="http://schemas.microsoft.com/office/drawing/2014/main" id="{4B3A5577-FCCB-43E1-2206-CC1CD7235913}"/>
                </a:ext>
              </a:extLst>
            </p:cNvPr>
            <p:cNvSpPr/>
            <p:nvPr/>
          </p:nvSpPr>
          <p:spPr>
            <a:xfrm>
              <a:off x="1099725" y="3563325"/>
              <a:ext cx="57000" cy="73175"/>
            </a:xfrm>
            <a:custGeom>
              <a:avLst/>
              <a:gdLst/>
              <a:ahLst/>
              <a:cxnLst/>
              <a:rect l="l" t="t" r="r" b="b"/>
              <a:pathLst>
                <a:path w="2280" h="2927" extrusionOk="0">
                  <a:moveTo>
                    <a:pt x="639" y="0"/>
                  </a:moveTo>
                  <a:cubicBezTo>
                    <a:pt x="259" y="0"/>
                    <a:pt x="1" y="309"/>
                    <a:pt x="9" y="837"/>
                  </a:cubicBezTo>
                  <a:cubicBezTo>
                    <a:pt x="21" y="1567"/>
                    <a:pt x="536" y="2439"/>
                    <a:pt x="1160" y="2786"/>
                  </a:cubicBezTo>
                  <a:cubicBezTo>
                    <a:pt x="1333" y="2881"/>
                    <a:pt x="1496" y="2926"/>
                    <a:pt x="1642" y="2926"/>
                  </a:cubicBezTo>
                  <a:cubicBezTo>
                    <a:pt x="2022" y="2926"/>
                    <a:pt x="2279" y="2617"/>
                    <a:pt x="2272" y="2090"/>
                  </a:cubicBezTo>
                  <a:cubicBezTo>
                    <a:pt x="2261" y="1360"/>
                    <a:pt x="1746" y="487"/>
                    <a:pt x="1120" y="141"/>
                  </a:cubicBezTo>
                  <a:cubicBezTo>
                    <a:pt x="948" y="46"/>
                    <a:pt x="785" y="0"/>
                    <a:pt x="639" y="0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70;p72">
              <a:extLst>
                <a:ext uri="{FF2B5EF4-FFF2-40B4-BE49-F238E27FC236}">
                  <a16:creationId xmlns:a16="http://schemas.microsoft.com/office/drawing/2014/main" id="{ECA088FC-C72F-BB38-8BCA-7DFFADE15F1A}"/>
                </a:ext>
              </a:extLst>
            </p:cNvPr>
            <p:cNvSpPr/>
            <p:nvPr/>
          </p:nvSpPr>
          <p:spPr>
            <a:xfrm>
              <a:off x="1095500" y="3549750"/>
              <a:ext cx="73975" cy="95300"/>
            </a:xfrm>
            <a:custGeom>
              <a:avLst/>
              <a:gdLst/>
              <a:ahLst/>
              <a:cxnLst/>
              <a:rect l="l" t="t" r="r" b="b"/>
              <a:pathLst>
                <a:path w="2959" h="3812" extrusionOk="0">
                  <a:moveTo>
                    <a:pt x="808" y="543"/>
                  </a:moveTo>
                  <a:cubicBezTo>
                    <a:pt x="954" y="543"/>
                    <a:pt x="1117" y="589"/>
                    <a:pt x="1289" y="684"/>
                  </a:cubicBezTo>
                  <a:cubicBezTo>
                    <a:pt x="1620" y="868"/>
                    <a:pt x="1921" y="1199"/>
                    <a:pt x="2132" y="1578"/>
                  </a:cubicBezTo>
                  <a:cubicBezTo>
                    <a:pt x="2226" y="1746"/>
                    <a:pt x="2301" y="1924"/>
                    <a:pt x="2355" y="2102"/>
                  </a:cubicBezTo>
                  <a:cubicBezTo>
                    <a:pt x="2408" y="2282"/>
                    <a:pt x="2439" y="2461"/>
                    <a:pt x="2441" y="2633"/>
                  </a:cubicBezTo>
                  <a:cubicBezTo>
                    <a:pt x="2441" y="2662"/>
                    <a:pt x="2441" y="2691"/>
                    <a:pt x="2439" y="2718"/>
                  </a:cubicBezTo>
                  <a:cubicBezTo>
                    <a:pt x="2419" y="3194"/>
                    <a:pt x="2170" y="3469"/>
                    <a:pt x="1812" y="3469"/>
                  </a:cubicBezTo>
                  <a:cubicBezTo>
                    <a:pt x="1666" y="3469"/>
                    <a:pt x="1502" y="3423"/>
                    <a:pt x="1329" y="3327"/>
                  </a:cubicBezTo>
                  <a:cubicBezTo>
                    <a:pt x="705" y="2982"/>
                    <a:pt x="190" y="2110"/>
                    <a:pt x="178" y="1380"/>
                  </a:cubicBezTo>
                  <a:cubicBezTo>
                    <a:pt x="170" y="852"/>
                    <a:pt x="428" y="543"/>
                    <a:pt x="808" y="543"/>
                  </a:cubicBezTo>
                  <a:close/>
                  <a:moveTo>
                    <a:pt x="831" y="0"/>
                  </a:moveTo>
                  <a:cubicBezTo>
                    <a:pt x="337" y="0"/>
                    <a:pt x="1" y="403"/>
                    <a:pt x="11" y="1090"/>
                  </a:cubicBezTo>
                  <a:cubicBezTo>
                    <a:pt x="24" y="2041"/>
                    <a:pt x="696" y="3177"/>
                    <a:pt x="1510" y="3628"/>
                  </a:cubicBezTo>
                  <a:cubicBezTo>
                    <a:pt x="1735" y="3752"/>
                    <a:pt x="1948" y="3812"/>
                    <a:pt x="2138" y="3812"/>
                  </a:cubicBezTo>
                  <a:cubicBezTo>
                    <a:pt x="2604" y="3812"/>
                    <a:pt x="2930" y="3453"/>
                    <a:pt x="2956" y="2835"/>
                  </a:cubicBezTo>
                  <a:cubicBezTo>
                    <a:pt x="2957" y="2798"/>
                    <a:pt x="2959" y="2760"/>
                    <a:pt x="2957" y="2722"/>
                  </a:cubicBezTo>
                  <a:cubicBezTo>
                    <a:pt x="2951" y="2274"/>
                    <a:pt x="2799" y="1786"/>
                    <a:pt x="2556" y="1348"/>
                  </a:cubicBezTo>
                  <a:cubicBezTo>
                    <a:pt x="2281" y="854"/>
                    <a:pt x="1890" y="423"/>
                    <a:pt x="1458" y="184"/>
                  </a:cubicBezTo>
                  <a:cubicBezTo>
                    <a:pt x="1233" y="59"/>
                    <a:pt x="1020" y="0"/>
                    <a:pt x="831" y="0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171;p72">
              <a:extLst>
                <a:ext uri="{FF2B5EF4-FFF2-40B4-BE49-F238E27FC236}">
                  <a16:creationId xmlns:a16="http://schemas.microsoft.com/office/drawing/2014/main" id="{E3DF7995-6CCB-9BB6-2741-FC2C332E803C}"/>
                </a:ext>
              </a:extLst>
            </p:cNvPr>
            <p:cNvSpPr/>
            <p:nvPr/>
          </p:nvSpPr>
          <p:spPr>
            <a:xfrm>
              <a:off x="928825" y="3044725"/>
              <a:ext cx="1486250" cy="1022850"/>
            </a:xfrm>
            <a:custGeom>
              <a:avLst/>
              <a:gdLst/>
              <a:ahLst/>
              <a:cxnLst/>
              <a:rect l="l" t="t" r="r" b="b"/>
              <a:pathLst>
                <a:path w="59450" h="40914" extrusionOk="0">
                  <a:moveTo>
                    <a:pt x="16203" y="1"/>
                  </a:moveTo>
                  <a:lnTo>
                    <a:pt x="387" y="9132"/>
                  </a:lnTo>
                  <a:lnTo>
                    <a:pt x="387" y="14139"/>
                  </a:lnTo>
                  <a:cubicBezTo>
                    <a:pt x="243" y="14286"/>
                    <a:pt x="45" y="14415"/>
                    <a:pt x="19" y="14625"/>
                  </a:cubicBezTo>
                  <a:cubicBezTo>
                    <a:pt x="1" y="14766"/>
                    <a:pt x="19" y="14923"/>
                    <a:pt x="19" y="15065"/>
                  </a:cubicBezTo>
                  <a:lnTo>
                    <a:pt x="19" y="15797"/>
                  </a:lnTo>
                  <a:cubicBezTo>
                    <a:pt x="19" y="16318"/>
                    <a:pt x="258" y="16811"/>
                    <a:pt x="671" y="17133"/>
                  </a:cubicBezTo>
                  <a:lnTo>
                    <a:pt x="3142" y="19067"/>
                  </a:lnTo>
                  <a:lnTo>
                    <a:pt x="4062" y="19599"/>
                  </a:lnTo>
                  <a:lnTo>
                    <a:pt x="4062" y="19332"/>
                  </a:lnTo>
                  <a:cubicBezTo>
                    <a:pt x="4062" y="17875"/>
                    <a:pt x="4855" y="17059"/>
                    <a:pt x="6033" y="17059"/>
                  </a:cubicBezTo>
                  <a:cubicBezTo>
                    <a:pt x="6610" y="17059"/>
                    <a:pt x="7281" y="17256"/>
                    <a:pt x="7996" y="17668"/>
                  </a:cubicBezTo>
                  <a:cubicBezTo>
                    <a:pt x="10169" y="18924"/>
                    <a:pt x="11930" y="21702"/>
                    <a:pt x="11930" y="23875"/>
                  </a:cubicBezTo>
                  <a:cubicBezTo>
                    <a:pt x="11930" y="23891"/>
                    <a:pt x="11930" y="23993"/>
                    <a:pt x="11930" y="24141"/>
                  </a:cubicBezTo>
                  <a:lnTo>
                    <a:pt x="30628" y="34936"/>
                  </a:lnTo>
                  <a:lnTo>
                    <a:pt x="30628" y="34669"/>
                  </a:lnTo>
                  <a:cubicBezTo>
                    <a:pt x="30628" y="33212"/>
                    <a:pt x="31421" y="32397"/>
                    <a:pt x="32598" y="32397"/>
                  </a:cubicBezTo>
                  <a:cubicBezTo>
                    <a:pt x="33176" y="32397"/>
                    <a:pt x="33847" y="32594"/>
                    <a:pt x="34562" y="33007"/>
                  </a:cubicBezTo>
                  <a:cubicBezTo>
                    <a:pt x="36735" y="34262"/>
                    <a:pt x="38496" y="37040"/>
                    <a:pt x="38496" y="39212"/>
                  </a:cubicBezTo>
                  <a:cubicBezTo>
                    <a:pt x="38496" y="39229"/>
                    <a:pt x="38496" y="39330"/>
                    <a:pt x="38496" y="39479"/>
                  </a:cubicBezTo>
                  <a:lnTo>
                    <a:pt x="39784" y="40222"/>
                  </a:lnTo>
                  <a:cubicBezTo>
                    <a:pt x="40347" y="40547"/>
                    <a:pt x="41668" y="40914"/>
                    <a:pt x="43313" y="40914"/>
                  </a:cubicBezTo>
                  <a:cubicBezTo>
                    <a:pt x="44635" y="40914"/>
                    <a:pt x="46166" y="40677"/>
                    <a:pt x="47681" y="39991"/>
                  </a:cubicBezTo>
                  <a:cubicBezTo>
                    <a:pt x="51085" y="38450"/>
                    <a:pt x="54177" y="36646"/>
                    <a:pt x="56957" y="34577"/>
                  </a:cubicBezTo>
                  <a:cubicBezTo>
                    <a:pt x="58510" y="33423"/>
                    <a:pt x="59450" y="31622"/>
                    <a:pt x="59450" y="29685"/>
                  </a:cubicBezTo>
                  <a:cubicBezTo>
                    <a:pt x="59444" y="29619"/>
                    <a:pt x="59436" y="29553"/>
                    <a:pt x="59430" y="29486"/>
                  </a:cubicBezTo>
                  <a:cubicBezTo>
                    <a:pt x="59398" y="29168"/>
                    <a:pt x="59335" y="28983"/>
                    <a:pt x="59333" y="28663"/>
                  </a:cubicBezTo>
                  <a:cubicBezTo>
                    <a:pt x="59326" y="27247"/>
                    <a:pt x="59381" y="26355"/>
                    <a:pt x="59418" y="25918"/>
                  </a:cubicBezTo>
                  <a:cubicBezTo>
                    <a:pt x="59438" y="25676"/>
                    <a:pt x="59450" y="25434"/>
                    <a:pt x="59450" y="25192"/>
                  </a:cubicBezTo>
                  <a:lnTo>
                    <a:pt x="59450" y="24354"/>
                  </a:lnTo>
                  <a:cubicBezTo>
                    <a:pt x="59450" y="21690"/>
                    <a:pt x="48336" y="15511"/>
                    <a:pt x="48336" y="15511"/>
                  </a:cubicBezTo>
                  <a:lnTo>
                    <a:pt x="42906" y="9738"/>
                  </a:lnTo>
                  <a:cubicBezTo>
                    <a:pt x="42412" y="9175"/>
                    <a:pt x="41829" y="8697"/>
                    <a:pt x="41181" y="8321"/>
                  </a:cubicBezTo>
                  <a:lnTo>
                    <a:pt x="30530" y="2172"/>
                  </a:lnTo>
                  <a:cubicBezTo>
                    <a:pt x="30381" y="2086"/>
                    <a:pt x="30216" y="2043"/>
                    <a:pt x="30050" y="2043"/>
                  </a:cubicBezTo>
                  <a:cubicBezTo>
                    <a:pt x="29884" y="2043"/>
                    <a:pt x="29718" y="2086"/>
                    <a:pt x="29569" y="2172"/>
                  </a:cubicBezTo>
                  <a:lnTo>
                    <a:pt x="24766" y="4945"/>
                  </a:lnTo>
                  <a:lnTo>
                    <a:pt x="16203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172;p72">
              <a:extLst>
                <a:ext uri="{FF2B5EF4-FFF2-40B4-BE49-F238E27FC236}">
                  <a16:creationId xmlns:a16="http://schemas.microsoft.com/office/drawing/2014/main" id="{4D5F4906-969C-60FF-427F-A65CF980F9DB}"/>
                </a:ext>
              </a:extLst>
            </p:cNvPr>
            <p:cNvSpPr/>
            <p:nvPr/>
          </p:nvSpPr>
          <p:spPr>
            <a:xfrm>
              <a:off x="928825" y="3396200"/>
              <a:ext cx="1155375" cy="681550"/>
            </a:xfrm>
            <a:custGeom>
              <a:avLst/>
              <a:gdLst/>
              <a:ahLst/>
              <a:cxnLst/>
              <a:rect l="l" t="t" r="r" b="b"/>
              <a:pathLst>
                <a:path w="46215" h="27262" extrusionOk="0">
                  <a:moveTo>
                    <a:pt x="36911" y="21089"/>
                  </a:moveTo>
                  <a:cubicBezTo>
                    <a:pt x="37872" y="22360"/>
                    <a:pt x="38496" y="23862"/>
                    <a:pt x="38496" y="25153"/>
                  </a:cubicBezTo>
                  <a:cubicBezTo>
                    <a:pt x="38496" y="25170"/>
                    <a:pt x="38496" y="25271"/>
                    <a:pt x="38496" y="25420"/>
                  </a:cubicBezTo>
                  <a:lnTo>
                    <a:pt x="39784" y="26163"/>
                  </a:lnTo>
                  <a:cubicBezTo>
                    <a:pt x="40654" y="26665"/>
                    <a:pt x="43329" y="27261"/>
                    <a:pt x="46214" y="26459"/>
                  </a:cubicBezTo>
                  <a:close/>
                  <a:moveTo>
                    <a:pt x="10346" y="5751"/>
                  </a:moveTo>
                  <a:cubicBezTo>
                    <a:pt x="11306" y="7022"/>
                    <a:pt x="11930" y="8525"/>
                    <a:pt x="11930" y="9816"/>
                  </a:cubicBezTo>
                  <a:cubicBezTo>
                    <a:pt x="11930" y="9831"/>
                    <a:pt x="11930" y="9934"/>
                    <a:pt x="11930" y="10082"/>
                  </a:cubicBezTo>
                  <a:lnTo>
                    <a:pt x="30628" y="20877"/>
                  </a:lnTo>
                  <a:lnTo>
                    <a:pt x="30628" y="20610"/>
                  </a:lnTo>
                  <a:cubicBezTo>
                    <a:pt x="30628" y="19319"/>
                    <a:pt x="31252" y="18539"/>
                    <a:pt x="32212" y="18375"/>
                  </a:cubicBezTo>
                  <a:close/>
                  <a:moveTo>
                    <a:pt x="5647" y="3038"/>
                  </a:moveTo>
                  <a:cubicBezTo>
                    <a:pt x="4688" y="3200"/>
                    <a:pt x="4062" y="3982"/>
                    <a:pt x="4062" y="5273"/>
                  </a:cubicBezTo>
                  <a:lnTo>
                    <a:pt x="4062" y="5540"/>
                  </a:lnTo>
                  <a:lnTo>
                    <a:pt x="3142" y="5008"/>
                  </a:lnTo>
                  <a:lnTo>
                    <a:pt x="671" y="3074"/>
                  </a:lnTo>
                  <a:cubicBezTo>
                    <a:pt x="258" y="2752"/>
                    <a:pt x="18" y="2260"/>
                    <a:pt x="18" y="1738"/>
                  </a:cubicBezTo>
                  <a:lnTo>
                    <a:pt x="18" y="1006"/>
                  </a:lnTo>
                  <a:cubicBezTo>
                    <a:pt x="18" y="864"/>
                    <a:pt x="1" y="707"/>
                    <a:pt x="18" y="566"/>
                  </a:cubicBezTo>
                  <a:cubicBezTo>
                    <a:pt x="45" y="356"/>
                    <a:pt x="243" y="227"/>
                    <a:pt x="387" y="80"/>
                  </a:cubicBezTo>
                  <a:lnTo>
                    <a:pt x="387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173;p72">
              <a:extLst>
                <a:ext uri="{FF2B5EF4-FFF2-40B4-BE49-F238E27FC236}">
                  <a16:creationId xmlns:a16="http://schemas.microsoft.com/office/drawing/2014/main" id="{DFBE5734-4371-E3DB-05C9-079F2B6ABDC2}"/>
                </a:ext>
              </a:extLst>
            </p:cNvPr>
            <p:cNvSpPr/>
            <p:nvPr/>
          </p:nvSpPr>
          <p:spPr>
            <a:xfrm>
              <a:off x="1346125" y="3095775"/>
              <a:ext cx="639800" cy="353825"/>
            </a:xfrm>
            <a:custGeom>
              <a:avLst/>
              <a:gdLst/>
              <a:ahLst/>
              <a:cxnLst/>
              <a:rect l="l" t="t" r="r" b="b"/>
              <a:pathLst>
                <a:path w="25592" h="14153" extrusionOk="0">
                  <a:moveTo>
                    <a:pt x="13358" y="1"/>
                  </a:moveTo>
                  <a:cubicBezTo>
                    <a:pt x="13192" y="1"/>
                    <a:pt x="13026" y="44"/>
                    <a:pt x="12877" y="130"/>
                  </a:cubicBezTo>
                  <a:lnTo>
                    <a:pt x="8083" y="2898"/>
                  </a:lnTo>
                  <a:lnTo>
                    <a:pt x="7834" y="2763"/>
                  </a:lnTo>
                  <a:cubicBezTo>
                    <a:pt x="5029" y="4177"/>
                    <a:pt x="2410" y="5771"/>
                    <a:pt x="0" y="7565"/>
                  </a:cubicBezTo>
                  <a:cubicBezTo>
                    <a:pt x="1935" y="7884"/>
                    <a:pt x="3899" y="9315"/>
                    <a:pt x="5521" y="10193"/>
                  </a:cubicBezTo>
                  <a:cubicBezTo>
                    <a:pt x="6934" y="10958"/>
                    <a:pt x="10970" y="13380"/>
                    <a:pt x="12210" y="14057"/>
                  </a:cubicBezTo>
                  <a:cubicBezTo>
                    <a:pt x="12324" y="14119"/>
                    <a:pt x="12451" y="14153"/>
                    <a:pt x="12579" y="14153"/>
                  </a:cubicBezTo>
                  <a:cubicBezTo>
                    <a:pt x="12648" y="14153"/>
                    <a:pt x="12717" y="14143"/>
                    <a:pt x="12785" y="14122"/>
                  </a:cubicBezTo>
                  <a:cubicBezTo>
                    <a:pt x="15195" y="13387"/>
                    <a:pt x="25591" y="7055"/>
                    <a:pt x="25266" y="6802"/>
                  </a:cubicBezTo>
                  <a:cubicBezTo>
                    <a:pt x="25019" y="6610"/>
                    <a:pt x="24760" y="6435"/>
                    <a:pt x="24489" y="6279"/>
                  </a:cubicBezTo>
                  <a:lnTo>
                    <a:pt x="13838" y="130"/>
                  </a:lnTo>
                  <a:cubicBezTo>
                    <a:pt x="13689" y="44"/>
                    <a:pt x="13524" y="1"/>
                    <a:pt x="13358" y="1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174;p72">
              <a:extLst>
                <a:ext uri="{FF2B5EF4-FFF2-40B4-BE49-F238E27FC236}">
                  <a16:creationId xmlns:a16="http://schemas.microsoft.com/office/drawing/2014/main" id="{04F8CBFC-FE24-BDFC-B6A5-D88C891DFCCE}"/>
                </a:ext>
              </a:extLst>
            </p:cNvPr>
            <p:cNvSpPr/>
            <p:nvPr/>
          </p:nvSpPr>
          <p:spPr>
            <a:xfrm>
              <a:off x="961475" y="3327900"/>
              <a:ext cx="805675" cy="481400"/>
            </a:xfrm>
            <a:custGeom>
              <a:avLst/>
              <a:gdLst/>
              <a:ahLst/>
              <a:cxnLst/>
              <a:rect l="l" t="t" r="r" b="b"/>
              <a:pathLst>
                <a:path w="32227" h="19256" extrusionOk="0">
                  <a:moveTo>
                    <a:pt x="32226" y="19255"/>
                  </a:moveTo>
                  <a:lnTo>
                    <a:pt x="36" y="0"/>
                  </a:lnTo>
                  <a:lnTo>
                    <a:pt x="1" y="1458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175;p72">
              <a:extLst>
                <a:ext uri="{FF2B5EF4-FFF2-40B4-BE49-F238E27FC236}">
                  <a16:creationId xmlns:a16="http://schemas.microsoft.com/office/drawing/2014/main" id="{9BE04078-694D-AAD6-9EC7-3767344CA443}"/>
                </a:ext>
              </a:extLst>
            </p:cNvPr>
            <p:cNvSpPr/>
            <p:nvPr/>
          </p:nvSpPr>
          <p:spPr>
            <a:xfrm>
              <a:off x="1241675" y="3303725"/>
              <a:ext cx="483925" cy="591200"/>
            </a:xfrm>
            <a:custGeom>
              <a:avLst/>
              <a:gdLst/>
              <a:ahLst/>
              <a:cxnLst/>
              <a:rect l="l" t="t" r="r" b="b"/>
              <a:pathLst>
                <a:path w="19357" h="23648" extrusionOk="0">
                  <a:moveTo>
                    <a:pt x="4794" y="134"/>
                  </a:moveTo>
                  <a:cubicBezTo>
                    <a:pt x="5386" y="134"/>
                    <a:pt x="6739" y="752"/>
                    <a:pt x="7948" y="1447"/>
                  </a:cubicBezTo>
                  <a:cubicBezTo>
                    <a:pt x="8932" y="2011"/>
                    <a:pt x="10251" y="2769"/>
                    <a:pt x="10947" y="3172"/>
                  </a:cubicBezTo>
                  <a:cubicBezTo>
                    <a:pt x="10798" y="3594"/>
                    <a:pt x="9294" y="7868"/>
                    <a:pt x="8621" y="11413"/>
                  </a:cubicBezTo>
                  <a:cubicBezTo>
                    <a:pt x="7993" y="14724"/>
                    <a:pt x="7988" y="17657"/>
                    <a:pt x="7996" y="18277"/>
                  </a:cubicBezTo>
                  <a:lnTo>
                    <a:pt x="614" y="14014"/>
                  </a:lnTo>
                  <a:cubicBezTo>
                    <a:pt x="330" y="13852"/>
                    <a:pt x="152" y="13545"/>
                    <a:pt x="149" y="13219"/>
                  </a:cubicBezTo>
                  <a:cubicBezTo>
                    <a:pt x="143" y="12441"/>
                    <a:pt x="170" y="10853"/>
                    <a:pt x="422" y="8957"/>
                  </a:cubicBezTo>
                  <a:cubicBezTo>
                    <a:pt x="604" y="7583"/>
                    <a:pt x="1024" y="6272"/>
                    <a:pt x="1671" y="5058"/>
                  </a:cubicBezTo>
                  <a:cubicBezTo>
                    <a:pt x="2300" y="3880"/>
                    <a:pt x="3080" y="2603"/>
                    <a:pt x="3709" y="1578"/>
                  </a:cubicBezTo>
                  <a:cubicBezTo>
                    <a:pt x="4032" y="1050"/>
                    <a:pt x="4310" y="596"/>
                    <a:pt x="4514" y="244"/>
                  </a:cubicBezTo>
                  <a:cubicBezTo>
                    <a:pt x="4557" y="169"/>
                    <a:pt x="4655" y="134"/>
                    <a:pt x="4794" y="134"/>
                  </a:cubicBezTo>
                  <a:close/>
                  <a:moveTo>
                    <a:pt x="11068" y="3256"/>
                  </a:moveTo>
                  <a:cubicBezTo>
                    <a:pt x="11330" y="3404"/>
                    <a:pt x="12256" y="3923"/>
                    <a:pt x="13204" y="4477"/>
                  </a:cubicBezTo>
                  <a:lnTo>
                    <a:pt x="13283" y="4524"/>
                  </a:lnTo>
                  <a:cubicBezTo>
                    <a:pt x="14163" y="5039"/>
                    <a:pt x="15076" y="5573"/>
                    <a:pt x="15393" y="6014"/>
                  </a:cubicBezTo>
                  <a:cubicBezTo>
                    <a:pt x="16095" y="6991"/>
                    <a:pt x="18856" y="12894"/>
                    <a:pt x="19169" y="13564"/>
                  </a:cubicBezTo>
                  <a:cubicBezTo>
                    <a:pt x="19201" y="13631"/>
                    <a:pt x="19212" y="13703"/>
                    <a:pt x="19204" y="13781"/>
                  </a:cubicBezTo>
                  <a:lnTo>
                    <a:pt x="19089" y="14924"/>
                  </a:lnTo>
                  <a:cubicBezTo>
                    <a:pt x="19079" y="15032"/>
                    <a:pt x="19040" y="15137"/>
                    <a:pt x="18977" y="15227"/>
                  </a:cubicBezTo>
                  <a:lnTo>
                    <a:pt x="18048" y="16578"/>
                  </a:lnTo>
                  <a:cubicBezTo>
                    <a:pt x="17956" y="16713"/>
                    <a:pt x="17889" y="16861"/>
                    <a:pt x="17848" y="17021"/>
                  </a:cubicBezTo>
                  <a:cubicBezTo>
                    <a:pt x="17461" y="18516"/>
                    <a:pt x="17043" y="22723"/>
                    <a:pt x="16971" y="23460"/>
                  </a:cubicBezTo>
                  <a:lnTo>
                    <a:pt x="8331" y="18471"/>
                  </a:lnTo>
                  <a:lnTo>
                    <a:pt x="8138" y="18359"/>
                  </a:lnTo>
                  <a:cubicBezTo>
                    <a:pt x="8132" y="17979"/>
                    <a:pt x="8100" y="14914"/>
                    <a:pt x="8761" y="11439"/>
                  </a:cubicBezTo>
                  <a:cubicBezTo>
                    <a:pt x="9412" y="8008"/>
                    <a:pt x="10849" y="3877"/>
                    <a:pt x="11068" y="3256"/>
                  </a:cubicBezTo>
                  <a:close/>
                  <a:moveTo>
                    <a:pt x="4798" y="1"/>
                  </a:moveTo>
                  <a:cubicBezTo>
                    <a:pt x="4605" y="1"/>
                    <a:pt x="4461" y="52"/>
                    <a:pt x="4391" y="173"/>
                  </a:cubicBezTo>
                  <a:cubicBezTo>
                    <a:pt x="4189" y="523"/>
                    <a:pt x="3910" y="978"/>
                    <a:pt x="3588" y="1504"/>
                  </a:cubicBezTo>
                  <a:cubicBezTo>
                    <a:pt x="2959" y="2531"/>
                    <a:pt x="2176" y="3808"/>
                    <a:pt x="1546" y="4992"/>
                  </a:cubicBezTo>
                  <a:cubicBezTo>
                    <a:pt x="891" y="6220"/>
                    <a:pt x="466" y="7548"/>
                    <a:pt x="281" y="8938"/>
                  </a:cubicBezTo>
                  <a:cubicBezTo>
                    <a:pt x="28" y="10844"/>
                    <a:pt x="0" y="12438"/>
                    <a:pt x="6" y="13220"/>
                  </a:cubicBezTo>
                  <a:cubicBezTo>
                    <a:pt x="9" y="13597"/>
                    <a:pt x="215" y="13948"/>
                    <a:pt x="541" y="14139"/>
                  </a:cubicBezTo>
                  <a:lnTo>
                    <a:pt x="8261" y="18595"/>
                  </a:lnTo>
                  <a:lnTo>
                    <a:pt x="16995" y="23638"/>
                  </a:lnTo>
                  <a:cubicBezTo>
                    <a:pt x="17006" y="23644"/>
                    <a:pt x="17018" y="23647"/>
                    <a:pt x="17030" y="23647"/>
                  </a:cubicBezTo>
                  <a:cubicBezTo>
                    <a:pt x="17041" y="23647"/>
                    <a:pt x="17053" y="23644"/>
                    <a:pt x="17063" y="23639"/>
                  </a:cubicBezTo>
                  <a:cubicBezTo>
                    <a:pt x="17084" y="23629"/>
                    <a:pt x="17099" y="23606"/>
                    <a:pt x="17101" y="23583"/>
                  </a:cubicBezTo>
                  <a:cubicBezTo>
                    <a:pt x="17106" y="23534"/>
                    <a:pt x="17565" y="18678"/>
                    <a:pt x="17986" y="17056"/>
                  </a:cubicBezTo>
                  <a:cubicBezTo>
                    <a:pt x="18022" y="16914"/>
                    <a:pt x="18082" y="16780"/>
                    <a:pt x="18166" y="16659"/>
                  </a:cubicBezTo>
                  <a:lnTo>
                    <a:pt x="19096" y="15307"/>
                  </a:lnTo>
                  <a:cubicBezTo>
                    <a:pt x="19171" y="15198"/>
                    <a:pt x="19217" y="15069"/>
                    <a:pt x="19230" y="14937"/>
                  </a:cubicBezTo>
                  <a:lnTo>
                    <a:pt x="19347" y="13795"/>
                  </a:lnTo>
                  <a:cubicBezTo>
                    <a:pt x="19356" y="13692"/>
                    <a:pt x="19341" y="13594"/>
                    <a:pt x="19298" y="13502"/>
                  </a:cubicBezTo>
                  <a:cubicBezTo>
                    <a:pt x="18985" y="12832"/>
                    <a:pt x="16219" y="6918"/>
                    <a:pt x="15508" y="5932"/>
                  </a:cubicBezTo>
                  <a:cubicBezTo>
                    <a:pt x="15174" y="5466"/>
                    <a:pt x="14249" y="4924"/>
                    <a:pt x="13354" y="4402"/>
                  </a:cubicBezTo>
                  <a:lnTo>
                    <a:pt x="13274" y="4356"/>
                  </a:lnTo>
                  <a:cubicBezTo>
                    <a:pt x="12452" y="3873"/>
                    <a:pt x="11649" y="3420"/>
                    <a:pt x="11278" y="3212"/>
                  </a:cubicBezTo>
                  <a:cubicBezTo>
                    <a:pt x="10686" y="2855"/>
                    <a:pt x="9135" y="1964"/>
                    <a:pt x="8019" y="1323"/>
                  </a:cubicBezTo>
                  <a:cubicBezTo>
                    <a:pt x="7404" y="970"/>
                    <a:pt x="5637" y="1"/>
                    <a:pt x="4798" y="1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176;p72">
              <a:extLst>
                <a:ext uri="{FF2B5EF4-FFF2-40B4-BE49-F238E27FC236}">
                  <a16:creationId xmlns:a16="http://schemas.microsoft.com/office/drawing/2014/main" id="{DF915C04-58B1-BC3C-217D-59EAA28FF0D5}"/>
                </a:ext>
              </a:extLst>
            </p:cNvPr>
            <p:cNvSpPr/>
            <p:nvPr/>
          </p:nvSpPr>
          <p:spPr>
            <a:xfrm>
              <a:off x="938500" y="3044725"/>
              <a:ext cx="608600" cy="408350"/>
            </a:xfrm>
            <a:custGeom>
              <a:avLst/>
              <a:gdLst/>
              <a:ahLst/>
              <a:cxnLst/>
              <a:rect l="l" t="t" r="r" b="b"/>
              <a:pathLst>
                <a:path w="24344" h="16334" extrusionOk="0">
                  <a:moveTo>
                    <a:pt x="15816" y="1"/>
                  </a:moveTo>
                  <a:lnTo>
                    <a:pt x="0" y="9132"/>
                  </a:lnTo>
                  <a:lnTo>
                    <a:pt x="12475" y="16333"/>
                  </a:lnTo>
                  <a:lnTo>
                    <a:pt x="15503" y="10719"/>
                  </a:lnTo>
                  <a:cubicBezTo>
                    <a:pt x="15857" y="10063"/>
                    <a:pt x="16386" y="9518"/>
                    <a:pt x="17032" y="9146"/>
                  </a:cubicBezTo>
                  <a:lnTo>
                    <a:pt x="24343" y="4924"/>
                  </a:lnTo>
                  <a:lnTo>
                    <a:pt x="15816" y="1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177;p72">
              <a:extLst>
                <a:ext uri="{FF2B5EF4-FFF2-40B4-BE49-F238E27FC236}">
                  <a16:creationId xmlns:a16="http://schemas.microsoft.com/office/drawing/2014/main" id="{F736E458-1873-895D-C476-E3D066BCBF92}"/>
                </a:ext>
              </a:extLst>
            </p:cNvPr>
            <p:cNvSpPr/>
            <p:nvPr/>
          </p:nvSpPr>
          <p:spPr>
            <a:xfrm>
              <a:off x="1666875" y="3275725"/>
              <a:ext cx="458525" cy="377900"/>
            </a:xfrm>
            <a:custGeom>
              <a:avLst/>
              <a:gdLst/>
              <a:ahLst/>
              <a:cxnLst/>
              <a:rect l="l" t="t" r="r" b="b"/>
              <a:pathLst>
                <a:path w="18341" h="15116" extrusionOk="0">
                  <a:moveTo>
                    <a:pt x="12582" y="1"/>
                  </a:moveTo>
                  <a:cubicBezTo>
                    <a:pt x="8674" y="2793"/>
                    <a:pt x="4403" y="5328"/>
                    <a:pt x="1" y="7263"/>
                  </a:cubicBezTo>
                  <a:cubicBezTo>
                    <a:pt x="1" y="7263"/>
                    <a:pt x="2380" y="12737"/>
                    <a:pt x="3079" y="13934"/>
                  </a:cubicBezTo>
                  <a:cubicBezTo>
                    <a:pt x="3294" y="14302"/>
                    <a:pt x="3555" y="14573"/>
                    <a:pt x="3803" y="14771"/>
                  </a:cubicBezTo>
                  <a:cubicBezTo>
                    <a:pt x="4089" y="14998"/>
                    <a:pt x="4440" y="15116"/>
                    <a:pt x="4795" y="15116"/>
                  </a:cubicBezTo>
                  <a:cubicBezTo>
                    <a:pt x="4989" y="15116"/>
                    <a:pt x="5185" y="15080"/>
                    <a:pt x="5372" y="15007"/>
                  </a:cubicBezTo>
                  <a:cubicBezTo>
                    <a:pt x="11923" y="12461"/>
                    <a:pt x="16498" y="8543"/>
                    <a:pt x="18012" y="7133"/>
                  </a:cubicBezTo>
                  <a:cubicBezTo>
                    <a:pt x="18322" y="6845"/>
                    <a:pt x="18340" y="6362"/>
                    <a:pt x="18057" y="6048"/>
                  </a:cubicBezTo>
                  <a:lnTo>
                    <a:pt x="12582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178;p72">
              <a:extLst>
                <a:ext uri="{FF2B5EF4-FFF2-40B4-BE49-F238E27FC236}">
                  <a16:creationId xmlns:a16="http://schemas.microsoft.com/office/drawing/2014/main" id="{29D13CA0-B2B0-D488-DC88-1EAD5D78331C}"/>
                </a:ext>
              </a:extLst>
            </p:cNvPr>
            <p:cNvSpPr/>
            <p:nvPr/>
          </p:nvSpPr>
          <p:spPr>
            <a:xfrm>
              <a:off x="1676725" y="3287425"/>
              <a:ext cx="432875" cy="346675"/>
            </a:xfrm>
            <a:custGeom>
              <a:avLst/>
              <a:gdLst/>
              <a:ahLst/>
              <a:cxnLst/>
              <a:rect l="l" t="t" r="r" b="b"/>
              <a:pathLst>
                <a:path w="17315" h="13867" extrusionOk="0">
                  <a:moveTo>
                    <a:pt x="12238" y="1"/>
                  </a:moveTo>
                  <a:cubicBezTo>
                    <a:pt x="12193" y="1"/>
                    <a:pt x="12148" y="14"/>
                    <a:pt x="12110" y="42"/>
                  </a:cubicBezTo>
                  <a:cubicBezTo>
                    <a:pt x="8232" y="2775"/>
                    <a:pt x="4079" y="5179"/>
                    <a:pt x="208" y="6933"/>
                  </a:cubicBezTo>
                  <a:cubicBezTo>
                    <a:pt x="64" y="6999"/>
                    <a:pt x="1" y="7163"/>
                    <a:pt x="65" y="7307"/>
                  </a:cubicBezTo>
                  <a:cubicBezTo>
                    <a:pt x="677" y="8695"/>
                    <a:pt x="2135" y="11925"/>
                    <a:pt x="2682" y="12860"/>
                  </a:cubicBezTo>
                  <a:cubicBezTo>
                    <a:pt x="2850" y="13147"/>
                    <a:pt x="3064" y="13395"/>
                    <a:pt x="3320" y="13598"/>
                  </a:cubicBezTo>
                  <a:cubicBezTo>
                    <a:pt x="3538" y="13771"/>
                    <a:pt x="3811" y="13866"/>
                    <a:pt x="4090" y="13866"/>
                  </a:cubicBezTo>
                  <a:cubicBezTo>
                    <a:pt x="4245" y="13866"/>
                    <a:pt x="4396" y="13837"/>
                    <a:pt x="4539" y="13782"/>
                  </a:cubicBezTo>
                  <a:cubicBezTo>
                    <a:pt x="10964" y="11284"/>
                    <a:pt x="15516" y="7448"/>
                    <a:pt x="17141" y="5935"/>
                  </a:cubicBezTo>
                  <a:cubicBezTo>
                    <a:pt x="17309" y="5780"/>
                    <a:pt x="17315" y="5518"/>
                    <a:pt x="17163" y="5350"/>
                  </a:cubicBezTo>
                  <a:lnTo>
                    <a:pt x="12406" y="76"/>
                  </a:lnTo>
                  <a:cubicBezTo>
                    <a:pt x="12361" y="27"/>
                    <a:pt x="12299" y="1"/>
                    <a:pt x="12238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179;p72">
              <a:extLst>
                <a:ext uri="{FF2B5EF4-FFF2-40B4-BE49-F238E27FC236}">
                  <a16:creationId xmlns:a16="http://schemas.microsoft.com/office/drawing/2014/main" id="{E5B0D979-3422-1CD1-C6F2-E66D171DD4B9}"/>
                </a:ext>
              </a:extLst>
            </p:cNvPr>
            <p:cNvSpPr/>
            <p:nvPr/>
          </p:nvSpPr>
          <p:spPr>
            <a:xfrm>
              <a:off x="1492250" y="3401050"/>
              <a:ext cx="216750" cy="274350"/>
            </a:xfrm>
            <a:custGeom>
              <a:avLst/>
              <a:gdLst/>
              <a:ahLst/>
              <a:cxnLst/>
              <a:rect l="l" t="t" r="r" b="b"/>
              <a:pathLst>
                <a:path w="8670" h="10974" extrusionOk="0">
                  <a:moveTo>
                    <a:pt x="1756" y="0"/>
                  </a:moveTo>
                  <a:cubicBezTo>
                    <a:pt x="1655" y="0"/>
                    <a:pt x="1559" y="59"/>
                    <a:pt x="1522" y="162"/>
                  </a:cubicBezTo>
                  <a:cubicBezTo>
                    <a:pt x="1290" y="808"/>
                    <a:pt x="702" y="2595"/>
                    <a:pt x="48" y="5700"/>
                  </a:cubicBezTo>
                  <a:cubicBezTo>
                    <a:pt x="1" y="5928"/>
                    <a:pt x="127" y="6218"/>
                    <a:pt x="329" y="6335"/>
                  </a:cubicBezTo>
                  <a:lnTo>
                    <a:pt x="8307" y="10942"/>
                  </a:lnTo>
                  <a:cubicBezTo>
                    <a:pt x="8346" y="10963"/>
                    <a:pt x="8386" y="10973"/>
                    <a:pt x="8425" y="10973"/>
                  </a:cubicBezTo>
                  <a:cubicBezTo>
                    <a:pt x="8550" y="10973"/>
                    <a:pt x="8665" y="10874"/>
                    <a:pt x="8666" y="10735"/>
                  </a:cubicBezTo>
                  <a:lnTo>
                    <a:pt x="8669" y="9757"/>
                  </a:lnTo>
                  <a:cubicBezTo>
                    <a:pt x="8669" y="9652"/>
                    <a:pt x="8652" y="9554"/>
                    <a:pt x="8614" y="9459"/>
                  </a:cubicBezTo>
                  <a:cubicBezTo>
                    <a:pt x="8260" y="8582"/>
                    <a:pt x="6344" y="3869"/>
                    <a:pt x="5312" y="2298"/>
                  </a:cubicBezTo>
                  <a:cubicBezTo>
                    <a:pt x="5112" y="1993"/>
                    <a:pt x="4846" y="1744"/>
                    <a:pt x="4530" y="1562"/>
                  </a:cubicBezTo>
                  <a:lnTo>
                    <a:pt x="1885" y="35"/>
                  </a:lnTo>
                  <a:cubicBezTo>
                    <a:pt x="1844" y="11"/>
                    <a:pt x="1799" y="0"/>
                    <a:pt x="1756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180;p72">
              <a:extLst>
                <a:ext uri="{FF2B5EF4-FFF2-40B4-BE49-F238E27FC236}">
                  <a16:creationId xmlns:a16="http://schemas.microsoft.com/office/drawing/2014/main" id="{87BC3876-7F3C-9E68-68A6-7F27CDC92011}"/>
                </a:ext>
              </a:extLst>
            </p:cNvPr>
            <p:cNvSpPr/>
            <p:nvPr/>
          </p:nvSpPr>
          <p:spPr>
            <a:xfrm>
              <a:off x="1498175" y="3407175"/>
              <a:ext cx="205825" cy="252125"/>
            </a:xfrm>
            <a:custGeom>
              <a:avLst/>
              <a:gdLst/>
              <a:ahLst/>
              <a:cxnLst/>
              <a:rect l="l" t="t" r="r" b="b"/>
              <a:pathLst>
                <a:path w="8233" h="10085" extrusionOk="0">
                  <a:moveTo>
                    <a:pt x="1709" y="1"/>
                  </a:moveTo>
                  <a:cubicBezTo>
                    <a:pt x="1562" y="1"/>
                    <a:pt x="1423" y="91"/>
                    <a:pt x="1372" y="244"/>
                  </a:cubicBezTo>
                  <a:cubicBezTo>
                    <a:pt x="1084" y="1104"/>
                    <a:pt x="561" y="2839"/>
                    <a:pt x="0" y="5536"/>
                  </a:cubicBezTo>
                  <a:cubicBezTo>
                    <a:pt x="6" y="5590"/>
                    <a:pt x="121" y="5734"/>
                    <a:pt x="213" y="5788"/>
                  </a:cubicBezTo>
                  <a:lnTo>
                    <a:pt x="7658" y="10085"/>
                  </a:lnTo>
                  <a:cubicBezTo>
                    <a:pt x="7772" y="9889"/>
                    <a:pt x="7963" y="9740"/>
                    <a:pt x="8231" y="9699"/>
                  </a:cubicBezTo>
                  <a:lnTo>
                    <a:pt x="8233" y="9387"/>
                  </a:lnTo>
                  <a:cubicBezTo>
                    <a:pt x="8219" y="9315"/>
                    <a:pt x="8207" y="9248"/>
                    <a:pt x="8193" y="9176"/>
                  </a:cubicBezTo>
                  <a:cubicBezTo>
                    <a:pt x="7824" y="8259"/>
                    <a:pt x="5924" y="3594"/>
                    <a:pt x="4911" y="2051"/>
                  </a:cubicBezTo>
                  <a:cubicBezTo>
                    <a:pt x="4730" y="1775"/>
                    <a:pt x="4491" y="1551"/>
                    <a:pt x="4201" y="1383"/>
                  </a:cubicBezTo>
                  <a:lnTo>
                    <a:pt x="1892" y="51"/>
                  </a:lnTo>
                  <a:cubicBezTo>
                    <a:pt x="1834" y="17"/>
                    <a:pt x="1771" y="1"/>
                    <a:pt x="170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181;p72">
              <a:extLst>
                <a:ext uri="{FF2B5EF4-FFF2-40B4-BE49-F238E27FC236}">
                  <a16:creationId xmlns:a16="http://schemas.microsoft.com/office/drawing/2014/main" id="{CAD9523A-1F0A-D0A4-0121-497E1F3054AB}"/>
                </a:ext>
              </a:extLst>
            </p:cNvPr>
            <p:cNvSpPr/>
            <p:nvPr/>
          </p:nvSpPr>
          <p:spPr>
            <a:xfrm>
              <a:off x="1296750" y="3314825"/>
              <a:ext cx="201625" cy="217725"/>
            </a:xfrm>
            <a:custGeom>
              <a:avLst/>
              <a:gdLst/>
              <a:ahLst/>
              <a:cxnLst/>
              <a:rect l="l" t="t" r="r" b="b"/>
              <a:pathLst>
                <a:path w="8065" h="8709" extrusionOk="0">
                  <a:moveTo>
                    <a:pt x="2984" y="0"/>
                  </a:moveTo>
                  <a:cubicBezTo>
                    <a:pt x="2756" y="0"/>
                    <a:pt x="2545" y="124"/>
                    <a:pt x="2426" y="326"/>
                  </a:cubicBezTo>
                  <a:cubicBezTo>
                    <a:pt x="1811" y="1357"/>
                    <a:pt x="473" y="4123"/>
                    <a:pt x="68" y="4963"/>
                  </a:cubicBezTo>
                  <a:cubicBezTo>
                    <a:pt x="0" y="5104"/>
                    <a:pt x="56" y="5268"/>
                    <a:pt x="190" y="5347"/>
                  </a:cubicBezTo>
                  <a:lnTo>
                    <a:pt x="5967" y="8683"/>
                  </a:lnTo>
                  <a:cubicBezTo>
                    <a:pt x="5998" y="8701"/>
                    <a:pt x="6030" y="8709"/>
                    <a:pt x="6062" y="8709"/>
                  </a:cubicBezTo>
                  <a:cubicBezTo>
                    <a:pt x="6148" y="8709"/>
                    <a:pt x="6229" y="8648"/>
                    <a:pt x="6248" y="8556"/>
                  </a:cubicBezTo>
                  <a:cubicBezTo>
                    <a:pt x="6778" y="5917"/>
                    <a:pt x="7786" y="3306"/>
                    <a:pt x="8033" y="2687"/>
                  </a:cubicBezTo>
                  <a:cubicBezTo>
                    <a:pt x="8065" y="2605"/>
                    <a:pt x="8036" y="2518"/>
                    <a:pt x="7959" y="2472"/>
                  </a:cubicBezTo>
                  <a:cubicBezTo>
                    <a:pt x="7289" y="2070"/>
                    <a:pt x="4351" y="215"/>
                    <a:pt x="3085" y="8"/>
                  </a:cubicBezTo>
                  <a:cubicBezTo>
                    <a:pt x="3051" y="3"/>
                    <a:pt x="3017" y="0"/>
                    <a:pt x="2984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182;p72">
              <a:extLst>
                <a:ext uri="{FF2B5EF4-FFF2-40B4-BE49-F238E27FC236}">
                  <a16:creationId xmlns:a16="http://schemas.microsoft.com/office/drawing/2014/main" id="{44B2E0B4-D377-2FF4-E2A0-F1471CAE7F79}"/>
                </a:ext>
              </a:extLst>
            </p:cNvPr>
            <p:cNvSpPr/>
            <p:nvPr/>
          </p:nvSpPr>
          <p:spPr>
            <a:xfrm>
              <a:off x="1304300" y="3319400"/>
              <a:ext cx="188225" cy="204950"/>
            </a:xfrm>
            <a:custGeom>
              <a:avLst/>
              <a:gdLst/>
              <a:ahLst/>
              <a:cxnLst/>
              <a:rect l="l" t="t" r="r" b="b"/>
              <a:pathLst>
                <a:path w="7529" h="8198" extrusionOk="0">
                  <a:moveTo>
                    <a:pt x="2830" y="1"/>
                  </a:moveTo>
                  <a:cubicBezTo>
                    <a:pt x="2588" y="1"/>
                    <a:pt x="2358" y="132"/>
                    <a:pt x="2234" y="353"/>
                  </a:cubicBezTo>
                  <a:cubicBezTo>
                    <a:pt x="1592" y="1486"/>
                    <a:pt x="393" y="3962"/>
                    <a:pt x="0" y="4779"/>
                  </a:cubicBezTo>
                  <a:cubicBezTo>
                    <a:pt x="14" y="4817"/>
                    <a:pt x="20" y="4837"/>
                    <a:pt x="34" y="4875"/>
                  </a:cubicBezTo>
                  <a:lnTo>
                    <a:pt x="5788" y="8198"/>
                  </a:lnTo>
                  <a:cubicBezTo>
                    <a:pt x="6265" y="5843"/>
                    <a:pt x="7125" y="3491"/>
                    <a:pt x="7478" y="2580"/>
                  </a:cubicBezTo>
                  <a:cubicBezTo>
                    <a:pt x="7528" y="2447"/>
                    <a:pt x="7478" y="2303"/>
                    <a:pt x="7355" y="2231"/>
                  </a:cubicBezTo>
                  <a:cubicBezTo>
                    <a:pt x="6226" y="1561"/>
                    <a:pt x="4161" y="402"/>
                    <a:pt x="3038" y="34"/>
                  </a:cubicBezTo>
                  <a:cubicBezTo>
                    <a:pt x="2969" y="11"/>
                    <a:pt x="2899" y="1"/>
                    <a:pt x="283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183;p72">
              <a:extLst>
                <a:ext uri="{FF2B5EF4-FFF2-40B4-BE49-F238E27FC236}">
                  <a16:creationId xmlns:a16="http://schemas.microsoft.com/office/drawing/2014/main" id="{32C5A8AA-8BB9-3E7E-70D8-D3FFF37D22CF}"/>
                </a:ext>
              </a:extLst>
            </p:cNvPr>
            <p:cNvSpPr/>
            <p:nvPr/>
          </p:nvSpPr>
          <p:spPr>
            <a:xfrm>
              <a:off x="1739050" y="3437100"/>
              <a:ext cx="676025" cy="431150"/>
            </a:xfrm>
            <a:custGeom>
              <a:avLst/>
              <a:gdLst/>
              <a:ahLst/>
              <a:cxnLst/>
              <a:rect l="l" t="t" r="r" b="b"/>
              <a:pathLst>
                <a:path w="27041" h="17246" extrusionOk="0">
                  <a:moveTo>
                    <a:pt x="16254" y="0"/>
                  </a:moveTo>
                  <a:cubicBezTo>
                    <a:pt x="15203" y="1348"/>
                    <a:pt x="9091" y="7119"/>
                    <a:pt x="1" y="9950"/>
                  </a:cubicBezTo>
                  <a:cubicBezTo>
                    <a:pt x="1" y="9950"/>
                    <a:pt x="8683" y="16831"/>
                    <a:pt x="11771" y="17205"/>
                  </a:cubicBezTo>
                  <a:cubicBezTo>
                    <a:pt x="11993" y="17232"/>
                    <a:pt x="12213" y="17245"/>
                    <a:pt x="12433" y="17245"/>
                  </a:cubicBezTo>
                  <a:cubicBezTo>
                    <a:pt x="14544" y="17245"/>
                    <a:pt x="16624" y="16041"/>
                    <a:pt x="19792" y="14298"/>
                  </a:cubicBezTo>
                  <a:cubicBezTo>
                    <a:pt x="26400" y="10662"/>
                    <a:pt x="27041" y="9371"/>
                    <a:pt x="27041" y="8659"/>
                  </a:cubicBezTo>
                  <a:cubicBezTo>
                    <a:pt x="27041" y="6315"/>
                    <a:pt x="18366" y="1156"/>
                    <a:pt x="16254" y="0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184;p72">
              <a:extLst>
                <a:ext uri="{FF2B5EF4-FFF2-40B4-BE49-F238E27FC236}">
                  <a16:creationId xmlns:a16="http://schemas.microsoft.com/office/drawing/2014/main" id="{B753C0A7-54E8-4981-C331-4A58188E9F7D}"/>
                </a:ext>
              </a:extLst>
            </p:cNvPr>
            <p:cNvSpPr/>
            <p:nvPr/>
          </p:nvSpPr>
          <p:spPr>
            <a:xfrm>
              <a:off x="1903750" y="3719525"/>
              <a:ext cx="516650" cy="351625"/>
            </a:xfrm>
            <a:custGeom>
              <a:avLst/>
              <a:gdLst/>
              <a:ahLst/>
              <a:cxnLst/>
              <a:rect l="l" t="t" r="r" b="b"/>
              <a:pathLst>
                <a:path w="20666" h="14065" extrusionOk="0">
                  <a:moveTo>
                    <a:pt x="19085" y="1"/>
                  </a:moveTo>
                  <a:cubicBezTo>
                    <a:pt x="19070" y="1"/>
                    <a:pt x="19055" y="5"/>
                    <a:pt x="19041" y="15"/>
                  </a:cubicBezTo>
                  <a:cubicBezTo>
                    <a:pt x="15827" y="2190"/>
                    <a:pt x="12528" y="4047"/>
                    <a:pt x="10348" y="5192"/>
                  </a:cubicBezTo>
                  <a:cubicBezTo>
                    <a:pt x="9725" y="5520"/>
                    <a:pt x="9158" y="6187"/>
                    <a:pt x="8937" y="6856"/>
                  </a:cubicBezTo>
                  <a:lnTo>
                    <a:pt x="8359" y="8562"/>
                  </a:lnTo>
                  <a:cubicBezTo>
                    <a:pt x="7978" y="10048"/>
                    <a:pt x="6425" y="10572"/>
                    <a:pt x="4684" y="10572"/>
                  </a:cubicBezTo>
                  <a:cubicBezTo>
                    <a:pt x="3470" y="10572"/>
                    <a:pt x="2164" y="10317"/>
                    <a:pt x="1100" y="9956"/>
                  </a:cubicBezTo>
                  <a:cubicBezTo>
                    <a:pt x="1009" y="9924"/>
                    <a:pt x="916" y="9910"/>
                    <a:pt x="827" y="9910"/>
                  </a:cubicBezTo>
                  <a:cubicBezTo>
                    <a:pt x="387" y="9910"/>
                    <a:pt x="1" y="10261"/>
                    <a:pt x="1" y="10734"/>
                  </a:cubicBezTo>
                  <a:lnTo>
                    <a:pt x="1" y="12505"/>
                  </a:lnTo>
                  <a:cubicBezTo>
                    <a:pt x="1" y="12761"/>
                    <a:pt x="137" y="12997"/>
                    <a:pt x="358" y="13125"/>
                  </a:cubicBezTo>
                  <a:lnTo>
                    <a:pt x="787" y="13373"/>
                  </a:lnTo>
                  <a:cubicBezTo>
                    <a:pt x="1350" y="13698"/>
                    <a:pt x="2671" y="14064"/>
                    <a:pt x="4316" y="14064"/>
                  </a:cubicBezTo>
                  <a:cubicBezTo>
                    <a:pt x="5638" y="14064"/>
                    <a:pt x="7169" y="13827"/>
                    <a:pt x="8684" y="13141"/>
                  </a:cubicBezTo>
                  <a:cubicBezTo>
                    <a:pt x="12088" y="11599"/>
                    <a:pt x="15180" y="9795"/>
                    <a:pt x="17960" y="7728"/>
                  </a:cubicBezTo>
                  <a:cubicBezTo>
                    <a:pt x="19305" y="6728"/>
                    <a:pt x="20364" y="5231"/>
                    <a:pt x="20557" y="3602"/>
                  </a:cubicBezTo>
                  <a:cubicBezTo>
                    <a:pt x="20588" y="3349"/>
                    <a:pt x="20666" y="1304"/>
                    <a:pt x="20336" y="1047"/>
                  </a:cubicBezTo>
                  <a:lnTo>
                    <a:pt x="20336" y="1671"/>
                  </a:lnTo>
                  <a:cubicBezTo>
                    <a:pt x="20336" y="1671"/>
                    <a:pt x="20263" y="1890"/>
                    <a:pt x="20131" y="1893"/>
                  </a:cubicBezTo>
                  <a:cubicBezTo>
                    <a:pt x="20131" y="1893"/>
                    <a:pt x="20131" y="1893"/>
                    <a:pt x="20131" y="1893"/>
                  </a:cubicBezTo>
                  <a:cubicBezTo>
                    <a:pt x="20019" y="1893"/>
                    <a:pt x="19404" y="1"/>
                    <a:pt x="19085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185;p72">
              <a:extLst>
                <a:ext uri="{FF2B5EF4-FFF2-40B4-BE49-F238E27FC236}">
                  <a16:creationId xmlns:a16="http://schemas.microsoft.com/office/drawing/2014/main" id="{60FFEED9-E854-A34B-F723-25D5E647BFCC}"/>
                </a:ext>
              </a:extLst>
            </p:cNvPr>
            <p:cNvSpPr/>
            <p:nvPr/>
          </p:nvSpPr>
          <p:spPr>
            <a:xfrm>
              <a:off x="2117325" y="3727625"/>
              <a:ext cx="282425" cy="228350"/>
            </a:xfrm>
            <a:custGeom>
              <a:avLst/>
              <a:gdLst/>
              <a:ahLst/>
              <a:cxnLst/>
              <a:rect l="l" t="t" r="r" b="b"/>
              <a:pathLst>
                <a:path w="11297" h="9134" extrusionOk="0">
                  <a:moveTo>
                    <a:pt x="10438" y="0"/>
                  </a:moveTo>
                  <a:cubicBezTo>
                    <a:pt x="10426" y="0"/>
                    <a:pt x="10415" y="4"/>
                    <a:pt x="10404" y="11"/>
                  </a:cubicBezTo>
                  <a:cubicBezTo>
                    <a:pt x="7246" y="2207"/>
                    <a:pt x="3738" y="4187"/>
                    <a:pt x="1889" y="5159"/>
                  </a:cubicBezTo>
                  <a:cubicBezTo>
                    <a:pt x="1317" y="5460"/>
                    <a:pt x="926" y="6095"/>
                    <a:pt x="723" y="6708"/>
                  </a:cubicBezTo>
                  <a:cubicBezTo>
                    <a:pt x="723" y="6708"/>
                    <a:pt x="197" y="8874"/>
                    <a:pt x="0" y="9133"/>
                  </a:cubicBezTo>
                  <a:cubicBezTo>
                    <a:pt x="3226" y="8220"/>
                    <a:pt x="10518" y="3882"/>
                    <a:pt x="11297" y="1990"/>
                  </a:cubicBezTo>
                  <a:cubicBezTo>
                    <a:pt x="11133" y="1486"/>
                    <a:pt x="10678" y="0"/>
                    <a:pt x="104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186;p72">
              <a:extLst>
                <a:ext uri="{FF2B5EF4-FFF2-40B4-BE49-F238E27FC236}">
                  <a16:creationId xmlns:a16="http://schemas.microsoft.com/office/drawing/2014/main" id="{C1DA24A7-793D-4FE5-BBDA-12C58A704DB8}"/>
                </a:ext>
              </a:extLst>
            </p:cNvPr>
            <p:cNvSpPr/>
            <p:nvPr/>
          </p:nvSpPr>
          <p:spPr>
            <a:xfrm>
              <a:off x="1935100" y="3874025"/>
              <a:ext cx="181675" cy="73825"/>
            </a:xfrm>
            <a:custGeom>
              <a:avLst/>
              <a:gdLst/>
              <a:ahLst/>
              <a:cxnLst/>
              <a:rect l="l" t="t" r="r" b="b"/>
              <a:pathLst>
                <a:path w="7267" h="2953" extrusionOk="0">
                  <a:moveTo>
                    <a:pt x="7049" y="0"/>
                  </a:moveTo>
                  <a:cubicBezTo>
                    <a:pt x="7045" y="0"/>
                    <a:pt x="7041" y="1"/>
                    <a:pt x="7036" y="3"/>
                  </a:cubicBezTo>
                  <a:cubicBezTo>
                    <a:pt x="5854" y="397"/>
                    <a:pt x="4583" y="513"/>
                    <a:pt x="3514" y="513"/>
                  </a:cubicBezTo>
                  <a:cubicBezTo>
                    <a:pt x="2596" y="513"/>
                    <a:pt x="1827" y="427"/>
                    <a:pt x="1391" y="358"/>
                  </a:cubicBezTo>
                  <a:cubicBezTo>
                    <a:pt x="1357" y="353"/>
                    <a:pt x="1323" y="350"/>
                    <a:pt x="1289" y="350"/>
                  </a:cubicBezTo>
                  <a:cubicBezTo>
                    <a:pt x="590" y="350"/>
                    <a:pt x="1" y="1465"/>
                    <a:pt x="974" y="2408"/>
                  </a:cubicBezTo>
                  <a:cubicBezTo>
                    <a:pt x="1371" y="2792"/>
                    <a:pt x="2279" y="2953"/>
                    <a:pt x="3261" y="2953"/>
                  </a:cubicBezTo>
                  <a:cubicBezTo>
                    <a:pt x="4444" y="2953"/>
                    <a:pt x="5736" y="2719"/>
                    <a:pt x="6371" y="2357"/>
                  </a:cubicBezTo>
                  <a:cubicBezTo>
                    <a:pt x="6606" y="2224"/>
                    <a:pt x="7266" y="0"/>
                    <a:pt x="70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187;p72">
              <a:extLst>
                <a:ext uri="{FF2B5EF4-FFF2-40B4-BE49-F238E27FC236}">
                  <a16:creationId xmlns:a16="http://schemas.microsoft.com/office/drawing/2014/main" id="{8DE292D7-D81B-A77E-A75C-BA345C20309E}"/>
                </a:ext>
              </a:extLst>
            </p:cNvPr>
            <p:cNvSpPr/>
            <p:nvPr/>
          </p:nvSpPr>
          <p:spPr>
            <a:xfrm>
              <a:off x="1935125" y="3882825"/>
              <a:ext cx="40750" cy="60000"/>
            </a:xfrm>
            <a:custGeom>
              <a:avLst/>
              <a:gdLst/>
              <a:ahLst/>
              <a:cxnLst/>
              <a:rect l="l" t="t" r="r" b="b"/>
              <a:pathLst>
                <a:path w="1630" h="2400" extrusionOk="0">
                  <a:moveTo>
                    <a:pt x="1303" y="1"/>
                  </a:moveTo>
                  <a:cubicBezTo>
                    <a:pt x="588" y="1"/>
                    <a:pt x="1" y="1114"/>
                    <a:pt x="973" y="2056"/>
                  </a:cubicBezTo>
                  <a:cubicBezTo>
                    <a:pt x="1125" y="2202"/>
                    <a:pt x="1354" y="2314"/>
                    <a:pt x="1630" y="2399"/>
                  </a:cubicBezTo>
                  <a:cubicBezTo>
                    <a:pt x="1335" y="1587"/>
                    <a:pt x="1199" y="738"/>
                    <a:pt x="1410" y="9"/>
                  </a:cubicBezTo>
                  <a:cubicBezTo>
                    <a:pt x="1374" y="4"/>
                    <a:pt x="1338" y="1"/>
                    <a:pt x="1303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188;p72">
              <a:extLst>
                <a:ext uri="{FF2B5EF4-FFF2-40B4-BE49-F238E27FC236}">
                  <a16:creationId xmlns:a16="http://schemas.microsoft.com/office/drawing/2014/main" id="{EE513320-0AE8-1EA1-A322-794CD30FE60A}"/>
                </a:ext>
              </a:extLst>
            </p:cNvPr>
            <p:cNvSpPr/>
            <p:nvPr/>
          </p:nvSpPr>
          <p:spPr>
            <a:xfrm>
              <a:off x="2390725" y="3673800"/>
              <a:ext cx="27725" cy="65850"/>
            </a:xfrm>
            <a:custGeom>
              <a:avLst/>
              <a:gdLst/>
              <a:ahLst/>
              <a:cxnLst/>
              <a:rect l="l" t="t" r="r" b="b"/>
              <a:pathLst>
                <a:path w="1109" h="2634" extrusionOk="0">
                  <a:moveTo>
                    <a:pt x="974" y="1"/>
                  </a:moveTo>
                  <a:lnTo>
                    <a:pt x="974" y="1"/>
                  </a:lnTo>
                  <a:cubicBezTo>
                    <a:pt x="801" y="679"/>
                    <a:pt x="144" y="1125"/>
                    <a:pt x="57" y="1338"/>
                  </a:cubicBezTo>
                  <a:cubicBezTo>
                    <a:pt x="0" y="1479"/>
                    <a:pt x="509" y="2634"/>
                    <a:pt x="699" y="2634"/>
                  </a:cubicBezTo>
                  <a:cubicBezTo>
                    <a:pt x="703" y="2634"/>
                    <a:pt x="707" y="2633"/>
                    <a:pt x="712" y="2632"/>
                  </a:cubicBezTo>
                  <a:cubicBezTo>
                    <a:pt x="756" y="2618"/>
                    <a:pt x="850" y="2500"/>
                    <a:pt x="867" y="2454"/>
                  </a:cubicBezTo>
                  <a:cubicBezTo>
                    <a:pt x="1109" y="1813"/>
                    <a:pt x="1035" y="420"/>
                    <a:pt x="9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189;p72">
              <a:extLst>
                <a:ext uri="{FF2B5EF4-FFF2-40B4-BE49-F238E27FC236}">
                  <a16:creationId xmlns:a16="http://schemas.microsoft.com/office/drawing/2014/main" id="{C0553D75-E7A8-FF69-FD83-16A5881EB36C}"/>
                </a:ext>
              </a:extLst>
            </p:cNvPr>
            <p:cNvSpPr/>
            <p:nvPr/>
          </p:nvSpPr>
          <p:spPr>
            <a:xfrm>
              <a:off x="1921050" y="3766900"/>
              <a:ext cx="497325" cy="232150"/>
            </a:xfrm>
            <a:custGeom>
              <a:avLst/>
              <a:gdLst/>
              <a:ahLst/>
              <a:cxnLst/>
              <a:rect l="l" t="t" r="r" b="b"/>
              <a:pathLst>
                <a:path w="19893" h="9286" extrusionOk="0">
                  <a:moveTo>
                    <a:pt x="19867" y="1"/>
                  </a:moveTo>
                  <a:cubicBezTo>
                    <a:pt x="19805" y="108"/>
                    <a:pt x="19732" y="231"/>
                    <a:pt x="19647" y="370"/>
                  </a:cubicBezTo>
                  <a:cubicBezTo>
                    <a:pt x="19471" y="625"/>
                    <a:pt x="19241" y="924"/>
                    <a:pt x="18948" y="1246"/>
                  </a:cubicBezTo>
                  <a:cubicBezTo>
                    <a:pt x="18648" y="1560"/>
                    <a:pt x="18292" y="1899"/>
                    <a:pt x="17880" y="2245"/>
                  </a:cubicBezTo>
                  <a:cubicBezTo>
                    <a:pt x="16228" y="3633"/>
                    <a:pt x="13711" y="5102"/>
                    <a:pt x="11131" y="6417"/>
                  </a:cubicBezTo>
                  <a:cubicBezTo>
                    <a:pt x="10488" y="6741"/>
                    <a:pt x="9832" y="7087"/>
                    <a:pt x="9194" y="7378"/>
                  </a:cubicBezTo>
                  <a:cubicBezTo>
                    <a:pt x="8557" y="7685"/>
                    <a:pt x="7908" y="7938"/>
                    <a:pt x="7273" y="8159"/>
                  </a:cubicBezTo>
                  <a:cubicBezTo>
                    <a:pt x="6634" y="8366"/>
                    <a:pt x="6009" y="8533"/>
                    <a:pt x="5406" y="8654"/>
                  </a:cubicBezTo>
                  <a:cubicBezTo>
                    <a:pt x="4804" y="8766"/>
                    <a:pt x="4226" y="8841"/>
                    <a:pt x="3692" y="8855"/>
                  </a:cubicBezTo>
                  <a:cubicBezTo>
                    <a:pt x="3550" y="8862"/>
                    <a:pt x="3410" y="8865"/>
                    <a:pt x="3275" y="8865"/>
                  </a:cubicBezTo>
                  <a:cubicBezTo>
                    <a:pt x="2901" y="8865"/>
                    <a:pt x="2553" y="8841"/>
                    <a:pt x="2237" y="8807"/>
                  </a:cubicBezTo>
                  <a:cubicBezTo>
                    <a:pt x="1805" y="8761"/>
                    <a:pt x="1435" y="8682"/>
                    <a:pt x="1135" y="8603"/>
                  </a:cubicBezTo>
                  <a:cubicBezTo>
                    <a:pt x="529" y="8435"/>
                    <a:pt x="232" y="8266"/>
                    <a:pt x="232" y="8266"/>
                  </a:cubicBezTo>
                  <a:cubicBezTo>
                    <a:pt x="210" y="8254"/>
                    <a:pt x="185" y="8248"/>
                    <a:pt x="161" y="8248"/>
                  </a:cubicBezTo>
                  <a:cubicBezTo>
                    <a:pt x="114" y="8248"/>
                    <a:pt x="68" y="8271"/>
                    <a:pt x="42" y="8314"/>
                  </a:cubicBezTo>
                  <a:cubicBezTo>
                    <a:pt x="0" y="8381"/>
                    <a:pt x="20" y="8468"/>
                    <a:pt x="86" y="8508"/>
                  </a:cubicBezTo>
                  <a:cubicBezTo>
                    <a:pt x="91" y="8511"/>
                    <a:pt x="423" y="8718"/>
                    <a:pt x="1041" y="8916"/>
                  </a:cubicBezTo>
                  <a:cubicBezTo>
                    <a:pt x="1352" y="9013"/>
                    <a:pt x="1737" y="9114"/>
                    <a:pt x="2185" y="9181"/>
                  </a:cubicBezTo>
                  <a:cubicBezTo>
                    <a:pt x="2574" y="9243"/>
                    <a:pt x="3013" y="9285"/>
                    <a:pt x="3487" y="9285"/>
                  </a:cubicBezTo>
                  <a:cubicBezTo>
                    <a:pt x="3558" y="9285"/>
                    <a:pt x="3630" y="9285"/>
                    <a:pt x="3703" y="9283"/>
                  </a:cubicBezTo>
                  <a:cubicBezTo>
                    <a:pt x="4259" y="9281"/>
                    <a:pt x="4860" y="9218"/>
                    <a:pt x="5490" y="9118"/>
                  </a:cubicBezTo>
                  <a:cubicBezTo>
                    <a:pt x="6119" y="9013"/>
                    <a:pt x="6771" y="8847"/>
                    <a:pt x="7431" y="8636"/>
                  </a:cubicBezTo>
                  <a:cubicBezTo>
                    <a:pt x="8088" y="8415"/>
                    <a:pt x="8756" y="8159"/>
                    <a:pt x="9414" y="7849"/>
                  </a:cubicBezTo>
                  <a:cubicBezTo>
                    <a:pt x="10079" y="7549"/>
                    <a:pt x="10718" y="7228"/>
                    <a:pt x="11371" y="6888"/>
                  </a:cubicBezTo>
                  <a:cubicBezTo>
                    <a:pt x="12669" y="6215"/>
                    <a:pt x="13947" y="5506"/>
                    <a:pt x="15114" y="4780"/>
                  </a:cubicBezTo>
                  <a:cubicBezTo>
                    <a:pt x="16279" y="4051"/>
                    <a:pt x="17322" y="3294"/>
                    <a:pt x="18154" y="2563"/>
                  </a:cubicBezTo>
                  <a:cubicBezTo>
                    <a:pt x="18573" y="2199"/>
                    <a:pt x="18924" y="1828"/>
                    <a:pt x="19224" y="1491"/>
                  </a:cubicBezTo>
                  <a:cubicBezTo>
                    <a:pt x="19503" y="1158"/>
                    <a:pt x="19721" y="852"/>
                    <a:pt x="19893" y="584"/>
                  </a:cubicBezTo>
                  <a:cubicBezTo>
                    <a:pt x="19890" y="387"/>
                    <a:pt x="19882" y="188"/>
                    <a:pt x="19867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190;p72">
              <a:extLst>
                <a:ext uri="{FF2B5EF4-FFF2-40B4-BE49-F238E27FC236}">
                  <a16:creationId xmlns:a16="http://schemas.microsoft.com/office/drawing/2014/main" id="{E40AF1A2-AE2D-52F6-2EFF-C3EFC46A3419}"/>
                </a:ext>
              </a:extLst>
            </p:cNvPr>
            <p:cNvSpPr/>
            <p:nvPr/>
          </p:nvSpPr>
          <p:spPr>
            <a:xfrm>
              <a:off x="909550" y="3370400"/>
              <a:ext cx="105650" cy="160500"/>
            </a:xfrm>
            <a:custGeom>
              <a:avLst/>
              <a:gdLst/>
              <a:ahLst/>
              <a:cxnLst/>
              <a:rect l="l" t="t" r="r" b="b"/>
              <a:pathLst>
                <a:path w="4226" h="6420" extrusionOk="0">
                  <a:moveTo>
                    <a:pt x="1158" y="1"/>
                  </a:moveTo>
                  <a:lnTo>
                    <a:pt x="436" y="714"/>
                  </a:lnTo>
                  <a:cubicBezTo>
                    <a:pt x="157" y="988"/>
                    <a:pt x="1" y="1362"/>
                    <a:pt x="1" y="1753"/>
                  </a:cubicBezTo>
                  <a:lnTo>
                    <a:pt x="1" y="2763"/>
                  </a:lnTo>
                  <a:cubicBezTo>
                    <a:pt x="1" y="3291"/>
                    <a:pt x="240" y="3791"/>
                    <a:pt x="649" y="4125"/>
                  </a:cubicBezTo>
                  <a:lnTo>
                    <a:pt x="2345" y="5503"/>
                  </a:lnTo>
                  <a:cubicBezTo>
                    <a:pt x="2518" y="5644"/>
                    <a:pt x="2702" y="5770"/>
                    <a:pt x="2895" y="5882"/>
                  </a:cubicBezTo>
                  <a:lnTo>
                    <a:pt x="3826" y="6420"/>
                  </a:lnTo>
                  <a:lnTo>
                    <a:pt x="4226" y="6190"/>
                  </a:lnTo>
                  <a:lnTo>
                    <a:pt x="4226" y="3210"/>
                  </a:lnTo>
                  <a:lnTo>
                    <a:pt x="1160" y="1439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191;p72">
              <a:extLst>
                <a:ext uri="{FF2B5EF4-FFF2-40B4-BE49-F238E27FC236}">
                  <a16:creationId xmlns:a16="http://schemas.microsoft.com/office/drawing/2014/main" id="{B7CCE6D5-F392-9841-B8AD-D4A31F0F2126}"/>
                </a:ext>
              </a:extLst>
            </p:cNvPr>
            <p:cNvSpPr/>
            <p:nvPr/>
          </p:nvSpPr>
          <p:spPr>
            <a:xfrm>
              <a:off x="956275" y="3054950"/>
              <a:ext cx="581925" cy="390300"/>
            </a:xfrm>
            <a:custGeom>
              <a:avLst/>
              <a:gdLst/>
              <a:ahLst/>
              <a:cxnLst/>
              <a:rect l="l" t="t" r="r" b="b"/>
              <a:pathLst>
                <a:path w="23277" h="15612" extrusionOk="0">
                  <a:moveTo>
                    <a:pt x="15105" y="1"/>
                  </a:moveTo>
                  <a:lnTo>
                    <a:pt x="0" y="8723"/>
                  </a:lnTo>
                  <a:lnTo>
                    <a:pt x="11933" y="15611"/>
                  </a:lnTo>
                  <a:lnTo>
                    <a:pt x="14792" y="10310"/>
                  </a:lnTo>
                  <a:cubicBezTo>
                    <a:pt x="15146" y="9654"/>
                    <a:pt x="15675" y="9109"/>
                    <a:pt x="16321" y="8737"/>
                  </a:cubicBezTo>
                  <a:lnTo>
                    <a:pt x="23277" y="4720"/>
                  </a:lnTo>
                  <a:lnTo>
                    <a:pt x="15105" y="1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192;p72">
              <a:extLst>
                <a:ext uri="{FF2B5EF4-FFF2-40B4-BE49-F238E27FC236}">
                  <a16:creationId xmlns:a16="http://schemas.microsoft.com/office/drawing/2014/main" id="{F20878BC-388A-C81B-6400-9EF12B2D8BE9}"/>
                </a:ext>
              </a:extLst>
            </p:cNvPr>
            <p:cNvSpPr/>
            <p:nvPr/>
          </p:nvSpPr>
          <p:spPr>
            <a:xfrm>
              <a:off x="956275" y="3054950"/>
              <a:ext cx="377625" cy="267425"/>
            </a:xfrm>
            <a:custGeom>
              <a:avLst/>
              <a:gdLst/>
              <a:ahLst/>
              <a:cxnLst/>
              <a:rect l="l" t="t" r="r" b="b"/>
              <a:pathLst>
                <a:path w="15105" h="10697" extrusionOk="0">
                  <a:moveTo>
                    <a:pt x="15105" y="1"/>
                  </a:moveTo>
                  <a:lnTo>
                    <a:pt x="0" y="8723"/>
                  </a:lnTo>
                  <a:lnTo>
                    <a:pt x="3418" y="10696"/>
                  </a:lnTo>
                  <a:lnTo>
                    <a:pt x="15105" y="3949"/>
                  </a:lnTo>
                  <a:lnTo>
                    <a:pt x="15105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193;p72">
              <a:extLst>
                <a:ext uri="{FF2B5EF4-FFF2-40B4-BE49-F238E27FC236}">
                  <a16:creationId xmlns:a16="http://schemas.microsoft.com/office/drawing/2014/main" id="{ED432746-EA08-1BAC-57F8-F3E7394115E9}"/>
                </a:ext>
              </a:extLst>
            </p:cNvPr>
            <p:cNvSpPr/>
            <p:nvPr/>
          </p:nvSpPr>
          <p:spPr>
            <a:xfrm>
              <a:off x="1333875" y="3054950"/>
              <a:ext cx="204325" cy="167350"/>
            </a:xfrm>
            <a:custGeom>
              <a:avLst/>
              <a:gdLst/>
              <a:ahLst/>
              <a:cxnLst/>
              <a:rect l="l" t="t" r="r" b="b"/>
              <a:pathLst>
                <a:path w="8173" h="6694" extrusionOk="0">
                  <a:moveTo>
                    <a:pt x="1" y="1"/>
                  </a:moveTo>
                  <a:lnTo>
                    <a:pt x="1" y="3949"/>
                  </a:lnTo>
                  <a:lnTo>
                    <a:pt x="4755" y="6693"/>
                  </a:lnTo>
                  <a:lnTo>
                    <a:pt x="8173" y="47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194;p72">
              <a:extLst>
                <a:ext uri="{FF2B5EF4-FFF2-40B4-BE49-F238E27FC236}">
                  <a16:creationId xmlns:a16="http://schemas.microsoft.com/office/drawing/2014/main" id="{CCCA122B-30B1-D3FD-DECD-AD8C2F06D4DD}"/>
                </a:ext>
              </a:extLst>
            </p:cNvPr>
            <p:cNvSpPr/>
            <p:nvPr/>
          </p:nvSpPr>
          <p:spPr>
            <a:xfrm>
              <a:off x="2185175" y="3531625"/>
              <a:ext cx="124200" cy="121625"/>
            </a:xfrm>
            <a:custGeom>
              <a:avLst/>
              <a:gdLst/>
              <a:ahLst/>
              <a:cxnLst/>
              <a:rect l="l" t="t" r="r" b="b"/>
              <a:pathLst>
                <a:path w="4968" h="4865" extrusionOk="0">
                  <a:moveTo>
                    <a:pt x="15" y="0"/>
                  </a:moveTo>
                  <a:cubicBezTo>
                    <a:pt x="0" y="17"/>
                    <a:pt x="1234" y="1233"/>
                    <a:pt x="2468" y="2448"/>
                  </a:cubicBezTo>
                  <a:cubicBezTo>
                    <a:pt x="3710" y="3657"/>
                    <a:pt x="4952" y="4865"/>
                    <a:pt x="4952" y="4865"/>
                  </a:cubicBezTo>
                  <a:cubicBezTo>
                    <a:pt x="4967" y="4849"/>
                    <a:pt x="4898" y="4765"/>
                    <a:pt x="4777" y="4618"/>
                  </a:cubicBezTo>
                  <a:cubicBezTo>
                    <a:pt x="4653" y="4474"/>
                    <a:pt x="4489" y="4254"/>
                    <a:pt x="4268" y="4015"/>
                  </a:cubicBezTo>
                  <a:cubicBezTo>
                    <a:pt x="4048" y="3776"/>
                    <a:pt x="3802" y="3485"/>
                    <a:pt x="3517" y="3197"/>
                  </a:cubicBezTo>
                  <a:cubicBezTo>
                    <a:pt x="3232" y="2907"/>
                    <a:pt x="2928" y="2597"/>
                    <a:pt x="2625" y="2287"/>
                  </a:cubicBezTo>
                  <a:cubicBezTo>
                    <a:pt x="2311" y="1992"/>
                    <a:pt x="1995" y="1694"/>
                    <a:pt x="1699" y="1415"/>
                  </a:cubicBezTo>
                  <a:cubicBezTo>
                    <a:pt x="1404" y="1136"/>
                    <a:pt x="1109" y="897"/>
                    <a:pt x="865" y="681"/>
                  </a:cubicBezTo>
                  <a:cubicBezTo>
                    <a:pt x="621" y="466"/>
                    <a:pt x="397" y="307"/>
                    <a:pt x="251" y="186"/>
                  </a:cubicBezTo>
                  <a:cubicBezTo>
                    <a:pt x="101" y="68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195;p72">
              <a:extLst>
                <a:ext uri="{FF2B5EF4-FFF2-40B4-BE49-F238E27FC236}">
                  <a16:creationId xmlns:a16="http://schemas.microsoft.com/office/drawing/2014/main" id="{A589D4A2-C231-2428-FD18-CEAB77B12D5D}"/>
                </a:ext>
              </a:extLst>
            </p:cNvPr>
            <p:cNvSpPr/>
            <p:nvPr/>
          </p:nvSpPr>
          <p:spPr>
            <a:xfrm>
              <a:off x="1897900" y="3691600"/>
              <a:ext cx="174525" cy="99625"/>
            </a:xfrm>
            <a:custGeom>
              <a:avLst/>
              <a:gdLst/>
              <a:ahLst/>
              <a:cxnLst/>
              <a:rect l="l" t="t" r="r" b="b"/>
              <a:pathLst>
                <a:path w="6981" h="3985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20"/>
                    <a:pt x="104" y="92"/>
                    <a:pt x="284" y="218"/>
                  </a:cubicBezTo>
                  <a:cubicBezTo>
                    <a:pt x="466" y="341"/>
                    <a:pt x="718" y="532"/>
                    <a:pt x="1037" y="733"/>
                  </a:cubicBezTo>
                  <a:cubicBezTo>
                    <a:pt x="1355" y="932"/>
                    <a:pt x="1719" y="1181"/>
                    <a:pt x="2124" y="1418"/>
                  </a:cubicBezTo>
                  <a:cubicBezTo>
                    <a:pt x="2528" y="1659"/>
                    <a:pt x="2959" y="1914"/>
                    <a:pt x="3390" y="2170"/>
                  </a:cubicBezTo>
                  <a:cubicBezTo>
                    <a:pt x="3830" y="2409"/>
                    <a:pt x="4270" y="2650"/>
                    <a:pt x="4682" y="2875"/>
                  </a:cubicBezTo>
                  <a:cubicBezTo>
                    <a:pt x="5093" y="3102"/>
                    <a:pt x="5493" y="3287"/>
                    <a:pt x="5828" y="3459"/>
                  </a:cubicBezTo>
                  <a:cubicBezTo>
                    <a:pt x="6162" y="3631"/>
                    <a:pt x="6456" y="3749"/>
                    <a:pt x="6654" y="3842"/>
                  </a:cubicBezTo>
                  <a:cubicBezTo>
                    <a:pt x="6855" y="3933"/>
                    <a:pt x="6970" y="3985"/>
                    <a:pt x="6970" y="3985"/>
                  </a:cubicBezTo>
                  <a:cubicBezTo>
                    <a:pt x="6981" y="3965"/>
                    <a:pt x="5242" y="2970"/>
                    <a:pt x="3502" y="1973"/>
                  </a:cubicBezTo>
                  <a:cubicBezTo>
                    <a:pt x="1757" y="988"/>
                    <a:pt x="13" y="0"/>
                    <a:pt x="12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196;p72">
              <a:extLst>
                <a:ext uri="{FF2B5EF4-FFF2-40B4-BE49-F238E27FC236}">
                  <a16:creationId xmlns:a16="http://schemas.microsoft.com/office/drawing/2014/main" id="{AFE87A29-8A92-0E58-8AC0-28EFFF438089}"/>
                </a:ext>
              </a:extLst>
            </p:cNvPr>
            <p:cNvSpPr/>
            <p:nvPr/>
          </p:nvSpPr>
          <p:spPr>
            <a:xfrm>
              <a:off x="1650250" y="3636400"/>
              <a:ext cx="54575" cy="32950"/>
            </a:xfrm>
            <a:custGeom>
              <a:avLst/>
              <a:gdLst/>
              <a:ahLst/>
              <a:cxnLst/>
              <a:rect l="l" t="t" r="r" b="b"/>
              <a:pathLst>
                <a:path w="2183" h="1318" extrusionOk="0">
                  <a:moveTo>
                    <a:pt x="1818" y="1"/>
                  </a:moveTo>
                  <a:cubicBezTo>
                    <a:pt x="1524" y="1"/>
                    <a:pt x="489" y="169"/>
                    <a:pt x="292" y="194"/>
                  </a:cubicBezTo>
                  <a:lnTo>
                    <a:pt x="1" y="1318"/>
                  </a:lnTo>
                  <a:lnTo>
                    <a:pt x="1799" y="1206"/>
                  </a:lnTo>
                  <a:cubicBezTo>
                    <a:pt x="1799" y="1206"/>
                    <a:pt x="2182" y="1092"/>
                    <a:pt x="2182" y="620"/>
                  </a:cubicBezTo>
                  <a:cubicBezTo>
                    <a:pt x="2182" y="428"/>
                    <a:pt x="2130" y="198"/>
                    <a:pt x="1981" y="63"/>
                  </a:cubicBezTo>
                  <a:cubicBezTo>
                    <a:pt x="1951" y="36"/>
                    <a:pt x="1919" y="19"/>
                    <a:pt x="1885" y="7"/>
                  </a:cubicBezTo>
                  <a:cubicBezTo>
                    <a:pt x="1872" y="3"/>
                    <a:pt x="1849" y="1"/>
                    <a:pt x="1818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197;p72">
              <a:extLst>
                <a:ext uri="{FF2B5EF4-FFF2-40B4-BE49-F238E27FC236}">
                  <a16:creationId xmlns:a16="http://schemas.microsoft.com/office/drawing/2014/main" id="{5DF706C0-6284-A5C6-EDD2-D12F3793475F}"/>
                </a:ext>
              </a:extLst>
            </p:cNvPr>
            <p:cNvSpPr/>
            <p:nvPr/>
          </p:nvSpPr>
          <p:spPr>
            <a:xfrm>
              <a:off x="1580175" y="3619000"/>
              <a:ext cx="85000" cy="58650"/>
            </a:xfrm>
            <a:custGeom>
              <a:avLst/>
              <a:gdLst/>
              <a:ahLst/>
              <a:cxnLst/>
              <a:rect l="l" t="t" r="r" b="b"/>
              <a:pathLst>
                <a:path w="3400" h="2346" extrusionOk="0">
                  <a:moveTo>
                    <a:pt x="2764" y="1"/>
                  </a:moveTo>
                  <a:cubicBezTo>
                    <a:pt x="2495" y="1"/>
                    <a:pt x="2222" y="105"/>
                    <a:pt x="1965" y="174"/>
                  </a:cubicBezTo>
                  <a:cubicBezTo>
                    <a:pt x="67" y="681"/>
                    <a:pt x="1" y="997"/>
                    <a:pt x="6" y="1788"/>
                  </a:cubicBezTo>
                  <a:cubicBezTo>
                    <a:pt x="8" y="2240"/>
                    <a:pt x="886" y="2345"/>
                    <a:pt x="1594" y="2345"/>
                  </a:cubicBezTo>
                  <a:cubicBezTo>
                    <a:pt x="1848" y="2345"/>
                    <a:pt x="2080" y="2332"/>
                    <a:pt x="2242" y="2316"/>
                  </a:cubicBezTo>
                  <a:cubicBezTo>
                    <a:pt x="2784" y="2262"/>
                    <a:pt x="3354" y="2283"/>
                    <a:pt x="3394" y="565"/>
                  </a:cubicBezTo>
                  <a:cubicBezTo>
                    <a:pt x="3400" y="323"/>
                    <a:pt x="3328" y="143"/>
                    <a:pt x="3047" y="47"/>
                  </a:cubicBezTo>
                  <a:cubicBezTo>
                    <a:pt x="2954" y="14"/>
                    <a:pt x="2859" y="1"/>
                    <a:pt x="2764" y="1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198;p72">
              <a:extLst>
                <a:ext uri="{FF2B5EF4-FFF2-40B4-BE49-F238E27FC236}">
                  <a16:creationId xmlns:a16="http://schemas.microsoft.com/office/drawing/2014/main" id="{FAF22704-DE55-8884-EF43-EE494B397773}"/>
                </a:ext>
              </a:extLst>
            </p:cNvPr>
            <p:cNvSpPr/>
            <p:nvPr/>
          </p:nvSpPr>
          <p:spPr>
            <a:xfrm>
              <a:off x="1605750" y="3626025"/>
              <a:ext cx="50975" cy="16100"/>
            </a:xfrm>
            <a:custGeom>
              <a:avLst/>
              <a:gdLst/>
              <a:ahLst/>
              <a:cxnLst/>
              <a:rect l="l" t="t" r="r" b="b"/>
              <a:pathLst>
                <a:path w="2039" h="644" extrusionOk="0">
                  <a:moveTo>
                    <a:pt x="1811" y="0"/>
                  </a:moveTo>
                  <a:cubicBezTo>
                    <a:pt x="1620" y="0"/>
                    <a:pt x="1311" y="50"/>
                    <a:pt x="971" y="141"/>
                  </a:cubicBezTo>
                  <a:cubicBezTo>
                    <a:pt x="422" y="287"/>
                    <a:pt x="1" y="488"/>
                    <a:pt x="27" y="587"/>
                  </a:cubicBezTo>
                  <a:cubicBezTo>
                    <a:pt x="37" y="626"/>
                    <a:pt x="110" y="644"/>
                    <a:pt x="227" y="644"/>
                  </a:cubicBezTo>
                  <a:cubicBezTo>
                    <a:pt x="419" y="644"/>
                    <a:pt x="727" y="594"/>
                    <a:pt x="1068" y="503"/>
                  </a:cubicBezTo>
                  <a:cubicBezTo>
                    <a:pt x="1615" y="357"/>
                    <a:pt x="2038" y="157"/>
                    <a:pt x="2011" y="57"/>
                  </a:cubicBezTo>
                  <a:cubicBezTo>
                    <a:pt x="2001" y="19"/>
                    <a:pt x="1928" y="0"/>
                    <a:pt x="1811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199;p72">
              <a:extLst>
                <a:ext uri="{FF2B5EF4-FFF2-40B4-BE49-F238E27FC236}">
                  <a16:creationId xmlns:a16="http://schemas.microsoft.com/office/drawing/2014/main" id="{3D7E1999-695B-63EC-4B45-7BE95A4F57EE}"/>
                </a:ext>
              </a:extLst>
            </p:cNvPr>
            <p:cNvSpPr/>
            <p:nvPr/>
          </p:nvSpPr>
          <p:spPr>
            <a:xfrm>
              <a:off x="1483050" y="3581725"/>
              <a:ext cx="41500" cy="37900"/>
            </a:xfrm>
            <a:custGeom>
              <a:avLst/>
              <a:gdLst/>
              <a:ahLst/>
              <a:cxnLst/>
              <a:rect l="l" t="t" r="r" b="b"/>
              <a:pathLst>
                <a:path w="1660" h="1516" extrusionOk="0">
                  <a:moveTo>
                    <a:pt x="111" y="0"/>
                  </a:moveTo>
                  <a:cubicBezTo>
                    <a:pt x="45" y="0"/>
                    <a:pt x="1" y="46"/>
                    <a:pt x="1" y="127"/>
                  </a:cubicBezTo>
                  <a:lnTo>
                    <a:pt x="1" y="431"/>
                  </a:lnTo>
                  <a:cubicBezTo>
                    <a:pt x="1" y="552"/>
                    <a:pt x="99" y="707"/>
                    <a:pt x="220" y="777"/>
                  </a:cubicBezTo>
                  <a:lnTo>
                    <a:pt x="1441" y="1481"/>
                  </a:lnTo>
                  <a:cubicBezTo>
                    <a:pt x="1481" y="1504"/>
                    <a:pt x="1518" y="1515"/>
                    <a:pt x="1550" y="1515"/>
                  </a:cubicBezTo>
                  <a:cubicBezTo>
                    <a:pt x="1616" y="1515"/>
                    <a:pt x="1660" y="1469"/>
                    <a:pt x="1660" y="1387"/>
                  </a:cubicBezTo>
                  <a:lnTo>
                    <a:pt x="1660" y="1084"/>
                  </a:lnTo>
                  <a:cubicBezTo>
                    <a:pt x="1660" y="963"/>
                    <a:pt x="1562" y="808"/>
                    <a:pt x="1441" y="739"/>
                  </a:cubicBezTo>
                  <a:lnTo>
                    <a:pt x="220" y="34"/>
                  </a:lnTo>
                  <a:cubicBezTo>
                    <a:pt x="181" y="11"/>
                    <a:pt x="143" y="0"/>
                    <a:pt x="111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00;p72">
              <a:extLst>
                <a:ext uri="{FF2B5EF4-FFF2-40B4-BE49-F238E27FC236}">
                  <a16:creationId xmlns:a16="http://schemas.microsoft.com/office/drawing/2014/main" id="{D3E7F9F1-23D6-D1CA-BAE2-1C07B07D7A60}"/>
                </a:ext>
              </a:extLst>
            </p:cNvPr>
            <p:cNvSpPr/>
            <p:nvPr/>
          </p:nvSpPr>
          <p:spPr>
            <a:xfrm>
              <a:off x="1288250" y="3469225"/>
              <a:ext cx="41475" cy="37900"/>
            </a:xfrm>
            <a:custGeom>
              <a:avLst/>
              <a:gdLst/>
              <a:ahLst/>
              <a:cxnLst/>
              <a:rect l="l" t="t" r="r" b="b"/>
              <a:pathLst>
                <a:path w="1659" h="1516" extrusionOk="0">
                  <a:moveTo>
                    <a:pt x="109" y="1"/>
                  </a:moveTo>
                  <a:cubicBezTo>
                    <a:pt x="44" y="1"/>
                    <a:pt x="0" y="46"/>
                    <a:pt x="0" y="127"/>
                  </a:cubicBezTo>
                  <a:lnTo>
                    <a:pt x="0" y="431"/>
                  </a:lnTo>
                  <a:cubicBezTo>
                    <a:pt x="0" y="552"/>
                    <a:pt x="98" y="707"/>
                    <a:pt x="219" y="777"/>
                  </a:cubicBezTo>
                  <a:lnTo>
                    <a:pt x="1440" y="1483"/>
                  </a:lnTo>
                  <a:cubicBezTo>
                    <a:pt x="1479" y="1505"/>
                    <a:pt x="1516" y="1516"/>
                    <a:pt x="1549" y="1516"/>
                  </a:cubicBezTo>
                  <a:cubicBezTo>
                    <a:pt x="1614" y="1516"/>
                    <a:pt x="1659" y="1471"/>
                    <a:pt x="1659" y="1389"/>
                  </a:cubicBezTo>
                  <a:lnTo>
                    <a:pt x="1659" y="1086"/>
                  </a:lnTo>
                  <a:cubicBezTo>
                    <a:pt x="1659" y="964"/>
                    <a:pt x="1561" y="810"/>
                    <a:pt x="1440" y="739"/>
                  </a:cubicBezTo>
                  <a:lnTo>
                    <a:pt x="219" y="35"/>
                  </a:lnTo>
                  <a:cubicBezTo>
                    <a:pt x="179" y="12"/>
                    <a:pt x="142" y="1"/>
                    <a:pt x="10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01;p72">
              <a:extLst>
                <a:ext uri="{FF2B5EF4-FFF2-40B4-BE49-F238E27FC236}">
                  <a16:creationId xmlns:a16="http://schemas.microsoft.com/office/drawing/2014/main" id="{B833F067-114E-0384-C9CA-DBF99864514A}"/>
                </a:ext>
              </a:extLst>
            </p:cNvPr>
            <p:cNvSpPr/>
            <p:nvPr/>
          </p:nvSpPr>
          <p:spPr>
            <a:xfrm>
              <a:off x="1704575" y="3811425"/>
              <a:ext cx="28875" cy="24650"/>
            </a:xfrm>
            <a:custGeom>
              <a:avLst/>
              <a:gdLst/>
              <a:ahLst/>
              <a:cxnLst/>
              <a:rect l="l" t="t" r="r" b="b"/>
              <a:pathLst>
                <a:path w="1155" h="986" extrusionOk="0">
                  <a:moveTo>
                    <a:pt x="100" y="1"/>
                  </a:moveTo>
                  <a:cubicBezTo>
                    <a:pt x="40" y="1"/>
                    <a:pt x="0" y="42"/>
                    <a:pt x="0" y="116"/>
                  </a:cubicBezTo>
                  <a:lnTo>
                    <a:pt x="0" y="202"/>
                  </a:lnTo>
                  <a:cubicBezTo>
                    <a:pt x="0" y="313"/>
                    <a:pt x="89" y="455"/>
                    <a:pt x="199" y="518"/>
                  </a:cubicBezTo>
                  <a:lnTo>
                    <a:pt x="955" y="955"/>
                  </a:lnTo>
                  <a:cubicBezTo>
                    <a:pt x="991" y="976"/>
                    <a:pt x="1025" y="985"/>
                    <a:pt x="1054" y="985"/>
                  </a:cubicBezTo>
                  <a:cubicBezTo>
                    <a:pt x="1114" y="985"/>
                    <a:pt x="1154" y="944"/>
                    <a:pt x="1154" y="869"/>
                  </a:cubicBezTo>
                  <a:lnTo>
                    <a:pt x="1154" y="783"/>
                  </a:lnTo>
                  <a:cubicBezTo>
                    <a:pt x="1154" y="673"/>
                    <a:pt x="1066" y="532"/>
                    <a:pt x="955" y="468"/>
                  </a:cubicBezTo>
                  <a:lnTo>
                    <a:pt x="199" y="32"/>
                  </a:lnTo>
                  <a:cubicBezTo>
                    <a:pt x="163" y="11"/>
                    <a:pt x="129" y="1"/>
                    <a:pt x="100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02;p72">
              <a:extLst>
                <a:ext uri="{FF2B5EF4-FFF2-40B4-BE49-F238E27FC236}">
                  <a16:creationId xmlns:a16="http://schemas.microsoft.com/office/drawing/2014/main" id="{CCDE9976-B7D6-0867-A276-8D07A4AAD4D1}"/>
                </a:ext>
              </a:extLst>
            </p:cNvPr>
            <p:cNvSpPr/>
            <p:nvPr/>
          </p:nvSpPr>
          <p:spPr>
            <a:xfrm>
              <a:off x="962150" y="3382800"/>
              <a:ext cx="28875" cy="24625"/>
            </a:xfrm>
            <a:custGeom>
              <a:avLst/>
              <a:gdLst/>
              <a:ahLst/>
              <a:cxnLst/>
              <a:rect l="l" t="t" r="r" b="b"/>
              <a:pathLst>
                <a:path w="1155" h="985" extrusionOk="0">
                  <a:moveTo>
                    <a:pt x="101" y="0"/>
                  </a:moveTo>
                  <a:cubicBezTo>
                    <a:pt x="40" y="0"/>
                    <a:pt x="0" y="42"/>
                    <a:pt x="0" y="116"/>
                  </a:cubicBezTo>
                  <a:lnTo>
                    <a:pt x="0" y="202"/>
                  </a:lnTo>
                  <a:cubicBezTo>
                    <a:pt x="0" y="313"/>
                    <a:pt x="89" y="454"/>
                    <a:pt x="199" y="518"/>
                  </a:cubicBezTo>
                  <a:lnTo>
                    <a:pt x="955" y="953"/>
                  </a:lnTo>
                  <a:cubicBezTo>
                    <a:pt x="992" y="975"/>
                    <a:pt x="1026" y="985"/>
                    <a:pt x="1055" y="985"/>
                  </a:cubicBezTo>
                  <a:cubicBezTo>
                    <a:pt x="1115" y="985"/>
                    <a:pt x="1155" y="943"/>
                    <a:pt x="1155" y="869"/>
                  </a:cubicBezTo>
                  <a:lnTo>
                    <a:pt x="1155" y="783"/>
                  </a:lnTo>
                  <a:cubicBezTo>
                    <a:pt x="1155" y="673"/>
                    <a:pt x="1066" y="530"/>
                    <a:pt x="955" y="467"/>
                  </a:cubicBezTo>
                  <a:lnTo>
                    <a:pt x="199" y="31"/>
                  </a:lnTo>
                  <a:cubicBezTo>
                    <a:pt x="163" y="10"/>
                    <a:pt x="130" y="0"/>
                    <a:pt x="101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03;p72">
              <a:extLst>
                <a:ext uri="{FF2B5EF4-FFF2-40B4-BE49-F238E27FC236}">
                  <a16:creationId xmlns:a16="http://schemas.microsoft.com/office/drawing/2014/main" id="{30EE2521-8AC1-BBDA-2BF2-01890192682D}"/>
                </a:ext>
              </a:extLst>
            </p:cNvPr>
            <p:cNvSpPr/>
            <p:nvPr/>
          </p:nvSpPr>
          <p:spPr>
            <a:xfrm>
              <a:off x="1410500" y="3121650"/>
              <a:ext cx="524675" cy="302000"/>
            </a:xfrm>
            <a:custGeom>
              <a:avLst/>
              <a:gdLst/>
              <a:ahLst/>
              <a:cxnLst/>
              <a:rect l="l" t="t" r="r" b="b"/>
              <a:pathLst>
                <a:path w="20987" h="12080" extrusionOk="0">
                  <a:moveTo>
                    <a:pt x="10729" y="1"/>
                  </a:moveTo>
                  <a:cubicBezTo>
                    <a:pt x="10645" y="1"/>
                    <a:pt x="10560" y="19"/>
                    <a:pt x="10495" y="56"/>
                  </a:cubicBezTo>
                  <a:cubicBezTo>
                    <a:pt x="10366" y="131"/>
                    <a:pt x="10366" y="252"/>
                    <a:pt x="10495" y="326"/>
                  </a:cubicBezTo>
                  <a:lnTo>
                    <a:pt x="20388" y="6038"/>
                  </a:lnTo>
                  <a:cubicBezTo>
                    <a:pt x="20454" y="6076"/>
                    <a:pt x="20538" y="6094"/>
                    <a:pt x="20623" y="6094"/>
                  </a:cubicBezTo>
                  <a:cubicBezTo>
                    <a:pt x="20708" y="6094"/>
                    <a:pt x="20792" y="6076"/>
                    <a:pt x="20858" y="6038"/>
                  </a:cubicBezTo>
                  <a:cubicBezTo>
                    <a:pt x="20986" y="5965"/>
                    <a:pt x="20986" y="5843"/>
                    <a:pt x="20858" y="5768"/>
                  </a:cubicBezTo>
                  <a:lnTo>
                    <a:pt x="10963" y="56"/>
                  </a:lnTo>
                  <a:cubicBezTo>
                    <a:pt x="10898" y="19"/>
                    <a:pt x="10814" y="1"/>
                    <a:pt x="10729" y="1"/>
                  </a:cubicBezTo>
                  <a:close/>
                  <a:moveTo>
                    <a:pt x="9433" y="749"/>
                  </a:moveTo>
                  <a:cubicBezTo>
                    <a:pt x="9349" y="749"/>
                    <a:pt x="9264" y="767"/>
                    <a:pt x="9200" y="804"/>
                  </a:cubicBezTo>
                  <a:cubicBezTo>
                    <a:pt x="9071" y="879"/>
                    <a:pt x="9071" y="1000"/>
                    <a:pt x="9200" y="1074"/>
                  </a:cubicBezTo>
                  <a:lnTo>
                    <a:pt x="19093" y="6786"/>
                  </a:lnTo>
                  <a:cubicBezTo>
                    <a:pt x="19158" y="6824"/>
                    <a:pt x="19243" y="6843"/>
                    <a:pt x="19327" y="6843"/>
                  </a:cubicBezTo>
                  <a:cubicBezTo>
                    <a:pt x="19412" y="6843"/>
                    <a:pt x="19496" y="6824"/>
                    <a:pt x="19561" y="6786"/>
                  </a:cubicBezTo>
                  <a:cubicBezTo>
                    <a:pt x="19691" y="6713"/>
                    <a:pt x="19691" y="6592"/>
                    <a:pt x="19561" y="6516"/>
                  </a:cubicBezTo>
                  <a:lnTo>
                    <a:pt x="9667" y="804"/>
                  </a:lnTo>
                  <a:cubicBezTo>
                    <a:pt x="9603" y="767"/>
                    <a:pt x="9518" y="749"/>
                    <a:pt x="9433" y="749"/>
                  </a:cubicBezTo>
                  <a:close/>
                  <a:moveTo>
                    <a:pt x="8138" y="1497"/>
                  </a:moveTo>
                  <a:cubicBezTo>
                    <a:pt x="8053" y="1497"/>
                    <a:pt x="7968" y="1515"/>
                    <a:pt x="7904" y="1552"/>
                  </a:cubicBezTo>
                  <a:cubicBezTo>
                    <a:pt x="7775" y="1627"/>
                    <a:pt x="7775" y="1748"/>
                    <a:pt x="7904" y="1822"/>
                  </a:cubicBezTo>
                  <a:lnTo>
                    <a:pt x="17797" y="7534"/>
                  </a:lnTo>
                  <a:cubicBezTo>
                    <a:pt x="17862" y="7572"/>
                    <a:pt x="17947" y="7591"/>
                    <a:pt x="18031" y="7591"/>
                  </a:cubicBezTo>
                  <a:cubicBezTo>
                    <a:pt x="18116" y="7591"/>
                    <a:pt x="18201" y="7572"/>
                    <a:pt x="18265" y="7534"/>
                  </a:cubicBezTo>
                  <a:cubicBezTo>
                    <a:pt x="18394" y="7461"/>
                    <a:pt x="18394" y="7340"/>
                    <a:pt x="18265" y="7265"/>
                  </a:cubicBezTo>
                  <a:lnTo>
                    <a:pt x="8372" y="1552"/>
                  </a:lnTo>
                  <a:cubicBezTo>
                    <a:pt x="8307" y="1515"/>
                    <a:pt x="8223" y="1497"/>
                    <a:pt x="8138" y="1497"/>
                  </a:cubicBezTo>
                  <a:close/>
                  <a:moveTo>
                    <a:pt x="6842" y="2245"/>
                  </a:moveTo>
                  <a:cubicBezTo>
                    <a:pt x="6758" y="2245"/>
                    <a:pt x="6673" y="2264"/>
                    <a:pt x="6609" y="2300"/>
                  </a:cubicBezTo>
                  <a:cubicBezTo>
                    <a:pt x="6480" y="2375"/>
                    <a:pt x="6480" y="2497"/>
                    <a:pt x="6609" y="2570"/>
                  </a:cubicBezTo>
                  <a:lnTo>
                    <a:pt x="16502" y="8283"/>
                  </a:lnTo>
                  <a:cubicBezTo>
                    <a:pt x="16566" y="8320"/>
                    <a:pt x="16651" y="8339"/>
                    <a:pt x="16736" y="8339"/>
                  </a:cubicBezTo>
                  <a:cubicBezTo>
                    <a:pt x="16820" y="8339"/>
                    <a:pt x="16905" y="8320"/>
                    <a:pt x="16970" y="8283"/>
                  </a:cubicBezTo>
                  <a:cubicBezTo>
                    <a:pt x="17098" y="8207"/>
                    <a:pt x="17098" y="8088"/>
                    <a:pt x="16970" y="8013"/>
                  </a:cubicBezTo>
                  <a:lnTo>
                    <a:pt x="7076" y="2300"/>
                  </a:lnTo>
                  <a:cubicBezTo>
                    <a:pt x="7012" y="2264"/>
                    <a:pt x="6927" y="2245"/>
                    <a:pt x="6842" y="2245"/>
                  </a:cubicBezTo>
                  <a:close/>
                  <a:moveTo>
                    <a:pt x="5547" y="2992"/>
                  </a:moveTo>
                  <a:cubicBezTo>
                    <a:pt x="5462" y="2992"/>
                    <a:pt x="5377" y="3011"/>
                    <a:pt x="5313" y="3048"/>
                  </a:cubicBezTo>
                  <a:cubicBezTo>
                    <a:pt x="5183" y="3124"/>
                    <a:pt x="5183" y="3245"/>
                    <a:pt x="5313" y="3318"/>
                  </a:cubicBezTo>
                  <a:lnTo>
                    <a:pt x="15206" y="9031"/>
                  </a:lnTo>
                  <a:cubicBezTo>
                    <a:pt x="15271" y="9068"/>
                    <a:pt x="15356" y="9087"/>
                    <a:pt x="15440" y="9087"/>
                  </a:cubicBezTo>
                  <a:cubicBezTo>
                    <a:pt x="15525" y="9087"/>
                    <a:pt x="15610" y="9068"/>
                    <a:pt x="15674" y="9031"/>
                  </a:cubicBezTo>
                  <a:cubicBezTo>
                    <a:pt x="15803" y="8956"/>
                    <a:pt x="15803" y="8836"/>
                    <a:pt x="15674" y="8761"/>
                  </a:cubicBezTo>
                  <a:lnTo>
                    <a:pt x="5781" y="3048"/>
                  </a:lnTo>
                  <a:cubicBezTo>
                    <a:pt x="5716" y="3011"/>
                    <a:pt x="5632" y="2992"/>
                    <a:pt x="5547" y="2992"/>
                  </a:cubicBezTo>
                  <a:close/>
                  <a:moveTo>
                    <a:pt x="4251" y="3740"/>
                  </a:moveTo>
                  <a:cubicBezTo>
                    <a:pt x="4166" y="3740"/>
                    <a:pt x="4082" y="3759"/>
                    <a:pt x="4018" y="3797"/>
                  </a:cubicBezTo>
                  <a:cubicBezTo>
                    <a:pt x="3887" y="3872"/>
                    <a:pt x="3887" y="3993"/>
                    <a:pt x="4018" y="4066"/>
                  </a:cubicBezTo>
                  <a:lnTo>
                    <a:pt x="13911" y="9779"/>
                  </a:lnTo>
                  <a:cubicBezTo>
                    <a:pt x="13975" y="9817"/>
                    <a:pt x="14060" y="9835"/>
                    <a:pt x="14144" y="9835"/>
                  </a:cubicBezTo>
                  <a:cubicBezTo>
                    <a:pt x="14229" y="9835"/>
                    <a:pt x="14313" y="9817"/>
                    <a:pt x="14379" y="9779"/>
                  </a:cubicBezTo>
                  <a:cubicBezTo>
                    <a:pt x="14507" y="9704"/>
                    <a:pt x="14507" y="9584"/>
                    <a:pt x="14379" y="9509"/>
                  </a:cubicBezTo>
                  <a:lnTo>
                    <a:pt x="4485" y="3797"/>
                  </a:lnTo>
                  <a:cubicBezTo>
                    <a:pt x="4420" y="3759"/>
                    <a:pt x="4335" y="3740"/>
                    <a:pt x="4251" y="3740"/>
                  </a:cubicBezTo>
                  <a:close/>
                  <a:moveTo>
                    <a:pt x="2955" y="4488"/>
                  </a:moveTo>
                  <a:cubicBezTo>
                    <a:pt x="2870" y="4488"/>
                    <a:pt x="2786" y="4507"/>
                    <a:pt x="2721" y="4545"/>
                  </a:cubicBezTo>
                  <a:cubicBezTo>
                    <a:pt x="2592" y="4620"/>
                    <a:pt x="2592" y="4741"/>
                    <a:pt x="2721" y="4815"/>
                  </a:cubicBezTo>
                  <a:lnTo>
                    <a:pt x="12614" y="10527"/>
                  </a:lnTo>
                  <a:cubicBezTo>
                    <a:pt x="12679" y="10565"/>
                    <a:pt x="12764" y="10583"/>
                    <a:pt x="12848" y="10583"/>
                  </a:cubicBezTo>
                  <a:cubicBezTo>
                    <a:pt x="12933" y="10583"/>
                    <a:pt x="13018" y="10565"/>
                    <a:pt x="13083" y="10527"/>
                  </a:cubicBezTo>
                  <a:cubicBezTo>
                    <a:pt x="13212" y="10452"/>
                    <a:pt x="13212" y="10331"/>
                    <a:pt x="13083" y="10257"/>
                  </a:cubicBezTo>
                  <a:lnTo>
                    <a:pt x="3188" y="4545"/>
                  </a:lnTo>
                  <a:cubicBezTo>
                    <a:pt x="3124" y="4507"/>
                    <a:pt x="3039" y="4488"/>
                    <a:pt x="2955" y="4488"/>
                  </a:cubicBezTo>
                  <a:close/>
                  <a:moveTo>
                    <a:pt x="1659" y="5237"/>
                  </a:moveTo>
                  <a:cubicBezTo>
                    <a:pt x="1574" y="5237"/>
                    <a:pt x="1489" y="5255"/>
                    <a:pt x="1425" y="5293"/>
                  </a:cubicBezTo>
                  <a:cubicBezTo>
                    <a:pt x="1296" y="5368"/>
                    <a:pt x="1296" y="5489"/>
                    <a:pt x="1425" y="5563"/>
                  </a:cubicBezTo>
                  <a:lnTo>
                    <a:pt x="11318" y="11275"/>
                  </a:lnTo>
                  <a:cubicBezTo>
                    <a:pt x="11384" y="11313"/>
                    <a:pt x="11468" y="11332"/>
                    <a:pt x="11553" y="11332"/>
                  </a:cubicBezTo>
                  <a:cubicBezTo>
                    <a:pt x="11637" y="11332"/>
                    <a:pt x="11722" y="11313"/>
                    <a:pt x="11786" y="11275"/>
                  </a:cubicBezTo>
                  <a:cubicBezTo>
                    <a:pt x="11916" y="11200"/>
                    <a:pt x="11916" y="11079"/>
                    <a:pt x="11786" y="11005"/>
                  </a:cubicBezTo>
                  <a:lnTo>
                    <a:pt x="1893" y="5293"/>
                  </a:lnTo>
                  <a:cubicBezTo>
                    <a:pt x="1828" y="5255"/>
                    <a:pt x="1744" y="5237"/>
                    <a:pt x="1659" y="5237"/>
                  </a:cubicBezTo>
                  <a:close/>
                  <a:moveTo>
                    <a:pt x="363" y="5985"/>
                  </a:moveTo>
                  <a:cubicBezTo>
                    <a:pt x="279" y="5985"/>
                    <a:pt x="194" y="6004"/>
                    <a:pt x="130" y="6041"/>
                  </a:cubicBezTo>
                  <a:cubicBezTo>
                    <a:pt x="1" y="6116"/>
                    <a:pt x="1" y="6236"/>
                    <a:pt x="130" y="6311"/>
                  </a:cubicBezTo>
                  <a:lnTo>
                    <a:pt x="10023" y="12023"/>
                  </a:lnTo>
                  <a:cubicBezTo>
                    <a:pt x="10087" y="12061"/>
                    <a:pt x="10172" y="12080"/>
                    <a:pt x="10257" y="12080"/>
                  </a:cubicBezTo>
                  <a:cubicBezTo>
                    <a:pt x="10341" y="12080"/>
                    <a:pt x="10426" y="12061"/>
                    <a:pt x="10490" y="12023"/>
                  </a:cubicBezTo>
                  <a:cubicBezTo>
                    <a:pt x="10619" y="11948"/>
                    <a:pt x="10619" y="11827"/>
                    <a:pt x="10490" y="11754"/>
                  </a:cubicBezTo>
                  <a:lnTo>
                    <a:pt x="597" y="6041"/>
                  </a:lnTo>
                  <a:cubicBezTo>
                    <a:pt x="533" y="6004"/>
                    <a:pt x="448" y="5985"/>
                    <a:pt x="363" y="5985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04;p72">
              <a:extLst>
                <a:ext uri="{FF2B5EF4-FFF2-40B4-BE49-F238E27FC236}">
                  <a16:creationId xmlns:a16="http://schemas.microsoft.com/office/drawing/2014/main" id="{5F6E0502-C663-DD66-4877-71C110BA2FA0}"/>
                </a:ext>
              </a:extLst>
            </p:cNvPr>
            <p:cNvSpPr/>
            <p:nvPr/>
          </p:nvSpPr>
          <p:spPr>
            <a:xfrm>
              <a:off x="1412300" y="3121650"/>
              <a:ext cx="522875" cy="301400"/>
            </a:xfrm>
            <a:custGeom>
              <a:avLst/>
              <a:gdLst/>
              <a:ahLst/>
              <a:cxnLst/>
              <a:rect l="l" t="t" r="r" b="b"/>
              <a:pathLst>
                <a:path w="20915" h="12056" extrusionOk="0">
                  <a:moveTo>
                    <a:pt x="10657" y="1"/>
                  </a:moveTo>
                  <a:cubicBezTo>
                    <a:pt x="10573" y="1"/>
                    <a:pt x="10488" y="19"/>
                    <a:pt x="10423" y="56"/>
                  </a:cubicBezTo>
                  <a:cubicBezTo>
                    <a:pt x="10399" y="71"/>
                    <a:pt x="10383" y="88"/>
                    <a:pt x="10368" y="105"/>
                  </a:cubicBezTo>
                  <a:cubicBezTo>
                    <a:pt x="10417" y="90"/>
                    <a:pt x="10470" y="83"/>
                    <a:pt x="10523" y="83"/>
                  </a:cubicBezTo>
                  <a:cubicBezTo>
                    <a:pt x="10606" y="83"/>
                    <a:pt x="10688" y="101"/>
                    <a:pt x="10751" y="137"/>
                  </a:cubicBezTo>
                  <a:lnTo>
                    <a:pt x="20645" y="5850"/>
                  </a:lnTo>
                  <a:cubicBezTo>
                    <a:pt x="20749" y="5909"/>
                    <a:pt x="20764" y="5998"/>
                    <a:pt x="20700" y="6070"/>
                  </a:cubicBezTo>
                  <a:cubicBezTo>
                    <a:pt x="20730" y="6063"/>
                    <a:pt x="20760" y="6053"/>
                    <a:pt x="20786" y="6038"/>
                  </a:cubicBezTo>
                  <a:cubicBezTo>
                    <a:pt x="20914" y="5965"/>
                    <a:pt x="20914" y="5843"/>
                    <a:pt x="20786" y="5768"/>
                  </a:cubicBezTo>
                  <a:lnTo>
                    <a:pt x="10891" y="56"/>
                  </a:lnTo>
                  <a:cubicBezTo>
                    <a:pt x="10826" y="19"/>
                    <a:pt x="10742" y="1"/>
                    <a:pt x="10657" y="1"/>
                  </a:cubicBezTo>
                  <a:close/>
                  <a:moveTo>
                    <a:pt x="9361" y="749"/>
                  </a:moveTo>
                  <a:cubicBezTo>
                    <a:pt x="9277" y="749"/>
                    <a:pt x="9192" y="767"/>
                    <a:pt x="9128" y="804"/>
                  </a:cubicBezTo>
                  <a:cubicBezTo>
                    <a:pt x="9103" y="819"/>
                    <a:pt x="9088" y="836"/>
                    <a:pt x="9072" y="853"/>
                  </a:cubicBezTo>
                  <a:cubicBezTo>
                    <a:pt x="9121" y="839"/>
                    <a:pt x="9175" y="831"/>
                    <a:pt x="9228" y="831"/>
                  </a:cubicBezTo>
                  <a:cubicBezTo>
                    <a:pt x="9310" y="831"/>
                    <a:pt x="9392" y="849"/>
                    <a:pt x="9456" y="885"/>
                  </a:cubicBezTo>
                  <a:lnTo>
                    <a:pt x="19349" y="6598"/>
                  </a:lnTo>
                  <a:cubicBezTo>
                    <a:pt x="19453" y="6657"/>
                    <a:pt x="19469" y="6746"/>
                    <a:pt x="19404" y="6818"/>
                  </a:cubicBezTo>
                  <a:cubicBezTo>
                    <a:pt x="19435" y="6811"/>
                    <a:pt x="19464" y="6802"/>
                    <a:pt x="19489" y="6786"/>
                  </a:cubicBezTo>
                  <a:cubicBezTo>
                    <a:pt x="19619" y="6713"/>
                    <a:pt x="19619" y="6592"/>
                    <a:pt x="19489" y="6516"/>
                  </a:cubicBezTo>
                  <a:lnTo>
                    <a:pt x="9595" y="804"/>
                  </a:lnTo>
                  <a:cubicBezTo>
                    <a:pt x="9531" y="767"/>
                    <a:pt x="9446" y="749"/>
                    <a:pt x="9361" y="749"/>
                  </a:cubicBezTo>
                  <a:close/>
                  <a:moveTo>
                    <a:pt x="8066" y="1497"/>
                  </a:moveTo>
                  <a:cubicBezTo>
                    <a:pt x="7981" y="1497"/>
                    <a:pt x="7896" y="1515"/>
                    <a:pt x="7832" y="1552"/>
                  </a:cubicBezTo>
                  <a:cubicBezTo>
                    <a:pt x="7808" y="1567"/>
                    <a:pt x="7791" y="1584"/>
                    <a:pt x="7775" y="1601"/>
                  </a:cubicBezTo>
                  <a:cubicBezTo>
                    <a:pt x="7825" y="1587"/>
                    <a:pt x="7878" y="1579"/>
                    <a:pt x="7931" y="1579"/>
                  </a:cubicBezTo>
                  <a:cubicBezTo>
                    <a:pt x="8014" y="1579"/>
                    <a:pt x="8095" y="1597"/>
                    <a:pt x="8159" y="1633"/>
                  </a:cubicBezTo>
                  <a:lnTo>
                    <a:pt x="18054" y="7346"/>
                  </a:lnTo>
                  <a:cubicBezTo>
                    <a:pt x="18156" y="7406"/>
                    <a:pt x="18173" y="7495"/>
                    <a:pt x="18109" y="7567"/>
                  </a:cubicBezTo>
                  <a:cubicBezTo>
                    <a:pt x="18138" y="7557"/>
                    <a:pt x="18169" y="7550"/>
                    <a:pt x="18193" y="7534"/>
                  </a:cubicBezTo>
                  <a:cubicBezTo>
                    <a:pt x="18322" y="7459"/>
                    <a:pt x="18322" y="7340"/>
                    <a:pt x="18193" y="7265"/>
                  </a:cubicBezTo>
                  <a:lnTo>
                    <a:pt x="8300" y="1552"/>
                  </a:lnTo>
                  <a:cubicBezTo>
                    <a:pt x="8235" y="1515"/>
                    <a:pt x="8151" y="1497"/>
                    <a:pt x="8066" y="1497"/>
                  </a:cubicBezTo>
                  <a:close/>
                  <a:moveTo>
                    <a:pt x="6770" y="2245"/>
                  </a:moveTo>
                  <a:cubicBezTo>
                    <a:pt x="6686" y="2245"/>
                    <a:pt x="6601" y="2264"/>
                    <a:pt x="6537" y="2300"/>
                  </a:cubicBezTo>
                  <a:cubicBezTo>
                    <a:pt x="6512" y="2316"/>
                    <a:pt x="6495" y="2333"/>
                    <a:pt x="6480" y="2349"/>
                  </a:cubicBezTo>
                  <a:cubicBezTo>
                    <a:pt x="6529" y="2335"/>
                    <a:pt x="6582" y="2328"/>
                    <a:pt x="6635" y="2328"/>
                  </a:cubicBezTo>
                  <a:cubicBezTo>
                    <a:pt x="6718" y="2328"/>
                    <a:pt x="6800" y="2345"/>
                    <a:pt x="6863" y="2382"/>
                  </a:cubicBezTo>
                  <a:lnTo>
                    <a:pt x="16757" y="8094"/>
                  </a:lnTo>
                  <a:cubicBezTo>
                    <a:pt x="16861" y="8154"/>
                    <a:pt x="16878" y="8243"/>
                    <a:pt x="16813" y="8315"/>
                  </a:cubicBezTo>
                  <a:cubicBezTo>
                    <a:pt x="16842" y="8306"/>
                    <a:pt x="16873" y="8296"/>
                    <a:pt x="16898" y="8283"/>
                  </a:cubicBezTo>
                  <a:cubicBezTo>
                    <a:pt x="17026" y="8207"/>
                    <a:pt x="17026" y="8088"/>
                    <a:pt x="16898" y="8013"/>
                  </a:cubicBezTo>
                  <a:lnTo>
                    <a:pt x="7004" y="2300"/>
                  </a:lnTo>
                  <a:cubicBezTo>
                    <a:pt x="6940" y="2264"/>
                    <a:pt x="6855" y="2245"/>
                    <a:pt x="6770" y="2245"/>
                  </a:cubicBezTo>
                  <a:close/>
                  <a:moveTo>
                    <a:pt x="5475" y="2992"/>
                  </a:moveTo>
                  <a:cubicBezTo>
                    <a:pt x="5390" y="2992"/>
                    <a:pt x="5305" y="3011"/>
                    <a:pt x="5241" y="3048"/>
                  </a:cubicBezTo>
                  <a:cubicBezTo>
                    <a:pt x="5215" y="3064"/>
                    <a:pt x="5200" y="3081"/>
                    <a:pt x="5184" y="3098"/>
                  </a:cubicBezTo>
                  <a:cubicBezTo>
                    <a:pt x="5233" y="3083"/>
                    <a:pt x="5287" y="3076"/>
                    <a:pt x="5340" y="3076"/>
                  </a:cubicBezTo>
                  <a:cubicBezTo>
                    <a:pt x="5422" y="3076"/>
                    <a:pt x="5504" y="3093"/>
                    <a:pt x="5568" y="3130"/>
                  </a:cubicBezTo>
                  <a:lnTo>
                    <a:pt x="15461" y="8842"/>
                  </a:lnTo>
                  <a:cubicBezTo>
                    <a:pt x="15565" y="8902"/>
                    <a:pt x="15581" y="8991"/>
                    <a:pt x="15518" y="9063"/>
                  </a:cubicBezTo>
                  <a:cubicBezTo>
                    <a:pt x="15547" y="9054"/>
                    <a:pt x="15578" y="9045"/>
                    <a:pt x="15602" y="9031"/>
                  </a:cubicBezTo>
                  <a:cubicBezTo>
                    <a:pt x="15731" y="8956"/>
                    <a:pt x="15731" y="8836"/>
                    <a:pt x="15602" y="8761"/>
                  </a:cubicBezTo>
                  <a:lnTo>
                    <a:pt x="5709" y="3048"/>
                  </a:lnTo>
                  <a:cubicBezTo>
                    <a:pt x="5644" y="3011"/>
                    <a:pt x="5560" y="2992"/>
                    <a:pt x="5475" y="2992"/>
                  </a:cubicBezTo>
                  <a:close/>
                  <a:moveTo>
                    <a:pt x="4179" y="3740"/>
                  </a:moveTo>
                  <a:cubicBezTo>
                    <a:pt x="4094" y="3740"/>
                    <a:pt x="4010" y="3759"/>
                    <a:pt x="3946" y="3797"/>
                  </a:cubicBezTo>
                  <a:cubicBezTo>
                    <a:pt x="3920" y="3810"/>
                    <a:pt x="3904" y="3829"/>
                    <a:pt x="3889" y="3846"/>
                  </a:cubicBezTo>
                  <a:cubicBezTo>
                    <a:pt x="3938" y="3831"/>
                    <a:pt x="3991" y="3824"/>
                    <a:pt x="4044" y="3824"/>
                  </a:cubicBezTo>
                  <a:cubicBezTo>
                    <a:pt x="4127" y="3824"/>
                    <a:pt x="4209" y="3842"/>
                    <a:pt x="4272" y="3878"/>
                  </a:cubicBezTo>
                  <a:lnTo>
                    <a:pt x="14165" y="9590"/>
                  </a:lnTo>
                  <a:cubicBezTo>
                    <a:pt x="14270" y="9650"/>
                    <a:pt x="14285" y="9739"/>
                    <a:pt x="14222" y="9811"/>
                  </a:cubicBezTo>
                  <a:cubicBezTo>
                    <a:pt x="14251" y="9802"/>
                    <a:pt x="14280" y="9793"/>
                    <a:pt x="14307" y="9779"/>
                  </a:cubicBezTo>
                  <a:cubicBezTo>
                    <a:pt x="14435" y="9704"/>
                    <a:pt x="14435" y="9584"/>
                    <a:pt x="14307" y="9509"/>
                  </a:cubicBezTo>
                  <a:lnTo>
                    <a:pt x="4413" y="3797"/>
                  </a:lnTo>
                  <a:cubicBezTo>
                    <a:pt x="4348" y="3759"/>
                    <a:pt x="4263" y="3740"/>
                    <a:pt x="4179" y="3740"/>
                  </a:cubicBezTo>
                  <a:close/>
                  <a:moveTo>
                    <a:pt x="2883" y="4488"/>
                  </a:moveTo>
                  <a:cubicBezTo>
                    <a:pt x="2798" y="4488"/>
                    <a:pt x="2714" y="4507"/>
                    <a:pt x="2649" y="4545"/>
                  </a:cubicBezTo>
                  <a:cubicBezTo>
                    <a:pt x="2624" y="4559"/>
                    <a:pt x="2609" y="4577"/>
                    <a:pt x="2593" y="4594"/>
                  </a:cubicBezTo>
                  <a:cubicBezTo>
                    <a:pt x="2642" y="4579"/>
                    <a:pt x="2695" y="4572"/>
                    <a:pt x="2749" y="4572"/>
                  </a:cubicBezTo>
                  <a:cubicBezTo>
                    <a:pt x="2831" y="4572"/>
                    <a:pt x="2913" y="4590"/>
                    <a:pt x="2977" y="4626"/>
                  </a:cubicBezTo>
                  <a:lnTo>
                    <a:pt x="12870" y="10339"/>
                  </a:lnTo>
                  <a:cubicBezTo>
                    <a:pt x="12974" y="10398"/>
                    <a:pt x="12990" y="10487"/>
                    <a:pt x="12925" y="10559"/>
                  </a:cubicBezTo>
                  <a:cubicBezTo>
                    <a:pt x="12956" y="10550"/>
                    <a:pt x="12985" y="10541"/>
                    <a:pt x="13011" y="10527"/>
                  </a:cubicBezTo>
                  <a:cubicBezTo>
                    <a:pt x="13140" y="10452"/>
                    <a:pt x="13140" y="10331"/>
                    <a:pt x="13011" y="10257"/>
                  </a:cubicBezTo>
                  <a:lnTo>
                    <a:pt x="3116" y="4545"/>
                  </a:lnTo>
                  <a:cubicBezTo>
                    <a:pt x="3052" y="4507"/>
                    <a:pt x="2967" y="4488"/>
                    <a:pt x="2883" y="4488"/>
                  </a:cubicBezTo>
                  <a:close/>
                  <a:moveTo>
                    <a:pt x="1587" y="5237"/>
                  </a:moveTo>
                  <a:cubicBezTo>
                    <a:pt x="1502" y="5237"/>
                    <a:pt x="1417" y="5255"/>
                    <a:pt x="1353" y="5293"/>
                  </a:cubicBezTo>
                  <a:cubicBezTo>
                    <a:pt x="1328" y="5307"/>
                    <a:pt x="1313" y="5325"/>
                    <a:pt x="1298" y="5342"/>
                  </a:cubicBezTo>
                  <a:cubicBezTo>
                    <a:pt x="1347" y="5328"/>
                    <a:pt x="1400" y="5320"/>
                    <a:pt x="1453" y="5320"/>
                  </a:cubicBezTo>
                  <a:cubicBezTo>
                    <a:pt x="1536" y="5320"/>
                    <a:pt x="1618" y="5338"/>
                    <a:pt x="1681" y="5374"/>
                  </a:cubicBezTo>
                  <a:lnTo>
                    <a:pt x="11574" y="11087"/>
                  </a:lnTo>
                  <a:cubicBezTo>
                    <a:pt x="11679" y="11147"/>
                    <a:pt x="11694" y="11235"/>
                    <a:pt x="11630" y="11307"/>
                  </a:cubicBezTo>
                  <a:cubicBezTo>
                    <a:pt x="11660" y="11298"/>
                    <a:pt x="11689" y="11289"/>
                    <a:pt x="11714" y="11275"/>
                  </a:cubicBezTo>
                  <a:cubicBezTo>
                    <a:pt x="11844" y="11200"/>
                    <a:pt x="11844" y="11079"/>
                    <a:pt x="11714" y="11005"/>
                  </a:cubicBezTo>
                  <a:lnTo>
                    <a:pt x="1821" y="5293"/>
                  </a:lnTo>
                  <a:cubicBezTo>
                    <a:pt x="1756" y="5255"/>
                    <a:pt x="1672" y="5237"/>
                    <a:pt x="1587" y="5237"/>
                  </a:cubicBezTo>
                  <a:close/>
                  <a:moveTo>
                    <a:pt x="291" y="5985"/>
                  </a:moveTo>
                  <a:cubicBezTo>
                    <a:pt x="207" y="5985"/>
                    <a:pt x="122" y="6004"/>
                    <a:pt x="58" y="6041"/>
                  </a:cubicBezTo>
                  <a:cubicBezTo>
                    <a:pt x="33" y="6055"/>
                    <a:pt x="16" y="6073"/>
                    <a:pt x="1" y="6090"/>
                  </a:cubicBezTo>
                  <a:cubicBezTo>
                    <a:pt x="50" y="6076"/>
                    <a:pt x="104" y="6068"/>
                    <a:pt x="157" y="6068"/>
                  </a:cubicBezTo>
                  <a:cubicBezTo>
                    <a:pt x="239" y="6068"/>
                    <a:pt x="321" y="6086"/>
                    <a:pt x="384" y="6122"/>
                  </a:cubicBezTo>
                  <a:lnTo>
                    <a:pt x="10277" y="11835"/>
                  </a:lnTo>
                  <a:cubicBezTo>
                    <a:pt x="10382" y="11895"/>
                    <a:pt x="10399" y="11984"/>
                    <a:pt x="10334" y="12056"/>
                  </a:cubicBezTo>
                  <a:cubicBezTo>
                    <a:pt x="10363" y="12046"/>
                    <a:pt x="10394" y="12037"/>
                    <a:pt x="10418" y="12023"/>
                  </a:cubicBezTo>
                  <a:cubicBezTo>
                    <a:pt x="10547" y="11948"/>
                    <a:pt x="10547" y="11827"/>
                    <a:pt x="10418" y="11754"/>
                  </a:cubicBezTo>
                  <a:lnTo>
                    <a:pt x="525" y="6041"/>
                  </a:lnTo>
                  <a:cubicBezTo>
                    <a:pt x="461" y="6004"/>
                    <a:pt x="376" y="5985"/>
                    <a:pt x="291" y="5985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05;p72">
              <a:extLst>
                <a:ext uri="{FF2B5EF4-FFF2-40B4-BE49-F238E27FC236}">
                  <a16:creationId xmlns:a16="http://schemas.microsoft.com/office/drawing/2014/main" id="{A762BA07-3A44-3054-800C-8A5DBBBB0134}"/>
                </a:ext>
              </a:extLst>
            </p:cNvPr>
            <p:cNvSpPr/>
            <p:nvPr/>
          </p:nvSpPr>
          <p:spPr>
            <a:xfrm>
              <a:off x="2244800" y="3879875"/>
              <a:ext cx="91125" cy="85375"/>
            </a:xfrm>
            <a:custGeom>
              <a:avLst/>
              <a:gdLst/>
              <a:ahLst/>
              <a:cxnLst/>
              <a:rect l="l" t="t" r="r" b="b"/>
              <a:pathLst>
                <a:path w="3645" h="3415" extrusionOk="0">
                  <a:moveTo>
                    <a:pt x="3645" y="0"/>
                  </a:moveTo>
                  <a:lnTo>
                    <a:pt x="1" y="2269"/>
                  </a:lnTo>
                  <a:lnTo>
                    <a:pt x="1" y="3414"/>
                  </a:lnTo>
                  <a:lnTo>
                    <a:pt x="3645" y="1145"/>
                  </a:lnTo>
                  <a:lnTo>
                    <a:pt x="3645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06;p72">
              <a:extLst>
                <a:ext uri="{FF2B5EF4-FFF2-40B4-BE49-F238E27FC236}">
                  <a16:creationId xmlns:a16="http://schemas.microsoft.com/office/drawing/2014/main" id="{91559DE4-80FC-16A7-D41D-7B4397CEC4D7}"/>
                </a:ext>
              </a:extLst>
            </p:cNvPr>
            <p:cNvSpPr/>
            <p:nvPr/>
          </p:nvSpPr>
          <p:spPr>
            <a:xfrm>
              <a:off x="2164475" y="3769800"/>
              <a:ext cx="255625" cy="245925"/>
            </a:xfrm>
            <a:custGeom>
              <a:avLst/>
              <a:gdLst/>
              <a:ahLst/>
              <a:cxnLst/>
              <a:rect l="l" t="t" r="r" b="b"/>
              <a:pathLst>
                <a:path w="10225" h="9837" extrusionOk="0">
                  <a:moveTo>
                    <a:pt x="9258" y="1"/>
                  </a:moveTo>
                  <a:cubicBezTo>
                    <a:pt x="9003" y="1"/>
                    <a:pt x="8719" y="86"/>
                    <a:pt x="8423" y="257"/>
                  </a:cubicBezTo>
                  <a:lnTo>
                    <a:pt x="7919" y="627"/>
                  </a:lnTo>
                  <a:cubicBezTo>
                    <a:pt x="6079" y="1970"/>
                    <a:pt x="5066" y="2711"/>
                    <a:pt x="2867" y="3988"/>
                  </a:cubicBezTo>
                  <a:cubicBezTo>
                    <a:pt x="2076" y="4446"/>
                    <a:pt x="1455" y="5436"/>
                    <a:pt x="1455" y="6243"/>
                  </a:cubicBezTo>
                  <a:lnTo>
                    <a:pt x="1455" y="8861"/>
                  </a:lnTo>
                  <a:lnTo>
                    <a:pt x="586" y="8360"/>
                  </a:lnTo>
                  <a:cubicBezTo>
                    <a:pt x="530" y="8327"/>
                    <a:pt x="468" y="8311"/>
                    <a:pt x="407" y="8311"/>
                  </a:cubicBezTo>
                  <a:cubicBezTo>
                    <a:pt x="284" y="8311"/>
                    <a:pt x="164" y="8376"/>
                    <a:pt x="98" y="8490"/>
                  </a:cubicBezTo>
                  <a:cubicBezTo>
                    <a:pt x="0" y="8661"/>
                    <a:pt x="58" y="8878"/>
                    <a:pt x="229" y="8978"/>
                  </a:cubicBezTo>
                  <a:lnTo>
                    <a:pt x="1633" y="9789"/>
                  </a:lnTo>
                  <a:cubicBezTo>
                    <a:pt x="1688" y="9821"/>
                    <a:pt x="1751" y="9837"/>
                    <a:pt x="1812" y="9837"/>
                  </a:cubicBezTo>
                  <a:cubicBezTo>
                    <a:pt x="1874" y="9837"/>
                    <a:pt x="1935" y="9821"/>
                    <a:pt x="1990" y="9789"/>
                  </a:cubicBezTo>
                  <a:cubicBezTo>
                    <a:pt x="2101" y="9725"/>
                    <a:pt x="2170" y="9607"/>
                    <a:pt x="2170" y="9479"/>
                  </a:cubicBezTo>
                  <a:lnTo>
                    <a:pt x="2170" y="6243"/>
                  </a:lnTo>
                  <a:cubicBezTo>
                    <a:pt x="2170" y="5686"/>
                    <a:pt x="2653" y="4937"/>
                    <a:pt x="3224" y="4605"/>
                  </a:cubicBezTo>
                  <a:cubicBezTo>
                    <a:pt x="5455" y="3310"/>
                    <a:pt x="6479" y="2560"/>
                    <a:pt x="8340" y="1202"/>
                  </a:cubicBezTo>
                  <a:lnTo>
                    <a:pt x="8813" y="855"/>
                  </a:lnTo>
                  <a:cubicBezTo>
                    <a:pt x="8994" y="750"/>
                    <a:pt x="9141" y="712"/>
                    <a:pt x="9248" y="712"/>
                  </a:cubicBezTo>
                  <a:cubicBezTo>
                    <a:pt x="9307" y="712"/>
                    <a:pt x="9354" y="724"/>
                    <a:pt x="9388" y="743"/>
                  </a:cubicBezTo>
                  <a:cubicBezTo>
                    <a:pt x="9495" y="805"/>
                    <a:pt x="9510" y="973"/>
                    <a:pt x="9510" y="1069"/>
                  </a:cubicBezTo>
                  <a:lnTo>
                    <a:pt x="9510" y="3862"/>
                  </a:lnTo>
                  <a:lnTo>
                    <a:pt x="8739" y="3417"/>
                  </a:lnTo>
                  <a:cubicBezTo>
                    <a:pt x="8683" y="3384"/>
                    <a:pt x="8621" y="3369"/>
                    <a:pt x="8561" y="3369"/>
                  </a:cubicBezTo>
                  <a:cubicBezTo>
                    <a:pt x="8438" y="3369"/>
                    <a:pt x="8319" y="3433"/>
                    <a:pt x="8253" y="3548"/>
                  </a:cubicBezTo>
                  <a:cubicBezTo>
                    <a:pt x="8153" y="3718"/>
                    <a:pt x="8212" y="3935"/>
                    <a:pt x="8383" y="4035"/>
                  </a:cubicBezTo>
                  <a:lnTo>
                    <a:pt x="9690" y="4788"/>
                  </a:lnTo>
                  <a:cubicBezTo>
                    <a:pt x="9745" y="4820"/>
                    <a:pt x="9806" y="4836"/>
                    <a:pt x="9867" y="4836"/>
                  </a:cubicBezTo>
                  <a:cubicBezTo>
                    <a:pt x="9929" y="4836"/>
                    <a:pt x="9990" y="4820"/>
                    <a:pt x="10045" y="4788"/>
                  </a:cubicBezTo>
                  <a:cubicBezTo>
                    <a:pt x="10156" y="4725"/>
                    <a:pt x="10225" y="4607"/>
                    <a:pt x="10225" y="4480"/>
                  </a:cubicBezTo>
                  <a:lnTo>
                    <a:pt x="10225" y="1069"/>
                  </a:lnTo>
                  <a:cubicBezTo>
                    <a:pt x="10225" y="638"/>
                    <a:pt x="10055" y="303"/>
                    <a:pt x="9745" y="126"/>
                  </a:cubicBezTo>
                  <a:cubicBezTo>
                    <a:pt x="9601" y="43"/>
                    <a:pt x="9437" y="1"/>
                    <a:pt x="9258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07;p72">
              <a:extLst>
                <a:ext uri="{FF2B5EF4-FFF2-40B4-BE49-F238E27FC236}">
                  <a16:creationId xmlns:a16="http://schemas.microsoft.com/office/drawing/2014/main" id="{9959F2BB-EAD8-D504-76DE-EDF86A1BC035}"/>
                </a:ext>
              </a:extLst>
            </p:cNvPr>
            <p:cNvSpPr/>
            <p:nvPr/>
          </p:nvSpPr>
          <p:spPr>
            <a:xfrm>
              <a:off x="2244225" y="3779725"/>
              <a:ext cx="136475" cy="92200"/>
            </a:xfrm>
            <a:custGeom>
              <a:avLst/>
              <a:gdLst/>
              <a:ahLst/>
              <a:cxnLst/>
              <a:rect l="l" t="t" r="r" b="b"/>
              <a:pathLst>
                <a:path w="5459" h="3688" extrusionOk="0">
                  <a:moveTo>
                    <a:pt x="5432" y="0"/>
                  </a:moveTo>
                  <a:cubicBezTo>
                    <a:pt x="5359" y="0"/>
                    <a:pt x="4234" y="830"/>
                    <a:pt x="2768" y="1812"/>
                  </a:cubicBezTo>
                  <a:cubicBezTo>
                    <a:pt x="1267" y="2818"/>
                    <a:pt x="1" y="3644"/>
                    <a:pt x="24" y="3686"/>
                  </a:cubicBezTo>
                  <a:cubicBezTo>
                    <a:pt x="24" y="3687"/>
                    <a:pt x="26" y="3687"/>
                    <a:pt x="28" y="3687"/>
                  </a:cubicBezTo>
                  <a:cubicBezTo>
                    <a:pt x="118" y="3687"/>
                    <a:pt x="1448" y="2958"/>
                    <a:pt x="2909" y="1978"/>
                  </a:cubicBezTo>
                  <a:cubicBezTo>
                    <a:pt x="4410" y="970"/>
                    <a:pt x="5459" y="41"/>
                    <a:pt x="5436" y="2"/>
                  </a:cubicBezTo>
                  <a:cubicBezTo>
                    <a:pt x="5435" y="1"/>
                    <a:pt x="5434" y="0"/>
                    <a:pt x="54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1" name="Google Shape;4208;p72">
            <a:extLst>
              <a:ext uri="{FF2B5EF4-FFF2-40B4-BE49-F238E27FC236}">
                <a16:creationId xmlns:a16="http://schemas.microsoft.com/office/drawing/2014/main" id="{BDC8637D-DBE4-FBBD-4A48-44D631EF9F0E}"/>
              </a:ext>
            </a:extLst>
          </p:cNvPr>
          <p:cNvGrpSpPr/>
          <p:nvPr/>
        </p:nvGrpSpPr>
        <p:grpSpPr>
          <a:xfrm>
            <a:off x="2271900" y="3478700"/>
            <a:ext cx="1510800" cy="1187675"/>
            <a:chOff x="865600" y="1322700"/>
            <a:chExt cx="1510800" cy="1187675"/>
          </a:xfrm>
        </p:grpSpPr>
        <p:sp>
          <p:nvSpPr>
            <p:cNvPr id="4357" name="Google Shape;4209;p72">
              <a:extLst>
                <a:ext uri="{FF2B5EF4-FFF2-40B4-BE49-F238E27FC236}">
                  <a16:creationId xmlns:a16="http://schemas.microsoft.com/office/drawing/2014/main" id="{8CDE08C5-11A2-DC80-0897-9EC17AD2A40F}"/>
                </a:ext>
              </a:extLst>
            </p:cNvPr>
            <p:cNvSpPr/>
            <p:nvPr/>
          </p:nvSpPr>
          <p:spPr>
            <a:xfrm>
              <a:off x="2029400" y="1754750"/>
              <a:ext cx="34775" cy="65000"/>
            </a:xfrm>
            <a:custGeom>
              <a:avLst/>
              <a:gdLst/>
              <a:ahLst/>
              <a:cxnLst/>
              <a:rect l="l" t="t" r="r" b="b"/>
              <a:pathLst>
                <a:path w="1391" h="2600" extrusionOk="0">
                  <a:moveTo>
                    <a:pt x="829" y="0"/>
                  </a:moveTo>
                  <a:cubicBezTo>
                    <a:pt x="664" y="0"/>
                    <a:pt x="550" y="122"/>
                    <a:pt x="491" y="287"/>
                  </a:cubicBezTo>
                  <a:cubicBezTo>
                    <a:pt x="351" y="677"/>
                    <a:pt x="0" y="2046"/>
                    <a:pt x="243" y="2381"/>
                  </a:cubicBezTo>
                  <a:cubicBezTo>
                    <a:pt x="318" y="2486"/>
                    <a:pt x="567" y="2599"/>
                    <a:pt x="778" y="2599"/>
                  </a:cubicBezTo>
                  <a:cubicBezTo>
                    <a:pt x="823" y="2599"/>
                    <a:pt x="867" y="2594"/>
                    <a:pt x="906" y="2582"/>
                  </a:cubicBezTo>
                  <a:cubicBezTo>
                    <a:pt x="1037" y="2544"/>
                    <a:pt x="1094" y="2299"/>
                    <a:pt x="1126" y="2191"/>
                  </a:cubicBezTo>
                  <a:cubicBezTo>
                    <a:pt x="1250" y="1782"/>
                    <a:pt x="1308" y="1348"/>
                    <a:pt x="1343" y="922"/>
                  </a:cubicBezTo>
                  <a:cubicBezTo>
                    <a:pt x="1359" y="736"/>
                    <a:pt x="1391" y="523"/>
                    <a:pt x="1362" y="338"/>
                  </a:cubicBezTo>
                  <a:cubicBezTo>
                    <a:pt x="1334" y="155"/>
                    <a:pt x="1075" y="45"/>
                    <a:pt x="913" y="10"/>
                  </a:cubicBezTo>
                  <a:cubicBezTo>
                    <a:pt x="883" y="3"/>
                    <a:pt x="856" y="0"/>
                    <a:pt x="829" y="0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210;p72">
              <a:extLst>
                <a:ext uri="{FF2B5EF4-FFF2-40B4-BE49-F238E27FC236}">
                  <a16:creationId xmlns:a16="http://schemas.microsoft.com/office/drawing/2014/main" id="{829C50A8-17FD-6408-4DA3-E0D5D0A13A6B}"/>
                </a:ext>
              </a:extLst>
            </p:cNvPr>
            <p:cNvSpPr/>
            <p:nvPr/>
          </p:nvSpPr>
          <p:spPr>
            <a:xfrm>
              <a:off x="1609575" y="2215775"/>
              <a:ext cx="186800" cy="120525"/>
            </a:xfrm>
            <a:custGeom>
              <a:avLst/>
              <a:gdLst/>
              <a:ahLst/>
              <a:cxnLst/>
              <a:rect l="l" t="t" r="r" b="b"/>
              <a:pathLst>
                <a:path w="7472" h="4821" extrusionOk="0">
                  <a:moveTo>
                    <a:pt x="1238" y="0"/>
                  </a:moveTo>
                  <a:lnTo>
                    <a:pt x="1" y="1843"/>
                  </a:lnTo>
                  <a:lnTo>
                    <a:pt x="1638" y="4820"/>
                  </a:lnTo>
                  <a:lnTo>
                    <a:pt x="7472" y="1452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211;p72">
              <a:extLst>
                <a:ext uri="{FF2B5EF4-FFF2-40B4-BE49-F238E27FC236}">
                  <a16:creationId xmlns:a16="http://schemas.microsoft.com/office/drawing/2014/main" id="{FFA64197-B5E4-C948-A3AD-04AA63599197}"/>
                </a:ext>
              </a:extLst>
            </p:cNvPr>
            <p:cNvSpPr/>
            <p:nvPr/>
          </p:nvSpPr>
          <p:spPr>
            <a:xfrm>
              <a:off x="945425" y="1832300"/>
              <a:ext cx="186800" cy="120525"/>
            </a:xfrm>
            <a:custGeom>
              <a:avLst/>
              <a:gdLst/>
              <a:ahLst/>
              <a:cxnLst/>
              <a:rect l="l" t="t" r="r" b="b"/>
              <a:pathLst>
                <a:path w="7472" h="4821" extrusionOk="0">
                  <a:moveTo>
                    <a:pt x="1238" y="0"/>
                  </a:moveTo>
                  <a:lnTo>
                    <a:pt x="1" y="1843"/>
                  </a:lnTo>
                  <a:lnTo>
                    <a:pt x="1638" y="4820"/>
                  </a:lnTo>
                  <a:lnTo>
                    <a:pt x="7472" y="1452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212;p72">
              <a:extLst>
                <a:ext uri="{FF2B5EF4-FFF2-40B4-BE49-F238E27FC236}">
                  <a16:creationId xmlns:a16="http://schemas.microsoft.com/office/drawing/2014/main" id="{6673E464-918A-AC7C-E6A1-D147F2D75E43}"/>
                </a:ext>
              </a:extLst>
            </p:cNvPr>
            <p:cNvSpPr/>
            <p:nvPr/>
          </p:nvSpPr>
          <p:spPr>
            <a:xfrm>
              <a:off x="1685975" y="2261675"/>
              <a:ext cx="197675" cy="242775"/>
            </a:xfrm>
            <a:custGeom>
              <a:avLst/>
              <a:gdLst/>
              <a:ahLst/>
              <a:cxnLst/>
              <a:rect l="l" t="t" r="r" b="b"/>
              <a:pathLst>
                <a:path w="7907" h="9711" extrusionOk="0">
                  <a:moveTo>
                    <a:pt x="3019" y="0"/>
                  </a:moveTo>
                  <a:cubicBezTo>
                    <a:pt x="2682" y="0"/>
                    <a:pt x="2377" y="82"/>
                    <a:pt x="2116" y="238"/>
                  </a:cubicBezTo>
                  <a:lnTo>
                    <a:pt x="0" y="1459"/>
                  </a:lnTo>
                  <a:lnTo>
                    <a:pt x="4824" y="9710"/>
                  </a:lnTo>
                  <a:lnTo>
                    <a:pt x="6939" y="8488"/>
                  </a:lnTo>
                  <a:cubicBezTo>
                    <a:pt x="7537" y="8131"/>
                    <a:pt x="7907" y="7378"/>
                    <a:pt x="7907" y="6314"/>
                  </a:cubicBezTo>
                  <a:cubicBezTo>
                    <a:pt x="7907" y="4159"/>
                    <a:pt x="6394" y="1538"/>
                    <a:pt x="4528" y="462"/>
                  </a:cubicBezTo>
                  <a:cubicBezTo>
                    <a:pt x="3985" y="149"/>
                    <a:pt x="3473" y="0"/>
                    <a:pt x="3019" y="0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213;p72">
              <a:extLst>
                <a:ext uri="{FF2B5EF4-FFF2-40B4-BE49-F238E27FC236}">
                  <a16:creationId xmlns:a16="http://schemas.microsoft.com/office/drawing/2014/main" id="{FD4AE9BF-B64F-C823-E84F-B5EBCF52BC2C}"/>
                </a:ext>
              </a:extLst>
            </p:cNvPr>
            <p:cNvSpPr/>
            <p:nvPr/>
          </p:nvSpPr>
          <p:spPr>
            <a:xfrm>
              <a:off x="1661800" y="2292175"/>
              <a:ext cx="168975" cy="218200"/>
            </a:xfrm>
            <a:custGeom>
              <a:avLst/>
              <a:gdLst/>
              <a:ahLst/>
              <a:cxnLst/>
              <a:rect l="l" t="t" r="r" b="b"/>
              <a:pathLst>
                <a:path w="6759" h="8728" extrusionOk="0">
                  <a:moveTo>
                    <a:pt x="1870" y="1"/>
                  </a:moveTo>
                  <a:cubicBezTo>
                    <a:pt x="762" y="1"/>
                    <a:pt x="0" y="885"/>
                    <a:pt x="0" y="2414"/>
                  </a:cubicBezTo>
                  <a:cubicBezTo>
                    <a:pt x="0" y="4568"/>
                    <a:pt x="1513" y="7188"/>
                    <a:pt x="3379" y="8266"/>
                  </a:cubicBezTo>
                  <a:cubicBezTo>
                    <a:pt x="3921" y="8579"/>
                    <a:pt x="4434" y="8728"/>
                    <a:pt x="4888" y="8728"/>
                  </a:cubicBezTo>
                  <a:cubicBezTo>
                    <a:pt x="5997" y="8728"/>
                    <a:pt x="6758" y="7844"/>
                    <a:pt x="6758" y="6316"/>
                  </a:cubicBezTo>
                  <a:cubicBezTo>
                    <a:pt x="6758" y="4160"/>
                    <a:pt x="5245" y="1540"/>
                    <a:pt x="3379" y="463"/>
                  </a:cubicBezTo>
                  <a:cubicBezTo>
                    <a:pt x="2837" y="149"/>
                    <a:pt x="2324" y="1"/>
                    <a:pt x="1870" y="1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214;p72">
              <a:extLst>
                <a:ext uri="{FF2B5EF4-FFF2-40B4-BE49-F238E27FC236}">
                  <a16:creationId xmlns:a16="http://schemas.microsoft.com/office/drawing/2014/main" id="{86BBE77C-B478-946E-9AFD-7083FAB95918}"/>
                </a:ext>
              </a:extLst>
            </p:cNvPr>
            <p:cNvSpPr/>
            <p:nvPr/>
          </p:nvSpPr>
          <p:spPr>
            <a:xfrm>
              <a:off x="1686500" y="2327625"/>
              <a:ext cx="117225" cy="150525"/>
            </a:xfrm>
            <a:custGeom>
              <a:avLst/>
              <a:gdLst/>
              <a:ahLst/>
              <a:cxnLst/>
              <a:rect l="l" t="t" r="r" b="b"/>
              <a:pathLst>
                <a:path w="4689" h="6021" extrusionOk="0">
                  <a:moveTo>
                    <a:pt x="1313" y="1"/>
                  </a:moveTo>
                  <a:cubicBezTo>
                    <a:pt x="532" y="1"/>
                    <a:pt x="1" y="637"/>
                    <a:pt x="16" y="1723"/>
                  </a:cubicBezTo>
                  <a:cubicBezTo>
                    <a:pt x="39" y="3224"/>
                    <a:pt x="1100" y="5019"/>
                    <a:pt x="2385" y="5731"/>
                  </a:cubicBezTo>
                  <a:cubicBezTo>
                    <a:pt x="2741" y="5928"/>
                    <a:pt x="3077" y="6021"/>
                    <a:pt x="3377" y="6021"/>
                  </a:cubicBezTo>
                  <a:cubicBezTo>
                    <a:pt x="4158" y="6021"/>
                    <a:pt x="4689" y="5385"/>
                    <a:pt x="4672" y="4299"/>
                  </a:cubicBezTo>
                  <a:cubicBezTo>
                    <a:pt x="4649" y="2796"/>
                    <a:pt x="3590" y="1002"/>
                    <a:pt x="2304" y="291"/>
                  </a:cubicBezTo>
                  <a:cubicBezTo>
                    <a:pt x="1948" y="94"/>
                    <a:pt x="1612" y="1"/>
                    <a:pt x="1313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215;p72">
              <a:extLst>
                <a:ext uri="{FF2B5EF4-FFF2-40B4-BE49-F238E27FC236}">
                  <a16:creationId xmlns:a16="http://schemas.microsoft.com/office/drawing/2014/main" id="{FB8B2D14-9D54-3F50-1E10-84EB27EBA2AC}"/>
                </a:ext>
              </a:extLst>
            </p:cNvPr>
            <p:cNvSpPr/>
            <p:nvPr/>
          </p:nvSpPr>
          <p:spPr>
            <a:xfrm>
              <a:off x="1694725" y="2338150"/>
              <a:ext cx="100800" cy="129450"/>
            </a:xfrm>
            <a:custGeom>
              <a:avLst/>
              <a:gdLst/>
              <a:ahLst/>
              <a:cxnLst/>
              <a:rect l="l" t="t" r="r" b="b"/>
              <a:pathLst>
                <a:path w="4032" h="5178" extrusionOk="0">
                  <a:moveTo>
                    <a:pt x="1129" y="1"/>
                  </a:moveTo>
                  <a:cubicBezTo>
                    <a:pt x="457" y="1"/>
                    <a:pt x="0" y="548"/>
                    <a:pt x="14" y="1481"/>
                  </a:cubicBezTo>
                  <a:cubicBezTo>
                    <a:pt x="34" y="2774"/>
                    <a:pt x="944" y="4316"/>
                    <a:pt x="2050" y="4928"/>
                  </a:cubicBezTo>
                  <a:cubicBezTo>
                    <a:pt x="2356" y="5097"/>
                    <a:pt x="2645" y="5178"/>
                    <a:pt x="2903" y="5178"/>
                  </a:cubicBezTo>
                  <a:cubicBezTo>
                    <a:pt x="3574" y="5178"/>
                    <a:pt x="4031" y="4631"/>
                    <a:pt x="4017" y="3697"/>
                  </a:cubicBezTo>
                  <a:cubicBezTo>
                    <a:pt x="3998" y="2406"/>
                    <a:pt x="3086" y="862"/>
                    <a:pt x="1981" y="250"/>
                  </a:cubicBezTo>
                  <a:cubicBezTo>
                    <a:pt x="1675" y="81"/>
                    <a:pt x="1386" y="1"/>
                    <a:pt x="112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216;p72">
              <a:extLst>
                <a:ext uri="{FF2B5EF4-FFF2-40B4-BE49-F238E27FC236}">
                  <a16:creationId xmlns:a16="http://schemas.microsoft.com/office/drawing/2014/main" id="{B027B2CA-702C-793A-B182-053191CC265B}"/>
                </a:ext>
              </a:extLst>
            </p:cNvPr>
            <p:cNvSpPr/>
            <p:nvPr/>
          </p:nvSpPr>
          <p:spPr>
            <a:xfrm>
              <a:off x="1719475" y="2364650"/>
              <a:ext cx="56975" cy="73175"/>
            </a:xfrm>
            <a:custGeom>
              <a:avLst/>
              <a:gdLst/>
              <a:ahLst/>
              <a:cxnLst/>
              <a:rect l="l" t="t" r="r" b="b"/>
              <a:pathLst>
                <a:path w="2279" h="2927" extrusionOk="0">
                  <a:moveTo>
                    <a:pt x="638" y="0"/>
                  </a:moveTo>
                  <a:cubicBezTo>
                    <a:pt x="258" y="0"/>
                    <a:pt x="0" y="309"/>
                    <a:pt x="8" y="837"/>
                  </a:cubicBezTo>
                  <a:cubicBezTo>
                    <a:pt x="19" y="1567"/>
                    <a:pt x="534" y="2439"/>
                    <a:pt x="1159" y="2785"/>
                  </a:cubicBezTo>
                  <a:cubicBezTo>
                    <a:pt x="1332" y="2881"/>
                    <a:pt x="1495" y="2926"/>
                    <a:pt x="1640" y="2926"/>
                  </a:cubicBezTo>
                  <a:cubicBezTo>
                    <a:pt x="2020" y="2926"/>
                    <a:pt x="2279" y="2617"/>
                    <a:pt x="2271" y="2089"/>
                  </a:cubicBezTo>
                  <a:cubicBezTo>
                    <a:pt x="2260" y="1360"/>
                    <a:pt x="1744" y="487"/>
                    <a:pt x="1120" y="141"/>
                  </a:cubicBezTo>
                  <a:cubicBezTo>
                    <a:pt x="946" y="45"/>
                    <a:pt x="783" y="0"/>
                    <a:pt x="638" y="0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217;p72">
              <a:extLst>
                <a:ext uri="{FF2B5EF4-FFF2-40B4-BE49-F238E27FC236}">
                  <a16:creationId xmlns:a16="http://schemas.microsoft.com/office/drawing/2014/main" id="{30E2F2FD-BCCC-4040-A5F9-980E3898949D}"/>
                </a:ext>
              </a:extLst>
            </p:cNvPr>
            <p:cNvSpPr/>
            <p:nvPr/>
          </p:nvSpPr>
          <p:spPr>
            <a:xfrm>
              <a:off x="1715200" y="2351075"/>
              <a:ext cx="73975" cy="95300"/>
            </a:xfrm>
            <a:custGeom>
              <a:avLst/>
              <a:gdLst/>
              <a:ahLst/>
              <a:cxnLst/>
              <a:rect l="l" t="t" r="r" b="b"/>
              <a:pathLst>
                <a:path w="2959" h="3812" extrusionOk="0">
                  <a:moveTo>
                    <a:pt x="809" y="543"/>
                  </a:moveTo>
                  <a:cubicBezTo>
                    <a:pt x="954" y="543"/>
                    <a:pt x="1117" y="588"/>
                    <a:pt x="1291" y="684"/>
                  </a:cubicBezTo>
                  <a:cubicBezTo>
                    <a:pt x="1622" y="868"/>
                    <a:pt x="1922" y="1199"/>
                    <a:pt x="2132" y="1578"/>
                  </a:cubicBezTo>
                  <a:cubicBezTo>
                    <a:pt x="2226" y="1746"/>
                    <a:pt x="2302" y="1924"/>
                    <a:pt x="2355" y="2103"/>
                  </a:cubicBezTo>
                  <a:cubicBezTo>
                    <a:pt x="2408" y="2281"/>
                    <a:pt x="2439" y="2461"/>
                    <a:pt x="2442" y="2632"/>
                  </a:cubicBezTo>
                  <a:cubicBezTo>
                    <a:pt x="2442" y="2661"/>
                    <a:pt x="2442" y="2691"/>
                    <a:pt x="2440" y="2720"/>
                  </a:cubicBezTo>
                  <a:cubicBezTo>
                    <a:pt x="2420" y="3194"/>
                    <a:pt x="2170" y="3469"/>
                    <a:pt x="1812" y="3469"/>
                  </a:cubicBezTo>
                  <a:cubicBezTo>
                    <a:pt x="1667" y="3469"/>
                    <a:pt x="1503" y="3424"/>
                    <a:pt x="1330" y="3328"/>
                  </a:cubicBezTo>
                  <a:cubicBezTo>
                    <a:pt x="705" y="2982"/>
                    <a:pt x="190" y="2110"/>
                    <a:pt x="179" y="1380"/>
                  </a:cubicBezTo>
                  <a:cubicBezTo>
                    <a:pt x="171" y="852"/>
                    <a:pt x="429" y="543"/>
                    <a:pt x="809" y="543"/>
                  </a:cubicBezTo>
                  <a:close/>
                  <a:moveTo>
                    <a:pt x="831" y="0"/>
                  </a:moveTo>
                  <a:cubicBezTo>
                    <a:pt x="337" y="0"/>
                    <a:pt x="1" y="403"/>
                    <a:pt x="12" y="1090"/>
                  </a:cubicBezTo>
                  <a:cubicBezTo>
                    <a:pt x="26" y="2042"/>
                    <a:pt x="697" y="3178"/>
                    <a:pt x="1511" y="3627"/>
                  </a:cubicBezTo>
                  <a:cubicBezTo>
                    <a:pt x="1737" y="3752"/>
                    <a:pt x="1949" y="3811"/>
                    <a:pt x="2139" y="3811"/>
                  </a:cubicBezTo>
                  <a:cubicBezTo>
                    <a:pt x="2605" y="3811"/>
                    <a:pt x="2930" y="3453"/>
                    <a:pt x="2957" y="2835"/>
                  </a:cubicBezTo>
                  <a:cubicBezTo>
                    <a:pt x="2959" y="2798"/>
                    <a:pt x="2959" y="2760"/>
                    <a:pt x="2959" y="2721"/>
                  </a:cubicBezTo>
                  <a:cubicBezTo>
                    <a:pt x="2951" y="2275"/>
                    <a:pt x="2801" y="1788"/>
                    <a:pt x="2557" y="1349"/>
                  </a:cubicBezTo>
                  <a:cubicBezTo>
                    <a:pt x="2283" y="854"/>
                    <a:pt x="1890" y="423"/>
                    <a:pt x="1459" y="184"/>
                  </a:cubicBezTo>
                  <a:cubicBezTo>
                    <a:pt x="1234" y="59"/>
                    <a:pt x="1021" y="0"/>
                    <a:pt x="831" y="0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218;p72">
              <a:extLst>
                <a:ext uri="{FF2B5EF4-FFF2-40B4-BE49-F238E27FC236}">
                  <a16:creationId xmlns:a16="http://schemas.microsoft.com/office/drawing/2014/main" id="{55DEB252-8277-6B81-499F-B128087E78C2}"/>
                </a:ext>
              </a:extLst>
            </p:cNvPr>
            <p:cNvSpPr/>
            <p:nvPr/>
          </p:nvSpPr>
          <p:spPr>
            <a:xfrm>
              <a:off x="1022275" y="1878475"/>
              <a:ext cx="197675" cy="242800"/>
            </a:xfrm>
            <a:custGeom>
              <a:avLst/>
              <a:gdLst/>
              <a:ahLst/>
              <a:cxnLst/>
              <a:rect l="l" t="t" r="r" b="b"/>
              <a:pathLst>
                <a:path w="7907" h="9712" extrusionOk="0">
                  <a:moveTo>
                    <a:pt x="3019" y="0"/>
                  </a:moveTo>
                  <a:cubicBezTo>
                    <a:pt x="2682" y="0"/>
                    <a:pt x="2377" y="82"/>
                    <a:pt x="2116" y="238"/>
                  </a:cubicBezTo>
                  <a:lnTo>
                    <a:pt x="1" y="1460"/>
                  </a:lnTo>
                  <a:lnTo>
                    <a:pt x="4824" y="9711"/>
                  </a:lnTo>
                  <a:lnTo>
                    <a:pt x="6940" y="8489"/>
                  </a:lnTo>
                  <a:cubicBezTo>
                    <a:pt x="7537" y="8131"/>
                    <a:pt x="7907" y="7379"/>
                    <a:pt x="7907" y="6314"/>
                  </a:cubicBezTo>
                  <a:cubicBezTo>
                    <a:pt x="7907" y="4160"/>
                    <a:pt x="6394" y="1540"/>
                    <a:pt x="4528" y="462"/>
                  </a:cubicBezTo>
                  <a:cubicBezTo>
                    <a:pt x="3986" y="149"/>
                    <a:pt x="3473" y="0"/>
                    <a:pt x="3019" y="0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219;p72">
              <a:extLst>
                <a:ext uri="{FF2B5EF4-FFF2-40B4-BE49-F238E27FC236}">
                  <a16:creationId xmlns:a16="http://schemas.microsoft.com/office/drawing/2014/main" id="{CAAF4B64-30C6-235E-0A05-3B21EEDD109D}"/>
                </a:ext>
              </a:extLst>
            </p:cNvPr>
            <p:cNvSpPr/>
            <p:nvPr/>
          </p:nvSpPr>
          <p:spPr>
            <a:xfrm>
              <a:off x="998100" y="1909025"/>
              <a:ext cx="168975" cy="218175"/>
            </a:xfrm>
            <a:custGeom>
              <a:avLst/>
              <a:gdLst/>
              <a:ahLst/>
              <a:cxnLst/>
              <a:rect l="l" t="t" r="r" b="b"/>
              <a:pathLst>
                <a:path w="6759" h="8727" extrusionOk="0">
                  <a:moveTo>
                    <a:pt x="1870" y="0"/>
                  </a:moveTo>
                  <a:cubicBezTo>
                    <a:pt x="762" y="0"/>
                    <a:pt x="0" y="884"/>
                    <a:pt x="0" y="2412"/>
                  </a:cubicBezTo>
                  <a:cubicBezTo>
                    <a:pt x="0" y="4568"/>
                    <a:pt x="1513" y="7188"/>
                    <a:pt x="3379" y="8265"/>
                  </a:cubicBezTo>
                  <a:cubicBezTo>
                    <a:pt x="3921" y="8578"/>
                    <a:pt x="4434" y="8726"/>
                    <a:pt x="4888" y="8726"/>
                  </a:cubicBezTo>
                  <a:cubicBezTo>
                    <a:pt x="5997" y="8726"/>
                    <a:pt x="6758" y="7843"/>
                    <a:pt x="6758" y="6314"/>
                  </a:cubicBezTo>
                  <a:cubicBezTo>
                    <a:pt x="6758" y="4160"/>
                    <a:pt x="5245" y="1538"/>
                    <a:pt x="3379" y="462"/>
                  </a:cubicBezTo>
                  <a:cubicBezTo>
                    <a:pt x="2837" y="149"/>
                    <a:pt x="2324" y="0"/>
                    <a:pt x="1870" y="0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220;p72">
              <a:extLst>
                <a:ext uri="{FF2B5EF4-FFF2-40B4-BE49-F238E27FC236}">
                  <a16:creationId xmlns:a16="http://schemas.microsoft.com/office/drawing/2014/main" id="{B3AD857C-4FD1-4160-EAF1-D924104488CF}"/>
                </a:ext>
              </a:extLst>
            </p:cNvPr>
            <p:cNvSpPr/>
            <p:nvPr/>
          </p:nvSpPr>
          <p:spPr>
            <a:xfrm>
              <a:off x="1023800" y="1940225"/>
              <a:ext cx="115200" cy="158950"/>
            </a:xfrm>
            <a:custGeom>
              <a:avLst/>
              <a:gdLst/>
              <a:ahLst/>
              <a:cxnLst/>
              <a:rect l="l" t="t" r="r" b="b"/>
              <a:pathLst>
                <a:path w="4608" h="6358" extrusionOk="0">
                  <a:moveTo>
                    <a:pt x="1616" y="0"/>
                  </a:moveTo>
                  <a:cubicBezTo>
                    <a:pt x="964" y="0"/>
                    <a:pt x="439" y="519"/>
                    <a:pt x="268" y="1468"/>
                  </a:cubicBezTo>
                  <a:cubicBezTo>
                    <a:pt x="1" y="2945"/>
                    <a:pt x="697" y="4911"/>
                    <a:pt x="1821" y="5857"/>
                  </a:cubicBezTo>
                  <a:cubicBezTo>
                    <a:pt x="2224" y="6195"/>
                    <a:pt x="2628" y="6357"/>
                    <a:pt x="2992" y="6357"/>
                  </a:cubicBezTo>
                  <a:cubicBezTo>
                    <a:pt x="3644" y="6357"/>
                    <a:pt x="4170" y="5839"/>
                    <a:pt x="4341" y="4891"/>
                  </a:cubicBezTo>
                  <a:cubicBezTo>
                    <a:pt x="4608" y="3412"/>
                    <a:pt x="3912" y="1448"/>
                    <a:pt x="2787" y="502"/>
                  </a:cubicBezTo>
                  <a:cubicBezTo>
                    <a:pt x="2384" y="162"/>
                    <a:pt x="1980" y="0"/>
                    <a:pt x="1616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221;p72">
              <a:extLst>
                <a:ext uri="{FF2B5EF4-FFF2-40B4-BE49-F238E27FC236}">
                  <a16:creationId xmlns:a16="http://schemas.microsoft.com/office/drawing/2014/main" id="{74DEC1F4-1D83-9E55-128C-24CAC230EDB3}"/>
                </a:ext>
              </a:extLst>
            </p:cNvPr>
            <p:cNvSpPr/>
            <p:nvPr/>
          </p:nvSpPr>
          <p:spPr>
            <a:xfrm>
              <a:off x="1031850" y="1951375"/>
              <a:ext cx="99075" cy="136650"/>
            </a:xfrm>
            <a:custGeom>
              <a:avLst/>
              <a:gdLst/>
              <a:ahLst/>
              <a:cxnLst/>
              <a:rect l="l" t="t" r="r" b="b"/>
              <a:pathLst>
                <a:path w="3963" h="5466" extrusionOk="0">
                  <a:moveTo>
                    <a:pt x="1390" y="1"/>
                  </a:moveTo>
                  <a:cubicBezTo>
                    <a:pt x="830" y="1"/>
                    <a:pt x="378" y="446"/>
                    <a:pt x="231" y="1261"/>
                  </a:cubicBezTo>
                  <a:cubicBezTo>
                    <a:pt x="1" y="2533"/>
                    <a:pt x="600" y="4223"/>
                    <a:pt x="1568" y="5035"/>
                  </a:cubicBezTo>
                  <a:cubicBezTo>
                    <a:pt x="1914" y="5326"/>
                    <a:pt x="2261" y="5465"/>
                    <a:pt x="2574" y="5465"/>
                  </a:cubicBezTo>
                  <a:cubicBezTo>
                    <a:pt x="3134" y="5465"/>
                    <a:pt x="3586" y="5020"/>
                    <a:pt x="3734" y="4204"/>
                  </a:cubicBezTo>
                  <a:cubicBezTo>
                    <a:pt x="3962" y="2933"/>
                    <a:pt x="3365" y="1244"/>
                    <a:pt x="2397" y="431"/>
                  </a:cubicBezTo>
                  <a:cubicBezTo>
                    <a:pt x="2050" y="140"/>
                    <a:pt x="1703" y="1"/>
                    <a:pt x="139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222;p72">
              <a:extLst>
                <a:ext uri="{FF2B5EF4-FFF2-40B4-BE49-F238E27FC236}">
                  <a16:creationId xmlns:a16="http://schemas.microsoft.com/office/drawing/2014/main" id="{3FFEECE3-6561-B630-E232-371B6A34FFA5}"/>
                </a:ext>
              </a:extLst>
            </p:cNvPr>
            <p:cNvSpPr/>
            <p:nvPr/>
          </p:nvSpPr>
          <p:spPr>
            <a:xfrm>
              <a:off x="1056500" y="1980000"/>
              <a:ext cx="56025" cy="77225"/>
            </a:xfrm>
            <a:custGeom>
              <a:avLst/>
              <a:gdLst/>
              <a:ahLst/>
              <a:cxnLst/>
              <a:rect l="l" t="t" r="r" b="b"/>
              <a:pathLst>
                <a:path w="2241" h="3089" extrusionOk="0">
                  <a:moveTo>
                    <a:pt x="785" y="1"/>
                  </a:moveTo>
                  <a:cubicBezTo>
                    <a:pt x="469" y="1"/>
                    <a:pt x="214" y="253"/>
                    <a:pt x="131" y="714"/>
                  </a:cubicBezTo>
                  <a:cubicBezTo>
                    <a:pt x="1" y="1431"/>
                    <a:pt x="339" y="2386"/>
                    <a:pt x="885" y="2846"/>
                  </a:cubicBezTo>
                  <a:cubicBezTo>
                    <a:pt x="1081" y="3010"/>
                    <a:pt x="1278" y="3089"/>
                    <a:pt x="1455" y="3089"/>
                  </a:cubicBezTo>
                  <a:cubicBezTo>
                    <a:pt x="1772" y="3089"/>
                    <a:pt x="2028" y="2837"/>
                    <a:pt x="2110" y="2377"/>
                  </a:cubicBezTo>
                  <a:cubicBezTo>
                    <a:pt x="2241" y="1658"/>
                    <a:pt x="1902" y="703"/>
                    <a:pt x="1354" y="244"/>
                  </a:cubicBezTo>
                  <a:cubicBezTo>
                    <a:pt x="1159" y="79"/>
                    <a:pt x="962" y="1"/>
                    <a:pt x="785" y="1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223;p72">
              <a:extLst>
                <a:ext uri="{FF2B5EF4-FFF2-40B4-BE49-F238E27FC236}">
                  <a16:creationId xmlns:a16="http://schemas.microsoft.com/office/drawing/2014/main" id="{28D52A79-A025-29D8-8AFD-AE6FBEBA27AD}"/>
                </a:ext>
              </a:extLst>
            </p:cNvPr>
            <p:cNvSpPr/>
            <p:nvPr/>
          </p:nvSpPr>
          <p:spPr>
            <a:xfrm>
              <a:off x="1052825" y="1966700"/>
              <a:ext cx="70700" cy="100600"/>
            </a:xfrm>
            <a:custGeom>
              <a:avLst/>
              <a:gdLst/>
              <a:ahLst/>
              <a:cxnLst/>
              <a:rect l="l" t="t" r="r" b="b"/>
              <a:pathLst>
                <a:path w="2828" h="4024" extrusionOk="0">
                  <a:moveTo>
                    <a:pt x="933" y="533"/>
                  </a:moveTo>
                  <a:cubicBezTo>
                    <a:pt x="1110" y="533"/>
                    <a:pt x="1307" y="611"/>
                    <a:pt x="1503" y="776"/>
                  </a:cubicBezTo>
                  <a:cubicBezTo>
                    <a:pt x="1793" y="1019"/>
                    <a:pt x="2023" y="1402"/>
                    <a:pt x="2158" y="1814"/>
                  </a:cubicBezTo>
                  <a:cubicBezTo>
                    <a:pt x="2216" y="1998"/>
                    <a:pt x="2257" y="2187"/>
                    <a:pt x="2274" y="2372"/>
                  </a:cubicBezTo>
                  <a:cubicBezTo>
                    <a:pt x="2293" y="2558"/>
                    <a:pt x="2288" y="2739"/>
                    <a:pt x="2257" y="2909"/>
                  </a:cubicBezTo>
                  <a:cubicBezTo>
                    <a:pt x="2253" y="2938"/>
                    <a:pt x="2247" y="2966"/>
                    <a:pt x="2239" y="2993"/>
                  </a:cubicBezTo>
                  <a:cubicBezTo>
                    <a:pt x="2141" y="3401"/>
                    <a:pt x="1898" y="3621"/>
                    <a:pt x="1601" y="3621"/>
                  </a:cubicBezTo>
                  <a:cubicBezTo>
                    <a:pt x="1424" y="3621"/>
                    <a:pt x="1228" y="3543"/>
                    <a:pt x="1032" y="3378"/>
                  </a:cubicBezTo>
                  <a:cubicBezTo>
                    <a:pt x="486" y="2918"/>
                    <a:pt x="148" y="1963"/>
                    <a:pt x="278" y="1246"/>
                  </a:cubicBezTo>
                  <a:cubicBezTo>
                    <a:pt x="361" y="785"/>
                    <a:pt x="616" y="533"/>
                    <a:pt x="933" y="533"/>
                  </a:cubicBezTo>
                  <a:close/>
                  <a:moveTo>
                    <a:pt x="1022" y="0"/>
                  </a:moveTo>
                  <a:cubicBezTo>
                    <a:pt x="610" y="0"/>
                    <a:pt x="277" y="328"/>
                    <a:pt x="169" y="928"/>
                  </a:cubicBezTo>
                  <a:cubicBezTo>
                    <a:pt x="0" y="1865"/>
                    <a:pt x="440" y="3108"/>
                    <a:pt x="1152" y="3706"/>
                  </a:cubicBezTo>
                  <a:cubicBezTo>
                    <a:pt x="1408" y="3921"/>
                    <a:pt x="1663" y="4024"/>
                    <a:pt x="1894" y="4024"/>
                  </a:cubicBezTo>
                  <a:cubicBezTo>
                    <a:pt x="2281" y="4024"/>
                    <a:pt x="2597" y="3736"/>
                    <a:pt x="2725" y="3206"/>
                  </a:cubicBezTo>
                  <a:cubicBezTo>
                    <a:pt x="2733" y="3171"/>
                    <a:pt x="2740" y="3133"/>
                    <a:pt x="2748" y="3095"/>
                  </a:cubicBezTo>
                  <a:cubicBezTo>
                    <a:pt x="2828" y="2656"/>
                    <a:pt x="2772" y="2147"/>
                    <a:pt x="2618" y="1670"/>
                  </a:cubicBezTo>
                  <a:cubicBezTo>
                    <a:pt x="2443" y="1134"/>
                    <a:pt x="2141" y="634"/>
                    <a:pt x="1764" y="318"/>
                  </a:cubicBezTo>
                  <a:cubicBezTo>
                    <a:pt x="1508" y="103"/>
                    <a:pt x="1253" y="0"/>
                    <a:pt x="1022" y="0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224;p72">
              <a:extLst>
                <a:ext uri="{FF2B5EF4-FFF2-40B4-BE49-F238E27FC236}">
                  <a16:creationId xmlns:a16="http://schemas.microsoft.com/office/drawing/2014/main" id="{59B52902-B47D-FF18-96DF-A454444728AC}"/>
                </a:ext>
              </a:extLst>
            </p:cNvPr>
            <p:cNvSpPr/>
            <p:nvPr/>
          </p:nvSpPr>
          <p:spPr>
            <a:xfrm>
              <a:off x="884825" y="1325775"/>
              <a:ext cx="1486250" cy="1159950"/>
            </a:xfrm>
            <a:custGeom>
              <a:avLst/>
              <a:gdLst/>
              <a:ahLst/>
              <a:cxnLst/>
              <a:rect l="l" t="t" r="r" b="b"/>
              <a:pathLst>
                <a:path w="59450" h="46398" extrusionOk="0">
                  <a:moveTo>
                    <a:pt x="17262" y="1"/>
                  </a:moveTo>
                  <a:cubicBezTo>
                    <a:pt x="16889" y="1"/>
                    <a:pt x="14374" y="4428"/>
                    <a:pt x="14374" y="4428"/>
                  </a:cubicBezTo>
                  <a:lnTo>
                    <a:pt x="3617" y="7419"/>
                  </a:lnTo>
                  <a:lnTo>
                    <a:pt x="743" y="13782"/>
                  </a:lnTo>
                  <a:cubicBezTo>
                    <a:pt x="508" y="14332"/>
                    <a:pt x="389" y="14923"/>
                    <a:pt x="389" y="15521"/>
                  </a:cubicBezTo>
                  <a:lnTo>
                    <a:pt x="389" y="19622"/>
                  </a:lnTo>
                  <a:cubicBezTo>
                    <a:pt x="243" y="19770"/>
                    <a:pt x="45" y="19899"/>
                    <a:pt x="19" y="20108"/>
                  </a:cubicBezTo>
                  <a:cubicBezTo>
                    <a:pt x="1" y="20250"/>
                    <a:pt x="19" y="20405"/>
                    <a:pt x="19" y="20548"/>
                  </a:cubicBezTo>
                  <a:lnTo>
                    <a:pt x="19" y="21279"/>
                  </a:lnTo>
                  <a:cubicBezTo>
                    <a:pt x="19" y="21802"/>
                    <a:pt x="260" y="22295"/>
                    <a:pt x="671" y="22617"/>
                  </a:cubicBezTo>
                  <a:lnTo>
                    <a:pt x="3142" y="24551"/>
                  </a:lnTo>
                  <a:lnTo>
                    <a:pt x="4064" y="25083"/>
                  </a:lnTo>
                  <a:lnTo>
                    <a:pt x="4064" y="24816"/>
                  </a:lnTo>
                  <a:cubicBezTo>
                    <a:pt x="4064" y="23359"/>
                    <a:pt x="4856" y="22544"/>
                    <a:pt x="6033" y="22544"/>
                  </a:cubicBezTo>
                  <a:cubicBezTo>
                    <a:pt x="6611" y="22544"/>
                    <a:pt x="7282" y="22740"/>
                    <a:pt x="7998" y="23153"/>
                  </a:cubicBezTo>
                  <a:cubicBezTo>
                    <a:pt x="10170" y="24407"/>
                    <a:pt x="11930" y="27185"/>
                    <a:pt x="11930" y="29357"/>
                  </a:cubicBezTo>
                  <a:cubicBezTo>
                    <a:pt x="11930" y="29374"/>
                    <a:pt x="11930" y="29475"/>
                    <a:pt x="11930" y="29624"/>
                  </a:cubicBezTo>
                  <a:lnTo>
                    <a:pt x="30628" y="40420"/>
                  </a:lnTo>
                  <a:lnTo>
                    <a:pt x="30628" y="40153"/>
                  </a:lnTo>
                  <a:cubicBezTo>
                    <a:pt x="30628" y="38696"/>
                    <a:pt x="31421" y="37881"/>
                    <a:pt x="32599" y="37881"/>
                  </a:cubicBezTo>
                  <a:cubicBezTo>
                    <a:pt x="33177" y="37881"/>
                    <a:pt x="33847" y="38077"/>
                    <a:pt x="34562" y="38490"/>
                  </a:cubicBezTo>
                  <a:cubicBezTo>
                    <a:pt x="36735" y="39744"/>
                    <a:pt x="38496" y="42522"/>
                    <a:pt x="38496" y="44696"/>
                  </a:cubicBezTo>
                  <a:cubicBezTo>
                    <a:pt x="38496" y="44711"/>
                    <a:pt x="38496" y="44813"/>
                    <a:pt x="38496" y="44961"/>
                  </a:cubicBezTo>
                  <a:lnTo>
                    <a:pt x="39784" y="45706"/>
                  </a:lnTo>
                  <a:cubicBezTo>
                    <a:pt x="40347" y="46031"/>
                    <a:pt x="41668" y="46398"/>
                    <a:pt x="43313" y="46398"/>
                  </a:cubicBezTo>
                  <a:cubicBezTo>
                    <a:pt x="44635" y="46398"/>
                    <a:pt x="46166" y="46161"/>
                    <a:pt x="47681" y="45475"/>
                  </a:cubicBezTo>
                  <a:cubicBezTo>
                    <a:pt x="51087" y="43933"/>
                    <a:pt x="54177" y="42128"/>
                    <a:pt x="56957" y="40061"/>
                  </a:cubicBezTo>
                  <a:cubicBezTo>
                    <a:pt x="58510" y="38905"/>
                    <a:pt x="59450" y="37104"/>
                    <a:pt x="59450" y="35168"/>
                  </a:cubicBezTo>
                  <a:cubicBezTo>
                    <a:pt x="59444" y="35102"/>
                    <a:pt x="59438" y="35036"/>
                    <a:pt x="59430" y="34970"/>
                  </a:cubicBezTo>
                  <a:cubicBezTo>
                    <a:pt x="59398" y="34653"/>
                    <a:pt x="59335" y="34465"/>
                    <a:pt x="59333" y="34147"/>
                  </a:cubicBezTo>
                  <a:cubicBezTo>
                    <a:pt x="59326" y="32732"/>
                    <a:pt x="59381" y="31839"/>
                    <a:pt x="59418" y="31401"/>
                  </a:cubicBezTo>
                  <a:cubicBezTo>
                    <a:pt x="59438" y="31160"/>
                    <a:pt x="59450" y="30918"/>
                    <a:pt x="59450" y="30676"/>
                  </a:cubicBezTo>
                  <a:lnTo>
                    <a:pt x="59450" y="29838"/>
                  </a:lnTo>
                  <a:cubicBezTo>
                    <a:pt x="59450" y="27174"/>
                    <a:pt x="48338" y="20995"/>
                    <a:pt x="48338" y="20995"/>
                  </a:cubicBezTo>
                  <a:lnTo>
                    <a:pt x="42906" y="15222"/>
                  </a:lnTo>
                  <a:cubicBezTo>
                    <a:pt x="42412" y="14657"/>
                    <a:pt x="41829" y="14179"/>
                    <a:pt x="41182" y="13805"/>
                  </a:cubicBezTo>
                  <a:lnTo>
                    <a:pt x="17281" y="5"/>
                  </a:lnTo>
                  <a:cubicBezTo>
                    <a:pt x="17275" y="2"/>
                    <a:pt x="17269" y="1"/>
                    <a:pt x="17262" y="1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225;p72">
              <a:extLst>
                <a:ext uri="{FF2B5EF4-FFF2-40B4-BE49-F238E27FC236}">
                  <a16:creationId xmlns:a16="http://schemas.microsoft.com/office/drawing/2014/main" id="{C037F49D-5159-BD34-9F04-CD8A67CA7745}"/>
                </a:ext>
              </a:extLst>
            </p:cNvPr>
            <p:cNvSpPr/>
            <p:nvPr/>
          </p:nvSpPr>
          <p:spPr>
            <a:xfrm>
              <a:off x="884825" y="1814350"/>
              <a:ext cx="1155375" cy="681550"/>
            </a:xfrm>
            <a:custGeom>
              <a:avLst/>
              <a:gdLst/>
              <a:ahLst/>
              <a:cxnLst/>
              <a:rect l="l" t="t" r="r" b="b"/>
              <a:pathLst>
                <a:path w="46215" h="27262" extrusionOk="0">
                  <a:moveTo>
                    <a:pt x="36913" y="21087"/>
                  </a:moveTo>
                  <a:cubicBezTo>
                    <a:pt x="37872" y="22360"/>
                    <a:pt x="38496" y="23862"/>
                    <a:pt x="38496" y="25152"/>
                  </a:cubicBezTo>
                  <a:cubicBezTo>
                    <a:pt x="38496" y="25168"/>
                    <a:pt x="38496" y="25270"/>
                    <a:pt x="38496" y="25418"/>
                  </a:cubicBezTo>
                  <a:lnTo>
                    <a:pt x="39784" y="26163"/>
                  </a:lnTo>
                  <a:cubicBezTo>
                    <a:pt x="40653" y="26665"/>
                    <a:pt x="43329" y="27261"/>
                    <a:pt x="46214" y="26459"/>
                  </a:cubicBezTo>
                  <a:close/>
                  <a:moveTo>
                    <a:pt x="10346" y="5750"/>
                  </a:moveTo>
                  <a:cubicBezTo>
                    <a:pt x="11306" y="7022"/>
                    <a:pt x="11930" y="8525"/>
                    <a:pt x="11930" y="9814"/>
                  </a:cubicBezTo>
                  <a:cubicBezTo>
                    <a:pt x="11930" y="9831"/>
                    <a:pt x="11930" y="9932"/>
                    <a:pt x="11930" y="10081"/>
                  </a:cubicBezTo>
                  <a:lnTo>
                    <a:pt x="30628" y="20877"/>
                  </a:lnTo>
                  <a:lnTo>
                    <a:pt x="30628" y="20610"/>
                  </a:lnTo>
                  <a:cubicBezTo>
                    <a:pt x="30628" y="19320"/>
                    <a:pt x="31252" y="18538"/>
                    <a:pt x="32214" y="18375"/>
                  </a:cubicBezTo>
                  <a:close/>
                  <a:moveTo>
                    <a:pt x="5647" y="3038"/>
                  </a:moveTo>
                  <a:cubicBezTo>
                    <a:pt x="4688" y="3200"/>
                    <a:pt x="4064" y="3982"/>
                    <a:pt x="4064" y="5273"/>
                  </a:cubicBezTo>
                  <a:lnTo>
                    <a:pt x="4064" y="5540"/>
                  </a:lnTo>
                  <a:lnTo>
                    <a:pt x="3142" y="5008"/>
                  </a:lnTo>
                  <a:lnTo>
                    <a:pt x="671" y="3074"/>
                  </a:lnTo>
                  <a:cubicBezTo>
                    <a:pt x="260" y="2752"/>
                    <a:pt x="19" y="2259"/>
                    <a:pt x="19" y="1736"/>
                  </a:cubicBezTo>
                  <a:lnTo>
                    <a:pt x="19" y="1005"/>
                  </a:lnTo>
                  <a:cubicBezTo>
                    <a:pt x="19" y="862"/>
                    <a:pt x="1" y="707"/>
                    <a:pt x="19" y="565"/>
                  </a:cubicBezTo>
                  <a:cubicBezTo>
                    <a:pt x="45" y="356"/>
                    <a:pt x="243" y="227"/>
                    <a:pt x="387" y="79"/>
                  </a:cubicBezTo>
                  <a:lnTo>
                    <a:pt x="387" y="1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226;p72">
              <a:extLst>
                <a:ext uri="{FF2B5EF4-FFF2-40B4-BE49-F238E27FC236}">
                  <a16:creationId xmlns:a16="http://schemas.microsoft.com/office/drawing/2014/main" id="{8A991D73-0E16-512C-F68E-6120008EB7E8}"/>
                </a:ext>
              </a:extLst>
            </p:cNvPr>
            <p:cNvSpPr/>
            <p:nvPr/>
          </p:nvSpPr>
          <p:spPr>
            <a:xfrm>
              <a:off x="974325" y="1322700"/>
              <a:ext cx="967675" cy="545200"/>
            </a:xfrm>
            <a:custGeom>
              <a:avLst/>
              <a:gdLst/>
              <a:ahLst/>
              <a:cxnLst/>
              <a:rect l="l" t="t" r="r" b="b"/>
              <a:pathLst>
                <a:path w="38707" h="21808" extrusionOk="0">
                  <a:moveTo>
                    <a:pt x="13221" y="1"/>
                  </a:moveTo>
                  <a:cubicBezTo>
                    <a:pt x="13055" y="1"/>
                    <a:pt x="12890" y="43"/>
                    <a:pt x="12741" y="128"/>
                  </a:cubicBezTo>
                  <a:cubicBezTo>
                    <a:pt x="12741" y="128"/>
                    <a:pt x="2944" y="5408"/>
                    <a:pt x="123" y="7377"/>
                  </a:cubicBezTo>
                  <a:cubicBezTo>
                    <a:pt x="1" y="7463"/>
                    <a:pt x="10" y="7644"/>
                    <a:pt x="142" y="7716"/>
                  </a:cubicBezTo>
                  <a:cubicBezTo>
                    <a:pt x="2359" y="8932"/>
                    <a:pt x="17133" y="17030"/>
                    <a:pt x="18633" y="17842"/>
                  </a:cubicBezTo>
                  <a:cubicBezTo>
                    <a:pt x="20060" y="18615"/>
                    <a:pt x="24160" y="21077"/>
                    <a:pt x="25359" y="21724"/>
                  </a:cubicBezTo>
                  <a:cubicBezTo>
                    <a:pt x="25460" y="21779"/>
                    <a:pt x="25570" y="21808"/>
                    <a:pt x="25682" y="21808"/>
                  </a:cubicBezTo>
                  <a:cubicBezTo>
                    <a:pt x="25739" y="21808"/>
                    <a:pt x="25797" y="21800"/>
                    <a:pt x="25854" y="21784"/>
                  </a:cubicBezTo>
                  <a:cubicBezTo>
                    <a:pt x="28184" y="21109"/>
                    <a:pt x="38706" y="14705"/>
                    <a:pt x="38378" y="14451"/>
                  </a:cubicBezTo>
                  <a:cubicBezTo>
                    <a:pt x="38133" y="14259"/>
                    <a:pt x="37872" y="14084"/>
                    <a:pt x="37601" y="13928"/>
                  </a:cubicBezTo>
                  <a:lnTo>
                    <a:pt x="13701" y="128"/>
                  </a:lnTo>
                  <a:cubicBezTo>
                    <a:pt x="13552" y="43"/>
                    <a:pt x="13386" y="1"/>
                    <a:pt x="13221" y="1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227;p72">
              <a:extLst>
                <a:ext uri="{FF2B5EF4-FFF2-40B4-BE49-F238E27FC236}">
                  <a16:creationId xmlns:a16="http://schemas.microsoft.com/office/drawing/2014/main" id="{0AD0252D-EC97-D57C-2890-AADEFBA0CB44}"/>
                </a:ext>
              </a:extLst>
            </p:cNvPr>
            <p:cNvSpPr/>
            <p:nvPr/>
          </p:nvSpPr>
          <p:spPr>
            <a:xfrm>
              <a:off x="917475" y="1746050"/>
              <a:ext cx="805675" cy="481400"/>
            </a:xfrm>
            <a:custGeom>
              <a:avLst/>
              <a:gdLst/>
              <a:ahLst/>
              <a:cxnLst/>
              <a:rect l="l" t="t" r="r" b="b"/>
              <a:pathLst>
                <a:path w="32227" h="19256" extrusionOk="0">
                  <a:moveTo>
                    <a:pt x="32226" y="19255"/>
                  </a:moveTo>
                  <a:lnTo>
                    <a:pt x="36" y="0"/>
                  </a:lnTo>
                  <a:lnTo>
                    <a:pt x="1" y="1458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228;p72">
              <a:extLst>
                <a:ext uri="{FF2B5EF4-FFF2-40B4-BE49-F238E27FC236}">
                  <a16:creationId xmlns:a16="http://schemas.microsoft.com/office/drawing/2014/main" id="{0A903130-0455-F9BD-6422-1AB6F0DF9360}"/>
                </a:ext>
              </a:extLst>
            </p:cNvPr>
            <p:cNvSpPr/>
            <p:nvPr/>
          </p:nvSpPr>
          <p:spPr>
            <a:xfrm>
              <a:off x="1182825" y="1778250"/>
              <a:ext cx="482025" cy="526850"/>
            </a:xfrm>
            <a:custGeom>
              <a:avLst/>
              <a:gdLst/>
              <a:ahLst/>
              <a:cxnLst/>
              <a:rect l="l" t="t" r="r" b="b"/>
              <a:pathLst>
                <a:path w="19281" h="21074" extrusionOk="0">
                  <a:moveTo>
                    <a:pt x="9620" y="0"/>
                  </a:moveTo>
                  <a:cubicBezTo>
                    <a:pt x="9601" y="43"/>
                    <a:pt x="9580" y="86"/>
                    <a:pt x="9555" y="126"/>
                  </a:cubicBezTo>
                  <a:cubicBezTo>
                    <a:pt x="10000" y="382"/>
                    <a:pt x="10402" y="612"/>
                    <a:pt x="10790" y="837"/>
                  </a:cubicBezTo>
                  <a:cubicBezTo>
                    <a:pt x="10641" y="1259"/>
                    <a:pt x="9289" y="5267"/>
                    <a:pt x="8617" y="8811"/>
                  </a:cubicBezTo>
                  <a:cubicBezTo>
                    <a:pt x="7987" y="12123"/>
                    <a:pt x="7982" y="15056"/>
                    <a:pt x="7990" y="15675"/>
                  </a:cubicBezTo>
                  <a:lnTo>
                    <a:pt x="1" y="11063"/>
                  </a:lnTo>
                  <a:lnTo>
                    <a:pt x="1" y="11063"/>
                  </a:lnTo>
                  <a:cubicBezTo>
                    <a:pt x="4" y="11120"/>
                    <a:pt x="9" y="11177"/>
                    <a:pt x="10" y="11232"/>
                  </a:cubicBezTo>
                  <a:lnTo>
                    <a:pt x="8255" y="15994"/>
                  </a:lnTo>
                  <a:lnTo>
                    <a:pt x="17039" y="21064"/>
                  </a:lnTo>
                  <a:cubicBezTo>
                    <a:pt x="17049" y="21070"/>
                    <a:pt x="17062" y="21073"/>
                    <a:pt x="17074" y="21073"/>
                  </a:cubicBezTo>
                  <a:cubicBezTo>
                    <a:pt x="17086" y="21073"/>
                    <a:pt x="17097" y="21072"/>
                    <a:pt x="17108" y="21066"/>
                  </a:cubicBezTo>
                  <a:cubicBezTo>
                    <a:pt x="17129" y="21055"/>
                    <a:pt x="17143" y="21033"/>
                    <a:pt x="17146" y="21010"/>
                  </a:cubicBezTo>
                  <a:cubicBezTo>
                    <a:pt x="17151" y="20960"/>
                    <a:pt x="17609" y="16115"/>
                    <a:pt x="18028" y="14488"/>
                  </a:cubicBezTo>
                  <a:cubicBezTo>
                    <a:pt x="18064" y="14344"/>
                    <a:pt x="18126" y="14209"/>
                    <a:pt x="18210" y="14085"/>
                  </a:cubicBezTo>
                  <a:lnTo>
                    <a:pt x="19145" y="12738"/>
                  </a:lnTo>
                  <a:cubicBezTo>
                    <a:pt x="19220" y="12627"/>
                    <a:pt x="19266" y="12500"/>
                    <a:pt x="19280" y="12368"/>
                  </a:cubicBezTo>
                  <a:lnTo>
                    <a:pt x="19139" y="12353"/>
                  </a:lnTo>
                  <a:cubicBezTo>
                    <a:pt x="19127" y="12462"/>
                    <a:pt x="19088" y="12567"/>
                    <a:pt x="19027" y="12656"/>
                  </a:cubicBezTo>
                  <a:lnTo>
                    <a:pt x="18092" y="14005"/>
                  </a:lnTo>
                  <a:cubicBezTo>
                    <a:pt x="18000" y="14140"/>
                    <a:pt x="17933" y="14289"/>
                    <a:pt x="17891" y="14449"/>
                  </a:cubicBezTo>
                  <a:cubicBezTo>
                    <a:pt x="17505" y="15943"/>
                    <a:pt x="17086" y="20150"/>
                    <a:pt x="17014" y="20886"/>
                  </a:cubicBezTo>
                  <a:lnTo>
                    <a:pt x="8326" y="15870"/>
                  </a:lnTo>
                  <a:cubicBezTo>
                    <a:pt x="8326" y="15870"/>
                    <a:pt x="8133" y="15758"/>
                    <a:pt x="8133" y="15758"/>
                  </a:cubicBezTo>
                  <a:cubicBezTo>
                    <a:pt x="8127" y="15378"/>
                    <a:pt x="8096" y="12313"/>
                    <a:pt x="8757" y="8837"/>
                  </a:cubicBezTo>
                  <a:cubicBezTo>
                    <a:pt x="9408" y="5406"/>
                    <a:pt x="10693" y="1543"/>
                    <a:pt x="10911" y="922"/>
                  </a:cubicBezTo>
                  <a:cubicBezTo>
                    <a:pt x="11115" y="1037"/>
                    <a:pt x="12077" y="1582"/>
                    <a:pt x="12942" y="2081"/>
                  </a:cubicBezTo>
                  <a:cubicBezTo>
                    <a:pt x="12959" y="2036"/>
                    <a:pt x="12979" y="1993"/>
                    <a:pt x="13002" y="1950"/>
                  </a:cubicBezTo>
                  <a:cubicBezTo>
                    <a:pt x="12248" y="1515"/>
                    <a:pt x="11398" y="1032"/>
                    <a:pt x="11122" y="877"/>
                  </a:cubicBezTo>
                  <a:cubicBezTo>
                    <a:pt x="10745" y="647"/>
                    <a:pt x="10224" y="347"/>
                    <a:pt x="9620" y="0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229;p72">
              <a:extLst>
                <a:ext uri="{FF2B5EF4-FFF2-40B4-BE49-F238E27FC236}">
                  <a16:creationId xmlns:a16="http://schemas.microsoft.com/office/drawing/2014/main" id="{9E7BBF6E-0FB3-7FC0-C26F-3565482637A4}"/>
                </a:ext>
              </a:extLst>
            </p:cNvPr>
            <p:cNvSpPr/>
            <p:nvPr/>
          </p:nvSpPr>
          <p:spPr>
            <a:xfrm>
              <a:off x="1132475" y="1775750"/>
              <a:ext cx="37075" cy="172650"/>
            </a:xfrm>
            <a:custGeom>
              <a:avLst/>
              <a:gdLst/>
              <a:ahLst/>
              <a:cxnLst/>
              <a:rect l="l" t="t" r="r" b="b"/>
              <a:pathLst>
                <a:path w="1483" h="6906" extrusionOk="0">
                  <a:moveTo>
                    <a:pt x="1357" y="1"/>
                  </a:moveTo>
                  <a:cubicBezTo>
                    <a:pt x="703" y="1229"/>
                    <a:pt x="350" y="3820"/>
                    <a:pt x="164" y="5210"/>
                  </a:cubicBezTo>
                  <a:cubicBezTo>
                    <a:pt x="92" y="5754"/>
                    <a:pt x="40" y="6270"/>
                    <a:pt x="0" y="6751"/>
                  </a:cubicBezTo>
                  <a:cubicBezTo>
                    <a:pt x="45" y="6802"/>
                    <a:pt x="88" y="6855"/>
                    <a:pt x="131" y="6906"/>
                  </a:cubicBezTo>
                  <a:cubicBezTo>
                    <a:pt x="172" y="6386"/>
                    <a:pt x="227" y="5825"/>
                    <a:pt x="305" y="5229"/>
                  </a:cubicBezTo>
                  <a:cubicBezTo>
                    <a:pt x="488" y="3855"/>
                    <a:pt x="836" y="1281"/>
                    <a:pt x="1483" y="68"/>
                  </a:cubicBezTo>
                  <a:lnTo>
                    <a:pt x="1357" y="1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230;p72">
              <a:extLst>
                <a:ext uri="{FF2B5EF4-FFF2-40B4-BE49-F238E27FC236}">
                  <a16:creationId xmlns:a16="http://schemas.microsoft.com/office/drawing/2014/main" id="{9880ABDE-5DCE-68CF-1B18-B8DA899D18BE}"/>
                </a:ext>
              </a:extLst>
            </p:cNvPr>
            <p:cNvSpPr/>
            <p:nvPr/>
          </p:nvSpPr>
          <p:spPr>
            <a:xfrm>
              <a:off x="1622925" y="1693875"/>
              <a:ext cx="458475" cy="377875"/>
            </a:xfrm>
            <a:custGeom>
              <a:avLst/>
              <a:gdLst/>
              <a:ahLst/>
              <a:cxnLst/>
              <a:rect l="l" t="t" r="r" b="b"/>
              <a:pathLst>
                <a:path w="18339" h="15115" extrusionOk="0">
                  <a:moveTo>
                    <a:pt x="12580" y="1"/>
                  </a:moveTo>
                  <a:cubicBezTo>
                    <a:pt x="8672" y="2793"/>
                    <a:pt x="4401" y="5329"/>
                    <a:pt x="0" y="7263"/>
                  </a:cubicBezTo>
                  <a:cubicBezTo>
                    <a:pt x="0" y="7263"/>
                    <a:pt x="2378" y="12737"/>
                    <a:pt x="3077" y="13934"/>
                  </a:cubicBezTo>
                  <a:cubicBezTo>
                    <a:pt x="3292" y="14302"/>
                    <a:pt x="3553" y="14573"/>
                    <a:pt x="3803" y="14771"/>
                  </a:cubicBezTo>
                  <a:cubicBezTo>
                    <a:pt x="4088" y="14998"/>
                    <a:pt x="4438" y="15115"/>
                    <a:pt x="4792" y="15115"/>
                  </a:cubicBezTo>
                  <a:cubicBezTo>
                    <a:pt x="4987" y="15115"/>
                    <a:pt x="5183" y="15080"/>
                    <a:pt x="5369" y="15007"/>
                  </a:cubicBezTo>
                  <a:cubicBezTo>
                    <a:pt x="11921" y="12461"/>
                    <a:pt x="16495" y="8543"/>
                    <a:pt x="18010" y="7133"/>
                  </a:cubicBezTo>
                  <a:cubicBezTo>
                    <a:pt x="18320" y="6845"/>
                    <a:pt x="18338" y="6360"/>
                    <a:pt x="18055" y="6048"/>
                  </a:cubicBezTo>
                  <a:lnTo>
                    <a:pt x="1258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231;p72">
              <a:extLst>
                <a:ext uri="{FF2B5EF4-FFF2-40B4-BE49-F238E27FC236}">
                  <a16:creationId xmlns:a16="http://schemas.microsoft.com/office/drawing/2014/main" id="{82AEDE15-D826-D20A-8282-E145DD36B8BB}"/>
                </a:ext>
              </a:extLst>
            </p:cNvPr>
            <p:cNvSpPr/>
            <p:nvPr/>
          </p:nvSpPr>
          <p:spPr>
            <a:xfrm>
              <a:off x="1632725" y="1705575"/>
              <a:ext cx="432925" cy="346675"/>
            </a:xfrm>
            <a:custGeom>
              <a:avLst/>
              <a:gdLst/>
              <a:ahLst/>
              <a:cxnLst/>
              <a:rect l="l" t="t" r="r" b="b"/>
              <a:pathLst>
                <a:path w="17317" h="13867" extrusionOk="0">
                  <a:moveTo>
                    <a:pt x="12240" y="0"/>
                  </a:moveTo>
                  <a:cubicBezTo>
                    <a:pt x="12195" y="0"/>
                    <a:pt x="12149" y="14"/>
                    <a:pt x="12110" y="42"/>
                  </a:cubicBezTo>
                  <a:cubicBezTo>
                    <a:pt x="8232" y="2775"/>
                    <a:pt x="4079" y="5179"/>
                    <a:pt x="209" y="6933"/>
                  </a:cubicBezTo>
                  <a:cubicBezTo>
                    <a:pt x="64" y="6998"/>
                    <a:pt x="1" y="7162"/>
                    <a:pt x="65" y="7307"/>
                  </a:cubicBezTo>
                  <a:cubicBezTo>
                    <a:pt x="677" y="8693"/>
                    <a:pt x="2137" y="11925"/>
                    <a:pt x="2682" y="12860"/>
                  </a:cubicBezTo>
                  <a:cubicBezTo>
                    <a:pt x="2849" y="13146"/>
                    <a:pt x="3064" y="13394"/>
                    <a:pt x="3322" y="13598"/>
                  </a:cubicBezTo>
                  <a:cubicBezTo>
                    <a:pt x="3538" y="13771"/>
                    <a:pt x="3811" y="13866"/>
                    <a:pt x="4090" y="13866"/>
                  </a:cubicBezTo>
                  <a:cubicBezTo>
                    <a:pt x="4245" y="13866"/>
                    <a:pt x="4396" y="13837"/>
                    <a:pt x="4539" y="13782"/>
                  </a:cubicBezTo>
                  <a:cubicBezTo>
                    <a:pt x="10964" y="11283"/>
                    <a:pt x="15516" y="7448"/>
                    <a:pt x="17141" y="5935"/>
                  </a:cubicBezTo>
                  <a:cubicBezTo>
                    <a:pt x="17309" y="5780"/>
                    <a:pt x="17316" y="5518"/>
                    <a:pt x="17163" y="5348"/>
                  </a:cubicBezTo>
                  <a:lnTo>
                    <a:pt x="12406" y="74"/>
                  </a:lnTo>
                  <a:cubicBezTo>
                    <a:pt x="12361" y="25"/>
                    <a:pt x="12301" y="0"/>
                    <a:pt x="12240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232;p72">
              <a:extLst>
                <a:ext uri="{FF2B5EF4-FFF2-40B4-BE49-F238E27FC236}">
                  <a16:creationId xmlns:a16="http://schemas.microsoft.com/office/drawing/2014/main" id="{6B5C39F7-DCC5-9608-92BB-4E5CD7595E8F}"/>
                </a:ext>
              </a:extLst>
            </p:cNvPr>
            <p:cNvSpPr/>
            <p:nvPr/>
          </p:nvSpPr>
          <p:spPr>
            <a:xfrm>
              <a:off x="1430550" y="1808950"/>
              <a:ext cx="234475" cy="284575"/>
            </a:xfrm>
            <a:custGeom>
              <a:avLst/>
              <a:gdLst/>
              <a:ahLst/>
              <a:cxnLst/>
              <a:rect l="l" t="t" r="r" b="b"/>
              <a:pathLst>
                <a:path w="9379" h="11383" extrusionOk="0">
                  <a:moveTo>
                    <a:pt x="1754" y="0"/>
                  </a:moveTo>
                  <a:cubicBezTo>
                    <a:pt x="1654" y="0"/>
                    <a:pt x="1559" y="59"/>
                    <a:pt x="1523" y="163"/>
                  </a:cubicBezTo>
                  <a:cubicBezTo>
                    <a:pt x="1291" y="808"/>
                    <a:pt x="701" y="2596"/>
                    <a:pt x="50" y="5701"/>
                  </a:cubicBezTo>
                  <a:cubicBezTo>
                    <a:pt x="1" y="5929"/>
                    <a:pt x="128" y="6219"/>
                    <a:pt x="330" y="6335"/>
                  </a:cubicBezTo>
                  <a:lnTo>
                    <a:pt x="9015" y="11350"/>
                  </a:lnTo>
                  <a:cubicBezTo>
                    <a:pt x="9054" y="11373"/>
                    <a:pt x="9095" y="11383"/>
                    <a:pt x="9135" y="11383"/>
                  </a:cubicBezTo>
                  <a:cubicBezTo>
                    <a:pt x="9260" y="11383"/>
                    <a:pt x="9373" y="11284"/>
                    <a:pt x="9374" y="11145"/>
                  </a:cubicBezTo>
                  <a:lnTo>
                    <a:pt x="9377" y="10165"/>
                  </a:lnTo>
                  <a:cubicBezTo>
                    <a:pt x="9379" y="10062"/>
                    <a:pt x="9360" y="9964"/>
                    <a:pt x="9322" y="9869"/>
                  </a:cubicBezTo>
                  <a:cubicBezTo>
                    <a:pt x="8969" y="8992"/>
                    <a:pt x="7053" y="4279"/>
                    <a:pt x="6020" y="2708"/>
                  </a:cubicBezTo>
                  <a:cubicBezTo>
                    <a:pt x="5820" y="2403"/>
                    <a:pt x="5554" y="2154"/>
                    <a:pt x="5238" y="1972"/>
                  </a:cubicBezTo>
                  <a:lnTo>
                    <a:pt x="1885" y="36"/>
                  </a:lnTo>
                  <a:cubicBezTo>
                    <a:pt x="1843" y="12"/>
                    <a:pt x="1798" y="0"/>
                    <a:pt x="1754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233;p72">
              <a:extLst>
                <a:ext uri="{FF2B5EF4-FFF2-40B4-BE49-F238E27FC236}">
                  <a16:creationId xmlns:a16="http://schemas.microsoft.com/office/drawing/2014/main" id="{1E6F1813-1DAD-6F63-81BA-E58F9B0EFD67}"/>
                </a:ext>
              </a:extLst>
            </p:cNvPr>
            <p:cNvSpPr/>
            <p:nvPr/>
          </p:nvSpPr>
          <p:spPr>
            <a:xfrm>
              <a:off x="1436450" y="1815100"/>
              <a:ext cx="223550" cy="262350"/>
            </a:xfrm>
            <a:custGeom>
              <a:avLst/>
              <a:gdLst/>
              <a:ahLst/>
              <a:cxnLst/>
              <a:rect l="l" t="t" r="r" b="b"/>
              <a:pathLst>
                <a:path w="8942" h="10494" extrusionOk="0">
                  <a:moveTo>
                    <a:pt x="1710" y="0"/>
                  </a:moveTo>
                  <a:cubicBezTo>
                    <a:pt x="1563" y="0"/>
                    <a:pt x="1424" y="91"/>
                    <a:pt x="1373" y="243"/>
                  </a:cubicBezTo>
                  <a:cubicBezTo>
                    <a:pt x="1085" y="1102"/>
                    <a:pt x="563" y="2839"/>
                    <a:pt x="1" y="5536"/>
                  </a:cubicBezTo>
                  <a:cubicBezTo>
                    <a:pt x="7" y="5589"/>
                    <a:pt x="122" y="5734"/>
                    <a:pt x="214" y="5787"/>
                  </a:cubicBezTo>
                  <a:lnTo>
                    <a:pt x="8367" y="10494"/>
                  </a:lnTo>
                  <a:cubicBezTo>
                    <a:pt x="8480" y="10298"/>
                    <a:pt x="8672" y="10149"/>
                    <a:pt x="8942" y="10108"/>
                  </a:cubicBezTo>
                  <a:lnTo>
                    <a:pt x="8942" y="9795"/>
                  </a:lnTo>
                  <a:cubicBezTo>
                    <a:pt x="8928" y="9724"/>
                    <a:pt x="8916" y="9655"/>
                    <a:pt x="8902" y="9585"/>
                  </a:cubicBezTo>
                  <a:cubicBezTo>
                    <a:pt x="8533" y="8668"/>
                    <a:pt x="6633" y="4003"/>
                    <a:pt x="5620" y="2460"/>
                  </a:cubicBezTo>
                  <a:cubicBezTo>
                    <a:pt x="5439" y="2184"/>
                    <a:pt x="5200" y="1959"/>
                    <a:pt x="4910" y="1792"/>
                  </a:cubicBezTo>
                  <a:lnTo>
                    <a:pt x="1893" y="50"/>
                  </a:lnTo>
                  <a:cubicBezTo>
                    <a:pt x="1834" y="16"/>
                    <a:pt x="1771" y="0"/>
                    <a:pt x="1710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234;p72">
              <a:extLst>
                <a:ext uri="{FF2B5EF4-FFF2-40B4-BE49-F238E27FC236}">
                  <a16:creationId xmlns:a16="http://schemas.microsoft.com/office/drawing/2014/main" id="{259EC783-D4DF-7F10-FDA8-FF3B01117673}"/>
                </a:ext>
              </a:extLst>
            </p:cNvPr>
            <p:cNvSpPr/>
            <p:nvPr/>
          </p:nvSpPr>
          <p:spPr>
            <a:xfrm>
              <a:off x="928325" y="1544225"/>
              <a:ext cx="512450" cy="398600"/>
            </a:xfrm>
            <a:custGeom>
              <a:avLst/>
              <a:gdLst/>
              <a:ahLst/>
              <a:cxnLst/>
              <a:rect l="l" t="t" r="r" b="b"/>
              <a:pathLst>
                <a:path w="20498" h="15944" extrusionOk="0">
                  <a:moveTo>
                    <a:pt x="3020" y="0"/>
                  </a:moveTo>
                  <a:cubicBezTo>
                    <a:pt x="2786" y="0"/>
                    <a:pt x="2545" y="179"/>
                    <a:pt x="2425" y="382"/>
                  </a:cubicBezTo>
                  <a:cubicBezTo>
                    <a:pt x="1810" y="1415"/>
                    <a:pt x="471" y="4179"/>
                    <a:pt x="68" y="5019"/>
                  </a:cubicBezTo>
                  <a:cubicBezTo>
                    <a:pt x="1" y="5161"/>
                    <a:pt x="54" y="5326"/>
                    <a:pt x="189" y="5404"/>
                  </a:cubicBezTo>
                  <a:lnTo>
                    <a:pt x="18400" y="15919"/>
                  </a:lnTo>
                  <a:cubicBezTo>
                    <a:pt x="18430" y="15936"/>
                    <a:pt x="18463" y="15944"/>
                    <a:pt x="18494" y="15944"/>
                  </a:cubicBezTo>
                  <a:cubicBezTo>
                    <a:pt x="18581" y="15944"/>
                    <a:pt x="18662" y="15884"/>
                    <a:pt x="18681" y="15790"/>
                  </a:cubicBezTo>
                  <a:cubicBezTo>
                    <a:pt x="19210" y="13153"/>
                    <a:pt x="20218" y="10540"/>
                    <a:pt x="20465" y="9922"/>
                  </a:cubicBezTo>
                  <a:cubicBezTo>
                    <a:pt x="20497" y="9840"/>
                    <a:pt x="20467" y="9752"/>
                    <a:pt x="20392" y="9708"/>
                  </a:cubicBezTo>
                  <a:cubicBezTo>
                    <a:pt x="19722" y="9306"/>
                    <a:pt x="4286" y="273"/>
                    <a:pt x="3115" y="11"/>
                  </a:cubicBezTo>
                  <a:cubicBezTo>
                    <a:pt x="3084" y="4"/>
                    <a:pt x="3052" y="0"/>
                    <a:pt x="3020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235;p72">
              <a:extLst>
                <a:ext uri="{FF2B5EF4-FFF2-40B4-BE49-F238E27FC236}">
                  <a16:creationId xmlns:a16="http://schemas.microsoft.com/office/drawing/2014/main" id="{985AD9E3-F3EA-6A79-9DF3-CA42768334BD}"/>
                </a:ext>
              </a:extLst>
            </p:cNvPr>
            <p:cNvSpPr/>
            <p:nvPr/>
          </p:nvSpPr>
          <p:spPr>
            <a:xfrm>
              <a:off x="1695050" y="1855250"/>
              <a:ext cx="676025" cy="431150"/>
            </a:xfrm>
            <a:custGeom>
              <a:avLst/>
              <a:gdLst/>
              <a:ahLst/>
              <a:cxnLst/>
              <a:rect l="l" t="t" r="r" b="b"/>
              <a:pathLst>
                <a:path w="27041" h="17246" extrusionOk="0">
                  <a:moveTo>
                    <a:pt x="16254" y="0"/>
                  </a:moveTo>
                  <a:cubicBezTo>
                    <a:pt x="15203" y="1348"/>
                    <a:pt x="9091" y="7119"/>
                    <a:pt x="1" y="9949"/>
                  </a:cubicBezTo>
                  <a:cubicBezTo>
                    <a:pt x="1" y="9949"/>
                    <a:pt x="8684" y="16831"/>
                    <a:pt x="11771" y="17205"/>
                  </a:cubicBezTo>
                  <a:cubicBezTo>
                    <a:pt x="11993" y="17232"/>
                    <a:pt x="12213" y="17245"/>
                    <a:pt x="12433" y="17245"/>
                  </a:cubicBezTo>
                  <a:cubicBezTo>
                    <a:pt x="14544" y="17245"/>
                    <a:pt x="16624" y="16041"/>
                    <a:pt x="19792" y="14297"/>
                  </a:cubicBezTo>
                  <a:cubicBezTo>
                    <a:pt x="26400" y="10662"/>
                    <a:pt x="27041" y="9371"/>
                    <a:pt x="27041" y="8659"/>
                  </a:cubicBezTo>
                  <a:cubicBezTo>
                    <a:pt x="27041" y="6315"/>
                    <a:pt x="18368" y="1156"/>
                    <a:pt x="16254" y="0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236;p72">
              <a:extLst>
                <a:ext uri="{FF2B5EF4-FFF2-40B4-BE49-F238E27FC236}">
                  <a16:creationId xmlns:a16="http://schemas.microsoft.com/office/drawing/2014/main" id="{86371D5C-3DF8-8968-A309-45702C1C7B6E}"/>
                </a:ext>
              </a:extLst>
            </p:cNvPr>
            <p:cNvSpPr/>
            <p:nvPr/>
          </p:nvSpPr>
          <p:spPr>
            <a:xfrm>
              <a:off x="1859750" y="2137675"/>
              <a:ext cx="516650" cy="351600"/>
            </a:xfrm>
            <a:custGeom>
              <a:avLst/>
              <a:gdLst/>
              <a:ahLst/>
              <a:cxnLst/>
              <a:rect l="l" t="t" r="r" b="b"/>
              <a:pathLst>
                <a:path w="20666" h="14064" extrusionOk="0">
                  <a:moveTo>
                    <a:pt x="19087" y="1"/>
                  </a:moveTo>
                  <a:cubicBezTo>
                    <a:pt x="19071" y="1"/>
                    <a:pt x="19056" y="5"/>
                    <a:pt x="19042" y="15"/>
                  </a:cubicBezTo>
                  <a:cubicBezTo>
                    <a:pt x="15827" y="2190"/>
                    <a:pt x="12528" y="4047"/>
                    <a:pt x="10348" y="5192"/>
                  </a:cubicBezTo>
                  <a:cubicBezTo>
                    <a:pt x="9725" y="5519"/>
                    <a:pt x="9160" y="6187"/>
                    <a:pt x="8937" y="6854"/>
                  </a:cubicBezTo>
                  <a:lnTo>
                    <a:pt x="8359" y="8562"/>
                  </a:lnTo>
                  <a:cubicBezTo>
                    <a:pt x="7979" y="10047"/>
                    <a:pt x="6427" y="10572"/>
                    <a:pt x="4686" y="10572"/>
                  </a:cubicBezTo>
                  <a:cubicBezTo>
                    <a:pt x="3471" y="10572"/>
                    <a:pt x="2164" y="10316"/>
                    <a:pt x="1100" y="9954"/>
                  </a:cubicBezTo>
                  <a:cubicBezTo>
                    <a:pt x="1009" y="9923"/>
                    <a:pt x="916" y="9908"/>
                    <a:pt x="827" y="9908"/>
                  </a:cubicBezTo>
                  <a:cubicBezTo>
                    <a:pt x="387" y="9908"/>
                    <a:pt x="1" y="10260"/>
                    <a:pt x="1" y="10734"/>
                  </a:cubicBezTo>
                  <a:lnTo>
                    <a:pt x="1" y="12505"/>
                  </a:lnTo>
                  <a:cubicBezTo>
                    <a:pt x="1" y="12760"/>
                    <a:pt x="137" y="12996"/>
                    <a:pt x="359" y="13125"/>
                  </a:cubicBezTo>
                  <a:lnTo>
                    <a:pt x="787" y="13371"/>
                  </a:lnTo>
                  <a:cubicBezTo>
                    <a:pt x="1350" y="13697"/>
                    <a:pt x="2670" y="14064"/>
                    <a:pt x="4315" y="14064"/>
                  </a:cubicBezTo>
                  <a:cubicBezTo>
                    <a:pt x="5637" y="14064"/>
                    <a:pt x="7169" y="13827"/>
                    <a:pt x="8684" y="13140"/>
                  </a:cubicBezTo>
                  <a:cubicBezTo>
                    <a:pt x="12090" y="11599"/>
                    <a:pt x="15180" y="9795"/>
                    <a:pt x="17960" y="7728"/>
                  </a:cubicBezTo>
                  <a:cubicBezTo>
                    <a:pt x="19304" y="6727"/>
                    <a:pt x="20364" y="5231"/>
                    <a:pt x="20557" y="3601"/>
                  </a:cubicBezTo>
                  <a:cubicBezTo>
                    <a:pt x="20588" y="3348"/>
                    <a:pt x="20666" y="1303"/>
                    <a:pt x="20338" y="1045"/>
                  </a:cubicBezTo>
                  <a:lnTo>
                    <a:pt x="20336" y="1671"/>
                  </a:lnTo>
                  <a:cubicBezTo>
                    <a:pt x="20336" y="1671"/>
                    <a:pt x="20263" y="1890"/>
                    <a:pt x="20131" y="1893"/>
                  </a:cubicBezTo>
                  <a:cubicBezTo>
                    <a:pt x="20131" y="1893"/>
                    <a:pt x="20131" y="1893"/>
                    <a:pt x="20131" y="1893"/>
                  </a:cubicBezTo>
                  <a:cubicBezTo>
                    <a:pt x="20021" y="1893"/>
                    <a:pt x="19404" y="1"/>
                    <a:pt x="19087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237;p72">
              <a:extLst>
                <a:ext uri="{FF2B5EF4-FFF2-40B4-BE49-F238E27FC236}">
                  <a16:creationId xmlns:a16="http://schemas.microsoft.com/office/drawing/2014/main" id="{9ECF6D7C-A793-B0FF-79A8-6DB0E850F7A6}"/>
                </a:ext>
              </a:extLst>
            </p:cNvPr>
            <p:cNvSpPr/>
            <p:nvPr/>
          </p:nvSpPr>
          <p:spPr>
            <a:xfrm>
              <a:off x="2073325" y="2145775"/>
              <a:ext cx="282425" cy="228300"/>
            </a:xfrm>
            <a:custGeom>
              <a:avLst/>
              <a:gdLst/>
              <a:ahLst/>
              <a:cxnLst/>
              <a:rect l="l" t="t" r="r" b="b"/>
              <a:pathLst>
                <a:path w="11297" h="9132" extrusionOk="0">
                  <a:moveTo>
                    <a:pt x="10438" y="0"/>
                  </a:moveTo>
                  <a:cubicBezTo>
                    <a:pt x="10426" y="0"/>
                    <a:pt x="10415" y="4"/>
                    <a:pt x="10404" y="11"/>
                  </a:cubicBezTo>
                  <a:cubicBezTo>
                    <a:pt x="7248" y="2207"/>
                    <a:pt x="3738" y="4187"/>
                    <a:pt x="1889" y="5160"/>
                  </a:cubicBezTo>
                  <a:cubicBezTo>
                    <a:pt x="1317" y="5460"/>
                    <a:pt x="926" y="6093"/>
                    <a:pt x="722" y="6708"/>
                  </a:cubicBezTo>
                  <a:cubicBezTo>
                    <a:pt x="722" y="6708"/>
                    <a:pt x="197" y="8873"/>
                    <a:pt x="0" y="9132"/>
                  </a:cubicBezTo>
                  <a:cubicBezTo>
                    <a:pt x="3226" y="8220"/>
                    <a:pt x="10518" y="3882"/>
                    <a:pt x="11297" y="1991"/>
                  </a:cubicBezTo>
                  <a:cubicBezTo>
                    <a:pt x="11133" y="1486"/>
                    <a:pt x="10678" y="0"/>
                    <a:pt x="104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238;p72">
              <a:extLst>
                <a:ext uri="{FF2B5EF4-FFF2-40B4-BE49-F238E27FC236}">
                  <a16:creationId xmlns:a16="http://schemas.microsoft.com/office/drawing/2014/main" id="{5CDA3430-BF86-F4E8-DBF7-E269A6ABFA80}"/>
                </a:ext>
              </a:extLst>
            </p:cNvPr>
            <p:cNvSpPr/>
            <p:nvPr/>
          </p:nvSpPr>
          <p:spPr>
            <a:xfrm>
              <a:off x="1891100" y="2292125"/>
              <a:ext cx="181675" cy="73875"/>
            </a:xfrm>
            <a:custGeom>
              <a:avLst/>
              <a:gdLst/>
              <a:ahLst/>
              <a:cxnLst/>
              <a:rect l="l" t="t" r="r" b="b"/>
              <a:pathLst>
                <a:path w="7267" h="2955" extrusionOk="0">
                  <a:moveTo>
                    <a:pt x="7051" y="1"/>
                  </a:moveTo>
                  <a:cubicBezTo>
                    <a:pt x="7047" y="1"/>
                    <a:pt x="7042" y="2"/>
                    <a:pt x="7038" y="3"/>
                  </a:cubicBezTo>
                  <a:cubicBezTo>
                    <a:pt x="5856" y="398"/>
                    <a:pt x="4584" y="514"/>
                    <a:pt x="3515" y="514"/>
                  </a:cubicBezTo>
                  <a:cubicBezTo>
                    <a:pt x="2596" y="514"/>
                    <a:pt x="1826" y="428"/>
                    <a:pt x="1391" y="360"/>
                  </a:cubicBezTo>
                  <a:cubicBezTo>
                    <a:pt x="1357" y="355"/>
                    <a:pt x="1323" y="352"/>
                    <a:pt x="1289" y="352"/>
                  </a:cubicBezTo>
                  <a:cubicBezTo>
                    <a:pt x="590" y="352"/>
                    <a:pt x="1" y="1465"/>
                    <a:pt x="976" y="2409"/>
                  </a:cubicBezTo>
                  <a:cubicBezTo>
                    <a:pt x="1372" y="2793"/>
                    <a:pt x="2280" y="2955"/>
                    <a:pt x="3261" y="2955"/>
                  </a:cubicBezTo>
                  <a:cubicBezTo>
                    <a:pt x="4445" y="2955"/>
                    <a:pt x="5736" y="2720"/>
                    <a:pt x="6371" y="2358"/>
                  </a:cubicBezTo>
                  <a:cubicBezTo>
                    <a:pt x="6606" y="2225"/>
                    <a:pt x="7267" y="1"/>
                    <a:pt x="70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239;p72">
              <a:extLst>
                <a:ext uri="{FF2B5EF4-FFF2-40B4-BE49-F238E27FC236}">
                  <a16:creationId xmlns:a16="http://schemas.microsoft.com/office/drawing/2014/main" id="{3D386CB5-36EF-0598-5233-D303D734FCDF}"/>
                </a:ext>
              </a:extLst>
            </p:cNvPr>
            <p:cNvSpPr/>
            <p:nvPr/>
          </p:nvSpPr>
          <p:spPr>
            <a:xfrm>
              <a:off x="1891125" y="2300950"/>
              <a:ext cx="40750" cy="59975"/>
            </a:xfrm>
            <a:custGeom>
              <a:avLst/>
              <a:gdLst/>
              <a:ahLst/>
              <a:cxnLst/>
              <a:rect l="l" t="t" r="r" b="b"/>
              <a:pathLst>
                <a:path w="1630" h="2399" extrusionOk="0">
                  <a:moveTo>
                    <a:pt x="1304" y="1"/>
                  </a:moveTo>
                  <a:cubicBezTo>
                    <a:pt x="588" y="1"/>
                    <a:pt x="0" y="1113"/>
                    <a:pt x="975" y="2056"/>
                  </a:cubicBezTo>
                  <a:cubicBezTo>
                    <a:pt x="1125" y="2203"/>
                    <a:pt x="1354" y="2315"/>
                    <a:pt x="1630" y="2399"/>
                  </a:cubicBezTo>
                  <a:cubicBezTo>
                    <a:pt x="1335" y="1588"/>
                    <a:pt x="1199" y="737"/>
                    <a:pt x="1410" y="9"/>
                  </a:cubicBezTo>
                  <a:cubicBezTo>
                    <a:pt x="1375" y="3"/>
                    <a:pt x="1339" y="1"/>
                    <a:pt x="1304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240;p72">
              <a:extLst>
                <a:ext uri="{FF2B5EF4-FFF2-40B4-BE49-F238E27FC236}">
                  <a16:creationId xmlns:a16="http://schemas.microsoft.com/office/drawing/2014/main" id="{BAF55DE8-667D-D1B2-13A0-8F9EC8B29BD3}"/>
                </a:ext>
              </a:extLst>
            </p:cNvPr>
            <p:cNvSpPr/>
            <p:nvPr/>
          </p:nvSpPr>
          <p:spPr>
            <a:xfrm>
              <a:off x="2346725" y="2091950"/>
              <a:ext cx="27725" cy="65850"/>
            </a:xfrm>
            <a:custGeom>
              <a:avLst/>
              <a:gdLst/>
              <a:ahLst/>
              <a:cxnLst/>
              <a:rect l="l" t="t" r="r" b="b"/>
              <a:pathLst>
                <a:path w="1109" h="2634" extrusionOk="0">
                  <a:moveTo>
                    <a:pt x="974" y="1"/>
                  </a:moveTo>
                  <a:lnTo>
                    <a:pt x="974" y="1"/>
                  </a:lnTo>
                  <a:cubicBezTo>
                    <a:pt x="801" y="677"/>
                    <a:pt x="144" y="1125"/>
                    <a:pt x="57" y="1338"/>
                  </a:cubicBezTo>
                  <a:cubicBezTo>
                    <a:pt x="0" y="1477"/>
                    <a:pt x="510" y="2634"/>
                    <a:pt x="700" y="2634"/>
                  </a:cubicBezTo>
                  <a:cubicBezTo>
                    <a:pt x="705" y="2634"/>
                    <a:pt x="709" y="2633"/>
                    <a:pt x="713" y="2632"/>
                  </a:cubicBezTo>
                  <a:cubicBezTo>
                    <a:pt x="756" y="2617"/>
                    <a:pt x="850" y="2500"/>
                    <a:pt x="866" y="2454"/>
                  </a:cubicBezTo>
                  <a:cubicBezTo>
                    <a:pt x="1109" y="1812"/>
                    <a:pt x="1035" y="420"/>
                    <a:pt x="9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241;p72">
              <a:extLst>
                <a:ext uri="{FF2B5EF4-FFF2-40B4-BE49-F238E27FC236}">
                  <a16:creationId xmlns:a16="http://schemas.microsoft.com/office/drawing/2014/main" id="{0FEC8D7D-A7D0-24D5-76C2-C9761807DCF6}"/>
                </a:ext>
              </a:extLst>
            </p:cNvPr>
            <p:cNvSpPr/>
            <p:nvPr/>
          </p:nvSpPr>
          <p:spPr>
            <a:xfrm>
              <a:off x="1877050" y="2185025"/>
              <a:ext cx="497325" cy="232175"/>
            </a:xfrm>
            <a:custGeom>
              <a:avLst/>
              <a:gdLst/>
              <a:ahLst/>
              <a:cxnLst/>
              <a:rect l="l" t="t" r="r" b="b"/>
              <a:pathLst>
                <a:path w="19893" h="9287" extrusionOk="0">
                  <a:moveTo>
                    <a:pt x="19867" y="0"/>
                  </a:moveTo>
                  <a:cubicBezTo>
                    <a:pt x="19805" y="109"/>
                    <a:pt x="19732" y="230"/>
                    <a:pt x="19647" y="370"/>
                  </a:cubicBezTo>
                  <a:cubicBezTo>
                    <a:pt x="19471" y="626"/>
                    <a:pt x="19241" y="925"/>
                    <a:pt x="18948" y="1245"/>
                  </a:cubicBezTo>
                  <a:cubicBezTo>
                    <a:pt x="18648" y="1561"/>
                    <a:pt x="18292" y="1898"/>
                    <a:pt x="17880" y="2246"/>
                  </a:cubicBezTo>
                  <a:cubicBezTo>
                    <a:pt x="16228" y="3634"/>
                    <a:pt x="13713" y="5101"/>
                    <a:pt x="11131" y="6418"/>
                  </a:cubicBezTo>
                  <a:cubicBezTo>
                    <a:pt x="10488" y="6740"/>
                    <a:pt x="9832" y="7088"/>
                    <a:pt x="9194" y="7379"/>
                  </a:cubicBezTo>
                  <a:cubicBezTo>
                    <a:pt x="8557" y="7686"/>
                    <a:pt x="7908" y="7939"/>
                    <a:pt x="7273" y="8158"/>
                  </a:cubicBezTo>
                  <a:cubicBezTo>
                    <a:pt x="6636" y="8367"/>
                    <a:pt x="6009" y="8534"/>
                    <a:pt x="5406" y="8655"/>
                  </a:cubicBezTo>
                  <a:cubicBezTo>
                    <a:pt x="4803" y="8767"/>
                    <a:pt x="4225" y="8840"/>
                    <a:pt x="3692" y="8856"/>
                  </a:cubicBezTo>
                  <a:cubicBezTo>
                    <a:pt x="3555" y="8862"/>
                    <a:pt x="3421" y="8865"/>
                    <a:pt x="3290" y="8865"/>
                  </a:cubicBezTo>
                  <a:cubicBezTo>
                    <a:pt x="2911" y="8865"/>
                    <a:pt x="2557" y="8841"/>
                    <a:pt x="2237" y="8807"/>
                  </a:cubicBezTo>
                  <a:cubicBezTo>
                    <a:pt x="1805" y="8762"/>
                    <a:pt x="1435" y="8683"/>
                    <a:pt x="1135" y="8603"/>
                  </a:cubicBezTo>
                  <a:cubicBezTo>
                    <a:pt x="531" y="8436"/>
                    <a:pt x="232" y="8267"/>
                    <a:pt x="232" y="8267"/>
                  </a:cubicBezTo>
                  <a:cubicBezTo>
                    <a:pt x="209" y="8254"/>
                    <a:pt x="185" y="8248"/>
                    <a:pt x="161" y="8248"/>
                  </a:cubicBezTo>
                  <a:cubicBezTo>
                    <a:pt x="114" y="8248"/>
                    <a:pt x="68" y="8272"/>
                    <a:pt x="42" y="8315"/>
                  </a:cubicBezTo>
                  <a:cubicBezTo>
                    <a:pt x="0" y="8381"/>
                    <a:pt x="20" y="8468"/>
                    <a:pt x="88" y="8509"/>
                  </a:cubicBezTo>
                  <a:cubicBezTo>
                    <a:pt x="91" y="8511"/>
                    <a:pt x="423" y="8718"/>
                    <a:pt x="1041" y="8917"/>
                  </a:cubicBezTo>
                  <a:cubicBezTo>
                    <a:pt x="1352" y="9014"/>
                    <a:pt x="1737" y="9115"/>
                    <a:pt x="2186" y="9182"/>
                  </a:cubicBezTo>
                  <a:cubicBezTo>
                    <a:pt x="2575" y="9244"/>
                    <a:pt x="3014" y="9287"/>
                    <a:pt x="3488" y="9287"/>
                  </a:cubicBezTo>
                  <a:cubicBezTo>
                    <a:pt x="3559" y="9287"/>
                    <a:pt x="3630" y="9286"/>
                    <a:pt x="3703" y="9284"/>
                  </a:cubicBezTo>
                  <a:cubicBezTo>
                    <a:pt x="4261" y="9282"/>
                    <a:pt x="4862" y="9219"/>
                    <a:pt x="5490" y="9118"/>
                  </a:cubicBezTo>
                  <a:cubicBezTo>
                    <a:pt x="6119" y="9012"/>
                    <a:pt x="6770" y="8848"/>
                    <a:pt x="7431" y="8637"/>
                  </a:cubicBezTo>
                  <a:cubicBezTo>
                    <a:pt x="8087" y="8414"/>
                    <a:pt x="8756" y="8160"/>
                    <a:pt x="9414" y="7850"/>
                  </a:cubicBezTo>
                  <a:cubicBezTo>
                    <a:pt x="10079" y="7548"/>
                    <a:pt x="10718" y="7229"/>
                    <a:pt x="11371" y="6889"/>
                  </a:cubicBezTo>
                  <a:cubicBezTo>
                    <a:pt x="12670" y="6214"/>
                    <a:pt x="13949" y="5507"/>
                    <a:pt x="15115" y="4781"/>
                  </a:cubicBezTo>
                  <a:cubicBezTo>
                    <a:pt x="16279" y="4053"/>
                    <a:pt x="17323" y="3295"/>
                    <a:pt x="18154" y="2564"/>
                  </a:cubicBezTo>
                  <a:cubicBezTo>
                    <a:pt x="18573" y="2200"/>
                    <a:pt x="18924" y="1829"/>
                    <a:pt x="19224" y="1491"/>
                  </a:cubicBezTo>
                  <a:cubicBezTo>
                    <a:pt x="19503" y="1159"/>
                    <a:pt x="19721" y="851"/>
                    <a:pt x="19893" y="583"/>
                  </a:cubicBezTo>
                  <a:cubicBezTo>
                    <a:pt x="19890" y="388"/>
                    <a:pt x="19882" y="187"/>
                    <a:pt x="19867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242;p72">
              <a:extLst>
                <a:ext uri="{FF2B5EF4-FFF2-40B4-BE49-F238E27FC236}">
                  <a16:creationId xmlns:a16="http://schemas.microsoft.com/office/drawing/2014/main" id="{2B4FD831-5416-E095-3869-6486CA373A16}"/>
                </a:ext>
              </a:extLst>
            </p:cNvPr>
            <p:cNvSpPr/>
            <p:nvPr/>
          </p:nvSpPr>
          <p:spPr>
            <a:xfrm>
              <a:off x="865600" y="1788525"/>
              <a:ext cx="105600" cy="160525"/>
            </a:xfrm>
            <a:custGeom>
              <a:avLst/>
              <a:gdLst/>
              <a:ahLst/>
              <a:cxnLst/>
              <a:rect l="l" t="t" r="r" b="b"/>
              <a:pathLst>
                <a:path w="4224" h="6421" extrusionOk="0">
                  <a:moveTo>
                    <a:pt x="1156" y="0"/>
                  </a:moveTo>
                  <a:lnTo>
                    <a:pt x="434" y="715"/>
                  </a:lnTo>
                  <a:cubicBezTo>
                    <a:pt x="156" y="989"/>
                    <a:pt x="0" y="1363"/>
                    <a:pt x="0" y="1754"/>
                  </a:cubicBezTo>
                  <a:lnTo>
                    <a:pt x="0" y="2763"/>
                  </a:lnTo>
                  <a:cubicBezTo>
                    <a:pt x="0" y="3292"/>
                    <a:pt x="238" y="3792"/>
                    <a:pt x="647" y="4124"/>
                  </a:cubicBezTo>
                  <a:lnTo>
                    <a:pt x="2343" y="5503"/>
                  </a:lnTo>
                  <a:cubicBezTo>
                    <a:pt x="2516" y="5644"/>
                    <a:pt x="2700" y="5771"/>
                    <a:pt x="2893" y="5883"/>
                  </a:cubicBezTo>
                  <a:lnTo>
                    <a:pt x="3825" y="6421"/>
                  </a:lnTo>
                  <a:lnTo>
                    <a:pt x="4224" y="6189"/>
                  </a:lnTo>
                  <a:lnTo>
                    <a:pt x="4224" y="3211"/>
                  </a:lnTo>
                  <a:lnTo>
                    <a:pt x="1158" y="1440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243;p72">
              <a:extLst>
                <a:ext uri="{FF2B5EF4-FFF2-40B4-BE49-F238E27FC236}">
                  <a16:creationId xmlns:a16="http://schemas.microsoft.com/office/drawing/2014/main" id="{FC72837B-5852-F570-B714-FFECA90EBC40}"/>
                </a:ext>
              </a:extLst>
            </p:cNvPr>
            <p:cNvSpPr/>
            <p:nvPr/>
          </p:nvSpPr>
          <p:spPr>
            <a:xfrm>
              <a:off x="2141175" y="1949775"/>
              <a:ext cx="124200" cy="121625"/>
            </a:xfrm>
            <a:custGeom>
              <a:avLst/>
              <a:gdLst/>
              <a:ahLst/>
              <a:cxnLst/>
              <a:rect l="l" t="t" r="r" b="b"/>
              <a:pathLst>
                <a:path w="4968" h="4865" extrusionOk="0">
                  <a:moveTo>
                    <a:pt x="15" y="0"/>
                  </a:moveTo>
                  <a:cubicBezTo>
                    <a:pt x="0" y="17"/>
                    <a:pt x="1234" y="1233"/>
                    <a:pt x="2468" y="2448"/>
                  </a:cubicBezTo>
                  <a:cubicBezTo>
                    <a:pt x="3710" y="3657"/>
                    <a:pt x="4952" y="4865"/>
                    <a:pt x="4952" y="4865"/>
                  </a:cubicBezTo>
                  <a:cubicBezTo>
                    <a:pt x="4967" y="4848"/>
                    <a:pt x="4898" y="4765"/>
                    <a:pt x="4777" y="4618"/>
                  </a:cubicBezTo>
                  <a:cubicBezTo>
                    <a:pt x="4653" y="4472"/>
                    <a:pt x="4489" y="4253"/>
                    <a:pt x="4268" y="4014"/>
                  </a:cubicBezTo>
                  <a:cubicBezTo>
                    <a:pt x="4048" y="3776"/>
                    <a:pt x="3802" y="3485"/>
                    <a:pt x="3517" y="3195"/>
                  </a:cubicBezTo>
                  <a:cubicBezTo>
                    <a:pt x="3232" y="2905"/>
                    <a:pt x="2928" y="2597"/>
                    <a:pt x="2626" y="2288"/>
                  </a:cubicBezTo>
                  <a:cubicBezTo>
                    <a:pt x="2310" y="1990"/>
                    <a:pt x="1995" y="1694"/>
                    <a:pt x="1699" y="1415"/>
                  </a:cubicBezTo>
                  <a:cubicBezTo>
                    <a:pt x="1404" y="1136"/>
                    <a:pt x="1108" y="897"/>
                    <a:pt x="865" y="681"/>
                  </a:cubicBezTo>
                  <a:cubicBezTo>
                    <a:pt x="621" y="465"/>
                    <a:pt x="399" y="307"/>
                    <a:pt x="251" y="186"/>
                  </a:cubicBezTo>
                  <a:cubicBezTo>
                    <a:pt x="101" y="68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244;p72">
              <a:extLst>
                <a:ext uri="{FF2B5EF4-FFF2-40B4-BE49-F238E27FC236}">
                  <a16:creationId xmlns:a16="http://schemas.microsoft.com/office/drawing/2014/main" id="{A8AEF48A-F258-3AF5-569A-022B7C6C5479}"/>
                </a:ext>
              </a:extLst>
            </p:cNvPr>
            <p:cNvSpPr/>
            <p:nvPr/>
          </p:nvSpPr>
          <p:spPr>
            <a:xfrm>
              <a:off x="1853925" y="2109750"/>
              <a:ext cx="174500" cy="99625"/>
            </a:xfrm>
            <a:custGeom>
              <a:avLst/>
              <a:gdLst/>
              <a:ahLst/>
              <a:cxnLst/>
              <a:rect l="l" t="t" r="r" b="b"/>
              <a:pathLst>
                <a:path w="6980" h="3985" extrusionOk="0">
                  <a:moveTo>
                    <a:pt x="11" y="0"/>
                  </a:moveTo>
                  <a:lnTo>
                    <a:pt x="11" y="0"/>
                  </a:lnTo>
                  <a:cubicBezTo>
                    <a:pt x="1" y="20"/>
                    <a:pt x="103" y="92"/>
                    <a:pt x="284" y="218"/>
                  </a:cubicBezTo>
                  <a:cubicBezTo>
                    <a:pt x="467" y="341"/>
                    <a:pt x="718" y="532"/>
                    <a:pt x="1036" y="733"/>
                  </a:cubicBezTo>
                  <a:cubicBezTo>
                    <a:pt x="1354" y="933"/>
                    <a:pt x="1718" y="1179"/>
                    <a:pt x="2123" y="1419"/>
                  </a:cubicBezTo>
                  <a:cubicBezTo>
                    <a:pt x="2527" y="1658"/>
                    <a:pt x="2958" y="1914"/>
                    <a:pt x="3390" y="2168"/>
                  </a:cubicBezTo>
                  <a:cubicBezTo>
                    <a:pt x="3830" y="2409"/>
                    <a:pt x="4269" y="2650"/>
                    <a:pt x="4681" y="2875"/>
                  </a:cubicBezTo>
                  <a:cubicBezTo>
                    <a:pt x="5094" y="3102"/>
                    <a:pt x="5492" y="3286"/>
                    <a:pt x="5827" y="3459"/>
                  </a:cubicBezTo>
                  <a:cubicBezTo>
                    <a:pt x="6162" y="3631"/>
                    <a:pt x="6455" y="3747"/>
                    <a:pt x="6653" y="3842"/>
                  </a:cubicBezTo>
                  <a:cubicBezTo>
                    <a:pt x="6854" y="3933"/>
                    <a:pt x="6969" y="3985"/>
                    <a:pt x="6969" y="3985"/>
                  </a:cubicBezTo>
                  <a:cubicBezTo>
                    <a:pt x="6980" y="3965"/>
                    <a:pt x="5241" y="2969"/>
                    <a:pt x="3501" y="1974"/>
                  </a:cubicBezTo>
                  <a:cubicBezTo>
                    <a:pt x="1756" y="986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245;p72">
              <a:extLst>
                <a:ext uri="{FF2B5EF4-FFF2-40B4-BE49-F238E27FC236}">
                  <a16:creationId xmlns:a16="http://schemas.microsoft.com/office/drawing/2014/main" id="{A5CF433D-7309-805A-0768-FFF3D13AEF2F}"/>
                </a:ext>
              </a:extLst>
            </p:cNvPr>
            <p:cNvSpPr/>
            <p:nvPr/>
          </p:nvSpPr>
          <p:spPr>
            <a:xfrm>
              <a:off x="1606250" y="2054550"/>
              <a:ext cx="54575" cy="32950"/>
            </a:xfrm>
            <a:custGeom>
              <a:avLst/>
              <a:gdLst/>
              <a:ahLst/>
              <a:cxnLst/>
              <a:rect l="l" t="t" r="r" b="b"/>
              <a:pathLst>
                <a:path w="2183" h="1318" extrusionOk="0">
                  <a:moveTo>
                    <a:pt x="1815" y="0"/>
                  </a:moveTo>
                  <a:cubicBezTo>
                    <a:pt x="1517" y="0"/>
                    <a:pt x="488" y="167"/>
                    <a:pt x="293" y="192"/>
                  </a:cubicBezTo>
                  <a:lnTo>
                    <a:pt x="0" y="1318"/>
                  </a:lnTo>
                  <a:lnTo>
                    <a:pt x="1799" y="1204"/>
                  </a:lnTo>
                  <a:cubicBezTo>
                    <a:pt x="1799" y="1204"/>
                    <a:pt x="2182" y="1092"/>
                    <a:pt x="2182" y="620"/>
                  </a:cubicBezTo>
                  <a:cubicBezTo>
                    <a:pt x="2182" y="428"/>
                    <a:pt x="2130" y="198"/>
                    <a:pt x="1981" y="64"/>
                  </a:cubicBezTo>
                  <a:cubicBezTo>
                    <a:pt x="1951" y="36"/>
                    <a:pt x="1918" y="18"/>
                    <a:pt x="1885" y="7"/>
                  </a:cubicBezTo>
                  <a:cubicBezTo>
                    <a:pt x="1872" y="2"/>
                    <a:pt x="1848" y="0"/>
                    <a:pt x="1815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246;p72">
              <a:extLst>
                <a:ext uri="{FF2B5EF4-FFF2-40B4-BE49-F238E27FC236}">
                  <a16:creationId xmlns:a16="http://schemas.microsoft.com/office/drawing/2014/main" id="{F53E8791-191D-D00E-9A3E-44F0DD496D87}"/>
                </a:ext>
              </a:extLst>
            </p:cNvPr>
            <p:cNvSpPr/>
            <p:nvPr/>
          </p:nvSpPr>
          <p:spPr>
            <a:xfrm>
              <a:off x="1536225" y="2037150"/>
              <a:ext cx="84950" cy="58625"/>
            </a:xfrm>
            <a:custGeom>
              <a:avLst/>
              <a:gdLst/>
              <a:ahLst/>
              <a:cxnLst/>
              <a:rect l="l" t="t" r="r" b="b"/>
              <a:pathLst>
                <a:path w="3398" h="2345" extrusionOk="0">
                  <a:moveTo>
                    <a:pt x="2764" y="0"/>
                  </a:moveTo>
                  <a:cubicBezTo>
                    <a:pt x="2495" y="0"/>
                    <a:pt x="2220" y="105"/>
                    <a:pt x="1963" y="174"/>
                  </a:cubicBezTo>
                  <a:cubicBezTo>
                    <a:pt x="65" y="680"/>
                    <a:pt x="0" y="996"/>
                    <a:pt x="4" y="1788"/>
                  </a:cubicBezTo>
                  <a:cubicBezTo>
                    <a:pt x="6" y="2240"/>
                    <a:pt x="889" y="2345"/>
                    <a:pt x="1598" y="2345"/>
                  </a:cubicBezTo>
                  <a:cubicBezTo>
                    <a:pt x="1850" y="2345"/>
                    <a:pt x="2080" y="2331"/>
                    <a:pt x="2240" y="2316"/>
                  </a:cubicBezTo>
                  <a:cubicBezTo>
                    <a:pt x="2782" y="2262"/>
                    <a:pt x="3352" y="2283"/>
                    <a:pt x="3392" y="563"/>
                  </a:cubicBezTo>
                  <a:cubicBezTo>
                    <a:pt x="3398" y="323"/>
                    <a:pt x="3326" y="143"/>
                    <a:pt x="3045" y="45"/>
                  </a:cubicBezTo>
                  <a:cubicBezTo>
                    <a:pt x="2953" y="13"/>
                    <a:pt x="2859" y="0"/>
                    <a:pt x="2764" y="0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247;p72">
              <a:extLst>
                <a:ext uri="{FF2B5EF4-FFF2-40B4-BE49-F238E27FC236}">
                  <a16:creationId xmlns:a16="http://schemas.microsoft.com/office/drawing/2014/main" id="{AF226F13-383C-5F2A-A306-3613B251F4C1}"/>
                </a:ext>
              </a:extLst>
            </p:cNvPr>
            <p:cNvSpPr/>
            <p:nvPr/>
          </p:nvSpPr>
          <p:spPr>
            <a:xfrm>
              <a:off x="1561750" y="2044150"/>
              <a:ext cx="50975" cy="16125"/>
            </a:xfrm>
            <a:custGeom>
              <a:avLst/>
              <a:gdLst/>
              <a:ahLst/>
              <a:cxnLst/>
              <a:rect l="l" t="t" r="r" b="b"/>
              <a:pathLst>
                <a:path w="2039" h="645" extrusionOk="0">
                  <a:moveTo>
                    <a:pt x="1813" y="1"/>
                  </a:moveTo>
                  <a:cubicBezTo>
                    <a:pt x="1622" y="1"/>
                    <a:pt x="1312" y="50"/>
                    <a:pt x="971" y="141"/>
                  </a:cubicBezTo>
                  <a:cubicBezTo>
                    <a:pt x="424" y="288"/>
                    <a:pt x="1" y="489"/>
                    <a:pt x="28" y="588"/>
                  </a:cubicBezTo>
                  <a:cubicBezTo>
                    <a:pt x="38" y="626"/>
                    <a:pt x="111" y="644"/>
                    <a:pt x="228" y="644"/>
                  </a:cubicBezTo>
                  <a:cubicBezTo>
                    <a:pt x="419" y="644"/>
                    <a:pt x="728" y="595"/>
                    <a:pt x="1068" y="504"/>
                  </a:cubicBezTo>
                  <a:cubicBezTo>
                    <a:pt x="1616" y="357"/>
                    <a:pt x="2038" y="158"/>
                    <a:pt x="2010" y="56"/>
                  </a:cubicBezTo>
                  <a:cubicBezTo>
                    <a:pt x="2001" y="19"/>
                    <a:pt x="1928" y="1"/>
                    <a:pt x="1813" y="1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248;p72">
              <a:extLst>
                <a:ext uri="{FF2B5EF4-FFF2-40B4-BE49-F238E27FC236}">
                  <a16:creationId xmlns:a16="http://schemas.microsoft.com/office/drawing/2014/main" id="{5834C206-E8DD-7FC9-CB7F-172E91DD1351}"/>
                </a:ext>
              </a:extLst>
            </p:cNvPr>
            <p:cNvSpPr/>
            <p:nvPr/>
          </p:nvSpPr>
          <p:spPr>
            <a:xfrm>
              <a:off x="1439050" y="1999850"/>
              <a:ext cx="41500" cy="37900"/>
            </a:xfrm>
            <a:custGeom>
              <a:avLst/>
              <a:gdLst/>
              <a:ahLst/>
              <a:cxnLst/>
              <a:rect l="l" t="t" r="r" b="b"/>
              <a:pathLst>
                <a:path w="1660" h="1516" extrusionOk="0">
                  <a:moveTo>
                    <a:pt x="110" y="0"/>
                  </a:moveTo>
                  <a:cubicBezTo>
                    <a:pt x="45" y="0"/>
                    <a:pt x="1" y="46"/>
                    <a:pt x="1" y="127"/>
                  </a:cubicBezTo>
                  <a:lnTo>
                    <a:pt x="1" y="432"/>
                  </a:lnTo>
                  <a:cubicBezTo>
                    <a:pt x="1" y="553"/>
                    <a:pt x="99" y="708"/>
                    <a:pt x="220" y="777"/>
                  </a:cubicBezTo>
                  <a:lnTo>
                    <a:pt x="1441" y="1482"/>
                  </a:lnTo>
                  <a:cubicBezTo>
                    <a:pt x="1480" y="1504"/>
                    <a:pt x="1517" y="1515"/>
                    <a:pt x="1549" y="1515"/>
                  </a:cubicBezTo>
                  <a:cubicBezTo>
                    <a:pt x="1615" y="1515"/>
                    <a:pt x="1660" y="1470"/>
                    <a:pt x="1660" y="1388"/>
                  </a:cubicBezTo>
                  <a:lnTo>
                    <a:pt x="1660" y="1085"/>
                  </a:lnTo>
                  <a:cubicBezTo>
                    <a:pt x="1660" y="964"/>
                    <a:pt x="1562" y="809"/>
                    <a:pt x="1441" y="738"/>
                  </a:cubicBezTo>
                  <a:lnTo>
                    <a:pt x="220" y="35"/>
                  </a:lnTo>
                  <a:cubicBezTo>
                    <a:pt x="180" y="11"/>
                    <a:pt x="143" y="0"/>
                    <a:pt x="110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249;p72">
              <a:extLst>
                <a:ext uri="{FF2B5EF4-FFF2-40B4-BE49-F238E27FC236}">
                  <a16:creationId xmlns:a16="http://schemas.microsoft.com/office/drawing/2014/main" id="{A7B28A7A-170C-13FE-0B77-12AB54F3024D}"/>
                </a:ext>
              </a:extLst>
            </p:cNvPr>
            <p:cNvSpPr/>
            <p:nvPr/>
          </p:nvSpPr>
          <p:spPr>
            <a:xfrm>
              <a:off x="1167975" y="1843325"/>
              <a:ext cx="41475" cy="37900"/>
            </a:xfrm>
            <a:custGeom>
              <a:avLst/>
              <a:gdLst/>
              <a:ahLst/>
              <a:cxnLst/>
              <a:rect l="l" t="t" r="r" b="b"/>
              <a:pathLst>
                <a:path w="1659" h="1516" extrusionOk="0">
                  <a:moveTo>
                    <a:pt x="110" y="1"/>
                  </a:moveTo>
                  <a:cubicBezTo>
                    <a:pt x="44" y="1"/>
                    <a:pt x="0" y="46"/>
                    <a:pt x="0" y="128"/>
                  </a:cubicBezTo>
                  <a:lnTo>
                    <a:pt x="0" y="431"/>
                  </a:lnTo>
                  <a:cubicBezTo>
                    <a:pt x="0" y="552"/>
                    <a:pt x="98" y="707"/>
                    <a:pt x="219" y="778"/>
                  </a:cubicBezTo>
                  <a:lnTo>
                    <a:pt x="1440" y="1482"/>
                  </a:lnTo>
                  <a:cubicBezTo>
                    <a:pt x="1480" y="1505"/>
                    <a:pt x="1517" y="1516"/>
                    <a:pt x="1550" y="1516"/>
                  </a:cubicBezTo>
                  <a:cubicBezTo>
                    <a:pt x="1615" y="1516"/>
                    <a:pt x="1659" y="1471"/>
                    <a:pt x="1659" y="1390"/>
                  </a:cubicBezTo>
                  <a:lnTo>
                    <a:pt x="1659" y="1084"/>
                  </a:lnTo>
                  <a:cubicBezTo>
                    <a:pt x="1659" y="963"/>
                    <a:pt x="1561" y="809"/>
                    <a:pt x="1440" y="740"/>
                  </a:cubicBezTo>
                  <a:lnTo>
                    <a:pt x="219" y="34"/>
                  </a:lnTo>
                  <a:cubicBezTo>
                    <a:pt x="180" y="12"/>
                    <a:pt x="142" y="1"/>
                    <a:pt x="11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250;p72">
              <a:extLst>
                <a:ext uri="{FF2B5EF4-FFF2-40B4-BE49-F238E27FC236}">
                  <a16:creationId xmlns:a16="http://schemas.microsoft.com/office/drawing/2014/main" id="{08DD5974-5D2B-9A14-A8FE-FF6A40EFF169}"/>
                </a:ext>
              </a:extLst>
            </p:cNvPr>
            <p:cNvSpPr/>
            <p:nvPr/>
          </p:nvSpPr>
          <p:spPr>
            <a:xfrm>
              <a:off x="1660550" y="2229575"/>
              <a:ext cx="28925" cy="24625"/>
            </a:xfrm>
            <a:custGeom>
              <a:avLst/>
              <a:gdLst/>
              <a:ahLst/>
              <a:cxnLst/>
              <a:rect l="l" t="t" r="r" b="b"/>
              <a:pathLst>
                <a:path w="1157" h="985" extrusionOk="0">
                  <a:moveTo>
                    <a:pt x="102" y="1"/>
                  </a:moveTo>
                  <a:cubicBezTo>
                    <a:pt x="42" y="1"/>
                    <a:pt x="1" y="42"/>
                    <a:pt x="1" y="116"/>
                  </a:cubicBezTo>
                  <a:lnTo>
                    <a:pt x="1" y="202"/>
                  </a:lnTo>
                  <a:cubicBezTo>
                    <a:pt x="1" y="313"/>
                    <a:pt x="91" y="454"/>
                    <a:pt x="202" y="518"/>
                  </a:cubicBezTo>
                  <a:lnTo>
                    <a:pt x="956" y="954"/>
                  </a:lnTo>
                  <a:cubicBezTo>
                    <a:pt x="992" y="975"/>
                    <a:pt x="1027" y="985"/>
                    <a:pt x="1056" y="985"/>
                  </a:cubicBezTo>
                  <a:cubicBezTo>
                    <a:pt x="1116" y="985"/>
                    <a:pt x="1157" y="943"/>
                    <a:pt x="1157" y="869"/>
                  </a:cubicBezTo>
                  <a:lnTo>
                    <a:pt x="1157" y="783"/>
                  </a:lnTo>
                  <a:cubicBezTo>
                    <a:pt x="1157" y="673"/>
                    <a:pt x="1066" y="532"/>
                    <a:pt x="956" y="468"/>
                  </a:cubicBezTo>
                  <a:lnTo>
                    <a:pt x="202" y="32"/>
                  </a:lnTo>
                  <a:cubicBezTo>
                    <a:pt x="165" y="11"/>
                    <a:pt x="131" y="1"/>
                    <a:pt x="102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251;p72">
              <a:extLst>
                <a:ext uri="{FF2B5EF4-FFF2-40B4-BE49-F238E27FC236}">
                  <a16:creationId xmlns:a16="http://schemas.microsoft.com/office/drawing/2014/main" id="{62DF4CB3-8EF2-D1FE-09B2-7201DCA80383}"/>
                </a:ext>
              </a:extLst>
            </p:cNvPr>
            <p:cNvSpPr/>
            <p:nvPr/>
          </p:nvSpPr>
          <p:spPr>
            <a:xfrm>
              <a:off x="918150" y="1800925"/>
              <a:ext cx="28875" cy="24650"/>
            </a:xfrm>
            <a:custGeom>
              <a:avLst/>
              <a:gdLst/>
              <a:ahLst/>
              <a:cxnLst/>
              <a:rect l="l" t="t" r="r" b="b"/>
              <a:pathLst>
                <a:path w="1155" h="986" extrusionOk="0">
                  <a:moveTo>
                    <a:pt x="100" y="1"/>
                  </a:moveTo>
                  <a:cubicBezTo>
                    <a:pt x="40" y="1"/>
                    <a:pt x="0" y="42"/>
                    <a:pt x="0" y="116"/>
                  </a:cubicBezTo>
                  <a:lnTo>
                    <a:pt x="0" y="203"/>
                  </a:lnTo>
                  <a:cubicBezTo>
                    <a:pt x="0" y="314"/>
                    <a:pt x="89" y="455"/>
                    <a:pt x="199" y="518"/>
                  </a:cubicBezTo>
                  <a:lnTo>
                    <a:pt x="955" y="955"/>
                  </a:lnTo>
                  <a:cubicBezTo>
                    <a:pt x="992" y="975"/>
                    <a:pt x="1026" y="985"/>
                    <a:pt x="1055" y="985"/>
                  </a:cubicBezTo>
                  <a:cubicBezTo>
                    <a:pt x="1114" y="985"/>
                    <a:pt x="1154" y="944"/>
                    <a:pt x="1154" y="870"/>
                  </a:cubicBezTo>
                  <a:lnTo>
                    <a:pt x="1154" y="783"/>
                  </a:lnTo>
                  <a:cubicBezTo>
                    <a:pt x="1154" y="672"/>
                    <a:pt x="1066" y="531"/>
                    <a:pt x="955" y="469"/>
                  </a:cubicBezTo>
                  <a:lnTo>
                    <a:pt x="199" y="32"/>
                  </a:lnTo>
                  <a:cubicBezTo>
                    <a:pt x="163" y="11"/>
                    <a:pt x="129" y="1"/>
                    <a:pt x="100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252;p72">
              <a:extLst>
                <a:ext uri="{FF2B5EF4-FFF2-40B4-BE49-F238E27FC236}">
                  <a16:creationId xmlns:a16="http://schemas.microsoft.com/office/drawing/2014/main" id="{C480D4FE-E3DA-AA76-044C-8D39C3F1055D}"/>
                </a:ext>
              </a:extLst>
            </p:cNvPr>
            <p:cNvSpPr/>
            <p:nvPr/>
          </p:nvSpPr>
          <p:spPr>
            <a:xfrm>
              <a:off x="935850" y="1550200"/>
              <a:ext cx="97675" cy="143250"/>
            </a:xfrm>
            <a:custGeom>
              <a:avLst/>
              <a:gdLst/>
              <a:ahLst/>
              <a:cxnLst/>
              <a:rect l="l" t="t" r="r" b="b"/>
              <a:pathLst>
                <a:path w="3907" h="5730" extrusionOk="0">
                  <a:moveTo>
                    <a:pt x="2830" y="1"/>
                  </a:moveTo>
                  <a:cubicBezTo>
                    <a:pt x="2588" y="1"/>
                    <a:pt x="2359" y="132"/>
                    <a:pt x="2234" y="353"/>
                  </a:cubicBezTo>
                  <a:cubicBezTo>
                    <a:pt x="1592" y="1487"/>
                    <a:pt x="393" y="3963"/>
                    <a:pt x="0" y="4779"/>
                  </a:cubicBezTo>
                  <a:cubicBezTo>
                    <a:pt x="14" y="4819"/>
                    <a:pt x="20" y="4837"/>
                    <a:pt x="34" y="4877"/>
                  </a:cubicBezTo>
                  <a:lnTo>
                    <a:pt x="1512" y="5729"/>
                  </a:lnTo>
                  <a:lnTo>
                    <a:pt x="3907" y="449"/>
                  </a:lnTo>
                  <a:cubicBezTo>
                    <a:pt x="3473" y="226"/>
                    <a:pt x="3165" y="77"/>
                    <a:pt x="3037" y="34"/>
                  </a:cubicBezTo>
                  <a:cubicBezTo>
                    <a:pt x="2969" y="11"/>
                    <a:pt x="2899" y="1"/>
                    <a:pt x="2830" y="1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253;p72">
              <a:extLst>
                <a:ext uri="{FF2B5EF4-FFF2-40B4-BE49-F238E27FC236}">
                  <a16:creationId xmlns:a16="http://schemas.microsoft.com/office/drawing/2014/main" id="{C8EDCFE9-8844-051E-4F1E-8FE90C4258C0}"/>
                </a:ext>
              </a:extLst>
            </p:cNvPr>
            <p:cNvSpPr/>
            <p:nvPr/>
          </p:nvSpPr>
          <p:spPr>
            <a:xfrm>
              <a:off x="981875" y="1565825"/>
              <a:ext cx="233525" cy="231725"/>
            </a:xfrm>
            <a:custGeom>
              <a:avLst/>
              <a:gdLst/>
              <a:ahLst/>
              <a:cxnLst/>
              <a:rect l="l" t="t" r="r" b="b"/>
              <a:pathLst>
                <a:path w="9341" h="9269" extrusionOk="0">
                  <a:moveTo>
                    <a:pt x="2402" y="1"/>
                  </a:moveTo>
                  <a:lnTo>
                    <a:pt x="1" y="5295"/>
                  </a:lnTo>
                  <a:lnTo>
                    <a:pt x="6884" y="9268"/>
                  </a:lnTo>
                  <a:lnTo>
                    <a:pt x="9341" y="3853"/>
                  </a:lnTo>
                  <a:cubicBezTo>
                    <a:pt x="6613" y="2310"/>
                    <a:pt x="3925" y="806"/>
                    <a:pt x="2402" y="1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254;p72">
              <a:extLst>
                <a:ext uri="{FF2B5EF4-FFF2-40B4-BE49-F238E27FC236}">
                  <a16:creationId xmlns:a16="http://schemas.microsoft.com/office/drawing/2014/main" id="{D536E002-392B-D854-C59D-BE2F691C3E0F}"/>
                </a:ext>
              </a:extLst>
            </p:cNvPr>
            <p:cNvSpPr/>
            <p:nvPr/>
          </p:nvSpPr>
          <p:spPr>
            <a:xfrm>
              <a:off x="1162175" y="1666825"/>
              <a:ext cx="272725" cy="267775"/>
            </a:xfrm>
            <a:custGeom>
              <a:avLst/>
              <a:gdLst/>
              <a:ahLst/>
              <a:cxnLst/>
              <a:rect l="l" t="t" r="r" b="b"/>
              <a:pathLst>
                <a:path w="10909" h="10711" extrusionOk="0">
                  <a:moveTo>
                    <a:pt x="2458" y="0"/>
                  </a:moveTo>
                  <a:lnTo>
                    <a:pt x="1" y="5419"/>
                  </a:lnTo>
                  <a:lnTo>
                    <a:pt x="9169" y="10711"/>
                  </a:lnTo>
                  <a:cubicBezTo>
                    <a:pt x="9380" y="9667"/>
                    <a:pt x="9667" y="8624"/>
                    <a:pt x="9951" y="7706"/>
                  </a:cubicBezTo>
                  <a:cubicBezTo>
                    <a:pt x="10308" y="6555"/>
                    <a:pt x="10662" y="5601"/>
                    <a:pt x="10857" y="5094"/>
                  </a:cubicBezTo>
                  <a:cubicBezTo>
                    <a:pt x="10909" y="4962"/>
                    <a:pt x="10857" y="4816"/>
                    <a:pt x="10736" y="4744"/>
                  </a:cubicBezTo>
                  <a:cubicBezTo>
                    <a:pt x="10176" y="4413"/>
                    <a:pt x="6331" y="2196"/>
                    <a:pt x="2458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255;p72">
              <a:extLst>
                <a:ext uri="{FF2B5EF4-FFF2-40B4-BE49-F238E27FC236}">
                  <a16:creationId xmlns:a16="http://schemas.microsoft.com/office/drawing/2014/main" id="{3476FE4F-8DAA-46F0-7119-72BACAC03AC0}"/>
                </a:ext>
              </a:extLst>
            </p:cNvPr>
            <p:cNvSpPr/>
            <p:nvPr/>
          </p:nvSpPr>
          <p:spPr>
            <a:xfrm>
              <a:off x="1268575" y="1325800"/>
              <a:ext cx="615725" cy="372700"/>
            </a:xfrm>
            <a:custGeom>
              <a:avLst/>
              <a:gdLst/>
              <a:ahLst/>
              <a:cxnLst/>
              <a:rect l="l" t="t" r="r" b="b"/>
              <a:pathLst>
                <a:path w="24629" h="14908" extrusionOk="0">
                  <a:moveTo>
                    <a:pt x="706" y="1"/>
                  </a:moveTo>
                  <a:cubicBezTo>
                    <a:pt x="614" y="1"/>
                    <a:pt x="522" y="19"/>
                    <a:pt x="433" y="56"/>
                  </a:cubicBezTo>
                  <a:cubicBezTo>
                    <a:pt x="234" y="142"/>
                    <a:pt x="88" y="312"/>
                    <a:pt x="36" y="526"/>
                  </a:cubicBezTo>
                  <a:cubicBezTo>
                    <a:pt x="1" y="670"/>
                    <a:pt x="89" y="814"/>
                    <a:pt x="234" y="849"/>
                  </a:cubicBezTo>
                  <a:cubicBezTo>
                    <a:pt x="255" y="854"/>
                    <a:pt x="277" y="857"/>
                    <a:pt x="298" y="857"/>
                  </a:cubicBezTo>
                  <a:cubicBezTo>
                    <a:pt x="419" y="857"/>
                    <a:pt x="528" y="775"/>
                    <a:pt x="557" y="653"/>
                  </a:cubicBezTo>
                  <a:cubicBezTo>
                    <a:pt x="574" y="588"/>
                    <a:pt x="618" y="561"/>
                    <a:pt x="644" y="550"/>
                  </a:cubicBezTo>
                  <a:cubicBezTo>
                    <a:pt x="658" y="544"/>
                    <a:pt x="680" y="538"/>
                    <a:pt x="705" y="538"/>
                  </a:cubicBezTo>
                  <a:cubicBezTo>
                    <a:pt x="728" y="538"/>
                    <a:pt x="753" y="543"/>
                    <a:pt x="779" y="558"/>
                  </a:cubicBezTo>
                  <a:lnTo>
                    <a:pt x="23251" y="13533"/>
                  </a:lnTo>
                  <a:cubicBezTo>
                    <a:pt x="23681" y="13781"/>
                    <a:pt x="23980" y="14203"/>
                    <a:pt x="24074" y="14690"/>
                  </a:cubicBezTo>
                  <a:cubicBezTo>
                    <a:pt x="24098" y="14817"/>
                    <a:pt x="24210" y="14908"/>
                    <a:pt x="24336" y="14908"/>
                  </a:cubicBezTo>
                  <a:cubicBezTo>
                    <a:pt x="24353" y="14908"/>
                    <a:pt x="24370" y="14906"/>
                    <a:pt x="24387" y="14903"/>
                  </a:cubicBezTo>
                  <a:cubicBezTo>
                    <a:pt x="24532" y="14876"/>
                    <a:pt x="24629" y="14735"/>
                    <a:pt x="24600" y="14589"/>
                  </a:cubicBezTo>
                  <a:cubicBezTo>
                    <a:pt x="24479" y="13948"/>
                    <a:pt x="24085" y="13395"/>
                    <a:pt x="23519" y="13068"/>
                  </a:cubicBezTo>
                  <a:lnTo>
                    <a:pt x="1048" y="93"/>
                  </a:lnTo>
                  <a:cubicBezTo>
                    <a:pt x="941" y="31"/>
                    <a:pt x="824" y="1"/>
                    <a:pt x="706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256;p72">
              <a:extLst>
                <a:ext uri="{FF2B5EF4-FFF2-40B4-BE49-F238E27FC236}">
                  <a16:creationId xmlns:a16="http://schemas.microsoft.com/office/drawing/2014/main" id="{626C7DE6-FD54-48DD-97BC-AE863B278767}"/>
                </a:ext>
              </a:extLst>
            </p:cNvPr>
            <p:cNvSpPr/>
            <p:nvPr/>
          </p:nvSpPr>
          <p:spPr>
            <a:xfrm>
              <a:off x="1014800" y="1472325"/>
              <a:ext cx="615700" cy="372725"/>
            </a:xfrm>
            <a:custGeom>
              <a:avLst/>
              <a:gdLst/>
              <a:ahLst/>
              <a:cxnLst/>
              <a:rect l="l" t="t" r="r" b="b"/>
              <a:pathLst>
                <a:path w="24628" h="14909" extrusionOk="0">
                  <a:moveTo>
                    <a:pt x="705" y="0"/>
                  </a:moveTo>
                  <a:cubicBezTo>
                    <a:pt x="613" y="0"/>
                    <a:pt x="521" y="19"/>
                    <a:pt x="433" y="57"/>
                  </a:cubicBezTo>
                  <a:cubicBezTo>
                    <a:pt x="232" y="142"/>
                    <a:pt x="88" y="313"/>
                    <a:pt x="36" y="526"/>
                  </a:cubicBezTo>
                  <a:cubicBezTo>
                    <a:pt x="1" y="670"/>
                    <a:pt x="88" y="814"/>
                    <a:pt x="232" y="849"/>
                  </a:cubicBezTo>
                  <a:cubicBezTo>
                    <a:pt x="253" y="854"/>
                    <a:pt x="275" y="857"/>
                    <a:pt x="296" y="857"/>
                  </a:cubicBezTo>
                  <a:cubicBezTo>
                    <a:pt x="417" y="857"/>
                    <a:pt x="527" y="774"/>
                    <a:pt x="557" y="653"/>
                  </a:cubicBezTo>
                  <a:cubicBezTo>
                    <a:pt x="572" y="589"/>
                    <a:pt x="618" y="561"/>
                    <a:pt x="645" y="550"/>
                  </a:cubicBezTo>
                  <a:cubicBezTo>
                    <a:pt x="658" y="544"/>
                    <a:pt x="679" y="537"/>
                    <a:pt x="705" y="537"/>
                  </a:cubicBezTo>
                  <a:cubicBezTo>
                    <a:pt x="727" y="537"/>
                    <a:pt x="752" y="542"/>
                    <a:pt x="778" y="558"/>
                  </a:cubicBezTo>
                  <a:lnTo>
                    <a:pt x="23251" y="13533"/>
                  </a:lnTo>
                  <a:cubicBezTo>
                    <a:pt x="23680" y="13780"/>
                    <a:pt x="23980" y="14203"/>
                    <a:pt x="24072" y="14689"/>
                  </a:cubicBezTo>
                  <a:cubicBezTo>
                    <a:pt x="24097" y="14818"/>
                    <a:pt x="24210" y="14908"/>
                    <a:pt x="24336" y="14908"/>
                  </a:cubicBezTo>
                  <a:cubicBezTo>
                    <a:pt x="24353" y="14908"/>
                    <a:pt x="24370" y="14906"/>
                    <a:pt x="24387" y="14903"/>
                  </a:cubicBezTo>
                  <a:cubicBezTo>
                    <a:pt x="24532" y="14876"/>
                    <a:pt x="24627" y="14735"/>
                    <a:pt x="24600" y="14589"/>
                  </a:cubicBezTo>
                  <a:cubicBezTo>
                    <a:pt x="24479" y="13948"/>
                    <a:pt x="24083" y="13395"/>
                    <a:pt x="23519" y="13068"/>
                  </a:cubicBezTo>
                  <a:lnTo>
                    <a:pt x="1046" y="93"/>
                  </a:lnTo>
                  <a:cubicBezTo>
                    <a:pt x="940" y="31"/>
                    <a:pt x="823" y="0"/>
                    <a:pt x="705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257;p72">
              <a:extLst>
                <a:ext uri="{FF2B5EF4-FFF2-40B4-BE49-F238E27FC236}">
                  <a16:creationId xmlns:a16="http://schemas.microsoft.com/office/drawing/2014/main" id="{DEA619D1-CFED-1C17-C9A0-FECA89E55410}"/>
                </a:ext>
              </a:extLst>
            </p:cNvPr>
            <p:cNvSpPr/>
            <p:nvPr/>
          </p:nvSpPr>
          <p:spPr>
            <a:xfrm>
              <a:off x="2197975" y="2299250"/>
              <a:ext cx="91125" cy="85375"/>
            </a:xfrm>
            <a:custGeom>
              <a:avLst/>
              <a:gdLst/>
              <a:ahLst/>
              <a:cxnLst/>
              <a:rect l="l" t="t" r="r" b="b"/>
              <a:pathLst>
                <a:path w="3645" h="3415" extrusionOk="0">
                  <a:moveTo>
                    <a:pt x="3644" y="0"/>
                  </a:moveTo>
                  <a:lnTo>
                    <a:pt x="0" y="2269"/>
                  </a:lnTo>
                  <a:lnTo>
                    <a:pt x="0" y="3414"/>
                  </a:lnTo>
                  <a:lnTo>
                    <a:pt x="3644" y="1145"/>
                  </a:lnTo>
                  <a:lnTo>
                    <a:pt x="3644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0"/>
          <p:cNvSpPr txBox="1">
            <a:spLocks noGrp="1"/>
          </p:cNvSpPr>
          <p:nvPr>
            <p:ph type="title"/>
          </p:nvPr>
        </p:nvSpPr>
        <p:spPr>
          <a:xfrm>
            <a:off x="3220481" y="1955837"/>
            <a:ext cx="5207400" cy="19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Business Understanding</a:t>
            </a:r>
            <a:endParaRPr sz="5400" dirty="0"/>
          </a:p>
        </p:txBody>
      </p:sp>
      <p:sp>
        <p:nvSpPr>
          <p:cNvPr id="1078" name="Google Shape;1078;p40"/>
          <p:cNvSpPr txBox="1">
            <a:spLocks noGrp="1"/>
          </p:cNvSpPr>
          <p:nvPr>
            <p:ph type="title" idx="2"/>
          </p:nvPr>
        </p:nvSpPr>
        <p:spPr>
          <a:xfrm>
            <a:off x="4924481" y="730162"/>
            <a:ext cx="1799400" cy="12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079" name="Google Shape;1079;p40"/>
          <p:cNvGrpSpPr/>
          <p:nvPr/>
        </p:nvGrpSpPr>
        <p:grpSpPr>
          <a:xfrm>
            <a:off x="990586" y="363908"/>
            <a:ext cx="2352071" cy="4415676"/>
            <a:chOff x="6516564" y="643429"/>
            <a:chExt cx="2139608" cy="4016807"/>
          </a:xfrm>
        </p:grpSpPr>
        <p:sp>
          <p:nvSpPr>
            <p:cNvPr id="1080" name="Google Shape;1080;p40"/>
            <p:cNvSpPr/>
            <p:nvPr/>
          </p:nvSpPr>
          <p:spPr>
            <a:xfrm>
              <a:off x="6516564" y="3419125"/>
              <a:ext cx="2139608" cy="1241111"/>
            </a:xfrm>
            <a:custGeom>
              <a:avLst/>
              <a:gdLst/>
              <a:ahLst/>
              <a:cxnLst/>
              <a:rect l="l" t="t" r="r" b="b"/>
              <a:pathLst>
                <a:path w="16674" h="9672" extrusionOk="0">
                  <a:moveTo>
                    <a:pt x="0" y="5130"/>
                  </a:moveTo>
                  <a:lnTo>
                    <a:pt x="7681" y="9671"/>
                  </a:lnTo>
                  <a:lnTo>
                    <a:pt x="16674" y="4542"/>
                  </a:lnTo>
                  <a:lnTo>
                    <a:pt x="9002" y="1"/>
                  </a:ln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7506627" y="2845405"/>
              <a:ext cx="756639" cy="1591516"/>
            </a:xfrm>
            <a:custGeom>
              <a:avLst/>
              <a:gdLst/>
              <a:ahLst/>
              <a:cxnLst/>
              <a:rect l="l" t="t" r="r" b="b"/>
              <a:pathLst>
                <a:path w="7495" h="15765" extrusionOk="0">
                  <a:moveTo>
                    <a:pt x="9" y="15764"/>
                  </a:moveTo>
                  <a:lnTo>
                    <a:pt x="9" y="4336"/>
                  </a:lnTo>
                  <a:lnTo>
                    <a:pt x="0" y="4274"/>
                  </a:lnTo>
                  <a:lnTo>
                    <a:pt x="7494" y="1"/>
                  </a:lnTo>
                  <a:lnTo>
                    <a:pt x="7485" y="115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6857300" y="2052019"/>
              <a:ext cx="650336" cy="2384902"/>
            </a:xfrm>
            <a:custGeom>
              <a:avLst/>
              <a:gdLst/>
              <a:ahLst/>
              <a:cxnLst/>
              <a:rect l="l" t="t" r="r" b="b"/>
              <a:pathLst>
                <a:path w="6442" h="23624" extrusionOk="0">
                  <a:moveTo>
                    <a:pt x="18" y="0"/>
                  </a:moveTo>
                  <a:lnTo>
                    <a:pt x="4184" y="2570"/>
                  </a:lnTo>
                  <a:lnTo>
                    <a:pt x="6441" y="12142"/>
                  </a:lnTo>
                  <a:lnTo>
                    <a:pt x="6441" y="23623"/>
                  </a:lnTo>
                  <a:lnTo>
                    <a:pt x="0" y="199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0"/>
            <p:cNvSpPr/>
            <p:nvPr/>
          </p:nvSpPr>
          <p:spPr>
            <a:xfrm>
              <a:off x="6858209" y="2052019"/>
              <a:ext cx="649427" cy="2018343"/>
            </a:xfrm>
            <a:custGeom>
              <a:avLst/>
              <a:gdLst/>
              <a:ahLst/>
              <a:cxnLst/>
              <a:rect l="l" t="t" r="r" b="b"/>
              <a:pathLst>
                <a:path w="6433" h="19993" extrusionOk="0">
                  <a:moveTo>
                    <a:pt x="9" y="0"/>
                  </a:moveTo>
                  <a:lnTo>
                    <a:pt x="4175" y="2570"/>
                  </a:lnTo>
                  <a:lnTo>
                    <a:pt x="6432" y="12142"/>
                  </a:lnTo>
                  <a:lnTo>
                    <a:pt x="6432" y="19992"/>
                  </a:lnTo>
                  <a:lnTo>
                    <a:pt x="0" y="16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0"/>
            <p:cNvSpPr/>
            <p:nvPr/>
          </p:nvSpPr>
          <p:spPr>
            <a:xfrm>
              <a:off x="7486840" y="1282862"/>
              <a:ext cx="846588" cy="2659594"/>
            </a:xfrm>
            <a:custGeom>
              <a:avLst/>
              <a:gdLst/>
              <a:ahLst/>
              <a:cxnLst/>
              <a:rect l="l" t="t" r="r" b="b"/>
              <a:pathLst>
                <a:path w="8386" h="26345" extrusionOk="0">
                  <a:moveTo>
                    <a:pt x="0" y="26345"/>
                  </a:moveTo>
                  <a:lnTo>
                    <a:pt x="0" y="4783"/>
                  </a:lnTo>
                  <a:lnTo>
                    <a:pt x="8386" y="1"/>
                  </a:lnTo>
                  <a:lnTo>
                    <a:pt x="8377" y="21563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6787037" y="1130727"/>
              <a:ext cx="699904" cy="2811729"/>
            </a:xfrm>
            <a:custGeom>
              <a:avLst/>
              <a:gdLst/>
              <a:ahLst/>
              <a:cxnLst/>
              <a:rect l="l" t="t" r="r" b="b"/>
              <a:pathLst>
                <a:path w="6933" h="27852" extrusionOk="0">
                  <a:moveTo>
                    <a:pt x="9" y="0"/>
                  </a:moveTo>
                  <a:lnTo>
                    <a:pt x="6932" y="6290"/>
                  </a:lnTo>
                  <a:lnTo>
                    <a:pt x="6932" y="27852"/>
                  </a:lnTo>
                  <a:lnTo>
                    <a:pt x="0" y="2389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6787037" y="643429"/>
              <a:ext cx="1546390" cy="1122289"/>
            </a:xfrm>
            <a:custGeom>
              <a:avLst/>
              <a:gdLst/>
              <a:ahLst/>
              <a:cxnLst/>
              <a:rect l="l" t="t" r="r" b="b"/>
              <a:pathLst>
                <a:path w="15318" h="11117" extrusionOk="0">
                  <a:moveTo>
                    <a:pt x="0" y="4827"/>
                  </a:moveTo>
                  <a:lnTo>
                    <a:pt x="6932" y="11117"/>
                  </a:lnTo>
                  <a:lnTo>
                    <a:pt x="15318" y="6335"/>
                  </a:lnTo>
                  <a:lnTo>
                    <a:pt x="8467" y="1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8004625" y="3055285"/>
              <a:ext cx="168490" cy="155871"/>
            </a:xfrm>
            <a:custGeom>
              <a:avLst/>
              <a:gdLst/>
              <a:ahLst/>
              <a:cxnLst/>
              <a:rect l="l" t="t" r="r" b="b"/>
              <a:pathLst>
                <a:path w="1669" h="1544" extrusionOk="0">
                  <a:moveTo>
                    <a:pt x="1" y="1544"/>
                  </a:moveTo>
                  <a:lnTo>
                    <a:pt x="1" y="955"/>
                  </a:lnTo>
                  <a:lnTo>
                    <a:pt x="1669" y="0"/>
                  </a:lnTo>
                  <a:lnTo>
                    <a:pt x="1660" y="60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8019061" y="3080523"/>
              <a:ext cx="140627" cy="103678"/>
            </a:xfrm>
            <a:custGeom>
              <a:avLst/>
              <a:gdLst/>
              <a:ahLst/>
              <a:cxnLst/>
              <a:rect l="l" t="t" r="r" b="b"/>
              <a:pathLst>
                <a:path w="1393" h="1027" extrusionOk="0">
                  <a:moveTo>
                    <a:pt x="9" y="1026"/>
                  </a:moveTo>
                  <a:lnTo>
                    <a:pt x="0" y="794"/>
                  </a:lnTo>
                  <a:lnTo>
                    <a:pt x="1392" y="0"/>
                  </a:lnTo>
                  <a:lnTo>
                    <a:pt x="1383" y="24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8019970" y="3099401"/>
              <a:ext cx="138810" cy="84800"/>
            </a:xfrm>
            <a:custGeom>
              <a:avLst/>
              <a:gdLst/>
              <a:ahLst/>
              <a:cxnLst/>
              <a:rect l="l" t="t" r="r" b="b"/>
              <a:pathLst>
                <a:path w="1375" h="840" extrusionOk="0">
                  <a:moveTo>
                    <a:pt x="0" y="732"/>
                  </a:moveTo>
                  <a:lnTo>
                    <a:pt x="1285" y="1"/>
                  </a:lnTo>
                  <a:lnTo>
                    <a:pt x="1374" y="54"/>
                  </a:lnTo>
                  <a:lnTo>
                    <a:pt x="0" y="83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0"/>
            <p:cNvSpPr/>
            <p:nvPr/>
          </p:nvSpPr>
          <p:spPr>
            <a:xfrm>
              <a:off x="7587691" y="1426114"/>
              <a:ext cx="644885" cy="677290"/>
            </a:xfrm>
            <a:custGeom>
              <a:avLst/>
              <a:gdLst/>
              <a:ahLst/>
              <a:cxnLst/>
              <a:rect l="l" t="t" r="r" b="b"/>
              <a:pathLst>
                <a:path w="6388" h="6709" extrusionOk="0">
                  <a:moveTo>
                    <a:pt x="0" y="6709"/>
                  </a:moveTo>
                  <a:lnTo>
                    <a:pt x="0" y="3694"/>
                  </a:lnTo>
                  <a:lnTo>
                    <a:pt x="6388" y="0"/>
                  </a:lnTo>
                  <a:lnTo>
                    <a:pt x="6379" y="307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7638975" y="1868286"/>
              <a:ext cx="569271" cy="801664"/>
            </a:xfrm>
            <a:custGeom>
              <a:avLst/>
              <a:gdLst/>
              <a:ahLst/>
              <a:cxnLst/>
              <a:rect l="l" t="t" r="r" b="b"/>
              <a:pathLst>
                <a:path w="5639" h="7941" extrusionOk="0">
                  <a:moveTo>
                    <a:pt x="1" y="7940"/>
                  </a:moveTo>
                  <a:lnTo>
                    <a:pt x="1" y="3266"/>
                  </a:lnTo>
                  <a:lnTo>
                    <a:pt x="5639" y="1"/>
                  </a:lnTo>
                  <a:lnTo>
                    <a:pt x="5630" y="473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7977671" y="2432105"/>
              <a:ext cx="189185" cy="343138"/>
            </a:xfrm>
            <a:custGeom>
              <a:avLst/>
              <a:gdLst/>
              <a:ahLst/>
              <a:cxnLst/>
              <a:rect l="l" t="t" r="r" b="b"/>
              <a:pathLst>
                <a:path w="1874" h="3399" extrusionOk="0">
                  <a:moveTo>
                    <a:pt x="0" y="3399"/>
                  </a:moveTo>
                  <a:lnTo>
                    <a:pt x="0" y="1097"/>
                  </a:lnTo>
                  <a:lnTo>
                    <a:pt x="1874" y="0"/>
                  </a:lnTo>
                  <a:lnTo>
                    <a:pt x="1874" y="23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7995640" y="2566271"/>
              <a:ext cx="153246" cy="183835"/>
            </a:xfrm>
            <a:custGeom>
              <a:avLst/>
              <a:gdLst/>
              <a:ahLst/>
              <a:cxnLst/>
              <a:rect l="l" t="t" r="r" b="b"/>
              <a:pathLst>
                <a:path w="1518" h="1821" extrusionOk="0">
                  <a:moveTo>
                    <a:pt x="1" y="1820"/>
                  </a:moveTo>
                  <a:lnTo>
                    <a:pt x="1" y="348"/>
                  </a:lnTo>
                  <a:lnTo>
                    <a:pt x="571" y="0"/>
                  </a:lnTo>
                  <a:lnTo>
                    <a:pt x="1517" y="95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6890614" y="719143"/>
              <a:ext cx="1339236" cy="975403"/>
            </a:xfrm>
            <a:custGeom>
              <a:avLst/>
              <a:gdLst/>
              <a:ahLst/>
              <a:cxnLst/>
              <a:rect l="l" t="t" r="r" b="b"/>
              <a:pathLst>
                <a:path w="13266" h="9662" extrusionOk="0">
                  <a:moveTo>
                    <a:pt x="0" y="4184"/>
                  </a:moveTo>
                  <a:lnTo>
                    <a:pt x="5951" y="9662"/>
                  </a:lnTo>
                  <a:lnTo>
                    <a:pt x="13266" y="5487"/>
                  </a:lnTo>
                  <a:lnTo>
                    <a:pt x="7333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6890614" y="719143"/>
              <a:ext cx="1339236" cy="647610"/>
            </a:xfrm>
            <a:custGeom>
              <a:avLst/>
              <a:gdLst/>
              <a:ahLst/>
              <a:cxnLst/>
              <a:rect l="l" t="t" r="r" b="b"/>
              <a:pathLst>
                <a:path w="13266" h="6415" extrusionOk="0">
                  <a:moveTo>
                    <a:pt x="0" y="4184"/>
                  </a:moveTo>
                  <a:cubicBezTo>
                    <a:pt x="4184" y="5977"/>
                    <a:pt x="8609" y="6415"/>
                    <a:pt x="13266" y="5487"/>
                  </a:cubicBezTo>
                  <a:lnTo>
                    <a:pt x="7333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0"/>
            <p:cNvSpPr/>
            <p:nvPr/>
          </p:nvSpPr>
          <p:spPr>
            <a:xfrm>
              <a:off x="6885163" y="714601"/>
              <a:ext cx="750380" cy="431471"/>
            </a:xfrm>
            <a:custGeom>
              <a:avLst/>
              <a:gdLst/>
              <a:ahLst/>
              <a:cxnLst/>
              <a:rect l="l" t="t" r="r" b="b"/>
              <a:pathLst>
                <a:path w="7433" h="4274" extrusionOk="0">
                  <a:moveTo>
                    <a:pt x="7382" y="0"/>
                  </a:moveTo>
                  <a:cubicBezTo>
                    <a:pt x="7374" y="0"/>
                    <a:pt x="7367" y="3"/>
                    <a:pt x="7361" y="10"/>
                  </a:cubicBezTo>
                  <a:lnTo>
                    <a:pt x="37" y="4185"/>
                  </a:lnTo>
                  <a:cubicBezTo>
                    <a:pt x="10" y="4203"/>
                    <a:pt x="1" y="4229"/>
                    <a:pt x="19" y="4247"/>
                  </a:cubicBezTo>
                  <a:cubicBezTo>
                    <a:pt x="28" y="4265"/>
                    <a:pt x="37" y="4274"/>
                    <a:pt x="54" y="4274"/>
                  </a:cubicBezTo>
                  <a:cubicBezTo>
                    <a:pt x="63" y="4274"/>
                    <a:pt x="72" y="4274"/>
                    <a:pt x="72" y="4265"/>
                  </a:cubicBezTo>
                  <a:lnTo>
                    <a:pt x="7405" y="81"/>
                  </a:lnTo>
                  <a:cubicBezTo>
                    <a:pt x="7423" y="72"/>
                    <a:pt x="7432" y="45"/>
                    <a:pt x="7423" y="27"/>
                  </a:cubicBezTo>
                  <a:cubicBezTo>
                    <a:pt x="7412" y="10"/>
                    <a:pt x="7396" y="0"/>
                    <a:pt x="7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0"/>
            <p:cNvSpPr/>
            <p:nvPr/>
          </p:nvSpPr>
          <p:spPr>
            <a:xfrm>
              <a:off x="6940182" y="764976"/>
              <a:ext cx="750279" cy="431572"/>
            </a:xfrm>
            <a:custGeom>
              <a:avLst/>
              <a:gdLst/>
              <a:ahLst/>
              <a:cxnLst/>
              <a:rect l="l" t="t" r="r" b="b"/>
              <a:pathLst>
                <a:path w="7432" h="4275" extrusionOk="0">
                  <a:moveTo>
                    <a:pt x="7381" y="1"/>
                  </a:moveTo>
                  <a:cubicBezTo>
                    <a:pt x="7374" y="1"/>
                    <a:pt x="7366" y="4"/>
                    <a:pt x="7360" y="10"/>
                  </a:cubicBezTo>
                  <a:lnTo>
                    <a:pt x="27" y="4185"/>
                  </a:lnTo>
                  <a:cubicBezTo>
                    <a:pt x="9" y="4203"/>
                    <a:pt x="0" y="4230"/>
                    <a:pt x="9" y="4248"/>
                  </a:cubicBezTo>
                  <a:cubicBezTo>
                    <a:pt x="18" y="4266"/>
                    <a:pt x="36" y="4274"/>
                    <a:pt x="45" y="4274"/>
                  </a:cubicBezTo>
                  <a:cubicBezTo>
                    <a:pt x="54" y="4274"/>
                    <a:pt x="62" y="4274"/>
                    <a:pt x="71" y="4266"/>
                  </a:cubicBezTo>
                  <a:lnTo>
                    <a:pt x="7396" y="82"/>
                  </a:lnTo>
                  <a:cubicBezTo>
                    <a:pt x="7422" y="73"/>
                    <a:pt x="7431" y="46"/>
                    <a:pt x="7413" y="28"/>
                  </a:cubicBezTo>
                  <a:cubicBezTo>
                    <a:pt x="7408" y="11"/>
                    <a:pt x="7394" y="1"/>
                    <a:pt x="7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6994192" y="815452"/>
              <a:ext cx="750279" cy="431572"/>
            </a:xfrm>
            <a:custGeom>
              <a:avLst/>
              <a:gdLst/>
              <a:ahLst/>
              <a:cxnLst/>
              <a:rect l="l" t="t" r="r" b="b"/>
              <a:pathLst>
                <a:path w="7432" h="4275" extrusionOk="0">
                  <a:moveTo>
                    <a:pt x="7382" y="1"/>
                  </a:moveTo>
                  <a:cubicBezTo>
                    <a:pt x="7374" y="1"/>
                    <a:pt x="7366" y="3"/>
                    <a:pt x="7360" y="10"/>
                  </a:cubicBezTo>
                  <a:lnTo>
                    <a:pt x="27" y="4185"/>
                  </a:lnTo>
                  <a:cubicBezTo>
                    <a:pt x="9" y="4203"/>
                    <a:pt x="0" y="4229"/>
                    <a:pt x="9" y="4247"/>
                  </a:cubicBezTo>
                  <a:cubicBezTo>
                    <a:pt x="18" y="4265"/>
                    <a:pt x="36" y="4274"/>
                    <a:pt x="54" y="4274"/>
                  </a:cubicBezTo>
                  <a:cubicBezTo>
                    <a:pt x="63" y="4274"/>
                    <a:pt x="72" y="4265"/>
                    <a:pt x="72" y="4265"/>
                  </a:cubicBezTo>
                  <a:lnTo>
                    <a:pt x="7405" y="81"/>
                  </a:lnTo>
                  <a:cubicBezTo>
                    <a:pt x="7423" y="72"/>
                    <a:pt x="7432" y="45"/>
                    <a:pt x="7423" y="28"/>
                  </a:cubicBezTo>
                  <a:cubicBezTo>
                    <a:pt x="7411" y="10"/>
                    <a:pt x="7396" y="1"/>
                    <a:pt x="7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7049110" y="865928"/>
              <a:ext cx="750279" cy="431471"/>
            </a:xfrm>
            <a:custGeom>
              <a:avLst/>
              <a:gdLst/>
              <a:ahLst/>
              <a:cxnLst/>
              <a:rect l="l" t="t" r="r" b="b"/>
              <a:pathLst>
                <a:path w="7432" h="4274" extrusionOk="0">
                  <a:moveTo>
                    <a:pt x="7379" y="0"/>
                  </a:moveTo>
                  <a:cubicBezTo>
                    <a:pt x="7370" y="0"/>
                    <a:pt x="7361" y="3"/>
                    <a:pt x="7351" y="9"/>
                  </a:cubicBezTo>
                  <a:cubicBezTo>
                    <a:pt x="4916" y="1401"/>
                    <a:pt x="2472" y="2793"/>
                    <a:pt x="27" y="4184"/>
                  </a:cubicBezTo>
                  <a:cubicBezTo>
                    <a:pt x="0" y="4202"/>
                    <a:pt x="0" y="4229"/>
                    <a:pt x="9" y="4247"/>
                  </a:cubicBezTo>
                  <a:cubicBezTo>
                    <a:pt x="18" y="4265"/>
                    <a:pt x="36" y="4274"/>
                    <a:pt x="45" y="4274"/>
                  </a:cubicBezTo>
                  <a:cubicBezTo>
                    <a:pt x="54" y="4274"/>
                    <a:pt x="63" y="4265"/>
                    <a:pt x="72" y="4265"/>
                  </a:cubicBezTo>
                  <a:cubicBezTo>
                    <a:pt x="2516" y="2873"/>
                    <a:pt x="4952" y="1481"/>
                    <a:pt x="7396" y="81"/>
                  </a:cubicBezTo>
                  <a:cubicBezTo>
                    <a:pt x="7423" y="72"/>
                    <a:pt x="7432" y="45"/>
                    <a:pt x="7414" y="27"/>
                  </a:cubicBezTo>
                  <a:cubicBezTo>
                    <a:pt x="7408" y="10"/>
                    <a:pt x="7395" y="0"/>
                    <a:pt x="7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7103119" y="916304"/>
              <a:ext cx="750279" cy="431572"/>
            </a:xfrm>
            <a:custGeom>
              <a:avLst/>
              <a:gdLst/>
              <a:ahLst/>
              <a:cxnLst/>
              <a:rect l="l" t="t" r="r" b="b"/>
              <a:pathLst>
                <a:path w="7432" h="4275" extrusionOk="0">
                  <a:moveTo>
                    <a:pt x="7384" y="0"/>
                  </a:moveTo>
                  <a:cubicBezTo>
                    <a:pt x="7376" y="0"/>
                    <a:pt x="7367" y="3"/>
                    <a:pt x="7361" y="10"/>
                  </a:cubicBezTo>
                  <a:lnTo>
                    <a:pt x="28" y="4185"/>
                  </a:lnTo>
                  <a:cubicBezTo>
                    <a:pt x="10" y="4203"/>
                    <a:pt x="1" y="4230"/>
                    <a:pt x="10" y="4247"/>
                  </a:cubicBezTo>
                  <a:cubicBezTo>
                    <a:pt x="19" y="4265"/>
                    <a:pt x="36" y="4274"/>
                    <a:pt x="54" y="4274"/>
                  </a:cubicBezTo>
                  <a:cubicBezTo>
                    <a:pt x="63" y="4274"/>
                    <a:pt x="63" y="4265"/>
                    <a:pt x="72" y="4265"/>
                  </a:cubicBezTo>
                  <a:lnTo>
                    <a:pt x="7405" y="81"/>
                  </a:lnTo>
                  <a:cubicBezTo>
                    <a:pt x="7423" y="72"/>
                    <a:pt x="7432" y="46"/>
                    <a:pt x="7423" y="19"/>
                  </a:cubicBezTo>
                  <a:cubicBezTo>
                    <a:pt x="7412" y="8"/>
                    <a:pt x="7398" y="0"/>
                    <a:pt x="73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7157230" y="966679"/>
              <a:ext cx="750279" cy="431572"/>
            </a:xfrm>
            <a:custGeom>
              <a:avLst/>
              <a:gdLst/>
              <a:ahLst/>
              <a:cxnLst/>
              <a:rect l="l" t="t" r="r" b="b"/>
              <a:pathLst>
                <a:path w="7432" h="4275" extrusionOk="0">
                  <a:moveTo>
                    <a:pt x="7390" y="1"/>
                  </a:moveTo>
                  <a:cubicBezTo>
                    <a:pt x="7380" y="1"/>
                    <a:pt x="7370" y="4"/>
                    <a:pt x="7360" y="11"/>
                  </a:cubicBezTo>
                  <a:lnTo>
                    <a:pt x="36" y="4186"/>
                  </a:lnTo>
                  <a:cubicBezTo>
                    <a:pt x="9" y="4203"/>
                    <a:pt x="0" y="4230"/>
                    <a:pt x="18" y="4248"/>
                  </a:cubicBezTo>
                  <a:cubicBezTo>
                    <a:pt x="27" y="4266"/>
                    <a:pt x="36" y="4275"/>
                    <a:pt x="54" y="4275"/>
                  </a:cubicBezTo>
                  <a:cubicBezTo>
                    <a:pt x="62" y="4275"/>
                    <a:pt x="71" y="4266"/>
                    <a:pt x="80" y="4266"/>
                  </a:cubicBezTo>
                  <a:lnTo>
                    <a:pt x="7404" y="82"/>
                  </a:lnTo>
                  <a:cubicBezTo>
                    <a:pt x="7431" y="73"/>
                    <a:pt x="7431" y="46"/>
                    <a:pt x="7422" y="19"/>
                  </a:cubicBezTo>
                  <a:cubicBezTo>
                    <a:pt x="7417" y="8"/>
                    <a:pt x="7404" y="1"/>
                    <a:pt x="7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7212148" y="1017155"/>
              <a:ext cx="750279" cy="431572"/>
            </a:xfrm>
            <a:custGeom>
              <a:avLst/>
              <a:gdLst/>
              <a:ahLst/>
              <a:cxnLst/>
              <a:rect l="l" t="t" r="r" b="b"/>
              <a:pathLst>
                <a:path w="7432" h="4275" extrusionOk="0">
                  <a:moveTo>
                    <a:pt x="7383" y="0"/>
                  </a:moveTo>
                  <a:cubicBezTo>
                    <a:pt x="7375" y="0"/>
                    <a:pt x="7367" y="3"/>
                    <a:pt x="7360" y="10"/>
                  </a:cubicBezTo>
                  <a:lnTo>
                    <a:pt x="27" y="4185"/>
                  </a:lnTo>
                  <a:cubicBezTo>
                    <a:pt x="9" y="4203"/>
                    <a:pt x="0" y="4230"/>
                    <a:pt x="9" y="4248"/>
                  </a:cubicBezTo>
                  <a:cubicBezTo>
                    <a:pt x="18" y="4265"/>
                    <a:pt x="36" y="4274"/>
                    <a:pt x="54" y="4274"/>
                  </a:cubicBezTo>
                  <a:cubicBezTo>
                    <a:pt x="54" y="4274"/>
                    <a:pt x="63" y="4265"/>
                    <a:pt x="72" y="4265"/>
                  </a:cubicBezTo>
                  <a:lnTo>
                    <a:pt x="7405" y="81"/>
                  </a:lnTo>
                  <a:cubicBezTo>
                    <a:pt x="7423" y="73"/>
                    <a:pt x="7431" y="46"/>
                    <a:pt x="7414" y="19"/>
                  </a:cubicBezTo>
                  <a:cubicBezTo>
                    <a:pt x="7408" y="8"/>
                    <a:pt x="7396" y="0"/>
                    <a:pt x="7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7266158" y="1067530"/>
              <a:ext cx="750279" cy="431572"/>
            </a:xfrm>
            <a:custGeom>
              <a:avLst/>
              <a:gdLst/>
              <a:ahLst/>
              <a:cxnLst/>
              <a:rect l="l" t="t" r="r" b="b"/>
              <a:pathLst>
                <a:path w="7432" h="4275" extrusionOk="0">
                  <a:moveTo>
                    <a:pt x="7390" y="1"/>
                  </a:moveTo>
                  <a:cubicBezTo>
                    <a:pt x="7381" y="1"/>
                    <a:pt x="7371" y="4"/>
                    <a:pt x="7360" y="11"/>
                  </a:cubicBezTo>
                  <a:lnTo>
                    <a:pt x="36" y="4186"/>
                  </a:lnTo>
                  <a:cubicBezTo>
                    <a:pt x="9" y="4204"/>
                    <a:pt x="0" y="4230"/>
                    <a:pt x="18" y="4248"/>
                  </a:cubicBezTo>
                  <a:cubicBezTo>
                    <a:pt x="27" y="4266"/>
                    <a:pt x="36" y="4275"/>
                    <a:pt x="54" y="4275"/>
                  </a:cubicBezTo>
                  <a:cubicBezTo>
                    <a:pt x="63" y="4275"/>
                    <a:pt x="72" y="4266"/>
                    <a:pt x="72" y="4266"/>
                  </a:cubicBezTo>
                  <a:lnTo>
                    <a:pt x="7405" y="82"/>
                  </a:lnTo>
                  <a:cubicBezTo>
                    <a:pt x="7423" y="73"/>
                    <a:pt x="7432" y="46"/>
                    <a:pt x="7423" y="20"/>
                  </a:cubicBezTo>
                  <a:cubicBezTo>
                    <a:pt x="7417" y="9"/>
                    <a:pt x="7405" y="1"/>
                    <a:pt x="7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7321076" y="1118007"/>
              <a:ext cx="750279" cy="431572"/>
            </a:xfrm>
            <a:custGeom>
              <a:avLst/>
              <a:gdLst/>
              <a:ahLst/>
              <a:cxnLst/>
              <a:rect l="l" t="t" r="r" b="b"/>
              <a:pathLst>
                <a:path w="7432" h="4275" extrusionOk="0">
                  <a:moveTo>
                    <a:pt x="7383" y="1"/>
                  </a:moveTo>
                  <a:cubicBezTo>
                    <a:pt x="7375" y="1"/>
                    <a:pt x="7367" y="3"/>
                    <a:pt x="7361" y="10"/>
                  </a:cubicBezTo>
                  <a:lnTo>
                    <a:pt x="27" y="4185"/>
                  </a:lnTo>
                  <a:cubicBezTo>
                    <a:pt x="10" y="4203"/>
                    <a:pt x="1" y="4230"/>
                    <a:pt x="10" y="4248"/>
                  </a:cubicBezTo>
                  <a:cubicBezTo>
                    <a:pt x="18" y="4266"/>
                    <a:pt x="36" y="4274"/>
                    <a:pt x="45" y="4274"/>
                  </a:cubicBezTo>
                  <a:cubicBezTo>
                    <a:pt x="54" y="4274"/>
                    <a:pt x="63" y="4266"/>
                    <a:pt x="72" y="4266"/>
                  </a:cubicBezTo>
                  <a:lnTo>
                    <a:pt x="7396" y="82"/>
                  </a:lnTo>
                  <a:cubicBezTo>
                    <a:pt x="7423" y="73"/>
                    <a:pt x="7432" y="46"/>
                    <a:pt x="7414" y="19"/>
                  </a:cubicBezTo>
                  <a:cubicBezTo>
                    <a:pt x="7409" y="8"/>
                    <a:pt x="7396" y="1"/>
                    <a:pt x="7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7375085" y="1168483"/>
              <a:ext cx="750380" cy="431572"/>
            </a:xfrm>
            <a:custGeom>
              <a:avLst/>
              <a:gdLst/>
              <a:ahLst/>
              <a:cxnLst/>
              <a:rect l="l" t="t" r="r" b="b"/>
              <a:pathLst>
                <a:path w="7433" h="4275" extrusionOk="0">
                  <a:moveTo>
                    <a:pt x="7384" y="0"/>
                  </a:moveTo>
                  <a:cubicBezTo>
                    <a:pt x="7376" y="0"/>
                    <a:pt x="7368" y="3"/>
                    <a:pt x="7361" y="10"/>
                  </a:cubicBezTo>
                  <a:lnTo>
                    <a:pt x="28" y="4185"/>
                  </a:lnTo>
                  <a:cubicBezTo>
                    <a:pt x="10" y="4203"/>
                    <a:pt x="1" y="4229"/>
                    <a:pt x="19" y="4247"/>
                  </a:cubicBezTo>
                  <a:cubicBezTo>
                    <a:pt x="19" y="4265"/>
                    <a:pt x="37" y="4274"/>
                    <a:pt x="54" y="4274"/>
                  </a:cubicBezTo>
                  <a:cubicBezTo>
                    <a:pt x="63" y="4274"/>
                    <a:pt x="72" y="4265"/>
                    <a:pt x="72" y="4265"/>
                  </a:cubicBezTo>
                  <a:lnTo>
                    <a:pt x="7405" y="81"/>
                  </a:lnTo>
                  <a:cubicBezTo>
                    <a:pt x="7423" y="72"/>
                    <a:pt x="7432" y="46"/>
                    <a:pt x="7423" y="19"/>
                  </a:cubicBezTo>
                  <a:cubicBezTo>
                    <a:pt x="7412" y="8"/>
                    <a:pt x="7398" y="0"/>
                    <a:pt x="73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7430105" y="1218555"/>
              <a:ext cx="750279" cy="431875"/>
            </a:xfrm>
            <a:custGeom>
              <a:avLst/>
              <a:gdLst/>
              <a:ahLst/>
              <a:cxnLst/>
              <a:rect l="l" t="t" r="r" b="b"/>
              <a:pathLst>
                <a:path w="7432" h="4278" extrusionOk="0">
                  <a:moveTo>
                    <a:pt x="7372" y="1"/>
                  </a:moveTo>
                  <a:cubicBezTo>
                    <a:pt x="7365" y="1"/>
                    <a:pt x="7358" y="2"/>
                    <a:pt x="7351" y="4"/>
                  </a:cubicBezTo>
                  <a:lnTo>
                    <a:pt x="27" y="4188"/>
                  </a:lnTo>
                  <a:cubicBezTo>
                    <a:pt x="0" y="4206"/>
                    <a:pt x="0" y="4233"/>
                    <a:pt x="9" y="4251"/>
                  </a:cubicBezTo>
                  <a:cubicBezTo>
                    <a:pt x="18" y="4269"/>
                    <a:pt x="36" y="4278"/>
                    <a:pt x="45" y="4278"/>
                  </a:cubicBezTo>
                  <a:cubicBezTo>
                    <a:pt x="54" y="4278"/>
                    <a:pt x="63" y="4269"/>
                    <a:pt x="71" y="4269"/>
                  </a:cubicBezTo>
                  <a:lnTo>
                    <a:pt x="7396" y="85"/>
                  </a:lnTo>
                  <a:cubicBezTo>
                    <a:pt x="7422" y="76"/>
                    <a:pt x="7431" y="49"/>
                    <a:pt x="7413" y="22"/>
                  </a:cubicBezTo>
                  <a:cubicBezTo>
                    <a:pt x="7407" y="9"/>
                    <a:pt x="7391" y="1"/>
                    <a:pt x="73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7484114" y="1269032"/>
              <a:ext cx="750279" cy="431875"/>
            </a:xfrm>
            <a:custGeom>
              <a:avLst/>
              <a:gdLst/>
              <a:ahLst/>
              <a:cxnLst/>
              <a:rect l="l" t="t" r="r" b="b"/>
              <a:pathLst>
                <a:path w="7432" h="4278" extrusionOk="0">
                  <a:moveTo>
                    <a:pt x="7376" y="1"/>
                  </a:moveTo>
                  <a:cubicBezTo>
                    <a:pt x="7370" y="1"/>
                    <a:pt x="7365" y="2"/>
                    <a:pt x="7360" y="4"/>
                  </a:cubicBezTo>
                  <a:lnTo>
                    <a:pt x="27" y="4188"/>
                  </a:lnTo>
                  <a:cubicBezTo>
                    <a:pt x="9" y="4206"/>
                    <a:pt x="0" y="4233"/>
                    <a:pt x="9" y="4250"/>
                  </a:cubicBezTo>
                  <a:cubicBezTo>
                    <a:pt x="18" y="4268"/>
                    <a:pt x="36" y="4277"/>
                    <a:pt x="54" y="4277"/>
                  </a:cubicBezTo>
                  <a:cubicBezTo>
                    <a:pt x="63" y="4277"/>
                    <a:pt x="63" y="4268"/>
                    <a:pt x="72" y="4268"/>
                  </a:cubicBezTo>
                  <a:lnTo>
                    <a:pt x="7405" y="84"/>
                  </a:lnTo>
                  <a:cubicBezTo>
                    <a:pt x="7423" y="75"/>
                    <a:pt x="7432" y="49"/>
                    <a:pt x="7423" y="22"/>
                  </a:cubicBezTo>
                  <a:cubicBezTo>
                    <a:pt x="7410" y="9"/>
                    <a:pt x="7392" y="1"/>
                    <a:pt x="73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6885163" y="1136582"/>
              <a:ext cx="608945" cy="564324"/>
            </a:xfrm>
            <a:custGeom>
              <a:avLst/>
              <a:gdLst/>
              <a:ahLst/>
              <a:cxnLst/>
              <a:rect l="l" t="t" r="r" b="b"/>
              <a:pathLst>
                <a:path w="6032" h="5590" extrusionOk="0">
                  <a:moveTo>
                    <a:pt x="50" y="0"/>
                  </a:moveTo>
                  <a:cubicBezTo>
                    <a:pt x="39" y="0"/>
                    <a:pt x="28" y="5"/>
                    <a:pt x="19" y="14"/>
                  </a:cubicBezTo>
                  <a:cubicBezTo>
                    <a:pt x="1" y="31"/>
                    <a:pt x="10" y="67"/>
                    <a:pt x="28" y="76"/>
                  </a:cubicBezTo>
                  <a:lnTo>
                    <a:pt x="5951" y="5571"/>
                  </a:lnTo>
                  <a:cubicBezTo>
                    <a:pt x="5960" y="5580"/>
                    <a:pt x="5978" y="5589"/>
                    <a:pt x="5987" y="5589"/>
                  </a:cubicBezTo>
                  <a:cubicBezTo>
                    <a:pt x="5996" y="5589"/>
                    <a:pt x="6005" y="5580"/>
                    <a:pt x="6014" y="5571"/>
                  </a:cubicBezTo>
                  <a:cubicBezTo>
                    <a:pt x="6031" y="5554"/>
                    <a:pt x="6031" y="5527"/>
                    <a:pt x="6014" y="5509"/>
                  </a:cubicBezTo>
                  <a:lnTo>
                    <a:pt x="81" y="14"/>
                  </a:lnTo>
                  <a:cubicBezTo>
                    <a:pt x="72" y="5"/>
                    <a:pt x="61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6952700" y="1098220"/>
              <a:ext cx="608945" cy="563921"/>
            </a:xfrm>
            <a:custGeom>
              <a:avLst/>
              <a:gdLst/>
              <a:ahLst/>
              <a:cxnLst/>
              <a:rect l="l" t="t" r="r" b="b"/>
              <a:pathLst>
                <a:path w="6032" h="5586" extrusionOk="0">
                  <a:moveTo>
                    <a:pt x="58" y="0"/>
                  </a:moveTo>
                  <a:cubicBezTo>
                    <a:pt x="44" y="0"/>
                    <a:pt x="30" y="8"/>
                    <a:pt x="19" y="19"/>
                  </a:cubicBezTo>
                  <a:cubicBezTo>
                    <a:pt x="1" y="37"/>
                    <a:pt x="1" y="64"/>
                    <a:pt x="19" y="81"/>
                  </a:cubicBezTo>
                  <a:cubicBezTo>
                    <a:pt x="1999" y="1910"/>
                    <a:pt x="3971" y="3739"/>
                    <a:pt x="5951" y="5568"/>
                  </a:cubicBezTo>
                  <a:cubicBezTo>
                    <a:pt x="5960" y="5577"/>
                    <a:pt x="5969" y="5586"/>
                    <a:pt x="5978" y="5586"/>
                  </a:cubicBezTo>
                  <a:cubicBezTo>
                    <a:pt x="5996" y="5586"/>
                    <a:pt x="6005" y="5577"/>
                    <a:pt x="6014" y="5568"/>
                  </a:cubicBezTo>
                  <a:cubicBezTo>
                    <a:pt x="6032" y="5550"/>
                    <a:pt x="6032" y="5523"/>
                    <a:pt x="6014" y="5505"/>
                  </a:cubicBezTo>
                  <a:cubicBezTo>
                    <a:pt x="4033" y="3677"/>
                    <a:pt x="2053" y="1848"/>
                    <a:pt x="81" y="10"/>
                  </a:cubicBezTo>
                  <a:cubicBezTo>
                    <a:pt x="74" y="3"/>
                    <a:pt x="66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7019430" y="1059959"/>
              <a:ext cx="608845" cy="563416"/>
            </a:xfrm>
            <a:custGeom>
              <a:avLst/>
              <a:gdLst/>
              <a:ahLst/>
              <a:cxnLst/>
              <a:rect l="l" t="t" r="r" b="b"/>
              <a:pathLst>
                <a:path w="6031" h="5581" extrusionOk="0">
                  <a:moveTo>
                    <a:pt x="49" y="1"/>
                  </a:moveTo>
                  <a:cubicBezTo>
                    <a:pt x="38" y="1"/>
                    <a:pt x="27" y="5"/>
                    <a:pt x="18" y="14"/>
                  </a:cubicBezTo>
                  <a:cubicBezTo>
                    <a:pt x="0" y="32"/>
                    <a:pt x="9" y="59"/>
                    <a:pt x="27" y="77"/>
                  </a:cubicBezTo>
                  <a:lnTo>
                    <a:pt x="5950" y="5572"/>
                  </a:lnTo>
                  <a:cubicBezTo>
                    <a:pt x="5959" y="5581"/>
                    <a:pt x="5977" y="5581"/>
                    <a:pt x="5986" y="5581"/>
                  </a:cubicBezTo>
                  <a:cubicBezTo>
                    <a:pt x="5995" y="5581"/>
                    <a:pt x="6004" y="5572"/>
                    <a:pt x="6013" y="5563"/>
                  </a:cubicBezTo>
                  <a:cubicBezTo>
                    <a:pt x="6031" y="5545"/>
                    <a:pt x="6031" y="5519"/>
                    <a:pt x="6013" y="5501"/>
                  </a:cubicBezTo>
                  <a:lnTo>
                    <a:pt x="80" y="14"/>
                  </a:lnTo>
                  <a:cubicBezTo>
                    <a:pt x="71" y="5"/>
                    <a:pt x="60" y="1"/>
                    <a:pt x="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7086967" y="1021294"/>
              <a:ext cx="608845" cy="563416"/>
            </a:xfrm>
            <a:custGeom>
              <a:avLst/>
              <a:gdLst/>
              <a:ahLst/>
              <a:cxnLst/>
              <a:rect l="l" t="t" r="r" b="b"/>
              <a:pathLst>
                <a:path w="6031" h="5581" extrusionOk="0">
                  <a:moveTo>
                    <a:pt x="49" y="0"/>
                  </a:moveTo>
                  <a:cubicBezTo>
                    <a:pt x="38" y="0"/>
                    <a:pt x="27" y="5"/>
                    <a:pt x="18" y="14"/>
                  </a:cubicBezTo>
                  <a:cubicBezTo>
                    <a:pt x="0" y="32"/>
                    <a:pt x="0" y="58"/>
                    <a:pt x="18" y="76"/>
                  </a:cubicBezTo>
                  <a:lnTo>
                    <a:pt x="5951" y="5571"/>
                  </a:lnTo>
                  <a:cubicBezTo>
                    <a:pt x="5959" y="5580"/>
                    <a:pt x="5968" y="5580"/>
                    <a:pt x="5977" y="5580"/>
                  </a:cubicBezTo>
                  <a:cubicBezTo>
                    <a:pt x="5995" y="5580"/>
                    <a:pt x="6004" y="5580"/>
                    <a:pt x="6013" y="5571"/>
                  </a:cubicBezTo>
                  <a:cubicBezTo>
                    <a:pt x="6031" y="5554"/>
                    <a:pt x="6031" y="5518"/>
                    <a:pt x="6013" y="5509"/>
                  </a:cubicBezTo>
                  <a:lnTo>
                    <a:pt x="80" y="14"/>
                  </a:lnTo>
                  <a:cubicBezTo>
                    <a:pt x="72" y="5"/>
                    <a:pt x="60" y="0"/>
                    <a:pt x="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7153596" y="982528"/>
              <a:ext cx="608845" cy="563416"/>
            </a:xfrm>
            <a:custGeom>
              <a:avLst/>
              <a:gdLst/>
              <a:ahLst/>
              <a:cxnLst/>
              <a:rect l="l" t="t" r="r" b="b"/>
              <a:pathLst>
                <a:path w="6031" h="5581" extrusionOk="0">
                  <a:moveTo>
                    <a:pt x="49" y="1"/>
                  </a:moveTo>
                  <a:cubicBezTo>
                    <a:pt x="38" y="1"/>
                    <a:pt x="27" y="5"/>
                    <a:pt x="18" y="14"/>
                  </a:cubicBezTo>
                  <a:cubicBezTo>
                    <a:pt x="0" y="32"/>
                    <a:pt x="9" y="59"/>
                    <a:pt x="27" y="77"/>
                  </a:cubicBezTo>
                  <a:lnTo>
                    <a:pt x="5951" y="5572"/>
                  </a:lnTo>
                  <a:cubicBezTo>
                    <a:pt x="5960" y="5581"/>
                    <a:pt x="5977" y="5581"/>
                    <a:pt x="5986" y="5581"/>
                  </a:cubicBezTo>
                  <a:cubicBezTo>
                    <a:pt x="5995" y="5581"/>
                    <a:pt x="6004" y="5581"/>
                    <a:pt x="6013" y="5572"/>
                  </a:cubicBezTo>
                  <a:cubicBezTo>
                    <a:pt x="6031" y="5554"/>
                    <a:pt x="6031" y="5527"/>
                    <a:pt x="6013" y="5509"/>
                  </a:cubicBezTo>
                  <a:lnTo>
                    <a:pt x="81" y="14"/>
                  </a:lnTo>
                  <a:cubicBezTo>
                    <a:pt x="72" y="5"/>
                    <a:pt x="61" y="1"/>
                    <a:pt x="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7221133" y="943864"/>
              <a:ext cx="608945" cy="564324"/>
            </a:xfrm>
            <a:custGeom>
              <a:avLst/>
              <a:gdLst/>
              <a:ahLst/>
              <a:cxnLst/>
              <a:rect l="l" t="t" r="r" b="b"/>
              <a:pathLst>
                <a:path w="6032" h="5590" extrusionOk="0">
                  <a:moveTo>
                    <a:pt x="49" y="0"/>
                  </a:moveTo>
                  <a:cubicBezTo>
                    <a:pt x="38" y="0"/>
                    <a:pt x="27" y="5"/>
                    <a:pt x="18" y="14"/>
                  </a:cubicBezTo>
                  <a:cubicBezTo>
                    <a:pt x="0" y="31"/>
                    <a:pt x="0" y="67"/>
                    <a:pt x="18" y="76"/>
                  </a:cubicBezTo>
                  <a:lnTo>
                    <a:pt x="5951" y="5571"/>
                  </a:lnTo>
                  <a:cubicBezTo>
                    <a:pt x="5960" y="5580"/>
                    <a:pt x="5969" y="5589"/>
                    <a:pt x="5978" y="5589"/>
                  </a:cubicBezTo>
                  <a:cubicBezTo>
                    <a:pt x="5995" y="5589"/>
                    <a:pt x="6004" y="5580"/>
                    <a:pt x="6013" y="5571"/>
                  </a:cubicBezTo>
                  <a:cubicBezTo>
                    <a:pt x="6031" y="5553"/>
                    <a:pt x="6031" y="5527"/>
                    <a:pt x="6013" y="5509"/>
                  </a:cubicBezTo>
                  <a:lnTo>
                    <a:pt x="81" y="14"/>
                  </a:lnTo>
                  <a:cubicBezTo>
                    <a:pt x="72" y="5"/>
                    <a:pt x="61" y="0"/>
                    <a:pt x="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7287762" y="905502"/>
              <a:ext cx="608945" cy="563921"/>
            </a:xfrm>
            <a:custGeom>
              <a:avLst/>
              <a:gdLst/>
              <a:ahLst/>
              <a:cxnLst/>
              <a:rect l="l" t="t" r="r" b="b"/>
              <a:pathLst>
                <a:path w="6032" h="5586" extrusionOk="0">
                  <a:moveTo>
                    <a:pt x="58" y="0"/>
                  </a:moveTo>
                  <a:cubicBezTo>
                    <a:pt x="44" y="0"/>
                    <a:pt x="29" y="8"/>
                    <a:pt x="18" y="19"/>
                  </a:cubicBezTo>
                  <a:cubicBezTo>
                    <a:pt x="1" y="37"/>
                    <a:pt x="9" y="63"/>
                    <a:pt x="27" y="81"/>
                  </a:cubicBezTo>
                  <a:cubicBezTo>
                    <a:pt x="1999" y="1910"/>
                    <a:pt x="3979" y="3739"/>
                    <a:pt x="5951" y="5568"/>
                  </a:cubicBezTo>
                  <a:cubicBezTo>
                    <a:pt x="5960" y="5577"/>
                    <a:pt x="5978" y="5586"/>
                    <a:pt x="5987" y="5586"/>
                  </a:cubicBezTo>
                  <a:cubicBezTo>
                    <a:pt x="5996" y="5586"/>
                    <a:pt x="6004" y="5577"/>
                    <a:pt x="6013" y="5568"/>
                  </a:cubicBezTo>
                  <a:cubicBezTo>
                    <a:pt x="6031" y="5550"/>
                    <a:pt x="6031" y="5523"/>
                    <a:pt x="6013" y="5505"/>
                  </a:cubicBezTo>
                  <a:cubicBezTo>
                    <a:pt x="4033" y="3676"/>
                    <a:pt x="2061" y="1848"/>
                    <a:pt x="81" y="10"/>
                  </a:cubicBezTo>
                  <a:cubicBezTo>
                    <a:pt x="74" y="3"/>
                    <a:pt x="66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7355299" y="867241"/>
              <a:ext cx="608945" cy="563416"/>
            </a:xfrm>
            <a:custGeom>
              <a:avLst/>
              <a:gdLst/>
              <a:ahLst/>
              <a:cxnLst/>
              <a:rect l="l" t="t" r="r" b="b"/>
              <a:pathLst>
                <a:path w="6032" h="5581" extrusionOk="0">
                  <a:moveTo>
                    <a:pt x="50" y="1"/>
                  </a:moveTo>
                  <a:cubicBezTo>
                    <a:pt x="39" y="1"/>
                    <a:pt x="27" y="5"/>
                    <a:pt x="18" y="14"/>
                  </a:cubicBezTo>
                  <a:cubicBezTo>
                    <a:pt x="1" y="32"/>
                    <a:pt x="1" y="59"/>
                    <a:pt x="18" y="77"/>
                  </a:cubicBezTo>
                  <a:lnTo>
                    <a:pt x="5951" y="5572"/>
                  </a:lnTo>
                  <a:cubicBezTo>
                    <a:pt x="5960" y="5581"/>
                    <a:pt x="5969" y="5581"/>
                    <a:pt x="5978" y="5581"/>
                  </a:cubicBezTo>
                  <a:cubicBezTo>
                    <a:pt x="5996" y="5581"/>
                    <a:pt x="6005" y="5572"/>
                    <a:pt x="6013" y="5563"/>
                  </a:cubicBezTo>
                  <a:cubicBezTo>
                    <a:pt x="6031" y="5545"/>
                    <a:pt x="6031" y="5518"/>
                    <a:pt x="6013" y="5501"/>
                  </a:cubicBezTo>
                  <a:lnTo>
                    <a:pt x="81" y="14"/>
                  </a:lnTo>
                  <a:cubicBezTo>
                    <a:pt x="72" y="5"/>
                    <a:pt x="61" y="1"/>
                    <a:pt x="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7421927" y="828576"/>
              <a:ext cx="608945" cy="563416"/>
            </a:xfrm>
            <a:custGeom>
              <a:avLst/>
              <a:gdLst/>
              <a:ahLst/>
              <a:cxnLst/>
              <a:rect l="l" t="t" r="r" b="b"/>
              <a:pathLst>
                <a:path w="6032" h="5581" extrusionOk="0">
                  <a:moveTo>
                    <a:pt x="50" y="0"/>
                  </a:moveTo>
                  <a:cubicBezTo>
                    <a:pt x="39" y="0"/>
                    <a:pt x="28" y="5"/>
                    <a:pt x="19" y="14"/>
                  </a:cubicBezTo>
                  <a:cubicBezTo>
                    <a:pt x="1" y="31"/>
                    <a:pt x="10" y="58"/>
                    <a:pt x="28" y="76"/>
                  </a:cubicBezTo>
                  <a:cubicBezTo>
                    <a:pt x="1999" y="1905"/>
                    <a:pt x="3980" y="3743"/>
                    <a:pt x="5951" y="5571"/>
                  </a:cubicBezTo>
                  <a:cubicBezTo>
                    <a:pt x="5960" y="5580"/>
                    <a:pt x="5969" y="5580"/>
                    <a:pt x="5987" y="5580"/>
                  </a:cubicBezTo>
                  <a:cubicBezTo>
                    <a:pt x="5996" y="5580"/>
                    <a:pt x="6005" y="5580"/>
                    <a:pt x="6014" y="5571"/>
                  </a:cubicBezTo>
                  <a:cubicBezTo>
                    <a:pt x="6031" y="5554"/>
                    <a:pt x="6031" y="5518"/>
                    <a:pt x="6014" y="5509"/>
                  </a:cubicBezTo>
                  <a:cubicBezTo>
                    <a:pt x="4033" y="3671"/>
                    <a:pt x="2062" y="1842"/>
                    <a:pt x="81" y="14"/>
                  </a:cubicBezTo>
                  <a:cubicBezTo>
                    <a:pt x="72" y="5"/>
                    <a:pt x="61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7489465" y="789810"/>
              <a:ext cx="608945" cy="563416"/>
            </a:xfrm>
            <a:custGeom>
              <a:avLst/>
              <a:gdLst/>
              <a:ahLst/>
              <a:cxnLst/>
              <a:rect l="l" t="t" r="r" b="b"/>
              <a:pathLst>
                <a:path w="6032" h="5581" extrusionOk="0">
                  <a:moveTo>
                    <a:pt x="50" y="1"/>
                  </a:moveTo>
                  <a:cubicBezTo>
                    <a:pt x="39" y="1"/>
                    <a:pt x="28" y="5"/>
                    <a:pt x="19" y="14"/>
                  </a:cubicBezTo>
                  <a:cubicBezTo>
                    <a:pt x="1" y="32"/>
                    <a:pt x="1" y="59"/>
                    <a:pt x="19" y="76"/>
                  </a:cubicBezTo>
                  <a:lnTo>
                    <a:pt x="5951" y="5572"/>
                  </a:lnTo>
                  <a:cubicBezTo>
                    <a:pt x="5960" y="5581"/>
                    <a:pt x="5969" y="5581"/>
                    <a:pt x="5978" y="5581"/>
                  </a:cubicBezTo>
                  <a:cubicBezTo>
                    <a:pt x="5996" y="5581"/>
                    <a:pt x="6005" y="5581"/>
                    <a:pt x="6014" y="5572"/>
                  </a:cubicBezTo>
                  <a:cubicBezTo>
                    <a:pt x="6032" y="5554"/>
                    <a:pt x="6032" y="5527"/>
                    <a:pt x="6014" y="5509"/>
                  </a:cubicBezTo>
                  <a:lnTo>
                    <a:pt x="81" y="14"/>
                  </a:lnTo>
                  <a:cubicBezTo>
                    <a:pt x="72" y="5"/>
                    <a:pt x="61" y="1"/>
                    <a:pt x="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7556194" y="751145"/>
              <a:ext cx="608845" cy="564324"/>
            </a:xfrm>
            <a:custGeom>
              <a:avLst/>
              <a:gdLst/>
              <a:ahLst/>
              <a:cxnLst/>
              <a:rect l="l" t="t" r="r" b="b"/>
              <a:pathLst>
                <a:path w="6031" h="5590" extrusionOk="0">
                  <a:moveTo>
                    <a:pt x="49" y="0"/>
                  </a:moveTo>
                  <a:cubicBezTo>
                    <a:pt x="38" y="0"/>
                    <a:pt x="27" y="4"/>
                    <a:pt x="18" y="13"/>
                  </a:cubicBezTo>
                  <a:cubicBezTo>
                    <a:pt x="0" y="31"/>
                    <a:pt x="9" y="67"/>
                    <a:pt x="27" y="76"/>
                  </a:cubicBezTo>
                  <a:lnTo>
                    <a:pt x="5950" y="5571"/>
                  </a:lnTo>
                  <a:cubicBezTo>
                    <a:pt x="5959" y="5580"/>
                    <a:pt x="5968" y="5589"/>
                    <a:pt x="5986" y="5589"/>
                  </a:cubicBezTo>
                  <a:cubicBezTo>
                    <a:pt x="5995" y="5589"/>
                    <a:pt x="6004" y="5580"/>
                    <a:pt x="6013" y="5571"/>
                  </a:cubicBezTo>
                  <a:cubicBezTo>
                    <a:pt x="6031" y="5553"/>
                    <a:pt x="6031" y="5527"/>
                    <a:pt x="6013" y="5509"/>
                  </a:cubicBezTo>
                  <a:lnTo>
                    <a:pt x="80" y="13"/>
                  </a:lnTo>
                  <a:cubicBezTo>
                    <a:pt x="71" y="4"/>
                    <a:pt x="60" y="0"/>
                    <a:pt x="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7623731" y="712783"/>
              <a:ext cx="608845" cy="563921"/>
            </a:xfrm>
            <a:custGeom>
              <a:avLst/>
              <a:gdLst/>
              <a:ahLst/>
              <a:cxnLst/>
              <a:rect l="l" t="t" r="r" b="b"/>
              <a:pathLst>
                <a:path w="6031" h="5586" extrusionOk="0">
                  <a:moveTo>
                    <a:pt x="57" y="0"/>
                  </a:moveTo>
                  <a:cubicBezTo>
                    <a:pt x="43" y="0"/>
                    <a:pt x="29" y="8"/>
                    <a:pt x="18" y="19"/>
                  </a:cubicBezTo>
                  <a:cubicBezTo>
                    <a:pt x="0" y="37"/>
                    <a:pt x="0" y="63"/>
                    <a:pt x="18" y="81"/>
                  </a:cubicBezTo>
                  <a:lnTo>
                    <a:pt x="5950" y="5568"/>
                  </a:lnTo>
                  <a:cubicBezTo>
                    <a:pt x="5959" y="5577"/>
                    <a:pt x="5968" y="5585"/>
                    <a:pt x="5977" y="5585"/>
                  </a:cubicBezTo>
                  <a:cubicBezTo>
                    <a:pt x="5986" y="5585"/>
                    <a:pt x="6004" y="5577"/>
                    <a:pt x="6013" y="5568"/>
                  </a:cubicBezTo>
                  <a:cubicBezTo>
                    <a:pt x="6031" y="5550"/>
                    <a:pt x="6031" y="5523"/>
                    <a:pt x="6013" y="5505"/>
                  </a:cubicBezTo>
                  <a:lnTo>
                    <a:pt x="80" y="10"/>
                  </a:lnTo>
                  <a:cubicBezTo>
                    <a:pt x="74" y="3"/>
                    <a:pt x="65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0"/>
            <p:cNvSpPr/>
            <p:nvPr/>
          </p:nvSpPr>
          <p:spPr>
            <a:xfrm>
              <a:off x="6864468" y="1722409"/>
              <a:ext cx="526063" cy="926845"/>
            </a:xfrm>
            <a:custGeom>
              <a:avLst/>
              <a:gdLst/>
              <a:ahLst/>
              <a:cxnLst/>
              <a:rect l="l" t="t" r="r" b="b"/>
              <a:pathLst>
                <a:path w="5211" h="9181" extrusionOk="0">
                  <a:moveTo>
                    <a:pt x="286" y="98"/>
                  </a:moveTo>
                  <a:lnTo>
                    <a:pt x="4916" y="2748"/>
                  </a:lnTo>
                  <a:cubicBezTo>
                    <a:pt x="5077" y="2837"/>
                    <a:pt x="5211" y="3069"/>
                    <a:pt x="5211" y="3265"/>
                  </a:cubicBezTo>
                  <a:lnTo>
                    <a:pt x="5211" y="8903"/>
                  </a:lnTo>
                  <a:cubicBezTo>
                    <a:pt x="5211" y="9100"/>
                    <a:pt x="5077" y="9180"/>
                    <a:pt x="4916" y="9091"/>
                  </a:cubicBezTo>
                  <a:lnTo>
                    <a:pt x="286" y="6432"/>
                  </a:lnTo>
                  <a:cubicBezTo>
                    <a:pt x="134" y="6343"/>
                    <a:pt x="1" y="6111"/>
                    <a:pt x="1" y="5924"/>
                  </a:cubicBezTo>
                  <a:lnTo>
                    <a:pt x="1" y="277"/>
                  </a:lnTo>
                  <a:cubicBezTo>
                    <a:pt x="1" y="90"/>
                    <a:pt x="134" y="0"/>
                    <a:pt x="286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0"/>
            <p:cNvSpPr/>
            <p:nvPr/>
          </p:nvSpPr>
          <p:spPr>
            <a:xfrm>
              <a:off x="6884254" y="1757541"/>
              <a:ext cx="486490" cy="857491"/>
            </a:xfrm>
            <a:custGeom>
              <a:avLst/>
              <a:gdLst/>
              <a:ahLst/>
              <a:cxnLst/>
              <a:rect l="l" t="t" r="r" b="b"/>
              <a:pathLst>
                <a:path w="4819" h="8494" extrusionOk="0">
                  <a:moveTo>
                    <a:pt x="269" y="81"/>
                  </a:moveTo>
                  <a:lnTo>
                    <a:pt x="4551" y="2534"/>
                  </a:lnTo>
                  <a:cubicBezTo>
                    <a:pt x="4702" y="2623"/>
                    <a:pt x="4818" y="2837"/>
                    <a:pt x="4818" y="3016"/>
                  </a:cubicBezTo>
                  <a:lnTo>
                    <a:pt x="4818" y="8234"/>
                  </a:lnTo>
                  <a:cubicBezTo>
                    <a:pt x="4818" y="8413"/>
                    <a:pt x="4702" y="8493"/>
                    <a:pt x="4551" y="8404"/>
                  </a:cubicBezTo>
                  <a:lnTo>
                    <a:pt x="269" y="5951"/>
                  </a:lnTo>
                  <a:cubicBezTo>
                    <a:pt x="117" y="5870"/>
                    <a:pt x="1" y="5656"/>
                    <a:pt x="1" y="5478"/>
                  </a:cubicBezTo>
                  <a:lnTo>
                    <a:pt x="1" y="250"/>
                  </a:lnTo>
                  <a:cubicBezTo>
                    <a:pt x="1" y="72"/>
                    <a:pt x="117" y="0"/>
                    <a:pt x="269" y="81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7002268" y="1884539"/>
              <a:ext cx="289229" cy="503450"/>
            </a:xfrm>
            <a:custGeom>
              <a:avLst/>
              <a:gdLst/>
              <a:ahLst/>
              <a:cxnLst/>
              <a:rect l="l" t="t" r="r" b="b"/>
              <a:pathLst>
                <a:path w="2865" h="4987" extrusionOk="0">
                  <a:moveTo>
                    <a:pt x="750" y="1204"/>
                  </a:moveTo>
                  <a:lnTo>
                    <a:pt x="1116" y="1410"/>
                  </a:lnTo>
                  <a:cubicBezTo>
                    <a:pt x="1232" y="1481"/>
                    <a:pt x="1339" y="1535"/>
                    <a:pt x="1419" y="1588"/>
                  </a:cubicBezTo>
                  <a:cubicBezTo>
                    <a:pt x="1526" y="1659"/>
                    <a:pt x="1606" y="1713"/>
                    <a:pt x="1660" y="1749"/>
                  </a:cubicBezTo>
                  <a:cubicBezTo>
                    <a:pt x="1785" y="1847"/>
                    <a:pt x="1883" y="1972"/>
                    <a:pt x="1963" y="2123"/>
                  </a:cubicBezTo>
                  <a:cubicBezTo>
                    <a:pt x="2044" y="2284"/>
                    <a:pt x="2079" y="2444"/>
                    <a:pt x="2079" y="2605"/>
                  </a:cubicBezTo>
                  <a:cubicBezTo>
                    <a:pt x="2079" y="2739"/>
                    <a:pt x="2052" y="2846"/>
                    <a:pt x="1999" y="2908"/>
                  </a:cubicBezTo>
                  <a:cubicBezTo>
                    <a:pt x="1944" y="2971"/>
                    <a:pt x="1883" y="2999"/>
                    <a:pt x="1796" y="2999"/>
                  </a:cubicBezTo>
                  <a:cubicBezTo>
                    <a:pt x="1784" y="2999"/>
                    <a:pt x="1771" y="2999"/>
                    <a:pt x="1758" y="2998"/>
                  </a:cubicBezTo>
                  <a:cubicBezTo>
                    <a:pt x="1696" y="2998"/>
                    <a:pt x="1580" y="2944"/>
                    <a:pt x="1419" y="2864"/>
                  </a:cubicBezTo>
                  <a:cubicBezTo>
                    <a:pt x="1348" y="2828"/>
                    <a:pt x="1258" y="2783"/>
                    <a:pt x="1169" y="2730"/>
                  </a:cubicBezTo>
                  <a:lnTo>
                    <a:pt x="750" y="2489"/>
                  </a:lnTo>
                  <a:lnTo>
                    <a:pt x="750" y="1204"/>
                  </a:lnTo>
                  <a:close/>
                  <a:moveTo>
                    <a:pt x="1" y="0"/>
                  </a:moveTo>
                  <a:lnTo>
                    <a:pt x="1" y="4550"/>
                  </a:lnTo>
                  <a:lnTo>
                    <a:pt x="750" y="4987"/>
                  </a:lnTo>
                  <a:lnTo>
                    <a:pt x="750" y="3265"/>
                  </a:lnTo>
                  <a:lnTo>
                    <a:pt x="1241" y="3551"/>
                  </a:lnTo>
                  <a:cubicBezTo>
                    <a:pt x="1303" y="3586"/>
                    <a:pt x="1366" y="3613"/>
                    <a:pt x="1419" y="3649"/>
                  </a:cubicBezTo>
                  <a:cubicBezTo>
                    <a:pt x="1678" y="3783"/>
                    <a:pt x="1883" y="3881"/>
                    <a:pt x="2026" y="3934"/>
                  </a:cubicBezTo>
                  <a:cubicBezTo>
                    <a:pt x="2097" y="3953"/>
                    <a:pt x="2169" y="3962"/>
                    <a:pt x="2239" y="3962"/>
                  </a:cubicBezTo>
                  <a:cubicBezTo>
                    <a:pt x="2300" y="3962"/>
                    <a:pt x="2360" y="3956"/>
                    <a:pt x="2418" y="3943"/>
                  </a:cubicBezTo>
                  <a:cubicBezTo>
                    <a:pt x="2543" y="3907"/>
                    <a:pt x="2650" y="3818"/>
                    <a:pt x="2739" y="3676"/>
                  </a:cubicBezTo>
                  <a:cubicBezTo>
                    <a:pt x="2820" y="3533"/>
                    <a:pt x="2864" y="3319"/>
                    <a:pt x="2864" y="3042"/>
                  </a:cubicBezTo>
                  <a:cubicBezTo>
                    <a:pt x="2864" y="2676"/>
                    <a:pt x="2793" y="2337"/>
                    <a:pt x="2641" y="2025"/>
                  </a:cubicBezTo>
                  <a:cubicBezTo>
                    <a:pt x="2498" y="1713"/>
                    <a:pt x="2320" y="1463"/>
                    <a:pt x="2106" y="1276"/>
                  </a:cubicBezTo>
                  <a:cubicBezTo>
                    <a:pt x="1990" y="1169"/>
                    <a:pt x="1758" y="1017"/>
                    <a:pt x="1419" y="812"/>
                  </a:cubicBezTo>
                  <a:cubicBezTo>
                    <a:pt x="1357" y="776"/>
                    <a:pt x="1285" y="732"/>
                    <a:pt x="1205" y="69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8093766" y="2644610"/>
              <a:ext cx="39775" cy="29781"/>
            </a:xfrm>
            <a:custGeom>
              <a:avLst/>
              <a:gdLst/>
              <a:ahLst/>
              <a:cxnLst/>
              <a:rect l="l" t="t" r="r" b="b"/>
              <a:pathLst>
                <a:path w="394" h="295" extrusionOk="0">
                  <a:moveTo>
                    <a:pt x="170" y="295"/>
                  </a:moveTo>
                  <a:lnTo>
                    <a:pt x="1" y="125"/>
                  </a:lnTo>
                  <a:lnTo>
                    <a:pt x="224" y="0"/>
                  </a:lnTo>
                  <a:lnTo>
                    <a:pt x="393" y="1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8073071" y="2623915"/>
              <a:ext cx="39775" cy="29781"/>
            </a:xfrm>
            <a:custGeom>
              <a:avLst/>
              <a:gdLst/>
              <a:ahLst/>
              <a:cxnLst/>
              <a:rect l="l" t="t" r="r" b="b"/>
              <a:pathLst>
                <a:path w="394" h="295" extrusionOk="0">
                  <a:moveTo>
                    <a:pt x="170" y="295"/>
                  </a:moveTo>
                  <a:lnTo>
                    <a:pt x="1" y="125"/>
                  </a:lnTo>
                  <a:lnTo>
                    <a:pt x="224" y="0"/>
                  </a:lnTo>
                  <a:lnTo>
                    <a:pt x="393" y="1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8053284" y="2602311"/>
              <a:ext cx="38867" cy="30690"/>
            </a:xfrm>
            <a:custGeom>
              <a:avLst/>
              <a:gdLst/>
              <a:ahLst/>
              <a:cxnLst/>
              <a:rect l="l" t="t" r="r" b="b"/>
              <a:pathLst>
                <a:path w="385" h="304" extrusionOk="0">
                  <a:moveTo>
                    <a:pt x="161" y="303"/>
                  </a:moveTo>
                  <a:lnTo>
                    <a:pt x="0" y="134"/>
                  </a:lnTo>
                  <a:lnTo>
                    <a:pt x="215" y="0"/>
                  </a:lnTo>
                  <a:lnTo>
                    <a:pt x="384" y="17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0"/>
            <p:cNvSpPr/>
            <p:nvPr/>
          </p:nvSpPr>
          <p:spPr>
            <a:xfrm>
              <a:off x="8032589" y="2581515"/>
              <a:ext cx="39674" cy="30791"/>
            </a:xfrm>
            <a:custGeom>
              <a:avLst/>
              <a:gdLst/>
              <a:ahLst/>
              <a:cxnLst/>
              <a:rect l="l" t="t" r="r" b="b"/>
              <a:pathLst>
                <a:path w="393" h="305" extrusionOk="0">
                  <a:moveTo>
                    <a:pt x="170" y="304"/>
                  </a:moveTo>
                  <a:lnTo>
                    <a:pt x="0" y="135"/>
                  </a:lnTo>
                  <a:lnTo>
                    <a:pt x="223" y="1"/>
                  </a:lnTo>
                  <a:lnTo>
                    <a:pt x="393" y="17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8066812" y="2659955"/>
              <a:ext cx="39674" cy="29781"/>
            </a:xfrm>
            <a:custGeom>
              <a:avLst/>
              <a:gdLst/>
              <a:ahLst/>
              <a:cxnLst/>
              <a:rect l="l" t="t" r="r" b="b"/>
              <a:pathLst>
                <a:path w="393" h="295" extrusionOk="0">
                  <a:moveTo>
                    <a:pt x="170" y="294"/>
                  </a:moveTo>
                  <a:lnTo>
                    <a:pt x="0" y="125"/>
                  </a:lnTo>
                  <a:lnTo>
                    <a:pt x="223" y="0"/>
                  </a:lnTo>
                  <a:lnTo>
                    <a:pt x="393" y="1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8039757" y="2674290"/>
              <a:ext cx="39775" cy="30791"/>
            </a:xfrm>
            <a:custGeom>
              <a:avLst/>
              <a:gdLst/>
              <a:ahLst/>
              <a:cxnLst/>
              <a:rect l="l" t="t" r="r" b="b"/>
              <a:pathLst>
                <a:path w="394" h="305" extrusionOk="0">
                  <a:moveTo>
                    <a:pt x="170" y="304"/>
                  </a:moveTo>
                  <a:lnTo>
                    <a:pt x="1" y="135"/>
                  </a:lnTo>
                  <a:lnTo>
                    <a:pt x="224" y="1"/>
                  </a:lnTo>
                  <a:lnTo>
                    <a:pt x="393" y="17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8013610" y="2689635"/>
              <a:ext cx="39775" cy="30690"/>
            </a:xfrm>
            <a:custGeom>
              <a:avLst/>
              <a:gdLst/>
              <a:ahLst/>
              <a:cxnLst/>
              <a:rect l="l" t="t" r="r" b="b"/>
              <a:pathLst>
                <a:path w="394" h="304" extrusionOk="0">
                  <a:moveTo>
                    <a:pt x="162" y="304"/>
                  </a:moveTo>
                  <a:lnTo>
                    <a:pt x="1" y="134"/>
                  </a:lnTo>
                  <a:lnTo>
                    <a:pt x="224" y="0"/>
                  </a:lnTo>
                  <a:lnTo>
                    <a:pt x="393" y="17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7995640" y="2704980"/>
              <a:ext cx="30690" cy="30690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81" y="303"/>
                  </a:moveTo>
                  <a:lnTo>
                    <a:pt x="1" y="223"/>
                  </a:lnTo>
                  <a:lnTo>
                    <a:pt x="1" y="80"/>
                  </a:lnTo>
                  <a:lnTo>
                    <a:pt x="134" y="0"/>
                  </a:lnTo>
                  <a:lnTo>
                    <a:pt x="304" y="1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8047025" y="2638250"/>
              <a:ext cx="38766" cy="30791"/>
            </a:xfrm>
            <a:custGeom>
              <a:avLst/>
              <a:gdLst/>
              <a:ahLst/>
              <a:cxnLst/>
              <a:rect l="l" t="t" r="r" b="b"/>
              <a:pathLst>
                <a:path w="384" h="305" extrusionOk="0">
                  <a:moveTo>
                    <a:pt x="161" y="304"/>
                  </a:moveTo>
                  <a:lnTo>
                    <a:pt x="0" y="135"/>
                  </a:lnTo>
                  <a:lnTo>
                    <a:pt x="214" y="1"/>
                  </a:lnTo>
                  <a:lnTo>
                    <a:pt x="384" y="17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8019970" y="2653595"/>
              <a:ext cx="39674" cy="30690"/>
            </a:xfrm>
            <a:custGeom>
              <a:avLst/>
              <a:gdLst/>
              <a:ahLst/>
              <a:cxnLst/>
              <a:rect l="l" t="t" r="r" b="b"/>
              <a:pathLst>
                <a:path w="393" h="304" extrusionOk="0">
                  <a:moveTo>
                    <a:pt x="170" y="304"/>
                  </a:moveTo>
                  <a:lnTo>
                    <a:pt x="0" y="134"/>
                  </a:lnTo>
                  <a:lnTo>
                    <a:pt x="223" y="1"/>
                  </a:lnTo>
                  <a:lnTo>
                    <a:pt x="393" y="17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7995640" y="2668940"/>
              <a:ext cx="37050" cy="30690"/>
            </a:xfrm>
            <a:custGeom>
              <a:avLst/>
              <a:gdLst/>
              <a:ahLst/>
              <a:cxnLst/>
              <a:rect l="l" t="t" r="r" b="b"/>
              <a:pathLst>
                <a:path w="367" h="304" extrusionOk="0">
                  <a:moveTo>
                    <a:pt x="143" y="304"/>
                  </a:moveTo>
                  <a:lnTo>
                    <a:pt x="1" y="152"/>
                  </a:lnTo>
                  <a:lnTo>
                    <a:pt x="1" y="116"/>
                  </a:lnTo>
                  <a:lnTo>
                    <a:pt x="197" y="0"/>
                  </a:lnTo>
                  <a:lnTo>
                    <a:pt x="366" y="1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7995640" y="2691452"/>
              <a:ext cx="9994" cy="16253"/>
            </a:xfrm>
            <a:custGeom>
              <a:avLst/>
              <a:gdLst/>
              <a:ahLst/>
              <a:cxnLst/>
              <a:rect l="l" t="t" r="r" b="b"/>
              <a:pathLst>
                <a:path w="99" h="161" extrusionOk="0">
                  <a:moveTo>
                    <a:pt x="1" y="0"/>
                  </a:moveTo>
                  <a:lnTo>
                    <a:pt x="99" y="98"/>
                  </a:lnTo>
                  <a:lnTo>
                    <a:pt x="1" y="1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8026229" y="2617555"/>
              <a:ext cx="39775" cy="30791"/>
            </a:xfrm>
            <a:custGeom>
              <a:avLst/>
              <a:gdLst/>
              <a:ahLst/>
              <a:cxnLst/>
              <a:rect l="l" t="t" r="r" b="b"/>
              <a:pathLst>
                <a:path w="394" h="305" extrusionOk="0">
                  <a:moveTo>
                    <a:pt x="170" y="304"/>
                  </a:moveTo>
                  <a:lnTo>
                    <a:pt x="1" y="135"/>
                  </a:lnTo>
                  <a:lnTo>
                    <a:pt x="224" y="1"/>
                  </a:lnTo>
                  <a:lnTo>
                    <a:pt x="393" y="17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7999275" y="2632900"/>
              <a:ext cx="39674" cy="30690"/>
            </a:xfrm>
            <a:custGeom>
              <a:avLst/>
              <a:gdLst/>
              <a:ahLst/>
              <a:cxnLst/>
              <a:rect l="l" t="t" r="r" b="b"/>
              <a:pathLst>
                <a:path w="393" h="304" extrusionOk="0">
                  <a:moveTo>
                    <a:pt x="170" y="304"/>
                  </a:moveTo>
                  <a:lnTo>
                    <a:pt x="0" y="134"/>
                  </a:lnTo>
                  <a:lnTo>
                    <a:pt x="223" y="0"/>
                  </a:lnTo>
                  <a:lnTo>
                    <a:pt x="393" y="1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7995640" y="2649153"/>
              <a:ext cx="16354" cy="26147"/>
            </a:xfrm>
            <a:custGeom>
              <a:avLst/>
              <a:gdLst/>
              <a:ahLst/>
              <a:cxnLst/>
              <a:rect l="l" t="t" r="r" b="b"/>
              <a:pathLst>
                <a:path w="162" h="259" extrusionOk="0">
                  <a:moveTo>
                    <a:pt x="1" y="0"/>
                  </a:moveTo>
                  <a:lnTo>
                    <a:pt x="161" y="161"/>
                  </a:lnTo>
                  <a:lnTo>
                    <a:pt x="1" y="25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8005534" y="2596860"/>
              <a:ext cx="39775" cy="30690"/>
            </a:xfrm>
            <a:custGeom>
              <a:avLst/>
              <a:gdLst/>
              <a:ahLst/>
              <a:cxnLst/>
              <a:rect l="l" t="t" r="r" b="b"/>
              <a:pathLst>
                <a:path w="394" h="304" extrusionOk="0">
                  <a:moveTo>
                    <a:pt x="170" y="304"/>
                  </a:moveTo>
                  <a:lnTo>
                    <a:pt x="1" y="134"/>
                  </a:lnTo>
                  <a:lnTo>
                    <a:pt x="224" y="1"/>
                  </a:lnTo>
                  <a:lnTo>
                    <a:pt x="393" y="1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7995640" y="2612205"/>
              <a:ext cx="22613" cy="30690"/>
            </a:xfrm>
            <a:custGeom>
              <a:avLst/>
              <a:gdLst/>
              <a:ahLst/>
              <a:cxnLst/>
              <a:rect l="l" t="t" r="r" b="b"/>
              <a:pathLst>
                <a:path w="224" h="304" extrusionOk="0">
                  <a:moveTo>
                    <a:pt x="1" y="304"/>
                  </a:moveTo>
                  <a:lnTo>
                    <a:pt x="1" y="295"/>
                  </a:lnTo>
                  <a:lnTo>
                    <a:pt x="1" y="36"/>
                  </a:lnTo>
                  <a:lnTo>
                    <a:pt x="54" y="0"/>
                  </a:lnTo>
                  <a:lnTo>
                    <a:pt x="224" y="1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8053284" y="2462694"/>
              <a:ext cx="95602" cy="199987"/>
            </a:xfrm>
            <a:custGeom>
              <a:avLst/>
              <a:gdLst/>
              <a:ahLst/>
              <a:cxnLst/>
              <a:rect l="l" t="t" r="r" b="b"/>
              <a:pathLst>
                <a:path w="947" h="1981" extrusionOk="0">
                  <a:moveTo>
                    <a:pt x="0" y="1026"/>
                  </a:moveTo>
                  <a:lnTo>
                    <a:pt x="946" y="1981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7995640" y="2462694"/>
              <a:ext cx="153246" cy="138810"/>
            </a:xfrm>
            <a:custGeom>
              <a:avLst/>
              <a:gdLst/>
              <a:ahLst/>
              <a:cxnLst/>
              <a:rect l="l" t="t" r="r" b="b"/>
              <a:pathLst>
                <a:path w="1518" h="1375" extrusionOk="0">
                  <a:moveTo>
                    <a:pt x="1517" y="0"/>
                  </a:moveTo>
                  <a:lnTo>
                    <a:pt x="1" y="901"/>
                  </a:lnTo>
                  <a:lnTo>
                    <a:pt x="1" y="1374"/>
                  </a:lnTo>
                  <a:lnTo>
                    <a:pt x="571" y="1026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7638975" y="2298747"/>
              <a:ext cx="568363" cy="371202"/>
            </a:xfrm>
            <a:custGeom>
              <a:avLst/>
              <a:gdLst/>
              <a:ahLst/>
              <a:cxnLst/>
              <a:rect l="l" t="t" r="r" b="b"/>
              <a:pathLst>
                <a:path w="5630" h="3677" extrusionOk="0">
                  <a:moveTo>
                    <a:pt x="1" y="3676"/>
                  </a:moveTo>
                  <a:lnTo>
                    <a:pt x="215" y="2829"/>
                  </a:lnTo>
                  <a:lnTo>
                    <a:pt x="4747" y="1"/>
                  </a:lnTo>
                  <a:lnTo>
                    <a:pt x="5630" y="447"/>
                  </a:lnTo>
                  <a:lnTo>
                    <a:pt x="5630" y="47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7653411" y="1890798"/>
              <a:ext cx="513444" cy="725041"/>
            </a:xfrm>
            <a:custGeom>
              <a:avLst/>
              <a:gdLst/>
              <a:ahLst/>
              <a:cxnLst/>
              <a:rect l="l" t="t" r="r" b="b"/>
              <a:pathLst>
                <a:path w="5086" h="7182" extrusionOk="0">
                  <a:moveTo>
                    <a:pt x="1" y="7182"/>
                  </a:moveTo>
                  <a:lnTo>
                    <a:pt x="1" y="2953"/>
                  </a:lnTo>
                  <a:lnTo>
                    <a:pt x="5086" y="1"/>
                  </a:lnTo>
                  <a:lnTo>
                    <a:pt x="5077" y="428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7685817" y="1936731"/>
              <a:ext cx="448633" cy="633174"/>
            </a:xfrm>
            <a:custGeom>
              <a:avLst/>
              <a:gdLst/>
              <a:ahLst/>
              <a:cxnLst/>
              <a:rect l="l" t="t" r="r" b="b"/>
              <a:pathLst>
                <a:path w="4444" h="6272" extrusionOk="0">
                  <a:moveTo>
                    <a:pt x="1" y="6272"/>
                  </a:moveTo>
                  <a:lnTo>
                    <a:pt x="1" y="2579"/>
                  </a:lnTo>
                  <a:lnTo>
                    <a:pt x="4443" y="1"/>
                  </a:lnTo>
                  <a:lnTo>
                    <a:pt x="4434" y="37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7988473" y="2786045"/>
              <a:ext cx="184642" cy="163947"/>
            </a:xfrm>
            <a:custGeom>
              <a:avLst/>
              <a:gdLst/>
              <a:ahLst/>
              <a:cxnLst/>
              <a:rect l="l" t="t" r="r" b="b"/>
              <a:pathLst>
                <a:path w="1829" h="1624" extrusionOk="0">
                  <a:moveTo>
                    <a:pt x="0" y="1534"/>
                  </a:moveTo>
                  <a:lnTo>
                    <a:pt x="0" y="937"/>
                  </a:lnTo>
                  <a:lnTo>
                    <a:pt x="1686" y="0"/>
                  </a:lnTo>
                  <a:lnTo>
                    <a:pt x="1829" y="80"/>
                  </a:lnTo>
                  <a:lnTo>
                    <a:pt x="1659" y="607"/>
                  </a:lnTo>
                  <a:lnTo>
                    <a:pt x="161" y="1624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8004625" y="2794121"/>
              <a:ext cx="168490" cy="155871"/>
            </a:xfrm>
            <a:custGeom>
              <a:avLst/>
              <a:gdLst/>
              <a:ahLst/>
              <a:cxnLst/>
              <a:rect l="l" t="t" r="r" b="b"/>
              <a:pathLst>
                <a:path w="1669" h="1544" extrusionOk="0">
                  <a:moveTo>
                    <a:pt x="1" y="1544"/>
                  </a:moveTo>
                  <a:lnTo>
                    <a:pt x="1" y="955"/>
                  </a:lnTo>
                  <a:lnTo>
                    <a:pt x="1669" y="0"/>
                  </a:lnTo>
                  <a:lnTo>
                    <a:pt x="1660" y="607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8019061" y="2819359"/>
              <a:ext cx="140627" cy="103577"/>
            </a:xfrm>
            <a:custGeom>
              <a:avLst/>
              <a:gdLst/>
              <a:ahLst/>
              <a:cxnLst/>
              <a:rect l="l" t="t" r="r" b="b"/>
              <a:pathLst>
                <a:path w="1393" h="1026" extrusionOk="0">
                  <a:moveTo>
                    <a:pt x="9" y="1026"/>
                  </a:moveTo>
                  <a:lnTo>
                    <a:pt x="0" y="794"/>
                  </a:lnTo>
                  <a:lnTo>
                    <a:pt x="1392" y="0"/>
                  </a:lnTo>
                  <a:lnTo>
                    <a:pt x="1383" y="24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8019970" y="2838237"/>
              <a:ext cx="138810" cy="84699"/>
            </a:xfrm>
            <a:custGeom>
              <a:avLst/>
              <a:gdLst/>
              <a:ahLst/>
              <a:cxnLst/>
              <a:rect l="l" t="t" r="r" b="b"/>
              <a:pathLst>
                <a:path w="1375" h="839" extrusionOk="0">
                  <a:moveTo>
                    <a:pt x="0" y="741"/>
                  </a:moveTo>
                  <a:lnTo>
                    <a:pt x="1285" y="0"/>
                  </a:lnTo>
                  <a:lnTo>
                    <a:pt x="1374" y="54"/>
                  </a:lnTo>
                  <a:lnTo>
                    <a:pt x="0" y="839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7602935" y="1453068"/>
              <a:ext cx="613488" cy="623382"/>
            </a:xfrm>
            <a:custGeom>
              <a:avLst/>
              <a:gdLst/>
              <a:ahLst/>
              <a:cxnLst/>
              <a:rect l="l" t="t" r="r" b="b"/>
              <a:pathLst>
                <a:path w="6077" h="6175" extrusionOk="0">
                  <a:moveTo>
                    <a:pt x="1" y="6174"/>
                  </a:moveTo>
                  <a:lnTo>
                    <a:pt x="1" y="3489"/>
                  </a:lnTo>
                  <a:lnTo>
                    <a:pt x="6076" y="1"/>
                  </a:lnTo>
                  <a:lnTo>
                    <a:pt x="6076" y="274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7628173" y="1812459"/>
              <a:ext cx="7370" cy="71272"/>
            </a:xfrm>
            <a:custGeom>
              <a:avLst/>
              <a:gdLst/>
              <a:ahLst/>
              <a:cxnLst/>
              <a:rect l="l" t="t" r="r" b="b"/>
              <a:pathLst>
                <a:path w="73" h="706" extrusionOk="0">
                  <a:moveTo>
                    <a:pt x="72" y="0"/>
                  </a:moveTo>
                  <a:lnTo>
                    <a:pt x="1" y="36"/>
                  </a:lnTo>
                  <a:lnTo>
                    <a:pt x="1" y="705"/>
                  </a:lnTo>
                  <a:lnTo>
                    <a:pt x="72" y="66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7645335" y="1806604"/>
              <a:ext cx="23522" cy="68042"/>
            </a:xfrm>
            <a:custGeom>
              <a:avLst/>
              <a:gdLst/>
              <a:ahLst/>
              <a:cxnLst/>
              <a:rect l="l" t="t" r="r" b="b"/>
              <a:pathLst>
                <a:path w="233" h="674" extrusionOk="0">
                  <a:moveTo>
                    <a:pt x="185" y="0"/>
                  </a:moveTo>
                  <a:cubicBezTo>
                    <a:pt x="176" y="0"/>
                    <a:pt x="165" y="5"/>
                    <a:pt x="152" y="14"/>
                  </a:cubicBezTo>
                  <a:cubicBezTo>
                    <a:pt x="134" y="23"/>
                    <a:pt x="116" y="41"/>
                    <a:pt x="98" y="58"/>
                  </a:cubicBezTo>
                  <a:cubicBezTo>
                    <a:pt x="89" y="85"/>
                    <a:pt x="72" y="103"/>
                    <a:pt x="72" y="121"/>
                  </a:cubicBezTo>
                  <a:lnTo>
                    <a:pt x="72" y="67"/>
                  </a:lnTo>
                  <a:lnTo>
                    <a:pt x="0" y="103"/>
                  </a:lnTo>
                  <a:lnTo>
                    <a:pt x="0" y="674"/>
                  </a:lnTo>
                  <a:lnTo>
                    <a:pt x="72" y="638"/>
                  </a:lnTo>
                  <a:lnTo>
                    <a:pt x="72" y="183"/>
                  </a:lnTo>
                  <a:cubicBezTo>
                    <a:pt x="72" y="165"/>
                    <a:pt x="72" y="148"/>
                    <a:pt x="81" y="130"/>
                  </a:cubicBezTo>
                  <a:cubicBezTo>
                    <a:pt x="89" y="112"/>
                    <a:pt x="107" y="103"/>
                    <a:pt x="116" y="94"/>
                  </a:cubicBezTo>
                  <a:cubicBezTo>
                    <a:pt x="125" y="90"/>
                    <a:pt x="132" y="87"/>
                    <a:pt x="137" y="87"/>
                  </a:cubicBezTo>
                  <a:cubicBezTo>
                    <a:pt x="143" y="87"/>
                    <a:pt x="147" y="90"/>
                    <a:pt x="152" y="94"/>
                  </a:cubicBezTo>
                  <a:cubicBezTo>
                    <a:pt x="161" y="94"/>
                    <a:pt x="161" y="112"/>
                    <a:pt x="161" y="130"/>
                  </a:cubicBezTo>
                  <a:lnTo>
                    <a:pt x="161" y="585"/>
                  </a:lnTo>
                  <a:lnTo>
                    <a:pt x="232" y="549"/>
                  </a:lnTo>
                  <a:lnTo>
                    <a:pt x="232" y="94"/>
                  </a:lnTo>
                  <a:cubicBezTo>
                    <a:pt x="232" y="50"/>
                    <a:pt x="223" y="23"/>
                    <a:pt x="205" y="14"/>
                  </a:cubicBezTo>
                  <a:cubicBezTo>
                    <a:pt x="201" y="5"/>
                    <a:pt x="194" y="0"/>
                    <a:pt x="185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7675924" y="1791764"/>
              <a:ext cx="21705" cy="62591"/>
            </a:xfrm>
            <a:custGeom>
              <a:avLst/>
              <a:gdLst/>
              <a:ahLst/>
              <a:cxnLst/>
              <a:rect l="l" t="t" r="r" b="b"/>
              <a:pathLst>
                <a:path w="215" h="620" extrusionOk="0">
                  <a:moveTo>
                    <a:pt x="161" y="0"/>
                  </a:moveTo>
                  <a:cubicBezTo>
                    <a:pt x="152" y="0"/>
                    <a:pt x="134" y="0"/>
                    <a:pt x="108" y="18"/>
                  </a:cubicBezTo>
                  <a:cubicBezTo>
                    <a:pt x="72" y="36"/>
                    <a:pt x="45" y="63"/>
                    <a:pt x="27" y="89"/>
                  </a:cubicBezTo>
                  <a:cubicBezTo>
                    <a:pt x="9" y="125"/>
                    <a:pt x="1" y="161"/>
                    <a:pt x="1" y="214"/>
                  </a:cubicBezTo>
                  <a:cubicBezTo>
                    <a:pt x="1" y="268"/>
                    <a:pt x="18" y="304"/>
                    <a:pt x="63" y="330"/>
                  </a:cubicBezTo>
                  <a:cubicBezTo>
                    <a:pt x="72" y="330"/>
                    <a:pt x="72" y="339"/>
                    <a:pt x="81" y="339"/>
                  </a:cubicBezTo>
                  <a:cubicBezTo>
                    <a:pt x="90" y="348"/>
                    <a:pt x="99" y="348"/>
                    <a:pt x="99" y="348"/>
                  </a:cubicBezTo>
                  <a:cubicBezTo>
                    <a:pt x="134" y="366"/>
                    <a:pt x="152" y="402"/>
                    <a:pt x="152" y="437"/>
                  </a:cubicBezTo>
                  <a:cubicBezTo>
                    <a:pt x="152" y="464"/>
                    <a:pt x="143" y="491"/>
                    <a:pt x="143" y="500"/>
                  </a:cubicBezTo>
                  <a:cubicBezTo>
                    <a:pt x="134" y="518"/>
                    <a:pt x="125" y="527"/>
                    <a:pt x="108" y="536"/>
                  </a:cubicBezTo>
                  <a:cubicBezTo>
                    <a:pt x="102" y="539"/>
                    <a:pt x="98" y="541"/>
                    <a:pt x="94" y="541"/>
                  </a:cubicBezTo>
                  <a:cubicBezTo>
                    <a:pt x="78" y="541"/>
                    <a:pt x="72" y="512"/>
                    <a:pt x="72" y="455"/>
                  </a:cubicBezTo>
                  <a:lnTo>
                    <a:pt x="72" y="411"/>
                  </a:lnTo>
                  <a:lnTo>
                    <a:pt x="1" y="455"/>
                  </a:lnTo>
                  <a:lnTo>
                    <a:pt x="1" y="491"/>
                  </a:lnTo>
                  <a:cubicBezTo>
                    <a:pt x="1" y="553"/>
                    <a:pt x="9" y="589"/>
                    <a:pt x="27" y="607"/>
                  </a:cubicBezTo>
                  <a:cubicBezTo>
                    <a:pt x="35" y="615"/>
                    <a:pt x="45" y="619"/>
                    <a:pt x="57" y="619"/>
                  </a:cubicBezTo>
                  <a:cubicBezTo>
                    <a:pt x="71" y="619"/>
                    <a:pt x="88" y="613"/>
                    <a:pt x="108" y="598"/>
                  </a:cubicBezTo>
                  <a:cubicBezTo>
                    <a:pt x="179" y="562"/>
                    <a:pt x="215" y="500"/>
                    <a:pt x="215" y="402"/>
                  </a:cubicBezTo>
                  <a:cubicBezTo>
                    <a:pt x="215" y="339"/>
                    <a:pt x="197" y="295"/>
                    <a:pt x="143" y="277"/>
                  </a:cubicBezTo>
                  <a:lnTo>
                    <a:pt x="108" y="250"/>
                  </a:lnTo>
                  <a:cubicBezTo>
                    <a:pt x="81" y="232"/>
                    <a:pt x="63" y="205"/>
                    <a:pt x="63" y="170"/>
                  </a:cubicBezTo>
                  <a:cubicBezTo>
                    <a:pt x="63" y="152"/>
                    <a:pt x="72" y="125"/>
                    <a:pt x="81" y="116"/>
                  </a:cubicBezTo>
                  <a:cubicBezTo>
                    <a:pt x="81" y="98"/>
                    <a:pt x="90" y="89"/>
                    <a:pt x="108" y="81"/>
                  </a:cubicBezTo>
                  <a:cubicBezTo>
                    <a:pt x="113" y="78"/>
                    <a:pt x="117" y="77"/>
                    <a:pt x="121" y="77"/>
                  </a:cubicBezTo>
                  <a:cubicBezTo>
                    <a:pt x="130" y="77"/>
                    <a:pt x="134" y="83"/>
                    <a:pt x="134" y="89"/>
                  </a:cubicBezTo>
                  <a:cubicBezTo>
                    <a:pt x="143" y="107"/>
                    <a:pt x="143" y="125"/>
                    <a:pt x="143" y="161"/>
                  </a:cubicBezTo>
                  <a:lnTo>
                    <a:pt x="143" y="205"/>
                  </a:lnTo>
                  <a:lnTo>
                    <a:pt x="206" y="170"/>
                  </a:lnTo>
                  <a:lnTo>
                    <a:pt x="206" y="143"/>
                  </a:lnTo>
                  <a:cubicBezTo>
                    <a:pt x="206" y="54"/>
                    <a:pt x="197" y="9"/>
                    <a:pt x="161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7701162" y="1770160"/>
              <a:ext cx="17162" cy="69052"/>
            </a:xfrm>
            <a:custGeom>
              <a:avLst/>
              <a:gdLst/>
              <a:ahLst/>
              <a:cxnLst/>
              <a:rect l="l" t="t" r="r" b="b"/>
              <a:pathLst>
                <a:path w="170" h="684" extrusionOk="0">
                  <a:moveTo>
                    <a:pt x="116" y="0"/>
                  </a:moveTo>
                  <a:lnTo>
                    <a:pt x="45" y="36"/>
                  </a:lnTo>
                  <a:lnTo>
                    <a:pt x="45" y="134"/>
                  </a:lnTo>
                  <a:lnTo>
                    <a:pt x="0" y="161"/>
                  </a:lnTo>
                  <a:lnTo>
                    <a:pt x="0" y="223"/>
                  </a:lnTo>
                  <a:lnTo>
                    <a:pt x="45" y="196"/>
                  </a:lnTo>
                  <a:lnTo>
                    <a:pt x="45" y="616"/>
                  </a:lnTo>
                  <a:cubicBezTo>
                    <a:pt x="45" y="651"/>
                    <a:pt x="54" y="669"/>
                    <a:pt x="63" y="678"/>
                  </a:cubicBezTo>
                  <a:cubicBezTo>
                    <a:pt x="66" y="682"/>
                    <a:pt x="72" y="684"/>
                    <a:pt x="79" y="684"/>
                  </a:cubicBezTo>
                  <a:cubicBezTo>
                    <a:pt x="90" y="684"/>
                    <a:pt x="104" y="680"/>
                    <a:pt x="125" y="669"/>
                  </a:cubicBezTo>
                  <a:lnTo>
                    <a:pt x="170" y="642"/>
                  </a:lnTo>
                  <a:lnTo>
                    <a:pt x="170" y="580"/>
                  </a:lnTo>
                  <a:cubicBezTo>
                    <a:pt x="143" y="589"/>
                    <a:pt x="134" y="598"/>
                    <a:pt x="125" y="598"/>
                  </a:cubicBezTo>
                  <a:cubicBezTo>
                    <a:pt x="116" y="598"/>
                    <a:pt x="116" y="589"/>
                    <a:pt x="116" y="571"/>
                  </a:cubicBezTo>
                  <a:lnTo>
                    <a:pt x="116" y="161"/>
                  </a:lnTo>
                  <a:lnTo>
                    <a:pt x="170" y="125"/>
                  </a:lnTo>
                  <a:lnTo>
                    <a:pt x="170" y="72"/>
                  </a:lnTo>
                  <a:lnTo>
                    <a:pt x="116" y="9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7725492" y="1763800"/>
              <a:ext cx="15345" cy="66730"/>
            </a:xfrm>
            <a:custGeom>
              <a:avLst/>
              <a:gdLst/>
              <a:ahLst/>
              <a:cxnLst/>
              <a:rect l="l" t="t" r="r" b="b"/>
              <a:pathLst>
                <a:path w="152" h="661" extrusionOk="0">
                  <a:moveTo>
                    <a:pt x="152" y="1"/>
                  </a:moveTo>
                  <a:cubicBezTo>
                    <a:pt x="125" y="10"/>
                    <a:pt x="107" y="27"/>
                    <a:pt x="89" y="45"/>
                  </a:cubicBezTo>
                  <a:cubicBezTo>
                    <a:pt x="80" y="72"/>
                    <a:pt x="72" y="90"/>
                    <a:pt x="63" y="117"/>
                  </a:cubicBezTo>
                  <a:lnTo>
                    <a:pt x="63" y="54"/>
                  </a:lnTo>
                  <a:lnTo>
                    <a:pt x="0" y="90"/>
                  </a:lnTo>
                  <a:lnTo>
                    <a:pt x="0" y="661"/>
                  </a:lnTo>
                  <a:lnTo>
                    <a:pt x="63" y="625"/>
                  </a:lnTo>
                  <a:lnTo>
                    <a:pt x="63" y="161"/>
                  </a:lnTo>
                  <a:cubicBezTo>
                    <a:pt x="80" y="117"/>
                    <a:pt x="107" y="90"/>
                    <a:pt x="152" y="63"/>
                  </a:cubicBezTo>
                  <a:lnTo>
                    <a:pt x="152" y="45"/>
                  </a:lnTo>
                  <a:cubicBezTo>
                    <a:pt x="152" y="19"/>
                    <a:pt x="152" y="1"/>
                    <a:pt x="152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7746187" y="1748556"/>
              <a:ext cx="22613" cy="67335"/>
            </a:xfrm>
            <a:custGeom>
              <a:avLst/>
              <a:gdLst/>
              <a:ahLst/>
              <a:cxnLst/>
              <a:rect l="l" t="t" r="r" b="b"/>
              <a:pathLst>
                <a:path w="224" h="667" extrusionOk="0">
                  <a:moveTo>
                    <a:pt x="223" y="0"/>
                  </a:moveTo>
                  <a:lnTo>
                    <a:pt x="161" y="36"/>
                  </a:lnTo>
                  <a:lnTo>
                    <a:pt x="161" y="482"/>
                  </a:lnTo>
                  <a:cubicBezTo>
                    <a:pt x="161" y="500"/>
                    <a:pt x="152" y="517"/>
                    <a:pt x="152" y="535"/>
                  </a:cubicBezTo>
                  <a:cubicBezTo>
                    <a:pt x="143" y="553"/>
                    <a:pt x="125" y="571"/>
                    <a:pt x="116" y="580"/>
                  </a:cubicBezTo>
                  <a:cubicBezTo>
                    <a:pt x="108" y="582"/>
                    <a:pt x="102" y="583"/>
                    <a:pt x="96" y="583"/>
                  </a:cubicBezTo>
                  <a:cubicBezTo>
                    <a:pt x="77" y="583"/>
                    <a:pt x="72" y="570"/>
                    <a:pt x="72" y="535"/>
                  </a:cubicBezTo>
                  <a:lnTo>
                    <a:pt x="72" y="89"/>
                  </a:lnTo>
                  <a:lnTo>
                    <a:pt x="0" y="125"/>
                  </a:lnTo>
                  <a:lnTo>
                    <a:pt x="0" y="580"/>
                  </a:lnTo>
                  <a:cubicBezTo>
                    <a:pt x="0" y="625"/>
                    <a:pt x="9" y="651"/>
                    <a:pt x="27" y="660"/>
                  </a:cubicBezTo>
                  <a:cubicBezTo>
                    <a:pt x="36" y="665"/>
                    <a:pt x="45" y="667"/>
                    <a:pt x="54" y="667"/>
                  </a:cubicBezTo>
                  <a:cubicBezTo>
                    <a:pt x="63" y="667"/>
                    <a:pt x="72" y="665"/>
                    <a:pt x="81" y="660"/>
                  </a:cubicBezTo>
                  <a:cubicBezTo>
                    <a:pt x="99" y="651"/>
                    <a:pt x="116" y="633"/>
                    <a:pt x="134" y="616"/>
                  </a:cubicBezTo>
                  <a:cubicBezTo>
                    <a:pt x="143" y="598"/>
                    <a:pt x="152" y="571"/>
                    <a:pt x="161" y="553"/>
                  </a:cubicBezTo>
                  <a:lnTo>
                    <a:pt x="161" y="607"/>
                  </a:lnTo>
                  <a:lnTo>
                    <a:pt x="223" y="57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7777684" y="1734927"/>
              <a:ext cx="21705" cy="62591"/>
            </a:xfrm>
            <a:custGeom>
              <a:avLst/>
              <a:gdLst/>
              <a:ahLst/>
              <a:cxnLst/>
              <a:rect l="l" t="t" r="r" b="b"/>
              <a:pathLst>
                <a:path w="215" h="620" extrusionOk="0">
                  <a:moveTo>
                    <a:pt x="167" y="0"/>
                  </a:moveTo>
                  <a:cubicBezTo>
                    <a:pt x="154" y="0"/>
                    <a:pt x="139" y="8"/>
                    <a:pt x="117" y="19"/>
                  </a:cubicBezTo>
                  <a:cubicBezTo>
                    <a:pt x="81" y="37"/>
                    <a:pt x="54" y="64"/>
                    <a:pt x="36" y="99"/>
                  </a:cubicBezTo>
                  <a:cubicBezTo>
                    <a:pt x="27" y="108"/>
                    <a:pt x="18" y="135"/>
                    <a:pt x="18" y="162"/>
                  </a:cubicBezTo>
                  <a:cubicBezTo>
                    <a:pt x="10" y="189"/>
                    <a:pt x="1" y="224"/>
                    <a:pt x="1" y="278"/>
                  </a:cubicBezTo>
                  <a:lnTo>
                    <a:pt x="1" y="465"/>
                  </a:lnTo>
                  <a:cubicBezTo>
                    <a:pt x="1" y="501"/>
                    <a:pt x="10" y="528"/>
                    <a:pt x="10" y="554"/>
                  </a:cubicBezTo>
                  <a:cubicBezTo>
                    <a:pt x="16" y="598"/>
                    <a:pt x="35" y="620"/>
                    <a:pt x="65" y="620"/>
                  </a:cubicBezTo>
                  <a:cubicBezTo>
                    <a:pt x="77" y="620"/>
                    <a:pt x="92" y="616"/>
                    <a:pt x="108" y="608"/>
                  </a:cubicBezTo>
                  <a:cubicBezTo>
                    <a:pt x="143" y="590"/>
                    <a:pt x="179" y="563"/>
                    <a:pt x="197" y="528"/>
                  </a:cubicBezTo>
                  <a:cubicBezTo>
                    <a:pt x="206" y="492"/>
                    <a:pt x="215" y="438"/>
                    <a:pt x="215" y="358"/>
                  </a:cubicBezTo>
                  <a:lnTo>
                    <a:pt x="215" y="322"/>
                  </a:lnTo>
                  <a:lnTo>
                    <a:pt x="152" y="358"/>
                  </a:lnTo>
                  <a:lnTo>
                    <a:pt x="152" y="412"/>
                  </a:lnTo>
                  <a:cubicBezTo>
                    <a:pt x="152" y="456"/>
                    <a:pt x="152" y="492"/>
                    <a:pt x="143" y="510"/>
                  </a:cubicBezTo>
                  <a:cubicBezTo>
                    <a:pt x="134" y="519"/>
                    <a:pt x="126" y="528"/>
                    <a:pt x="108" y="536"/>
                  </a:cubicBezTo>
                  <a:cubicBezTo>
                    <a:pt x="103" y="541"/>
                    <a:pt x="99" y="543"/>
                    <a:pt x="94" y="543"/>
                  </a:cubicBezTo>
                  <a:cubicBezTo>
                    <a:pt x="90" y="543"/>
                    <a:pt x="85" y="541"/>
                    <a:pt x="81" y="536"/>
                  </a:cubicBezTo>
                  <a:cubicBezTo>
                    <a:pt x="72" y="519"/>
                    <a:pt x="72" y="492"/>
                    <a:pt x="72" y="456"/>
                  </a:cubicBezTo>
                  <a:lnTo>
                    <a:pt x="72" y="215"/>
                  </a:lnTo>
                  <a:cubicBezTo>
                    <a:pt x="72" y="180"/>
                    <a:pt x="72" y="162"/>
                    <a:pt x="81" y="144"/>
                  </a:cubicBezTo>
                  <a:cubicBezTo>
                    <a:pt x="81" y="117"/>
                    <a:pt x="99" y="99"/>
                    <a:pt x="117" y="82"/>
                  </a:cubicBezTo>
                  <a:cubicBezTo>
                    <a:pt x="126" y="82"/>
                    <a:pt x="143" y="82"/>
                    <a:pt x="152" y="99"/>
                  </a:cubicBezTo>
                  <a:cubicBezTo>
                    <a:pt x="152" y="108"/>
                    <a:pt x="152" y="126"/>
                    <a:pt x="152" y="162"/>
                  </a:cubicBezTo>
                  <a:lnTo>
                    <a:pt x="152" y="215"/>
                  </a:lnTo>
                  <a:lnTo>
                    <a:pt x="215" y="180"/>
                  </a:lnTo>
                  <a:lnTo>
                    <a:pt x="215" y="135"/>
                  </a:lnTo>
                  <a:cubicBezTo>
                    <a:pt x="215" y="117"/>
                    <a:pt x="215" y="99"/>
                    <a:pt x="215" y="82"/>
                  </a:cubicBezTo>
                  <a:cubicBezTo>
                    <a:pt x="215" y="46"/>
                    <a:pt x="206" y="19"/>
                    <a:pt x="188" y="10"/>
                  </a:cubicBezTo>
                  <a:cubicBezTo>
                    <a:pt x="181" y="3"/>
                    <a:pt x="174" y="0"/>
                    <a:pt x="167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7804739" y="1712516"/>
              <a:ext cx="17162" cy="69758"/>
            </a:xfrm>
            <a:custGeom>
              <a:avLst/>
              <a:gdLst/>
              <a:ahLst/>
              <a:cxnLst/>
              <a:rect l="l" t="t" r="r" b="b"/>
              <a:pathLst>
                <a:path w="170" h="691" extrusionOk="0">
                  <a:moveTo>
                    <a:pt x="116" y="0"/>
                  </a:moveTo>
                  <a:lnTo>
                    <a:pt x="45" y="36"/>
                  </a:lnTo>
                  <a:lnTo>
                    <a:pt x="45" y="143"/>
                  </a:lnTo>
                  <a:lnTo>
                    <a:pt x="0" y="170"/>
                  </a:lnTo>
                  <a:lnTo>
                    <a:pt x="0" y="223"/>
                  </a:lnTo>
                  <a:lnTo>
                    <a:pt x="45" y="196"/>
                  </a:lnTo>
                  <a:lnTo>
                    <a:pt x="45" y="625"/>
                  </a:lnTo>
                  <a:cubicBezTo>
                    <a:pt x="45" y="660"/>
                    <a:pt x="54" y="678"/>
                    <a:pt x="63" y="687"/>
                  </a:cubicBezTo>
                  <a:cubicBezTo>
                    <a:pt x="65" y="690"/>
                    <a:pt x="68" y="691"/>
                    <a:pt x="72" y="691"/>
                  </a:cubicBezTo>
                  <a:cubicBezTo>
                    <a:pt x="82" y="691"/>
                    <a:pt x="99" y="682"/>
                    <a:pt x="125" y="669"/>
                  </a:cubicBezTo>
                  <a:lnTo>
                    <a:pt x="170" y="643"/>
                  </a:lnTo>
                  <a:lnTo>
                    <a:pt x="170" y="580"/>
                  </a:lnTo>
                  <a:cubicBezTo>
                    <a:pt x="143" y="598"/>
                    <a:pt x="125" y="607"/>
                    <a:pt x="125" y="607"/>
                  </a:cubicBezTo>
                  <a:cubicBezTo>
                    <a:pt x="116" y="607"/>
                    <a:pt x="116" y="598"/>
                    <a:pt x="116" y="580"/>
                  </a:cubicBezTo>
                  <a:lnTo>
                    <a:pt x="116" y="161"/>
                  </a:lnTo>
                  <a:lnTo>
                    <a:pt x="170" y="134"/>
                  </a:lnTo>
                  <a:lnTo>
                    <a:pt x="170" y="72"/>
                  </a:lnTo>
                  <a:lnTo>
                    <a:pt x="116" y="107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7829069" y="1698988"/>
              <a:ext cx="6360" cy="11811"/>
            </a:xfrm>
            <a:custGeom>
              <a:avLst/>
              <a:gdLst/>
              <a:ahLst/>
              <a:cxnLst/>
              <a:rect l="l" t="t" r="r" b="b"/>
              <a:pathLst>
                <a:path w="63" h="117" extrusionOk="0">
                  <a:moveTo>
                    <a:pt x="63" y="0"/>
                  </a:moveTo>
                  <a:lnTo>
                    <a:pt x="0" y="45"/>
                  </a:lnTo>
                  <a:lnTo>
                    <a:pt x="0" y="116"/>
                  </a:lnTo>
                  <a:lnTo>
                    <a:pt x="63" y="7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7829069" y="1711607"/>
              <a:ext cx="6360" cy="62187"/>
            </a:xfrm>
            <a:custGeom>
              <a:avLst/>
              <a:gdLst/>
              <a:ahLst/>
              <a:cxnLst/>
              <a:rect l="l" t="t" r="r" b="b"/>
              <a:pathLst>
                <a:path w="63" h="616" extrusionOk="0">
                  <a:moveTo>
                    <a:pt x="63" y="0"/>
                  </a:moveTo>
                  <a:lnTo>
                    <a:pt x="0" y="45"/>
                  </a:lnTo>
                  <a:lnTo>
                    <a:pt x="0" y="616"/>
                  </a:lnTo>
                  <a:lnTo>
                    <a:pt x="63" y="58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7844313" y="1698282"/>
              <a:ext cx="22613" cy="62692"/>
            </a:xfrm>
            <a:custGeom>
              <a:avLst/>
              <a:gdLst/>
              <a:ahLst/>
              <a:cxnLst/>
              <a:rect l="l" t="t" r="r" b="b"/>
              <a:pathLst>
                <a:path w="224" h="621" extrusionOk="0">
                  <a:moveTo>
                    <a:pt x="135" y="79"/>
                  </a:moveTo>
                  <a:cubicBezTo>
                    <a:pt x="144" y="88"/>
                    <a:pt x="152" y="114"/>
                    <a:pt x="152" y="168"/>
                  </a:cubicBezTo>
                  <a:lnTo>
                    <a:pt x="152" y="409"/>
                  </a:lnTo>
                  <a:cubicBezTo>
                    <a:pt x="152" y="445"/>
                    <a:pt x="152" y="471"/>
                    <a:pt x="144" y="489"/>
                  </a:cubicBezTo>
                  <a:cubicBezTo>
                    <a:pt x="144" y="516"/>
                    <a:pt x="126" y="534"/>
                    <a:pt x="108" y="543"/>
                  </a:cubicBezTo>
                  <a:lnTo>
                    <a:pt x="90" y="543"/>
                  </a:lnTo>
                  <a:cubicBezTo>
                    <a:pt x="72" y="543"/>
                    <a:pt x="72" y="507"/>
                    <a:pt x="72" y="453"/>
                  </a:cubicBezTo>
                  <a:lnTo>
                    <a:pt x="72" y="213"/>
                  </a:lnTo>
                  <a:cubicBezTo>
                    <a:pt x="72" y="177"/>
                    <a:pt x="72" y="150"/>
                    <a:pt x="81" y="132"/>
                  </a:cubicBezTo>
                  <a:cubicBezTo>
                    <a:pt x="81" y="106"/>
                    <a:pt x="90" y="97"/>
                    <a:pt x="108" y="88"/>
                  </a:cubicBezTo>
                  <a:cubicBezTo>
                    <a:pt x="117" y="79"/>
                    <a:pt x="126" y="79"/>
                    <a:pt x="135" y="79"/>
                  </a:cubicBezTo>
                  <a:close/>
                  <a:moveTo>
                    <a:pt x="162" y="1"/>
                  </a:moveTo>
                  <a:cubicBezTo>
                    <a:pt x="147" y="1"/>
                    <a:pt x="129" y="6"/>
                    <a:pt x="108" y="16"/>
                  </a:cubicBezTo>
                  <a:cubicBezTo>
                    <a:pt x="90" y="34"/>
                    <a:pt x="72" y="43"/>
                    <a:pt x="54" y="61"/>
                  </a:cubicBezTo>
                  <a:cubicBezTo>
                    <a:pt x="19" y="106"/>
                    <a:pt x="1" y="177"/>
                    <a:pt x="1" y="266"/>
                  </a:cubicBezTo>
                  <a:lnTo>
                    <a:pt x="1" y="471"/>
                  </a:lnTo>
                  <a:cubicBezTo>
                    <a:pt x="1" y="516"/>
                    <a:pt x="10" y="560"/>
                    <a:pt x="10" y="578"/>
                  </a:cubicBezTo>
                  <a:cubicBezTo>
                    <a:pt x="21" y="606"/>
                    <a:pt x="39" y="620"/>
                    <a:pt x="62" y="620"/>
                  </a:cubicBezTo>
                  <a:cubicBezTo>
                    <a:pt x="76" y="620"/>
                    <a:pt x="91" y="615"/>
                    <a:pt x="108" y="605"/>
                  </a:cubicBezTo>
                  <a:cubicBezTo>
                    <a:pt x="144" y="587"/>
                    <a:pt x="170" y="560"/>
                    <a:pt x="197" y="525"/>
                  </a:cubicBezTo>
                  <a:cubicBezTo>
                    <a:pt x="215" y="489"/>
                    <a:pt x="224" y="427"/>
                    <a:pt x="224" y="346"/>
                  </a:cubicBezTo>
                  <a:lnTo>
                    <a:pt x="224" y="141"/>
                  </a:lnTo>
                  <a:cubicBezTo>
                    <a:pt x="224" y="97"/>
                    <a:pt x="215" y="61"/>
                    <a:pt x="206" y="34"/>
                  </a:cubicBezTo>
                  <a:cubicBezTo>
                    <a:pt x="201" y="13"/>
                    <a:pt x="185" y="1"/>
                    <a:pt x="162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7875911" y="1679605"/>
              <a:ext cx="22613" cy="68143"/>
            </a:xfrm>
            <a:custGeom>
              <a:avLst/>
              <a:gdLst/>
              <a:ahLst/>
              <a:cxnLst/>
              <a:rect l="l" t="t" r="r" b="b"/>
              <a:pathLst>
                <a:path w="224" h="675" extrusionOk="0">
                  <a:moveTo>
                    <a:pt x="178" y="1"/>
                  </a:moveTo>
                  <a:cubicBezTo>
                    <a:pt x="170" y="1"/>
                    <a:pt x="161" y="5"/>
                    <a:pt x="152" y="14"/>
                  </a:cubicBezTo>
                  <a:cubicBezTo>
                    <a:pt x="125" y="23"/>
                    <a:pt x="107" y="41"/>
                    <a:pt x="98" y="59"/>
                  </a:cubicBezTo>
                  <a:cubicBezTo>
                    <a:pt x="80" y="85"/>
                    <a:pt x="71" y="103"/>
                    <a:pt x="62" y="121"/>
                  </a:cubicBezTo>
                  <a:lnTo>
                    <a:pt x="62" y="67"/>
                  </a:lnTo>
                  <a:lnTo>
                    <a:pt x="0" y="103"/>
                  </a:lnTo>
                  <a:lnTo>
                    <a:pt x="0" y="674"/>
                  </a:lnTo>
                  <a:lnTo>
                    <a:pt x="62" y="638"/>
                  </a:lnTo>
                  <a:lnTo>
                    <a:pt x="62" y="183"/>
                  </a:lnTo>
                  <a:cubicBezTo>
                    <a:pt x="62" y="166"/>
                    <a:pt x="71" y="148"/>
                    <a:pt x="80" y="130"/>
                  </a:cubicBezTo>
                  <a:cubicBezTo>
                    <a:pt x="89" y="112"/>
                    <a:pt x="98" y="103"/>
                    <a:pt x="116" y="94"/>
                  </a:cubicBezTo>
                  <a:cubicBezTo>
                    <a:pt x="120" y="90"/>
                    <a:pt x="125" y="88"/>
                    <a:pt x="129" y="88"/>
                  </a:cubicBezTo>
                  <a:cubicBezTo>
                    <a:pt x="134" y="88"/>
                    <a:pt x="138" y="90"/>
                    <a:pt x="143" y="94"/>
                  </a:cubicBezTo>
                  <a:cubicBezTo>
                    <a:pt x="152" y="94"/>
                    <a:pt x="161" y="112"/>
                    <a:pt x="161" y="130"/>
                  </a:cubicBezTo>
                  <a:lnTo>
                    <a:pt x="161" y="585"/>
                  </a:lnTo>
                  <a:lnTo>
                    <a:pt x="223" y="549"/>
                  </a:lnTo>
                  <a:lnTo>
                    <a:pt x="223" y="94"/>
                  </a:lnTo>
                  <a:cubicBezTo>
                    <a:pt x="223" y="50"/>
                    <a:pt x="214" y="23"/>
                    <a:pt x="205" y="14"/>
                  </a:cubicBezTo>
                  <a:cubicBezTo>
                    <a:pt x="196" y="5"/>
                    <a:pt x="187" y="1"/>
                    <a:pt x="178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7630899" y="1904326"/>
              <a:ext cx="14537" cy="71272"/>
            </a:xfrm>
            <a:custGeom>
              <a:avLst/>
              <a:gdLst/>
              <a:ahLst/>
              <a:cxnLst/>
              <a:rect l="l" t="t" r="r" b="b"/>
              <a:pathLst>
                <a:path w="144" h="706" extrusionOk="0">
                  <a:moveTo>
                    <a:pt x="143" y="0"/>
                  </a:moveTo>
                  <a:lnTo>
                    <a:pt x="99" y="27"/>
                  </a:lnTo>
                  <a:cubicBezTo>
                    <a:pt x="90" y="54"/>
                    <a:pt x="72" y="81"/>
                    <a:pt x="54" y="107"/>
                  </a:cubicBezTo>
                  <a:cubicBezTo>
                    <a:pt x="45" y="125"/>
                    <a:pt x="27" y="143"/>
                    <a:pt x="0" y="161"/>
                  </a:cubicBezTo>
                  <a:lnTo>
                    <a:pt x="0" y="214"/>
                  </a:lnTo>
                  <a:cubicBezTo>
                    <a:pt x="18" y="206"/>
                    <a:pt x="27" y="197"/>
                    <a:pt x="45" y="188"/>
                  </a:cubicBezTo>
                  <a:cubicBezTo>
                    <a:pt x="63" y="170"/>
                    <a:pt x="72" y="161"/>
                    <a:pt x="81" y="143"/>
                  </a:cubicBezTo>
                  <a:lnTo>
                    <a:pt x="81" y="705"/>
                  </a:lnTo>
                  <a:lnTo>
                    <a:pt x="143" y="669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7739827" y="1841836"/>
              <a:ext cx="20897" cy="76118"/>
            </a:xfrm>
            <a:custGeom>
              <a:avLst/>
              <a:gdLst/>
              <a:ahLst/>
              <a:cxnLst/>
              <a:rect l="l" t="t" r="r" b="b"/>
              <a:pathLst>
                <a:path w="207" h="754" extrusionOk="0">
                  <a:moveTo>
                    <a:pt x="153" y="1"/>
                  </a:moveTo>
                  <a:cubicBezTo>
                    <a:pt x="143" y="1"/>
                    <a:pt x="131" y="5"/>
                    <a:pt x="117" y="13"/>
                  </a:cubicBezTo>
                  <a:cubicBezTo>
                    <a:pt x="90" y="31"/>
                    <a:pt x="72" y="48"/>
                    <a:pt x="54" y="66"/>
                  </a:cubicBezTo>
                  <a:cubicBezTo>
                    <a:pt x="46" y="75"/>
                    <a:pt x="37" y="84"/>
                    <a:pt x="37" y="102"/>
                  </a:cubicBezTo>
                  <a:cubicBezTo>
                    <a:pt x="10" y="138"/>
                    <a:pt x="1" y="209"/>
                    <a:pt x="1" y="307"/>
                  </a:cubicBezTo>
                  <a:lnTo>
                    <a:pt x="1" y="352"/>
                  </a:lnTo>
                  <a:lnTo>
                    <a:pt x="72" y="316"/>
                  </a:lnTo>
                  <a:lnTo>
                    <a:pt x="72" y="227"/>
                  </a:lnTo>
                  <a:cubicBezTo>
                    <a:pt x="72" y="164"/>
                    <a:pt x="81" y="120"/>
                    <a:pt x="99" y="102"/>
                  </a:cubicBezTo>
                  <a:cubicBezTo>
                    <a:pt x="99" y="93"/>
                    <a:pt x="108" y="93"/>
                    <a:pt x="108" y="84"/>
                  </a:cubicBezTo>
                  <a:lnTo>
                    <a:pt x="126" y="84"/>
                  </a:lnTo>
                  <a:cubicBezTo>
                    <a:pt x="135" y="84"/>
                    <a:pt x="135" y="93"/>
                    <a:pt x="144" y="111"/>
                  </a:cubicBezTo>
                  <a:cubicBezTo>
                    <a:pt x="144" y="129"/>
                    <a:pt x="144" y="147"/>
                    <a:pt x="144" y="173"/>
                  </a:cubicBezTo>
                  <a:cubicBezTo>
                    <a:pt x="144" y="200"/>
                    <a:pt x="144" y="227"/>
                    <a:pt x="135" y="254"/>
                  </a:cubicBezTo>
                  <a:cubicBezTo>
                    <a:pt x="135" y="289"/>
                    <a:pt x="126" y="307"/>
                    <a:pt x="126" y="325"/>
                  </a:cubicBezTo>
                  <a:cubicBezTo>
                    <a:pt x="117" y="334"/>
                    <a:pt x="108" y="361"/>
                    <a:pt x="99" y="396"/>
                  </a:cubicBezTo>
                  <a:cubicBezTo>
                    <a:pt x="81" y="441"/>
                    <a:pt x="72" y="459"/>
                    <a:pt x="72" y="459"/>
                  </a:cubicBezTo>
                  <a:cubicBezTo>
                    <a:pt x="28" y="584"/>
                    <a:pt x="10" y="664"/>
                    <a:pt x="10" y="717"/>
                  </a:cubicBezTo>
                  <a:lnTo>
                    <a:pt x="10" y="753"/>
                  </a:lnTo>
                  <a:lnTo>
                    <a:pt x="197" y="646"/>
                  </a:lnTo>
                  <a:lnTo>
                    <a:pt x="197" y="584"/>
                  </a:lnTo>
                  <a:lnTo>
                    <a:pt x="72" y="664"/>
                  </a:lnTo>
                  <a:cubicBezTo>
                    <a:pt x="81" y="602"/>
                    <a:pt x="99" y="530"/>
                    <a:pt x="135" y="450"/>
                  </a:cubicBezTo>
                  <a:cubicBezTo>
                    <a:pt x="144" y="423"/>
                    <a:pt x="153" y="387"/>
                    <a:pt x="170" y="352"/>
                  </a:cubicBezTo>
                  <a:cubicBezTo>
                    <a:pt x="197" y="280"/>
                    <a:pt x="206" y="209"/>
                    <a:pt x="206" y="147"/>
                  </a:cubicBezTo>
                  <a:cubicBezTo>
                    <a:pt x="206" y="49"/>
                    <a:pt x="190" y="1"/>
                    <a:pt x="153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7851581" y="1778640"/>
              <a:ext cx="23522" cy="72989"/>
            </a:xfrm>
            <a:custGeom>
              <a:avLst/>
              <a:gdLst/>
              <a:ahLst/>
              <a:cxnLst/>
              <a:rect l="l" t="t" r="r" b="b"/>
              <a:pathLst>
                <a:path w="233" h="723" extrusionOk="0">
                  <a:moveTo>
                    <a:pt x="167" y="1"/>
                  </a:moveTo>
                  <a:cubicBezTo>
                    <a:pt x="152" y="1"/>
                    <a:pt x="134" y="5"/>
                    <a:pt x="116" y="14"/>
                  </a:cubicBezTo>
                  <a:cubicBezTo>
                    <a:pt x="80" y="41"/>
                    <a:pt x="45" y="68"/>
                    <a:pt x="27" y="112"/>
                  </a:cubicBezTo>
                  <a:cubicBezTo>
                    <a:pt x="18" y="148"/>
                    <a:pt x="9" y="193"/>
                    <a:pt x="9" y="255"/>
                  </a:cubicBezTo>
                  <a:lnTo>
                    <a:pt x="9" y="273"/>
                  </a:lnTo>
                  <a:lnTo>
                    <a:pt x="72" y="237"/>
                  </a:lnTo>
                  <a:lnTo>
                    <a:pt x="72" y="219"/>
                  </a:lnTo>
                  <a:cubicBezTo>
                    <a:pt x="72" y="175"/>
                    <a:pt x="80" y="148"/>
                    <a:pt x="80" y="130"/>
                  </a:cubicBezTo>
                  <a:cubicBezTo>
                    <a:pt x="89" y="112"/>
                    <a:pt x="98" y="95"/>
                    <a:pt x="116" y="86"/>
                  </a:cubicBezTo>
                  <a:cubicBezTo>
                    <a:pt x="125" y="81"/>
                    <a:pt x="132" y="79"/>
                    <a:pt x="137" y="79"/>
                  </a:cubicBezTo>
                  <a:cubicBezTo>
                    <a:pt x="143" y="79"/>
                    <a:pt x="147" y="81"/>
                    <a:pt x="152" y="86"/>
                  </a:cubicBezTo>
                  <a:cubicBezTo>
                    <a:pt x="161" y="95"/>
                    <a:pt x="161" y="121"/>
                    <a:pt x="161" y="166"/>
                  </a:cubicBezTo>
                  <a:cubicBezTo>
                    <a:pt x="161" y="228"/>
                    <a:pt x="152" y="273"/>
                    <a:pt x="143" y="291"/>
                  </a:cubicBezTo>
                  <a:cubicBezTo>
                    <a:pt x="134" y="300"/>
                    <a:pt x="116" y="309"/>
                    <a:pt x="98" y="318"/>
                  </a:cubicBezTo>
                  <a:lnTo>
                    <a:pt x="80" y="335"/>
                  </a:lnTo>
                  <a:lnTo>
                    <a:pt x="80" y="398"/>
                  </a:lnTo>
                  <a:lnTo>
                    <a:pt x="98" y="380"/>
                  </a:lnTo>
                  <a:cubicBezTo>
                    <a:pt x="109" y="376"/>
                    <a:pt x="119" y="374"/>
                    <a:pt x="127" y="374"/>
                  </a:cubicBezTo>
                  <a:cubicBezTo>
                    <a:pt x="138" y="374"/>
                    <a:pt x="147" y="378"/>
                    <a:pt x="152" y="389"/>
                  </a:cubicBezTo>
                  <a:cubicBezTo>
                    <a:pt x="161" y="398"/>
                    <a:pt x="161" y="434"/>
                    <a:pt x="161" y="478"/>
                  </a:cubicBezTo>
                  <a:cubicBezTo>
                    <a:pt x="161" y="532"/>
                    <a:pt x="161" y="567"/>
                    <a:pt x="152" y="585"/>
                  </a:cubicBezTo>
                  <a:cubicBezTo>
                    <a:pt x="152" y="612"/>
                    <a:pt x="134" y="630"/>
                    <a:pt x="116" y="639"/>
                  </a:cubicBezTo>
                  <a:cubicBezTo>
                    <a:pt x="107" y="643"/>
                    <a:pt x="98" y="645"/>
                    <a:pt x="92" y="645"/>
                  </a:cubicBezTo>
                  <a:cubicBezTo>
                    <a:pt x="85" y="645"/>
                    <a:pt x="80" y="643"/>
                    <a:pt x="80" y="639"/>
                  </a:cubicBezTo>
                  <a:cubicBezTo>
                    <a:pt x="72" y="621"/>
                    <a:pt x="72" y="594"/>
                    <a:pt x="72" y="541"/>
                  </a:cubicBezTo>
                  <a:lnTo>
                    <a:pt x="72" y="514"/>
                  </a:lnTo>
                  <a:lnTo>
                    <a:pt x="0" y="550"/>
                  </a:lnTo>
                  <a:lnTo>
                    <a:pt x="0" y="576"/>
                  </a:lnTo>
                  <a:cubicBezTo>
                    <a:pt x="0" y="648"/>
                    <a:pt x="9" y="683"/>
                    <a:pt x="27" y="710"/>
                  </a:cubicBezTo>
                  <a:cubicBezTo>
                    <a:pt x="35" y="718"/>
                    <a:pt x="45" y="723"/>
                    <a:pt x="57" y="723"/>
                  </a:cubicBezTo>
                  <a:cubicBezTo>
                    <a:pt x="72" y="723"/>
                    <a:pt x="92" y="716"/>
                    <a:pt x="116" y="701"/>
                  </a:cubicBezTo>
                  <a:cubicBezTo>
                    <a:pt x="152" y="683"/>
                    <a:pt x="187" y="648"/>
                    <a:pt x="205" y="603"/>
                  </a:cubicBezTo>
                  <a:cubicBezTo>
                    <a:pt x="223" y="567"/>
                    <a:pt x="232" y="514"/>
                    <a:pt x="232" y="442"/>
                  </a:cubicBezTo>
                  <a:cubicBezTo>
                    <a:pt x="232" y="353"/>
                    <a:pt x="214" y="309"/>
                    <a:pt x="170" y="309"/>
                  </a:cubicBezTo>
                  <a:cubicBezTo>
                    <a:pt x="214" y="273"/>
                    <a:pt x="232" y="211"/>
                    <a:pt x="232" y="130"/>
                  </a:cubicBezTo>
                  <a:cubicBezTo>
                    <a:pt x="232" y="68"/>
                    <a:pt x="223" y="32"/>
                    <a:pt x="205" y="14"/>
                  </a:cubicBezTo>
                  <a:cubicBezTo>
                    <a:pt x="196" y="5"/>
                    <a:pt x="183" y="1"/>
                    <a:pt x="167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7965052" y="1712516"/>
              <a:ext cx="25238" cy="71172"/>
            </a:xfrm>
            <a:custGeom>
              <a:avLst/>
              <a:gdLst/>
              <a:ahLst/>
              <a:cxnLst/>
              <a:rect l="l" t="t" r="r" b="b"/>
              <a:pathLst>
                <a:path w="250" h="705" extrusionOk="0">
                  <a:moveTo>
                    <a:pt x="143" y="170"/>
                  </a:moveTo>
                  <a:lnTo>
                    <a:pt x="143" y="518"/>
                  </a:lnTo>
                  <a:lnTo>
                    <a:pt x="98" y="535"/>
                  </a:lnTo>
                  <a:lnTo>
                    <a:pt x="63" y="562"/>
                  </a:lnTo>
                  <a:lnTo>
                    <a:pt x="98" y="366"/>
                  </a:lnTo>
                  <a:lnTo>
                    <a:pt x="143" y="170"/>
                  </a:lnTo>
                  <a:close/>
                  <a:moveTo>
                    <a:pt x="205" y="0"/>
                  </a:moveTo>
                  <a:lnTo>
                    <a:pt x="134" y="36"/>
                  </a:lnTo>
                  <a:lnTo>
                    <a:pt x="98" y="179"/>
                  </a:lnTo>
                  <a:lnTo>
                    <a:pt x="0" y="598"/>
                  </a:lnTo>
                  <a:lnTo>
                    <a:pt x="0" y="651"/>
                  </a:lnTo>
                  <a:lnTo>
                    <a:pt x="98" y="598"/>
                  </a:lnTo>
                  <a:lnTo>
                    <a:pt x="143" y="580"/>
                  </a:lnTo>
                  <a:lnTo>
                    <a:pt x="143" y="705"/>
                  </a:lnTo>
                  <a:lnTo>
                    <a:pt x="205" y="669"/>
                  </a:lnTo>
                  <a:lnTo>
                    <a:pt x="205" y="544"/>
                  </a:lnTo>
                  <a:lnTo>
                    <a:pt x="250" y="518"/>
                  </a:lnTo>
                  <a:lnTo>
                    <a:pt x="250" y="455"/>
                  </a:lnTo>
                  <a:lnTo>
                    <a:pt x="205" y="48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8079431" y="1648512"/>
              <a:ext cx="20796" cy="75210"/>
            </a:xfrm>
            <a:custGeom>
              <a:avLst/>
              <a:gdLst/>
              <a:ahLst/>
              <a:cxnLst/>
              <a:rect l="l" t="t" r="r" b="b"/>
              <a:pathLst>
                <a:path w="206" h="745" extrusionOk="0">
                  <a:moveTo>
                    <a:pt x="188" y="1"/>
                  </a:moveTo>
                  <a:lnTo>
                    <a:pt x="9" y="99"/>
                  </a:lnTo>
                  <a:lnTo>
                    <a:pt x="9" y="438"/>
                  </a:lnTo>
                  <a:lnTo>
                    <a:pt x="63" y="411"/>
                  </a:lnTo>
                  <a:cubicBezTo>
                    <a:pt x="63" y="358"/>
                    <a:pt x="80" y="331"/>
                    <a:pt x="107" y="313"/>
                  </a:cubicBezTo>
                  <a:cubicBezTo>
                    <a:pt x="116" y="313"/>
                    <a:pt x="125" y="313"/>
                    <a:pt x="134" y="322"/>
                  </a:cubicBezTo>
                  <a:cubicBezTo>
                    <a:pt x="134" y="331"/>
                    <a:pt x="143" y="349"/>
                    <a:pt x="143" y="375"/>
                  </a:cubicBezTo>
                  <a:lnTo>
                    <a:pt x="143" y="572"/>
                  </a:lnTo>
                  <a:cubicBezTo>
                    <a:pt x="143" y="599"/>
                    <a:pt x="134" y="616"/>
                    <a:pt x="134" y="634"/>
                  </a:cubicBezTo>
                  <a:cubicBezTo>
                    <a:pt x="125" y="643"/>
                    <a:pt x="116" y="652"/>
                    <a:pt x="98" y="661"/>
                  </a:cubicBezTo>
                  <a:cubicBezTo>
                    <a:pt x="94" y="665"/>
                    <a:pt x="89" y="668"/>
                    <a:pt x="85" y="668"/>
                  </a:cubicBezTo>
                  <a:cubicBezTo>
                    <a:pt x="80" y="668"/>
                    <a:pt x="76" y="665"/>
                    <a:pt x="72" y="661"/>
                  </a:cubicBezTo>
                  <a:cubicBezTo>
                    <a:pt x="72" y="652"/>
                    <a:pt x="72" y="643"/>
                    <a:pt x="72" y="616"/>
                  </a:cubicBezTo>
                  <a:lnTo>
                    <a:pt x="72" y="545"/>
                  </a:lnTo>
                  <a:lnTo>
                    <a:pt x="0" y="581"/>
                  </a:lnTo>
                  <a:lnTo>
                    <a:pt x="0" y="661"/>
                  </a:lnTo>
                  <a:cubicBezTo>
                    <a:pt x="0" y="715"/>
                    <a:pt x="16" y="745"/>
                    <a:pt x="49" y="745"/>
                  </a:cubicBezTo>
                  <a:cubicBezTo>
                    <a:pt x="65" y="745"/>
                    <a:pt x="84" y="738"/>
                    <a:pt x="107" y="723"/>
                  </a:cubicBezTo>
                  <a:cubicBezTo>
                    <a:pt x="152" y="706"/>
                    <a:pt x="179" y="670"/>
                    <a:pt x="188" y="616"/>
                  </a:cubicBezTo>
                  <a:cubicBezTo>
                    <a:pt x="196" y="607"/>
                    <a:pt x="196" y="590"/>
                    <a:pt x="196" y="563"/>
                  </a:cubicBezTo>
                  <a:cubicBezTo>
                    <a:pt x="205" y="545"/>
                    <a:pt x="205" y="491"/>
                    <a:pt x="205" y="411"/>
                  </a:cubicBezTo>
                  <a:cubicBezTo>
                    <a:pt x="205" y="304"/>
                    <a:pt x="196" y="242"/>
                    <a:pt x="170" y="233"/>
                  </a:cubicBezTo>
                  <a:cubicBezTo>
                    <a:pt x="165" y="228"/>
                    <a:pt x="159" y="226"/>
                    <a:pt x="151" y="226"/>
                  </a:cubicBezTo>
                  <a:cubicBezTo>
                    <a:pt x="143" y="226"/>
                    <a:pt x="134" y="228"/>
                    <a:pt x="125" y="233"/>
                  </a:cubicBezTo>
                  <a:cubicBezTo>
                    <a:pt x="98" y="251"/>
                    <a:pt x="80" y="277"/>
                    <a:pt x="72" y="295"/>
                  </a:cubicBezTo>
                  <a:lnTo>
                    <a:pt x="72" y="135"/>
                  </a:lnTo>
                  <a:lnTo>
                    <a:pt x="188" y="72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7655229" y="1859301"/>
              <a:ext cx="69455" cy="188276"/>
            </a:xfrm>
            <a:custGeom>
              <a:avLst/>
              <a:gdLst/>
              <a:ahLst/>
              <a:cxnLst/>
              <a:rect l="l" t="t" r="r" b="b"/>
              <a:pathLst>
                <a:path w="688" h="1865" extrusionOk="0">
                  <a:moveTo>
                    <a:pt x="0" y="1865"/>
                  </a:moveTo>
                  <a:lnTo>
                    <a:pt x="0" y="375"/>
                  </a:lnTo>
                  <a:lnTo>
                    <a:pt x="687" y="0"/>
                  </a:lnTo>
                  <a:lnTo>
                    <a:pt x="678" y="14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7770516" y="1794489"/>
              <a:ext cx="69455" cy="188276"/>
            </a:xfrm>
            <a:custGeom>
              <a:avLst/>
              <a:gdLst/>
              <a:ahLst/>
              <a:cxnLst/>
              <a:rect l="l" t="t" r="r" b="b"/>
              <a:pathLst>
                <a:path w="688" h="1865" extrusionOk="0">
                  <a:moveTo>
                    <a:pt x="0" y="1864"/>
                  </a:moveTo>
                  <a:lnTo>
                    <a:pt x="0" y="375"/>
                  </a:lnTo>
                  <a:lnTo>
                    <a:pt x="687" y="0"/>
                  </a:lnTo>
                  <a:lnTo>
                    <a:pt x="687" y="14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7885804" y="1729577"/>
              <a:ext cx="69455" cy="188377"/>
            </a:xfrm>
            <a:custGeom>
              <a:avLst/>
              <a:gdLst/>
              <a:ahLst/>
              <a:cxnLst/>
              <a:rect l="l" t="t" r="r" b="b"/>
              <a:pathLst>
                <a:path w="688" h="1866" extrusionOk="0">
                  <a:moveTo>
                    <a:pt x="0" y="1865"/>
                  </a:moveTo>
                  <a:lnTo>
                    <a:pt x="0" y="375"/>
                  </a:lnTo>
                  <a:lnTo>
                    <a:pt x="687" y="1"/>
                  </a:lnTo>
                  <a:lnTo>
                    <a:pt x="687" y="147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8001092" y="1664765"/>
              <a:ext cx="69354" cy="188276"/>
            </a:xfrm>
            <a:custGeom>
              <a:avLst/>
              <a:gdLst/>
              <a:ahLst/>
              <a:cxnLst/>
              <a:rect l="l" t="t" r="r" b="b"/>
              <a:pathLst>
                <a:path w="687" h="1865" extrusionOk="0">
                  <a:moveTo>
                    <a:pt x="0" y="1865"/>
                  </a:moveTo>
                  <a:lnTo>
                    <a:pt x="0" y="375"/>
                  </a:lnTo>
                  <a:lnTo>
                    <a:pt x="687" y="0"/>
                  </a:lnTo>
                  <a:lnTo>
                    <a:pt x="687" y="14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8116279" y="1599954"/>
              <a:ext cx="69455" cy="188276"/>
            </a:xfrm>
            <a:custGeom>
              <a:avLst/>
              <a:gdLst/>
              <a:ahLst/>
              <a:cxnLst/>
              <a:rect l="l" t="t" r="r" b="b"/>
              <a:pathLst>
                <a:path w="688" h="1865" extrusionOk="0">
                  <a:moveTo>
                    <a:pt x="1" y="1865"/>
                  </a:moveTo>
                  <a:lnTo>
                    <a:pt x="1" y="375"/>
                  </a:lnTo>
                  <a:lnTo>
                    <a:pt x="688" y="0"/>
                  </a:lnTo>
                  <a:lnTo>
                    <a:pt x="688" y="14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p71"/>
          <p:cNvSpPr txBox="1">
            <a:spLocks noGrp="1"/>
          </p:cNvSpPr>
          <p:nvPr>
            <p:ph type="ctrTitle"/>
          </p:nvPr>
        </p:nvSpPr>
        <p:spPr>
          <a:xfrm>
            <a:off x="3766457" y="476250"/>
            <a:ext cx="5000172" cy="12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Terima</a:t>
            </a:r>
            <a:r>
              <a:rPr lang="en" dirty="0"/>
              <a:t> Kasih</a:t>
            </a:r>
            <a:endParaRPr dirty="0"/>
          </a:p>
        </p:txBody>
      </p:sp>
      <p:sp>
        <p:nvSpPr>
          <p:cNvPr id="3423" name="Google Shape;3423;p71"/>
          <p:cNvSpPr/>
          <p:nvPr/>
        </p:nvSpPr>
        <p:spPr>
          <a:xfrm rot="5400000">
            <a:off x="7905641" y="996150"/>
            <a:ext cx="1119300" cy="2052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4" name="Google Shape;3424;p71"/>
          <p:cNvSpPr txBox="1">
            <a:spLocks noGrp="1"/>
          </p:cNvSpPr>
          <p:nvPr>
            <p:ph type="subTitle" idx="1"/>
          </p:nvPr>
        </p:nvSpPr>
        <p:spPr>
          <a:xfrm>
            <a:off x="4047725" y="2462057"/>
            <a:ext cx="4112400" cy="10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dirty="0" err="1">
                <a:latin typeface="Roboto"/>
                <a:ea typeface="Roboto"/>
                <a:cs typeface="Roboto"/>
                <a:sym typeface="Roboto"/>
              </a:rPr>
              <a:t>bfaddly@gmail.com</a:t>
            </a:r>
            <a:r>
              <a:rPr lang="en" sz="1400" b="0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sz="1400" b="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400" b="0" dirty="0">
                <a:latin typeface="Roboto"/>
                <a:ea typeface="Roboto"/>
                <a:cs typeface="Roboto"/>
                <a:sym typeface="Roboto"/>
              </a:rPr>
              <a:t>https://</a:t>
            </a:r>
            <a:r>
              <a:rPr lang="en-ID" sz="1400" b="0" dirty="0" err="1">
                <a:latin typeface="Roboto"/>
                <a:ea typeface="Roboto"/>
                <a:cs typeface="Roboto"/>
                <a:sym typeface="Roboto"/>
              </a:rPr>
              <a:t>github.com</a:t>
            </a:r>
            <a:r>
              <a:rPr lang="en-ID" sz="1400" b="0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ID" sz="1400" b="0" dirty="0" err="1">
                <a:latin typeface="Roboto"/>
                <a:ea typeface="Roboto"/>
                <a:cs typeface="Roboto"/>
                <a:sym typeface="Roboto"/>
              </a:rPr>
              <a:t>FaddliLWibowo?tab</a:t>
            </a:r>
            <a:r>
              <a:rPr lang="en-ID" sz="1400" b="0" dirty="0">
                <a:latin typeface="Roboto"/>
                <a:ea typeface="Roboto"/>
                <a:cs typeface="Roboto"/>
                <a:sym typeface="Roboto"/>
              </a:rPr>
              <a:t>=repositories</a:t>
            </a:r>
            <a:endParaRPr sz="1400" b="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445" name="Google Shape;3445;p71"/>
          <p:cNvGrpSpPr/>
          <p:nvPr/>
        </p:nvGrpSpPr>
        <p:grpSpPr>
          <a:xfrm>
            <a:off x="1258449" y="851999"/>
            <a:ext cx="1929978" cy="3438377"/>
            <a:chOff x="6667500" y="1149400"/>
            <a:chExt cx="1596606" cy="2844690"/>
          </a:xfrm>
        </p:grpSpPr>
        <p:sp>
          <p:nvSpPr>
            <p:cNvPr id="3446" name="Google Shape;3446;p71"/>
            <p:cNvSpPr/>
            <p:nvPr/>
          </p:nvSpPr>
          <p:spPr>
            <a:xfrm>
              <a:off x="6791685" y="3213456"/>
              <a:ext cx="1472421" cy="780634"/>
            </a:xfrm>
            <a:custGeom>
              <a:avLst/>
              <a:gdLst/>
              <a:ahLst/>
              <a:cxnLst/>
              <a:rect l="l" t="t" r="r" b="b"/>
              <a:pathLst>
                <a:path w="16291" h="8637" extrusionOk="0">
                  <a:moveTo>
                    <a:pt x="8145" y="1"/>
                  </a:moveTo>
                  <a:cubicBezTo>
                    <a:pt x="3649" y="1"/>
                    <a:pt x="0" y="1928"/>
                    <a:pt x="0" y="4319"/>
                  </a:cubicBezTo>
                  <a:cubicBezTo>
                    <a:pt x="0" y="6701"/>
                    <a:pt x="3649" y="8636"/>
                    <a:pt x="8145" y="8636"/>
                  </a:cubicBezTo>
                  <a:cubicBezTo>
                    <a:pt x="12641" y="8636"/>
                    <a:pt x="16290" y="6701"/>
                    <a:pt x="16290" y="4319"/>
                  </a:cubicBezTo>
                  <a:cubicBezTo>
                    <a:pt x="16290" y="1928"/>
                    <a:pt x="12641" y="1"/>
                    <a:pt x="8145" y="1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71"/>
            <p:cNvSpPr/>
            <p:nvPr/>
          </p:nvSpPr>
          <p:spPr>
            <a:xfrm>
              <a:off x="6667500" y="1149400"/>
              <a:ext cx="1540118" cy="2664115"/>
            </a:xfrm>
            <a:custGeom>
              <a:avLst/>
              <a:gdLst/>
              <a:ahLst/>
              <a:cxnLst/>
              <a:rect l="l" t="t" r="r" b="b"/>
              <a:pathLst>
                <a:path w="17040" h="29476" extrusionOk="0">
                  <a:moveTo>
                    <a:pt x="928" y="8662"/>
                  </a:moveTo>
                  <a:lnTo>
                    <a:pt x="15826" y="152"/>
                  </a:lnTo>
                  <a:cubicBezTo>
                    <a:pt x="16067" y="18"/>
                    <a:pt x="16281" y="0"/>
                    <a:pt x="16442" y="89"/>
                  </a:cubicBezTo>
                  <a:lnTo>
                    <a:pt x="16442" y="89"/>
                  </a:lnTo>
                  <a:lnTo>
                    <a:pt x="17040" y="428"/>
                  </a:lnTo>
                  <a:lnTo>
                    <a:pt x="16745" y="1080"/>
                  </a:lnTo>
                  <a:lnTo>
                    <a:pt x="16745" y="18904"/>
                  </a:lnTo>
                  <a:cubicBezTo>
                    <a:pt x="16745" y="19519"/>
                    <a:pt x="16335" y="20269"/>
                    <a:pt x="15826" y="20554"/>
                  </a:cubicBezTo>
                  <a:lnTo>
                    <a:pt x="1196" y="28913"/>
                  </a:lnTo>
                  <a:lnTo>
                    <a:pt x="910" y="29475"/>
                  </a:lnTo>
                  <a:lnTo>
                    <a:pt x="330" y="29136"/>
                  </a:lnTo>
                  <a:cubicBezTo>
                    <a:pt x="304" y="29127"/>
                    <a:pt x="286" y="29118"/>
                    <a:pt x="268" y="29100"/>
                  </a:cubicBezTo>
                  <a:lnTo>
                    <a:pt x="259" y="29100"/>
                  </a:lnTo>
                  <a:lnTo>
                    <a:pt x="259" y="29100"/>
                  </a:lnTo>
                  <a:cubicBezTo>
                    <a:pt x="99" y="28993"/>
                    <a:pt x="0" y="28770"/>
                    <a:pt x="0" y="28467"/>
                  </a:cubicBezTo>
                  <a:lnTo>
                    <a:pt x="0" y="10313"/>
                  </a:lnTo>
                  <a:cubicBezTo>
                    <a:pt x="0" y="9697"/>
                    <a:pt x="420" y="8948"/>
                    <a:pt x="928" y="8662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71"/>
            <p:cNvSpPr/>
            <p:nvPr/>
          </p:nvSpPr>
          <p:spPr>
            <a:xfrm>
              <a:off x="6719922" y="1166301"/>
              <a:ext cx="1514359" cy="2666555"/>
            </a:xfrm>
            <a:custGeom>
              <a:avLst/>
              <a:gdLst/>
              <a:ahLst/>
              <a:cxnLst/>
              <a:rect l="l" t="t" r="r" b="b"/>
              <a:pathLst>
                <a:path w="16755" h="29503" extrusionOk="0">
                  <a:moveTo>
                    <a:pt x="928" y="8806"/>
                  </a:moveTo>
                  <a:lnTo>
                    <a:pt x="15826" y="295"/>
                  </a:lnTo>
                  <a:cubicBezTo>
                    <a:pt x="16335" y="1"/>
                    <a:pt x="16754" y="277"/>
                    <a:pt x="16754" y="893"/>
                  </a:cubicBezTo>
                  <a:lnTo>
                    <a:pt x="16754" y="19047"/>
                  </a:lnTo>
                  <a:cubicBezTo>
                    <a:pt x="16754" y="19662"/>
                    <a:pt x="16335" y="20412"/>
                    <a:pt x="15826" y="20697"/>
                  </a:cubicBezTo>
                  <a:lnTo>
                    <a:pt x="928" y="29208"/>
                  </a:lnTo>
                  <a:cubicBezTo>
                    <a:pt x="420" y="29502"/>
                    <a:pt x="0" y="29235"/>
                    <a:pt x="0" y="28610"/>
                  </a:cubicBezTo>
                  <a:lnTo>
                    <a:pt x="0" y="10456"/>
                  </a:lnTo>
                  <a:cubicBezTo>
                    <a:pt x="0" y="9840"/>
                    <a:pt x="420" y="9100"/>
                    <a:pt x="928" y="88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71"/>
            <p:cNvSpPr/>
            <p:nvPr/>
          </p:nvSpPr>
          <p:spPr>
            <a:xfrm>
              <a:off x="6776320" y="1265451"/>
              <a:ext cx="1401471" cy="2468165"/>
            </a:xfrm>
            <a:custGeom>
              <a:avLst/>
              <a:gdLst/>
              <a:ahLst/>
              <a:cxnLst/>
              <a:rect l="l" t="t" r="r" b="b"/>
              <a:pathLst>
                <a:path w="15506" h="27308" extrusionOk="0">
                  <a:moveTo>
                    <a:pt x="857" y="8155"/>
                  </a:moveTo>
                  <a:lnTo>
                    <a:pt x="14649" y="268"/>
                  </a:lnTo>
                  <a:cubicBezTo>
                    <a:pt x="15122" y="1"/>
                    <a:pt x="15506" y="251"/>
                    <a:pt x="15506" y="822"/>
                  </a:cubicBezTo>
                  <a:lnTo>
                    <a:pt x="15506" y="17629"/>
                  </a:lnTo>
                  <a:cubicBezTo>
                    <a:pt x="15506" y="18200"/>
                    <a:pt x="15122" y="18895"/>
                    <a:pt x="14649" y="19163"/>
                  </a:cubicBezTo>
                  <a:lnTo>
                    <a:pt x="857" y="27040"/>
                  </a:lnTo>
                  <a:cubicBezTo>
                    <a:pt x="384" y="27308"/>
                    <a:pt x="1" y="27058"/>
                    <a:pt x="1" y="26487"/>
                  </a:cubicBezTo>
                  <a:lnTo>
                    <a:pt x="1" y="9680"/>
                  </a:lnTo>
                  <a:cubicBezTo>
                    <a:pt x="1" y="9109"/>
                    <a:pt x="384" y="8422"/>
                    <a:pt x="857" y="8155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71"/>
            <p:cNvSpPr/>
            <p:nvPr/>
          </p:nvSpPr>
          <p:spPr>
            <a:xfrm>
              <a:off x="7115795" y="1707238"/>
              <a:ext cx="832965" cy="1660327"/>
            </a:xfrm>
            <a:custGeom>
              <a:avLst/>
              <a:gdLst/>
              <a:ahLst/>
              <a:cxnLst/>
              <a:rect l="l" t="t" r="r" b="b"/>
              <a:pathLst>
                <a:path w="9216" h="18370" extrusionOk="0">
                  <a:moveTo>
                    <a:pt x="5799" y="3162"/>
                  </a:moveTo>
                  <a:cubicBezTo>
                    <a:pt x="5998" y="3162"/>
                    <a:pt x="6172" y="3222"/>
                    <a:pt x="6326" y="3338"/>
                  </a:cubicBezTo>
                  <a:cubicBezTo>
                    <a:pt x="6584" y="3543"/>
                    <a:pt x="6709" y="3909"/>
                    <a:pt x="6709" y="4435"/>
                  </a:cubicBezTo>
                  <a:cubicBezTo>
                    <a:pt x="6709" y="4872"/>
                    <a:pt x="6620" y="5301"/>
                    <a:pt x="6433" y="5738"/>
                  </a:cubicBezTo>
                  <a:cubicBezTo>
                    <a:pt x="6254" y="6166"/>
                    <a:pt x="5995" y="6550"/>
                    <a:pt x="5674" y="6889"/>
                  </a:cubicBezTo>
                  <a:cubicBezTo>
                    <a:pt x="5460" y="7120"/>
                    <a:pt x="5086" y="7397"/>
                    <a:pt x="4568" y="7727"/>
                  </a:cubicBezTo>
                  <a:cubicBezTo>
                    <a:pt x="4327" y="7879"/>
                    <a:pt x="4060" y="8039"/>
                    <a:pt x="3756" y="8218"/>
                  </a:cubicBezTo>
                  <a:lnTo>
                    <a:pt x="2427" y="8976"/>
                  </a:lnTo>
                  <a:lnTo>
                    <a:pt x="2427" y="4819"/>
                  </a:lnTo>
                  <a:lnTo>
                    <a:pt x="3605" y="4150"/>
                  </a:lnTo>
                  <a:cubicBezTo>
                    <a:pt x="3979" y="3936"/>
                    <a:pt x="4300" y="3757"/>
                    <a:pt x="4568" y="3615"/>
                  </a:cubicBezTo>
                  <a:cubicBezTo>
                    <a:pt x="4925" y="3427"/>
                    <a:pt x="5184" y="3302"/>
                    <a:pt x="5353" y="3249"/>
                  </a:cubicBezTo>
                  <a:cubicBezTo>
                    <a:pt x="5513" y="3190"/>
                    <a:pt x="5662" y="3162"/>
                    <a:pt x="5799" y="3162"/>
                  </a:cubicBezTo>
                  <a:close/>
                  <a:moveTo>
                    <a:pt x="7321" y="0"/>
                  </a:moveTo>
                  <a:cubicBezTo>
                    <a:pt x="7149" y="0"/>
                    <a:pt x="6969" y="24"/>
                    <a:pt x="6781" y="73"/>
                  </a:cubicBezTo>
                  <a:cubicBezTo>
                    <a:pt x="6406" y="162"/>
                    <a:pt x="5674" y="510"/>
                    <a:pt x="4568" y="1126"/>
                  </a:cubicBezTo>
                  <a:cubicBezTo>
                    <a:pt x="4363" y="1242"/>
                    <a:pt x="4131" y="1366"/>
                    <a:pt x="3899" y="1500"/>
                  </a:cubicBezTo>
                  <a:lnTo>
                    <a:pt x="1" y="3722"/>
                  </a:lnTo>
                  <a:lnTo>
                    <a:pt x="1" y="18370"/>
                  </a:lnTo>
                  <a:lnTo>
                    <a:pt x="2427" y="16987"/>
                  </a:lnTo>
                  <a:lnTo>
                    <a:pt x="2427" y="11465"/>
                  </a:lnTo>
                  <a:lnTo>
                    <a:pt x="4015" y="10555"/>
                  </a:lnTo>
                  <a:cubicBezTo>
                    <a:pt x="4202" y="10448"/>
                    <a:pt x="4390" y="10341"/>
                    <a:pt x="4568" y="10234"/>
                  </a:cubicBezTo>
                  <a:cubicBezTo>
                    <a:pt x="5398" y="9734"/>
                    <a:pt x="6058" y="9297"/>
                    <a:pt x="6531" y="8905"/>
                  </a:cubicBezTo>
                  <a:cubicBezTo>
                    <a:pt x="6959" y="8548"/>
                    <a:pt x="7378" y="8084"/>
                    <a:pt x="7789" y="7495"/>
                  </a:cubicBezTo>
                  <a:cubicBezTo>
                    <a:pt x="8199" y="6906"/>
                    <a:pt x="8538" y="6237"/>
                    <a:pt x="8815" y="5470"/>
                  </a:cubicBezTo>
                  <a:cubicBezTo>
                    <a:pt x="9082" y="4703"/>
                    <a:pt x="9216" y="3873"/>
                    <a:pt x="9216" y="2972"/>
                  </a:cubicBezTo>
                  <a:cubicBezTo>
                    <a:pt x="9216" y="1804"/>
                    <a:pt x="8984" y="983"/>
                    <a:pt x="8520" y="519"/>
                  </a:cubicBezTo>
                  <a:cubicBezTo>
                    <a:pt x="8182" y="174"/>
                    <a:pt x="7782" y="0"/>
                    <a:pt x="73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9"/>
          <p:cNvSpPr txBox="1">
            <a:spLocks noGrp="1"/>
          </p:cNvSpPr>
          <p:nvPr>
            <p:ph type="body" idx="1"/>
          </p:nvPr>
        </p:nvSpPr>
        <p:spPr>
          <a:xfrm>
            <a:off x="4791025" y="1537325"/>
            <a:ext cx="3636900" cy="23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	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	Kota Bogor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Global Traffic </a:t>
            </a:r>
            <a:r>
              <a:rPr lang="en-ID" dirty="0" err="1"/>
              <a:t>Scorared</a:t>
            </a:r>
            <a:r>
              <a:rPr lang="en-ID" dirty="0"/>
              <a:t> 2021 </a:t>
            </a:r>
            <a:r>
              <a:rPr lang="en-ID" dirty="0" err="1"/>
              <a:t>menempati</a:t>
            </a:r>
            <a:r>
              <a:rPr lang="en-ID" dirty="0"/>
              <a:t> </a:t>
            </a:r>
            <a:r>
              <a:rPr lang="en-ID" dirty="0" err="1"/>
              <a:t>posisi</a:t>
            </a:r>
            <a:r>
              <a:rPr lang="en-ID" dirty="0"/>
              <a:t> </a:t>
            </a:r>
            <a:r>
              <a:rPr lang="en-ID" dirty="0" err="1"/>
              <a:t>kelima</a:t>
            </a:r>
            <a:r>
              <a:rPr lang="en-ID" dirty="0"/>
              <a:t> </a:t>
            </a:r>
            <a:r>
              <a:rPr lang="en-ID" dirty="0" err="1"/>
              <a:t>kota</a:t>
            </a:r>
            <a:r>
              <a:rPr lang="en-ID" dirty="0"/>
              <a:t> </a:t>
            </a:r>
            <a:r>
              <a:rPr lang="en-ID" dirty="0" err="1"/>
              <a:t>termacet</a:t>
            </a:r>
            <a:r>
              <a:rPr lang="en-ID" dirty="0"/>
              <a:t> di Indonesia</a:t>
            </a:r>
            <a:endParaRPr dirty="0"/>
          </a:p>
        </p:txBody>
      </p:sp>
      <p:sp>
        <p:nvSpPr>
          <p:cNvPr id="1068" name="Google Shape;1068;p39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</a:t>
            </a:r>
            <a:r>
              <a:rPr lang="en-ID" dirty="0"/>
              <a:t>Statement</a:t>
            </a:r>
            <a:endParaRPr dirty="0"/>
          </a:p>
        </p:txBody>
      </p:sp>
      <p:sp>
        <p:nvSpPr>
          <p:cNvPr id="1069" name="Google Shape;1069;p39"/>
          <p:cNvSpPr/>
          <p:nvPr/>
        </p:nvSpPr>
        <p:spPr>
          <a:xfrm>
            <a:off x="4791025" y="4019525"/>
            <a:ext cx="3636900" cy="59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39"/>
          <p:cNvSpPr/>
          <p:nvPr/>
        </p:nvSpPr>
        <p:spPr>
          <a:xfrm rot="5400000">
            <a:off x="7962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39"/>
          <p:cNvSpPr/>
          <p:nvPr/>
        </p:nvSpPr>
        <p:spPr>
          <a:xfrm rot="-5400000" flipH="1">
            <a:off x="723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6D30F00-4784-0C1F-F424-D5357B88EC7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0575" r="10575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43"/>
          <p:cNvSpPr txBox="1">
            <a:spLocks noGrp="1"/>
          </p:cNvSpPr>
          <p:nvPr>
            <p:ph type="subTitle" idx="1"/>
          </p:nvPr>
        </p:nvSpPr>
        <p:spPr>
          <a:xfrm>
            <a:off x="130788" y="2898371"/>
            <a:ext cx="2029500" cy="10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</a:rPr>
              <a:t>K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arena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kecepatan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perjalanan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rendah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27" name="Google Shape;1227;p43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Dampak</a:t>
            </a:r>
            <a:r>
              <a:rPr lang="en" dirty="0"/>
              <a:t> </a:t>
            </a:r>
            <a:r>
              <a:rPr lang="en" dirty="0" err="1"/>
              <a:t>Kemacetan</a:t>
            </a:r>
            <a:r>
              <a:rPr lang="en" dirty="0"/>
              <a:t> Lalu Lintas</a:t>
            </a:r>
            <a:endParaRPr dirty="0"/>
          </a:p>
        </p:txBody>
      </p:sp>
      <p:sp>
        <p:nvSpPr>
          <p:cNvPr id="1228" name="Google Shape;1228;p43"/>
          <p:cNvSpPr txBox="1">
            <a:spLocks noGrp="1"/>
          </p:cNvSpPr>
          <p:nvPr>
            <p:ph type="subTitle" idx="3"/>
          </p:nvPr>
        </p:nvSpPr>
        <p:spPr>
          <a:xfrm>
            <a:off x="2245629" y="2840595"/>
            <a:ext cx="2029500" cy="10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Karena pada </a:t>
            </a:r>
            <a:r>
              <a:rPr lang="en-ID" dirty="0" err="1"/>
              <a:t>kecepatan</a:t>
            </a:r>
            <a:r>
              <a:rPr lang="en-ID" dirty="0"/>
              <a:t> </a:t>
            </a:r>
            <a:r>
              <a:rPr lang="en-ID" dirty="0" err="1"/>
              <a:t>rendah</a:t>
            </a:r>
            <a:r>
              <a:rPr lang="en-ID" dirty="0"/>
              <a:t> </a:t>
            </a:r>
            <a:r>
              <a:rPr lang="en-ID" dirty="0" err="1"/>
              <a:t>konsumsi</a:t>
            </a:r>
            <a:r>
              <a:rPr lang="en-ID" dirty="0"/>
              <a:t> </a:t>
            </a:r>
            <a:r>
              <a:rPr lang="en-ID" dirty="0" err="1"/>
              <a:t>bahan</a:t>
            </a:r>
            <a:r>
              <a:rPr lang="en-ID" dirty="0"/>
              <a:t> </a:t>
            </a:r>
            <a:r>
              <a:rPr lang="en-ID" dirty="0" err="1"/>
              <a:t>bakar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endParaRPr dirty="0"/>
          </a:p>
        </p:txBody>
      </p:sp>
      <p:sp>
        <p:nvSpPr>
          <p:cNvPr id="1229" name="Google Shape;1229;p43"/>
          <p:cNvSpPr txBox="1">
            <a:spLocks noGrp="1"/>
          </p:cNvSpPr>
          <p:nvPr>
            <p:ph type="subTitle" idx="4"/>
          </p:nvPr>
        </p:nvSpPr>
        <p:spPr>
          <a:xfrm>
            <a:off x="2390563" y="2480592"/>
            <a:ext cx="2029500" cy="4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 err="1"/>
              <a:t>Pemborosan</a:t>
            </a:r>
            <a:r>
              <a:rPr lang="en-ID" sz="1400" dirty="0"/>
              <a:t> </a:t>
            </a:r>
            <a:r>
              <a:rPr lang="en-ID" sz="1400" dirty="0" err="1"/>
              <a:t>Energi</a:t>
            </a:r>
            <a:endParaRPr sz="1400" dirty="0"/>
          </a:p>
        </p:txBody>
      </p:sp>
      <p:sp>
        <p:nvSpPr>
          <p:cNvPr id="1230" name="Google Shape;1230;p43"/>
          <p:cNvSpPr txBox="1">
            <a:spLocks noGrp="1"/>
          </p:cNvSpPr>
          <p:nvPr>
            <p:ph type="subTitle" idx="5"/>
          </p:nvPr>
        </p:nvSpPr>
        <p:spPr>
          <a:xfrm>
            <a:off x="4255833" y="2829537"/>
            <a:ext cx="2463293" cy="905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Karena pada </a:t>
            </a:r>
            <a:r>
              <a:rPr lang="en-ID" dirty="0" err="1"/>
              <a:t>kecepatan</a:t>
            </a:r>
            <a:r>
              <a:rPr lang="en-ID" dirty="0"/>
              <a:t> </a:t>
            </a:r>
            <a:r>
              <a:rPr lang="en-ID" dirty="0" err="1"/>
              <a:t>rendah</a:t>
            </a:r>
            <a:r>
              <a:rPr lang="en-ID" dirty="0"/>
              <a:t> </a:t>
            </a:r>
            <a:r>
              <a:rPr lang="en-ID" dirty="0" err="1"/>
              <a:t>konsumsi</a:t>
            </a:r>
            <a:r>
              <a:rPr lang="en-ID" dirty="0"/>
              <a:t> </a:t>
            </a:r>
            <a:r>
              <a:rPr lang="en-ID" dirty="0" err="1"/>
              <a:t>energi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endParaRPr dirty="0"/>
          </a:p>
        </p:txBody>
      </p:sp>
      <p:sp>
        <p:nvSpPr>
          <p:cNvPr id="1231" name="Google Shape;1231;p43"/>
          <p:cNvSpPr txBox="1">
            <a:spLocks noGrp="1"/>
          </p:cNvSpPr>
          <p:nvPr>
            <p:ph type="subTitle" idx="6"/>
          </p:nvPr>
        </p:nvSpPr>
        <p:spPr>
          <a:xfrm>
            <a:off x="4368243" y="2443690"/>
            <a:ext cx="2029500" cy="4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 err="1"/>
              <a:t>Polusi</a:t>
            </a:r>
            <a:r>
              <a:rPr lang="en-ID" sz="1400" dirty="0"/>
              <a:t> Udara</a:t>
            </a:r>
            <a:endParaRPr sz="1400" dirty="0"/>
          </a:p>
        </p:txBody>
      </p:sp>
      <p:sp>
        <p:nvSpPr>
          <p:cNvPr id="1232" name="Google Shape;1232;p43"/>
          <p:cNvSpPr/>
          <p:nvPr/>
        </p:nvSpPr>
        <p:spPr>
          <a:xfrm>
            <a:off x="632514" y="1652894"/>
            <a:ext cx="1041993" cy="7892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2"/>
              </a:solidFill>
            </a:endParaRPr>
          </a:p>
        </p:txBody>
      </p:sp>
      <p:sp>
        <p:nvSpPr>
          <p:cNvPr id="1248" name="Google Shape;1248;p43"/>
          <p:cNvSpPr/>
          <p:nvPr/>
        </p:nvSpPr>
        <p:spPr>
          <a:xfrm rot="5400000">
            <a:off x="7962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43"/>
          <p:cNvSpPr/>
          <p:nvPr/>
        </p:nvSpPr>
        <p:spPr>
          <a:xfrm rot="-5400000" flipH="1">
            <a:off x="723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0" name="Google Shape;1250;p43"/>
          <p:cNvGrpSpPr/>
          <p:nvPr/>
        </p:nvGrpSpPr>
        <p:grpSpPr>
          <a:xfrm>
            <a:off x="2793717" y="4135524"/>
            <a:ext cx="1041993" cy="1141205"/>
            <a:chOff x="2914650" y="3945525"/>
            <a:chExt cx="693737" cy="759791"/>
          </a:xfrm>
        </p:grpSpPr>
        <p:sp>
          <p:nvSpPr>
            <p:cNvPr id="1251" name="Google Shape;1251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43"/>
          <p:cNvGrpSpPr/>
          <p:nvPr/>
        </p:nvGrpSpPr>
        <p:grpSpPr>
          <a:xfrm>
            <a:off x="5533399" y="4135524"/>
            <a:ext cx="1041993" cy="1141205"/>
            <a:chOff x="2914650" y="3945525"/>
            <a:chExt cx="693737" cy="759791"/>
          </a:xfrm>
        </p:grpSpPr>
        <p:sp>
          <p:nvSpPr>
            <p:cNvPr id="1260" name="Google Shape;1260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43"/>
          <p:cNvGrpSpPr/>
          <p:nvPr/>
        </p:nvGrpSpPr>
        <p:grpSpPr>
          <a:xfrm>
            <a:off x="-396183" y="4135524"/>
            <a:ext cx="1041993" cy="1141205"/>
            <a:chOff x="2914650" y="3945525"/>
            <a:chExt cx="693737" cy="759791"/>
          </a:xfrm>
        </p:grpSpPr>
        <p:sp>
          <p:nvSpPr>
            <p:cNvPr id="1269" name="Google Shape;1269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43"/>
          <p:cNvGrpSpPr/>
          <p:nvPr/>
        </p:nvGrpSpPr>
        <p:grpSpPr>
          <a:xfrm>
            <a:off x="8498199" y="4135524"/>
            <a:ext cx="1041993" cy="1141205"/>
            <a:chOff x="2914650" y="3945525"/>
            <a:chExt cx="693737" cy="759791"/>
          </a:xfrm>
        </p:grpSpPr>
        <p:sp>
          <p:nvSpPr>
            <p:cNvPr id="1278" name="Google Shape;1278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C22D55BF-28BD-B025-D516-EC04BFF8D0F6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10788" y="2478339"/>
            <a:ext cx="2029500" cy="438300"/>
          </a:xfrm>
        </p:spPr>
        <p:txBody>
          <a:bodyPr/>
          <a:lstStyle/>
          <a:p>
            <a:r>
              <a:rPr lang="en-US" sz="1400" dirty="0" err="1"/>
              <a:t>Kerugian</a:t>
            </a:r>
            <a:r>
              <a:rPr lang="en-US" sz="1400" dirty="0"/>
              <a:t> Waktu</a:t>
            </a:r>
          </a:p>
        </p:txBody>
      </p:sp>
      <p:grpSp>
        <p:nvGrpSpPr>
          <p:cNvPr id="9" name="Google Shape;8433;p84">
            <a:extLst>
              <a:ext uri="{FF2B5EF4-FFF2-40B4-BE49-F238E27FC236}">
                <a16:creationId xmlns:a16="http://schemas.microsoft.com/office/drawing/2014/main" id="{2CB33325-1E86-6C9A-DDC3-F0F1F3BA59AF}"/>
              </a:ext>
            </a:extLst>
          </p:cNvPr>
          <p:cNvGrpSpPr/>
          <p:nvPr/>
        </p:nvGrpSpPr>
        <p:grpSpPr>
          <a:xfrm>
            <a:off x="975938" y="1920917"/>
            <a:ext cx="339253" cy="339253"/>
            <a:chOff x="3271200" y="1435075"/>
            <a:chExt cx="481825" cy="481825"/>
          </a:xfrm>
          <a:solidFill>
            <a:schemeClr val="tx1">
              <a:lumMod val="75000"/>
            </a:schemeClr>
          </a:solidFill>
        </p:grpSpPr>
        <p:sp>
          <p:nvSpPr>
            <p:cNvPr id="10" name="Google Shape;8434;p84">
              <a:extLst>
                <a:ext uri="{FF2B5EF4-FFF2-40B4-BE49-F238E27FC236}">
                  <a16:creationId xmlns:a16="http://schemas.microsoft.com/office/drawing/2014/main" id="{3EFCFA3B-0F8C-6573-6432-9340AEC2F553}"/>
                </a:ext>
              </a:extLst>
            </p:cNvPr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  <a:highlight>
                  <a:srgbClr val="008080"/>
                </a:highlight>
              </a:endParaRPr>
            </a:p>
          </p:txBody>
        </p:sp>
        <p:sp>
          <p:nvSpPr>
            <p:cNvPr id="11" name="Google Shape;8435;p84">
              <a:extLst>
                <a:ext uri="{FF2B5EF4-FFF2-40B4-BE49-F238E27FC236}">
                  <a16:creationId xmlns:a16="http://schemas.microsoft.com/office/drawing/2014/main" id="{7415DBB5-6EC4-6670-DAE2-7388611E52AB}"/>
                </a:ext>
              </a:extLst>
            </p:cNvPr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  <a:highlight>
                  <a:srgbClr val="008080"/>
                </a:highlight>
              </a:endParaRPr>
            </a:p>
          </p:txBody>
        </p:sp>
      </p:grpSp>
      <p:sp>
        <p:nvSpPr>
          <p:cNvPr id="12" name="Google Shape;1232;p43">
            <a:extLst>
              <a:ext uri="{FF2B5EF4-FFF2-40B4-BE49-F238E27FC236}">
                <a16:creationId xmlns:a16="http://schemas.microsoft.com/office/drawing/2014/main" id="{6243949D-E699-A63A-918C-A38ECC8E250B}"/>
              </a:ext>
            </a:extLst>
          </p:cNvPr>
          <p:cNvSpPr/>
          <p:nvPr/>
        </p:nvSpPr>
        <p:spPr>
          <a:xfrm>
            <a:off x="2786902" y="1686038"/>
            <a:ext cx="1041993" cy="7892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2"/>
              </a:solidFill>
            </a:endParaRPr>
          </a:p>
        </p:txBody>
      </p:sp>
      <p:grpSp>
        <p:nvGrpSpPr>
          <p:cNvPr id="13" name="Google Shape;9148;p86">
            <a:extLst>
              <a:ext uri="{FF2B5EF4-FFF2-40B4-BE49-F238E27FC236}">
                <a16:creationId xmlns:a16="http://schemas.microsoft.com/office/drawing/2014/main" id="{BE9D2369-8C15-4A3D-0323-0C2E8DFAFA33}"/>
              </a:ext>
            </a:extLst>
          </p:cNvPr>
          <p:cNvGrpSpPr/>
          <p:nvPr/>
        </p:nvGrpSpPr>
        <p:grpSpPr>
          <a:xfrm>
            <a:off x="3124267" y="1927977"/>
            <a:ext cx="367261" cy="364686"/>
            <a:chOff x="-64781025" y="3361050"/>
            <a:chExt cx="317425" cy="315200"/>
          </a:xfrm>
          <a:solidFill>
            <a:schemeClr val="tx1">
              <a:lumMod val="75000"/>
            </a:schemeClr>
          </a:solidFill>
        </p:grpSpPr>
        <p:sp>
          <p:nvSpPr>
            <p:cNvPr id="14" name="Google Shape;9149;p86">
              <a:extLst>
                <a:ext uri="{FF2B5EF4-FFF2-40B4-BE49-F238E27FC236}">
                  <a16:creationId xmlns:a16="http://schemas.microsoft.com/office/drawing/2014/main" id="{DD143FE1-44E7-07E8-0F10-5969E8EB115D}"/>
                </a:ext>
              </a:extLst>
            </p:cNvPr>
            <p:cNvSpPr/>
            <p:nvPr/>
          </p:nvSpPr>
          <p:spPr>
            <a:xfrm>
              <a:off x="-64764500" y="3388725"/>
              <a:ext cx="272550" cy="272550"/>
            </a:xfrm>
            <a:custGeom>
              <a:avLst/>
              <a:gdLst/>
              <a:ahLst/>
              <a:cxnLst/>
              <a:rect l="l" t="t" r="r" b="b"/>
              <a:pathLst>
                <a:path w="10902" h="10902" extrusionOk="0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150;p86">
              <a:extLst>
                <a:ext uri="{FF2B5EF4-FFF2-40B4-BE49-F238E27FC236}">
                  <a16:creationId xmlns:a16="http://schemas.microsoft.com/office/drawing/2014/main" id="{B081F7E1-1CE6-8F69-159F-630394280094}"/>
                </a:ext>
              </a:extLst>
            </p:cNvPr>
            <p:cNvSpPr/>
            <p:nvPr/>
          </p:nvSpPr>
          <p:spPr>
            <a:xfrm>
              <a:off x="-64568375" y="3361050"/>
              <a:ext cx="104775" cy="105675"/>
            </a:xfrm>
            <a:custGeom>
              <a:avLst/>
              <a:gdLst/>
              <a:ahLst/>
              <a:cxnLst/>
              <a:rect l="l" t="t" r="r" b="b"/>
              <a:pathLst>
                <a:path w="4191" h="4227" extrusionOk="0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151;p86">
              <a:extLst>
                <a:ext uri="{FF2B5EF4-FFF2-40B4-BE49-F238E27FC236}">
                  <a16:creationId xmlns:a16="http://schemas.microsoft.com/office/drawing/2014/main" id="{DF86E1DB-9DD6-FEAB-2DC7-C24640795E0E}"/>
                </a:ext>
              </a:extLst>
            </p:cNvPr>
            <p:cNvSpPr/>
            <p:nvPr/>
          </p:nvSpPr>
          <p:spPr>
            <a:xfrm>
              <a:off x="-64645575" y="3596675"/>
              <a:ext cx="85100" cy="79575"/>
            </a:xfrm>
            <a:custGeom>
              <a:avLst/>
              <a:gdLst/>
              <a:ahLst/>
              <a:cxnLst/>
              <a:rect l="l" t="t" r="r" b="b"/>
              <a:pathLst>
                <a:path w="3404" h="3183" extrusionOk="0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152;p86">
              <a:extLst>
                <a:ext uri="{FF2B5EF4-FFF2-40B4-BE49-F238E27FC236}">
                  <a16:creationId xmlns:a16="http://schemas.microsoft.com/office/drawing/2014/main" id="{3B108A76-4BFD-2737-CC44-4A6EA905408F}"/>
                </a:ext>
              </a:extLst>
            </p:cNvPr>
            <p:cNvSpPr/>
            <p:nvPr/>
          </p:nvSpPr>
          <p:spPr>
            <a:xfrm>
              <a:off x="-64781025" y="3456475"/>
              <a:ext cx="80350" cy="85075"/>
            </a:xfrm>
            <a:custGeom>
              <a:avLst/>
              <a:gdLst/>
              <a:ahLst/>
              <a:cxnLst/>
              <a:rect l="l" t="t" r="r" b="b"/>
              <a:pathLst>
                <a:path w="3214" h="3403" extrusionOk="0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232;p43">
            <a:extLst>
              <a:ext uri="{FF2B5EF4-FFF2-40B4-BE49-F238E27FC236}">
                <a16:creationId xmlns:a16="http://schemas.microsoft.com/office/drawing/2014/main" id="{D7308C3F-CB82-177B-656B-9923F5C5226A}"/>
              </a:ext>
            </a:extLst>
          </p:cNvPr>
          <p:cNvSpPr/>
          <p:nvPr/>
        </p:nvSpPr>
        <p:spPr>
          <a:xfrm>
            <a:off x="4913816" y="1678387"/>
            <a:ext cx="1041993" cy="7892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</a:endParaRPr>
          </a:p>
        </p:txBody>
      </p:sp>
      <p:grpSp>
        <p:nvGrpSpPr>
          <p:cNvPr id="19" name="Google Shape;8442;p84">
            <a:extLst>
              <a:ext uri="{FF2B5EF4-FFF2-40B4-BE49-F238E27FC236}">
                <a16:creationId xmlns:a16="http://schemas.microsoft.com/office/drawing/2014/main" id="{4E41EE98-69D0-D611-051A-60BCC70D9D7B}"/>
              </a:ext>
            </a:extLst>
          </p:cNvPr>
          <p:cNvGrpSpPr/>
          <p:nvPr/>
        </p:nvGrpSpPr>
        <p:grpSpPr>
          <a:xfrm>
            <a:off x="5265185" y="1927977"/>
            <a:ext cx="339253" cy="339253"/>
            <a:chOff x="4456875" y="1435075"/>
            <a:chExt cx="481825" cy="481825"/>
          </a:xfrm>
          <a:solidFill>
            <a:schemeClr val="tx1">
              <a:lumMod val="75000"/>
            </a:schemeClr>
          </a:solidFill>
        </p:grpSpPr>
        <p:sp>
          <p:nvSpPr>
            <p:cNvPr id="20" name="Google Shape;8443;p84">
              <a:extLst>
                <a:ext uri="{FF2B5EF4-FFF2-40B4-BE49-F238E27FC236}">
                  <a16:creationId xmlns:a16="http://schemas.microsoft.com/office/drawing/2014/main" id="{DA860EA5-BBED-2570-5E3F-B337045482B5}"/>
                </a:ext>
              </a:extLst>
            </p:cNvPr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" name="Google Shape;8444;p84">
              <a:extLst>
                <a:ext uri="{FF2B5EF4-FFF2-40B4-BE49-F238E27FC236}">
                  <a16:creationId xmlns:a16="http://schemas.microsoft.com/office/drawing/2014/main" id="{3D20637D-6D64-7AF6-AF3E-EE4FCE20F325}"/>
                </a:ext>
              </a:extLst>
            </p:cNvPr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8445;p84">
              <a:extLst>
                <a:ext uri="{FF2B5EF4-FFF2-40B4-BE49-F238E27FC236}">
                  <a16:creationId xmlns:a16="http://schemas.microsoft.com/office/drawing/2014/main" id="{5638B472-0EDA-0F4E-D3B4-F833B8C18F8F}"/>
                </a:ext>
              </a:extLst>
            </p:cNvPr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8446;p84">
              <a:extLst>
                <a:ext uri="{FF2B5EF4-FFF2-40B4-BE49-F238E27FC236}">
                  <a16:creationId xmlns:a16="http://schemas.microsoft.com/office/drawing/2014/main" id="{94C40542-63D4-FE23-5ECE-05D56EB041FA}"/>
                </a:ext>
              </a:extLst>
            </p:cNvPr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8447;p84">
              <a:extLst>
                <a:ext uri="{FF2B5EF4-FFF2-40B4-BE49-F238E27FC236}">
                  <a16:creationId xmlns:a16="http://schemas.microsoft.com/office/drawing/2014/main" id="{74C2EA35-CFE0-CA0C-A598-1BDA5BAE3230}"/>
                </a:ext>
              </a:extLst>
            </p:cNvPr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" name="Google Shape;8448;p84">
              <a:extLst>
                <a:ext uri="{FF2B5EF4-FFF2-40B4-BE49-F238E27FC236}">
                  <a16:creationId xmlns:a16="http://schemas.microsoft.com/office/drawing/2014/main" id="{A878F88B-F578-98CA-FF97-C16AF8E9F425}"/>
                </a:ext>
              </a:extLst>
            </p:cNvPr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" name="Google Shape;8449;p84">
              <a:extLst>
                <a:ext uri="{FF2B5EF4-FFF2-40B4-BE49-F238E27FC236}">
                  <a16:creationId xmlns:a16="http://schemas.microsoft.com/office/drawing/2014/main" id="{DC3BE771-95CD-32F0-B125-33CBFACB88FB}"/>
                </a:ext>
              </a:extLst>
            </p:cNvPr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" name="Google Shape;8450;p84">
              <a:extLst>
                <a:ext uri="{FF2B5EF4-FFF2-40B4-BE49-F238E27FC236}">
                  <a16:creationId xmlns:a16="http://schemas.microsoft.com/office/drawing/2014/main" id="{5D72DD4A-CE22-EC29-DCA9-486F7C24A7D6}"/>
                </a:ext>
              </a:extLst>
            </p:cNvPr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8451;p84">
              <a:extLst>
                <a:ext uri="{FF2B5EF4-FFF2-40B4-BE49-F238E27FC236}">
                  <a16:creationId xmlns:a16="http://schemas.microsoft.com/office/drawing/2014/main" id="{5C82AA78-8CC6-5FCC-0DD4-9DDA441EDCEC}"/>
                </a:ext>
              </a:extLst>
            </p:cNvPr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29" name="Google Shape;8452;p84">
              <a:extLst>
                <a:ext uri="{FF2B5EF4-FFF2-40B4-BE49-F238E27FC236}">
                  <a16:creationId xmlns:a16="http://schemas.microsoft.com/office/drawing/2014/main" id="{84E9CED6-AB14-F983-4F9D-9951EE12BD98}"/>
                </a:ext>
              </a:extLst>
            </p:cNvPr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" name="Google Shape;8453;p84">
              <a:extLst>
                <a:ext uri="{FF2B5EF4-FFF2-40B4-BE49-F238E27FC236}">
                  <a16:creationId xmlns:a16="http://schemas.microsoft.com/office/drawing/2014/main" id="{9BF3FBD6-5968-F751-06CE-BF89BD9D0F15}"/>
                </a:ext>
              </a:extLst>
            </p:cNvPr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" name="Google Shape;8454;p84">
              <a:extLst>
                <a:ext uri="{FF2B5EF4-FFF2-40B4-BE49-F238E27FC236}">
                  <a16:creationId xmlns:a16="http://schemas.microsoft.com/office/drawing/2014/main" id="{E6B89B7D-3546-F7A9-B203-7EE4DB6BA809}"/>
                </a:ext>
              </a:extLst>
            </p:cNvPr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" name="Google Shape;8455;p84">
              <a:extLst>
                <a:ext uri="{FF2B5EF4-FFF2-40B4-BE49-F238E27FC236}">
                  <a16:creationId xmlns:a16="http://schemas.microsoft.com/office/drawing/2014/main" id="{3D23A818-A785-273C-A49A-12A65F339B3B}"/>
                </a:ext>
              </a:extLst>
            </p:cNvPr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" name="Google Shape;8456;p84">
              <a:extLst>
                <a:ext uri="{FF2B5EF4-FFF2-40B4-BE49-F238E27FC236}">
                  <a16:creationId xmlns:a16="http://schemas.microsoft.com/office/drawing/2014/main" id="{590E293D-4696-E369-ED1D-91F631F9DBD4}"/>
                </a:ext>
              </a:extLst>
            </p:cNvPr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4" name="Google Shape;8457;p84">
              <a:extLst>
                <a:ext uri="{FF2B5EF4-FFF2-40B4-BE49-F238E27FC236}">
                  <a16:creationId xmlns:a16="http://schemas.microsoft.com/office/drawing/2014/main" id="{C2AFF667-EB46-C229-99A4-8D1B1E20D94F}"/>
                </a:ext>
              </a:extLst>
            </p:cNvPr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" name="Google Shape;8458;p84">
              <a:extLst>
                <a:ext uri="{FF2B5EF4-FFF2-40B4-BE49-F238E27FC236}">
                  <a16:creationId xmlns:a16="http://schemas.microsoft.com/office/drawing/2014/main" id="{03AE0BF5-B31E-6E64-C8AF-9EAA1DFEC8B2}"/>
                </a:ext>
              </a:extLst>
            </p:cNvPr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" name="Google Shape;8459;p84">
              <a:extLst>
                <a:ext uri="{FF2B5EF4-FFF2-40B4-BE49-F238E27FC236}">
                  <a16:creationId xmlns:a16="http://schemas.microsoft.com/office/drawing/2014/main" id="{A68E6007-4618-F152-3B4F-7B00F69F159D}"/>
                </a:ext>
              </a:extLst>
            </p:cNvPr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" name="Google Shape;8460;p84">
              <a:extLst>
                <a:ext uri="{FF2B5EF4-FFF2-40B4-BE49-F238E27FC236}">
                  <a16:creationId xmlns:a16="http://schemas.microsoft.com/office/drawing/2014/main" id="{243BC265-B95D-ABA2-640D-FBEABB793C9F}"/>
                </a:ext>
              </a:extLst>
            </p:cNvPr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" name="Google Shape;8461;p84">
              <a:extLst>
                <a:ext uri="{FF2B5EF4-FFF2-40B4-BE49-F238E27FC236}">
                  <a16:creationId xmlns:a16="http://schemas.microsoft.com/office/drawing/2014/main" id="{02657E15-E0AE-43C5-4294-76760118E079}"/>
                </a:ext>
              </a:extLst>
            </p:cNvPr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9" name="Google Shape;1232;p43">
            <a:extLst>
              <a:ext uri="{FF2B5EF4-FFF2-40B4-BE49-F238E27FC236}">
                <a16:creationId xmlns:a16="http://schemas.microsoft.com/office/drawing/2014/main" id="{7475E2EC-6708-203A-C05E-AE427B874BB0}"/>
              </a:ext>
            </a:extLst>
          </p:cNvPr>
          <p:cNvSpPr/>
          <p:nvPr/>
        </p:nvSpPr>
        <p:spPr>
          <a:xfrm>
            <a:off x="7348789" y="1686038"/>
            <a:ext cx="1041993" cy="7892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2"/>
              </a:solidFill>
            </a:endParaRPr>
          </a:p>
        </p:txBody>
      </p:sp>
      <p:grpSp>
        <p:nvGrpSpPr>
          <p:cNvPr id="40" name="Google Shape;8679;p84">
            <a:extLst>
              <a:ext uri="{FF2B5EF4-FFF2-40B4-BE49-F238E27FC236}">
                <a16:creationId xmlns:a16="http://schemas.microsoft.com/office/drawing/2014/main" id="{E5E813BE-55C9-09A8-15DE-CFB4DC72ECD8}"/>
              </a:ext>
            </a:extLst>
          </p:cNvPr>
          <p:cNvGrpSpPr/>
          <p:nvPr/>
        </p:nvGrpSpPr>
        <p:grpSpPr>
          <a:xfrm>
            <a:off x="7724518" y="1912047"/>
            <a:ext cx="275057" cy="339271"/>
            <a:chOff x="3330525" y="4399275"/>
            <a:chExt cx="390650" cy="481850"/>
          </a:xfrm>
          <a:solidFill>
            <a:schemeClr val="tx1">
              <a:lumMod val="75000"/>
            </a:schemeClr>
          </a:solidFill>
        </p:grpSpPr>
        <p:sp>
          <p:nvSpPr>
            <p:cNvPr id="41" name="Google Shape;8680;p84">
              <a:extLst>
                <a:ext uri="{FF2B5EF4-FFF2-40B4-BE49-F238E27FC236}">
                  <a16:creationId xmlns:a16="http://schemas.microsoft.com/office/drawing/2014/main" id="{7DDA1EC6-2C79-EAFD-A137-81DDC89D8DF9}"/>
                </a:ext>
              </a:extLst>
            </p:cNvPr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" name="Google Shape;8681;p84">
              <a:extLst>
                <a:ext uri="{FF2B5EF4-FFF2-40B4-BE49-F238E27FC236}">
                  <a16:creationId xmlns:a16="http://schemas.microsoft.com/office/drawing/2014/main" id="{6555F48D-C871-8C09-6661-F5F3FA20DF63}"/>
                </a:ext>
              </a:extLst>
            </p:cNvPr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" name="Google Shape;8682;p84">
              <a:extLst>
                <a:ext uri="{FF2B5EF4-FFF2-40B4-BE49-F238E27FC236}">
                  <a16:creationId xmlns:a16="http://schemas.microsoft.com/office/drawing/2014/main" id="{FDCED9A9-59A9-3EB2-1E83-5192F94FCC7F}"/>
                </a:ext>
              </a:extLst>
            </p:cNvPr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8683;p84">
              <a:extLst>
                <a:ext uri="{FF2B5EF4-FFF2-40B4-BE49-F238E27FC236}">
                  <a16:creationId xmlns:a16="http://schemas.microsoft.com/office/drawing/2014/main" id="{975269C4-D2C0-8E75-F93E-1011193FC22E}"/>
                </a:ext>
              </a:extLst>
            </p:cNvPr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8684;p84">
              <a:extLst>
                <a:ext uri="{FF2B5EF4-FFF2-40B4-BE49-F238E27FC236}">
                  <a16:creationId xmlns:a16="http://schemas.microsoft.com/office/drawing/2014/main" id="{7270FAD7-58C4-C87D-9098-601BDC3EA781}"/>
                </a:ext>
              </a:extLst>
            </p:cNvPr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" name="Google Shape;8685;p84">
              <a:extLst>
                <a:ext uri="{FF2B5EF4-FFF2-40B4-BE49-F238E27FC236}">
                  <a16:creationId xmlns:a16="http://schemas.microsoft.com/office/drawing/2014/main" id="{E601ED54-E358-03A4-F518-5A104B166E77}"/>
                </a:ext>
              </a:extLst>
            </p:cNvPr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" name="Google Shape;8686;p84">
              <a:extLst>
                <a:ext uri="{FF2B5EF4-FFF2-40B4-BE49-F238E27FC236}">
                  <a16:creationId xmlns:a16="http://schemas.microsoft.com/office/drawing/2014/main" id="{F31BE1C5-A6A4-C761-ADEC-76936D59399C}"/>
                </a:ext>
              </a:extLst>
            </p:cNvPr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0" name="Google Shape;1231;p43">
            <a:extLst>
              <a:ext uri="{FF2B5EF4-FFF2-40B4-BE49-F238E27FC236}">
                <a16:creationId xmlns:a16="http://schemas.microsoft.com/office/drawing/2014/main" id="{FA5696CD-1E92-79C5-E4F6-267BF5304F08}"/>
              </a:ext>
            </a:extLst>
          </p:cNvPr>
          <p:cNvSpPr txBox="1">
            <a:spLocks/>
          </p:cNvSpPr>
          <p:nvPr/>
        </p:nvSpPr>
        <p:spPr>
          <a:xfrm>
            <a:off x="6855035" y="2477564"/>
            <a:ext cx="20295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ID" sz="1400" dirty="0" err="1"/>
              <a:t>Stres</a:t>
            </a:r>
            <a:r>
              <a:rPr lang="en-ID" sz="1400" dirty="0"/>
              <a:t> </a:t>
            </a:r>
            <a:r>
              <a:rPr lang="en-ID" sz="1400" dirty="0" err="1"/>
              <a:t>Pengguna</a:t>
            </a:r>
            <a:r>
              <a:rPr lang="en-ID" sz="1400" dirty="0"/>
              <a:t> Jalan</a:t>
            </a:r>
          </a:p>
        </p:txBody>
      </p:sp>
      <p:sp>
        <p:nvSpPr>
          <p:cNvPr id="52" name="Google Shape;1226;p43">
            <a:extLst>
              <a:ext uri="{FF2B5EF4-FFF2-40B4-BE49-F238E27FC236}">
                <a16:creationId xmlns:a16="http://schemas.microsoft.com/office/drawing/2014/main" id="{24F6A601-013C-93A1-66FA-4AD1434FCD3E}"/>
              </a:ext>
            </a:extLst>
          </p:cNvPr>
          <p:cNvSpPr txBox="1">
            <a:spLocks/>
          </p:cNvSpPr>
          <p:nvPr/>
        </p:nvSpPr>
        <p:spPr>
          <a:xfrm>
            <a:off x="6650078" y="2826299"/>
            <a:ext cx="2504661" cy="10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</a:rPr>
              <a:t>Karena </a:t>
            </a:r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</a:rPr>
              <a:t>kecepatan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</a:rPr>
              <a:t> </a:t>
            </a:r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</a:rPr>
              <a:t>perjalanan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</a:rPr>
              <a:t>rendah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</a:rPr>
              <a:t>dapat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</a:rPr>
              <a:t>meningkatkan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</a:rPr>
              <a:t> stress </a:t>
            </a:r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</a:rPr>
              <a:t>pengguna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</a:rPr>
              <a:t>jalan</a:t>
            </a:r>
            <a:endParaRPr lang="en-ID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44"/>
          <p:cNvSpPr txBox="1">
            <a:spLocks noGrp="1"/>
          </p:cNvSpPr>
          <p:nvPr>
            <p:ph type="subTitle" idx="1"/>
          </p:nvPr>
        </p:nvSpPr>
        <p:spPr>
          <a:xfrm>
            <a:off x="2669783" y="1455012"/>
            <a:ext cx="5687038" cy="23934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dirty="0"/>
              <a:t>	Dataset yang </a:t>
            </a:r>
            <a:r>
              <a:rPr lang="en-ID" dirty="0" err="1"/>
              <a:t>digunakan</a:t>
            </a:r>
            <a:r>
              <a:rPr lang="en-ID" dirty="0"/>
              <a:t> pada </a:t>
            </a:r>
            <a:r>
              <a:rPr lang="en-ID" dirty="0" err="1"/>
              <a:t>projeck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crowdsourced/user generated data program Waze for Cities </a:t>
            </a:r>
            <a:r>
              <a:rPr lang="en-ID" dirty="0" err="1"/>
              <a:t>dari</a:t>
            </a:r>
            <a:r>
              <a:rPr lang="en-ID" dirty="0"/>
              <a:t> Waze. Dataset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mengerjakan</a:t>
            </a:r>
            <a:r>
              <a:rPr lang="en-ID" dirty="0"/>
              <a:t> mini project,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aggregate_median_jams</a:t>
            </a:r>
            <a:r>
              <a:rPr lang="en-ID" dirty="0"/>
              <a:t> </a:t>
            </a:r>
            <a:r>
              <a:rPr lang="en-ID" dirty="0" err="1"/>
              <a:t>kota</a:t>
            </a:r>
            <a:r>
              <a:rPr lang="en-ID" dirty="0"/>
              <a:t> Bogor. Data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agregat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raw data yang </a:t>
            </a:r>
            <a:r>
              <a:rPr lang="en-ID" dirty="0" err="1"/>
              <a:t>dirilis</a:t>
            </a:r>
            <a:r>
              <a:rPr lang="en-ID" dirty="0"/>
              <a:t> oleh Waze. Data </a:t>
            </a:r>
            <a:r>
              <a:rPr lang="en-ID" dirty="0" err="1"/>
              <a:t>agregat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rentang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6 </a:t>
            </a:r>
            <a:r>
              <a:rPr lang="en-ID" dirty="0" err="1"/>
              <a:t>Juli</a:t>
            </a:r>
            <a:r>
              <a:rPr lang="en-ID" dirty="0"/>
              <a:t> 2022 </a:t>
            </a:r>
            <a:r>
              <a:rPr lang="en-ID" dirty="0" err="1"/>
              <a:t>hingga</a:t>
            </a:r>
            <a:r>
              <a:rPr lang="en-ID" dirty="0"/>
              <a:t> 6 September 2022</a:t>
            </a:r>
            <a:endParaRPr dirty="0"/>
          </a:p>
        </p:txBody>
      </p:sp>
      <p:sp>
        <p:nvSpPr>
          <p:cNvPr id="1291" name="Google Shape;1291;p44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Source</a:t>
            </a:r>
            <a:endParaRPr dirty="0"/>
          </a:p>
        </p:txBody>
      </p:sp>
      <p:sp>
        <p:nvSpPr>
          <p:cNvPr id="1295" name="Google Shape;1295;p44"/>
          <p:cNvSpPr/>
          <p:nvPr/>
        </p:nvSpPr>
        <p:spPr>
          <a:xfrm rot="5400000">
            <a:off x="7962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44"/>
          <p:cNvSpPr/>
          <p:nvPr/>
        </p:nvSpPr>
        <p:spPr>
          <a:xfrm rot="-5400000" flipH="1">
            <a:off x="723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44"/>
          <p:cNvSpPr/>
          <p:nvPr/>
        </p:nvSpPr>
        <p:spPr>
          <a:xfrm>
            <a:off x="746766" y="1335283"/>
            <a:ext cx="1343100" cy="24729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44"/>
          <p:cNvSpPr/>
          <p:nvPr/>
        </p:nvSpPr>
        <p:spPr>
          <a:xfrm flipH="1">
            <a:off x="710425" y="4019513"/>
            <a:ext cx="7717500" cy="59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7462;p81">
            <a:extLst>
              <a:ext uri="{FF2B5EF4-FFF2-40B4-BE49-F238E27FC236}">
                <a16:creationId xmlns:a16="http://schemas.microsoft.com/office/drawing/2014/main" id="{59F2CDAB-8012-7AB3-198C-BDA16E7F7C06}"/>
              </a:ext>
            </a:extLst>
          </p:cNvPr>
          <p:cNvGrpSpPr/>
          <p:nvPr/>
        </p:nvGrpSpPr>
        <p:grpSpPr>
          <a:xfrm rot="17454068">
            <a:off x="251537" y="2125725"/>
            <a:ext cx="2095668" cy="892046"/>
            <a:chOff x="3358415" y="3361302"/>
            <a:chExt cx="2363244" cy="1024695"/>
          </a:xfrm>
        </p:grpSpPr>
        <p:grpSp>
          <p:nvGrpSpPr>
            <p:cNvPr id="9" name="Google Shape;7463;p81">
              <a:extLst>
                <a:ext uri="{FF2B5EF4-FFF2-40B4-BE49-F238E27FC236}">
                  <a16:creationId xmlns:a16="http://schemas.microsoft.com/office/drawing/2014/main" id="{2288662F-CE7A-E954-9A3F-6C3C4BA6E151}"/>
                </a:ext>
              </a:extLst>
            </p:cNvPr>
            <p:cNvGrpSpPr/>
            <p:nvPr/>
          </p:nvGrpSpPr>
          <p:grpSpPr>
            <a:xfrm>
              <a:off x="3358415" y="3361302"/>
              <a:ext cx="441300" cy="1024695"/>
              <a:chOff x="3358415" y="3361302"/>
              <a:chExt cx="441300" cy="1024695"/>
            </a:xfrm>
          </p:grpSpPr>
          <p:sp>
            <p:nvSpPr>
              <p:cNvPr id="38" name="Google Shape;7464;p81">
                <a:extLst>
                  <a:ext uri="{FF2B5EF4-FFF2-40B4-BE49-F238E27FC236}">
                    <a16:creationId xmlns:a16="http://schemas.microsoft.com/office/drawing/2014/main" id="{480A0F27-63AA-F1A8-59D6-A29D04594236}"/>
                  </a:ext>
                </a:extLst>
              </p:cNvPr>
              <p:cNvSpPr/>
              <p:nvPr/>
            </p:nvSpPr>
            <p:spPr>
              <a:xfrm>
                <a:off x="3358415" y="3361302"/>
                <a:ext cx="441300" cy="136500"/>
              </a:xfrm>
              <a:prstGeom prst="flowChartAlternateProcess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7465;p81">
                <a:extLst>
                  <a:ext uri="{FF2B5EF4-FFF2-40B4-BE49-F238E27FC236}">
                    <a16:creationId xmlns:a16="http://schemas.microsoft.com/office/drawing/2014/main" id="{C69B86E7-5B09-9A39-826C-2BE6364B2F5C}"/>
                  </a:ext>
                </a:extLst>
              </p:cNvPr>
              <p:cNvSpPr/>
              <p:nvPr/>
            </p:nvSpPr>
            <p:spPr>
              <a:xfrm>
                <a:off x="3358415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7466;p81">
                <a:extLst>
                  <a:ext uri="{FF2B5EF4-FFF2-40B4-BE49-F238E27FC236}">
                    <a16:creationId xmlns:a16="http://schemas.microsoft.com/office/drawing/2014/main" id="{9DA7C890-38BF-97A2-B0E0-4F0F165D05A4}"/>
                  </a:ext>
                </a:extLst>
              </p:cNvPr>
              <p:cNvSpPr/>
              <p:nvPr/>
            </p:nvSpPr>
            <p:spPr>
              <a:xfrm>
                <a:off x="3358415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7467;p81">
                <a:extLst>
                  <a:ext uri="{FF2B5EF4-FFF2-40B4-BE49-F238E27FC236}">
                    <a16:creationId xmlns:a16="http://schemas.microsoft.com/office/drawing/2014/main" id="{32AD83CD-C0CD-ACC4-3E5C-C4243F815FD8}"/>
                  </a:ext>
                </a:extLst>
              </p:cNvPr>
              <p:cNvSpPr/>
              <p:nvPr/>
            </p:nvSpPr>
            <p:spPr>
              <a:xfrm>
                <a:off x="3358415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7468;p81">
                <a:extLst>
                  <a:ext uri="{FF2B5EF4-FFF2-40B4-BE49-F238E27FC236}">
                    <a16:creationId xmlns:a16="http://schemas.microsoft.com/office/drawing/2014/main" id="{A9BCF4B3-2875-9574-1D59-8D8C86664A77}"/>
                  </a:ext>
                </a:extLst>
              </p:cNvPr>
              <p:cNvSpPr/>
              <p:nvPr/>
            </p:nvSpPr>
            <p:spPr>
              <a:xfrm>
                <a:off x="3358415" y="407186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7469;p81">
                <a:extLst>
                  <a:ext uri="{FF2B5EF4-FFF2-40B4-BE49-F238E27FC236}">
                    <a16:creationId xmlns:a16="http://schemas.microsoft.com/office/drawing/2014/main" id="{043E4EAF-79D5-F8B8-B50C-89D6CA5DF5AE}"/>
                  </a:ext>
                </a:extLst>
              </p:cNvPr>
              <p:cNvSpPr/>
              <p:nvPr/>
            </p:nvSpPr>
            <p:spPr>
              <a:xfrm>
                <a:off x="3358415" y="424949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7470;p81">
              <a:extLst>
                <a:ext uri="{FF2B5EF4-FFF2-40B4-BE49-F238E27FC236}">
                  <a16:creationId xmlns:a16="http://schemas.microsoft.com/office/drawing/2014/main" id="{B7F30AFA-8916-9650-2344-7F3150B62C6D}"/>
                </a:ext>
              </a:extLst>
            </p:cNvPr>
            <p:cNvGrpSpPr/>
            <p:nvPr/>
          </p:nvGrpSpPr>
          <p:grpSpPr>
            <a:xfrm>
              <a:off x="3838901" y="3361302"/>
              <a:ext cx="441300" cy="1024695"/>
              <a:chOff x="3838901" y="3361302"/>
              <a:chExt cx="441300" cy="1024695"/>
            </a:xfrm>
          </p:grpSpPr>
          <p:sp>
            <p:nvSpPr>
              <p:cNvPr id="32" name="Google Shape;7471;p81">
                <a:extLst>
                  <a:ext uri="{FF2B5EF4-FFF2-40B4-BE49-F238E27FC236}">
                    <a16:creationId xmlns:a16="http://schemas.microsoft.com/office/drawing/2014/main" id="{3A9D3D19-A81D-BD9D-72CD-C0B7757C3EC5}"/>
                  </a:ext>
                </a:extLst>
              </p:cNvPr>
              <p:cNvSpPr/>
              <p:nvPr/>
            </p:nvSpPr>
            <p:spPr>
              <a:xfrm>
                <a:off x="3838901" y="3361302"/>
                <a:ext cx="441300" cy="136500"/>
              </a:xfrm>
              <a:prstGeom prst="flowChartAlternateProcess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7472;p81">
                <a:extLst>
                  <a:ext uri="{FF2B5EF4-FFF2-40B4-BE49-F238E27FC236}">
                    <a16:creationId xmlns:a16="http://schemas.microsoft.com/office/drawing/2014/main" id="{83EBD101-FF60-AC5B-1E27-0321BBCB39D6}"/>
                  </a:ext>
                </a:extLst>
              </p:cNvPr>
              <p:cNvSpPr/>
              <p:nvPr/>
            </p:nvSpPr>
            <p:spPr>
              <a:xfrm>
                <a:off x="3838901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7473;p81">
                <a:extLst>
                  <a:ext uri="{FF2B5EF4-FFF2-40B4-BE49-F238E27FC236}">
                    <a16:creationId xmlns:a16="http://schemas.microsoft.com/office/drawing/2014/main" id="{75F93DA3-995D-1501-FCF2-E9522923E7F0}"/>
                  </a:ext>
                </a:extLst>
              </p:cNvPr>
              <p:cNvSpPr/>
              <p:nvPr/>
            </p:nvSpPr>
            <p:spPr>
              <a:xfrm>
                <a:off x="3838901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474;p81">
                <a:extLst>
                  <a:ext uri="{FF2B5EF4-FFF2-40B4-BE49-F238E27FC236}">
                    <a16:creationId xmlns:a16="http://schemas.microsoft.com/office/drawing/2014/main" id="{A835A3C0-5208-7251-B26C-B5D80D710D54}"/>
                  </a:ext>
                </a:extLst>
              </p:cNvPr>
              <p:cNvSpPr/>
              <p:nvPr/>
            </p:nvSpPr>
            <p:spPr>
              <a:xfrm>
                <a:off x="3838901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475;p81">
                <a:extLst>
                  <a:ext uri="{FF2B5EF4-FFF2-40B4-BE49-F238E27FC236}">
                    <a16:creationId xmlns:a16="http://schemas.microsoft.com/office/drawing/2014/main" id="{FD52EAFC-9A96-6B22-4D69-B1D20121B446}"/>
                  </a:ext>
                </a:extLst>
              </p:cNvPr>
              <p:cNvSpPr/>
              <p:nvPr/>
            </p:nvSpPr>
            <p:spPr>
              <a:xfrm>
                <a:off x="3838901" y="407186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476;p81">
                <a:extLst>
                  <a:ext uri="{FF2B5EF4-FFF2-40B4-BE49-F238E27FC236}">
                    <a16:creationId xmlns:a16="http://schemas.microsoft.com/office/drawing/2014/main" id="{790392D5-821F-19A8-C2EB-DFA8AC074717}"/>
                  </a:ext>
                </a:extLst>
              </p:cNvPr>
              <p:cNvSpPr/>
              <p:nvPr/>
            </p:nvSpPr>
            <p:spPr>
              <a:xfrm>
                <a:off x="3838901" y="424949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7477;p81">
              <a:extLst>
                <a:ext uri="{FF2B5EF4-FFF2-40B4-BE49-F238E27FC236}">
                  <a16:creationId xmlns:a16="http://schemas.microsoft.com/office/drawing/2014/main" id="{2FD9E904-3A82-2DA0-3620-AB29DBB5B962}"/>
                </a:ext>
              </a:extLst>
            </p:cNvPr>
            <p:cNvGrpSpPr/>
            <p:nvPr/>
          </p:nvGrpSpPr>
          <p:grpSpPr>
            <a:xfrm>
              <a:off x="4319387" y="3361302"/>
              <a:ext cx="441300" cy="1024695"/>
              <a:chOff x="4319387" y="3361302"/>
              <a:chExt cx="441300" cy="1024695"/>
            </a:xfrm>
          </p:grpSpPr>
          <p:sp>
            <p:nvSpPr>
              <p:cNvPr id="26" name="Google Shape;7478;p81">
                <a:extLst>
                  <a:ext uri="{FF2B5EF4-FFF2-40B4-BE49-F238E27FC236}">
                    <a16:creationId xmlns:a16="http://schemas.microsoft.com/office/drawing/2014/main" id="{5F20792A-219D-4C16-06F3-E189E40B34A9}"/>
                  </a:ext>
                </a:extLst>
              </p:cNvPr>
              <p:cNvSpPr/>
              <p:nvPr/>
            </p:nvSpPr>
            <p:spPr>
              <a:xfrm>
                <a:off x="4319387" y="3361302"/>
                <a:ext cx="441300" cy="136500"/>
              </a:xfrm>
              <a:prstGeom prst="flowChartAlternateProcess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7479;p81">
                <a:extLst>
                  <a:ext uri="{FF2B5EF4-FFF2-40B4-BE49-F238E27FC236}">
                    <a16:creationId xmlns:a16="http://schemas.microsoft.com/office/drawing/2014/main" id="{3A342FD2-A29B-8555-9171-5FE9D9DF4C6E}"/>
                  </a:ext>
                </a:extLst>
              </p:cNvPr>
              <p:cNvSpPr/>
              <p:nvPr/>
            </p:nvSpPr>
            <p:spPr>
              <a:xfrm>
                <a:off x="4319387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480;p81">
                <a:extLst>
                  <a:ext uri="{FF2B5EF4-FFF2-40B4-BE49-F238E27FC236}">
                    <a16:creationId xmlns:a16="http://schemas.microsoft.com/office/drawing/2014/main" id="{E7761C54-61C0-7689-71E0-36C063B4E253}"/>
                  </a:ext>
                </a:extLst>
              </p:cNvPr>
              <p:cNvSpPr/>
              <p:nvPr/>
            </p:nvSpPr>
            <p:spPr>
              <a:xfrm>
                <a:off x="4319387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7481;p81">
                <a:extLst>
                  <a:ext uri="{FF2B5EF4-FFF2-40B4-BE49-F238E27FC236}">
                    <a16:creationId xmlns:a16="http://schemas.microsoft.com/office/drawing/2014/main" id="{EBDAA6B8-72EC-6A4D-9C86-9644D04574BA}"/>
                  </a:ext>
                </a:extLst>
              </p:cNvPr>
              <p:cNvSpPr/>
              <p:nvPr/>
            </p:nvSpPr>
            <p:spPr>
              <a:xfrm>
                <a:off x="4319387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7482;p81">
                <a:extLst>
                  <a:ext uri="{FF2B5EF4-FFF2-40B4-BE49-F238E27FC236}">
                    <a16:creationId xmlns:a16="http://schemas.microsoft.com/office/drawing/2014/main" id="{9FC5F801-053E-7F88-52E6-AFFE1813D55C}"/>
                  </a:ext>
                </a:extLst>
              </p:cNvPr>
              <p:cNvSpPr/>
              <p:nvPr/>
            </p:nvSpPr>
            <p:spPr>
              <a:xfrm>
                <a:off x="4319387" y="407186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7483;p81">
                <a:extLst>
                  <a:ext uri="{FF2B5EF4-FFF2-40B4-BE49-F238E27FC236}">
                    <a16:creationId xmlns:a16="http://schemas.microsoft.com/office/drawing/2014/main" id="{31B40CF6-650C-8162-7D1C-945B7E28F08D}"/>
                  </a:ext>
                </a:extLst>
              </p:cNvPr>
              <p:cNvSpPr/>
              <p:nvPr/>
            </p:nvSpPr>
            <p:spPr>
              <a:xfrm>
                <a:off x="4319387" y="424949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7484;p81">
              <a:extLst>
                <a:ext uri="{FF2B5EF4-FFF2-40B4-BE49-F238E27FC236}">
                  <a16:creationId xmlns:a16="http://schemas.microsoft.com/office/drawing/2014/main" id="{BFECF73A-5195-9B37-A03B-7E105BB09058}"/>
                </a:ext>
              </a:extLst>
            </p:cNvPr>
            <p:cNvGrpSpPr/>
            <p:nvPr/>
          </p:nvGrpSpPr>
          <p:grpSpPr>
            <a:xfrm>
              <a:off x="4799873" y="3361302"/>
              <a:ext cx="441300" cy="1024695"/>
              <a:chOff x="4799873" y="3361302"/>
              <a:chExt cx="441300" cy="1024695"/>
            </a:xfrm>
          </p:grpSpPr>
          <p:sp>
            <p:nvSpPr>
              <p:cNvPr id="20" name="Google Shape;7485;p81">
                <a:extLst>
                  <a:ext uri="{FF2B5EF4-FFF2-40B4-BE49-F238E27FC236}">
                    <a16:creationId xmlns:a16="http://schemas.microsoft.com/office/drawing/2014/main" id="{CC97311A-21EB-1879-55B6-60B2D96D98A0}"/>
                  </a:ext>
                </a:extLst>
              </p:cNvPr>
              <p:cNvSpPr/>
              <p:nvPr/>
            </p:nvSpPr>
            <p:spPr>
              <a:xfrm>
                <a:off x="4799873" y="3361302"/>
                <a:ext cx="441300" cy="136500"/>
              </a:xfrm>
              <a:prstGeom prst="flowChartAlternateProcess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486;p81">
                <a:extLst>
                  <a:ext uri="{FF2B5EF4-FFF2-40B4-BE49-F238E27FC236}">
                    <a16:creationId xmlns:a16="http://schemas.microsoft.com/office/drawing/2014/main" id="{978B4967-1217-54B4-ECBA-F62B8F8DF348}"/>
                  </a:ext>
                </a:extLst>
              </p:cNvPr>
              <p:cNvSpPr/>
              <p:nvPr/>
            </p:nvSpPr>
            <p:spPr>
              <a:xfrm>
                <a:off x="4799873" y="3538947"/>
                <a:ext cx="441300" cy="136500"/>
              </a:xfrm>
              <a:prstGeom prst="flowChartAlternateProcess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487;p81">
                <a:extLst>
                  <a:ext uri="{FF2B5EF4-FFF2-40B4-BE49-F238E27FC236}">
                    <a16:creationId xmlns:a16="http://schemas.microsoft.com/office/drawing/2014/main" id="{046BCCA6-7390-29B6-B85A-A54340EA9F1A}"/>
                  </a:ext>
                </a:extLst>
              </p:cNvPr>
              <p:cNvSpPr/>
              <p:nvPr/>
            </p:nvSpPr>
            <p:spPr>
              <a:xfrm>
                <a:off x="4799873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488;p81">
                <a:extLst>
                  <a:ext uri="{FF2B5EF4-FFF2-40B4-BE49-F238E27FC236}">
                    <a16:creationId xmlns:a16="http://schemas.microsoft.com/office/drawing/2014/main" id="{CD67463F-9FAC-2334-91F8-3A5A7A2E37B5}"/>
                  </a:ext>
                </a:extLst>
              </p:cNvPr>
              <p:cNvSpPr/>
              <p:nvPr/>
            </p:nvSpPr>
            <p:spPr>
              <a:xfrm>
                <a:off x="4799873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489;p81">
                <a:extLst>
                  <a:ext uri="{FF2B5EF4-FFF2-40B4-BE49-F238E27FC236}">
                    <a16:creationId xmlns:a16="http://schemas.microsoft.com/office/drawing/2014/main" id="{B39C605C-BDD9-64E5-CC73-110125B595D9}"/>
                  </a:ext>
                </a:extLst>
              </p:cNvPr>
              <p:cNvSpPr/>
              <p:nvPr/>
            </p:nvSpPr>
            <p:spPr>
              <a:xfrm>
                <a:off x="4799873" y="407186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7490;p81">
                <a:extLst>
                  <a:ext uri="{FF2B5EF4-FFF2-40B4-BE49-F238E27FC236}">
                    <a16:creationId xmlns:a16="http://schemas.microsoft.com/office/drawing/2014/main" id="{124C5E4A-A2EB-4708-D6F0-72269328C017}"/>
                  </a:ext>
                </a:extLst>
              </p:cNvPr>
              <p:cNvSpPr/>
              <p:nvPr/>
            </p:nvSpPr>
            <p:spPr>
              <a:xfrm>
                <a:off x="4799873" y="424949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7491;p81">
              <a:extLst>
                <a:ext uri="{FF2B5EF4-FFF2-40B4-BE49-F238E27FC236}">
                  <a16:creationId xmlns:a16="http://schemas.microsoft.com/office/drawing/2014/main" id="{5A8E01D5-0EBA-10CA-FB99-56EEE09291F1}"/>
                </a:ext>
              </a:extLst>
            </p:cNvPr>
            <p:cNvGrpSpPr/>
            <p:nvPr/>
          </p:nvGrpSpPr>
          <p:grpSpPr>
            <a:xfrm>
              <a:off x="5280360" y="3361302"/>
              <a:ext cx="441300" cy="1024695"/>
              <a:chOff x="5280360" y="3361302"/>
              <a:chExt cx="441300" cy="1024695"/>
            </a:xfrm>
          </p:grpSpPr>
          <p:sp>
            <p:nvSpPr>
              <p:cNvPr id="14" name="Google Shape;7492;p81">
                <a:extLst>
                  <a:ext uri="{FF2B5EF4-FFF2-40B4-BE49-F238E27FC236}">
                    <a16:creationId xmlns:a16="http://schemas.microsoft.com/office/drawing/2014/main" id="{1100124C-E709-C28E-DDEE-506640A7DEA1}"/>
                  </a:ext>
                </a:extLst>
              </p:cNvPr>
              <p:cNvSpPr/>
              <p:nvPr/>
            </p:nvSpPr>
            <p:spPr>
              <a:xfrm>
                <a:off x="5280360" y="3361302"/>
                <a:ext cx="441300" cy="136500"/>
              </a:xfrm>
              <a:prstGeom prst="flowChartAlternateProcess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7493;p81">
                <a:extLst>
                  <a:ext uri="{FF2B5EF4-FFF2-40B4-BE49-F238E27FC236}">
                    <a16:creationId xmlns:a16="http://schemas.microsoft.com/office/drawing/2014/main" id="{748CB210-2D9B-55EA-156C-D80356749F05}"/>
                  </a:ext>
                </a:extLst>
              </p:cNvPr>
              <p:cNvSpPr/>
              <p:nvPr/>
            </p:nvSpPr>
            <p:spPr>
              <a:xfrm>
                <a:off x="5280360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7495;p81">
                <a:extLst>
                  <a:ext uri="{FF2B5EF4-FFF2-40B4-BE49-F238E27FC236}">
                    <a16:creationId xmlns:a16="http://schemas.microsoft.com/office/drawing/2014/main" id="{D4E7727D-393F-56FB-AE28-16CF27B56D9A}"/>
                  </a:ext>
                </a:extLst>
              </p:cNvPr>
              <p:cNvSpPr/>
              <p:nvPr/>
            </p:nvSpPr>
            <p:spPr>
              <a:xfrm>
                <a:off x="5280360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7496;p81">
                <a:extLst>
                  <a:ext uri="{FF2B5EF4-FFF2-40B4-BE49-F238E27FC236}">
                    <a16:creationId xmlns:a16="http://schemas.microsoft.com/office/drawing/2014/main" id="{C4C2C606-80E9-F671-07EF-C81B625C7B57}"/>
                  </a:ext>
                </a:extLst>
              </p:cNvPr>
              <p:cNvSpPr/>
              <p:nvPr/>
            </p:nvSpPr>
            <p:spPr>
              <a:xfrm>
                <a:off x="5280360" y="407186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7497;p81">
                <a:extLst>
                  <a:ext uri="{FF2B5EF4-FFF2-40B4-BE49-F238E27FC236}">
                    <a16:creationId xmlns:a16="http://schemas.microsoft.com/office/drawing/2014/main" id="{EE8EEE66-2BDD-86F8-5B4B-E678BFA2F932}"/>
                  </a:ext>
                </a:extLst>
              </p:cNvPr>
              <p:cNvSpPr/>
              <p:nvPr/>
            </p:nvSpPr>
            <p:spPr>
              <a:xfrm>
                <a:off x="5280360" y="424949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59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Challenge</a:t>
            </a:r>
            <a:endParaRPr dirty="0"/>
          </a:p>
        </p:txBody>
      </p:sp>
      <p:sp>
        <p:nvSpPr>
          <p:cNvPr id="2356" name="Google Shape;2356;p59"/>
          <p:cNvSpPr txBox="1">
            <a:spLocks noGrp="1"/>
          </p:cNvSpPr>
          <p:nvPr>
            <p:ph type="subTitle" idx="1"/>
          </p:nvPr>
        </p:nvSpPr>
        <p:spPr>
          <a:xfrm>
            <a:off x="723338" y="1726932"/>
            <a:ext cx="30459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machine learning yang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predictive</a:t>
            </a:r>
          </a:p>
        </p:txBody>
      </p:sp>
      <p:sp>
        <p:nvSpPr>
          <p:cNvPr id="2357" name="Google Shape;2357;p59"/>
          <p:cNvSpPr txBox="1">
            <a:spLocks noGrp="1"/>
          </p:cNvSpPr>
          <p:nvPr>
            <p:ph type="subTitle" idx="2"/>
          </p:nvPr>
        </p:nvSpPr>
        <p:spPr>
          <a:xfrm>
            <a:off x="752953" y="3757504"/>
            <a:ext cx="30459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" dirty="0" err="1"/>
              <a:t>berukuran</a:t>
            </a:r>
            <a:r>
              <a:rPr lang="en" dirty="0"/>
              <a:t> </a:t>
            </a:r>
            <a:r>
              <a:rPr lang="en" dirty="0" err="1"/>
              <a:t>besar</a:t>
            </a:r>
            <a:endParaRPr dirty="0"/>
          </a:p>
        </p:txBody>
      </p:sp>
      <p:sp>
        <p:nvSpPr>
          <p:cNvPr id="2358" name="Google Shape;2358;p59"/>
          <p:cNvSpPr txBox="1">
            <a:spLocks noGrp="1"/>
          </p:cNvSpPr>
          <p:nvPr>
            <p:ph type="subTitle" idx="3"/>
          </p:nvPr>
        </p:nvSpPr>
        <p:spPr>
          <a:xfrm>
            <a:off x="723215" y="2742218"/>
            <a:ext cx="30459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Menentukan</a:t>
            </a:r>
            <a:r>
              <a:rPr lang="en-ID" dirty="0"/>
              <a:t> metrics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prediksi</a:t>
            </a:r>
            <a:endParaRPr dirty="0"/>
          </a:p>
        </p:txBody>
      </p:sp>
      <p:sp>
        <p:nvSpPr>
          <p:cNvPr id="2362" name="Google Shape;2362;p59"/>
          <p:cNvSpPr/>
          <p:nvPr/>
        </p:nvSpPr>
        <p:spPr>
          <a:xfrm>
            <a:off x="4065498" y="1630501"/>
            <a:ext cx="9729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3" name="Google Shape;2363;p59"/>
          <p:cNvSpPr/>
          <p:nvPr/>
        </p:nvSpPr>
        <p:spPr>
          <a:xfrm>
            <a:off x="4065498" y="2680376"/>
            <a:ext cx="9729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4" name="Google Shape;2364;p59"/>
          <p:cNvSpPr/>
          <p:nvPr/>
        </p:nvSpPr>
        <p:spPr>
          <a:xfrm>
            <a:off x="4065498" y="3730251"/>
            <a:ext cx="9729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5" name="Google Shape;2365;p59"/>
          <p:cNvSpPr/>
          <p:nvPr/>
        </p:nvSpPr>
        <p:spPr>
          <a:xfrm rot="5400000">
            <a:off x="7962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6" name="Google Shape;2366;p59"/>
          <p:cNvSpPr/>
          <p:nvPr/>
        </p:nvSpPr>
        <p:spPr>
          <a:xfrm rot="-5400000" flipH="1">
            <a:off x="723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7" name="Google Shape;2367;p59"/>
          <p:cNvGrpSpPr/>
          <p:nvPr/>
        </p:nvGrpSpPr>
        <p:grpSpPr>
          <a:xfrm>
            <a:off x="5775385" y="1257353"/>
            <a:ext cx="4709514" cy="3309452"/>
            <a:chOff x="3116925" y="2277500"/>
            <a:chExt cx="1635475" cy="1149275"/>
          </a:xfrm>
        </p:grpSpPr>
        <p:sp>
          <p:nvSpPr>
            <p:cNvPr id="2368" name="Google Shape;2368;p59"/>
            <p:cNvSpPr/>
            <p:nvPr/>
          </p:nvSpPr>
          <p:spPr>
            <a:xfrm>
              <a:off x="3127650" y="3183425"/>
              <a:ext cx="18975" cy="43525"/>
            </a:xfrm>
            <a:custGeom>
              <a:avLst/>
              <a:gdLst/>
              <a:ahLst/>
              <a:cxnLst/>
              <a:rect l="l" t="t" r="r" b="b"/>
              <a:pathLst>
                <a:path w="759" h="1741" extrusionOk="0">
                  <a:moveTo>
                    <a:pt x="758" y="1"/>
                  </a:moveTo>
                  <a:lnTo>
                    <a:pt x="758" y="1740"/>
                  </a:lnTo>
                  <a:lnTo>
                    <a:pt x="0" y="857"/>
                  </a:lnTo>
                  <a:lnTo>
                    <a:pt x="196" y="9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59"/>
            <p:cNvSpPr/>
            <p:nvPr/>
          </p:nvSpPr>
          <p:spPr>
            <a:xfrm>
              <a:off x="3121850" y="3207075"/>
              <a:ext cx="39500" cy="43950"/>
            </a:xfrm>
            <a:custGeom>
              <a:avLst/>
              <a:gdLst/>
              <a:ahLst/>
              <a:cxnLst/>
              <a:rect l="l" t="t" r="r" b="b"/>
              <a:pathLst>
                <a:path w="1580" h="1758" extrusionOk="0">
                  <a:moveTo>
                    <a:pt x="1579" y="848"/>
                  </a:moveTo>
                  <a:cubicBezTo>
                    <a:pt x="1561" y="1124"/>
                    <a:pt x="1561" y="1401"/>
                    <a:pt x="1570" y="1668"/>
                  </a:cubicBezTo>
                  <a:lnTo>
                    <a:pt x="1445" y="1758"/>
                  </a:lnTo>
                  <a:cubicBezTo>
                    <a:pt x="990" y="1472"/>
                    <a:pt x="553" y="1071"/>
                    <a:pt x="107" y="803"/>
                  </a:cubicBezTo>
                  <a:cubicBezTo>
                    <a:pt x="107" y="571"/>
                    <a:pt x="0" y="330"/>
                    <a:pt x="9" y="89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59"/>
            <p:cNvSpPr/>
            <p:nvPr/>
          </p:nvSpPr>
          <p:spPr>
            <a:xfrm>
              <a:off x="3121400" y="3209300"/>
              <a:ext cx="36600" cy="41725"/>
            </a:xfrm>
            <a:custGeom>
              <a:avLst/>
              <a:gdLst/>
              <a:ahLst/>
              <a:cxnLst/>
              <a:rect l="l" t="t" r="r" b="b"/>
              <a:pathLst>
                <a:path w="1464" h="1669" extrusionOk="0">
                  <a:moveTo>
                    <a:pt x="1463" y="848"/>
                  </a:moveTo>
                  <a:cubicBezTo>
                    <a:pt x="1454" y="1124"/>
                    <a:pt x="1445" y="1401"/>
                    <a:pt x="1463" y="1669"/>
                  </a:cubicBezTo>
                  <a:cubicBezTo>
                    <a:pt x="973" y="1383"/>
                    <a:pt x="482" y="1089"/>
                    <a:pt x="0" y="803"/>
                  </a:cubicBezTo>
                  <a:cubicBezTo>
                    <a:pt x="0" y="536"/>
                    <a:pt x="9" y="268"/>
                    <a:pt x="27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9"/>
            <p:cNvSpPr/>
            <p:nvPr/>
          </p:nvSpPr>
          <p:spPr>
            <a:xfrm>
              <a:off x="3124750" y="3212875"/>
              <a:ext cx="30125" cy="34350"/>
            </a:xfrm>
            <a:custGeom>
              <a:avLst/>
              <a:gdLst/>
              <a:ahLst/>
              <a:cxnLst/>
              <a:rect l="l" t="t" r="r" b="b"/>
              <a:pathLst>
                <a:path w="1205" h="1374" extrusionOk="0">
                  <a:moveTo>
                    <a:pt x="0" y="669"/>
                  </a:moveTo>
                  <a:cubicBezTo>
                    <a:pt x="393" y="901"/>
                    <a:pt x="794" y="1142"/>
                    <a:pt x="1196" y="1374"/>
                  </a:cubicBezTo>
                  <a:lnTo>
                    <a:pt x="1196" y="1374"/>
                  </a:lnTo>
                  <a:cubicBezTo>
                    <a:pt x="1187" y="1160"/>
                    <a:pt x="1187" y="928"/>
                    <a:pt x="1204" y="705"/>
                  </a:cubicBezTo>
                  <a:lnTo>
                    <a:pt x="1204" y="705"/>
                  </a:lnTo>
                  <a:lnTo>
                    <a:pt x="27" y="0"/>
                  </a:lnTo>
                  <a:cubicBezTo>
                    <a:pt x="9" y="223"/>
                    <a:pt x="0" y="446"/>
                    <a:pt x="0" y="669"/>
                  </a:cubicBezTo>
                </a:path>
              </a:pathLst>
            </a:custGeom>
            <a:solidFill>
              <a:srgbClr val="D12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9"/>
            <p:cNvSpPr/>
            <p:nvPr/>
          </p:nvSpPr>
          <p:spPr>
            <a:xfrm>
              <a:off x="3134325" y="3032450"/>
              <a:ext cx="51775" cy="153225"/>
            </a:xfrm>
            <a:custGeom>
              <a:avLst/>
              <a:gdLst/>
              <a:ahLst/>
              <a:cxnLst/>
              <a:rect l="l" t="t" r="r" b="b"/>
              <a:pathLst>
                <a:path w="2071" h="6129" extrusionOk="0">
                  <a:moveTo>
                    <a:pt x="2070" y="1178"/>
                  </a:moveTo>
                  <a:lnTo>
                    <a:pt x="2070" y="6129"/>
                  </a:lnTo>
                  <a:lnTo>
                    <a:pt x="1" y="49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9"/>
            <p:cNvSpPr/>
            <p:nvPr/>
          </p:nvSpPr>
          <p:spPr>
            <a:xfrm>
              <a:off x="3145250" y="3060100"/>
              <a:ext cx="43975" cy="112875"/>
            </a:xfrm>
            <a:custGeom>
              <a:avLst/>
              <a:gdLst/>
              <a:ahLst/>
              <a:cxnLst/>
              <a:rect l="l" t="t" r="r" b="b"/>
              <a:pathLst>
                <a:path w="1759" h="4515" extrusionOk="0">
                  <a:moveTo>
                    <a:pt x="1758" y="1080"/>
                  </a:moveTo>
                  <a:lnTo>
                    <a:pt x="1758" y="4327"/>
                  </a:lnTo>
                  <a:cubicBezTo>
                    <a:pt x="1758" y="4389"/>
                    <a:pt x="1732" y="4452"/>
                    <a:pt x="1669" y="4479"/>
                  </a:cubicBezTo>
                  <a:cubicBezTo>
                    <a:pt x="1616" y="4514"/>
                    <a:pt x="1553" y="4514"/>
                    <a:pt x="1500" y="4479"/>
                  </a:cubicBezTo>
                  <a:lnTo>
                    <a:pt x="179" y="3729"/>
                  </a:lnTo>
                  <a:cubicBezTo>
                    <a:pt x="63" y="3667"/>
                    <a:pt x="1" y="3551"/>
                    <a:pt x="1" y="3426"/>
                  </a:cubicBezTo>
                  <a:lnTo>
                    <a:pt x="1" y="179"/>
                  </a:lnTo>
                  <a:cubicBezTo>
                    <a:pt x="1" y="116"/>
                    <a:pt x="37" y="63"/>
                    <a:pt x="90" y="27"/>
                  </a:cubicBezTo>
                  <a:cubicBezTo>
                    <a:pt x="144" y="0"/>
                    <a:pt x="206" y="0"/>
                    <a:pt x="260" y="27"/>
                  </a:cubicBezTo>
                  <a:lnTo>
                    <a:pt x="1589" y="785"/>
                  </a:lnTo>
                  <a:cubicBezTo>
                    <a:pt x="1696" y="848"/>
                    <a:pt x="1758" y="955"/>
                    <a:pt x="1758" y="108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59"/>
            <p:cNvSpPr/>
            <p:nvPr/>
          </p:nvSpPr>
          <p:spPr>
            <a:xfrm>
              <a:off x="3150600" y="3060550"/>
              <a:ext cx="38625" cy="109300"/>
            </a:xfrm>
            <a:custGeom>
              <a:avLst/>
              <a:gdLst/>
              <a:ahLst/>
              <a:cxnLst/>
              <a:rect l="l" t="t" r="r" b="b"/>
              <a:pathLst>
                <a:path w="1545" h="4372" extrusionOk="0">
                  <a:moveTo>
                    <a:pt x="1" y="54"/>
                  </a:moveTo>
                  <a:lnTo>
                    <a:pt x="1" y="3301"/>
                  </a:lnTo>
                  <a:cubicBezTo>
                    <a:pt x="1" y="3435"/>
                    <a:pt x="63" y="3542"/>
                    <a:pt x="179" y="3604"/>
                  </a:cubicBezTo>
                  <a:lnTo>
                    <a:pt x="179" y="3604"/>
                  </a:lnTo>
                  <a:lnTo>
                    <a:pt x="1500" y="4354"/>
                  </a:lnTo>
                  <a:cubicBezTo>
                    <a:pt x="1509" y="4362"/>
                    <a:pt x="1526" y="4371"/>
                    <a:pt x="1535" y="4371"/>
                  </a:cubicBezTo>
                  <a:lnTo>
                    <a:pt x="1535" y="4371"/>
                  </a:lnTo>
                  <a:cubicBezTo>
                    <a:pt x="1544" y="4354"/>
                    <a:pt x="1544" y="4336"/>
                    <a:pt x="1544" y="4309"/>
                  </a:cubicBezTo>
                  <a:lnTo>
                    <a:pt x="1544" y="4309"/>
                  </a:lnTo>
                  <a:lnTo>
                    <a:pt x="1544" y="1062"/>
                  </a:lnTo>
                  <a:cubicBezTo>
                    <a:pt x="1544" y="937"/>
                    <a:pt x="1482" y="830"/>
                    <a:pt x="1375" y="767"/>
                  </a:cubicBezTo>
                  <a:lnTo>
                    <a:pt x="1375" y="767"/>
                  </a:lnTo>
                  <a:lnTo>
                    <a:pt x="46" y="9"/>
                  </a:lnTo>
                  <a:cubicBezTo>
                    <a:pt x="37" y="9"/>
                    <a:pt x="28" y="0"/>
                    <a:pt x="10" y="0"/>
                  </a:cubicBezTo>
                  <a:lnTo>
                    <a:pt x="10" y="0"/>
                  </a:lnTo>
                  <a:cubicBezTo>
                    <a:pt x="1" y="18"/>
                    <a:pt x="1" y="36"/>
                    <a:pt x="1" y="54"/>
                  </a:cubicBezTo>
                </a:path>
              </a:pathLst>
            </a:custGeom>
            <a:solidFill>
              <a:srgbClr val="D0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59"/>
            <p:cNvSpPr/>
            <p:nvPr/>
          </p:nvSpPr>
          <p:spPr>
            <a:xfrm>
              <a:off x="3150600" y="3106025"/>
              <a:ext cx="38625" cy="63825"/>
            </a:xfrm>
            <a:custGeom>
              <a:avLst/>
              <a:gdLst/>
              <a:ahLst/>
              <a:cxnLst/>
              <a:rect l="l" t="t" r="r" b="b"/>
              <a:pathLst>
                <a:path w="1545" h="2553" extrusionOk="0">
                  <a:moveTo>
                    <a:pt x="1" y="63"/>
                  </a:moveTo>
                  <a:lnTo>
                    <a:pt x="1" y="1482"/>
                  </a:lnTo>
                  <a:cubicBezTo>
                    <a:pt x="1" y="1616"/>
                    <a:pt x="63" y="1723"/>
                    <a:pt x="179" y="1785"/>
                  </a:cubicBezTo>
                  <a:lnTo>
                    <a:pt x="179" y="1785"/>
                  </a:lnTo>
                  <a:lnTo>
                    <a:pt x="1500" y="2535"/>
                  </a:lnTo>
                  <a:cubicBezTo>
                    <a:pt x="1509" y="2543"/>
                    <a:pt x="1526" y="2552"/>
                    <a:pt x="1535" y="2552"/>
                  </a:cubicBezTo>
                  <a:lnTo>
                    <a:pt x="1535" y="2552"/>
                  </a:lnTo>
                  <a:cubicBezTo>
                    <a:pt x="1544" y="2535"/>
                    <a:pt x="1544" y="2517"/>
                    <a:pt x="1544" y="2490"/>
                  </a:cubicBezTo>
                  <a:lnTo>
                    <a:pt x="1544" y="2490"/>
                  </a:lnTo>
                  <a:lnTo>
                    <a:pt x="1544" y="1071"/>
                  </a:lnTo>
                  <a:cubicBezTo>
                    <a:pt x="1544" y="947"/>
                    <a:pt x="1482" y="840"/>
                    <a:pt x="1375" y="777"/>
                  </a:cubicBezTo>
                  <a:lnTo>
                    <a:pt x="1375" y="777"/>
                  </a:lnTo>
                  <a:lnTo>
                    <a:pt x="46" y="19"/>
                  </a:lnTo>
                  <a:cubicBezTo>
                    <a:pt x="37" y="10"/>
                    <a:pt x="28" y="10"/>
                    <a:pt x="10" y="1"/>
                  </a:cubicBezTo>
                  <a:lnTo>
                    <a:pt x="10" y="1"/>
                  </a:lnTo>
                  <a:cubicBezTo>
                    <a:pt x="1" y="28"/>
                    <a:pt x="1" y="46"/>
                    <a:pt x="1" y="63"/>
                  </a:cubicBezTo>
                </a:path>
              </a:pathLst>
            </a:custGeom>
            <a:solidFill>
              <a:srgbClr val="D0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76" name="Google Shape;2376;p59"/>
            <p:cNvGrpSpPr/>
            <p:nvPr/>
          </p:nvGrpSpPr>
          <p:grpSpPr>
            <a:xfrm>
              <a:off x="3116925" y="2277500"/>
              <a:ext cx="1635475" cy="1149275"/>
              <a:chOff x="3116925" y="2277500"/>
              <a:chExt cx="1635475" cy="1149275"/>
            </a:xfrm>
          </p:grpSpPr>
          <p:sp>
            <p:nvSpPr>
              <p:cNvPr id="2377" name="Google Shape;2377;p59"/>
              <p:cNvSpPr/>
              <p:nvPr/>
            </p:nvSpPr>
            <p:spPr>
              <a:xfrm>
                <a:off x="3123625" y="2491825"/>
                <a:ext cx="1628775" cy="934950"/>
              </a:xfrm>
              <a:custGeom>
                <a:avLst/>
                <a:gdLst/>
                <a:ahLst/>
                <a:cxnLst/>
                <a:rect l="l" t="t" r="r" b="b"/>
                <a:pathLst>
                  <a:path w="65151" h="37398" extrusionOk="0">
                    <a:moveTo>
                      <a:pt x="32928" y="28369"/>
                    </a:moveTo>
                    <a:lnTo>
                      <a:pt x="65151" y="9965"/>
                    </a:lnTo>
                    <a:lnTo>
                      <a:pt x="48326" y="1"/>
                    </a:lnTo>
                    <a:lnTo>
                      <a:pt x="16112" y="18405"/>
                    </a:lnTo>
                    <a:lnTo>
                      <a:pt x="16567" y="18681"/>
                    </a:lnTo>
                    <a:lnTo>
                      <a:pt x="5594" y="24953"/>
                    </a:lnTo>
                    <a:lnTo>
                      <a:pt x="6905" y="25729"/>
                    </a:lnTo>
                    <a:lnTo>
                      <a:pt x="2918" y="27647"/>
                    </a:lnTo>
                    <a:cubicBezTo>
                      <a:pt x="1035" y="28548"/>
                      <a:pt x="0" y="30439"/>
                      <a:pt x="830" y="30903"/>
                    </a:cubicBezTo>
                    <a:lnTo>
                      <a:pt x="10706" y="36478"/>
                    </a:lnTo>
                    <a:cubicBezTo>
                      <a:pt x="12329" y="37397"/>
                      <a:pt x="14667" y="36907"/>
                      <a:pt x="16290" y="35988"/>
                    </a:cubicBezTo>
                    <a:lnTo>
                      <a:pt x="27183" y="29806"/>
                    </a:lnTo>
                    <a:cubicBezTo>
                      <a:pt x="27388" y="29690"/>
                      <a:pt x="27513" y="29484"/>
                      <a:pt x="27513" y="29244"/>
                    </a:cubicBezTo>
                    <a:cubicBezTo>
                      <a:pt x="27513" y="28994"/>
                      <a:pt x="27397" y="28789"/>
                      <a:pt x="27192" y="28664"/>
                    </a:cubicBezTo>
                    <a:lnTo>
                      <a:pt x="26202" y="28075"/>
                    </a:lnTo>
                    <a:lnTo>
                      <a:pt x="29369" y="26264"/>
                    </a:lnTo>
                    <a:close/>
                  </a:path>
                </a:pathLst>
              </a:custGeom>
              <a:solidFill>
                <a:srgbClr val="262162">
                  <a:alpha val="25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59"/>
              <p:cNvSpPr/>
              <p:nvPr/>
            </p:nvSpPr>
            <p:spPr>
              <a:xfrm>
                <a:off x="3134325" y="2962400"/>
                <a:ext cx="132725" cy="100175"/>
              </a:xfrm>
              <a:custGeom>
                <a:avLst/>
                <a:gdLst/>
                <a:ahLst/>
                <a:cxnLst/>
                <a:rect l="l" t="t" r="r" b="b"/>
                <a:pathLst>
                  <a:path w="5309" h="4007" extrusionOk="0">
                    <a:moveTo>
                      <a:pt x="5309" y="1"/>
                    </a:moveTo>
                    <a:cubicBezTo>
                      <a:pt x="4149" y="474"/>
                      <a:pt x="2151" y="1187"/>
                      <a:pt x="1" y="2820"/>
                    </a:cubicBezTo>
                    <a:lnTo>
                      <a:pt x="2079" y="4006"/>
                    </a:lnTo>
                    <a:close/>
                  </a:path>
                </a:pathLst>
              </a:custGeom>
              <a:solidFill>
                <a:srgbClr val="E0A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59"/>
              <p:cNvSpPr/>
              <p:nvPr/>
            </p:nvSpPr>
            <p:spPr>
              <a:xfrm>
                <a:off x="3322575" y="2686975"/>
                <a:ext cx="889450" cy="514550"/>
              </a:xfrm>
              <a:custGeom>
                <a:avLst/>
                <a:gdLst/>
                <a:ahLst/>
                <a:cxnLst/>
                <a:rect l="l" t="t" r="r" b="b"/>
                <a:pathLst>
                  <a:path w="35578" h="20582" extrusionOk="0">
                    <a:moveTo>
                      <a:pt x="0" y="13355"/>
                    </a:moveTo>
                    <a:lnTo>
                      <a:pt x="12204" y="20581"/>
                    </a:lnTo>
                    <a:lnTo>
                      <a:pt x="35577" y="7226"/>
                    </a:lnTo>
                    <a:lnTo>
                      <a:pt x="23382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59"/>
              <p:cNvSpPr/>
              <p:nvPr/>
            </p:nvSpPr>
            <p:spPr>
              <a:xfrm>
                <a:off x="3627000" y="2867625"/>
                <a:ext cx="585025" cy="364000"/>
              </a:xfrm>
              <a:custGeom>
                <a:avLst/>
                <a:gdLst/>
                <a:ahLst/>
                <a:cxnLst/>
                <a:rect l="l" t="t" r="r" b="b"/>
                <a:pathLst>
                  <a:path w="23401" h="14560" extrusionOk="0">
                    <a:moveTo>
                      <a:pt x="18" y="13355"/>
                    </a:moveTo>
                    <a:lnTo>
                      <a:pt x="23400" y="0"/>
                    </a:lnTo>
                    <a:lnTo>
                      <a:pt x="23373" y="759"/>
                    </a:lnTo>
                    <a:lnTo>
                      <a:pt x="19198" y="3613"/>
                    </a:lnTo>
                    <a:lnTo>
                      <a:pt x="0" y="14559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59"/>
              <p:cNvSpPr/>
              <p:nvPr/>
            </p:nvSpPr>
            <p:spPr>
              <a:xfrm>
                <a:off x="4394650" y="2676725"/>
                <a:ext cx="165725" cy="182900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7316" extrusionOk="0">
                    <a:moveTo>
                      <a:pt x="4443" y="277"/>
                    </a:moveTo>
                    <a:cubicBezTo>
                      <a:pt x="1963" y="0"/>
                      <a:pt x="1" y="5174"/>
                      <a:pt x="1526" y="6307"/>
                    </a:cubicBezTo>
                    <a:lnTo>
                      <a:pt x="3275" y="7315"/>
                    </a:lnTo>
                    <a:lnTo>
                      <a:pt x="6629" y="1499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59"/>
              <p:cNvSpPr/>
              <p:nvPr/>
            </p:nvSpPr>
            <p:spPr>
              <a:xfrm>
                <a:off x="4449950" y="2700125"/>
                <a:ext cx="134300" cy="171325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6853" extrusionOk="0">
                    <a:moveTo>
                      <a:pt x="1366" y="6513"/>
                    </a:moveTo>
                    <a:cubicBezTo>
                      <a:pt x="2454" y="6852"/>
                      <a:pt x="3917" y="5737"/>
                      <a:pt x="4649" y="4033"/>
                    </a:cubicBezTo>
                    <a:cubicBezTo>
                      <a:pt x="5371" y="2320"/>
                      <a:pt x="5086" y="661"/>
                      <a:pt x="4006" y="331"/>
                    </a:cubicBezTo>
                    <a:cubicBezTo>
                      <a:pt x="2927" y="1"/>
                      <a:pt x="1464" y="1107"/>
                      <a:pt x="732" y="2820"/>
                    </a:cubicBezTo>
                    <a:cubicBezTo>
                      <a:pt x="1" y="4524"/>
                      <a:pt x="286" y="6183"/>
                      <a:pt x="1366" y="6513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59"/>
              <p:cNvSpPr/>
              <p:nvPr/>
            </p:nvSpPr>
            <p:spPr>
              <a:xfrm>
                <a:off x="4471375" y="2723550"/>
                <a:ext cx="95925" cy="129600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5184" extrusionOk="0">
                    <a:moveTo>
                      <a:pt x="2445" y="179"/>
                    </a:moveTo>
                    <a:cubicBezTo>
                      <a:pt x="3265" y="0"/>
                      <a:pt x="3836" y="857"/>
                      <a:pt x="3355" y="2382"/>
                    </a:cubicBezTo>
                    <a:cubicBezTo>
                      <a:pt x="2873" y="3917"/>
                      <a:pt x="1981" y="4702"/>
                      <a:pt x="1240" y="4943"/>
                    </a:cubicBezTo>
                    <a:cubicBezTo>
                      <a:pt x="500" y="5184"/>
                      <a:pt x="0" y="4238"/>
                      <a:pt x="313" y="2971"/>
                    </a:cubicBezTo>
                    <a:cubicBezTo>
                      <a:pt x="625" y="1713"/>
                      <a:pt x="1624" y="357"/>
                      <a:pt x="2445" y="179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59"/>
              <p:cNvSpPr/>
              <p:nvPr/>
            </p:nvSpPr>
            <p:spPr>
              <a:xfrm>
                <a:off x="4476725" y="2726900"/>
                <a:ext cx="83000" cy="112200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4488" extrusionOk="0">
                    <a:moveTo>
                      <a:pt x="2115" y="152"/>
                    </a:moveTo>
                    <a:cubicBezTo>
                      <a:pt x="2828" y="0"/>
                      <a:pt x="3319" y="741"/>
                      <a:pt x="2900" y="2061"/>
                    </a:cubicBezTo>
                    <a:cubicBezTo>
                      <a:pt x="2481" y="3390"/>
                      <a:pt x="1713" y="4068"/>
                      <a:pt x="1071" y="4282"/>
                    </a:cubicBezTo>
                    <a:cubicBezTo>
                      <a:pt x="438" y="4488"/>
                      <a:pt x="0" y="3667"/>
                      <a:pt x="268" y="2578"/>
                    </a:cubicBezTo>
                    <a:cubicBezTo>
                      <a:pt x="545" y="1481"/>
                      <a:pt x="1401" y="304"/>
                      <a:pt x="2115" y="152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59"/>
              <p:cNvSpPr/>
              <p:nvPr/>
            </p:nvSpPr>
            <p:spPr>
              <a:xfrm>
                <a:off x="4477850" y="2735600"/>
                <a:ext cx="72050" cy="97475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3899" extrusionOk="0">
                    <a:moveTo>
                      <a:pt x="1838" y="134"/>
                    </a:moveTo>
                    <a:cubicBezTo>
                      <a:pt x="2462" y="0"/>
                      <a:pt x="2882" y="642"/>
                      <a:pt x="2525" y="1793"/>
                    </a:cubicBezTo>
                    <a:cubicBezTo>
                      <a:pt x="2159" y="2944"/>
                      <a:pt x="1490" y="3533"/>
                      <a:pt x="937" y="3711"/>
                    </a:cubicBezTo>
                    <a:cubicBezTo>
                      <a:pt x="384" y="3899"/>
                      <a:pt x="0" y="3185"/>
                      <a:pt x="241" y="2230"/>
                    </a:cubicBezTo>
                    <a:cubicBezTo>
                      <a:pt x="473" y="1285"/>
                      <a:pt x="1222" y="268"/>
                      <a:pt x="1838" y="134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59"/>
              <p:cNvSpPr/>
              <p:nvPr/>
            </p:nvSpPr>
            <p:spPr>
              <a:xfrm>
                <a:off x="4485425" y="2787100"/>
                <a:ext cx="50875" cy="40400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1616" extrusionOk="0">
                    <a:moveTo>
                      <a:pt x="2034" y="1"/>
                    </a:moveTo>
                    <a:cubicBezTo>
                      <a:pt x="1695" y="884"/>
                      <a:pt x="1133" y="1357"/>
                      <a:pt x="669" y="1509"/>
                    </a:cubicBezTo>
                    <a:cubicBezTo>
                      <a:pt x="348" y="1616"/>
                      <a:pt x="99" y="1393"/>
                      <a:pt x="0" y="1000"/>
                    </a:cubicBezTo>
                    <a:cubicBezTo>
                      <a:pt x="669" y="1509"/>
                      <a:pt x="1303" y="1250"/>
                      <a:pt x="2034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59"/>
              <p:cNvSpPr/>
              <p:nvPr/>
            </p:nvSpPr>
            <p:spPr>
              <a:xfrm>
                <a:off x="4484300" y="2740950"/>
                <a:ext cx="56000" cy="6580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632" extrusionOk="0">
                    <a:moveTo>
                      <a:pt x="1544" y="63"/>
                    </a:moveTo>
                    <a:cubicBezTo>
                      <a:pt x="1865" y="0"/>
                      <a:pt x="2133" y="152"/>
                      <a:pt x="2240" y="500"/>
                    </a:cubicBezTo>
                    <a:cubicBezTo>
                      <a:pt x="2097" y="357"/>
                      <a:pt x="1892" y="304"/>
                      <a:pt x="1669" y="348"/>
                    </a:cubicBezTo>
                    <a:cubicBezTo>
                      <a:pt x="1045" y="482"/>
                      <a:pt x="286" y="1517"/>
                      <a:pt x="54" y="2471"/>
                    </a:cubicBezTo>
                    <a:cubicBezTo>
                      <a:pt x="36" y="2525"/>
                      <a:pt x="28" y="2578"/>
                      <a:pt x="19" y="2632"/>
                    </a:cubicBezTo>
                    <a:cubicBezTo>
                      <a:pt x="1" y="2445"/>
                      <a:pt x="19" y="2222"/>
                      <a:pt x="81" y="1990"/>
                    </a:cubicBezTo>
                    <a:cubicBezTo>
                      <a:pt x="295" y="1124"/>
                      <a:pt x="982" y="188"/>
                      <a:pt x="1544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59"/>
              <p:cNvSpPr/>
              <p:nvPr/>
            </p:nvSpPr>
            <p:spPr>
              <a:xfrm>
                <a:off x="4505275" y="2772825"/>
                <a:ext cx="20975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839" h="1134" extrusionOk="0">
                    <a:moveTo>
                      <a:pt x="536" y="46"/>
                    </a:moveTo>
                    <a:cubicBezTo>
                      <a:pt x="714" y="1"/>
                      <a:pt x="839" y="188"/>
                      <a:pt x="732" y="527"/>
                    </a:cubicBezTo>
                    <a:cubicBezTo>
                      <a:pt x="625" y="857"/>
                      <a:pt x="429" y="1036"/>
                      <a:pt x="268" y="1089"/>
                    </a:cubicBezTo>
                    <a:cubicBezTo>
                      <a:pt x="107" y="1134"/>
                      <a:pt x="0" y="929"/>
                      <a:pt x="72" y="652"/>
                    </a:cubicBezTo>
                    <a:cubicBezTo>
                      <a:pt x="134" y="376"/>
                      <a:pt x="357" y="81"/>
                      <a:pt x="536" y="46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59"/>
              <p:cNvSpPr/>
              <p:nvPr/>
            </p:nvSpPr>
            <p:spPr>
              <a:xfrm>
                <a:off x="4526450" y="2749875"/>
                <a:ext cx="9625" cy="127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509" extrusionOk="0">
                    <a:moveTo>
                      <a:pt x="242" y="18"/>
                    </a:moveTo>
                    <a:cubicBezTo>
                      <a:pt x="322" y="0"/>
                      <a:pt x="384" y="80"/>
                      <a:pt x="331" y="232"/>
                    </a:cubicBezTo>
                    <a:cubicBezTo>
                      <a:pt x="286" y="384"/>
                      <a:pt x="197" y="464"/>
                      <a:pt x="126" y="491"/>
                    </a:cubicBezTo>
                    <a:cubicBezTo>
                      <a:pt x="54" y="509"/>
                      <a:pt x="1" y="419"/>
                      <a:pt x="37" y="295"/>
                    </a:cubicBezTo>
                    <a:cubicBezTo>
                      <a:pt x="63" y="170"/>
                      <a:pt x="161" y="36"/>
                      <a:pt x="242" y="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59"/>
              <p:cNvSpPr/>
              <p:nvPr/>
            </p:nvSpPr>
            <p:spPr>
              <a:xfrm>
                <a:off x="4493900" y="2810750"/>
                <a:ext cx="960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518" extrusionOk="0">
                    <a:moveTo>
                      <a:pt x="241" y="18"/>
                    </a:moveTo>
                    <a:cubicBezTo>
                      <a:pt x="322" y="1"/>
                      <a:pt x="384" y="81"/>
                      <a:pt x="330" y="233"/>
                    </a:cubicBezTo>
                    <a:cubicBezTo>
                      <a:pt x="286" y="393"/>
                      <a:pt x="197" y="464"/>
                      <a:pt x="125" y="491"/>
                    </a:cubicBezTo>
                    <a:cubicBezTo>
                      <a:pt x="54" y="518"/>
                      <a:pt x="0" y="420"/>
                      <a:pt x="36" y="295"/>
                    </a:cubicBezTo>
                    <a:cubicBezTo>
                      <a:pt x="63" y="170"/>
                      <a:pt x="161" y="36"/>
                      <a:pt x="241" y="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59"/>
              <p:cNvSpPr/>
              <p:nvPr/>
            </p:nvSpPr>
            <p:spPr>
              <a:xfrm>
                <a:off x="4507050" y="2754100"/>
                <a:ext cx="9625" cy="1297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519" extrusionOk="0">
                    <a:moveTo>
                      <a:pt x="242" y="18"/>
                    </a:moveTo>
                    <a:cubicBezTo>
                      <a:pt x="331" y="1"/>
                      <a:pt x="384" y="90"/>
                      <a:pt x="340" y="241"/>
                    </a:cubicBezTo>
                    <a:cubicBezTo>
                      <a:pt x="286" y="393"/>
                      <a:pt x="197" y="473"/>
                      <a:pt x="126" y="491"/>
                    </a:cubicBezTo>
                    <a:cubicBezTo>
                      <a:pt x="54" y="518"/>
                      <a:pt x="1" y="429"/>
                      <a:pt x="36" y="304"/>
                    </a:cubicBezTo>
                    <a:cubicBezTo>
                      <a:pt x="63" y="170"/>
                      <a:pt x="161" y="36"/>
                      <a:pt x="242" y="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59"/>
              <p:cNvSpPr/>
              <p:nvPr/>
            </p:nvSpPr>
            <p:spPr>
              <a:xfrm>
                <a:off x="4515300" y="2802725"/>
                <a:ext cx="962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518" extrusionOk="0">
                    <a:moveTo>
                      <a:pt x="242" y="18"/>
                    </a:moveTo>
                    <a:cubicBezTo>
                      <a:pt x="322" y="0"/>
                      <a:pt x="384" y="90"/>
                      <a:pt x="331" y="241"/>
                    </a:cubicBezTo>
                    <a:cubicBezTo>
                      <a:pt x="286" y="393"/>
                      <a:pt x="197" y="473"/>
                      <a:pt x="126" y="491"/>
                    </a:cubicBezTo>
                    <a:cubicBezTo>
                      <a:pt x="54" y="518"/>
                      <a:pt x="1" y="420"/>
                      <a:pt x="28" y="295"/>
                    </a:cubicBezTo>
                    <a:cubicBezTo>
                      <a:pt x="63" y="170"/>
                      <a:pt x="161" y="36"/>
                      <a:pt x="242" y="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59"/>
              <p:cNvSpPr/>
              <p:nvPr/>
            </p:nvSpPr>
            <p:spPr>
              <a:xfrm>
                <a:off x="4529350" y="2776625"/>
                <a:ext cx="9625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510" extrusionOk="0">
                    <a:moveTo>
                      <a:pt x="251" y="18"/>
                    </a:moveTo>
                    <a:cubicBezTo>
                      <a:pt x="331" y="1"/>
                      <a:pt x="384" y="81"/>
                      <a:pt x="340" y="233"/>
                    </a:cubicBezTo>
                    <a:cubicBezTo>
                      <a:pt x="286" y="384"/>
                      <a:pt x="197" y="465"/>
                      <a:pt x="126" y="491"/>
                    </a:cubicBezTo>
                    <a:cubicBezTo>
                      <a:pt x="54" y="509"/>
                      <a:pt x="1" y="420"/>
                      <a:pt x="37" y="295"/>
                    </a:cubicBezTo>
                    <a:cubicBezTo>
                      <a:pt x="63" y="170"/>
                      <a:pt x="161" y="36"/>
                      <a:pt x="251" y="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59"/>
              <p:cNvSpPr/>
              <p:nvPr/>
            </p:nvSpPr>
            <p:spPr>
              <a:xfrm>
                <a:off x="4488100" y="2782200"/>
                <a:ext cx="9625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510" extrusionOk="0">
                    <a:moveTo>
                      <a:pt x="250" y="19"/>
                    </a:moveTo>
                    <a:cubicBezTo>
                      <a:pt x="331" y="1"/>
                      <a:pt x="384" y="81"/>
                      <a:pt x="339" y="233"/>
                    </a:cubicBezTo>
                    <a:cubicBezTo>
                      <a:pt x="286" y="384"/>
                      <a:pt x="197" y="465"/>
                      <a:pt x="125" y="491"/>
                    </a:cubicBezTo>
                    <a:cubicBezTo>
                      <a:pt x="54" y="509"/>
                      <a:pt x="0" y="420"/>
                      <a:pt x="36" y="295"/>
                    </a:cubicBezTo>
                    <a:cubicBezTo>
                      <a:pt x="63" y="170"/>
                      <a:pt x="161" y="36"/>
                      <a:pt x="250" y="19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59"/>
              <p:cNvSpPr/>
              <p:nvPr/>
            </p:nvSpPr>
            <p:spPr>
              <a:xfrm>
                <a:off x="4508625" y="2774400"/>
                <a:ext cx="14075" cy="18750"/>
              </a:xfrm>
              <a:custGeom>
                <a:avLst/>
                <a:gdLst/>
                <a:ahLst/>
                <a:cxnLst/>
                <a:rect l="l" t="t" r="r" b="b"/>
                <a:pathLst>
                  <a:path w="563" h="750" extrusionOk="0">
                    <a:moveTo>
                      <a:pt x="357" y="27"/>
                    </a:moveTo>
                    <a:cubicBezTo>
                      <a:pt x="482" y="0"/>
                      <a:pt x="562" y="125"/>
                      <a:pt x="491" y="348"/>
                    </a:cubicBezTo>
                    <a:cubicBezTo>
                      <a:pt x="419" y="571"/>
                      <a:pt x="295" y="678"/>
                      <a:pt x="188" y="714"/>
                    </a:cubicBezTo>
                    <a:cubicBezTo>
                      <a:pt x="80" y="750"/>
                      <a:pt x="0" y="616"/>
                      <a:pt x="54" y="429"/>
                    </a:cubicBezTo>
                    <a:cubicBezTo>
                      <a:pt x="98" y="250"/>
                      <a:pt x="241" y="54"/>
                      <a:pt x="357" y="27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59"/>
              <p:cNvSpPr/>
              <p:nvPr/>
            </p:nvSpPr>
            <p:spPr>
              <a:xfrm>
                <a:off x="4262850" y="2750750"/>
                <a:ext cx="165725" cy="182925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7317" extrusionOk="0">
                    <a:moveTo>
                      <a:pt x="4443" y="277"/>
                    </a:moveTo>
                    <a:cubicBezTo>
                      <a:pt x="1963" y="1"/>
                      <a:pt x="0" y="5175"/>
                      <a:pt x="1526" y="6308"/>
                    </a:cubicBezTo>
                    <a:lnTo>
                      <a:pt x="3265" y="7316"/>
                    </a:lnTo>
                    <a:lnTo>
                      <a:pt x="6629" y="150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59"/>
              <p:cNvSpPr/>
              <p:nvPr/>
            </p:nvSpPr>
            <p:spPr>
              <a:xfrm>
                <a:off x="4318150" y="2774175"/>
                <a:ext cx="134300" cy="171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6852" extrusionOk="0">
                    <a:moveTo>
                      <a:pt x="1366" y="6522"/>
                    </a:moveTo>
                    <a:cubicBezTo>
                      <a:pt x="2445" y="6852"/>
                      <a:pt x="3917" y="5737"/>
                      <a:pt x="4640" y="4033"/>
                    </a:cubicBezTo>
                    <a:cubicBezTo>
                      <a:pt x="5371" y="2320"/>
                      <a:pt x="5086" y="670"/>
                      <a:pt x="4006" y="331"/>
                    </a:cubicBezTo>
                    <a:cubicBezTo>
                      <a:pt x="2927" y="1"/>
                      <a:pt x="1455" y="1116"/>
                      <a:pt x="732" y="2820"/>
                    </a:cubicBezTo>
                    <a:cubicBezTo>
                      <a:pt x="1" y="4532"/>
                      <a:pt x="286" y="6183"/>
                      <a:pt x="1366" y="6522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59"/>
              <p:cNvSpPr/>
              <p:nvPr/>
            </p:nvSpPr>
            <p:spPr>
              <a:xfrm>
                <a:off x="4339575" y="2797600"/>
                <a:ext cx="95700" cy="129825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5193" extrusionOk="0">
                    <a:moveTo>
                      <a:pt x="2444" y="179"/>
                    </a:moveTo>
                    <a:cubicBezTo>
                      <a:pt x="3265" y="0"/>
                      <a:pt x="3827" y="857"/>
                      <a:pt x="3345" y="2391"/>
                    </a:cubicBezTo>
                    <a:cubicBezTo>
                      <a:pt x="2864" y="3917"/>
                      <a:pt x="1981" y="4711"/>
                      <a:pt x="1240" y="4951"/>
                    </a:cubicBezTo>
                    <a:cubicBezTo>
                      <a:pt x="500" y="5192"/>
                      <a:pt x="0" y="4247"/>
                      <a:pt x="312" y="2980"/>
                    </a:cubicBezTo>
                    <a:cubicBezTo>
                      <a:pt x="625" y="1713"/>
                      <a:pt x="1615" y="357"/>
                      <a:pt x="2444" y="179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59"/>
              <p:cNvSpPr/>
              <p:nvPr/>
            </p:nvSpPr>
            <p:spPr>
              <a:xfrm>
                <a:off x="4344925" y="2800950"/>
                <a:ext cx="82975" cy="112200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4488" extrusionOk="0">
                    <a:moveTo>
                      <a:pt x="2114" y="152"/>
                    </a:moveTo>
                    <a:cubicBezTo>
                      <a:pt x="2828" y="0"/>
                      <a:pt x="3319" y="740"/>
                      <a:pt x="2899" y="2061"/>
                    </a:cubicBezTo>
                    <a:cubicBezTo>
                      <a:pt x="2480" y="3390"/>
                      <a:pt x="1713" y="4077"/>
                      <a:pt x="1071" y="4282"/>
                    </a:cubicBezTo>
                    <a:cubicBezTo>
                      <a:pt x="428" y="4487"/>
                      <a:pt x="0" y="3675"/>
                      <a:pt x="268" y="2578"/>
                    </a:cubicBezTo>
                    <a:cubicBezTo>
                      <a:pt x="535" y="1481"/>
                      <a:pt x="1401" y="312"/>
                      <a:pt x="2114" y="152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59"/>
              <p:cNvSpPr/>
              <p:nvPr/>
            </p:nvSpPr>
            <p:spPr>
              <a:xfrm>
                <a:off x="4346025" y="2809625"/>
                <a:ext cx="72075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3900" extrusionOk="0">
                    <a:moveTo>
                      <a:pt x="1838" y="135"/>
                    </a:moveTo>
                    <a:cubicBezTo>
                      <a:pt x="2463" y="1"/>
                      <a:pt x="2882" y="643"/>
                      <a:pt x="2516" y="1794"/>
                    </a:cubicBezTo>
                    <a:cubicBezTo>
                      <a:pt x="2160" y="2945"/>
                      <a:pt x="1491" y="3534"/>
                      <a:pt x="937" y="3721"/>
                    </a:cubicBezTo>
                    <a:cubicBezTo>
                      <a:pt x="375" y="3899"/>
                      <a:pt x="1" y="3186"/>
                      <a:pt x="233" y="2240"/>
                    </a:cubicBezTo>
                    <a:cubicBezTo>
                      <a:pt x="474" y="1286"/>
                      <a:pt x="1223" y="269"/>
                      <a:pt x="1838" y="135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59"/>
              <p:cNvSpPr/>
              <p:nvPr/>
            </p:nvSpPr>
            <p:spPr>
              <a:xfrm>
                <a:off x="4353625" y="2861150"/>
                <a:ext cx="50875" cy="40400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1616" extrusionOk="0">
                    <a:moveTo>
                      <a:pt x="2034" y="1"/>
                    </a:moveTo>
                    <a:cubicBezTo>
                      <a:pt x="1686" y="893"/>
                      <a:pt x="1133" y="1357"/>
                      <a:pt x="669" y="1508"/>
                    </a:cubicBezTo>
                    <a:cubicBezTo>
                      <a:pt x="348" y="1615"/>
                      <a:pt x="89" y="1401"/>
                      <a:pt x="0" y="1009"/>
                    </a:cubicBezTo>
                    <a:cubicBezTo>
                      <a:pt x="669" y="1508"/>
                      <a:pt x="1303" y="1250"/>
                      <a:pt x="2034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59"/>
              <p:cNvSpPr/>
              <p:nvPr/>
            </p:nvSpPr>
            <p:spPr>
              <a:xfrm>
                <a:off x="4352500" y="2815000"/>
                <a:ext cx="56000" cy="6580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632" extrusionOk="0">
                    <a:moveTo>
                      <a:pt x="1544" y="71"/>
                    </a:moveTo>
                    <a:cubicBezTo>
                      <a:pt x="1865" y="0"/>
                      <a:pt x="2133" y="161"/>
                      <a:pt x="2240" y="500"/>
                    </a:cubicBezTo>
                    <a:cubicBezTo>
                      <a:pt x="2088" y="357"/>
                      <a:pt x="1892" y="303"/>
                      <a:pt x="1669" y="357"/>
                    </a:cubicBezTo>
                    <a:cubicBezTo>
                      <a:pt x="1044" y="491"/>
                      <a:pt x="286" y="1517"/>
                      <a:pt x="45" y="2480"/>
                    </a:cubicBezTo>
                    <a:cubicBezTo>
                      <a:pt x="36" y="2534"/>
                      <a:pt x="27" y="2578"/>
                      <a:pt x="18" y="2632"/>
                    </a:cubicBezTo>
                    <a:cubicBezTo>
                      <a:pt x="0" y="2444"/>
                      <a:pt x="18" y="2230"/>
                      <a:pt x="72" y="1998"/>
                    </a:cubicBezTo>
                    <a:cubicBezTo>
                      <a:pt x="295" y="1124"/>
                      <a:pt x="973" y="187"/>
                      <a:pt x="1544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59"/>
              <p:cNvSpPr/>
              <p:nvPr/>
            </p:nvSpPr>
            <p:spPr>
              <a:xfrm>
                <a:off x="4373475" y="2847100"/>
                <a:ext cx="20975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839" h="1134" extrusionOk="0">
                    <a:moveTo>
                      <a:pt x="535" y="36"/>
                    </a:moveTo>
                    <a:cubicBezTo>
                      <a:pt x="714" y="1"/>
                      <a:pt x="839" y="188"/>
                      <a:pt x="732" y="518"/>
                    </a:cubicBezTo>
                    <a:cubicBezTo>
                      <a:pt x="625" y="857"/>
                      <a:pt x="428" y="1027"/>
                      <a:pt x="268" y="1080"/>
                    </a:cubicBezTo>
                    <a:cubicBezTo>
                      <a:pt x="107" y="1134"/>
                      <a:pt x="0" y="928"/>
                      <a:pt x="62" y="652"/>
                    </a:cubicBezTo>
                    <a:cubicBezTo>
                      <a:pt x="134" y="375"/>
                      <a:pt x="348" y="72"/>
                      <a:pt x="535" y="36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59"/>
              <p:cNvSpPr/>
              <p:nvPr/>
            </p:nvSpPr>
            <p:spPr>
              <a:xfrm>
                <a:off x="4394650" y="2823900"/>
                <a:ext cx="9400" cy="12975"/>
              </a:xfrm>
              <a:custGeom>
                <a:avLst/>
                <a:gdLst/>
                <a:ahLst/>
                <a:cxnLst/>
                <a:rect l="l" t="t" r="r" b="b"/>
                <a:pathLst>
                  <a:path w="376" h="519" extrusionOk="0">
                    <a:moveTo>
                      <a:pt x="241" y="19"/>
                    </a:moveTo>
                    <a:cubicBezTo>
                      <a:pt x="322" y="1"/>
                      <a:pt x="375" y="90"/>
                      <a:pt x="331" y="242"/>
                    </a:cubicBezTo>
                    <a:cubicBezTo>
                      <a:pt x="286" y="393"/>
                      <a:pt x="197" y="465"/>
                      <a:pt x="125" y="492"/>
                    </a:cubicBezTo>
                    <a:cubicBezTo>
                      <a:pt x="45" y="518"/>
                      <a:pt x="1" y="420"/>
                      <a:pt x="27" y="295"/>
                    </a:cubicBezTo>
                    <a:cubicBezTo>
                      <a:pt x="63" y="170"/>
                      <a:pt x="161" y="37"/>
                      <a:pt x="241" y="19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59"/>
              <p:cNvSpPr/>
              <p:nvPr/>
            </p:nvSpPr>
            <p:spPr>
              <a:xfrm>
                <a:off x="4362100" y="2884800"/>
                <a:ext cx="937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375" h="518" extrusionOk="0">
                    <a:moveTo>
                      <a:pt x="241" y="18"/>
                    </a:moveTo>
                    <a:cubicBezTo>
                      <a:pt x="321" y="0"/>
                      <a:pt x="375" y="90"/>
                      <a:pt x="330" y="241"/>
                    </a:cubicBezTo>
                    <a:cubicBezTo>
                      <a:pt x="286" y="393"/>
                      <a:pt x="196" y="473"/>
                      <a:pt x="125" y="491"/>
                    </a:cubicBezTo>
                    <a:cubicBezTo>
                      <a:pt x="45" y="518"/>
                      <a:pt x="0" y="420"/>
                      <a:pt x="27" y="295"/>
                    </a:cubicBezTo>
                    <a:cubicBezTo>
                      <a:pt x="63" y="170"/>
                      <a:pt x="161" y="36"/>
                      <a:pt x="241" y="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59"/>
              <p:cNvSpPr/>
              <p:nvPr/>
            </p:nvSpPr>
            <p:spPr>
              <a:xfrm>
                <a:off x="4375250" y="2828375"/>
                <a:ext cx="9600" cy="127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509" extrusionOk="0">
                    <a:moveTo>
                      <a:pt x="241" y="18"/>
                    </a:moveTo>
                    <a:cubicBezTo>
                      <a:pt x="322" y="0"/>
                      <a:pt x="384" y="81"/>
                      <a:pt x="330" y="232"/>
                    </a:cubicBezTo>
                    <a:cubicBezTo>
                      <a:pt x="286" y="384"/>
                      <a:pt x="197" y="464"/>
                      <a:pt x="125" y="491"/>
                    </a:cubicBezTo>
                    <a:cubicBezTo>
                      <a:pt x="54" y="509"/>
                      <a:pt x="0" y="420"/>
                      <a:pt x="36" y="295"/>
                    </a:cubicBezTo>
                    <a:cubicBezTo>
                      <a:pt x="63" y="170"/>
                      <a:pt x="161" y="36"/>
                      <a:pt x="241" y="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59"/>
              <p:cNvSpPr/>
              <p:nvPr/>
            </p:nvSpPr>
            <p:spPr>
              <a:xfrm>
                <a:off x="4383500" y="2877000"/>
                <a:ext cx="9400" cy="12725"/>
              </a:xfrm>
              <a:custGeom>
                <a:avLst/>
                <a:gdLst/>
                <a:ahLst/>
                <a:cxnLst/>
                <a:rect l="l" t="t" r="r" b="b"/>
                <a:pathLst>
                  <a:path w="376" h="509" extrusionOk="0">
                    <a:moveTo>
                      <a:pt x="241" y="18"/>
                    </a:moveTo>
                    <a:cubicBezTo>
                      <a:pt x="322" y="0"/>
                      <a:pt x="375" y="80"/>
                      <a:pt x="331" y="232"/>
                    </a:cubicBezTo>
                    <a:cubicBezTo>
                      <a:pt x="286" y="384"/>
                      <a:pt x="197" y="464"/>
                      <a:pt x="116" y="482"/>
                    </a:cubicBezTo>
                    <a:cubicBezTo>
                      <a:pt x="45" y="509"/>
                      <a:pt x="0" y="419"/>
                      <a:pt x="27" y="294"/>
                    </a:cubicBezTo>
                    <a:cubicBezTo>
                      <a:pt x="63" y="170"/>
                      <a:pt x="161" y="27"/>
                      <a:pt x="241" y="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59"/>
              <p:cNvSpPr/>
              <p:nvPr/>
            </p:nvSpPr>
            <p:spPr>
              <a:xfrm>
                <a:off x="4397550" y="2850675"/>
                <a:ext cx="9625" cy="127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509" extrusionOk="0">
                    <a:moveTo>
                      <a:pt x="241" y="18"/>
                    </a:moveTo>
                    <a:cubicBezTo>
                      <a:pt x="322" y="0"/>
                      <a:pt x="384" y="81"/>
                      <a:pt x="331" y="232"/>
                    </a:cubicBezTo>
                    <a:cubicBezTo>
                      <a:pt x="286" y="384"/>
                      <a:pt x="197" y="464"/>
                      <a:pt x="125" y="491"/>
                    </a:cubicBezTo>
                    <a:cubicBezTo>
                      <a:pt x="54" y="509"/>
                      <a:pt x="1" y="420"/>
                      <a:pt x="36" y="295"/>
                    </a:cubicBezTo>
                    <a:cubicBezTo>
                      <a:pt x="63" y="170"/>
                      <a:pt x="161" y="36"/>
                      <a:pt x="241" y="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59"/>
              <p:cNvSpPr/>
              <p:nvPr/>
            </p:nvSpPr>
            <p:spPr>
              <a:xfrm>
                <a:off x="4356300" y="2856250"/>
                <a:ext cx="9600" cy="127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509" extrusionOk="0">
                    <a:moveTo>
                      <a:pt x="241" y="18"/>
                    </a:moveTo>
                    <a:cubicBezTo>
                      <a:pt x="321" y="0"/>
                      <a:pt x="384" y="81"/>
                      <a:pt x="330" y="232"/>
                    </a:cubicBezTo>
                    <a:cubicBezTo>
                      <a:pt x="286" y="384"/>
                      <a:pt x="196" y="464"/>
                      <a:pt x="125" y="491"/>
                    </a:cubicBezTo>
                    <a:cubicBezTo>
                      <a:pt x="54" y="509"/>
                      <a:pt x="0" y="420"/>
                      <a:pt x="36" y="295"/>
                    </a:cubicBezTo>
                    <a:cubicBezTo>
                      <a:pt x="63" y="170"/>
                      <a:pt x="161" y="36"/>
                      <a:pt x="241" y="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59"/>
              <p:cNvSpPr/>
              <p:nvPr/>
            </p:nvSpPr>
            <p:spPr>
              <a:xfrm>
                <a:off x="4376800" y="2848450"/>
                <a:ext cx="14075" cy="18750"/>
              </a:xfrm>
              <a:custGeom>
                <a:avLst/>
                <a:gdLst/>
                <a:ahLst/>
                <a:cxnLst/>
                <a:rect l="l" t="t" r="r" b="b"/>
                <a:pathLst>
                  <a:path w="563" h="750" extrusionOk="0">
                    <a:moveTo>
                      <a:pt x="358" y="27"/>
                    </a:moveTo>
                    <a:cubicBezTo>
                      <a:pt x="474" y="0"/>
                      <a:pt x="563" y="125"/>
                      <a:pt x="492" y="348"/>
                    </a:cubicBezTo>
                    <a:cubicBezTo>
                      <a:pt x="420" y="571"/>
                      <a:pt x="286" y="687"/>
                      <a:pt x="179" y="723"/>
                    </a:cubicBezTo>
                    <a:cubicBezTo>
                      <a:pt x="72" y="750"/>
                      <a:pt x="1" y="616"/>
                      <a:pt x="45" y="437"/>
                    </a:cubicBezTo>
                    <a:cubicBezTo>
                      <a:pt x="90" y="250"/>
                      <a:pt x="242" y="54"/>
                      <a:pt x="358" y="27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59"/>
              <p:cNvSpPr/>
              <p:nvPr/>
            </p:nvSpPr>
            <p:spPr>
              <a:xfrm>
                <a:off x="4439925" y="2499400"/>
                <a:ext cx="302000" cy="207900"/>
              </a:xfrm>
              <a:custGeom>
                <a:avLst/>
                <a:gdLst/>
                <a:ahLst/>
                <a:cxnLst/>
                <a:rect l="l" t="t" r="r" b="b"/>
                <a:pathLst>
                  <a:path w="12080" h="8316" extrusionOk="0">
                    <a:moveTo>
                      <a:pt x="12080" y="6924"/>
                    </a:moveTo>
                    <a:lnTo>
                      <a:pt x="36" y="1"/>
                    </a:lnTo>
                    <a:lnTo>
                      <a:pt x="1" y="1375"/>
                    </a:lnTo>
                    <a:lnTo>
                      <a:pt x="12080" y="831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59"/>
              <p:cNvSpPr/>
              <p:nvPr/>
            </p:nvSpPr>
            <p:spPr>
              <a:xfrm>
                <a:off x="4431675" y="2504325"/>
                <a:ext cx="302000" cy="207650"/>
              </a:xfrm>
              <a:custGeom>
                <a:avLst/>
                <a:gdLst/>
                <a:ahLst/>
                <a:cxnLst/>
                <a:rect l="l" t="t" r="r" b="b"/>
                <a:pathLst>
                  <a:path w="12080" h="8306" extrusionOk="0">
                    <a:moveTo>
                      <a:pt x="12080" y="6923"/>
                    </a:moveTo>
                    <a:lnTo>
                      <a:pt x="36" y="0"/>
                    </a:lnTo>
                    <a:lnTo>
                      <a:pt x="0" y="1374"/>
                    </a:lnTo>
                    <a:lnTo>
                      <a:pt x="12080" y="8306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59"/>
              <p:cNvSpPr/>
              <p:nvPr/>
            </p:nvSpPr>
            <p:spPr>
              <a:xfrm>
                <a:off x="3761025" y="2773500"/>
                <a:ext cx="457900" cy="260750"/>
              </a:xfrm>
              <a:custGeom>
                <a:avLst/>
                <a:gdLst/>
                <a:ahLst/>
                <a:cxnLst/>
                <a:rect l="l" t="t" r="r" b="b"/>
                <a:pathLst>
                  <a:path w="18316" h="10430" extrusionOk="0">
                    <a:moveTo>
                      <a:pt x="1" y="6460"/>
                    </a:moveTo>
                    <a:lnTo>
                      <a:pt x="6977" y="10429"/>
                    </a:lnTo>
                    <a:lnTo>
                      <a:pt x="18316" y="4024"/>
                    </a:lnTo>
                    <a:lnTo>
                      <a:pt x="11670" y="1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59"/>
              <p:cNvSpPr/>
              <p:nvPr/>
            </p:nvSpPr>
            <p:spPr>
              <a:xfrm>
                <a:off x="3935450" y="2874100"/>
                <a:ext cx="283475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10759" extrusionOk="0">
                    <a:moveTo>
                      <a:pt x="0" y="6405"/>
                    </a:moveTo>
                    <a:lnTo>
                      <a:pt x="11339" y="0"/>
                    </a:lnTo>
                    <a:lnTo>
                      <a:pt x="11312" y="4362"/>
                    </a:lnTo>
                    <a:lnTo>
                      <a:pt x="0" y="10759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59"/>
              <p:cNvSpPr/>
              <p:nvPr/>
            </p:nvSpPr>
            <p:spPr>
              <a:xfrm>
                <a:off x="3755900" y="2932075"/>
                <a:ext cx="179800" cy="211225"/>
              </a:xfrm>
              <a:custGeom>
                <a:avLst/>
                <a:gdLst/>
                <a:ahLst/>
                <a:cxnLst/>
                <a:rect l="l" t="t" r="r" b="b"/>
                <a:pathLst>
                  <a:path w="7192" h="8449" extrusionOk="0">
                    <a:moveTo>
                      <a:pt x="7182" y="4086"/>
                    </a:moveTo>
                    <a:lnTo>
                      <a:pt x="1" y="1"/>
                    </a:lnTo>
                    <a:lnTo>
                      <a:pt x="27" y="4372"/>
                    </a:lnTo>
                    <a:lnTo>
                      <a:pt x="7191" y="8449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59"/>
              <p:cNvSpPr/>
              <p:nvPr/>
            </p:nvSpPr>
            <p:spPr>
              <a:xfrm>
                <a:off x="3944150" y="3021500"/>
                <a:ext cx="53975" cy="101300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4052" extrusionOk="0">
                    <a:moveTo>
                      <a:pt x="2159" y="1"/>
                    </a:moveTo>
                    <a:lnTo>
                      <a:pt x="0" y="1205"/>
                    </a:lnTo>
                    <a:lnTo>
                      <a:pt x="0" y="4051"/>
                    </a:lnTo>
                    <a:lnTo>
                      <a:pt x="2159" y="2838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59"/>
              <p:cNvSpPr/>
              <p:nvPr/>
            </p:nvSpPr>
            <p:spPr>
              <a:xfrm>
                <a:off x="3943250" y="3019950"/>
                <a:ext cx="55775" cy="104400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4176" extrusionOk="0">
                    <a:moveTo>
                      <a:pt x="2159" y="116"/>
                    </a:moveTo>
                    <a:lnTo>
                      <a:pt x="2159" y="2882"/>
                    </a:lnTo>
                    <a:lnTo>
                      <a:pt x="72" y="4051"/>
                    </a:lnTo>
                    <a:lnTo>
                      <a:pt x="72" y="1294"/>
                    </a:lnTo>
                    <a:lnTo>
                      <a:pt x="2159" y="116"/>
                    </a:lnTo>
                    <a:close/>
                    <a:moveTo>
                      <a:pt x="2231" y="0"/>
                    </a:moveTo>
                    <a:lnTo>
                      <a:pt x="18" y="1240"/>
                    </a:lnTo>
                    <a:lnTo>
                      <a:pt x="0" y="1249"/>
                    </a:lnTo>
                    <a:lnTo>
                      <a:pt x="0" y="4175"/>
                    </a:lnTo>
                    <a:lnTo>
                      <a:pt x="2213" y="2927"/>
                    </a:lnTo>
                    <a:lnTo>
                      <a:pt x="2231" y="2918"/>
                    </a:lnTo>
                    <a:lnTo>
                      <a:pt x="2231" y="0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59"/>
              <p:cNvSpPr/>
              <p:nvPr/>
            </p:nvSpPr>
            <p:spPr>
              <a:xfrm>
                <a:off x="3989625" y="3027750"/>
                <a:ext cx="450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635" extrusionOk="0">
                    <a:moveTo>
                      <a:pt x="179" y="1"/>
                    </a:moveTo>
                    <a:lnTo>
                      <a:pt x="1" y="108"/>
                    </a:lnTo>
                    <a:lnTo>
                      <a:pt x="1" y="634"/>
                    </a:lnTo>
                    <a:lnTo>
                      <a:pt x="179" y="536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59"/>
              <p:cNvSpPr/>
              <p:nvPr/>
            </p:nvSpPr>
            <p:spPr>
              <a:xfrm>
                <a:off x="3515250" y="2737600"/>
                <a:ext cx="421550" cy="290625"/>
              </a:xfrm>
              <a:custGeom>
                <a:avLst/>
                <a:gdLst/>
                <a:ahLst/>
                <a:cxnLst/>
                <a:rect l="l" t="t" r="r" b="b"/>
                <a:pathLst>
                  <a:path w="16862" h="11625" extrusionOk="0">
                    <a:moveTo>
                      <a:pt x="45" y="0"/>
                    </a:moveTo>
                    <a:lnTo>
                      <a:pt x="16862" y="9956"/>
                    </a:lnTo>
                    <a:lnTo>
                      <a:pt x="16808" y="11625"/>
                    </a:lnTo>
                    <a:lnTo>
                      <a:pt x="1" y="16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59"/>
              <p:cNvSpPr/>
              <p:nvPr/>
            </p:nvSpPr>
            <p:spPr>
              <a:xfrm>
                <a:off x="3515700" y="2277500"/>
                <a:ext cx="1226000" cy="709250"/>
              </a:xfrm>
              <a:custGeom>
                <a:avLst/>
                <a:gdLst/>
                <a:ahLst/>
                <a:cxnLst/>
                <a:rect l="l" t="t" r="r" b="b"/>
                <a:pathLst>
                  <a:path w="49040" h="28370" extrusionOk="0">
                    <a:moveTo>
                      <a:pt x="1" y="18404"/>
                    </a:moveTo>
                    <a:lnTo>
                      <a:pt x="16817" y="28369"/>
                    </a:lnTo>
                    <a:lnTo>
                      <a:pt x="49040" y="9965"/>
                    </a:lnTo>
                    <a:lnTo>
                      <a:pt x="322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59"/>
              <p:cNvSpPr/>
              <p:nvPr/>
            </p:nvSpPr>
            <p:spPr>
              <a:xfrm>
                <a:off x="3846675" y="2454350"/>
                <a:ext cx="735800" cy="424900"/>
              </a:xfrm>
              <a:custGeom>
                <a:avLst/>
                <a:gdLst/>
                <a:ahLst/>
                <a:cxnLst/>
                <a:rect l="l" t="t" r="r" b="b"/>
                <a:pathLst>
                  <a:path w="29432" h="16996" extrusionOk="0">
                    <a:moveTo>
                      <a:pt x="125" y="16612"/>
                    </a:moveTo>
                    <a:lnTo>
                      <a:pt x="29119" y="54"/>
                    </a:lnTo>
                    <a:cubicBezTo>
                      <a:pt x="29208" y="1"/>
                      <a:pt x="29324" y="36"/>
                      <a:pt x="29378" y="126"/>
                    </a:cubicBezTo>
                    <a:cubicBezTo>
                      <a:pt x="29431" y="215"/>
                      <a:pt x="29395" y="331"/>
                      <a:pt x="29306" y="384"/>
                    </a:cubicBezTo>
                    <a:lnTo>
                      <a:pt x="313" y="16942"/>
                    </a:lnTo>
                    <a:cubicBezTo>
                      <a:pt x="224" y="16995"/>
                      <a:pt x="108" y="16969"/>
                      <a:pt x="54" y="16870"/>
                    </a:cubicBezTo>
                    <a:cubicBezTo>
                      <a:pt x="1" y="16781"/>
                      <a:pt x="36" y="16665"/>
                      <a:pt x="125" y="16612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59"/>
              <p:cNvSpPr/>
              <p:nvPr/>
            </p:nvSpPr>
            <p:spPr>
              <a:xfrm>
                <a:off x="3848675" y="2449675"/>
                <a:ext cx="735575" cy="425100"/>
              </a:xfrm>
              <a:custGeom>
                <a:avLst/>
                <a:gdLst/>
                <a:ahLst/>
                <a:cxnLst/>
                <a:rect l="l" t="t" r="r" b="b"/>
                <a:pathLst>
                  <a:path w="29423" h="17004" extrusionOk="0">
                    <a:moveTo>
                      <a:pt x="126" y="16611"/>
                    </a:moveTo>
                    <a:lnTo>
                      <a:pt x="29110" y="54"/>
                    </a:lnTo>
                    <a:cubicBezTo>
                      <a:pt x="29208" y="0"/>
                      <a:pt x="29324" y="36"/>
                      <a:pt x="29378" y="125"/>
                    </a:cubicBezTo>
                    <a:cubicBezTo>
                      <a:pt x="29422" y="215"/>
                      <a:pt x="29396" y="339"/>
                      <a:pt x="29298" y="384"/>
                    </a:cubicBezTo>
                    <a:lnTo>
                      <a:pt x="313" y="16950"/>
                    </a:lnTo>
                    <a:cubicBezTo>
                      <a:pt x="215" y="17004"/>
                      <a:pt x="99" y="16968"/>
                      <a:pt x="45" y="16879"/>
                    </a:cubicBezTo>
                    <a:cubicBezTo>
                      <a:pt x="1" y="16781"/>
                      <a:pt x="28" y="16665"/>
                      <a:pt x="126" y="1661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59"/>
              <p:cNvSpPr/>
              <p:nvPr/>
            </p:nvSpPr>
            <p:spPr>
              <a:xfrm>
                <a:off x="3800725" y="2428275"/>
                <a:ext cx="735800" cy="425100"/>
              </a:xfrm>
              <a:custGeom>
                <a:avLst/>
                <a:gdLst/>
                <a:ahLst/>
                <a:cxnLst/>
                <a:rect l="l" t="t" r="r" b="b"/>
                <a:pathLst>
                  <a:path w="29432" h="17004" extrusionOk="0">
                    <a:moveTo>
                      <a:pt x="126" y="16620"/>
                    </a:moveTo>
                    <a:lnTo>
                      <a:pt x="29119" y="54"/>
                    </a:lnTo>
                    <a:cubicBezTo>
                      <a:pt x="29208" y="0"/>
                      <a:pt x="29324" y="36"/>
                      <a:pt x="29378" y="125"/>
                    </a:cubicBezTo>
                    <a:cubicBezTo>
                      <a:pt x="29431" y="223"/>
                      <a:pt x="29396" y="339"/>
                      <a:pt x="29306" y="393"/>
                    </a:cubicBezTo>
                    <a:lnTo>
                      <a:pt x="313" y="16950"/>
                    </a:lnTo>
                    <a:cubicBezTo>
                      <a:pt x="224" y="17003"/>
                      <a:pt x="108" y="16968"/>
                      <a:pt x="54" y="16879"/>
                    </a:cubicBezTo>
                    <a:cubicBezTo>
                      <a:pt x="1" y="16789"/>
                      <a:pt x="36" y="16664"/>
                      <a:pt x="126" y="1662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59"/>
              <p:cNvSpPr/>
              <p:nvPr/>
            </p:nvSpPr>
            <p:spPr>
              <a:xfrm>
                <a:off x="3802750" y="2423800"/>
                <a:ext cx="735550" cy="424900"/>
              </a:xfrm>
              <a:custGeom>
                <a:avLst/>
                <a:gdLst/>
                <a:ahLst/>
                <a:cxnLst/>
                <a:rect l="l" t="t" r="r" b="b"/>
                <a:pathLst>
                  <a:path w="29422" h="16996" extrusionOk="0">
                    <a:moveTo>
                      <a:pt x="116" y="16612"/>
                    </a:moveTo>
                    <a:lnTo>
                      <a:pt x="29109" y="54"/>
                    </a:lnTo>
                    <a:cubicBezTo>
                      <a:pt x="29208" y="1"/>
                      <a:pt x="29324" y="27"/>
                      <a:pt x="29377" y="126"/>
                    </a:cubicBezTo>
                    <a:cubicBezTo>
                      <a:pt x="29422" y="215"/>
                      <a:pt x="29395" y="331"/>
                      <a:pt x="29297" y="384"/>
                    </a:cubicBezTo>
                    <a:lnTo>
                      <a:pt x="312" y="16942"/>
                    </a:lnTo>
                    <a:cubicBezTo>
                      <a:pt x="214" y="16995"/>
                      <a:pt x="98" y="16959"/>
                      <a:pt x="45" y="16870"/>
                    </a:cubicBezTo>
                    <a:cubicBezTo>
                      <a:pt x="0" y="16781"/>
                      <a:pt x="27" y="16665"/>
                      <a:pt x="116" y="16612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59"/>
              <p:cNvSpPr/>
              <p:nvPr/>
            </p:nvSpPr>
            <p:spPr>
              <a:xfrm>
                <a:off x="3754800" y="2402400"/>
                <a:ext cx="735775" cy="425100"/>
              </a:xfrm>
              <a:custGeom>
                <a:avLst/>
                <a:gdLst/>
                <a:ahLst/>
                <a:cxnLst/>
                <a:rect l="l" t="t" r="r" b="b"/>
                <a:pathLst>
                  <a:path w="29431" h="17004" extrusionOk="0">
                    <a:moveTo>
                      <a:pt x="125" y="16611"/>
                    </a:moveTo>
                    <a:lnTo>
                      <a:pt x="29118" y="54"/>
                    </a:lnTo>
                    <a:cubicBezTo>
                      <a:pt x="29208" y="0"/>
                      <a:pt x="29324" y="36"/>
                      <a:pt x="29377" y="125"/>
                    </a:cubicBezTo>
                    <a:cubicBezTo>
                      <a:pt x="29431" y="214"/>
                      <a:pt x="29395" y="339"/>
                      <a:pt x="29306" y="384"/>
                    </a:cubicBezTo>
                    <a:lnTo>
                      <a:pt x="312" y="16950"/>
                    </a:lnTo>
                    <a:cubicBezTo>
                      <a:pt x="223" y="17004"/>
                      <a:pt x="107" y="16968"/>
                      <a:pt x="54" y="16879"/>
                    </a:cubicBezTo>
                    <a:cubicBezTo>
                      <a:pt x="0" y="16781"/>
                      <a:pt x="36" y="16665"/>
                      <a:pt x="125" y="1661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59"/>
              <p:cNvSpPr/>
              <p:nvPr/>
            </p:nvSpPr>
            <p:spPr>
              <a:xfrm>
                <a:off x="3756575" y="2397700"/>
                <a:ext cx="735775" cy="425125"/>
              </a:xfrm>
              <a:custGeom>
                <a:avLst/>
                <a:gdLst/>
                <a:ahLst/>
                <a:cxnLst/>
                <a:rect l="l" t="t" r="r" b="b"/>
                <a:pathLst>
                  <a:path w="29431" h="17005" extrusionOk="0">
                    <a:moveTo>
                      <a:pt x="125" y="16612"/>
                    </a:moveTo>
                    <a:lnTo>
                      <a:pt x="29119" y="54"/>
                    </a:lnTo>
                    <a:cubicBezTo>
                      <a:pt x="29208" y="1"/>
                      <a:pt x="29333" y="37"/>
                      <a:pt x="29377" y="126"/>
                    </a:cubicBezTo>
                    <a:cubicBezTo>
                      <a:pt x="29431" y="224"/>
                      <a:pt x="29404" y="340"/>
                      <a:pt x="29306" y="393"/>
                    </a:cubicBezTo>
                    <a:lnTo>
                      <a:pt x="322" y="16951"/>
                    </a:lnTo>
                    <a:cubicBezTo>
                      <a:pt x="223" y="17004"/>
                      <a:pt x="107" y="16969"/>
                      <a:pt x="54" y="16879"/>
                    </a:cubicBezTo>
                    <a:cubicBezTo>
                      <a:pt x="0" y="16781"/>
                      <a:pt x="36" y="16665"/>
                      <a:pt x="125" y="16612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59"/>
              <p:cNvSpPr/>
              <p:nvPr/>
            </p:nvSpPr>
            <p:spPr>
              <a:xfrm>
                <a:off x="3708850" y="2376525"/>
                <a:ext cx="735775" cy="424875"/>
              </a:xfrm>
              <a:custGeom>
                <a:avLst/>
                <a:gdLst/>
                <a:ahLst/>
                <a:cxnLst/>
                <a:rect l="l" t="t" r="r" b="b"/>
                <a:pathLst>
                  <a:path w="29431" h="16995" extrusionOk="0">
                    <a:moveTo>
                      <a:pt x="125" y="16611"/>
                    </a:moveTo>
                    <a:lnTo>
                      <a:pt x="29119" y="54"/>
                    </a:lnTo>
                    <a:cubicBezTo>
                      <a:pt x="29208" y="0"/>
                      <a:pt x="29324" y="27"/>
                      <a:pt x="29377" y="125"/>
                    </a:cubicBezTo>
                    <a:cubicBezTo>
                      <a:pt x="29431" y="214"/>
                      <a:pt x="29395" y="330"/>
                      <a:pt x="29306" y="384"/>
                    </a:cubicBezTo>
                    <a:lnTo>
                      <a:pt x="313" y="16941"/>
                    </a:lnTo>
                    <a:cubicBezTo>
                      <a:pt x="223" y="16995"/>
                      <a:pt x="98" y="16959"/>
                      <a:pt x="54" y="16870"/>
                    </a:cubicBezTo>
                    <a:cubicBezTo>
                      <a:pt x="0" y="16781"/>
                      <a:pt x="36" y="16665"/>
                      <a:pt x="125" y="1661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59"/>
              <p:cNvSpPr/>
              <p:nvPr/>
            </p:nvSpPr>
            <p:spPr>
              <a:xfrm>
                <a:off x="3710625" y="2371850"/>
                <a:ext cx="735800" cy="424875"/>
              </a:xfrm>
              <a:custGeom>
                <a:avLst/>
                <a:gdLst/>
                <a:ahLst/>
                <a:cxnLst/>
                <a:rect l="l" t="t" r="r" b="b"/>
                <a:pathLst>
                  <a:path w="29432" h="16995" extrusionOk="0">
                    <a:moveTo>
                      <a:pt x="126" y="16611"/>
                    </a:moveTo>
                    <a:lnTo>
                      <a:pt x="29119" y="54"/>
                    </a:lnTo>
                    <a:cubicBezTo>
                      <a:pt x="29208" y="0"/>
                      <a:pt x="29333" y="36"/>
                      <a:pt x="29378" y="125"/>
                    </a:cubicBezTo>
                    <a:cubicBezTo>
                      <a:pt x="29431" y="214"/>
                      <a:pt x="29404" y="330"/>
                      <a:pt x="29306" y="384"/>
                    </a:cubicBezTo>
                    <a:lnTo>
                      <a:pt x="322" y="16950"/>
                    </a:lnTo>
                    <a:cubicBezTo>
                      <a:pt x="224" y="16995"/>
                      <a:pt x="108" y="16968"/>
                      <a:pt x="54" y="16870"/>
                    </a:cubicBezTo>
                    <a:cubicBezTo>
                      <a:pt x="1" y="16780"/>
                      <a:pt x="36" y="16664"/>
                      <a:pt x="126" y="1661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59"/>
              <p:cNvSpPr/>
              <p:nvPr/>
            </p:nvSpPr>
            <p:spPr>
              <a:xfrm>
                <a:off x="3935450" y="2526625"/>
                <a:ext cx="806250" cy="501600"/>
              </a:xfrm>
              <a:custGeom>
                <a:avLst/>
                <a:gdLst/>
                <a:ahLst/>
                <a:cxnLst/>
                <a:rect l="l" t="t" r="r" b="b"/>
                <a:pathLst>
                  <a:path w="32250" h="20064" extrusionOk="0">
                    <a:moveTo>
                      <a:pt x="18" y="18404"/>
                    </a:moveTo>
                    <a:lnTo>
                      <a:pt x="32250" y="0"/>
                    </a:lnTo>
                    <a:lnTo>
                      <a:pt x="32214" y="1035"/>
                    </a:lnTo>
                    <a:lnTo>
                      <a:pt x="26451" y="4978"/>
                    </a:lnTo>
                    <a:lnTo>
                      <a:pt x="0" y="20064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59"/>
              <p:cNvSpPr/>
              <p:nvPr/>
            </p:nvSpPr>
            <p:spPr>
              <a:xfrm>
                <a:off x="4007700" y="2948800"/>
                <a:ext cx="120450" cy="138075"/>
              </a:xfrm>
              <a:custGeom>
                <a:avLst/>
                <a:gdLst/>
                <a:ahLst/>
                <a:cxnLst/>
                <a:rect l="l" t="t" r="r" b="b"/>
                <a:pathLst>
                  <a:path w="4818" h="5523" extrusionOk="0">
                    <a:moveTo>
                      <a:pt x="4818" y="1"/>
                    </a:moveTo>
                    <a:lnTo>
                      <a:pt x="1" y="2686"/>
                    </a:lnTo>
                    <a:lnTo>
                      <a:pt x="1" y="5523"/>
                    </a:lnTo>
                    <a:lnTo>
                      <a:pt x="4818" y="2838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59"/>
              <p:cNvSpPr/>
              <p:nvPr/>
            </p:nvSpPr>
            <p:spPr>
              <a:xfrm>
                <a:off x="4006800" y="2947250"/>
                <a:ext cx="122250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4890" h="5648" extrusionOk="0">
                    <a:moveTo>
                      <a:pt x="4818" y="125"/>
                    </a:moveTo>
                    <a:lnTo>
                      <a:pt x="4818" y="2882"/>
                    </a:lnTo>
                    <a:lnTo>
                      <a:pt x="72" y="5522"/>
                    </a:lnTo>
                    <a:lnTo>
                      <a:pt x="72" y="2766"/>
                    </a:lnTo>
                    <a:lnTo>
                      <a:pt x="4818" y="125"/>
                    </a:lnTo>
                    <a:close/>
                    <a:moveTo>
                      <a:pt x="4890" y="0"/>
                    </a:moveTo>
                    <a:lnTo>
                      <a:pt x="19" y="2712"/>
                    </a:lnTo>
                    <a:lnTo>
                      <a:pt x="1" y="2721"/>
                    </a:lnTo>
                    <a:lnTo>
                      <a:pt x="1" y="5647"/>
                    </a:lnTo>
                    <a:lnTo>
                      <a:pt x="4872" y="2935"/>
                    </a:lnTo>
                    <a:lnTo>
                      <a:pt x="4890" y="2926"/>
                    </a:lnTo>
                    <a:lnTo>
                      <a:pt x="4890" y="0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59"/>
              <p:cNvSpPr/>
              <p:nvPr/>
            </p:nvSpPr>
            <p:spPr>
              <a:xfrm>
                <a:off x="4119650" y="2955275"/>
                <a:ext cx="45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634" extrusionOk="0">
                    <a:moveTo>
                      <a:pt x="179" y="0"/>
                    </a:moveTo>
                    <a:lnTo>
                      <a:pt x="1" y="98"/>
                    </a:lnTo>
                    <a:lnTo>
                      <a:pt x="1" y="634"/>
                    </a:lnTo>
                    <a:lnTo>
                      <a:pt x="179" y="536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59"/>
              <p:cNvSpPr/>
              <p:nvPr/>
            </p:nvSpPr>
            <p:spPr>
              <a:xfrm>
                <a:off x="4013950" y="3014825"/>
                <a:ext cx="44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179" h="634" extrusionOk="0">
                    <a:moveTo>
                      <a:pt x="179" y="0"/>
                    </a:moveTo>
                    <a:lnTo>
                      <a:pt x="0" y="98"/>
                    </a:lnTo>
                    <a:lnTo>
                      <a:pt x="0" y="634"/>
                    </a:lnTo>
                    <a:lnTo>
                      <a:pt x="179" y="536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59"/>
              <p:cNvSpPr/>
              <p:nvPr/>
            </p:nvSpPr>
            <p:spPr>
              <a:xfrm>
                <a:off x="4139275" y="2912450"/>
                <a:ext cx="54000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4060" extrusionOk="0">
                    <a:moveTo>
                      <a:pt x="2160" y="1"/>
                    </a:moveTo>
                    <a:lnTo>
                      <a:pt x="1" y="1214"/>
                    </a:lnTo>
                    <a:lnTo>
                      <a:pt x="1" y="4060"/>
                    </a:lnTo>
                    <a:lnTo>
                      <a:pt x="2160" y="2846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59"/>
              <p:cNvSpPr/>
              <p:nvPr/>
            </p:nvSpPr>
            <p:spPr>
              <a:xfrm>
                <a:off x="4138400" y="2910900"/>
                <a:ext cx="55775" cy="104400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4176" extrusionOk="0">
                    <a:moveTo>
                      <a:pt x="2159" y="125"/>
                    </a:moveTo>
                    <a:lnTo>
                      <a:pt x="2159" y="2882"/>
                    </a:lnTo>
                    <a:lnTo>
                      <a:pt x="72" y="4059"/>
                    </a:lnTo>
                    <a:lnTo>
                      <a:pt x="72" y="1303"/>
                    </a:lnTo>
                    <a:lnTo>
                      <a:pt x="2159" y="125"/>
                    </a:lnTo>
                    <a:close/>
                    <a:moveTo>
                      <a:pt x="2231" y="0"/>
                    </a:moveTo>
                    <a:lnTo>
                      <a:pt x="18" y="1249"/>
                    </a:lnTo>
                    <a:lnTo>
                      <a:pt x="0" y="1258"/>
                    </a:lnTo>
                    <a:lnTo>
                      <a:pt x="0" y="4175"/>
                    </a:lnTo>
                    <a:lnTo>
                      <a:pt x="2213" y="2935"/>
                    </a:lnTo>
                    <a:lnTo>
                      <a:pt x="2231" y="2926"/>
                    </a:lnTo>
                    <a:lnTo>
                      <a:pt x="2231" y="0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59"/>
              <p:cNvSpPr/>
              <p:nvPr/>
            </p:nvSpPr>
            <p:spPr>
              <a:xfrm>
                <a:off x="4184550" y="2918925"/>
                <a:ext cx="45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634" extrusionOk="0">
                    <a:moveTo>
                      <a:pt x="179" y="0"/>
                    </a:moveTo>
                    <a:lnTo>
                      <a:pt x="1" y="98"/>
                    </a:lnTo>
                    <a:lnTo>
                      <a:pt x="1" y="634"/>
                    </a:lnTo>
                    <a:lnTo>
                      <a:pt x="179" y="53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59"/>
              <p:cNvSpPr/>
              <p:nvPr/>
            </p:nvSpPr>
            <p:spPr>
              <a:xfrm>
                <a:off x="4360300" y="2526625"/>
                <a:ext cx="381400" cy="259175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0367" extrusionOk="0">
                    <a:moveTo>
                      <a:pt x="4140" y="6352"/>
                    </a:moveTo>
                    <a:lnTo>
                      <a:pt x="1" y="8716"/>
                    </a:lnTo>
                    <a:lnTo>
                      <a:pt x="10" y="10366"/>
                    </a:lnTo>
                    <a:lnTo>
                      <a:pt x="9457" y="4978"/>
                    </a:lnTo>
                    <a:lnTo>
                      <a:pt x="15220" y="1035"/>
                    </a:lnTo>
                    <a:lnTo>
                      <a:pt x="15256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59"/>
              <p:cNvSpPr/>
              <p:nvPr/>
            </p:nvSpPr>
            <p:spPr>
              <a:xfrm>
                <a:off x="4364325" y="2526850"/>
                <a:ext cx="376925" cy="256725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10269" extrusionOk="0">
                    <a:moveTo>
                      <a:pt x="1909" y="9135"/>
                    </a:moveTo>
                    <a:lnTo>
                      <a:pt x="1883" y="9198"/>
                    </a:lnTo>
                    <a:lnTo>
                      <a:pt x="1909" y="9180"/>
                    </a:lnTo>
                    <a:close/>
                    <a:moveTo>
                      <a:pt x="1909" y="7574"/>
                    </a:moveTo>
                    <a:lnTo>
                      <a:pt x="946" y="9733"/>
                    </a:lnTo>
                    <a:lnTo>
                      <a:pt x="0" y="10268"/>
                    </a:lnTo>
                    <a:lnTo>
                      <a:pt x="991" y="8056"/>
                    </a:lnTo>
                    <a:lnTo>
                      <a:pt x="1909" y="7529"/>
                    </a:lnTo>
                    <a:close/>
                    <a:moveTo>
                      <a:pt x="3783" y="8056"/>
                    </a:moveTo>
                    <a:lnTo>
                      <a:pt x="3783" y="8109"/>
                    </a:lnTo>
                    <a:lnTo>
                      <a:pt x="3756" y="8127"/>
                    </a:lnTo>
                    <a:close/>
                    <a:moveTo>
                      <a:pt x="3783" y="6450"/>
                    </a:moveTo>
                    <a:lnTo>
                      <a:pt x="2873" y="6976"/>
                    </a:lnTo>
                    <a:lnTo>
                      <a:pt x="1909" y="9135"/>
                    </a:lnTo>
                    <a:lnTo>
                      <a:pt x="1909" y="9180"/>
                    </a:lnTo>
                    <a:lnTo>
                      <a:pt x="2819" y="8662"/>
                    </a:lnTo>
                    <a:lnTo>
                      <a:pt x="3783" y="6504"/>
                    </a:lnTo>
                    <a:close/>
                    <a:moveTo>
                      <a:pt x="1936" y="7512"/>
                    </a:moveTo>
                    <a:lnTo>
                      <a:pt x="1909" y="7574"/>
                    </a:lnTo>
                    <a:lnTo>
                      <a:pt x="1909" y="7529"/>
                    </a:lnTo>
                    <a:close/>
                    <a:moveTo>
                      <a:pt x="3783" y="6504"/>
                    </a:moveTo>
                    <a:lnTo>
                      <a:pt x="3818" y="6432"/>
                    </a:lnTo>
                    <a:lnTo>
                      <a:pt x="3783" y="6450"/>
                    </a:lnTo>
                    <a:close/>
                    <a:moveTo>
                      <a:pt x="5665" y="6985"/>
                    </a:moveTo>
                    <a:lnTo>
                      <a:pt x="5629" y="7057"/>
                    </a:lnTo>
                    <a:lnTo>
                      <a:pt x="5665" y="7039"/>
                    </a:lnTo>
                    <a:close/>
                    <a:moveTo>
                      <a:pt x="5665" y="5379"/>
                    </a:moveTo>
                    <a:lnTo>
                      <a:pt x="5665" y="5433"/>
                    </a:lnTo>
                    <a:lnTo>
                      <a:pt x="4702" y="7592"/>
                    </a:lnTo>
                    <a:lnTo>
                      <a:pt x="3783" y="8109"/>
                    </a:lnTo>
                    <a:lnTo>
                      <a:pt x="3783" y="8056"/>
                    </a:lnTo>
                    <a:lnTo>
                      <a:pt x="4746" y="5897"/>
                    </a:lnTo>
                    <a:close/>
                    <a:moveTo>
                      <a:pt x="5665" y="5433"/>
                    </a:moveTo>
                    <a:lnTo>
                      <a:pt x="5692" y="5362"/>
                    </a:lnTo>
                    <a:lnTo>
                      <a:pt x="5665" y="5379"/>
                    </a:lnTo>
                    <a:close/>
                    <a:moveTo>
                      <a:pt x="7539" y="5915"/>
                    </a:moveTo>
                    <a:lnTo>
                      <a:pt x="7503" y="5986"/>
                    </a:lnTo>
                    <a:lnTo>
                      <a:pt x="7539" y="5968"/>
                    </a:lnTo>
                    <a:close/>
                    <a:moveTo>
                      <a:pt x="7539" y="4309"/>
                    </a:moveTo>
                    <a:lnTo>
                      <a:pt x="7539" y="4362"/>
                    </a:lnTo>
                    <a:lnTo>
                      <a:pt x="6575" y="6521"/>
                    </a:lnTo>
                    <a:lnTo>
                      <a:pt x="5665" y="7039"/>
                    </a:lnTo>
                    <a:lnTo>
                      <a:pt x="5665" y="6985"/>
                    </a:lnTo>
                    <a:lnTo>
                      <a:pt x="6629" y="4826"/>
                    </a:lnTo>
                    <a:close/>
                    <a:moveTo>
                      <a:pt x="7539" y="4362"/>
                    </a:moveTo>
                    <a:lnTo>
                      <a:pt x="7574" y="4291"/>
                    </a:lnTo>
                    <a:lnTo>
                      <a:pt x="7539" y="4309"/>
                    </a:lnTo>
                    <a:close/>
                    <a:moveTo>
                      <a:pt x="9421" y="4835"/>
                    </a:moveTo>
                    <a:lnTo>
                      <a:pt x="9385" y="4907"/>
                    </a:lnTo>
                    <a:lnTo>
                      <a:pt x="9421" y="4880"/>
                    </a:lnTo>
                    <a:close/>
                    <a:moveTo>
                      <a:pt x="9421" y="3238"/>
                    </a:moveTo>
                    <a:lnTo>
                      <a:pt x="9421" y="3283"/>
                    </a:lnTo>
                    <a:lnTo>
                      <a:pt x="8448" y="5451"/>
                    </a:lnTo>
                    <a:lnTo>
                      <a:pt x="7539" y="5968"/>
                    </a:lnTo>
                    <a:lnTo>
                      <a:pt x="7539" y="5915"/>
                    </a:lnTo>
                    <a:lnTo>
                      <a:pt x="8502" y="3756"/>
                    </a:lnTo>
                    <a:close/>
                    <a:moveTo>
                      <a:pt x="14131" y="544"/>
                    </a:moveTo>
                    <a:lnTo>
                      <a:pt x="15077" y="0"/>
                    </a:lnTo>
                    <a:lnTo>
                      <a:pt x="14426" y="1463"/>
                    </a:lnTo>
                    <a:lnTo>
                      <a:pt x="13418" y="2150"/>
                    </a:lnTo>
                    <a:close/>
                    <a:moveTo>
                      <a:pt x="12258" y="1615"/>
                    </a:moveTo>
                    <a:lnTo>
                      <a:pt x="13203" y="1071"/>
                    </a:lnTo>
                    <a:lnTo>
                      <a:pt x="12418" y="2837"/>
                    </a:lnTo>
                    <a:lnTo>
                      <a:pt x="11401" y="3524"/>
                    </a:lnTo>
                    <a:close/>
                    <a:moveTo>
                      <a:pt x="9421" y="3283"/>
                    </a:moveTo>
                    <a:lnTo>
                      <a:pt x="9448" y="3221"/>
                    </a:lnTo>
                    <a:lnTo>
                      <a:pt x="9421" y="3238"/>
                    </a:lnTo>
                    <a:close/>
                    <a:moveTo>
                      <a:pt x="9421" y="4880"/>
                    </a:moveTo>
                    <a:lnTo>
                      <a:pt x="9421" y="4835"/>
                    </a:lnTo>
                    <a:lnTo>
                      <a:pt x="10384" y="2685"/>
                    </a:lnTo>
                    <a:lnTo>
                      <a:pt x="11321" y="2150"/>
                    </a:lnTo>
                    <a:lnTo>
                      <a:pt x="10402" y="4211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59"/>
              <p:cNvSpPr/>
              <p:nvPr/>
            </p:nvSpPr>
            <p:spPr>
              <a:xfrm>
                <a:off x="3606475" y="2676275"/>
                <a:ext cx="331000" cy="212325"/>
              </a:xfrm>
              <a:custGeom>
                <a:avLst/>
                <a:gdLst/>
                <a:ahLst/>
                <a:cxnLst/>
                <a:rect l="l" t="t" r="r" b="b"/>
                <a:pathLst>
                  <a:path w="13240" h="8493" extrusionOk="0">
                    <a:moveTo>
                      <a:pt x="45" y="0"/>
                    </a:moveTo>
                    <a:lnTo>
                      <a:pt x="13239" y="7824"/>
                    </a:lnTo>
                    <a:lnTo>
                      <a:pt x="12133" y="8493"/>
                    </a:lnTo>
                    <a:lnTo>
                      <a:pt x="1" y="1294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59"/>
              <p:cNvSpPr/>
              <p:nvPr/>
            </p:nvSpPr>
            <p:spPr>
              <a:xfrm>
                <a:off x="3904000" y="2863825"/>
                <a:ext cx="32125" cy="123575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4943" extrusionOk="0">
                    <a:moveTo>
                      <a:pt x="0" y="652"/>
                    </a:moveTo>
                    <a:lnTo>
                      <a:pt x="973" y="4729"/>
                    </a:lnTo>
                    <a:lnTo>
                      <a:pt x="1285" y="4943"/>
                    </a:lnTo>
                    <a:lnTo>
                      <a:pt x="1115" y="1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59"/>
              <p:cNvSpPr/>
              <p:nvPr/>
            </p:nvSpPr>
            <p:spPr>
              <a:xfrm>
                <a:off x="3607825" y="2670025"/>
                <a:ext cx="330975" cy="212350"/>
              </a:xfrm>
              <a:custGeom>
                <a:avLst/>
                <a:gdLst/>
                <a:ahLst/>
                <a:cxnLst/>
                <a:rect l="l" t="t" r="r" b="b"/>
                <a:pathLst>
                  <a:path w="13239" h="8494" extrusionOk="0">
                    <a:moveTo>
                      <a:pt x="36" y="0"/>
                    </a:moveTo>
                    <a:lnTo>
                      <a:pt x="13239" y="7824"/>
                    </a:lnTo>
                    <a:lnTo>
                      <a:pt x="12133" y="8493"/>
                    </a:lnTo>
                    <a:lnTo>
                      <a:pt x="0" y="1294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59"/>
              <p:cNvSpPr/>
              <p:nvPr/>
            </p:nvSpPr>
            <p:spPr>
              <a:xfrm>
                <a:off x="3910900" y="2865400"/>
                <a:ext cx="120900" cy="122000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80" extrusionOk="0">
                    <a:moveTo>
                      <a:pt x="1" y="651"/>
                    </a:moveTo>
                    <a:lnTo>
                      <a:pt x="1009" y="4880"/>
                    </a:lnTo>
                    <a:lnTo>
                      <a:pt x="4836" y="2668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59"/>
              <p:cNvSpPr/>
              <p:nvPr/>
            </p:nvSpPr>
            <p:spPr>
              <a:xfrm>
                <a:off x="3968675" y="2362250"/>
                <a:ext cx="56225" cy="140075"/>
              </a:xfrm>
              <a:custGeom>
                <a:avLst/>
                <a:gdLst/>
                <a:ahLst/>
                <a:cxnLst/>
                <a:rect l="l" t="t" r="r" b="b"/>
                <a:pathLst>
                  <a:path w="2249" h="5603" extrusionOk="0">
                    <a:moveTo>
                      <a:pt x="2248" y="5603"/>
                    </a:moveTo>
                    <a:lnTo>
                      <a:pt x="2248" y="1267"/>
                    </a:lnTo>
                    <a:lnTo>
                      <a:pt x="0" y="0"/>
                    </a:lnTo>
                    <a:lnTo>
                      <a:pt x="0" y="4327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59"/>
              <p:cNvSpPr/>
              <p:nvPr/>
            </p:nvSpPr>
            <p:spPr>
              <a:xfrm>
                <a:off x="4024875" y="2363375"/>
                <a:ext cx="54225" cy="1416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5665" extrusionOk="0">
                    <a:moveTo>
                      <a:pt x="2159" y="0"/>
                    </a:moveTo>
                    <a:lnTo>
                      <a:pt x="0" y="1222"/>
                    </a:lnTo>
                    <a:lnTo>
                      <a:pt x="0" y="5558"/>
                    </a:lnTo>
                    <a:cubicBezTo>
                      <a:pt x="875" y="5665"/>
                      <a:pt x="1642" y="5406"/>
                      <a:pt x="2168" y="4318"/>
                    </a:cubicBez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59"/>
              <p:cNvSpPr/>
              <p:nvPr/>
            </p:nvSpPr>
            <p:spPr>
              <a:xfrm>
                <a:off x="3968675" y="2331475"/>
                <a:ext cx="110200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2499" extrusionOk="0">
                    <a:moveTo>
                      <a:pt x="4407" y="1276"/>
                    </a:moveTo>
                    <a:lnTo>
                      <a:pt x="2248" y="2498"/>
                    </a:lnTo>
                    <a:lnTo>
                      <a:pt x="0" y="1231"/>
                    </a:lnTo>
                    <a:lnTo>
                      <a:pt x="2132" y="0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59"/>
              <p:cNvSpPr/>
              <p:nvPr/>
            </p:nvSpPr>
            <p:spPr>
              <a:xfrm>
                <a:off x="3786000" y="2387900"/>
                <a:ext cx="225300" cy="130725"/>
              </a:xfrm>
              <a:custGeom>
                <a:avLst/>
                <a:gdLst/>
                <a:ahLst/>
                <a:cxnLst/>
                <a:rect l="l" t="t" r="r" b="b"/>
                <a:pathLst>
                  <a:path w="9012" h="5229" extrusionOk="0">
                    <a:moveTo>
                      <a:pt x="1" y="4604"/>
                    </a:moveTo>
                    <a:lnTo>
                      <a:pt x="1027" y="5228"/>
                    </a:lnTo>
                    <a:lnTo>
                      <a:pt x="9011" y="625"/>
                    </a:lnTo>
                    <a:lnTo>
                      <a:pt x="9011" y="616"/>
                    </a:lnTo>
                    <a:lnTo>
                      <a:pt x="7994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59"/>
              <p:cNvSpPr/>
              <p:nvPr/>
            </p:nvSpPr>
            <p:spPr>
              <a:xfrm>
                <a:off x="3805200" y="2403275"/>
                <a:ext cx="206100" cy="161500"/>
              </a:xfrm>
              <a:custGeom>
                <a:avLst/>
                <a:gdLst/>
                <a:ahLst/>
                <a:cxnLst/>
                <a:rect l="l" t="t" r="r" b="b"/>
                <a:pathLst>
                  <a:path w="8244" h="6460" extrusionOk="0">
                    <a:moveTo>
                      <a:pt x="0" y="4738"/>
                    </a:moveTo>
                    <a:lnTo>
                      <a:pt x="803" y="6460"/>
                    </a:lnTo>
                    <a:lnTo>
                      <a:pt x="8243" y="2187"/>
                    </a:lnTo>
                    <a:lnTo>
                      <a:pt x="8243" y="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59"/>
              <p:cNvSpPr/>
              <p:nvPr/>
            </p:nvSpPr>
            <p:spPr>
              <a:xfrm>
                <a:off x="3592200" y="2415775"/>
                <a:ext cx="363125" cy="429350"/>
              </a:xfrm>
              <a:custGeom>
                <a:avLst/>
                <a:gdLst/>
                <a:ahLst/>
                <a:cxnLst/>
                <a:rect l="l" t="t" r="r" b="b"/>
                <a:pathLst>
                  <a:path w="14525" h="17174" extrusionOk="0">
                    <a:moveTo>
                      <a:pt x="7298" y="5460"/>
                    </a:moveTo>
                    <a:lnTo>
                      <a:pt x="14524" y="1294"/>
                    </a:lnTo>
                    <a:lnTo>
                      <a:pt x="12365" y="0"/>
                    </a:lnTo>
                    <a:lnTo>
                      <a:pt x="4631" y="4470"/>
                    </a:lnTo>
                    <a:cubicBezTo>
                      <a:pt x="4247" y="4693"/>
                      <a:pt x="3721" y="5264"/>
                      <a:pt x="3284" y="6308"/>
                    </a:cubicBezTo>
                    <a:lnTo>
                      <a:pt x="1" y="15585"/>
                    </a:lnTo>
                    <a:lnTo>
                      <a:pt x="2695" y="17173"/>
                    </a:lnTo>
                    <a:lnTo>
                      <a:pt x="7735" y="5701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59"/>
              <p:cNvSpPr/>
              <p:nvPr/>
            </p:nvSpPr>
            <p:spPr>
              <a:xfrm>
                <a:off x="3646850" y="2447900"/>
                <a:ext cx="308475" cy="427550"/>
              </a:xfrm>
              <a:custGeom>
                <a:avLst/>
                <a:gdLst/>
                <a:ahLst/>
                <a:cxnLst/>
                <a:rect l="l" t="t" r="r" b="b"/>
                <a:pathLst>
                  <a:path w="12339" h="17102" extrusionOk="0">
                    <a:moveTo>
                      <a:pt x="3087" y="6182"/>
                    </a:moveTo>
                    <a:lnTo>
                      <a:pt x="0" y="15594"/>
                    </a:lnTo>
                    <a:lnTo>
                      <a:pt x="2338" y="16968"/>
                    </a:lnTo>
                    <a:cubicBezTo>
                      <a:pt x="2587" y="16638"/>
                      <a:pt x="3533" y="17102"/>
                      <a:pt x="3595" y="16638"/>
                    </a:cubicBezTo>
                    <a:lnTo>
                      <a:pt x="4835" y="7958"/>
                    </a:lnTo>
                    <a:cubicBezTo>
                      <a:pt x="4969" y="7012"/>
                      <a:pt x="5817" y="6209"/>
                      <a:pt x="6646" y="5736"/>
                    </a:cubicBezTo>
                    <a:lnTo>
                      <a:pt x="10902" y="3337"/>
                    </a:lnTo>
                    <a:cubicBezTo>
                      <a:pt x="11963" y="2748"/>
                      <a:pt x="12285" y="1356"/>
                      <a:pt x="12338" y="0"/>
                    </a:cubicBezTo>
                    <a:lnTo>
                      <a:pt x="4639" y="4425"/>
                    </a:lnTo>
                    <a:cubicBezTo>
                      <a:pt x="3943" y="4826"/>
                      <a:pt x="3381" y="5478"/>
                      <a:pt x="3087" y="61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59"/>
              <p:cNvSpPr/>
              <p:nvPr/>
            </p:nvSpPr>
            <p:spPr>
              <a:xfrm>
                <a:off x="3771525" y="2482900"/>
                <a:ext cx="62475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499" h="1580" extrusionOk="0">
                    <a:moveTo>
                      <a:pt x="1249" y="1"/>
                    </a:moveTo>
                    <a:cubicBezTo>
                      <a:pt x="1936" y="1"/>
                      <a:pt x="2498" y="349"/>
                      <a:pt x="2498" y="795"/>
                    </a:cubicBezTo>
                    <a:cubicBezTo>
                      <a:pt x="2498" y="1232"/>
                      <a:pt x="1936" y="1580"/>
                      <a:pt x="1249" y="1580"/>
                    </a:cubicBezTo>
                    <a:cubicBezTo>
                      <a:pt x="562" y="1580"/>
                      <a:pt x="0" y="1232"/>
                      <a:pt x="0" y="795"/>
                    </a:cubicBezTo>
                    <a:cubicBezTo>
                      <a:pt x="0" y="349"/>
                      <a:pt x="562" y="1"/>
                      <a:pt x="1249" y="1"/>
                    </a:cubicBez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59"/>
              <p:cNvSpPr/>
              <p:nvPr/>
            </p:nvSpPr>
            <p:spPr>
              <a:xfrm>
                <a:off x="3771525" y="2471300"/>
                <a:ext cx="62475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499" h="1580" extrusionOk="0">
                    <a:moveTo>
                      <a:pt x="1249" y="1"/>
                    </a:moveTo>
                    <a:cubicBezTo>
                      <a:pt x="1936" y="1"/>
                      <a:pt x="2498" y="349"/>
                      <a:pt x="2498" y="786"/>
                    </a:cubicBezTo>
                    <a:cubicBezTo>
                      <a:pt x="2498" y="1232"/>
                      <a:pt x="1936" y="1580"/>
                      <a:pt x="1249" y="1580"/>
                    </a:cubicBezTo>
                    <a:cubicBezTo>
                      <a:pt x="562" y="1580"/>
                      <a:pt x="0" y="1232"/>
                      <a:pt x="0" y="786"/>
                    </a:cubicBezTo>
                    <a:cubicBezTo>
                      <a:pt x="0" y="349"/>
                      <a:pt x="562" y="1"/>
                      <a:pt x="12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59"/>
              <p:cNvSpPr/>
              <p:nvPr/>
            </p:nvSpPr>
            <p:spPr>
              <a:xfrm>
                <a:off x="3739175" y="2965750"/>
                <a:ext cx="106850" cy="118000"/>
              </a:xfrm>
              <a:custGeom>
                <a:avLst/>
                <a:gdLst/>
                <a:ahLst/>
                <a:cxnLst/>
                <a:rect l="l" t="t" r="r" b="b"/>
                <a:pathLst>
                  <a:path w="4274" h="4720" extrusionOk="0">
                    <a:moveTo>
                      <a:pt x="1" y="1"/>
                    </a:moveTo>
                    <a:lnTo>
                      <a:pt x="4274" y="2427"/>
                    </a:lnTo>
                    <a:lnTo>
                      <a:pt x="4274" y="3863"/>
                    </a:lnTo>
                    <a:lnTo>
                      <a:pt x="2784" y="4720"/>
                    </a:lnTo>
                    <a:lnTo>
                      <a:pt x="1" y="313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59"/>
              <p:cNvSpPr/>
              <p:nvPr/>
            </p:nvSpPr>
            <p:spPr>
              <a:xfrm>
                <a:off x="3846000" y="3008800"/>
                <a:ext cx="3102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2811" extrusionOk="0">
                    <a:moveTo>
                      <a:pt x="1241" y="0"/>
                    </a:moveTo>
                    <a:lnTo>
                      <a:pt x="1" y="705"/>
                    </a:lnTo>
                    <a:lnTo>
                      <a:pt x="1" y="2141"/>
                    </a:lnTo>
                    <a:lnTo>
                      <a:pt x="384" y="1918"/>
                    </a:lnTo>
                    <a:lnTo>
                      <a:pt x="384" y="1008"/>
                    </a:lnTo>
                    <a:lnTo>
                      <a:pt x="929" y="696"/>
                    </a:lnTo>
                    <a:lnTo>
                      <a:pt x="929" y="2168"/>
                    </a:lnTo>
                    <a:lnTo>
                      <a:pt x="706" y="2043"/>
                    </a:lnTo>
                    <a:lnTo>
                      <a:pt x="706" y="2507"/>
                    </a:lnTo>
                    <a:lnTo>
                      <a:pt x="1241" y="2811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59"/>
              <p:cNvSpPr/>
              <p:nvPr/>
            </p:nvSpPr>
            <p:spPr>
              <a:xfrm>
                <a:off x="3855600" y="3029750"/>
                <a:ext cx="38600" cy="37950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1518" extrusionOk="0">
                    <a:moveTo>
                      <a:pt x="268" y="1"/>
                    </a:moveTo>
                    <a:lnTo>
                      <a:pt x="1544" y="732"/>
                    </a:lnTo>
                    <a:lnTo>
                      <a:pt x="1544" y="1518"/>
                    </a:lnTo>
                    <a:lnTo>
                      <a:pt x="0" y="545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59"/>
              <p:cNvSpPr/>
              <p:nvPr/>
            </p:nvSpPr>
            <p:spPr>
              <a:xfrm>
                <a:off x="3830850" y="3042250"/>
                <a:ext cx="48400" cy="56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258" extrusionOk="0">
                    <a:moveTo>
                      <a:pt x="990" y="1"/>
                    </a:moveTo>
                    <a:lnTo>
                      <a:pt x="1936" y="536"/>
                    </a:lnTo>
                    <a:lnTo>
                      <a:pt x="1936" y="2258"/>
                    </a:lnTo>
                    <a:lnTo>
                      <a:pt x="0" y="1151"/>
                    </a:lnTo>
                    <a:lnTo>
                      <a:pt x="990" y="54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59"/>
              <p:cNvSpPr/>
              <p:nvPr/>
            </p:nvSpPr>
            <p:spPr>
              <a:xfrm>
                <a:off x="3738950" y="2930525"/>
                <a:ext cx="138075" cy="95925"/>
              </a:xfrm>
              <a:custGeom>
                <a:avLst/>
                <a:gdLst/>
                <a:ahLst/>
                <a:cxnLst/>
                <a:rect l="l" t="t" r="r" b="b"/>
                <a:pathLst>
                  <a:path w="5523" h="3837" extrusionOk="0">
                    <a:moveTo>
                      <a:pt x="1" y="0"/>
                    </a:moveTo>
                    <a:lnTo>
                      <a:pt x="5523" y="3131"/>
                    </a:lnTo>
                    <a:lnTo>
                      <a:pt x="4283" y="3836"/>
                    </a:lnTo>
                    <a:lnTo>
                      <a:pt x="10" y="1410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59"/>
              <p:cNvSpPr/>
              <p:nvPr/>
            </p:nvSpPr>
            <p:spPr>
              <a:xfrm>
                <a:off x="3866075" y="3038675"/>
                <a:ext cx="31700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3150" extrusionOk="0">
                    <a:moveTo>
                      <a:pt x="1267" y="3150"/>
                    </a:moveTo>
                    <a:lnTo>
                      <a:pt x="1267" y="706"/>
                    </a:lnTo>
                    <a:lnTo>
                      <a:pt x="1" y="1"/>
                    </a:lnTo>
                    <a:lnTo>
                      <a:pt x="10" y="2436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59"/>
              <p:cNvSpPr/>
              <p:nvPr/>
            </p:nvSpPr>
            <p:spPr>
              <a:xfrm>
                <a:off x="3897750" y="3039125"/>
                <a:ext cx="30575" cy="78300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3132" extrusionOk="0">
                    <a:moveTo>
                      <a:pt x="1223" y="1"/>
                    </a:moveTo>
                    <a:lnTo>
                      <a:pt x="0" y="688"/>
                    </a:lnTo>
                    <a:lnTo>
                      <a:pt x="0" y="3132"/>
                    </a:lnTo>
                    <a:lnTo>
                      <a:pt x="1223" y="2436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59"/>
              <p:cNvSpPr/>
              <p:nvPr/>
            </p:nvSpPr>
            <p:spPr>
              <a:xfrm>
                <a:off x="3866075" y="3021275"/>
                <a:ext cx="62250" cy="3505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1402" extrusionOk="0">
                    <a:moveTo>
                      <a:pt x="2490" y="715"/>
                    </a:moveTo>
                    <a:lnTo>
                      <a:pt x="1267" y="1402"/>
                    </a:lnTo>
                    <a:lnTo>
                      <a:pt x="1" y="697"/>
                    </a:lnTo>
                    <a:lnTo>
                      <a:pt x="1205" y="1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59"/>
              <p:cNvSpPr/>
              <p:nvPr/>
            </p:nvSpPr>
            <p:spPr>
              <a:xfrm>
                <a:off x="3615175" y="3152650"/>
                <a:ext cx="181125" cy="114425"/>
              </a:xfrm>
              <a:custGeom>
                <a:avLst/>
                <a:gdLst/>
                <a:ahLst/>
                <a:cxnLst/>
                <a:rect l="l" t="t" r="r" b="b"/>
                <a:pathLst>
                  <a:path w="7245" h="4577" extrusionOk="0">
                    <a:moveTo>
                      <a:pt x="6977" y="1544"/>
                    </a:moveTo>
                    <a:cubicBezTo>
                      <a:pt x="7182" y="1401"/>
                      <a:pt x="7244" y="1124"/>
                      <a:pt x="7200" y="750"/>
                    </a:cubicBezTo>
                    <a:lnTo>
                      <a:pt x="5835" y="0"/>
                    </a:lnTo>
                    <a:lnTo>
                      <a:pt x="224" y="3060"/>
                    </a:lnTo>
                    <a:lnTo>
                      <a:pt x="0" y="3747"/>
                    </a:lnTo>
                    <a:lnTo>
                      <a:pt x="1517" y="4488"/>
                    </a:lnTo>
                    <a:cubicBezTo>
                      <a:pt x="1704" y="4577"/>
                      <a:pt x="1901" y="4577"/>
                      <a:pt x="2070" y="4479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59"/>
              <p:cNvSpPr/>
              <p:nvPr/>
            </p:nvSpPr>
            <p:spPr>
              <a:xfrm>
                <a:off x="3615175" y="3144400"/>
                <a:ext cx="180900" cy="114875"/>
              </a:xfrm>
              <a:custGeom>
                <a:avLst/>
                <a:gdLst/>
                <a:ahLst/>
                <a:cxnLst/>
                <a:rect l="l" t="t" r="r" b="b"/>
                <a:pathLst>
                  <a:path w="7236" h="4595" extrusionOk="0">
                    <a:moveTo>
                      <a:pt x="6923" y="562"/>
                    </a:moveTo>
                    <a:lnTo>
                      <a:pt x="5844" y="0"/>
                    </a:lnTo>
                    <a:lnTo>
                      <a:pt x="224" y="3069"/>
                    </a:lnTo>
                    <a:lnTo>
                      <a:pt x="0" y="3783"/>
                    </a:lnTo>
                    <a:lnTo>
                      <a:pt x="1499" y="4505"/>
                    </a:lnTo>
                    <a:cubicBezTo>
                      <a:pt x="1678" y="4595"/>
                      <a:pt x="1874" y="4595"/>
                      <a:pt x="2052" y="4497"/>
                    </a:cubicBezTo>
                    <a:lnTo>
                      <a:pt x="6941" y="1570"/>
                    </a:lnTo>
                    <a:cubicBezTo>
                      <a:pt x="7128" y="1463"/>
                      <a:pt x="7235" y="1276"/>
                      <a:pt x="7235" y="1062"/>
                    </a:cubicBezTo>
                    <a:cubicBezTo>
                      <a:pt x="7227" y="839"/>
                      <a:pt x="7111" y="661"/>
                      <a:pt x="6923" y="562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59"/>
              <p:cNvSpPr/>
              <p:nvPr/>
            </p:nvSpPr>
            <p:spPr>
              <a:xfrm>
                <a:off x="3440325" y="3118075"/>
                <a:ext cx="208775" cy="131625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5265" extrusionOk="0">
                    <a:moveTo>
                      <a:pt x="7298" y="5264"/>
                    </a:moveTo>
                    <a:lnTo>
                      <a:pt x="0" y="1803"/>
                    </a:lnTo>
                    <a:lnTo>
                      <a:pt x="1116" y="1"/>
                    </a:lnTo>
                    <a:lnTo>
                      <a:pt x="8350" y="231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59"/>
              <p:cNvSpPr/>
              <p:nvPr/>
            </p:nvSpPr>
            <p:spPr>
              <a:xfrm>
                <a:off x="3434975" y="3174725"/>
                <a:ext cx="165725" cy="182900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7316" extrusionOk="0">
                    <a:moveTo>
                      <a:pt x="4434" y="268"/>
                    </a:moveTo>
                    <a:cubicBezTo>
                      <a:pt x="1963" y="1"/>
                      <a:pt x="0" y="5175"/>
                      <a:pt x="1526" y="6299"/>
                    </a:cubicBezTo>
                    <a:lnTo>
                      <a:pt x="3265" y="7316"/>
                    </a:lnTo>
                    <a:lnTo>
                      <a:pt x="6629" y="149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59"/>
              <p:cNvSpPr/>
              <p:nvPr/>
            </p:nvSpPr>
            <p:spPr>
              <a:xfrm>
                <a:off x="3490275" y="3197925"/>
                <a:ext cx="134300" cy="171525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6861" extrusionOk="0">
                    <a:moveTo>
                      <a:pt x="1366" y="6522"/>
                    </a:moveTo>
                    <a:cubicBezTo>
                      <a:pt x="2445" y="6861"/>
                      <a:pt x="3917" y="5746"/>
                      <a:pt x="4640" y="4033"/>
                    </a:cubicBezTo>
                    <a:cubicBezTo>
                      <a:pt x="5371" y="2329"/>
                      <a:pt x="5086" y="669"/>
                      <a:pt x="4006" y="339"/>
                    </a:cubicBezTo>
                    <a:cubicBezTo>
                      <a:pt x="2927" y="0"/>
                      <a:pt x="1455" y="1116"/>
                      <a:pt x="723" y="2828"/>
                    </a:cubicBezTo>
                    <a:cubicBezTo>
                      <a:pt x="1" y="4532"/>
                      <a:pt x="286" y="6192"/>
                      <a:pt x="1366" y="65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59"/>
              <p:cNvSpPr/>
              <p:nvPr/>
            </p:nvSpPr>
            <p:spPr>
              <a:xfrm>
                <a:off x="3511700" y="3221575"/>
                <a:ext cx="95700" cy="129600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5184" extrusionOk="0">
                    <a:moveTo>
                      <a:pt x="2444" y="170"/>
                    </a:moveTo>
                    <a:cubicBezTo>
                      <a:pt x="3265" y="0"/>
                      <a:pt x="3827" y="848"/>
                      <a:pt x="3346" y="2382"/>
                    </a:cubicBezTo>
                    <a:cubicBezTo>
                      <a:pt x="2864" y="3916"/>
                      <a:pt x="1972" y="4701"/>
                      <a:pt x="1240" y="4942"/>
                    </a:cubicBezTo>
                    <a:cubicBezTo>
                      <a:pt x="500" y="5183"/>
                      <a:pt x="0" y="4238"/>
                      <a:pt x="312" y="2971"/>
                    </a:cubicBezTo>
                    <a:cubicBezTo>
                      <a:pt x="625" y="1704"/>
                      <a:pt x="1615" y="348"/>
                      <a:pt x="2444" y="17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59"/>
              <p:cNvSpPr/>
              <p:nvPr/>
            </p:nvSpPr>
            <p:spPr>
              <a:xfrm>
                <a:off x="3517050" y="3224900"/>
                <a:ext cx="82750" cy="112225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4489" extrusionOk="0">
                    <a:moveTo>
                      <a:pt x="2115" y="153"/>
                    </a:moveTo>
                    <a:cubicBezTo>
                      <a:pt x="2828" y="1"/>
                      <a:pt x="3310" y="732"/>
                      <a:pt x="2900" y="2062"/>
                    </a:cubicBezTo>
                    <a:cubicBezTo>
                      <a:pt x="2480" y="3391"/>
                      <a:pt x="1704" y="4069"/>
                      <a:pt x="1071" y="4274"/>
                    </a:cubicBezTo>
                    <a:cubicBezTo>
                      <a:pt x="428" y="4488"/>
                      <a:pt x="0" y="3667"/>
                      <a:pt x="268" y="2570"/>
                    </a:cubicBezTo>
                    <a:cubicBezTo>
                      <a:pt x="535" y="1482"/>
                      <a:pt x="1401" y="304"/>
                      <a:pt x="2115" y="153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59"/>
              <p:cNvSpPr/>
              <p:nvPr/>
            </p:nvSpPr>
            <p:spPr>
              <a:xfrm>
                <a:off x="3518150" y="3233375"/>
                <a:ext cx="72075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3900" extrusionOk="0">
                    <a:moveTo>
                      <a:pt x="1839" y="135"/>
                    </a:moveTo>
                    <a:cubicBezTo>
                      <a:pt x="2454" y="1"/>
                      <a:pt x="2882" y="643"/>
                      <a:pt x="2517" y="1794"/>
                    </a:cubicBezTo>
                    <a:cubicBezTo>
                      <a:pt x="2160" y="2945"/>
                      <a:pt x="1491" y="3542"/>
                      <a:pt x="929" y="3721"/>
                    </a:cubicBezTo>
                    <a:cubicBezTo>
                      <a:pt x="376" y="3899"/>
                      <a:pt x="1" y="3195"/>
                      <a:pt x="233" y="2240"/>
                    </a:cubicBezTo>
                    <a:cubicBezTo>
                      <a:pt x="474" y="1285"/>
                      <a:pt x="1214" y="268"/>
                      <a:pt x="1839" y="135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59"/>
              <p:cNvSpPr/>
              <p:nvPr/>
            </p:nvSpPr>
            <p:spPr>
              <a:xfrm>
                <a:off x="3525750" y="3285125"/>
                <a:ext cx="50875" cy="40400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1616" extrusionOk="0">
                    <a:moveTo>
                      <a:pt x="2034" y="1"/>
                    </a:moveTo>
                    <a:cubicBezTo>
                      <a:pt x="1686" y="884"/>
                      <a:pt x="1133" y="1357"/>
                      <a:pt x="669" y="1508"/>
                    </a:cubicBezTo>
                    <a:cubicBezTo>
                      <a:pt x="348" y="1615"/>
                      <a:pt x="89" y="1392"/>
                      <a:pt x="0" y="1000"/>
                    </a:cubicBezTo>
                    <a:cubicBezTo>
                      <a:pt x="669" y="1508"/>
                      <a:pt x="1303" y="1249"/>
                      <a:pt x="2034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59"/>
              <p:cNvSpPr/>
              <p:nvPr/>
            </p:nvSpPr>
            <p:spPr>
              <a:xfrm>
                <a:off x="3524625" y="3238725"/>
                <a:ext cx="56000" cy="6605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642" extrusionOk="0">
                    <a:moveTo>
                      <a:pt x="1544" y="72"/>
                    </a:moveTo>
                    <a:cubicBezTo>
                      <a:pt x="1865" y="1"/>
                      <a:pt x="2133" y="162"/>
                      <a:pt x="2240" y="509"/>
                    </a:cubicBezTo>
                    <a:cubicBezTo>
                      <a:pt x="2088" y="367"/>
                      <a:pt x="1892" y="313"/>
                      <a:pt x="1669" y="358"/>
                    </a:cubicBezTo>
                    <a:cubicBezTo>
                      <a:pt x="1044" y="492"/>
                      <a:pt x="286" y="1526"/>
                      <a:pt x="45" y="2481"/>
                    </a:cubicBezTo>
                    <a:cubicBezTo>
                      <a:pt x="36" y="2535"/>
                      <a:pt x="27" y="2588"/>
                      <a:pt x="18" y="2642"/>
                    </a:cubicBezTo>
                    <a:cubicBezTo>
                      <a:pt x="1" y="2445"/>
                      <a:pt x="18" y="2231"/>
                      <a:pt x="72" y="1999"/>
                    </a:cubicBezTo>
                    <a:cubicBezTo>
                      <a:pt x="286" y="1125"/>
                      <a:pt x="973" y="197"/>
                      <a:pt x="1544" y="7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59"/>
              <p:cNvSpPr/>
              <p:nvPr/>
            </p:nvSpPr>
            <p:spPr>
              <a:xfrm>
                <a:off x="3545600" y="3270850"/>
                <a:ext cx="20750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134" extrusionOk="0">
                    <a:moveTo>
                      <a:pt x="526" y="45"/>
                    </a:moveTo>
                    <a:cubicBezTo>
                      <a:pt x="714" y="1"/>
                      <a:pt x="830" y="188"/>
                      <a:pt x="732" y="527"/>
                    </a:cubicBezTo>
                    <a:cubicBezTo>
                      <a:pt x="625" y="857"/>
                      <a:pt x="428" y="1026"/>
                      <a:pt x="268" y="1080"/>
                    </a:cubicBezTo>
                    <a:cubicBezTo>
                      <a:pt x="107" y="1134"/>
                      <a:pt x="0" y="928"/>
                      <a:pt x="63" y="652"/>
                    </a:cubicBezTo>
                    <a:cubicBezTo>
                      <a:pt x="134" y="375"/>
                      <a:pt x="348" y="81"/>
                      <a:pt x="526" y="45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59"/>
              <p:cNvSpPr/>
              <p:nvPr/>
            </p:nvSpPr>
            <p:spPr>
              <a:xfrm>
                <a:off x="3566775" y="3247875"/>
                <a:ext cx="9400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376" h="510" extrusionOk="0">
                    <a:moveTo>
                      <a:pt x="241" y="19"/>
                    </a:moveTo>
                    <a:cubicBezTo>
                      <a:pt x="322" y="1"/>
                      <a:pt x="375" y="81"/>
                      <a:pt x="331" y="233"/>
                    </a:cubicBezTo>
                    <a:cubicBezTo>
                      <a:pt x="277" y="384"/>
                      <a:pt x="197" y="465"/>
                      <a:pt x="117" y="491"/>
                    </a:cubicBezTo>
                    <a:cubicBezTo>
                      <a:pt x="45" y="509"/>
                      <a:pt x="1" y="420"/>
                      <a:pt x="27" y="295"/>
                    </a:cubicBezTo>
                    <a:cubicBezTo>
                      <a:pt x="63" y="170"/>
                      <a:pt x="161" y="36"/>
                      <a:pt x="241" y="19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59"/>
              <p:cNvSpPr/>
              <p:nvPr/>
            </p:nvSpPr>
            <p:spPr>
              <a:xfrm>
                <a:off x="3534225" y="3308775"/>
                <a:ext cx="9375" cy="1272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509" extrusionOk="0">
                    <a:moveTo>
                      <a:pt x="241" y="18"/>
                    </a:moveTo>
                    <a:cubicBezTo>
                      <a:pt x="321" y="0"/>
                      <a:pt x="375" y="80"/>
                      <a:pt x="330" y="232"/>
                    </a:cubicBezTo>
                    <a:cubicBezTo>
                      <a:pt x="286" y="384"/>
                      <a:pt x="196" y="464"/>
                      <a:pt x="116" y="491"/>
                    </a:cubicBezTo>
                    <a:cubicBezTo>
                      <a:pt x="45" y="509"/>
                      <a:pt x="0" y="419"/>
                      <a:pt x="27" y="295"/>
                    </a:cubicBezTo>
                    <a:cubicBezTo>
                      <a:pt x="63" y="170"/>
                      <a:pt x="161" y="36"/>
                      <a:pt x="241" y="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59"/>
              <p:cNvSpPr/>
              <p:nvPr/>
            </p:nvSpPr>
            <p:spPr>
              <a:xfrm>
                <a:off x="3547375" y="3252125"/>
                <a:ext cx="940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376" h="518" extrusionOk="0">
                    <a:moveTo>
                      <a:pt x="241" y="18"/>
                    </a:moveTo>
                    <a:cubicBezTo>
                      <a:pt x="322" y="0"/>
                      <a:pt x="375" y="89"/>
                      <a:pt x="331" y="241"/>
                    </a:cubicBezTo>
                    <a:cubicBezTo>
                      <a:pt x="286" y="393"/>
                      <a:pt x="197" y="473"/>
                      <a:pt x="125" y="491"/>
                    </a:cubicBezTo>
                    <a:cubicBezTo>
                      <a:pt x="45" y="518"/>
                      <a:pt x="0" y="419"/>
                      <a:pt x="27" y="295"/>
                    </a:cubicBezTo>
                    <a:cubicBezTo>
                      <a:pt x="63" y="170"/>
                      <a:pt x="161" y="36"/>
                      <a:pt x="241" y="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59"/>
              <p:cNvSpPr/>
              <p:nvPr/>
            </p:nvSpPr>
            <p:spPr>
              <a:xfrm>
                <a:off x="3555625" y="3300725"/>
                <a:ext cx="9400" cy="12975"/>
              </a:xfrm>
              <a:custGeom>
                <a:avLst/>
                <a:gdLst/>
                <a:ahLst/>
                <a:cxnLst/>
                <a:rect l="l" t="t" r="r" b="b"/>
                <a:pathLst>
                  <a:path w="376" h="519" extrusionOk="0">
                    <a:moveTo>
                      <a:pt x="241" y="19"/>
                    </a:moveTo>
                    <a:cubicBezTo>
                      <a:pt x="322" y="1"/>
                      <a:pt x="375" y="90"/>
                      <a:pt x="331" y="242"/>
                    </a:cubicBezTo>
                    <a:cubicBezTo>
                      <a:pt x="277" y="394"/>
                      <a:pt x="197" y="465"/>
                      <a:pt x="117" y="492"/>
                    </a:cubicBezTo>
                    <a:cubicBezTo>
                      <a:pt x="45" y="518"/>
                      <a:pt x="1" y="420"/>
                      <a:pt x="27" y="295"/>
                    </a:cubicBezTo>
                    <a:cubicBezTo>
                      <a:pt x="54" y="170"/>
                      <a:pt x="161" y="37"/>
                      <a:pt x="241" y="19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59"/>
              <p:cNvSpPr/>
              <p:nvPr/>
            </p:nvSpPr>
            <p:spPr>
              <a:xfrm>
                <a:off x="3569675" y="3274425"/>
                <a:ext cx="962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518" extrusionOk="0">
                    <a:moveTo>
                      <a:pt x="241" y="18"/>
                    </a:moveTo>
                    <a:cubicBezTo>
                      <a:pt x="322" y="0"/>
                      <a:pt x="384" y="90"/>
                      <a:pt x="331" y="241"/>
                    </a:cubicBezTo>
                    <a:cubicBezTo>
                      <a:pt x="286" y="393"/>
                      <a:pt x="197" y="473"/>
                      <a:pt x="125" y="491"/>
                    </a:cubicBezTo>
                    <a:cubicBezTo>
                      <a:pt x="54" y="518"/>
                      <a:pt x="1" y="420"/>
                      <a:pt x="27" y="295"/>
                    </a:cubicBezTo>
                    <a:cubicBezTo>
                      <a:pt x="63" y="170"/>
                      <a:pt x="161" y="36"/>
                      <a:pt x="241" y="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59"/>
              <p:cNvSpPr/>
              <p:nvPr/>
            </p:nvSpPr>
            <p:spPr>
              <a:xfrm>
                <a:off x="3528425" y="3280000"/>
                <a:ext cx="960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518" extrusionOk="0">
                    <a:moveTo>
                      <a:pt x="241" y="18"/>
                    </a:moveTo>
                    <a:cubicBezTo>
                      <a:pt x="321" y="0"/>
                      <a:pt x="384" y="90"/>
                      <a:pt x="330" y="241"/>
                    </a:cubicBezTo>
                    <a:cubicBezTo>
                      <a:pt x="286" y="393"/>
                      <a:pt x="196" y="473"/>
                      <a:pt x="125" y="491"/>
                    </a:cubicBezTo>
                    <a:cubicBezTo>
                      <a:pt x="54" y="518"/>
                      <a:pt x="0" y="420"/>
                      <a:pt x="27" y="295"/>
                    </a:cubicBezTo>
                    <a:cubicBezTo>
                      <a:pt x="63" y="170"/>
                      <a:pt x="161" y="36"/>
                      <a:pt x="241" y="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59"/>
              <p:cNvSpPr/>
              <p:nvPr/>
            </p:nvSpPr>
            <p:spPr>
              <a:xfrm>
                <a:off x="3548925" y="3272425"/>
                <a:ext cx="13875" cy="1875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750" extrusionOk="0">
                    <a:moveTo>
                      <a:pt x="358" y="27"/>
                    </a:moveTo>
                    <a:cubicBezTo>
                      <a:pt x="474" y="0"/>
                      <a:pt x="554" y="125"/>
                      <a:pt x="483" y="339"/>
                    </a:cubicBezTo>
                    <a:cubicBezTo>
                      <a:pt x="420" y="562"/>
                      <a:pt x="286" y="678"/>
                      <a:pt x="179" y="714"/>
                    </a:cubicBezTo>
                    <a:cubicBezTo>
                      <a:pt x="72" y="749"/>
                      <a:pt x="1" y="616"/>
                      <a:pt x="46" y="428"/>
                    </a:cubicBezTo>
                    <a:cubicBezTo>
                      <a:pt x="90" y="241"/>
                      <a:pt x="233" y="45"/>
                      <a:pt x="358" y="27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59"/>
              <p:cNvSpPr/>
              <p:nvPr/>
            </p:nvSpPr>
            <p:spPr>
              <a:xfrm>
                <a:off x="3221300" y="2873650"/>
                <a:ext cx="37275" cy="94800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3792" extrusionOk="0">
                    <a:moveTo>
                      <a:pt x="1116" y="446"/>
                    </a:moveTo>
                    <a:lnTo>
                      <a:pt x="492" y="116"/>
                    </a:lnTo>
                    <a:cubicBezTo>
                      <a:pt x="286" y="0"/>
                      <a:pt x="1" y="98"/>
                      <a:pt x="10" y="286"/>
                    </a:cubicBezTo>
                    <a:lnTo>
                      <a:pt x="117" y="2730"/>
                    </a:lnTo>
                    <a:cubicBezTo>
                      <a:pt x="126" y="2917"/>
                      <a:pt x="304" y="3096"/>
                      <a:pt x="492" y="3265"/>
                    </a:cubicBezTo>
                    <a:lnTo>
                      <a:pt x="964" y="3676"/>
                    </a:lnTo>
                    <a:cubicBezTo>
                      <a:pt x="1089" y="3792"/>
                      <a:pt x="1491" y="3649"/>
                      <a:pt x="1491" y="3462"/>
                    </a:cubicBezTo>
                    <a:lnTo>
                      <a:pt x="1491" y="982"/>
                    </a:lnTo>
                    <a:cubicBezTo>
                      <a:pt x="1491" y="794"/>
                      <a:pt x="1321" y="553"/>
                      <a:pt x="1116" y="446"/>
                    </a:cubicBez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59"/>
              <p:cNvSpPr/>
              <p:nvPr/>
            </p:nvSpPr>
            <p:spPr>
              <a:xfrm>
                <a:off x="3220425" y="2875650"/>
                <a:ext cx="34375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3712" extrusionOk="0">
                    <a:moveTo>
                      <a:pt x="999" y="447"/>
                    </a:moveTo>
                    <a:lnTo>
                      <a:pt x="375" y="117"/>
                    </a:lnTo>
                    <a:cubicBezTo>
                      <a:pt x="170" y="1"/>
                      <a:pt x="0" y="63"/>
                      <a:pt x="0" y="250"/>
                    </a:cubicBezTo>
                    <a:lnTo>
                      <a:pt x="0" y="2730"/>
                    </a:lnTo>
                    <a:cubicBezTo>
                      <a:pt x="0" y="2918"/>
                      <a:pt x="170" y="3150"/>
                      <a:pt x="375" y="3266"/>
                    </a:cubicBezTo>
                    <a:lnTo>
                      <a:pt x="999" y="3596"/>
                    </a:lnTo>
                    <a:cubicBezTo>
                      <a:pt x="1205" y="3712"/>
                      <a:pt x="1374" y="3649"/>
                      <a:pt x="1374" y="3462"/>
                    </a:cubicBezTo>
                    <a:lnTo>
                      <a:pt x="1374" y="982"/>
                    </a:lnTo>
                    <a:cubicBezTo>
                      <a:pt x="1374" y="795"/>
                      <a:pt x="1205" y="554"/>
                      <a:pt x="999" y="447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59"/>
              <p:cNvSpPr/>
              <p:nvPr/>
            </p:nvSpPr>
            <p:spPr>
              <a:xfrm>
                <a:off x="3243625" y="2748300"/>
                <a:ext cx="355950" cy="385850"/>
              </a:xfrm>
              <a:custGeom>
                <a:avLst/>
                <a:gdLst/>
                <a:ahLst/>
                <a:cxnLst/>
                <a:rect l="l" t="t" r="r" b="b"/>
                <a:pathLst>
                  <a:path w="14238" h="15434" extrusionOk="0">
                    <a:moveTo>
                      <a:pt x="4407" y="857"/>
                    </a:moveTo>
                    <a:cubicBezTo>
                      <a:pt x="4050" y="563"/>
                      <a:pt x="3720" y="277"/>
                      <a:pt x="3435" y="1"/>
                    </a:cubicBezTo>
                    <a:lnTo>
                      <a:pt x="0" y="9287"/>
                    </a:lnTo>
                    <a:cubicBezTo>
                      <a:pt x="1204" y="10519"/>
                      <a:pt x="2703" y="11616"/>
                      <a:pt x="4407" y="12588"/>
                    </a:cubicBezTo>
                    <a:lnTo>
                      <a:pt x="4407" y="6593"/>
                    </a:lnTo>
                    <a:cubicBezTo>
                      <a:pt x="3292" y="7405"/>
                      <a:pt x="2730" y="7789"/>
                      <a:pt x="2641" y="7789"/>
                    </a:cubicBezTo>
                    <a:cubicBezTo>
                      <a:pt x="2489" y="7798"/>
                      <a:pt x="1517" y="7236"/>
                      <a:pt x="1534" y="7093"/>
                    </a:cubicBezTo>
                    <a:lnTo>
                      <a:pt x="3631" y="554"/>
                    </a:lnTo>
                    <a:cubicBezTo>
                      <a:pt x="3881" y="804"/>
                      <a:pt x="4139" y="1044"/>
                      <a:pt x="4407" y="1276"/>
                    </a:cubicBezTo>
                    <a:close/>
                    <a:moveTo>
                      <a:pt x="14238" y="6174"/>
                    </a:moveTo>
                    <a:cubicBezTo>
                      <a:pt x="10545" y="4943"/>
                      <a:pt x="6771" y="2775"/>
                      <a:pt x="4407" y="857"/>
                    </a:cubicBezTo>
                    <a:lnTo>
                      <a:pt x="4407" y="1276"/>
                    </a:lnTo>
                    <a:cubicBezTo>
                      <a:pt x="5246" y="1990"/>
                      <a:pt x="6209" y="2632"/>
                      <a:pt x="7289" y="3239"/>
                    </a:cubicBezTo>
                    <a:lnTo>
                      <a:pt x="7280" y="4327"/>
                    </a:lnTo>
                    <a:cubicBezTo>
                      <a:pt x="7280" y="4408"/>
                      <a:pt x="7217" y="4515"/>
                      <a:pt x="7110" y="4604"/>
                    </a:cubicBezTo>
                    <a:cubicBezTo>
                      <a:pt x="5986" y="5442"/>
                      <a:pt x="5094" y="6103"/>
                      <a:pt x="4407" y="6593"/>
                    </a:cubicBezTo>
                    <a:lnTo>
                      <a:pt x="4407" y="12588"/>
                    </a:lnTo>
                    <a:cubicBezTo>
                      <a:pt x="6370" y="13703"/>
                      <a:pt x="8600" y="14649"/>
                      <a:pt x="10991" y="15434"/>
                    </a:cubicBezTo>
                    <a:cubicBezTo>
                      <a:pt x="12124" y="12312"/>
                      <a:pt x="13096" y="9287"/>
                      <a:pt x="14238" y="6174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59"/>
              <p:cNvSpPr/>
              <p:nvPr/>
            </p:nvSpPr>
            <p:spPr>
              <a:xfrm>
                <a:off x="3329475" y="2607575"/>
                <a:ext cx="458575" cy="301325"/>
              </a:xfrm>
              <a:custGeom>
                <a:avLst/>
                <a:gdLst/>
                <a:ahLst/>
                <a:cxnLst/>
                <a:rect l="l" t="t" r="r" b="b"/>
                <a:pathLst>
                  <a:path w="18343" h="12053" extrusionOk="0">
                    <a:moveTo>
                      <a:pt x="17736" y="5398"/>
                    </a:moveTo>
                    <a:lnTo>
                      <a:pt x="9038" y="518"/>
                    </a:lnTo>
                    <a:cubicBezTo>
                      <a:pt x="8119" y="1"/>
                      <a:pt x="7066" y="134"/>
                      <a:pt x="6388" y="509"/>
                    </a:cubicBezTo>
                    <a:lnTo>
                      <a:pt x="5068" y="1348"/>
                    </a:lnTo>
                    <a:cubicBezTo>
                      <a:pt x="2757" y="2811"/>
                      <a:pt x="714" y="4229"/>
                      <a:pt x="1" y="5630"/>
                    </a:cubicBezTo>
                    <a:cubicBezTo>
                      <a:pt x="3078" y="8324"/>
                      <a:pt x="6932" y="10608"/>
                      <a:pt x="11241" y="12053"/>
                    </a:cubicBezTo>
                    <a:lnTo>
                      <a:pt x="17343" y="8725"/>
                    </a:lnTo>
                    <a:cubicBezTo>
                      <a:pt x="18012" y="7164"/>
                      <a:pt x="18342" y="5888"/>
                      <a:pt x="17736" y="5398"/>
                    </a:cubicBezTo>
                    <a:close/>
                  </a:path>
                </a:pathLst>
              </a:custGeom>
              <a:solidFill>
                <a:srgbClr val="E0A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59"/>
              <p:cNvSpPr/>
              <p:nvPr/>
            </p:nvSpPr>
            <p:spPr>
              <a:xfrm>
                <a:off x="3180725" y="2928050"/>
                <a:ext cx="358875" cy="237325"/>
              </a:xfrm>
              <a:custGeom>
                <a:avLst/>
                <a:gdLst/>
                <a:ahLst/>
                <a:cxnLst/>
                <a:rect l="l" t="t" r="r" b="b"/>
                <a:pathLst>
                  <a:path w="14355" h="9493" extrusionOk="0">
                    <a:moveTo>
                      <a:pt x="0" y="4961"/>
                    </a:moveTo>
                    <a:cubicBezTo>
                      <a:pt x="1642" y="9341"/>
                      <a:pt x="6557" y="9493"/>
                      <a:pt x="7405" y="9181"/>
                    </a:cubicBezTo>
                    <a:lnTo>
                      <a:pt x="14354" y="5996"/>
                    </a:lnTo>
                    <a:cubicBezTo>
                      <a:pt x="9796" y="4247"/>
                      <a:pt x="6076" y="2097"/>
                      <a:pt x="3328" y="1"/>
                    </a:cubicBezTo>
                    <a:close/>
                  </a:path>
                </a:pathLst>
              </a:custGeom>
              <a:solidFill>
                <a:srgbClr val="E0A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59"/>
              <p:cNvSpPr/>
              <p:nvPr/>
            </p:nvSpPr>
            <p:spPr>
              <a:xfrm>
                <a:off x="3180725" y="2935875"/>
                <a:ext cx="178675" cy="219700"/>
              </a:xfrm>
              <a:custGeom>
                <a:avLst/>
                <a:gdLst/>
                <a:ahLst/>
                <a:cxnLst/>
                <a:rect l="l" t="t" r="r" b="b"/>
                <a:pathLst>
                  <a:path w="7147" h="8788" extrusionOk="0">
                    <a:moveTo>
                      <a:pt x="0" y="4648"/>
                    </a:moveTo>
                    <a:cubicBezTo>
                      <a:pt x="553" y="6129"/>
                      <a:pt x="982" y="7949"/>
                      <a:pt x="2436" y="8787"/>
                    </a:cubicBezTo>
                    <a:cubicBezTo>
                      <a:pt x="3872" y="6191"/>
                      <a:pt x="5255" y="4479"/>
                      <a:pt x="7146" y="2819"/>
                    </a:cubicBezTo>
                    <a:cubicBezTo>
                      <a:pt x="5612" y="1927"/>
                      <a:pt x="4309" y="910"/>
                      <a:pt x="31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59"/>
              <p:cNvSpPr/>
              <p:nvPr/>
            </p:nvSpPr>
            <p:spPr>
              <a:xfrm>
                <a:off x="3180725" y="3052075"/>
                <a:ext cx="185125" cy="270775"/>
              </a:xfrm>
              <a:custGeom>
                <a:avLst/>
                <a:gdLst/>
                <a:ahLst/>
                <a:cxnLst/>
                <a:rect l="l" t="t" r="r" b="b"/>
                <a:pathLst>
                  <a:path w="7405" h="10831" extrusionOk="0">
                    <a:moveTo>
                      <a:pt x="7405" y="4220"/>
                    </a:moveTo>
                    <a:lnTo>
                      <a:pt x="7405" y="10830"/>
                    </a:lnTo>
                    <a:lnTo>
                      <a:pt x="0" y="66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A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59"/>
              <p:cNvSpPr/>
              <p:nvPr/>
            </p:nvSpPr>
            <p:spPr>
              <a:xfrm>
                <a:off x="3188300" y="3084400"/>
                <a:ext cx="159925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397" h="8128" extrusionOk="0">
                    <a:moveTo>
                      <a:pt x="6397" y="3631"/>
                    </a:moveTo>
                    <a:lnTo>
                      <a:pt x="6397" y="7851"/>
                    </a:lnTo>
                    <a:cubicBezTo>
                      <a:pt x="6397" y="7905"/>
                      <a:pt x="6370" y="7949"/>
                      <a:pt x="6326" y="7976"/>
                    </a:cubicBezTo>
                    <a:cubicBezTo>
                      <a:pt x="6272" y="8003"/>
                      <a:pt x="5987" y="8128"/>
                      <a:pt x="5942" y="8101"/>
                    </a:cubicBezTo>
                    <a:lnTo>
                      <a:pt x="295" y="4657"/>
                    </a:lnTo>
                    <a:cubicBezTo>
                      <a:pt x="197" y="4595"/>
                      <a:pt x="143" y="4506"/>
                      <a:pt x="143" y="4390"/>
                    </a:cubicBezTo>
                    <a:lnTo>
                      <a:pt x="1" y="179"/>
                    </a:lnTo>
                    <a:cubicBezTo>
                      <a:pt x="1" y="99"/>
                      <a:pt x="286" y="1"/>
                      <a:pt x="366" y="45"/>
                    </a:cubicBezTo>
                    <a:lnTo>
                      <a:pt x="6245" y="3373"/>
                    </a:lnTo>
                    <a:cubicBezTo>
                      <a:pt x="6343" y="3426"/>
                      <a:pt x="6397" y="3524"/>
                      <a:pt x="6397" y="363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59"/>
              <p:cNvSpPr/>
              <p:nvPr/>
            </p:nvSpPr>
            <p:spPr>
              <a:xfrm>
                <a:off x="3364725" y="2740725"/>
                <a:ext cx="417075" cy="611100"/>
              </a:xfrm>
              <a:custGeom>
                <a:avLst/>
                <a:gdLst/>
                <a:ahLst/>
                <a:cxnLst/>
                <a:rect l="l" t="t" r="r" b="b"/>
                <a:pathLst>
                  <a:path w="16683" h="24444" extrusionOk="0">
                    <a:moveTo>
                      <a:pt x="16682" y="1187"/>
                    </a:moveTo>
                    <a:cubicBezTo>
                      <a:pt x="16674" y="536"/>
                      <a:pt x="16584" y="143"/>
                      <a:pt x="16201" y="0"/>
                    </a:cubicBezTo>
                    <a:cubicBezTo>
                      <a:pt x="16513" y="170"/>
                      <a:pt x="16103" y="473"/>
                      <a:pt x="15915" y="589"/>
                    </a:cubicBezTo>
                    <a:cubicBezTo>
                      <a:pt x="13730" y="1963"/>
                      <a:pt x="10786" y="4452"/>
                      <a:pt x="9795" y="5772"/>
                    </a:cubicBezTo>
                    <a:cubicBezTo>
                      <a:pt x="9564" y="6084"/>
                      <a:pt x="9180" y="6852"/>
                      <a:pt x="8993" y="7396"/>
                    </a:cubicBezTo>
                    <a:lnTo>
                      <a:pt x="6950" y="13471"/>
                    </a:lnTo>
                    <a:lnTo>
                      <a:pt x="45" y="16674"/>
                    </a:lnTo>
                    <a:lnTo>
                      <a:pt x="0" y="24444"/>
                    </a:lnTo>
                    <a:lnTo>
                      <a:pt x="4755" y="23347"/>
                    </a:lnTo>
                    <a:cubicBezTo>
                      <a:pt x="4710" y="18039"/>
                      <a:pt x="10063" y="15585"/>
                      <a:pt x="10313" y="20287"/>
                    </a:cubicBezTo>
                    <a:lnTo>
                      <a:pt x="10313" y="20287"/>
                    </a:lnTo>
                    <a:lnTo>
                      <a:pt x="10322" y="20358"/>
                    </a:lnTo>
                    <a:lnTo>
                      <a:pt x="16682" y="16620"/>
                    </a:lnTo>
                    <a:lnTo>
                      <a:pt x="16682" y="100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59"/>
              <p:cNvSpPr/>
              <p:nvPr/>
            </p:nvSpPr>
            <p:spPr>
              <a:xfrm>
                <a:off x="3546025" y="2840425"/>
                <a:ext cx="180025" cy="385850"/>
              </a:xfrm>
              <a:custGeom>
                <a:avLst/>
                <a:gdLst/>
                <a:ahLst/>
                <a:cxnLst/>
                <a:rect l="l" t="t" r="r" b="b"/>
                <a:pathLst>
                  <a:path w="7201" h="15434" extrusionOk="0">
                    <a:moveTo>
                      <a:pt x="7129" y="125"/>
                    </a:moveTo>
                    <a:lnTo>
                      <a:pt x="7129" y="13301"/>
                    </a:lnTo>
                    <a:lnTo>
                      <a:pt x="3605" y="15326"/>
                    </a:lnTo>
                    <a:cubicBezTo>
                      <a:pt x="3302" y="13970"/>
                      <a:pt x="2508" y="13159"/>
                      <a:pt x="1473" y="13159"/>
                    </a:cubicBezTo>
                    <a:cubicBezTo>
                      <a:pt x="1036" y="13159"/>
                      <a:pt x="581" y="13301"/>
                      <a:pt x="117" y="13578"/>
                    </a:cubicBezTo>
                    <a:lnTo>
                      <a:pt x="72" y="10045"/>
                    </a:lnTo>
                    <a:lnTo>
                      <a:pt x="2356" y="3185"/>
                    </a:lnTo>
                    <a:cubicBezTo>
                      <a:pt x="2445" y="2908"/>
                      <a:pt x="2615" y="2712"/>
                      <a:pt x="2865" y="2569"/>
                    </a:cubicBezTo>
                    <a:lnTo>
                      <a:pt x="7129" y="125"/>
                    </a:lnTo>
                    <a:close/>
                    <a:moveTo>
                      <a:pt x="7200" y="0"/>
                    </a:moveTo>
                    <a:lnTo>
                      <a:pt x="2829" y="2507"/>
                    </a:lnTo>
                    <a:cubicBezTo>
                      <a:pt x="2561" y="2659"/>
                      <a:pt x="2383" y="2873"/>
                      <a:pt x="2285" y="3158"/>
                    </a:cubicBezTo>
                    <a:lnTo>
                      <a:pt x="1" y="10027"/>
                    </a:lnTo>
                    <a:lnTo>
                      <a:pt x="1" y="10036"/>
                    </a:lnTo>
                    <a:lnTo>
                      <a:pt x="46" y="13703"/>
                    </a:lnTo>
                    <a:lnTo>
                      <a:pt x="99" y="13667"/>
                    </a:lnTo>
                    <a:cubicBezTo>
                      <a:pt x="572" y="13382"/>
                      <a:pt x="1027" y="13230"/>
                      <a:pt x="1473" y="13230"/>
                    </a:cubicBezTo>
                    <a:cubicBezTo>
                      <a:pt x="2490" y="13230"/>
                      <a:pt x="3257" y="14042"/>
                      <a:pt x="3543" y="15389"/>
                    </a:cubicBezTo>
                    <a:lnTo>
                      <a:pt x="3552" y="15433"/>
                    </a:lnTo>
                    <a:lnTo>
                      <a:pt x="7182" y="13355"/>
                    </a:lnTo>
                    <a:lnTo>
                      <a:pt x="7200" y="13346"/>
                    </a:lnTo>
                    <a:lnTo>
                      <a:pt x="72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59"/>
              <p:cNvSpPr/>
              <p:nvPr/>
            </p:nvSpPr>
            <p:spPr>
              <a:xfrm>
                <a:off x="3554725" y="2861825"/>
                <a:ext cx="156150" cy="237325"/>
              </a:xfrm>
              <a:custGeom>
                <a:avLst/>
                <a:gdLst/>
                <a:ahLst/>
                <a:cxnLst/>
                <a:rect l="l" t="t" r="r" b="b"/>
                <a:pathLst>
                  <a:path w="6246" h="9493" extrusionOk="0">
                    <a:moveTo>
                      <a:pt x="2713" y="1981"/>
                    </a:moveTo>
                    <a:lnTo>
                      <a:pt x="5987" y="63"/>
                    </a:lnTo>
                    <a:cubicBezTo>
                      <a:pt x="6058" y="18"/>
                      <a:pt x="6121" y="0"/>
                      <a:pt x="6165" y="9"/>
                    </a:cubicBezTo>
                    <a:cubicBezTo>
                      <a:pt x="6219" y="18"/>
                      <a:pt x="6246" y="54"/>
                      <a:pt x="6246" y="108"/>
                    </a:cubicBezTo>
                    <a:lnTo>
                      <a:pt x="6246" y="4978"/>
                    </a:lnTo>
                    <a:cubicBezTo>
                      <a:pt x="6246" y="5059"/>
                      <a:pt x="6183" y="5166"/>
                      <a:pt x="6076" y="5255"/>
                    </a:cubicBezTo>
                    <a:lnTo>
                      <a:pt x="723" y="9252"/>
                    </a:lnTo>
                    <a:cubicBezTo>
                      <a:pt x="545" y="9385"/>
                      <a:pt x="376" y="9483"/>
                      <a:pt x="224" y="9483"/>
                    </a:cubicBezTo>
                    <a:cubicBezTo>
                      <a:pt x="72" y="9492"/>
                      <a:pt x="1" y="9412"/>
                      <a:pt x="10" y="9269"/>
                    </a:cubicBezTo>
                    <a:lnTo>
                      <a:pt x="2187" y="2650"/>
                    </a:lnTo>
                    <a:cubicBezTo>
                      <a:pt x="2267" y="2409"/>
                      <a:pt x="2436" y="2142"/>
                      <a:pt x="2713" y="1981"/>
                    </a:cubicBez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59"/>
              <p:cNvSpPr/>
              <p:nvPr/>
            </p:nvSpPr>
            <p:spPr>
              <a:xfrm>
                <a:off x="3554950" y="2863150"/>
                <a:ext cx="149450" cy="232875"/>
              </a:xfrm>
              <a:custGeom>
                <a:avLst/>
                <a:gdLst/>
                <a:ahLst/>
                <a:cxnLst/>
                <a:rect l="l" t="t" r="r" b="b"/>
                <a:pathLst>
                  <a:path w="5978" h="9315" extrusionOk="0">
                    <a:moveTo>
                      <a:pt x="2704" y="1928"/>
                    </a:moveTo>
                    <a:lnTo>
                      <a:pt x="5978" y="10"/>
                    </a:lnTo>
                    <a:lnTo>
                      <a:pt x="5978" y="1"/>
                    </a:lnTo>
                    <a:lnTo>
                      <a:pt x="5978" y="4809"/>
                    </a:lnTo>
                    <a:cubicBezTo>
                      <a:pt x="5978" y="4890"/>
                      <a:pt x="5915" y="4997"/>
                      <a:pt x="5817" y="5086"/>
                    </a:cubicBezTo>
                    <a:lnTo>
                      <a:pt x="465" y="9074"/>
                    </a:lnTo>
                    <a:cubicBezTo>
                      <a:pt x="295" y="9199"/>
                      <a:pt x="144" y="9288"/>
                      <a:pt x="10" y="9315"/>
                    </a:cubicBezTo>
                    <a:cubicBezTo>
                      <a:pt x="1" y="9288"/>
                      <a:pt x="1" y="9252"/>
                      <a:pt x="1" y="9216"/>
                    </a:cubicBezTo>
                    <a:lnTo>
                      <a:pt x="2178" y="2597"/>
                    </a:lnTo>
                    <a:cubicBezTo>
                      <a:pt x="2258" y="2356"/>
                      <a:pt x="2427" y="2089"/>
                      <a:pt x="2704" y="192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59"/>
              <p:cNvSpPr/>
              <p:nvPr/>
            </p:nvSpPr>
            <p:spPr>
              <a:xfrm>
                <a:off x="3683650" y="3021275"/>
                <a:ext cx="34575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1465" extrusionOk="0">
                    <a:moveTo>
                      <a:pt x="1160" y="90"/>
                    </a:moveTo>
                    <a:cubicBezTo>
                      <a:pt x="990" y="1"/>
                      <a:pt x="420" y="393"/>
                      <a:pt x="214" y="652"/>
                    </a:cubicBezTo>
                    <a:cubicBezTo>
                      <a:pt x="0" y="920"/>
                      <a:pt x="179" y="1303"/>
                      <a:pt x="411" y="1384"/>
                    </a:cubicBezTo>
                    <a:cubicBezTo>
                      <a:pt x="643" y="1464"/>
                      <a:pt x="1080" y="1152"/>
                      <a:pt x="1231" y="893"/>
                    </a:cubicBezTo>
                    <a:cubicBezTo>
                      <a:pt x="1383" y="634"/>
                      <a:pt x="1338" y="179"/>
                      <a:pt x="1160" y="90"/>
                    </a:cubicBez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59"/>
              <p:cNvSpPr/>
              <p:nvPr/>
            </p:nvSpPr>
            <p:spPr>
              <a:xfrm>
                <a:off x="3676275" y="3023975"/>
                <a:ext cx="42625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330" extrusionOk="0">
                    <a:moveTo>
                      <a:pt x="161" y="848"/>
                    </a:moveTo>
                    <a:cubicBezTo>
                      <a:pt x="599" y="687"/>
                      <a:pt x="1259" y="285"/>
                      <a:pt x="1580" y="0"/>
                    </a:cubicBezTo>
                    <a:cubicBezTo>
                      <a:pt x="1705" y="80"/>
                      <a:pt x="1687" y="250"/>
                      <a:pt x="1535" y="500"/>
                    </a:cubicBezTo>
                    <a:cubicBezTo>
                      <a:pt x="1294" y="758"/>
                      <a:pt x="866" y="1088"/>
                      <a:pt x="242" y="1329"/>
                    </a:cubicBezTo>
                    <a:cubicBezTo>
                      <a:pt x="28" y="1195"/>
                      <a:pt x="1" y="1035"/>
                      <a:pt x="161" y="84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59"/>
              <p:cNvSpPr/>
              <p:nvPr/>
            </p:nvSpPr>
            <p:spPr>
              <a:xfrm>
                <a:off x="3679850" y="3028425"/>
                <a:ext cx="37500" cy="221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884" extrusionOk="0">
                    <a:moveTo>
                      <a:pt x="206" y="652"/>
                    </a:moveTo>
                    <a:cubicBezTo>
                      <a:pt x="45" y="696"/>
                      <a:pt x="1" y="777"/>
                      <a:pt x="170" y="884"/>
                    </a:cubicBezTo>
                    <a:lnTo>
                      <a:pt x="170" y="884"/>
                    </a:lnTo>
                    <a:cubicBezTo>
                      <a:pt x="375" y="803"/>
                      <a:pt x="1499" y="134"/>
                      <a:pt x="1294" y="0"/>
                    </a:cubicBezTo>
                    <a:lnTo>
                      <a:pt x="1294" y="0"/>
                    </a:lnTo>
                    <a:cubicBezTo>
                      <a:pt x="1044" y="223"/>
                      <a:pt x="536" y="527"/>
                      <a:pt x="206" y="652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59"/>
              <p:cNvSpPr/>
              <p:nvPr/>
            </p:nvSpPr>
            <p:spPr>
              <a:xfrm>
                <a:off x="3377200" y="3101350"/>
                <a:ext cx="14857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5943" h="4060" extrusionOk="0">
                    <a:moveTo>
                      <a:pt x="5612" y="1"/>
                    </a:moveTo>
                    <a:lnTo>
                      <a:pt x="1" y="2757"/>
                    </a:lnTo>
                    <a:lnTo>
                      <a:pt x="2285" y="4060"/>
                    </a:lnTo>
                    <a:cubicBezTo>
                      <a:pt x="4836" y="2525"/>
                      <a:pt x="5942" y="1178"/>
                      <a:pt x="5612" y="1"/>
                    </a:cubicBezTo>
                    <a:close/>
                  </a:path>
                </a:pathLst>
              </a:custGeom>
              <a:solidFill>
                <a:srgbClr val="E0A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59"/>
              <p:cNvSpPr/>
              <p:nvPr/>
            </p:nvSpPr>
            <p:spPr>
              <a:xfrm>
                <a:off x="3378100" y="3169825"/>
                <a:ext cx="57350" cy="156350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6254" extrusionOk="0">
                    <a:moveTo>
                      <a:pt x="2293" y="1303"/>
                    </a:moveTo>
                    <a:lnTo>
                      <a:pt x="2293" y="6254"/>
                    </a:lnTo>
                    <a:lnTo>
                      <a:pt x="0" y="49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A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59"/>
              <p:cNvSpPr/>
              <p:nvPr/>
            </p:nvSpPr>
            <p:spPr>
              <a:xfrm>
                <a:off x="3726475" y="2613600"/>
                <a:ext cx="2812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651" extrusionOk="0">
                    <a:moveTo>
                      <a:pt x="562" y="179"/>
                    </a:moveTo>
                    <a:cubicBezTo>
                      <a:pt x="874" y="0"/>
                      <a:pt x="1124" y="134"/>
                      <a:pt x="1124" y="491"/>
                    </a:cubicBezTo>
                    <a:cubicBezTo>
                      <a:pt x="1124" y="848"/>
                      <a:pt x="874" y="1285"/>
                      <a:pt x="562" y="1472"/>
                    </a:cubicBezTo>
                    <a:cubicBezTo>
                      <a:pt x="250" y="1651"/>
                      <a:pt x="0" y="1508"/>
                      <a:pt x="0" y="1151"/>
                    </a:cubicBezTo>
                    <a:cubicBezTo>
                      <a:pt x="0" y="794"/>
                      <a:pt x="250" y="366"/>
                      <a:pt x="562" y="179"/>
                    </a:cubicBez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59"/>
              <p:cNvSpPr/>
              <p:nvPr/>
            </p:nvSpPr>
            <p:spPr>
              <a:xfrm>
                <a:off x="3731150" y="2615825"/>
                <a:ext cx="2812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651" extrusionOk="0">
                    <a:moveTo>
                      <a:pt x="562" y="179"/>
                    </a:moveTo>
                    <a:cubicBezTo>
                      <a:pt x="875" y="1"/>
                      <a:pt x="1124" y="134"/>
                      <a:pt x="1124" y="491"/>
                    </a:cubicBezTo>
                    <a:cubicBezTo>
                      <a:pt x="1124" y="848"/>
                      <a:pt x="875" y="1285"/>
                      <a:pt x="562" y="1473"/>
                    </a:cubicBezTo>
                    <a:cubicBezTo>
                      <a:pt x="250" y="1651"/>
                      <a:pt x="0" y="1508"/>
                      <a:pt x="0" y="1151"/>
                    </a:cubicBezTo>
                    <a:cubicBezTo>
                      <a:pt x="0" y="803"/>
                      <a:pt x="250" y="366"/>
                      <a:pt x="562" y="179"/>
                    </a:cubicBez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59"/>
              <p:cNvSpPr/>
              <p:nvPr/>
            </p:nvSpPr>
            <p:spPr>
              <a:xfrm>
                <a:off x="3788025" y="2549800"/>
                <a:ext cx="23425" cy="3437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375" extrusionOk="0">
                    <a:moveTo>
                      <a:pt x="473" y="153"/>
                    </a:moveTo>
                    <a:cubicBezTo>
                      <a:pt x="732" y="1"/>
                      <a:pt x="937" y="117"/>
                      <a:pt x="937" y="420"/>
                    </a:cubicBezTo>
                    <a:cubicBezTo>
                      <a:pt x="937" y="715"/>
                      <a:pt x="732" y="1072"/>
                      <a:pt x="473" y="1223"/>
                    </a:cubicBezTo>
                    <a:cubicBezTo>
                      <a:pt x="214" y="1375"/>
                      <a:pt x="0" y="1259"/>
                      <a:pt x="0" y="964"/>
                    </a:cubicBezTo>
                    <a:cubicBezTo>
                      <a:pt x="0" y="670"/>
                      <a:pt x="214" y="304"/>
                      <a:pt x="473" y="153"/>
                    </a:cubicBez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59"/>
              <p:cNvSpPr/>
              <p:nvPr/>
            </p:nvSpPr>
            <p:spPr>
              <a:xfrm>
                <a:off x="3792025" y="2551825"/>
                <a:ext cx="2345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366" extrusionOk="0">
                    <a:moveTo>
                      <a:pt x="465" y="152"/>
                    </a:moveTo>
                    <a:cubicBezTo>
                      <a:pt x="723" y="0"/>
                      <a:pt x="938" y="116"/>
                      <a:pt x="938" y="411"/>
                    </a:cubicBezTo>
                    <a:cubicBezTo>
                      <a:pt x="938" y="705"/>
                      <a:pt x="723" y="1062"/>
                      <a:pt x="465" y="1214"/>
                    </a:cubicBezTo>
                    <a:cubicBezTo>
                      <a:pt x="206" y="1365"/>
                      <a:pt x="1" y="1249"/>
                      <a:pt x="1" y="955"/>
                    </a:cubicBezTo>
                    <a:cubicBezTo>
                      <a:pt x="1" y="660"/>
                      <a:pt x="206" y="304"/>
                      <a:pt x="465" y="152"/>
                    </a:cubicBez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59"/>
              <p:cNvSpPr/>
              <p:nvPr/>
            </p:nvSpPr>
            <p:spPr>
              <a:xfrm>
                <a:off x="3918925" y="2471525"/>
                <a:ext cx="19000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1107" extrusionOk="0">
                    <a:moveTo>
                      <a:pt x="385" y="117"/>
                    </a:moveTo>
                    <a:cubicBezTo>
                      <a:pt x="590" y="1"/>
                      <a:pt x="759" y="90"/>
                      <a:pt x="759" y="331"/>
                    </a:cubicBezTo>
                    <a:cubicBezTo>
                      <a:pt x="759" y="572"/>
                      <a:pt x="590" y="866"/>
                      <a:pt x="385" y="991"/>
                    </a:cubicBezTo>
                    <a:cubicBezTo>
                      <a:pt x="170" y="1107"/>
                      <a:pt x="1" y="1018"/>
                      <a:pt x="1" y="777"/>
                    </a:cubicBezTo>
                    <a:cubicBezTo>
                      <a:pt x="1" y="536"/>
                      <a:pt x="170" y="242"/>
                      <a:pt x="385" y="117"/>
                    </a:cubicBez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59"/>
              <p:cNvSpPr/>
              <p:nvPr/>
            </p:nvSpPr>
            <p:spPr>
              <a:xfrm>
                <a:off x="3922275" y="2472875"/>
                <a:ext cx="19000" cy="279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1116" extrusionOk="0">
                    <a:moveTo>
                      <a:pt x="375" y="125"/>
                    </a:moveTo>
                    <a:cubicBezTo>
                      <a:pt x="590" y="0"/>
                      <a:pt x="759" y="98"/>
                      <a:pt x="759" y="339"/>
                    </a:cubicBezTo>
                    <a:cubicBezTo>
                      <a:pt x="759" y="580"/>
                      <a:pt x="590" y="875"/>
                      <a:pt x="375" y="990"/>
                    </a:cubicBezTo>
                    <a:cubicBezTo>
                      <a:pt x="170" y="1115"/>
                      <a:pt x="1" y="1017"/>
                      <a:pt x="1" y="785"/>
                    </a:cubicBezTo>
                    <a:cubicBezTo>
                      <a:pt x="1" y="544"/>
                      <a:pt x="170" y="250"/>
                      <a:pt x="375" y="125"/>
                    </a:cubicBez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59"/>
              <p:cNvSpPr/>
              <p:nvPr/>
            </p:nvSpPr>
            <p:spPr>
              <a:xfrm>
                <a:off x="3435425" y="3014150"/>
                <a:ext cx="346375" cy="245800"/>
              </a:xfrm>
              <a:custGeom>
                <a:avLst/>
                <a:gdLst/>
                <a:ahLst/>
                <a:cxnLst/>
                <a:rect l="l" t="t" r="r" b="b"/>
                <a:pathLst>
                  <a:path w="13855" h="9832" extrusionOk="0">
                    <a:moveTo>
                      <a:pt x="0" y="9831"/>
                    </a:moveTo>
                    <a:lnTo>
                      <a:pt x="4247" y="7396"/>
                    </a:lnTo>
                    <a:cubicBezTo>
                      <a:pt x="4478" y="7218"/>
                      <a:pt x="4719" y="7084"/>
                      <a:pt x="4960" y="6986"/>
                    </a:cubicBezTo>
                    <a:lnTo>
                      <a:pt x="13854" y="1883"/>
                    </a:lnTo>
                    <a:lnTo>
                      <a:pt x="13854" y="1"/>
                    </a:lnTo>
                    <a:lnTo>
                      <a:pt x="0" y="794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59"/>
              <p:cNvSpPr/>
              <p:nvPr/>
            </p:nvSpPr>
            <p:spPr>
              <a:xfrm>
                <a:off x="3435425" y="3014150"/>
                <a:ext cx="346375" cy="245800"/>
              </a:xfrm>
              <a:custGeom>
                <a:avLst/>
                <a:gdLst/>
                <a:ahLst/>
                <a:cxnLst/>
                <a:rect l="l" t="t" r="r" b="b"/>
                <a:pathLst>
                  <a:path w="13855" h="9832" extrusionOk="0">
                    <a:moveTo>
                      <a:pt x="1303" y="8921"/>
                    </a:moveTo>
                    <a:lnTo>
                      <a:pt x="1196" y="9145"/>
                    </a:lnTo>
                    <a:lnTo>
                      <a:pt x="1303" y="9082"/>
                    </a:lnTo>
                    <a:close/>
                    <a:moveTo>
                      <a:pt x="1303" y="7369"/>
                    </a:moveTo>
                    <a:lnTo>
                      <a:pt x="268" y="9680"/>
                    </a:lnTo>
                    <a:lnTo>
                      <a:pt x="0" y="9831"/>
                    </a:lnTo>
                    <a:lnTo>
                      <a:pt x="0" y="8707"/>
                    </a:lnTo>
                    <a:lnTo>
                      <a:pt x="455" y="7681"/>
                    </a:lnTo>
                    <a:lnTo>
                      <a:pt x="1303" y="7200"/>
                    </a:lnTo>
                    <a:close/>
                    <a:moveTo>
                      <a:pt x="3176" y="7842"/>
                    </a:moveTo>
                    <a:lnTo>
                      <a:pt x="3176" y="8012"/>
                    </a:lnTo>
                    <a:lnTo>
                      <a:pt x="3078" y="8065"/>
                    </a:lnTo>
                    <a:close/>
                    <a:moveTo>
                      <a:pt x="3176" y="6120"/>
                    </a:moveTo>
                    <a:lnTo>
                      <a:pt x="2337" y="6602"/>
                    </a:lnTo>
                    <a:lnTo>
                      <a:pt x="1303" y="8921"/>
                    </a:lnTo>
                    <a:lnTo>
                      <a:pt x="1303" y="9082"/>
                    </a:lnTo>
                    <a:lnTo>
                      <a:pt x="2141" y="8600"/>
                    </a:lnTo>
                    <a:lnTo>
                      <a:pt x="3176" y="6290"/>
                    </a:lnTo>
                    <a:close/>
                    <a:moveTo>
                      <a:pt x="1401" y="7137"/>
                    </a:moveTo>
                    <a:lnTo>
                      <a:pt x="1303" y="7369"/>
                    </a:lnTo>
                    <a:lnTo>
                      <a:pt x="1303" y="7200"/>
                    </a:lnTo>
                    <a:close/>
                    <a:moveTo>
                      <a:pt x="3176" y="6290"/>
                    </a:moveTo>
                    <a:lnTo>
                      <a:pt x="3274" y="6067"/>
                    </a:lnTo>
                    <a:lnTo>
                      <a:pt x="3176" y="6120"/>
                    </a:lnTo>
                    <a:close/>
                    <a:moveTo>
                      <a:pt x="5058" y="6763"/>
                    </a:moveTo>
                    <a:lnTo>
                      <a:pt x="4960" y="6986"/>
                    </a:lnTo>
                    <a:lnTo>
                      <a:pt x="4960" y="6986"/>
                    </a:lnTo>
                    <a:lnTo>
                      <a:pt x="5058" y="6932"/>
                    </a:lnTo>
                    <a:close/>
                    <a:moveTo>
                      <a:pt x="5058" y="5041"/>
                    </a:moveTo>
                    <a:lnTo>
                      <a:pt x="5058" y="5210"/>
                    </a:lnTo>
                    <a:lnTo>
                      <a:pt x="4024" y="7521"/>
                    </a:lnTo>
                    <a:lnTo>
                      <a:pt x="3176" y="8012"/>
                    </a:lnTo>
                    <a:lnTo>
                      <a:pt x="3176" y="7842"/>
                    </a:lnTo>
                    <a:lnTo>
                      <a:pt x="4211" y="5532"/>
                    </a:lnTo>
                    <a:close/>
                    <a:moveTo>
                      <a:pt x="5058" y="5210"/>
                    </a:moveTo>
                    <a:lnTo>
                      <a:pt x="5156" y="4987"/>
                    </a:lnTo>
                    <a:lnTo>
                      <a:pt x="5058" y="5041"/>
                    </a:lnTo>
                    <a:close/>
                    <a:moveTo>
                      <a:pt x="6941" y="5683"/>
                    </a:moveTo>
                    <a:lnTo>
                      <a:pt x="6834" y="5906"/>
                    </a:lnTo>
                    <a:lnTo>
                      <a:pt x="6941" y="5853"/>
                    </a:lnTo>
                    <a:close/>
                    <a:moveTo>
                      <a:pt x="6941" y="3961"/>
                    </a:moveTo>
                    <a:lnTo>
                      <a:pt x="6941" y="4131"/>
                    </a:lnTo>
                    <a:lnTo>
                      <a:pt x="5906" y="6441"/>
                    </a:lnTo>
                    <a:lnTo>
                      <a:pt x="5058" y="6932"/>
                    </a:lnTo>
                    <a:lnTo>
                      <a:pt x="5058" y="6763"/>
                    </a:lnTo>
                    <a:lnTo>
                      <a:pt x="6093" y="4452"/>
                    </a:lnTo>
                    <a:close/>
                    <a:moveTo>
                      <a:pt x="6941" y="4131"/>
                    </a:moveTo>
                    <a:lnTo>
                      <a:pt x="7039" y="3908"/>
                    </a:lnTo>
                    <a:lnTo>
                      <a:pt x="6941" y="3961"/>
                    </a:lnTo>
                    <a:close/>
                    <a:moveTo>
                      <a:pt x="8814" y="4604"/>
                    </a:moveTo>
                    <a:lnTo>
                      <a:pt x="8716" y="4827"/>
                    </a:lnTo>
                    <a:lnTo>
                      <a:pt x="8814" y="4773"/>
                    </a:lnTo>
                    <a:close/>
                    <a:moveTo>
                      <a:pt x="8814" y="2891"/>
                    </a:moveTo>
                    <a:lnTo>
                      <a:pt x="8814" y="3051"/>
                    </a:lnTo>
                    <a:lnTo>
                      <a:pt x="7788" y="5362"/>
                    </a:lnTo>
                    <a:lnTo>
                      <a:pt x="6941" y="5853"/>
                    </a:lnTo>
                    <a:lnTo>
                      <a:pt x="6941" y="5683"/>
                    </a:lnTo>
                    <a:lnTo>
                      <a:pt x="7967" y="3373"/>
                    </a:lnTo>
                    <a:close/>
                    <a:moveTo>
                      <a:pt x="8814" y="3051"/>
                    </a:moveTo>
                    <a:lnTo>
                      <a:pt x="8912" y="2828"/>
                    </a:lnTo>
                    <a:lnTo>
                      <a:pt x="8814" y="2891"/>
                    </a:lnTo>
                    <a:close/>
                    <a:moveTo>
                      <a:pt x="10696" y="3533"/>
                    </a:moveTo>
                    <a:lnTo>
                      <a:pt x="10598" y="3747"/>
                    </a:lnTo>
                    <a:lnTo>
                      <a:pt x="10696" y="3694"/>
                    </a:lnTo>
                    <a:close/>
                    <a:moveTo>
                      <a:pt x="10696" y="1811"/>
                    </a:moveTo>
                    <a:lnTo>
                      <a:pt x="10696" y="1972"/>
                    </a:lnTo>
                    <a:lnTo>
                      <a:pt x="9662" y="4283"/>
                    </a:lnTo>
                    <a:lnTo>
                      <a:pt x="8814" y="4773"/>
                    </a:lnTo>
                    <a:lnTo>
                      <a:pt x="8814" y="4604"/>
                    </a:lnTo>
                    <a:lnTo>
                      <a:pt x="9849" y="2293"/>
                    </a:lnTo>
                    <a:close/>
                    <a:moveTo>
                      <a:pt x="10696" y="1972"/>
                    </a:moveTo>
                    <a:lnTo>
                      <a:pt x="10795" y="1758"/>
                    </a:lnTo>
                    <a:lnTo>
                      <a:pt x="10696" y="1811"/>
                    </a:lnTo>
                    <a:close/>
                    <a:moveTo>
                      <a:pt x="12579" y="2454"/>
                    </a:moveTo>
                    <a:lnTo>
                      <a:pt x="12481" y="2677"/>
                    </a:lnTo>
                    <a:lnTo>
                      <a:pt x="12579" y="2614"/>
                    </a:lnTo>
                    <a:close/>
                    <a:moveTo>
                      <a:pt x="12579" y="732"/>
                    </a:moveTo>
                    <a:lnTo>
                      <a:pt x="12579" y="893"/>
                    </a:lnTo>
                    <a:lnTo>
                      <a:pt x="11544" y="3212"/>
                    </a:lnTo>
                    <a:lnTo>
                      <a:pt x="10696" y="3694"/>
                    </a:lnTo>
                    <a:lnTo>
                      <a:pt x="10696" y="3533"/>
                    </a:lnTo>
                    <a:lnTo>
                      <a:pt x="11731" y="1223"/>
                    </a:lnTo>
                    <a:close/>
                    <a:moveTo>
                      <a:pt x="12579" y="893"/>
                    </a:moveTo>
                    <a:lnTo>
                      <a:pt x="12677" y="678"/>
                    </a:lnTo>
                    <a:lnTo>
                      <a:pt x="12579" y="732"/>
                    </a:lnTo>
                    <a:close/>
                    <a:moveTo>
                      <a:pt x="12579" y="2614"/>
                    </a:moveTo>
                    <a:lnTo>
                      <a:pt x="12579" y="2454"/>
                    </a:lnTo>
                    <a:lnTo>
                      <a:pt x="13605" y="143"/>
                    </a:lnTo>
                    <a:lnTo>
                      <a:pt x="13854" y="1"/>
                    </a:lnTo>
                    <a:lnTo>
                      <a:pt x="13854" y="1169"/>
                    </a:lnTo>
                    <a:lnTo>
                      <a:pt x="13426" y="2133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59"/>
              <p:cNvSpPr/>
              <p:nvPr/>
            </p:nvSpPr>
            <p:spPr>
              <a:xfrm>
                <a:off x="3447225" y="3188550"/>
                <a:ext cx="21225" cy="53775"/>
              </a:xfrm>
              <a:custGeom>
                <a:avLst/>
                <a:gdLst/>
                <a:ahLst/>
                <a:cxnLst/>
                <a:rect l="l" t="t" r="r" b="b"/>
                <a:pathLst>
                  <a:path w="849" h="2151" extrusionOk="0">
                    <a:moveTo>
                      <a:pt x="1" y="411"/>
                    </a:moveTo>
                    <a:cubicBezTo>
                      <a:pt x="251" y="286"/>
                      <a:pt x="483" y="152"/>
                      <a:pt x="715" y="1"/>
                    </a:cubicBezTo>
                    <a:lnTo>
                      <a:pt x="848" y="63"/>
                    </a:lnTo>
                    <a:cubicBezTo>
                      <a:pt x="831" y="598"/>
                      <a:pt x="715" y="1178"/>
                      <a:pt x="715" y="1696"/>
                    </a:cubicBezTo>
                    <a:cubicBezTo>
                      <a:pt x="509" y="1821"/>
                      <a:pt x="358" y="2044"/>
                      <a:pt x="144" y="2151"/>
                    </a:cubicBezTo>
                    <a:lnTo>
                      <a:pt x="1" y="2079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59"/>
              <p:cNvSpPr/>
              <p:nvPr/>
            </p:nvSpPr>
            <p:spPr>
              <a:xfrm>
                <a:off x="3450800" y="3190125"/>
                <a:ext cx="17650" cy="5220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2088" extrusionOk="0">
                    <a:moveTo>
                      <a:pt x="1" y="419"/>
                    </a:moveTo>
                    <a:cubicBezTo>
                      <a:pt x="242" y="286"/>
                      <a:pt x="482" y="152"/>
                      <a:pt x="705" y="0"/>
                    </a:cubicBezTo>
                    <a:lnTo>
                      <a:pt x="705" y="1704"/>
                    </a:lnTo>
                    <a:cubicBezTo>
                      <a:pt x="482" y="1838"/>
                      <a:pt x="242" y="1963"/>
                      <a:pt x="1" y="2088"/>
                    </a:cubicBez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59"/>
              <p:cNvSpPr/>
              <p:nvPr/>
            </p:nvSpPr>
            <p:spPr>
              <a:xfrm>
                <a:off x="3452375" y="3194800"/>
                <a:ext cx="14500" cy="42850"/>
              </a:xfrm>
              <a:custGeom>
                <a:avLst/>
                <a:gdLst/>
                <a:ahLst/>
                <a:cxnLst/>
                <a:rect l="l" t="t" r="r" b="b"/>
                <a:pathLst>
                  <a:path w="580" h="1714" extrusionOk="0">
                    <a:moveTo>
                      <a:pt x="0" y="340"/>
                    </a:moveTo>
                    <a:lnTo>
                      <a:pt x="0" y="1713"/>
                    </a:lnTo>
                    <a:cubicBezTo>
                      <a:pt x="196" y="1615"/>
                      <a:pt x="393" y="1508"/>
                      <a:pt x="580" y="1401"/>
                    </a:cubicBezTo>
                    <a:lnTo>
                      <a:pt x="580" y="1401"/>
                    </a:lnTo>
                    <a:lnTo>
                      <a:pt x="580" y="1"/>
                    </a:lnTo>
                    <a:cubicBezTo>
                      <a:pt x="393" y="125"/>
                      <a:pt x="205" y="241"/>
                      <a:pt x="0" y="340"/>
                    </a:cubicBezTo>
                    <a:close/>
                  </a:path>
                </a:pathLst>
              </a:custGeom>
              <a:solidFill>
                <a:srgbClr val="D12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59"/>
              <p:cNvSpPr/>
              <p:nvPr/>
            </p:nvSpPr>
            <p:spPr>
              <a:xfrm>
                <a:off x="3122725" y="3192575"/>
                <a:ext cx="299775" cy="195825"/>
              </a:xfrm>
              <a:custGeom>
                <a:avLst/>
                <a:gdLst/>
                <a:ahLst/>
                <a:cxnLst/>
                <a:rect l="l" t="t" r="r" b="b"/>
                <a:pathLst>
                  <a:path w="11991" h="7833" extrusionOk="0">
                    <a:moveTo>
                      <a:pt x="11991" y="7244"/>
                    </a:moveTo>
                    <a:lnTo>
                      <a:pt x="11491" y="7521"/>
                    </a:lnTo>
                    <a:cubicBezTo>
                      <a:pt x="10947" y="7833"/>
                      <a:pt x="9493" y="7387"/>
                      <a:pt x="8859" y="7021"/>
                    </a:cubicBezTo>
                    <a:lnTo>
                      <a:pt x="331" y="2132"/>
                    </a:lnTo>
                    <a:cubicBezTo>
                      <a:pt x="331" y="2132"/>
                      <a:pt x="1" y="1927"/>
                      <a:pt x="36" y="1695"/>
                    </a:cubicBezTo>
                    <a:lnTo>
                      <a:pt x="36" y="0"/>
                    </a:lnTo>
                    <a:cubicBezTo>
                      <a:pt x="3837" y="1437"/>
                      <a:pt x="6861" y="3649"/>
                      <a:pt x="10456" y="5692"/>
                    </a:cubicBezTo>
                    <a:cubicBezTo>
                      <a:pt x="10786" y="5870"/>
                      <a:pt x="11054" y="5826"/>
                      <a:pt x="11384" y="5647"/>
                    </a:cubicBezTo>
                    <a:cubicBezTo>
                      <a:pt x="11545" y="5567"/>
                      <a:pt x="11696" y="5487"/>
                      <a:pt x="11848" y="5398"/>
                    </a:cubicBezTo>
                    <a:lnTo>
                      <a:pt x="11991" y="5478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59"/>
              <p:cNvSpPr/>
              <p:nvPr/>
            </p:nvSpPr>
            <p:spPr>
              <a:xfrm>
                <a:off x="3116925" y="3178525"/>
                <a:ext cx="305575" cy="166400"/>
              </a:xfrm>
              <a:custGeom>
                <a:avLst/>
                <a:gdLst/>
                <a:ahLst/>
                <a:cxnLst/>
                <a:rect l="l" t="t" r="r" b="b"/>
                <a:pathLst>
                  <a:path w="12223" h="6656" extrusionOk="0">
                    <a:moveTo>
                      <a:pt x="1187" y="197"/>
                    </a:moveTo>
                    <a:lnTo>
                      <a:pt x="902" y="509"/>
                    </a:lnTo>
                    <a:lnTo>
                      <a:pt x="9769" y="5531"/>
                    </a:lnTo>
                    <a:cubicBezTo>
                      <a:pt x="10769" y="6093"/>
                      <a:pt x="11304" y="5897"/>
                      <a:pt x="11643" y="5719"/>
                    </a:cubicBezTo>
                    <a:lnTo>
                      <a:pt x="11652" y="5719"/>
                    </a:lnTo>
                    <a:lnTo>
                      <a:pt x="12223" y="6040"/>
                    </a:lnTo>
                    <a:lnTo>
                      <a:pt x="11723" y="6316"/>
                    </a:lnTo>
                    <a:cubicBezTo>
                      <a:pt x="11125" y="6655"/>
                      <a:pt x="9814" y="6236"/>
                      <a:pt x="9181" y="5870"/>
                    </a:cubicBezTo>
                    <a:lnTo>
                      <a:pt x="563" y="928"/>
                    </a:lnTo>
                    <a:cubicBezTo>
                      <a:pt x="563" y="928"/>
                      <a:pt x="1" y="580"/>
                      <a:pt x="429" y="268"/>
                    </a:cubicBez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59"/>
              <p:cNvSpPr/>
              <p:nvPr/>
            </p:nvSpPr>
            <p:spPr>
              <a:xfrm>
                <a:off x="3123400" y="3178525"/>
                <a:ext cx="299100" cy="160825"/>
              </a:xfrm>
              <a:custGeom>
                <a:avLst/>
                <a:gdLst/>
                <a:ahLst/>
                <a:cxnLst/>
                <a:rect l="l" t="t" r="r" b="b"/>
                <a:pathLst>
                  <a:path w="11964" h="6433" extrusionOk="0">
                    <a:moveTo>
                      <a:pt x="928" y="197"/>
                    </a:moveTo>
                    <a:lnTo>
                      <a:pt x="643" y="509"/>
                    </a:lnTo>
                    <a:lnTo>
                      <a:pt x="9510" y="5531"/>
                    </a:lnTo>
                    <a:cubicBezTo>
                      <a:pt x="10510" y="6093"/>
                      <a:pt x="11045" y="5897"/>
                      <a:pt x="11384" y="5719"/>
                    </a:cubicBezTo>
                    <a:lnTo>
                      <a:pt x="11393" y="5719"/>
                    </a:lnTo>
                    <a:lnTo>
                      <a:pt x="11964" y="6040"/>
                    </a:lnTo>
                    <a:lnTo>
                      <a:pt x="11464" y="6316"/>
                    </a:lnTo>
                    <a:cubicBezTo>
                      <a:pt x="11357" y="6388"/>
                      <a:pt x="11214" y="6423"/>
                      <a:pt x="11063" y="6432"/>
                    </a:cubicBezTo>
                    <a:cubicBezTo>
                      <a:pt x="10411" y="6370"/>
                      <a:pt x="9662" y="6093"/>
                      <a:pt x="9216" y="5835"/>
                    </a:cubicBezTo>
                    <a:lnTo>
                      <a:pt x="9" y="562"/>
                    </a:lnTo>
                    <a:cubicBezTo>
                      <a:pt x="1" y="464"/>
                      <a:pt x="36" y="366"/>
                      <a:pt x="170" y="268"/>
                    </a:cubicBezTo>
                    <a:lnTo>
                      <a:pt x="554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59"/>
              <p:cNvSpPr/>
              <p:nvPr/>
            </p:nvSpPr>
            <p:spPr>
              <a:xfrm>
                <a:off x="3123400" y="3181425"/>
                <a:ext cx="299100" cy="157925"/>
              </a:xfrm>
              <a:custGeom>
                <a:avLst/>
                <a:gdLst/>
                <a:ahLst/>
                <a:cxnLst/>
                <a:rect l="l" t="t" r="r" b="b"/>
                <a:pathLst>
                  <a:path w="11964" h="6317" extrusionOk="0">
                    <a:moveTo>
                      <a:pt x="795" y="223"/>
                    </a:moveTo>
                    <a:lnTo>
                      <a:pt x="643" y="393"/>
                    </a:lnTo>
                    <a:lnTo>
                      <a:pt x="9510" y="5415"/>
                    </a:lnTo>
                    <a:cubicBezTo>
                      <a:pt x="10206" y="5808"/>
                      <a:pt x="10670" y="5826"/>
                      <a:pt x="11009" y="5745"/>
                    </a:cubicBezTo>
                    <a:cubicBezTo>
                      <a:pt x="11214" y="5763"/>
                      <a:pt x="11393" y="5736"/>
                      <a:pt x="11544" y="5683"/>
                    </a:cubicBezTo>
                    <a:lnTo>
                      <a:pt x="11964" y="5924"/>
                    </a:lnTo>
                    <a:lnTo>
                      <a:pt x="11464" y="6200"/>
                    </a:lnTo>
                    <a:cubicBezTo>
                      <a:pt x="11357" y="6272"/>
                      <a:pt x="11214" y="6307"/>
                      <a:pt x="11063" y="6316"/>
                    </a:cubicBezTo>
                    <a:cubicBezTo>
                      <a:pt x="10411" y="6254"/>
                      <a:pt x="9662" y="5977"/>
                      <a:pt x="9216" y="5719"/>
                    </a:cubicBezTo>
                    <a:lnTo>
                      <a:pt x="9" y="446"/>
                    </a:lnTo>
                    <a:cubicBezTo>
                      <a:pt x="1" y="348"/>
                      <a:pt x="36" y="250"/>
                      <a:pt x="170" y="152"/>
                    </a:cubicBez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59"/>
              <p:cNvSpPr/>
              <p:nvPr/>
            </p:nvSpPr>
            <p:spPr>
              <a:xfrm>
                <a:off x="3380325" y="3189900"/>
                <a:ext cx="43750" cy="112875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4515" extrusionOk="0">
                    <a:moveTo>
                      <a:pt x="1749" y="1080"/>
                    </a:moveTo>
                    <a:lnTo>
                      <a:pt x="1749" y="4327"/>
                    </a:lnTo>
                    <a:cubicBezTo>
                      <a:pt x="1749" y="4398"/>
                      <a:pt x="1722" y="4452"/>
                      <a:pt x="1669" y="4479"/>
                    </a:cubicBezTo>
                    <a:cubicBezTo>
                      <a:pt x="1615" y="4514"/>
                      <a:pt x="1553" y="4514"/>
                      <a:pt x="1499" y="4479"/>
                    </a:cubicBezTo>
                    <a:lnTo>
                      <a:pt x="170" y="3729"/>
                    </a:lnTo>
                    <a:cubicBezTo>
                      <a:pt x="63" y="3667"/>
                      <a:pt x="1" y="3551"/>
                      <a:pt x="1" y="3426"/>
                    </a:cubicBezTo>
                    <a:lnTo>
                      <a:pt x="1" y="179"/>
                    </a:lnTo>
                    <a:cubicBezTo>
                      <a:pt x="1" y="116"/>
                      <a:pt x="27" y="63"/>
                      <a:pt x="81" y="27"/>
                    </a:cubicBezTo>
                    <a:cubicBezTo>
                      <a:pt x="134" y="0"/>
                      <a:pt x="197" y="0"/>
                      <a:pt x="259" y="27"/>
                    </a:cubicBezTo>
                    <a:lnTo>
                      <a:pt x="1580" y="785"/>
                    </a:lnTo>
                    <a:cubicBezTo>
                      <a:pt x="1687" y="848"/>
                      <a:pt x="1749" y="955"/>
                      <a:pt x="1749" y="108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59"/>
              <p:cNvSpPr/>
              <p:nvPr/>
            </p:nvSpPr>
            <p:spPr>
              <a:xfrm>
                <a:off x="3385450" y="3190350"/>
                <a:ext cx="38625" cy="10930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4372" extrusionOk="0">
                    <a:moveTo>
                      <a:pt x="1" y="54"/>
                    </a:moveTo>
                    <a:lnTo>
                      <a:pt x="10" y="3301"/>
                    </a:lnTo>
                    <a:cubicBezTo>
                      <a:pt x="10" y="3435"/>
                      <a:pt x="72" y="3542"/>
                      <a:pt x="179" y="3604"/>
                    </a:cubicBezTo>
                    <a:lnTo>
                      <a:pt x="179" y="3604"/>
                    </a:lnTo>
                    <a:lnTo>
                      <a:pt x="1500" y="4354"/>
                    </a:lnTo>
                    <a:cubicBezTo>
                      <a:pt x="1517" y="4362"/>
                      <a:pt x="1526" y="4371"/>
                      <a:pt x="1535" y="4371"/>
                    </a:cubicBezTo>
                    <a:lnTo>
                      <a:pt x="1535" y="4371"/>
                    </a:lnTo>
                    <a:cubicBezTo>
                      <a:pt x="1544" y="4354"/>
                      <a:pt x="1544" y="4336"/>
                      <a:pt x="1544" y="4309"/>
                    </a:cubicBezTo>
                    <a:lnTo>
                      <a:pt x="1544" y="4309"/>
                    </a:lnTo>
                    <a:lnTo>
                      <a:pt x="1544" y="1062"/>
                    </a:lnTo>
                    <a:cubicBezTo>
                      <a:pt x="1544" y="937"/>
                      <a:pt x="1482" y="830"/>
                      <a:pt x="1375" y="767"/>
                    </a:cubicBezTo>
                    <a:lnTo>
                      <a:pt x="1375" y="767"/>
                    </a:lnTo>
                    <a:lnTo>
                      <a:pt x="54" y="9"/>
                    </a:lnTo>
                    <a:cubicBezTo>
                      <a:pt x="36" y="9"/>
                      <a:pt x="28" y="0"/>
                      <a:pt x="19" y="0"/>
                    </a:cubicBezTo>
                    <a:lnTo>
                      <a:pt x="19" y="0"/>
                    </a:lnTo>
                    <a:cubicBezTo>
                      <a:pt x="10" y="18"/>
                      <a:pt x="1" y="36"/>
                      <a:pt x="1" y="54"/>
                    </a:cubicBez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59"/>
              <p:cNvSpPr/>
              <p:nvPr/>
            </p:nvSpPr>
            <p:spPr>
              <a:xfrm>
                <a:off x="3385450" y="3236050"/>
                <a:ext cx="38625" cy="6360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544" extrusionOk="0">
                    <a:moveTo>
                      <a:pt x="1" y="54"/>
                    </a:moveTo>
                    <a:lnTo>
                      <a:pt x="10" y="1473"/>
                    </a:lnTo>
                    <a:cubicBezTo>
                      <a:pt x="10" y="1607"/>
                      <a:pt x="72" y="1714"/>
                      <a:pt x="179" y="1776"/>
                    </a:cubicBezTo>
                    <a:lnTo>
                      <a:pt x="179" y="1776"/>
                    </a:lnTo>
                    <a:lnTo>
                      <a:pt x="1500" y="2526"/>
                    </a:lnTo>
                    <a:cubicBezTo>
                      <a:pt x="1517" y="2534"/>
                      <a:pt x="1526" y="2543"/>
                      <a:pt x="1535" y="2543"/>
                    </a:cubicBezTo>
                    <a:lnTo>
                      <a:pt x="1535" y="2543"/>
                    </a:lnTo>
                    <a:cubicBezTo>
                      <a:pt x="1544" y="2526"/>
                      <a:pt x="1544" y="2508"/>
                      <a:pt x="1544" y="2481"/>
                    </a:cubicBezTo>
                    <a:lnTo>
                      <a:pt x="1544" y="2481"/>
                    </a:lnTo>
                    <a:lnTo>
                      <a:pt x="1544" y="1062"/>
                    </a:lnTo>
                    <a:cubicBezTo>
                      <a:pt x="1544" y="938"/>
                      <a:pt x="1482" y="831"/>
                      <a:pt x="1375" y="768"/>
                    </a:cubicBezTo>
                    <a:lnTo>
                      <a:pt x="1375" y="768"/>
                    </a:lnTo>
                    <a:lnTo>
                      <a:pt x="54" y="10"/>
                    </a:lnTo>
                    <a:cubicBezTo>
                      <a:pt x="36" y="1"/>
                      <a:pt x="28" y="1"/>
                      <a:pt x="19" y="1"/>
                    </a:cubicBezTo>
                    <a:lnTo>
                      <a:pt x="19" y="1"/>
                    </a:lnTo>
                    <a:cubicBezTo>
                      <a:pt x="10" y="19"/>
                      <a:pt x="1" y="37"/>
                      <a:pt x="1" y="54"/>
                    </a:cubicBez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59"/>
              <p:cNvSpPr/>
              <p:nvPr/>
            </p:nvSpPr>
            <p:spPr>
              <a:xfrm>
                <a:off x="3316775" y="3320800"/>
                <a:ext cx="39500" cy="43975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759" extrusionOk="0">
                    <a:moveTo>
                      <a:pt x="1579" y="848"/>
                    </a:moveTo>
                    <a:cubicBezTo>
                      <a:pt x="1561" y="1134"/>
                      <a:pt x="1561" y="1401"/>
                      <a:pt x="1570" y="1678"/>
                    </a:cubicBezTo>
                    <a:lnTo>
                      <a:pt x="1445" y="1758"/>
                    </a:lnTo>
                    <a:cubicBezTo>
                      <a:pt x="990" y="1473"/>
                      <a:pt x="562" y="1071"/>
                      <a:pt x="107" y="813"/>
                    </a:cubicBezTo>
                    <a:cubicBezTo>
                      <a:pt x="107" y="572"/>
                      <a:pt x="0" y="331"/>
                      <a:pt x="9" y="90"/>
                    </a:cubicBez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59"/>
              <p:cNvSpPr/>
              <p:nvPr/>
            </p:nvSpPr>
            <p:spPr>
              <a:xfrm>
                <a:off x="3316325" y="3323050"/>
                <a:ext cx="36600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669" extrusionOk="0">
                    <a:moveTo>
                      <a:pt x="1463" y="848"/>
                    </a:moveTo>
                    <a:cubicBezTo>
                      <a:pt x="1454" y="1124"/>
                      <a:pt x="1445" y="1401"/>
                      <a:pt x="1463" y="1668"/>
                    </a:cubicBezTo>
                    <a:cubicBezTo>
                      <a:pt x="973" y="1383"/>
                      <a:pt x="482" y="1097"/>
                      <a:pt x="0" y="803"/>
                    </a:cubicBezTo>
                    <a:cubicBezTo>
                      <a:pt x="0" y="544"/>
                      <a:pt x="9" y="268"/>
                      <a:pt x="27" y="0"/>
                    </a:cubicBez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59"/>
              <p:cNvSpPr/>
              <p:nvPr/>
            </p:nvSpPr>
            <p:spPr>
              <a:xfrm>
                <a:off x="3319675" y="3326825"/>
                <a:ext cx="30125" cy="34375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375" extrusionOk="0">
                    <a:moveTo>
                      <a:pt x="0" y="661"/>
                    </a:moveTo>
                    <a:cubicBezTo>
                      <a:pt x="402" y="893"/>
                      <a:pt x="794" y="1134"/>
                      <a:pt x="1196" y="1375"/>
                    </a:cubicBezTo>
                    <a:lnTo>
                      <a:pt x="1196" y="1375"/>
                    </a:lnTo>
                    <a:cubicBezTo>
                      <a:pt x="1187" y="1152"/>
                      <a:pt x="1196" y="920"/>
                      <a:pt x="1204" y="697"/>
                    </a:cubicBezTo>
                    <a:lnTo>
                      <a:pt x="1204" y="697"/>
                    </a:lnTo>
                    <a:lnTo>
                      <a:pt x="27" y="1"/>
                    </a:lnTo>
                    <a:cubicBezTo>
                      <a:pt x="9" y="224"/>
                      <a:pt x="0" y="438"/>
                      <a:pt x="0" y="661"/>
                    </a:cubicBezTo>
                  </a:path>
                </a:pathLst>
              </a:custGeom>
              <a:solidFill>
                <a:srgbClr val="D12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59"/>
              <p:cNvSpPr/>
              <p:nvPr/>
            </p:nvSpPr>
            <p:spPr>
              <a:xfrm>
                <a:off x="3565675" y="3041125"/>
                <a:ext cx="47750" cy="905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3623" extrusionOk="0">
                    <a:moveTo>
                      <a:pt x="1427" y="277"/>
                    </a:moveTo>
                    <a:lnTo>
                      <a:pt x="624" y="72"/>
                    </a:lnTo>
                    <a:cubicBezTo>
                      <a:pt x="357" y="1"/>
                      <a:pt x="0" y="162"/>
                      <a:pt x="9" y="340"/>
                    </a:cubicBezTo>
                    <a:lnTo>
                      <a:pt x="143" y="2766"/>
                    </a:lnTo>
                    <a:cubicBezTo>
                      <a:pt x="152" y="2945"/>
                      <a:pt x="384" y="3097"/>
                      <a:pt x="624" y="3221"/>
                    </a:cubicBezTo>
                    <a:lnTo>
                      <a:pt x="1231" y="3534"/>
                    </a:lnTo>
                    <a:cubicBezTo>
                      <a:pt x="1392" y="3623"/>
                      <a:pt x="1909" y="3400"/>
                      <a:pt x="1909" y="3213"/>
                    </a:cubicBezTo>
                    <a:lnTo>
                      <a:pt x="1909" y="732"/>
                    </a:lnTo>
                    <a:cubicBezTo>
                      <a:pt x="1909" y="545"/>
                      <a:pt x="1695" y="340"/>
                      <a:pt x="1427" y="277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59"/>
              <p:cNvSpPr/>
              <p:nvPr/>
            </p:nvSpPr>
            <p:spPr>
              <a:xfrm>
                <a:off x="3546925" y="3090650"/>
                <a:ext cx="22100" cy="23875"/>
              </a:xfrm>
              <a:custGeom>
                <a:avLst/>
                <a:gdLst/>
                <a:ahLst/>
                <a:cxnLst/>
                <a:rect l="l" t="t" r="r" b="b"/>
                <a:pathLst>
                  <a:path w="884" h="955" extrusionOk="0">
                    <a:moveTo>
                      <a:pt x="696" y="0"/>
                    </a:moveTo>
                    <a:cubicBezTo>
                      <a:pt x="509" y="54"/>
                      <a:pt x="545" y="36"/>
                      <a:pt x="349" y="99"/>
                    </a:cubicBezTo>
                    <a:cubicBezTo>
                      <a:pt x="1" y="215"/>
                      <a:pt x="126" y="955"/>
                      <a:pt x="357" y="839"/>
                    </a:cubicBezTo>
                    <a:lnTo>
                      <a:pt x="884" y="554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59"/>
              <p:cNvSpPr/>
              <p:nvPr/>
            </p:nvSpPr>
            <p:spPr>
              <a:xfrm>
                <a:off x="3564325" y="3044025"/>
                <a:ext cx="44175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3490" extrusionOk="0">
                    <a:moveTo>
                      <a:pt x="1285" y="269"/>
                    </a:moveTo>
                    <a:lnTo>
                      <a:pt x="482" y="63"/>
                    </a:lnTo>
                    <a:cubicBezTo>
                      <a:pt x="215" y="1"/>
                      <a:pt x="0" y="99"/>
                      <a:pt x="0" y="277"/>
                    </a:cubicBezTo>
                    <a:lnTo>
                      <a:pt x="0" y="2766"/>
                    </a:lnTo>
                    <a:cubicBezTo>
                      <a:pt x="0" y="2945"/>
                      <a:pt x="215" y="3150"/>
                      <a:pt x="482" y="3221"/>
                    </a:cubicBezTo>
                    <a:lnTo>
                      <a:pt x="1285" y="3418"/>
                    </a:lnTo>
                    <a:cubicBezTo>
                      <a:pt x="1553" y="3489"/>
                      <a:pt x="1767" y="3391"/>
                      <a:pt x="1767" y="3212"/>
                    </a:cubicBezTo>
                    <a:lnTo>
                      <a:pt x="1767" y="724"/>
                    </a:lnTo>
                    <a:cubicBezTo>
                      <a:pt x="1767" y="545"/>
                      <a:pt x="1553" y="340"/>
                      <a:pt x="1285" y="269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59"/>
              <p:cNvSpPr/>
              <p:nvPr/>
            </p:nvSpPr>
            <p:spPr>
              <a:xfrm>
                <a:off x="3347100" y="2679400"/>
                <a:ext cx="409275" cy="207425"/>
              </a:xfrm>
              <a:custGeom>
                <a:avLst/>
                <a:gdLst/>
                <a:ahLst/>
                <a:cxnLst/>
                <a:rect l="l" t="t" r="r" b="b"/>
                <a:pathLst>
                  <a:path w="16371" h="8297" extrusionOk="0">
                    <a:moveTo>
                      <a:pt x="0" y="2721"/>
                    </a:moveTo>
                    <a:cubicBezTo>
                      <a:pt x="2730" y="5103"/>
                      <a:pt x="5612" y="6958"/>
                      <a:pt x="9394" y="8297"/>
                    </a:cubicBezTo>
                    <a:cubicBezTo>
                      <a:pt x="10483" y="6272"/>
                      <a:pt x="13632" y="4559"/>
                      <a:pt x="15559" y="3354"/>
                    </a:cubicBezTo>
                    <a:cubicBezTo>
                      <a:pt x="16370" y="2837"/>
                      <a:pt x="15416" y="2436"/>
                      <a:pt x="15023" y="2275"/>
                    </a:cubicBezTo>
                    <a:cubicBezTo>
                      <a:pt x="9510" y="0"/>
                      <a:pt x="5746" y="187"/>
                      <a:pt x="0" y="27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59"/>
              <p:cNvSpPr/>
              <p:nvPr/>
            </p:nvSpPr>
            <p:spPr>
              <a:xfrm>
                <a:off x="3469975" y="2611825"/>
                <a:ext cx="217925" cy="160600"/>
              </a:xfrm>
              <a:custGeom>
                <a:avLst/>
                <a:gdLst/>
                <a:ahLst/>
                <a:cxnLst/>
                <a:rect l="l" t="t" r="r" b="b"/>
                <a:pathLst>
                  <a:path w="8717" h="6424" extrusionOk="0">
                    <a:moveTo>
                      <a:pt x="8226" y="6423"/>
                    </a:moveTo>
                    <a:lnTo>
                      <a:pt x="8663" y="4675"/>
                    </a:lnTo>
                    <a:cubicBezTo>
                      <a:pt x="8717" y="4434"/>
                      <a:pt x="8583" y="4193"/>
                      <a:pt x="8360" y="4077"/>
                    </a:cubicBezTo>
                    <a:lnTo>
                      <a:pt x="1312" y="62"/>
                    </a:lnTo>
                    <a:cubicBezTo>
                      <a:pt x="1214" y="0"/>
                      <a:pt x="1098" y="0"/>
                      <a:pt x="991" y="54"/>
                    </a:cubicBezTo>
                    <a:cubicBezTo>
                      <a:pt x="982" y="54"/>
                      <a:pt x="973" y="62"/>
                      <a:pt x="973" y="62"/>
                    </a:cubicBezTo>
                    <a:lnTo>
                      <a:pt x="973" y="62"/>
                    </a:lnTo>
                    <a:lnTo>
                      <a:pt x="1" y="624"/>
                    </a:lnTo>
                    <a:lnTo>
                      <a:pt x="706" y="1026"/>
                    </a:lnTo>
                    <a:lnTo>
                      <a:pt x="572" y="206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59"/>
              <p:cNvSpPr/>
              <p:nvPr/>
            </p:nvSpPr>
            <p:spPr>
              <a:xfrm>
                <a:off x="3459950" y="2625650"/>
                <a:ext cx="203200" cy="163275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6531" extrusionOk="0">
                    <a:moveTo>
                      <a:pt x="7842" y="6530"/>
                    </a:moveTo>
                    <a:lnTo>
                      <a:pt x="8092" y="4675"/>
                    </a:lnTo>
                    <a:cubicBezTo>
                      <a:pt x="8127" y="4425"/>
                      <a:pt x="8012" y="4202"/>
                      <a:pt x="7797" y="4077"/>
                    </a:cubicBezTo>
                    <a:lnTo>
                      <a:pt x="750" y="63"/>
                    </a:lnTo>
                    <a:cubicBezTo>
                      <a:pt x="643" y="9"/>
                      <a:pt x="527" y="0"/>
                      <a:pt x="429" y="54"/>
                    </a:cubicBezTo>
                    <a:cubicBezTo>
                      <a:pt x="322" y="107"/>
                      <a:pt x="250" y="196"/>
                      <a:pt x="241" y="312"/>
                    </a:cubicBezTo>
                    <a:lnTo>
                      <a:pt x="0" y="2070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59"/>
              <p:cNvSpPr/>
              <p:nvPr/>
            </p:nvSpPr>
            <p:spPr>
              <a:xfrm>
                <a:off x="3656000" y="2722650"/>
                <a:ext cx="41500" cy="6627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2651" extrusionOk="0">
                    <a:moveTo>
                      <a:pt x="1213" y="1"/>
                    </a:moveTo>
                    <a:lnTo>
                      <a:pt x="250" y="607"/>
                    </a:lnTo>
                    <a:lnTo>
                      <a:pt x="0" y="2650"/>
                    </a:lnTo>
                    <a:lnTo>
                      <a:pt x="1659" y="1499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59"/>
              <p:cNvSpPr/>
              <p:nvPr/>
            </p:nvSpPr>
            <p:spPr>
              <a:xfrm>
                <a:off x="3467750" y="2638350"/>
                <a:ext cx="184250" cy="145000"/>
              </a:xfrm>
              <a:custGeom>
                <a:avLst/>
                <a:gdLst/>
                <a:ahLst/>
                <a:cxnLst/>
                <a:rect l="l" t="t" r="r" b="b"/>
                <a:pathLst>
                  <a:path w="7370" h="5800" extrusionOk="0">
                    <a:moveTo>
                      <a:pt x="7138" y="5799"/>
                    </a:moveTo>
                    <a:lnTo>
                      <a:pt x="7343" y="4247"/>
                    </a:lnTo>
                    <a:cubicBezTo>
                      <a:pt x="7369" y="4024"/>
                      <a:pt x="7271" y="3819"/>
                      <a:pt x="7075" y="3703"/>
                    </a:cubicBezTo>
                    <a:lnTo>
                      <a:pt x="661" y="54"/>
                    </a:lnTo>
                    <a:cubicBezTo>
                      <a:pt x="572" y="1"/>
                      <a:pt x="465" y="1"/>
                      <a:pt x="366" y="45"/>
                    </a:cubicBezTo>
                    <a:cubicBezTo>
                      <a:pt x="277" y="90"/>
                      <a:pt x="215" y="179"/>
                      <a:pt x="197" y="286"/>
                    </a:cubicBezTo>
                    <a:lnTo>
                      <a:pt x="1" y="1740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59"/>
              <p:cNvSpPr/>
              <p:nvPr/>
            </p:nvSpPr>
            <p:spPr>
              <a:xfrm>
                <a:off x="3490500" y="2655075"/>
                <a:ext cx="134725" cy="113100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524" extrusionOk="0">
                    <a:moveTo>
                      <a:pt x="5175" y="4524"/>
                    </a:moveTo>
                    <a:lnTo>
                      <a:pt x="5362" y="3132"/>
                    </a:lnTo>
                    <a:cubicBezTo>
                      <a:pt x="5389" y="2909"/>
                      <a:pt x="5282" y="2704"/>
                      <a:pt x="5086" y="2588"/>
                    </a:cubicBezTo>
                    <a:lnTo>
                      <a:pt x="643" y="54"/>
                    </a:lnTo>
                    <a:cubicBezTo>
                      <a:pt x="545" y="10"/>
                      <a:pt x="447" y="1"/>
                      <a:pt x="349" y="45"/>
                    </a:cubicBezTo>
                    <a:cubicBezTo>
                      <a:pt x="250" y="99"/>
                      <a:pt x="188" y="179"/>
                      <a:pt x="179" y="286"/>
                    </a:cubicBezTo>
                    <a:lnTo>
                      <a:pt x="1" y="1589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59"/>
              <p:cNvSpPr/>
              <p:nvPr/>
            </p:nvSpPr>
            <p:spPr>
              <a:xfrm>
                <a:off x="3661575" y="2717975"/>
                <a:ext cx="22550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643" extrusionOk="0">
                    <a:moveTo>
                      <a:pt x="464" y="179"/>
                    </a:moveTo>
                    <a:cubicBezTo>
                      <a:pt x="223" y="304"/>
                      <a:pt x="18" y="482"/>
                      <a:pt x="9" y="562"/>
                    </a:cubicBezTo>
                    <a:cubicBezTo>
                      <a:pt x="0" y="643"/>
                      <a:pt x="196" y="598"/>
                      <a:pt x="437" y="464"/>
                    </a:cubicBezTo>
                    <a:cubicBezTo>
                      <a:pt x="678" y="330"/>
                      <a:pt x="883" y="161"/>
                      <a:pt x="892" y="81"/>
                    </a:cubicBezTo>
                    <a:cubicBezTo>
                      <a:pt x="901" y="0"/>
                      <a:pt x="714" y="45"/>
                      <a:pt x="464" y="17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59"/>
              <p:cNvSpPr/>
              <p:nvPr/>
            </p:nvSpPr>
            <p:spPr>
              <a:xfrm>
                <a:off x="3495625" y="2673375"/>
                <a:ext cx="24575" cy="35700"/>
              </a:xfrm>
              <a:custGeom>
                <a:avLst/>
                <a:gdLst/>
                <a:ahLst/>
                <a:cxnLst/>
                <a:rect l="l" t="t" r="r" b="b"/>
                <a:pathLst>
                  <a:path w="983" h="1428" extrusionOk="0">
                    <a:moveTo>
                      <a:pt x="581" y="89"/>
                    </a:moveTo>
                    <a:lnTo>
                      <a:pt x="581" y="89"/>
                    </a:lnTo>
                    <a:cubicBezTo>
                      <a:pt x="822" y="170"/>
                      <a:pt x="982" y="464"/>
                      <a:pt x="938" y="732"/>
                    </a:cubicBezTo>
                    <a:lnTo>
                      <a:pt x="839" y="1428"/>
                    </a:lnTo>
                    <a:lnTo>
                      <a:pt x="830" y="1428"/>
                    </a:lnTo>
                    <a:lnTo>
                      <a:pt x="1" y="955"/>
                    </a:lnTo>
                    <a:lnTo>
                      <a:pt x="81" y="411"/>
                    </a:lnTo>
                    <a:cubicBezTo>
                      <a:pt x="117" y="143"/>
                      <a:pt x="349" y="0"/>
                      <a:pt x="581" y="89"/>
                    </a:cubicBez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59"/>
              <p:cNvSpPr/>
              <p:nvPr/>
            </p:nvSpPr>
            <p:spPr>
              <a:xfrm>
                <a:off x="3519950" y="2687200"/>
                <a:ext cx="24550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982" h="1437" extrusionOk="0">
                    <a:moveTo>
                      <a:pt x="589" y="90"/>
                    </a:moveTo>
                    <a:lnTo>
                      <a:pt x="589" y="90"/>
                    </a:lnTo>
                    <a:cubicBezTo>
                      <a:pt x="821" y="179"/>
                      <a:pt x="982" y="464"/>
                      <a:pt x="946" y="732"/>
                    </a:cubicBezTo>
                    <a:lnTo>
                      <a:pt x="839" y="1428"/>
                    </a:lnTo>
                    <a:lnTo>
                      <a:pt x="839" y="1437"/>
                    </a:lnTo>
                    <a:lnTo>
                      <a:pt x="0" y="964"/>
                    </a:lnTo>
                    <a:lnTo>
                      <a:pt x="80" y="420"/>
                    </a:lnTo>
                    <a:cubicBezTo>
                      <a:pt x="125" y="152"/>
                      <a:pt x="348" y="0"/>
                      <a:pt x="589" y="90"/>
                    </a:cubicBez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59"/>
              <p:cNvSpPr/>
              <p:nvPr/>
            </p:nvSpPr>
            <p:spPr>
              <a:xfrm>
                <a:off x="3544475" y="2701250"/>
                <a:ext cx="24325" cy="357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428" extrusionOk="0">
                    <a:moveTo>
                      <a:pt x="580" y="81"/>
                    </a:moveTo>
                    <a:lnTo>
                      <a:pt x="580" y="81"/>
                    </a:lnTo>
                    <a:cubicBezTo>
                      <a:pt x="821" y="170"/>
                      <a:pt x="973" y="455"/>
                      <a:pt x="937" y="723"/>
                    </a:cubicBezTo>
                    <a:lnTo>
                      <a:pt x="830" y="1428"/>
                    </a:lnTo>
                    <a:lnTo>
                      <a:pt x="830" y="1428"/>
                    </a:lnTo>
                    <a:lnTo>
                      <a:pt x="1" y="955"/>
                    </a:lnTo>
                    <a:lnTo>
                      <a:pt x="81" y="411"/>
                    </a:lnTo>
                    <a:cubicBezTo>
                      <a:pt x="116" y="143"/>
                      <a:pt x="348" y="0"/>
                      <a:pt x="580" y="81"/>
                    </a:cubicBez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59"/>
              <p:cNvSpPr/>
              <p:nvPr/>
            </p:nvSpPr>
            <p:spPr>
              <a:xfrm>
                <a:off x="3568775" y="2715075"/>
                <a:ext cx="24575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983" h="1437" extrusionOk="0">
                    <a:moveTo>
                      <a:pt x="590" y="90"/>
                    </a:moveTo>
                    <a:lnTo>
                      <a:pt x="590" y="90"/>
                    </a:lnTo>
                    <a:cubicBezTo>
                      <a:pt x="822" y="170"/>
                      <a:pt x="982" y="464"/>
                      <a:pt x="947" y="732"/>
                    </a:cubicBezTo>
                    <a:lnTo>
                      <a:pt x="839" y="1428"/>
                    </a:lnTo>
                    <a:lnTo>
                      <a:pt x="839" y="1437"/>
                    </a:lnTo>
                    <a:lnTo>
                      <a:pt x="1" y="955"/>
                    </a:lnTo>
                    <a:lnTo>
                      <a:pt x="81" y="420"/>
                    </a:lnTo>
                    <a:cubicBezTo>
                      <a:pt x="126" y="152"/>
                      <a:pt x="349" y="0"/>
                      <a:pt x="590" y="90"/>
                    </a:cubicBez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59"/>
              <p:cNvSpPr/>
              <p:nvPr/>
            </p:nvSpPr>
            <p:spPr>
              <a:xfrm>
                <a:off x="3593325" y="2728900"/>
                <a:ext cx="24550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982" h="1437" extrusionOk="0">
                    <a:moveTo>
                      <a:pt x="580" y="90"/>
                    </a:moveTo>
                    <a:lnTo>
                      <a:pt x="580" y="90"/>
                    </a:lnTo>
                    <a:cubicBezTo>
                      <a:pt x="821" y="179"/>
                      <a:pt x="982" y="464"/>
                      <a:pt x="937" y="732"/>
                    </a:cubicBezTo>
                    <a:lnTo>
                      <a:pt x="830" y="1428"/>
                    </a:lnTo>
                    <a:lnTo>
                      <a:pt x="830" y="1437"/>
                    </a:lnTo>
                    <a:lnTo>
                      <a:pt x="0" y="964"/>
                    </a:lnTo>
                    <a:lnTo>
                      <a:pt x="81" y="420"/>
                    </a:lnTo>
                    <a:cubicBezTo>
                      <a:pt x="116" y="152"/>
                      <a:pt x="348" y="1"/>
                      <a:pt x="580" y="90"/>
                    </a:cubicBez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59"/>
              <p:cNvSpPr/>
              <p:nvPr/>
            </p:nvSpPr>
            <p:spPr>
              <a:xfrm>
                <a:off x="3186525" y="3088200"/>
                <a:ext cx="153675" cy="198950"/>
              </a:xfrm>
              <a:custGeom>
                <a:avLst/>
                <a:gdLst/>
                <a:ahLst/>
                <a:cxnLst/>
                <a:rect l="l" t="t" r="r" b="b"/>
                <a:pathLst>
                  <a:path w="6147" h="7958" extrusionOk="0">
                    <a:moveTo>
                      <a:pt x="6147" y="3542"/>
                    </a:moveTo>
                    <a:lnTo>
                      <a:pt x="6147" y="7806"/>
                    </a:lnTo>
                    <a:cubicBezTo>
                      <a:pt x="6147" y="7860"/>
                      <a:pt x="6129" y="7904"/>
                      <a:pt x="6075" y="7931"/>
                    </a:cubicBezTo>
                    <a:cubicBezTo>
                      <a:pt x="6031" y="7958"/>
                      <a:pt x="5986" y="7958"/>
                      <a:pt x="5933" y="7931"/>
                    </a:cubicBezTo>
                    <a:lnTo>
                      <a:pt x="143" y="4666"/>
                    </a:lnTo>
                    <a:cubicBezTo>
                      <a:pt x="54" y="4612"/>
                      <a:pt x="0" y="4523"/>
                      <a:pt x="0" y="4416"/>
                    </a:cubicBezTo>
                    <a:lnTo>
                      <a:pt x="0" y="152"/>
                    </a:lnTo>
                    <a:cubicBezTo>
                      <a:pt x="0" y="98"/>
                      <a:pt x="27" y="54"/>
                      <a:pt x="72" y="27"/>
                    </a:cubicBezTo>
                    <a:cubicBezTo>
                      <a:pt x="116" y="0"/>
                      <a:pt x="170" y="0"/>
                      <a:pt x="214" y="27"/>
                    </a:cubicBezTo>
                    <a:lnTo>
                      <a:pt x="6004" y="3292"/>
                    </a:lnTo>
                    <a:cubicBezTo>
                      <a:pt x="6102" y="3337"/>
                      <a:pt x="6147" y="3435"/>
                      <a:pt x="6147" y="3542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59"/>
              <p:cNvSpPr/>
              <p:nvPr/>
            </p:nvSpPr>
            <p:spPr>
              <a:xfrm>
                <a:off x="3192975" y="3096450"/>
                <a:ext cx="141000" cy="182450"/>
              </a:xfrm>
              <a:custGeom>
                <a:avLst/>
                <a:gdLst/>
                <a:ahLst/>
                <a:cxnLst/>
                <a:rect l="l" t="t" r="r" b="b"/>
                <a:pathLst>
                  <a:path w="5640" h="7298" extrusionOk="0">
                    <a:moveTo>
                      <a:pt x="5639" y="3248"/>
                    </a:moveTo>
                    <a:lnTo>
                      <a:pt x="5639" y="7155"/>
                    </a:lnTo>
                    <a:cubicBezTo>
                      <a:pt x="5639" y="7209"/>
                      <a:pt x="5612" y="7253"/>
                      <a:pt x="5577" y="7271"/>
                    </a:cubicBezTo>
                    <a:cubicBezTo>
                      <a:pt x="5532" y="7298"/>
                      <a:pt x="5487" y="7298"/>
                      <a:pt x="5443" y="7271"/>
                    </a:cubicBezTo>
                    <a:lnTo>
                      <a:pt x="126" y="4274"/>
                    </a:lnTo>
                    <a:cubicBezTo>
                      <a:pt x="46" y="4229"/>
                      <a:pt x="1" y="4149"/>
                      <a:pt x="1" y="4050"/>
                    </a:cubicBezTo>
                    <a:lnTo>
                      <a:pt x="1" y="134"/>
                    </a:lnTo>
                    <a:cubicBezTo>
                      <a:pt x="1" y="90"/>
                      <a:pt x="19" y="45"/>
                      <a:pt x="63" y="18"/>
                    </a:cubicBezTo>
                    <a:cubicBezTo>
                      <a:pt x="108" y="0"/>
                      <a:pt x="153" y="0"/>
                      <a:pt x="197" y="18"/>
                    </a:cubicBezTo>
                    <a:lnTo>
                      <a:pt x="5505" y="3016"/>
                    </a:lnTo>
                    <a:cubicBezTo>
                      <a:pt x="5594" y="3060"/>
                      <a:pt x="5639" y="3149"/>
                      <a:pt x="5639" y="324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59"/>
              <p:cNvSpPr/>
              <p:nvPr/>
            </p:nvSpPr>
            <p:spPr>
              <a:xfrm>
                <a:off x="3202575" y="3099575"/>
                <a:ext cx="13140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5256" h="6843" extrusionOk="0">
                    <a:moveTo>
                      <a:pt x="5255" y="6843"/>
                    </a:moveTo>
                    <a:lnTo>
                      <a:pt x="134" y="3952"/>
                    </a:lnTo>
                    <a:cubicBezTo>
                      <a:pt x="45" y="3899"/>
                      <a:pt x="1" y="3818"/>
                      <a:pt x="1" y="3720"/>
                    </a:cubicBezTo>
                    <a:lnTo>
                      <a:pt x="1" y="0"/>
                    </a:lnTo>
                    <a:lnTo>
                      <a:pt x="5121" y="2891"/>
                    </a:lnTo>
                    <a:cubicBezTo>
                      <a:pt x="5210" y="2935"/>
                      <a:pt x="5255" y="3024"/>
                      <a:pt x="5255" y="3123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59"/>
              <p:cNvSpPr/>
              <p:nvPr/>
            </p:nvSpPr>
            <p:spPr>
              <a:xfrm>
                <a:off x="3186075" y="3104275"/>
                <a:ext cx="153250" cy="157325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6293" extrusionOk="0">
                    <a:moveTo>
                      <a:pt x="181" y="0"/>
                    </a:moveTo>
                    <a:cubicBezTo>
                      <a:pt x="135" y="0"/>
                      <a:pt x="89" y="18"/>
                      <a:pt x="54" y="53"/>
                    </a:cubicBezTo>
                    <a:cubicBezTo>
                      <a:pt x="0" y="124"/>
                      <a:pt x="9" y="232"/>
                      <a:pt x="72" y="285"/>
                    </a:cubicBezTo>
                    <a:cubicBezTo>
                      <a:pt x="830" y="927"/>
                      <a:pt x="1713" y="1507"/>
                      <a:pt x="2703" y="2060"/>
                    </a:cubicBezTo>
                    <a:cubicBezTo>
                      <a:pt x="2819" y="2123"/>
                      <a:pt x="2944" y="2194"/>
                      <a:pt x="3060" y="2257"/>
                    </a:cubicBezTo>
                    <a:cubicBezTo>
                      <a:pt x="3943" y="2729"/>
                      <a:pt x="4889" y="3167"/>
                      <a:pt x="5879" y="3595"/>
                    </a:cubicBezTo>
                    <a:cubicBezTo>
                      <a:pt x="5900" y="3604"/>
                      <a:pt x="5922" y="3608"/>
                      <a:pt x="5944" y="3608"/>
                    </a:cubicBezTo>
                    <a:cubicBezTo>
                      <a:pt x="6006" y="3608"/>
                      <a:pt x="6067" y="3572"/>
                      <a:pt x="6093" y="3506"/>
                    </a:cubicBezTo>
                    <a:cubicBezTo>
                      <a:pt x="6129" y="3425"/>
                      <a:pt x="6093" y="3327"/>
                      <a:pt x="6004" y="3291"/>
                    </a:cubicBezTo>
                    <a:cubicBezTo>
                      <a:pt x="4969" y="2845"/>
                      <a:pt x="3970" y="2381"/>
                      <a:pt x="3060" y="1882"/>
                    </a:cubicBezTo>
                    <a:cubicBezTo>
                      <a:pt x="2998" y="1846"/>
                      <a:pt x="2926" y="1811"/>
                      <a:pt x="2855" y="1775"/>
                    </a:cubicBezTo>
                    <a:cubicBezTo>
                      <a:pt x="1892" y="1240"/>
                      <a:pt x="1026" y="660"/>
                      <a:pt x="286" y="35"/>
                    </a:cubicBezTo>
                    <a:cubicBezTo>
                      <a:pt x="254" y="12"/>
                      <a:pt x="217" y="0"/>
                      <a:pt x="181" y="0"/>
                    </a:cubicBezTo>
                    <a:close/>
                    <a:moveTo>
                      <a:pt x="184" y="670"/>
                    </a:moveTo>
                    <a:cubicBezTo>
                      <a:pt x="137" y="670"/>
                      <a:pt x="90" y="690"/>
                      <a:pt x="54" y="731"/>
                    </a:cubicBezTo>
                    <a:cubicBezTo>
                      <a:pt x="0" y="794"/>
                      <a:pt x="9" y="901"/>
                      <a:pt x="72" y="954"/>
                    </a:cubicBezTo>
                    <a:cubicBezTo>
                      <a:pt x="830" y="1596"/>
                      <a:pt x="1713" y="2185"/>
                      <a:pt x="2703" y="2729"/>
                    </a:cubicBezTo>
                    <a:cubicBezTo>
                      <a:pt x="2819" y="2792"/>
                      <a:pt x="2944" y="2863"/>
                      <a:pt x="3060" y="2926"/>
                    </a:cubicBezTo>
                    <a:cubicBezTo>
                      <a:pt x="3943" y="3398"/>
                      <a:pt x="4889" y="3845"/>
                      <a:pt x="5879" y="4264"/>
                    </a:cubicBezTo>
                    <a:cubicBezTo>
                      <a:pt x="5900" y="4273"/>
                      <a:pt x="5923" y="4278"/>
                      <a:pt x="5945" y="4278"/>
                    </a:cubicBezTo>
                    <a:cubicBezTo>
                      <a:pt x="6007" y="4278"/>
                      <a:pt x="6067" y="4243"/>
                      <a:pt x="6093" y="4184"/>
                    </a:cubicBezTo>
                    <a:cubicBezTo>
                      <a:pt x="6129" y="4094"/>
                      <a:pt x="6093" y="4005"/>
                      <a:pt x="6004" y="3969"/>
                    </a:cubicBezTo>
                    <a:cubicBezTo>
                      <a:pt x="4969" y="3514"/>
                      <a:pt x="3970" y="3051"/>
                      <a:pt x="3060" y="2560"/>
                    </a:cubicBezTo>
                    <a:cubicBezTo>
                      <a:pt x="2998" y="2515"/>
                      <a:pt x="2926" y="2480"/>
                      <a:pt x="2855" y="2444"/>
                    </a:cubicBezTo>
                    <a:cubicBezTo>
                      <a:pt x="1892" y="1909"/>
                      <a:pt x="1026" y="1338"/>
                      <a:pt x="286" y="704"/>
                    </a:cubicBezTo>
                    <a:cubicBezTo>
                      <a:pt x="255" y="681"/>
                      <a:pt x="220" y="670"/>
                      <a:pt x="184" y="670"/>
                    </a:cubicBezTo>
                    <a:close/>
                    <a:moveTo>
                      <a:pt x="184" y="1339"/>
                    </a:moveTo>
                    <a:cubicBezTo>
                      <a:pt x="137" y="1339"/>
                      <a:pt x="90" y="1359"/>
                      <a:pt x="54" y="1400"/>
                    </a:cubicBezTo>
                    <a:cubicBezTo>
                      <a:pt x="0" y="1463"/>
                      <a:pt x="0" y="1570"/>
                      <a:pt x="72" y="1623"/>
                    </a:cubicBezTo>
                    <a:cubicBezTo>
                      <a:pt x="830" y="2266"/>
                      <a:pt x="1713" y="2854"/>
                      <a:pt x="2703" y="3398"/>
                    </a:cubicBezTo>
                    <a:cubicBezTo>
                      <a:pt x="2819" y="3461"/>
                      <a:pt x="2935" y="3532"/>
                      <a:pt x="3060" y="3595"/>
                    </a:cubicBezTo>
                    <a:cubicBezTo>
                      <a:pt x="3943" y="4068"/>
                      <a:pt x="4889" y="4514"/>
                      <a:pt x="5879" y="4933"/>
                    </a:cubicBezTo>
                    <a:cubicBezTo>
                      <a:pt x="5900" y="4942"/>
                      <a:pt x="5923" y="4947"/>
                      <a:pt x="5945" y="4947"/>
                    </a:cubicBezTo>
                    <a:cubicBezTo>
                      <a:pt x="6007" y="4947"/>
                      <a:pt x="6067" y="4912"/>
                      <a:pt x="6093" y="4853"/>
                    </a:cubicBezTo>
                    <a:cubicBezTo>
                      <a:pt x="6129" y="4763"/>
                      <a:pt x="6093" y="4674"/>
                      <a:pt x="6004" y="4639"/>
                    </a:cubicBezTo>
                    <a:cubicBezTo>
                      <a:pt x="4969" y="4184"/>
                      <a:pt x="3970" y="3720"/>
                      <a:pt x="3060" y="3229"/>
                    </a:cubicBezTo>
                    <a:cubicBezTo>
                      <a:pt x="2998" y="3184"/>
                      <a:pt x="2926" y="3149"/>
                      <a:pt x="2855" y="3113"/>
                    </a:cubicBezTo>
                    <a:cubicBezTo>
                      <a:pt x="1892" y="2578"/>
                      <a:pt x="1026" y="2007"/>
                      <a:pt x="286" y="1373"/>
                    </a:cubicBezTo>
                    <a:cubicBezTo>
                      <a:pt x="255" y="1350"/>
                      <a:pt x="220" y="1339"/>
                      <a:pt x="184" y="1339"/>
                    </a:cubicBezTo>
                    <a:close/>
                    <a:moveTo>
                      <a:pt x="179" y="2010"/>
                    </a:moveTo>
                    <a:cubicBezTo>
                      <a:pt x="133" y="2010"/>
                      <a:pt x="88" y="2030"/>
                      <a:pt x="54" y="2069"/>
                    </a:cubicBezTo>
                    <a:cubicBezTo>
                      <a:pt x="0" y="2132"/>
                      <a:pt x="0" y="2239"/>
                      <a:pt x="72" y="2292"/>
                    </a:cubicBezTo>
                    <a:cubicBezTo>
                      <a:pt x="830" y="2935"/>
                      <a:pt x="1713" y="3523"/>
                      <a:pt x="2703" y="4068"/>
                    </a:cubicBezTo>
                    <a:cubicBezTo>
                      <a:pt x="2819" y="4139"/>
                      <a:pt x="2935" y="4201"/>
                      <a:pt x="3060" y="4264"/>
                    </a:cubicBezTo>
                    <a:cubicBezTo>
                      <a:pt x="3943" y="4737"/>
                      <a:pt x="4889" y="5183"/>
                      <a:pt x="5879" y="5602"/>
                    </a:cubicBezTo>
                    <a:cubicBezTo>
                      <a:pt x="5900" y="5611"/>
                      <a:pt x="5923" y="5616"/>
                      <a:pt x="5945" y="5616"/>
                    </a:cubicBezTo>
                    <a:cubicBezTo>
                      <a:pt x="6007" y="5616"/>
                      <a:pt x="6067" y="5581"/>
                      <a:pt x="6093" y="5522"/>
                    </a:cubicBezTo>
                    <a:cubicBezTo>
                      <a:pt x="6129" y="5441"/>
                      <a:pt x="6093" y="5343"/>
                      <a:pt x="6004" y="5308"/>
                    </a:cubicBezTo>
                    <a:cubicBezTo>
                      <a:pt x="4969" y="4862"/>
                      <a:pt x="3970" y="4389"/>
                      <a:pt x="3060" y="3898"/>
                    </a:cubicBezTo>
                    <a:cubicBezTo>
                      <a:pt x="2998" y="3862"/>
                      <a:pt x="2926" y="3818"/>
                      <a:pt x="2855" y="3782"/>
                    </a:cubicBezTo>
                    <a:cubicBezTo>
                      <a:pt x="1892" y="3247"/>
                      <a:pt x="1026" y="2676"/>
                      <a:pt x="286" y="2051"/>
                    </a:cubicBezTo>
                    <a:cubicBezTo>
                      <a:pt x="254" y="2023"/>
                      <a:pt x="216" y="2010"/>
                      <a:pt x="179" y="2010"/>
                    </a:cubicBezTo>
                    <a:close/>
                    <a:moveTo>
                      <a:pt x="179" y="2679"/>
                    </a:moveTo>
                    <a:cubicBezTo>
                      <a:pt x="133" y="2679"/>
                      <a:pt x="88" y="2699"/>
                      <a:pt x="54" y="2738"/>
                    </a:cubicBezTo>
                    <a:cubicBezTo>
                      <a:pt x="0" y="2810"/>
                      <a:pt x="0" y="2908"/>
                      <a:pt x="72" y="2970"/>
                    </a:cubicBezTo>
                    <a:cubicBezTo>
                      <a:pt x="830" y="3604"/>
                      <a:pt x="1713" y="4192"/>
                      <a:pt x="2703" y="4737"/>
                    </a:cubicBezTo>
                    <a:cubicBezTo>
                      <a:pt x="2819" y="4808"/>
                      <a:pt x="2935" y="4870"/>
                      <a:pt x="3060" y="4933"/>
                    </a:cubicBezTo>
                    <a:cubicBezTo>
                      <a:pt x="3943" y="5406"/>
                      <a:pt x="4889" y="5852"/>
                      <a:pt x="5879" y="6280"/>
                    </a:cubicBezTo>
                    <a:cubicBezTo>
                      <a:pt x="5898" y="6288"/>
                      <a:pt x="5919" y="6292"/>
                      <a:pt x="5939" y="6292"/>
                    </a:cubicBezTo>
                    <a:cubicBezTo>
                      <a:pt x="6003" y="6292"/>
                      <a:pt x="6066" y="6252"/>
                      <a:pt x="6093" y="6191"/>
                    </a:cubicBezTo>
                    <a:cubicBezTo>
                      <a:pt x="6129" y="6110"/>
                      <a:pt x="6093" y="6012"/>
                      <a:pt x="6004" y="5977"/>
                    </a:cubicBezTo>
                    <a:cubicBezTo>
                      <a:pt x="4969" y="5531"/>
                      <a:pt x="3970" y="5067"/>
                      <a:pt x="3060" y="4567"/>
                    </a:cubicBezTo>
                    <a:cubicBezTo>
                      <a:pt x="2998" y="4531"/>
                      <a:pt x="2926" y="4496"/>
                      <a:pt x="2855" y="4451"/>
                    </a:cubicBezTo>
                    <a:cubicBezTo>
                      <a:pt x="1892" y="3916"/>
                      <a:pt x="1026" y="3345"/>
                      <a:pt x="286" y="2720"/>
                    </a:cubicBezTo>
                    <a:cubicBezTo>
                      <a:pt x="254" y="2692"/>
                      <a:pt x="216" y="2679"/>
                      <a:pt x="179" y="2679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59"/>
              <p:cNvSpPr/>
              <p:nvPr/>
            </p:nvSpPr>
            <p:spPr>
              <a:xfrm>
                <a:off x="3186300" y="3102750"/>
                <a:ext cx="153450" cy="157325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6293" extrusionOk="0">
                    <a:moveTo>
                      <a:pt x="188" y="1"/>
                    </a:moveTo>
                    <a:cubicBezTo>
                      <a:pt x="142" y="1"/>
                      <a:pt x="97" y="21"/>
                      <a:pt x="63" y="61"/>
                    </a:cubicBezTo>
                    <a:cubicBezTo>
                      <a:pt x="9" y="123"/>
                      <a:pt x="18" y="230"/>
                      <a:pt x="81" y="284"/>
                    </a:cubicBezTo>
                    <a:cubicBezTo>
                      <a:pt x="839" y="926"/>
                      <a:pt x="1722" y="1515"/>
                      <a:pt x="2712" y="2059"/>
                    </a:cubicBezTo>
                    <a:cubicBezTo>
                      <a:pt x="2828" y="2130"/>
                      <a:pt x="2944" y="2193"/>
                      <a:pt x="3069" y="2255"/>
                    </a:cubicBezTo>
                    <a:cubicBezTo>
                      <a:pt x="3952" y="2728"/>
                      <a:pt x="4898" y="3174"/>
                      <a:pt x="5888" y="3593"/>
                    </a:cubicBezTo>
                    <a:cubicBezTo>
                      <a:pt x="5909" y="3603"/>
                      <a:pt x="5932" y="3607"/>
                      <a:pt x="5954" y="3607"/>
                    </a:cubicBezTo>
                    <a:cubicBezTo>
                      <a:pt x="6016" y="3607"/>
                      <a:pt x="6076" y="3572"/>
                      <a:pt x="6102" y="3513"/>
                    </a:cubicBezTo>
                    <a:cubicBezTo>
                      <a:pt x="6138" y="3433"/>
                      <a:pt x="6102" y="3335"/>
                      <a:pt x="6013" y="3299"/>
                    </a:cubicBezTo>
                    <a:cubicBezTo>
                      <a:pt x="4978" y="2853"/>
                      <a:pt x="3979" y="2380"/>
                      <a:pt x="3069" y="1889"/>
                    </a:cubicBezTo>
                    <a:cubicBezTo>
                      <a:pt x="2998" y="1854"/>
                      <a:pt x="2935" y="1809"/>
                      <a:pt x="2864" y="1773"/>
                    </a:cubicBezTo>
                    <a:cubicBezTo>
                      <a:pt x="1900" y="1238"/>
                      <a:pt x="1035" y="667"/>
                      <a:pt x="295" y="43"/>
                    </a:cubicBezTo>
                    <a:cubicBezTo>
                      <a:pt x="263" y="15"/>
                      <a:pt x="225" y="1"/>
                      <a:pt x="188" y="1"/>
                    </a:cubicBezTo>
                    <a:close/>
                    <a:moveTo>
                      <a:pt x="188" y="670"/>
                    </a:moveTo>
                    <a:cubicBezTo>
                      <a:pt x="142" y="670"/>
                      <a:pt x="97" y="690"/>
                      <a:pt x="63" y="730"/>
                    </a:cubicBezTo>
                    <a:cubicBezTo>
                      <a:pt x="9" y="801"/>
                      <a:pt x="9" y="899"/>
                      <a:pt x="81" y="962"/>
                    </a:cubicBezTo>
                    <a:cubicBezTo>
                      <a:pt x="839" y="1595"/>
                      <a:pt x="1722" y="2184"/>
                      <a:pt x="2712" y="2728"/>
                    </a:cubicBezTo>
                    <a:cubicBezTo>
                      <a:pt x="2828" y="2799"/>
                      <a:pt x="2944" y="2862"/>
                      <a:pt x="3069" y="2924"/>
                    </a:cubicBezTo>
                    <a:cubicBezTo>
                      <a:pt x="3952" y="3397"/>
                      <a:pt x="4898" y="3843"/>
                      <a:pt x="5888" y="4271"/>
                    </a:cubicBezTo>
                    <a:cubicBezTo>
                      <a:pt x="5907" y="4280"/>
                      <a:pt x="5927" y="4284"/>
                      <a:pt x="5947" y="4284"/>
                    </a:cubicBezTo>
                    <a:cubicBezTo>
                      <a:pt x="6012" y="4284"/>
                      <a:pt x="6075" y="4243"/>
                      <a:pt x="6102" y="4182"/>
                    </a:cubicBezTo>
                    <a:cubicBezTo>
                      <a:pt x="6138" y="4102"/>
                      <a:pt x="6102" y="4004"/>
                      <a:pt x="6013" y="3968"/>
                    </a:cubicBezTo>
                    <a:cubicBezTo>
                      <a:pt x="4978" y="3522"/>
                      <a:pt x="3979" y="3049"/>
                      <a:pt x="3069" y="2558"/>
                    </a:cubicBezTo>
                    <a:cubicBezTo>
                      <a:pt x="2998" y="2523"/>
                      <a:pt x="2935" y="2487"/>
                      <a:pt x="2864" y="2442"/>
                    </a:cubicBezTo>
                    <a:cubicBezTo>
                      <a:pt x="1900" y="1907"/>
                      <a:pt x="1035" y="1336"/>
                      <a:pt x="295" y="712"/>
                    </a:cubicBezTo>
                    <a:cubicBezTo>
                      <a:pt x="263" y="684"/>
                      <a:pt x="225" y="670"/>
                      <a:pt x="188" y="670"/>
                    </a:cubicBezTo>
                    <a:close/>
                    <a:moveTo>
                      <a:pt x="185" y="1339"/>
                    </a:moveTo>
                    <a:cubicBezTo>
                      <a:pt x="138" y="1339"/>
                      <a:pt x="92" y="1359"/>
                      <a:pt x="63" y="1399"/>
                    </a:cubicBezTo>
                    <a:cubicBezTo>
                      <a:pt x="0" y="1470"/>
                      <a:pt x="9" y="1568"/>
                      <a:pt x="81" y="1631"/>
                    </a:cubicBezTo>
                    <a:cubicBezTo>
                      <a:pt x="839" y="2264"/>
                      <a:pt x="1722" y="2853"/>
                      <a:pt x="2703" y="3397"/>
                    </a:cubicBezTo>
                    <a:cubicBezTo>
                      <a:pt x="2828" y="3468"/>
                      <a:pt x="2944" y="3531"/>
                      <a:pt x="3069" y="3602"/>
                    </a:cubicBezTo>
                    <a:cubicBezTo>
                      <a:pt x="3952" y="4066"/>
                      <a:pt x="4898" y="4512"/>
                      <a:pt x="5888" y="4940"/>
                    </a:cubicBezTo>
                    <a:cubicBezTo>
                      <a:pt x="5907" y="4949"/>
                      <a:pt x="5927" y="4953"/>
                      <a:pt x="5947" y="4953"/>
                    </a:cubicBezTo>
                    <a:cubicBezTo>
                      <a:pt x="6012" y="4953"/>
                      <a:pt x="6075" y="4912"/>
                      <a:pt x="6102" y="4851"/>
                    </a:cubicBezTo>
                    <a:cubicBezTo>
                      <a:pt x="6138" y="4771"/>
                      <a:pt x="6093" y="4673"/>
                      <a:pt x="6013" y="4637"/>
                    </a:cubicBezTo>
                    <a:cubicBezTo>
                      <a:pt x="4969" y="4191"/>
                      <a:pt x="3979" y="3727"/>
                      <a:pt x="3069" y="3228"/>
                    </a:cubicBezTo>
                    <a:cubicBezTo>
                      <a:pt x="2998" y="3192"/>
                      <a:pt x="2935" y="3156"/>
                      <a:pt x="2864" y="3112"/>
                    </a:cubicBezTo>
                    <a:cubicBezTo>
                      <a:pt x="1900" y="2576"/>
                      <a:pt x="1026" y="2005"/>
                      <a:pt x="295" y="1381"/>
                    </a:cubicBezTo>
                    <a:cubicBezTo>
                      <a:pt x="263" y="1353"/>
                      <a:pt x="223" y="1339"/>
                      <a:pt x="185" y="1339"/>
                    </a:cubicBezTo>
                    <a:close/>
                    <a:moveTo>
                      <a:pt x="185" y="2008"/>
                    </a:moveTo>
                    <a:cubicBezTo>
                      <a:pt x="138" y="2008"/>
                      <a:pt x="92" y="2029"/>
                      <a:pt x="63" y="2068"/>
                    </a:cubicBezTo>
                    <a:cubicBezTo>
                      <a:pt x="0" y="2139"/>
                      <a:pt x="9" y="2237"/>
                      <a:pt x="81" y="2300"/>
                    </a:cubicBezTo>
                    <a:cubicBezTo>
                      <a:pt x="839" y="2942"/>
                      <a:pt x="1722" y="3522"/>
                      <a:pt x="2703" y="4075"/>
                    </a:cubicBezTo>
                    <a:cubicBezTo>
                      <a:pt x="2828" y="4137"/>
                      <a:pt x="2944" y="4200"/>
                      <a:pt x="3069" y="4271"/>
                    </a:cubicBezTo>
                    <a:cubicBezTo>
                      <a:pt x="3952" y="4744"/>
                      <a:pt x="4898" y="5181"/>
                      <a:pt x="5888" y="5609"/>
                    </a:cubicBezTo>
                    <a:cubicBezTo>
                      <a:pt x="5907" y="5618"/>
                      <a:pt x="5927" y="5622"/>
                      <a:pt x="5947" y="5622"/>
                    </a:cubicBezTo>
                    <a:cubicBezTo>
                      <a:pt x="6012" y="5622"/>
                      <a:pt x="6075" y="5581"/>
                      <a:pt x="6102" y="5520"/>
                    </a:cubicBezTo>
                    <a:cubicBezTo>
                      <a:pt x="6138" y="5440"/>
                      <a:pt x="6093" y="5342"/>
                      <a:pt x="6013" y="5306"/>
                    </a:cubicBezTo>
                    <a:cubicBezTo>
                      <a:pt x="4969" y="4860"/>
                      <a:pt x="3979" y="4396"/>
                      <a:pt x="3069" y="3897"/>
                    </a:cubicBezTo>
                    <a:cubicBezTo>
                      <a:pt x="2998" y="3861"/>
                      <a:pt x="2935" y="3825"/>
                      <a:pt x="2864" y="3790"/>
                    </a:cubicBezTo>
                    <a:cubicBezTo>
                      <a:pt x="1900" y="3245"/>
                      <a:pt x="1026" y="2674"/>
                      <a:pt x="295" y="2050"/>
                    </a:cubicBezTo>
                    <a:cubicBezTo>
                      <a:pt x="263" y="2022"/>
                      <a:pt x="223" y="2008"/>
                      <a:pt x="185" y="2008"/>
                    </a:cubicBezTo>
                    <a:close/>
                    <a:moveTo>
                      <a:pt x="187" y="2684"/>
                    </a:moveTo>
                    <a:cubicBezTo>
                      <a:pt x="139" y="2684"/>
                      <a:pt x="93" y="2702"/>
                      <a:pt x="63" y="2737"/>
                    </a:cubicBezTo>
                    <a:cubicBezTo>
                      <a:pt x="0" y="2808"/>
                      <a:pt x="9" y="2906"/>
                      <a:pt x="81" y="2969"/>
                    </a:cubicBezTo>
                    <a:cubicBezTo>
                      <a:pt x="839" y="3611"/>
                      <a:pt x="1722" y="4191"/>
                      <a:pt x="2703" y="4744"/>
                    </a:cubicBezTo>
                    <a:cubicBezTo>
                      <a:pt x="2828" y="4807"/>
                      <a:pt x="2944" y="4878"/>
                      <a:pt x="3069" y="4940"/>
                    </a:cubicBezTo>
                    <a:cubicBezTo>
                      <a:pt x="3952" y="5413"/>
                      <a:pt x="4898" y="5850"/>
                      <a:pt x="5888" y="6279"/>
                    </a:cubicBezTo>
                    <a:cubicBezTo>
                      <a:pt x="5909" y="6288"/>
                      <a:pt x="5931" y="6292"/>
                      <a:pt x="5953" y="6292"/>
                    </a:cubicBezTo>
                    <a:cubicBezTo>
                      <a:pt x="6015" y="6292"/>
                      <a:pt x="6076" y="6255"/>
                      <a:pt x="6102" y="6189"/>
                    </a:cubicBezTo>
                    <a:cubicBezTo>
                      <a:pt x="6138" y="6109"/>
                      <a:pt x="6093" y="6011"/>
                      <a:pt x="6013" y="5975"/>
                    </a:cubicBezTo>
                    <a:cubicBezTo>
                      <a:pt x="4969" y="5529"/>
                      <a:pt x="3979" y="5065"/>
                      <a:pt x="3069" y="4566"/>
                    </a:cubicBezTo>
                    <a:cubicBezTo>
                      <a:pt x="2998" y="4530"/>
                      <a:pt x="2935" y="4494"/>
                      <a:pt x="2864" y="4459"/>
                    </a:cubicBezTo>
                    <a:cubicBezTo>
                      <a:pt x="1900" y="3923"/>
                      <a:pt x="1026" y="3344"/>
                      <a:pt x="295" y="2719"/>
                    </a:cubicBezTo>
                    <a:cubicBezTo>
                      <a:pt x="263" y="2695"/>
                      <a:pt x="225" y="2684"/>
                      <a:pt x="187" y="26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59"/>
              <p:cNvSpPr/>
              <p:nvPr/>
            </p:nvSpPr>
            <p:spPr>
              <a:xfrm>
                <a:off x="3271050" y="2762125"/>
                <a:ext cx="302225" cy="309600"/>
              </a:xfrm>
              <a:custGeom>
                <a:avLst/>
                <a:gdLst/>
                <a:ahLst/>
                <a:cxnLst/>
                <a:rect l="l" t="t" r="r" b="b"/>
                <a:pathLst>
                  <a:path w="12089" h="12384" extrusionOk="0">
                    <a:moveTo>
                      <a:pt x="2534" y="1"/>
                    </a:moveTo>
                    <a:cubicBezTo>
                      <a:pt x="1526" y="2873"/>
                      <a:pt x="1294" y="3533"/>
                      <a:pt x="286" y="6406"/>
                    </a:cubicBezTo>
                    <a:cubicBezTo>
                      <a:pt x="0" y="6843"/>
                      <a:pt x="7075" y="12383"/>
                      <a:pt x="12088" y="5603"/>
                    </a:cubicBezTo>
                    <a:cubicBezTo>
                      <a:pt x="7619" y="3988"/>
                      <a:pt x="2677" y="866"/>
                      <a:pt x="2534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37" name="Google Shape;2537;p59"/>
          <p:cNvGrpSpPr/>
          <p:nvPr/>
        </p:nvGrpSpPr>
        <p:grpSpPr>
          <a:xfrm>
            <a:off x="4381503" y="2908320"/>
            <a:ext cx="340890" cy="178912"/>
            <a:chOff x="2084325" y="363300"/>
            <a:chExt cx="484150" cy="254100"/>
          </a:xfrm>
        </p:grpSpPr>
        <p:sp>
          <p:nvSpPr>
            <p:cNvPr id="2538" name="Google Shape;2538;p59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39" name="Google Shape;2539;p59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540" name="Google Shape;2540;p59"/>
          <p:cNvGrpSpPr/>
          <p:nvPr/>
        </p:nvGrpSpPr>
        <p:grpSpPr>
          <a:xfrm>
            <a:off x="4376733" y="1777958"/>
            <a:ext cx="350431" cy="339887"/>
            <a:chOff x="3270675" y="841800"/>
            <a:chExt cx="497700" cy="482725"/>
          </a:xfrm>
        </p:grpSpPr>
        <p:sp>
          <p:nvSpPr>
            <p:cNvPr id="2541" name="Google Shape;2541;p59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42" name="Google Shape;2542;p59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43" name="Google Shape;2543;p59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544" name="Google Shape;2544;p59"/>
          <p:cNvGrpSpPr/>
          <p:nvPr/>
        </p:nvGrpSpPr>
        <p:grpSpPr>
          <a:xfrm>
            <a:off x="4382322" y="3888630"/>
            <a:ext cx="339253" cy="318042"/>
            <a:chOff x="4456875" y="2635825"/>
            <a:chExt cx="481825" cy="451700"/>
          </a:xfrm>
        </p:grpSpPr>
        <p:sp>
          <p:nvSpPr>
            <p:cNvPr id="2545" name="Google Shape;2545;p59"/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46" name="Google Shape;2546;p59"/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47" name="Google Shape;2547;p59"/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48" name="Google Shape;2548;p59"/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49" name="Google Shape;2549;p59"/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50" name="Google Shape;2550;p59"/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42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Methodology</a:t>
            </a:r>
            <a:endParaRPr dirty="0"/>
          </a:p>
        </p:txBody>
      </p:sp>
      <p:sp>
        <p:nvSpPr>
          <p:cNvPr id="1197" name="Google Shape;1197;p42"/>
          <p:cNvSpPr txBox="1">
            <a:spLocks noGrp="1"/>
          </p:cNvSpPr>
          <p:nvPr>
            <p:ph type="subTitle" idx="1"/>
          </p:nvPr>
        </p:nvSpPr>
        <p:spPr>
          <a:xfrm>
            <a:off x="2480807" y="2627585"/>
            <a:ext cx="4118776" cy="10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dirty="0"/>
              <a:t>Predictive analysis (machine learning model)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lintas</a:t>
            </a:r>
            <a:r>
              <a:rPr lang="en-ID" dirty="0"/>
              <a:t> pada weekend di Jalan Raya </a:t>
            </a:r>
            <a:r>
              <a:rPr lang="en-ID" dirty="0" err="1"/>
              <a:t>Pajajaran</a:t>
            </a:r>
            <a:r>
              <a:rPr lang="en-ID" dirty="0"/>
              <a:t> - Bogor</a:t>
            </a:r>
          </a:p>
        </p:txBody>
      </p:sp>
      <p:sp>
        <p:nvSpPr>
          <p:cNvPr id="1202" name="Google Shape;1202;p42"/>
          <p:cNvSpPr/>
          <p:nvPr/>
        </p:nvSpPr>
        <p:spPr>
          <a:xfrm>
            <a:off x="3872041" y="1424378"/>
            <a:ext cx="1343100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3" name="Google Shape;1203;p42"/>
          <p:cNvGrpSpPr/>
          <p:nvPr/>
        </p:nvGrpSpPr>
        <p:grpSpPr>
          <a:xfrm>
            <a:off x="4360409" y="1678883"/>
            <a:ext cx="366364" cy="367290"/>
            <a:chOff x="-61784125" y="3377700"/>
            <a:chExt cx="316650" cy="317450"/>
          </a:xfrm>
        </p:grpSpPr>
        <p:sp>
          <p:nvSpPr>
            <p:cNvPr id="1204" name="Google Shape;1204;p42"/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2"/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2"/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2"/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2"/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2"/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2"/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8" name="Google Shape;1218;p42"/>
          <p:cNvSpPr/>
          <p:nvPr/>
        </p:nvSpPr>
        <p:spPr>
          <a:xfrm>
            <a:off x="710425" y="4019525"/>
            <a:ext cx="7717500" cy="59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42"/>
          <p:cNvSpPr/>
          <p:nvPr/>
        </p:nvSpPr>
        <p:spPr>
          <a:xfrm rot="5400000">
            <a:off x="7962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2"/>
          <p:cNvSpPr/>
          <p:nvPr/>
        </p:nvSpPr>
        <p:spPr>
          <a:xfrm rot="-5400000" flipH="1">
            <a:off x="723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42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Business Benefits</a:t>
            </a:r>
            <a:endParaRPr dirty="0"/>
          </a:p>
        </p:txBody>
      </p:sp>
      <p:sp>
        <p:nvSpPr>
          <p:cNvPr id="1197" name="Google Shape;1197;p42"/>
          <p:cNvSpPr txBox="1">
            <a:spLocks noGrp="1"/>
          </p:cNvSpPr>
          <p:nvPr>
            <p:ph type="subTitle" idx="1"/>
          </p:nvPr>
        </p:nvSpPr>
        <p:spPr>
          <a:xfrm>
            <a:off x="3826579" y="1294266"/>
            <a:ext cx="4584624" cy="2667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D" dirty="0"/>
              <a:t>Waktu </a:t>
            </a:r>
            <a:r>
              <a:rPr lang="en-ID" dirty="0" err="1"/>
              <a:t>perjalanan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efisien</a:t>
            </a:r>
            <a:endParaRPr lang="en-ID" dirty="0"/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Menghemat</a:t>
            </a:r>
            <a:r>
              <a:rPr lang="en-ID" dirty="0"/>
              <a:t> </a:t>
            </a:r>
            <a:r>
              <a:rPr lang="en-ID" dirty="0" err="1"/>
              <a:t>bahan</a:t>
            </a:r>
            <a:r>
              <a:rPr lang="en-ID" dirty="0"/>
              <a:t> </a:t>
            </a:r>
            <a:r>
              <a:rPr lang="en-ID" dirty="0" err="1"/>
              <a:t>bakar</a:t>
            </a:r>
            <a:endParaRPr lang="en-ID" dirty="0"/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produktivitas</a:t>
            </a:r>
            <a:endParaRPr lang="en-ID" dirty="0"/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</a:t>
            </a:r>
            <a:r>
              <a:rPr lang="en-ID" dirty="0" err="1"/>
              <a:t>udara</a:t>
            </a:r>
            <a:endParaRPr lang="en-ID" dirty="0"/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stres</a:t>
            </a:r>
            <a:r>
              <a:rPr lang="en-ID" dirty="0"/>
              <a:t> dan </a:t>
            </a:r>
            <a:r>
              <a:rPr lang="en-ID" dirty="0" err="1"/>
              <a:t>risiko</a:t>
            </a:r>
            <a:r>
              <a:rPr lang="en-ID" dirty="0"/>
              <a:t> </a:t>
            </a:r>
            <a:r>
              <a:rPr lang="en-ID" dirty="0" err="1"/>
              <a:t>kecelakaan</a:t>
            </a:r>
            <a:endParaRPr lang="en-ID" dirty="0"/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kenyamanan</a:t>
            </a:r>
            <a:endParaRPr lang="en-ID" dirty="0"/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mobilitas</a:t>
            </a:r>
            <a:endParaRPr lang="en-ID" dirty="0"/>
          </a:p>
        </p:txBody>
      </p:sp>
      <p:sp>
        <p:nvSpPr>
          <p:cNvPr id="1218" name="Google Shape;1218;p42"/>
          <p:cNvSpPr/>
          <p:nvPr/>
        </p:nvSpPr>
        <p:spPr>
          <a:xfrm>
            <a:off x="710425" y="4019525"/>
            <a:ext cx="7717500" cy="59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42"/>
          <p:cNvSpPr/>
          <p:nvPr/>
        </p:nvSpPr>
        <p:spPr>
          <a:xfrm rot="5400000">
            <a:off x="7962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2"/>
          <p:cNvSpPr/>
          <p:nvPr/>
        </p:nvSpPr>
        <p:spPr>
          <a:xfrm rot="-5400000" flipH="1">
            <a:off x="723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455;p72">
            <a:extLst>
              <a:ext uri="{FF2B5EF4-FFF2-40B4-BE49-F238E27FC236}">
                <a16:creationId xmlns:a16="http://schemas.microsoft.com/office/drawing/2014/main" id="{81D45185-46CC-9A44-8722-10203E592328}"/>
              </a:ext>
            </a:extLst>
          </p:cNvPr>
          <p:cNvGrpSpPr/>
          <p:nvPr/>
        </p:nvGrpSpPr>
        <p:grpSpPr>
          <a:xfrm>
            <a:off x="287548" y="1308939"/>
            <a:ext cx="3281417" cy="3007286"/>
            <a:chOff x="1198635" y="-188975"/>
            <a:chExt cx="5476817" cy="5019280"/>
          </a:xfrm>
        </p:grpSpPr>
        <p:sp>
          <p:nvSpPr>
            <p:cNvPr id="39" name="Google Shape;3456;p72">
              <a:extLst>
                <a:ext uri="{FF2B5EF4-FFF2-40B4-BE49-F238E27FC236}">
                  <a16:creationId xmlns:a16="http://schemas.microsoft.com/office/drawing/2014/main" id="{7F2D345E-904C-B54E-9C24-51C6158EAE61}"/>
                </a:ext>
              </a:extLst>
            </p:cNvPr>
            <p:cNvSpPr/>
            <p:nvPr/>
          </p:nvSpPr>
          <p:spPr>
            <a:xfrm>
              <a:off x="1467325" y="855191"/>
              <a:ext cx="1497708" cy="831234"/>
            </a:xfrm>
            <a:custGeom>
              <a:avLst/>
              <a:gdLst/>
              <a:ahLst/>
              <a:cxnLst/>
              <a:rect l="l" t="t" r="r" b="b"/>
              <a:pathLst>
                <a:path w="29225" h="16220" extrusionOk="0">
                  <a:moveTo>
                    <a:pt x="1" y="1"/>
                  </a:moveTo>
                  <a:lnTo>
                    <a:pt x="1" y="8447"/>
                  </a:lnTo>
                  <a:cubicBezTo>
                    <a:pt x="1" y="12739"/>
                    <a:pt x="6543" y="16220"/>
                    <a:pt x="14612" y="16220"/>
                  </a:cubicBezTo>
                  <a:cubicBezTo>
                    <a:pt x="22682" y="16220"/>
                    <a:pt x="29224" y="12739"/>
                    <a:pt x="29224" y="8447"/>
                  </a:cubicBezTo>
                  <a:cubicBezTo>
                    <a:pt x="29224" y="4154"/>
                    <a:pt x="22682" y="675"/>
                    <a:pt x="14612" y="675"/>
                  </a:cubicBezTo>
                  <a:cubicBezTo>
                    <a:pt x="10931" y="675"/>
                    <a:pt x="7570" y="1400"/>
                    <a:pt x="5000" y="25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457;p72">
              <a:extLst>
                <a:ext uri="{FF2B5EF4-FFF2-40B4-BE49-F238E27FC236}">
                  <a16:creationId xmlns:a16="http://schemas.microsoft.com/office/drawing/2014/main" id="{89B36840-1D59-5EFC-D329-196BABDEE8FA}"/>
                </a:ext>
              </a:extLst>
            </p:cNvPr>
            <p:cNvSpPr/>
            <p:nvPr/>
          </p:nvSpPr>
          <p:spPr>
            <a:xfrm>
              <a:off x="1467325" y="456948"/>
              <a:ext cx="1497708" cy="796642"/>
            </a:xfrm>
            <a:custGeom>
              <a:avLst/>
              <a:gdLst/>
              <a:ahLst/>
              <a:cxnLst/>
              <a:rect l="l" t="t" r="r" b="b"/>
              <a:pathLst>
                <a:path w="29225" h="15545" extrusionOk="0">
                  <a:moveTo>
                    <a:pt x="14612" y="0"/>
                  </a:moveTo>
                  <a:cubicBezTo>
                    <a:pt x="6543" y="0"/>
                    <a:pt x="1" y="3479"/>
                    <a:pt x="1" y="7772"/>
                  </a:cubicBezTo>
                  <a:cubicBezTo>
                    <a:pt x="1" y="12064"/>
                    <a:pt x="6543" y="15545"/>
                    <a:pt x="14612" y="15545"/>
                  </a:cubicBezTo>
                  <a:cubicBezTo>
                    <a:pt x="22682" y="15545"/>
                    <a:pt x="29224" y="12064"/>
                    <a:pt x="29224" y="7772"/>
                  </a:cubicBezTo>
                  <a:cubicBezTo>
                    <a:pt x="29224" y="3479"/>
                    <a:pt x="22682" y="0"/>
                    <a:pt x="14612" y="0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458;p72">
              <a:extLst>
                <a:ext uri="{FF2B5EF4-FFF2-40B4-BE49-F238E27FC236}">
                  <a16:creationId xmlns:a16="http://schemas.microsoft.com/office/drawing/2014/main" id="{C5730BB1-A5F6-0ADD-4770-D69E212E05A8}"/>
                </a:ext>
              </a:extLst>
            </p:cNvPr>
            <p:cNvSpPr/>
            <p:nvPr/>
          </p:nvSpPr>
          <p:spPr>
            <a:xfrm>
              <a:off x="2049138" y="611253"/>
              <a:ext cx="787879" cy="675596"/>
            </a:xfrm>
            <a:custGeom>
              <a:avLst/>
              <a:gdLst/>
              <a:ahLst/>
              <a:cxnLst/>
              <a:rect l="l" t="t" r="r" b="b"/>
              <a:pathLst>
                <a:path w="15374" h="13183" extrusionOk="0">
                  <a:moveTo>
                    <a:pt x="5401" y="0"/>
                  </a:moveTo>
                  <a:cubicBezTo>
                    <a:pt x="2378" y="0"/>
                    <a:pt x="1" y="1532"/>
                    <a:pt x="1" y="3181"/>
                  </a:cubicBezTo>
                  <a:cubicBezTo>
                    <a:pt x="1" y="3950"/>
                    <a:pt x="518" y="4655"/>
                    <a:pt x="1375" y="5202"/>
                  </a:cubicBezTo>
                  <a:lnTo>
                    <a:pt x="1356" y="5201"/>
                  </a:lnTo>
                  <a:lnTo>
                    <a:pt x="1551" y="5305"/>
                  </a:lnTo>
                  <a:cubicBezTo>
                    <a:pt x="1664" y="5372"/>
                    <a:pt x="1782" y="5435"/>
                    <a:pt x="1905" y="5496"/>
                  </a:cubicBezTo>
                  <a:lnTo>
                    <a:pt x="4997" y="7120"/>
                  </a:lnTo>
                  <a:lnTo>
                    <a:pt x="4980" y="7140"/>
                  </a:lnTo>
                  <a:lnTo>
                    <a:pt x="4980" y="13182"/>
                  </a:lnTo>
                  <a:lnTo>
                    <a:pt x="15374" y="7135"/>
                  </a:lnTo>
                  <a:cubicBezTo>
                    <a:pt x="15374" y="7135"/>
                    <a:pt x="14845" y="557"/>
                    <a:pt x="5949" y="17"/>
                  </a:cubicBezTo>
                  <a:cubicBezTo>
                    <a:pt x="5765" y="6"/>
                    <a:pt x="5582" y="0"/>
                    <a:pt x="5401" y="0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59;p72">
              <a:extLst>
                <a:ext uri="{FF2B5EF4-FFF2-40B4-BE49-F238E27FC236}">
                  <a16:creationId xmlns:a16="http://schemas.microsoft.com/office/drawing/2014/main" id="{1604A08E-683F-9071-7288-1C94AF4C3B23}"/>
                </a:ext>
              </a:extLst>
            </p:cNvPr>
            <p:cNvSpPr/>
            <p:nvPr/>
          </p:nvSpPr>
          <p:spPr>
            <a:xfrm>
              <a:off x="1892628" y="974854"/>
              <a:ext cx="412696" cy="699887"/>
            </a:xfrm>
            <a:custGeom>
              <a:avLst/>
              <a:gdLst/>
              <a:ahLst/>
              <a:cxnLst/>
              <a:rect l="l" t="t" r="r" b="b"/>
              <a:pathLst>
                <a:path w="8053" h="13657" extrusionOk="0">
                  <a:moveTo>
                    <a:pt x="8053" y="0"/>
                  </a:moveTo>
                  <a:lnTo>
                    <a:pt x="1" y="4604"/>
                  </a:lnTo>
                  <a:lnTo>
                    <a:pt x="1" y="13656"/>
                  </a:lnTo>
                  <a:lnTo>
                    <a:pt x="8053" y="9054"/>
                  </a:lnTo>
                  <a:lnTo>
                    <a:pt x="8053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460;p72">
              <a:extLst>
                <a:ext uri="{FF2B5EF4-FFF2-40B4-BE49-F238E27FC236}">
                  <a16:creationId xmlns:a16="http://schemas.microsoft.com/office/drawing/2014/main" id="{E0DC2ECE-3C75-71EE-50AF-178F06C173AB}"/>
                </a:ext>
              </a:extLst>
            </p:cNvPr>
            <p:cNvSpPr/>
            <p:nvPr/>
          </p:nvSpPr>
          <p:spPr>
            <a:xfrm>
              <a:off x="1919584" y="1027331"/>
              <a:ext cx="360834" cy="672162"/>
            </a:xfrm>
            <a:custGeom>
              <a:avLst/>
              <a:gdLst/>
              <a:ahLst/>
              <a:cxnLst/>
              <a:rect l="l" t="t" r="r" b="b"/>
              <a:pathLst>
                <a:path w="7041" h="13116" extrusionOk="0">
                  <a:moveTo>
                    <a:pt x="7041" y="1"/>
                  </a:moveTo>
                  <a:lnTo>
                    <a:pt x="1" y="4062"/>
                  </a:lnTo>
                  <a:lnTo>
                    <a:pt x="1" y="13115"/>
                  </a:lnTo>
                  <a:lnTo>
                    <a:pt x="7041" y="9054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61;p72">
              <a:extLst>
                <a:ext uri="{FF2B5EF4-FFF2-40B4-BE49-F238E27FC236}">
                  <a16:creationId xmlns:a16="http://schemas.microsoft.com/office/drawing/2014/main" id="{05B1B97F-89E6-9856-354E-8DDC632E86D7}"/>
                </a:ext>
              </a:extLst>
            </p:cNvPr>
            <p:cNvSpPr/>
            <p:nvPr/>
          </p:nvSpPr>
          <p:spPr>
            <a:xfrm>
              <a:off x="1198635" y="1675201"/>
              <a:ext cx="5473131" cy="3155104"/>
            </a:xfrm>
            <a:custGeom>
              <a:avLst/>
              <a:gdLst/>
              <a:ahLst/>
              <a:cxnLst/>
              <a:rect l="l" t="t" r="r" b="b"/>
              <a:pathLst>
                <a:path w="106798" h="61566" extrusionOk="0">
                  <a:moveTo>
                    <a:pt x="35209" y="1"/>
                  </a:moveTo>
                  <a:lnTo>
                    <a:pt x="1" y="20280"/>
                  </a:lnTo>
                  <a:lnTo>
                    <a:pt x="71589" y="61565"/>
                  </a:lnTo>
                  <a:lnTo>
                    <a:pt x="106798" y="41287"/>
                  </a:lnTo>
                  <a:lnTo>
                    <a:pt x="35209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62;p72">
              <a:extLst>
                <a:ext uri="{FF2B5EF4-FFF2-40B4-BE49-F238E27FC236}">
                  <a16:creationId xmlns:a16="http://schemas.microsoft.com/office/drawing/2014/main" id="{C350A67A-FAC1-DF8A-8B47-964194ECA015}"/>
                </a:ext>
              </a:extLst>
            </p:cNvPr>
            <p:cNvSpPr/>
            <p:nvPr/>
          </p:nvSpPr>
          <p:spPr>
            <a:xfrm>
              <a:off x="3011872" y="1769753"/>
              <a:ext cx="3461051" cy="1990043"/>
            </a:xfrm>
            <a:custGeom>
              <a:avLst/>
              <a:gdLst/>
              <a:ahLst/>
              <a:cxnLst/>
              <a:rect l="l" t="t" r="r" b="b"/>
              <a:pathLst>
                <a:path w="67536" h="38832" extrusionOk="0">
                  <a:moveTo>
                    <a:pt x="0" y="0"/>
                  </a:moveTo>
                  <a:lnTo>
                    <a:pt x="67227" y="38831"/>
                  </a:lnTo>
                  <a:lnTo>
                    <a:pt x="67535" y="38654"/>
                  </a:lnTo>
                  <a:lnTo>
                    <a:pt x="675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63;p72">
              <a:extLst>
                <a:ext uri="{FF2B5EF4-FFF2-40B4-BE49-F238E27FC236}">
                  <a16:creationId xmlns:a16="http://schemas.microsoft.com/office/drawing/2014/main" id="{78832666-F0A8-04A5-B9ED-2CBD42AE8204}"/>
                </a:ext>
              </a:extLst>
            </p:cNvPr>
            <p:cNvSpPr/>
            <p:nvPr/>
          </p:nvSpPr>
          <p:spPr>
            <a:xfrm>
              <a:off x="4313506" y="2842925"/>
              <a:ext cx="588270" cy="337516"/>
            </a:xfrm>
            <a:custGeom>
              <a:avLst/>
              <a:gdLst/>
              <a:ahLst/>
              <a:cxnLst/>
              <a:rect l="l" t="t" r="r" b="b"/>
              <a:pathLst>
                <a:path w="11479" h="6586" extrusionOk="0">
                  <a:moveTo>
                    <a:pt x="11144" y="0"/>
                  </a:moveTo>
                  <a:lnTo>
                    <a:pt x="660" y="6042"/>
                  </a:lnTo>
                  <a:lnTo>
                    <a:pt x="309" y="5842"/>
                  </a:lnTo>
                  <a:lnTo>
                    <a:pt x="1" y="6018"/>
                  </a:lnTo>
                  <a:lnTo>
                    <a:pt x="988" y="6585"/>
                  </a:lnTo>
                  <a:lnTo>
                    <a:pt x="1293" y="6407"/>
                  </a:lnTo>
                  <a:lnTo>
                    <a:pt x="968" y="6220"/>
                  </a:lnTo>
                  <a:lnTo>
                    <a:pt x="11478" y="161"/>
                  </a:lnTo>
                  <a:lnTo>
                    <a:pt x="11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464;p72">
              <a:extLst>
                <a:ext uri="{FF2B5EF4-FFF2-40B4-BE49-F238E27FC236}">
                  <a16:creationId xmlns:a16="http://schemas.microsoft.com/office/drawing/2014/main" id="{B58A13F5-1D31-8C92-5730-2911FCD766E1}"/>
                </a:ext>
              </a:extLst>
            </p:cNvPr>
            <p:cNvSpPr/>
            <p:nvPr/>
          </p:nvSpPr>
          <p:spPr>
            <a:xfrm>
              <a:off x="4682795" y="3056217"/>
              <a:ext cx="588219" cy="337516"/>
            </a:xfrm>
            <a:custGeom>
              <a:avLst/>
              <a:gdLst/>
              <a:ahLst/>
              <a:cxnLst/>
              <a:rect l="l" t="t" r="r" b="b"/>
              <a:pathLst>
                <a:path w="11478" h="6586" extrusionOk="0">
                  <a:moveTo>
                    <a:pt x="11144" y="1"/>
                  </a:moveTo>
                  <a:lnTo>
                    <a:pt x="660" y="6043"/>
                  </a:lnTo>
                  <a:lnTo>
                    <a:pt x="309" y="5842"/>
                  </a:lnTo>
                  <a:lnTo>
                    <a:pt x="1" y="6020"/>
                  </a:lnTo>
                  <a:lnTo>
                    <a:pt x="988" y="6586"/>
                  </a:lnTo>
                  <a:lnTo>
                    <a:pt x="1295" y="6408"/>
                  </a:lnTo>
                  <a:lnTo>
                    <a:pt x="968" y="6221"/>
                  </a:lnTo>
                  <a:lnTo>
                    <a:pt x="11478" y="162"/>
                  </a:lnTo>
                  <a:lnTo>
                    <a:pt x="11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465;p72">
              <a:extLst>
                <a:ext uri="{FF2B5EF4-FFF2-40B4-BE49-F238E27FC236}">
                  <a16:creationId xmlns:a16="http://schemas.microsoft.com/office/drawing/2014/main" id="{EF5F9EAB-2AD6-369A-C4FB-6528016DED09}"/>
                </a:ext>
              </a:extLst>
            </p:cNvPr>
            <p:cNvSpPr/>
            <p:nvPr/>
          </p:nvSpPr>
          <p:spPr>
            <a:xfrm>
              <a:off x="5057824" y="3273147"/>
              <a:ext cx="588219" cy="337619"/>
            </a:xfrm>
            <a:custGeom>
              <a:avLst/>
              <a:gdLst/>
              <a:ahLst/>
              <a:cxnLst/>
              <a:rect l="l" t="t" r="r" b="b"/>
              <a:pathLst>
                <a:path w="11478" h="6588" extrusionOk="0">
                  <a:moveTo>
                    <a:pt x="11142" y="1"/>
                  </a:moveTo>
                  <a:lnTo>
                    <a:pt x="660" y="6044"/>
                  </a:lnTo>
                  <a:lnTo>
                    <a:pt x="309" y="5842"/>
                  </a:lnTo>
                  <a:lnTo>
                    <a:pt x="0" y="6020"/>
                  </a:lnTo>
                  <a:lnTo>
                    <a:pt x="988" y="6587"/>
                  </a:lnTo>
                  <a:lnTo>
                    <a:pt x="1293" y="6408"/>
                  </a:lnTo>
                  <a:lnTo>
                    <a:pt x="968" y="6221"/>
                  </a:lnTo>
                  <a:lnTo>
                    <a:pt x="11478" y="163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466;p72">
              <a:extLst>
                <a:ext uri="{FF2B5EF4-FFF2-40B4-BE49-F238E27FC236}">
                  <a16:creationId xmlns:a16="http://schemas.microsoft.com/office/drawing/2014/main" id="{CA07E42A-BC8F-5F44-049E-9A8BD852FAF8}"/>
                </a:ext>
              </a:extLst>
            </p:cNvPr>
            <p:cNvSpPr/>
            <p:nvPr/>
          </p:nvSpPr>
          <p:spPr>
            <a:xfrm>
              <a:off x="5427113" y="3486490"/>
              <a:ext cx="588219" cy="337567"/>
            </a:xfrm>
            <a:custGeom>
              <a:avLst/>
              <a:gdLst/>
              <a:ahLst/>
              <a:cxnLst/>
              <a:rect l="l" t="t" r="r" b="b"/>
              <a:pathLst>
                <a:path w="11478" h="6587" extrusionOk="0">
                  <a:moveTo>
                    <a:pt x="11142" y="0"/>
                  </a:moveTo>
                  <a:lnTo>
                    <a:pt x="659" y="6044"/>
                  </a:lnTo>
                  <a:lnTo>
                    <a:pt x="308" y="5841"/>
                  </a:lnTo>
                  <a:lnTo>
                    <a:pt x="0" y="6019"/>
                  </a:lnTo>
                  <a:lnTo>
                    <a:pt x="988" y="6587"/>
                  </a:lnTo>
                  <a:lnTo>
                    <a:pt x="1293" y="6407"/>
                  </a:lnTo>
                  <a:lnTo>
                    <a:pt x="968" y="6220"/>
                  </a:lnTo>
                  <a:lnTo>
                    <a:pt x="11477" y="163"/>
                  </a:lnTo>
                  <a:lnTo>
                    <a:pt x="11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67;p72">
              <a:extLst>
                <a:ext uri="{FF2B5EF4-FFF2-40B4-BE49-F238E27FC236}">
                  <a16:creationId xmlns:a16="http://schemas.microsoft.com/office/drawing/2014/main" id="{E93750C3-F9B9-6DDA-31C4-67B9F47F55A5}"/>
                </a:ext>
              </a:extLst>
            </p:cNvPr>
            <p:cNvSpPr/>
            <p:nvPr/>
          </p:nvSpPr>
          <p:spPr>
            <a:xfrm>
              <a:off x="3944627" y="2629428"/>
              <a:ext cx="588219" cy="337619"/>
            </a:xfrm>
            <a:custGeom>
              <a:avLst/>
              <a:gdLst/>
              <a:ahLst/>
              <a:cxnLst/>
              <a:rect l="l" t="t" r="r" b="b"/>
              <a:pathLst>
                <a:path w="11478" h="6588" extrusionOk="0">
                  <a:moveTo>
                    <a:pt x="11142" y="1"/>
                  </a:moveTo>
                  <a:lnTo>
                    <a:pt x="660" y="6044"/>
                  </a:lnTo>
                  <a:lnTo>
                    <a:pt x="309" y="5842"/>
                  </a:lnTo>
                  <a:lnTo>
                    <a:pt x="1" y="6020"/>
                  </a:lnTo>
                  <a:lnTo>
                    <a:pt x="988" y="6587"/>
                  </a:lnTo>
                  <a:lnTo>
                    <a:pt x="1293" y="6408"/>
                  </a:lnTo>
                  <a:lnTo>
                    <a:pt x="968" y="6221"/>
                  </a:lnTo>
                  <a:lnTo>
                    <a:pt x="11478" y="163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68;p72">
              <a:extLst>
                <a:ext uri="{FF2B5EF4-FFF2-40B4-BE49-F238E27FC236}">
                  <a16:creationId xmlns:a16="http://schemas.microsoft.com/office/drawing/2014/main" id="{01375AC4-9D81-47B1-5B55-8E9030166A3D}"/>
                </a:ext>
              </a:extLst>
            </p:cNvPr>
            <p:cNvSpPr/>
            <p:nvPr/>
          </p:nvSpPr>
          <p:spPr>
            <a:xfrm>
              <a:off x="2831071" y="1987349"/>
              <a:ext cx="588219" cy="337619"/>
            </a:xfrm>
            <a:custGeom>
              <a:avLst/>
              <a:gdLst/>
              <a:ahLst/>
              <a:cxnLst/>
              <a:rect l="l" t="t" r="r" b="b"/>
              <a:pathLst>
                <a:path w="11478" h="6588" extrusionOk="0">
                  <a:moveTo>
                    <a:pt x="11142" y="1"/>
                  </a:moveTo>
                  <a:lnTo>
                    <a:pt x="660" y="6045"/>
                  </a:lnTo>
                  <a:lnTo>
                    <a:pt x="309" y="5842"/>
                  </a:lnTo>
                  <a:lnTo>
                    <a:pt x="1" y="6020"/>
                  </a:lnTo>
                  <a:lnTo>
                    <a:pt x="988" y="6587"/>
                  </a:lnTo>
                  <a:lnTo>
                    <a:pt x="1293" y="6408"/>
                  </a:lnTo>
                  <a:lnTo>
                    <a:pt x="968" y="6222"/>
                  </a:lnTo>
                  <a:lnTo>
                    <a:pt x="11478" y="164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69;p72">
              <a:extLst>
                <a:ext uri="{FF2B5EF4-FFF2-40B4-BE49-F238E27FC236}">
                  <a16:creationId xmlns:a16="http://schemas.microsoft.com/office/drawing/2014/main" id="{7C7E2999-C8E9-77A7-C299-AB408272D465}"/>
                </a:ext>
              </a:extLst>
            </p:cNvPr>
            <p:cNvSpPr/>
            <p:nvPr/>
          </p:nvSpPr>
          <p:spPr>
            <a:xfrm>
              <a:off x="3200360" y="2200744"/>
              <a:ext cx="588219" cy="337516"/>
            </a:xfrm>
            <a:custGeom>
              <a:avLst/>
              <a:gdLst/>
              <a:ahLst/>
              <a:cxnLst/>
              <a:rect l="l" t="t" r="r" b="b"/>
              <a:pathLst>
                <a:path w="11478" h="6586" extrusionOk="0">
                  <a:moveTo>
                    <a:pt x="11142" y="1"/>
                  </a:moveTo>
                  <a:lnTo>
                    <a:pt x="660" y="6043"/>
                  </a:lnTo>
                  <a:lnTo>
                    <a:pt x="309" y="5841"/>
                  </a:lnTo>
                  <a:lnTo>
                    <a:pt x="0" y="6019"/>
                  </a:lnTo>
                  <a:lnTo>
                    <a:pt x="988" y="6586"/>
                  </a:lnTo>
                  <a:lnTo>
                    <a:pt x="1293" y="6406"/>
                  </a:lnTo>
                  <a:lnTo>
                    <a:pt x="968" y="6221"/>
                  </a:lnTo>
                  <a:lnTo>
                    <a:pt x="11478" y="162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70;p72">
              <a:extLst>
                <a:ext uri="{FF2B5EF4-FFF2-40B4-BE49-F238E27FC236}">
                  <a16:creationId xmlns:a16="http://schemas.microsoft.com/office/drawing/2014/main" id="{F3B6B42C-35D4-6DEA-4181-CAB617EA4018}"/>
                </a:ext>
              </a:extLst>
            </p:cNvPr>
            <p:cNvSpPr/>
            <p:nvPr/>
          </p:nvSpPr>
          <p:spPr>
            <a:xfrm>
              <a:off x="3575389" y="2417674"/>
              <a:ext cx="588219" cy="337619"/>
            </a:xfrm>
            <a:custGeom>
              <a:avLst/>
              <a:gdLst/>
              <a:ahLst/>
              <a:cxnLst/>
              <a:rect l="l" t="t" r="r" b="b"/>
              <a:pathLst>
                <a:path w="11478" h="6588" extrusionOk="0">
                  <a:moveTo>
                    <a:pt x="11141" y="1"/>
                  </a:moveTo>
                  <a:lnTo>
                    <a:pt x="659" y="6043"/>
                  </a:lnTo>
                  <a:lnTo>
                    <a:pt x="307" y="5842"/>
                  </a:lnTo>
                  <a:lnTo>
                    <a:pt x="0" y="6020"/>
                  </a:lnTo>
                  <a:lnTo>
                    <a:pt x="986" y="6587"/>
                  </a:lnTo>
                  <a:lnTo>
                    <a:pt x="1293" y="6408"/>
                  </a:lnTo>
                  <a:lnTo>
                    <a:pt x="968" y="6221"/>
                  </a:lnTo>
                  <a:lnTo>
                    <a:pt x="11477" y="162"/>
                  </a:lnTo>
                  <a:lnTo>
                    <a:pt x="11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471;p72">
              <a:extLst>
                <a:ext uri="{FF2B5EF4-FFF2-40B4-BE49-F238E27FC236}">
                  <a16:creationId xmlns:a16="http://schemas.microsoft.com/office/drawing/2014/main" id="{15D65E80-1456-5C4C-2281-AFE3FC088663}"/>
                </a:ext>
              </a:extLst>
            </p:cNvPr>
            <p:cNvSpPr/>
            <p:nvPr/>
          </p:nvSpPr>
          <p:spPr>
            <a:xfrm>
              <a:off x="2462192" y="1773955"/>
              <a:ext cx="588219" cy="337619"/>
            </a:xfrm>
            <a:custGeom>
              <a:avLst/>
              <a:gdLst/>
              <a:ahLst/>
              <a:cxnLst/>
              <a:rect l="l" t="t" r="r" b="b"/>
              <a:pathLst>
                <a:path w="11478" h="6588" extrusionOk="0">
                  <a:moveTo>
                    <a:pt x="11142" y="1"/>
                  </a:moveTo>
                  <a:lnTo>
                    <a:pt x="658" y="6043"/>
                  </a:lnTo>
                  <a:lnTo>
                    <a:pt x="307" y="5842"/>
                  </a:lnTo>
                  <a:lnTo>
                    <a:pt x="1" y="6020"/>
                  </a:lnTo>
                  <a:lnTo>
                    <a:pt x="986" y="6587"/>
                  </a:lnTo>
                  <a:lnTo>
                    <a:pt x="1293" y="6408"/>
                  </a:lnTo>
                  <a:lnTo>
                    <a:pt x="968" y="6221"/>
                  </a:lnTo>
                  <a:lnTo>
                    <a:pt x="11478" y="162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472;p72">
              <a:extLst>
                <a:ext uri="{FF2B5EF4-FFF2-40B4-BE49-F238E27FC236}">
                  <a16:creationId xmlns:a16="http://schemas.microsoft.com/office/drawing/2014/main" id="{48ABC502-D247-F7F5-F8B1-93307012FA8D}"/>
                </a:ext>
              </a:extLst>
            </p:cNvPr>
            <p:cNvSpPr/>
            <p:nvPr/>
          </p:nvSpPr>
          <p:spPr>
            <a:xfrm>
              <a:off x="1293084" y="2674833"/>
              <a:ext cx="3266362" cy="1886113"/>
            </a:xfrm>
            <a:custGeom>
              <a:avLst/>
              <a:gdLst/>
              <a:ahLst/>
              <a:cxnLst/>
              <a:rect l="l" t="t" r="r" b="b"/>
              <a:pathLst>
                <a:path w="63737" h="36804" extrusionOk="0">
                  <a:moveTo>
                    <a:pt x="313" y="1"/>
                  </a:moveTo>
                  <a:lnTo>
                    <a:pt x="0" y="182"/>
                  </a:lnTo>
                  <a:lnTo>
                    <a:pt x="63426" y="36804"/>
                  </a:lnTo>
                  <a:lnTo>
                    <a:pt x="63736" y="36621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473;p72">
              <a:extLst>
                <a:ext uri="{FF2B5EF4-FFF2-40B4-BE49-F238E27FC236}">
                  <a16:creationId xmlns:a16="http://schemas.microsoft.com/office/drawing/2014/main" id="{6681135A-6DD4-4DDA-FFE6-B9B99E18EED8}"/>
                </a:ext>
              </a:extLst>
            </p:cNvPr>
            <p:cNvSpPr/>
            <p:nvPr/>
          </p:nvSpPr>
          <p:spPr>
            <a:xfrm>
              <a:off x="4339950" y="4102382"/>
              <a:ext cx="600364" cy="346228"/>
            </a:xfrm>
            <a:custGeom>
              <a:avLst/>
              <a:gdLst/>
              <a:ahLst/>
              <a:cxnLst/>
              <a:rect l="l" t="t" r="r" b="b"/>
              <a:pathLst>
                <a:path w="11715" h="6756" extrusionOk="0">
                  <a:moveTo>
                    <a:pt x="10715" y="0"/>
                  </a:moveTo>
                  <a:lnTo>
                    <a:pt x="10404" y="181"/>
                  </a:lnTo>
                  <a:lnTo>
                    <a:pt x="10749" y="379"/>
                  </a:lnTo>
                  <a:lnTo>
                    <a:pt x="0" y="6574"/>
                  </a:lnTo>
                  <a:lnTo>
                    <a:pt x="311" y="6755"/>
                  </a:lnTo>
                  <a:lnTo>
                    <a:pt x="11062" y="558"/>
                  </a:lnTo>
                  <a:lnTo>
                    <a:pt x="11404" y="756"/>
                  </a:lnTo>
                  <a:lnTo>
                    <a:pt x="11715" y="575"/>
                  </a:lnTo>
                  <a:lnTo>
                    <a:pt x="107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74;p72">
              <a:extLst>
                <a:ext uri="{FF2B5EF4-FFF2-40B4-BE49-F238E27FC236}">
                  <a16:creationId xmlns:a16="http://schemas.microsoft.com/office/drawing/2014/main" id="{CE49A88A-8DB0-EB14-2A34-A85B19D120B6}"/>
                </a:ext>
              </a:extLst>
            </p:cNvPr>
            <p:cNvSpPr/>
            <p:nvPr/>
          </p:nvSpPr>
          <p:spPr>
            <a:xfrm>
              <a:off x="3217733" y="3453999"/>
              <a:ext cx="600313" cy="346228"/>
            </a:xfrm>
            <a:custGeom>
              <a:avLst/>
              <a:gdLst/>
              <a:ahLst/>
              <a:cxnLst/>
              <a:rect l="l" t="t" r="r" b="b"/>
              <a:pathLst>
                <a:path w="11714" h="6756" extrusionOk="0">
                  <a:moveTo>
                    <a:pt x="10715" y="1"/>
                  </a:moveTo>
                  <a:lnTo>
                    <a:pt x="10403" y="182"/>
                  </a:lnTo>
                  <a:lnTo>
                    <a:pt x="10748" y="380"/>
                  </a:lnTo>
                  <a:lnTo>
                    <a:pt x="0" y="6575"/>
                  </a:lnTo>
                  <a:lnTo>
                    <a:pt x="310" y="6756"/>
                  </a:lnTo>
                  <a:lnTo>
                    <a:pt x="11062" y="559"/>
                  </a:lnTo>
                  <a:lnTo>
                    <a:pt x="11404" y="757"/>
                  </a:lnTo>
                  <a:lnTo>
                    <a:pt x="11713" y="576"/>
                  </a:lnTo>
                  <a:lnTo>
                    <a:pt x="107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475;p72">
              <a:extLst>
                <a:ext uri="{FF2B5EF4-FFF2-40B4-BE49-F238E27FC236}">
                  <a16:creationId xmlns:a16="http://schemas.microsoft.com/office/drawing/2014/main" id="{6AF9F2AB-701B-42A1-75BB-8CA03B52FEA5}"/>
                </a:ext>
              </a:extLst>
            </p:cNvPr>
            <p:cNvSpPr/>
            <p:nvPr/>
          </p:nvSpPr>
          <p:spPr>
            <a:xfrm>
              <a:off x="2095363" y="2803772"/>
              <a:ext cx="600313" cy="346228"/>
            </a:xfrm>
            <a:custGeom>
              <a:avLst/>
              <a:gdLst/>
              <a:ahLst/>
              <a:cxnLst/>
              <a:rect l="l" t="t" r="r" b="b"/>
              <a:pathLst>
                <a:path w="11714" h="6756" extrusionOk="0">
                  <a:moveTo>
                    <a:pt x="10714" y="1"/>
                  </a:moveTo>
                  <a:lnTo>
                    <a:pt x="10403" y="180"/>
                  </a:lnTo>
                  <a:lnTo>
                    <a:pt x="10748" y="378"/>
                  </a:lnTo>
                  <a:lnTo>
                    <a:pt x="0" y="6573"/>
                  </a:lnTo>
                  <a:lnTo>
                    <a:pt x="310" y="6756"/>
                  </a:lnTo>
                  <a:lnTo>
                    <a:pt x="11060" y="559"/>
                  </a:lnTo>
                  <a:lnTo>
                    <a:pt x="11404" y="755"/>
                  </a:lnTo>
                  <a:lnTo>
                    <a:pt x="11714" y="57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476;p72">
              <a:extLst>
                <a:ext uri="{FF2B5EF4-FFF2-40B4-BE49-F238E27FC236}">
                  <a16:creationId xmlns:a16="http://schemas.microsoft.com/office/drawing/2014/main" id="{6D4707DB-3F30-141C-176D-52EB00BBEF68}"/>
                </a:ext>
              </a:extLst>
            </p:cNvPr>
            <p:cNvSpPr/>
            <p:nvPr/>
          </p:nvSpPr>
          <p:spPr>
            <a:xfrm>
              <a:off x="1719463" y="2587559"/>
              <a:ext cx="600416" cy="346228"/>
            </a:xfrm>
            <a:custGeom>
              <a:avLst/>
              <a:gdLst/>
              <a:ahLst/>
              <a:cxnLst/>
              <a:rect l="l" t="t" r="r" b="b"/>
              <a:pathLst>
                <a:path w="11716" h="6756" extrusionOk="0">
                  <a:moveTo>
                    <a:pt x="10716" y="1"/>
                  </a:moveTo>
                  <a:lnTo>
                    <a:pt x="10405" y="180"/>
                  </a:lnTo>
                  <a:lnTo>
                    <a:pt x="10750" y="379"/>
                  </a:lnTo>
                  <a:lnTo>
                    <a:pt x="1" y="6575"/>
                  </a:lnTo>
                  <a:lnTo>
                    <a:pt x="312" y="6756"/>
                  </a:lnTo>
                  <a:lnTo>
                    <a:pt x="11062" y="559"/>
                  </a:lnTo>
                  <a:lnTo>
                    <a:pt x="11404" y="755"/>
                  </a:lnTo>
                  <a:lnTo>
                    <a:pt x="11716" y="574"/>
                  </a:lnTo>
                  <a:lnTo>
                    <a:pt x="10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477;p72">
              <a:extLst>
                <a:ext uri="{FF2B5EF4-FFF2-40B4-BE49-F238E27FC236}">
                  <a16:creationId xmlns:a16="http://schemas.microsoft.com/office/drawing/2014/main" id="{5A9AFB7A-7BDB-888D-252F-96A9C4990C19}"/>
                </a:ext>
              </a:extLst>
            </p:cNvPr>
            <p:cNvSpPr/>
            <p:nvPr/>
          </p:nvSpPr>
          <p:spPr>
            <a:xfrm>
              <a:off x="2841116" y="3237786"/>
              <a:ext cx="600416" cy="346228"/>
            </a:xfrm>
            <a:custGeom>
              <a:avLst/>
              <a:gdLst/>
              <a:ahLst/>
              <a:cxnLst/>
              <a:rect l="l" t="t" r="r" b="b"/>
              <a:pathLst>
                <a:path w="11716" h="6756" extrusionOk="0">
                  <a:moveTo>
                    <a:pt x="10716" y="1"/>
                  </a:moveTo>
                  <a:lnTo>
                    <a:pt x="10405" y="180"/>
                  </a:lnTo>
                  <a:lnTo>
                    <a:pt x="10750" y="378"/>
                  </a:lnTo>
                  <a:lnTo>
                    <a:pt x="1" y="6573"/>
                  </a:lnTo>
                  <a:lnTo>
                    <a:pt x="312" y="6756"/>
                  </a:lnTo>
                  <a:lnTo>
                    <a:pt x="11063" y="559"/>
                  </a:lnTo>
                  <a:lnTo>
                    <a:pt x="11404" y="755"/>
                  </a:lnTo>
                  <a:lnTo>
                    <a:pt x="11716" y="574"/>
                  </a:lnTo>
                  <a:lnTo>
                    <a:pt x="10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478;p72">
              <a:extLst>
                <a:ext uri="{FF2B5EF4-FFF2-40B4-BE49-F238E27FC236}">
                  <a16:creationId xmlns:a16="http://schemas.microsoft.com/office/drawing/2014/main" id="{7024BEED-45C6-AE33-1265-26ABD40655B3}"/>
                </a:ext>
              </a:extLst>
            </p:cNvPr>
            <p:cNvSpPr/>
            <p:nvPr/>
          </p:nvSpPr>
          <p:spPr>
            <a:xfrm>
              <a:off x="2467932" y="3021983"/>
              <a:ext cx="600416" cy="346228"/>
            </a:xfrm>
            <a:custGeom>
              <a:avLst/>
              <a:gdLst/>
              <a:ahLst/>
              <a:cxnLst/>
              <a:rect l="l" t="t" r="r" b="b"/>
              <a:pathLst>
                <a:path w="11716" h="6756" extrusionOk="0">
                  <a:moveTo>
                    <a:pt x="10716" y="0"/>
                  </a:moveTo>
                  <a:lnTo>
                    <a:pt x="10404" y="181"/>
                  </a:lnTo>
                  <a:lnTo>
                    <a:pt x="10749" y="379"/>
                  </a:lnTo>
                  <a:lnTo>
                    <a:pt x="0" y="6574"/>
                  </a:lnTo>
                  <a:lnTo>
                    <a:pt x="312" y="6755"/>
                  </a:lnTo>
                  <a:lnTo>
                    <a:pt x="11062" y="558"/>
                  </a:lnTo>
                  <a:lnTo>
                    <a:pt x="11404" y="756"/>
                  </a:lnTo>
                  <a:lnTo>
                    <a:pt x="11715" y="574"/>
                  </a:lnTo>
                  <a:lnTo>
                    <a:pt x="107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479;p72">
              <a:extLst>
                <a:ext uri="{FF2B5EF4-FFF2-40B4-BE49-F238E27FC236}">
                  <a16:creationId xmlns:a16="http://schemas.microsoft.com/office/drawing/2014/main" id="{B04EB777-B6BD-DDB0-6379-130B96475FBD}"/>
                </a:ext>
              </a:extLst>
            </p:cNvPr>
            <p:cNvSpPr/>
            <p:nvPr/>
          </p:nvSpPr>
          <p:spPr>
            <a:xfrm>
              <a:off x="1346842" y="2369296"/>
              <a:ext cx="600364" cy="346228"/>
            </a:xfrm>
            <a:custGeom>
              <a:avLst/>
              <a:gdLst/>
              <a:ahLst/>
              <a:cxnLst/>
              <a:rect l="l" t="t" r="r" b="b"/>
              <a:pathLst>
                <a:path w="11715" h="6756" extrusionOk="0">
                  <a:moveTo>
                    <a:pt x="10715" y="1"/>
                  </a:moveTo>
                  <a:lnTo>
                    <a:pt x="10404" y="181"/>
                  </a:lnTo>
                  <a:lnTo>
                    <a:pt x="10749" y="379"/>
                  </a:lnTo>
                  <a:lnTo>
                    <a:pt x="0" y="6575"/>
                  </a:lnTo>
                  <a:lnTo>
                    <a:pt x="311" y="6756"/>
                  </a:lnTo>
                  <a:lnTo>
                    <a:pt x="11062" y="559"/>
                  </a:lnTo>
                  <a:lnTo>
                    <a:pt x="11404" y="756"/>
                  </a:lnTo>
                  <a:lnTo>
                    <a:pt x="11715" y="575"/>
                  </a:lnTo>
                  <a:lnTo>
                    <a:pt x="107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480;p72">
              <a:extLst>
                <a:ext uri="{FF2B5EF4-FFF2-40B4-BE49-F238E27FC236}">
                  <a16:creationId xmlns:a16="http://schemas.microsoft.com/office/drawing/2014/main" id="{596756FB-4A24-79FE-638F-E12D81FC6DA0}"/>
                </a:ext>
              </a:extLst>
            </p:cNvPr>
            <p:cNvSpPr/>
            <p:nvPr/>
          </p:nvSpPr>
          <p:spPr>
            <a:xfrm>
              <a:off x="4294032" y="2975912"/>
              <a:ext cx="83175" cy="68262"/>
            </a:xfrm>
            <a:custGeom>
              <a:avLst/>
              <a:gdLst/>
              <a:ahLst/>
              <a:cxnLst/>
              <a:rect l="l" t="t" r="r" b="b"/>
              <a:pathLst>
                <a:path w="1623" h="1332" extrusionOk="0">
                  <a:moveTo>
                    <a:pt x="624" y="1"/>
                  </a:moveTo>
                  <a:cubicBezTo>
                    <a:pt x="144" y="1"/>
                    <a:pt x="1" y="346"/>
                    <a:pt x="1" y="346"/>
                  </a:cubicBezTo>
                  <a:lnTo>
                    <a:pt x="1089" y="1128"/>
                  </a:lnTo>
                  <a:lnTo>
                    <a:pt x="1447" y="1332"/>
                  </a:lnTo>
                  <a:cubicBezTo>
                    <a:pt x="1447" y="1332"/>
                    <a:pt x="1623" y="979"/>
                    <a:pt x="1595" y="787"/>
                  </a:cubicBezTo>
                  <a:cubicBezTo>
                    <a:pt x="1568" y="594"/>
                    <a:pt x="1286" y="59"/>
                    <a:pt x="724" y="5"/>
                  </a:cubicBezTo>
                  <a:cubicBezTo>
                    <a:pt x="689" y="2"/>
                    <a:pt x="656" y="1"/>
                    <a:pt x="624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3481;p72">
              <a:extLst>
                <a:ext uri="{FF2B5EF4-FFF2-40B4-BE49-F238E27FC236}">
                  <a16:creationId xmlns:a16="http://schemas.microsoft.com/office/drawing/2014/main" id="{BE325B14-1325-E2E1-5494-5FC9B72F17DC}"/>
                </a:ext>
              </a:extLst>
            </p:cNvPr>
            <p:cNvSpPr/>
            <p:nvPr/>
          </p:nvSpPr>
          <p:spPr>
            <a:xfrm>
              <a:off x="4631753" y="2774561"/>
              <a:ext cx="83226" cy="68774"/>
            </a:xfrm>
            <a:custGeom>
              <a:avLst/>
              <a:gdLst/>
              <a:ahLst/>
              <a:cxnLst/>
              <a:rect l="l" t="t" r="r" b="b"/>
              <a:pathLst>
                <a:path w="1624" h="1342" extrusionOk="0">
                  <a:moveTo>
                    <a:pt x="622" y="0"/>
                  </a:moveTo>
                  <a:cubicBezTo>
                    <a:pt x="144" y="0"/>
                    <a:pt x="0" y="344"/>
                    <a:pt x="0" y="344"/>
                  </a:cubicBezTo>
                  <a:lnTo>
                    <a:pt x="1090" y="1127"/>
                  </a:lnTo>
                  <a:lnTo>
                    <a:pt x="1451" y="1342"/>
                  </a:lnTo>
                  <a:cubicBezTo>
                    <a:pt x="1451" y="1342"/>
                    <a:pt x="1624" y="979"/>
                    <a:pt x="1596" y="785"/>
                  </a:cubicBezTo>
                  <a:cubicBezTo>
                    <a:pt x="1567" y="594"/>
                    <a:pt x="1287" y="59"/>
                    <a:pt x="725" y="5"/>
                  </a:cubicBezTo>
                  <a:cubicBezTo>
                    <a:pt x="689" y="2"/>
                    <a:pt x="655" y="0"/>
                    <a:pt x="622" y="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3482;p72">
              <a:extLst>
                <a:ext uri="{FF2B5EF4-FFF2-40B4-BE49-F238E27FC236}">
                  <a16:creationId xmlns:a16="http://schemas.microsoft.com/office/drawing/2014/main" id="{96FF9FC0-3267-0F3F-E69B-6E4210F1AE8A}"/>
                </a:ext>
              </a:extLst>
            </p:cNvPr>
            <p:cNvSpPr/>
            <p:nvPr/>
          </p:nvSpPr>
          <p:spPr>
            <a:xfrm>
              <a:off x="4249344" y="2988673"/>
              <a:ext cx="107773" cy="141392"/>
            </a:xfrm>
            <a:custGeom>
              <a:avLst/>
              <a:gdLst/>
              <a:ahLst/>
              <a:cxnLst/>
              <a:rect l="l" t="t" r="r" b="b"/>
              <a:pathLst>
                <a:path w="2103" h="2759" extrusionOk="0">
                  <a:moveTo>
                    <a:pt x="1241" y="0"/>
                  </a:moveTo>
                  <a:cubicBezTo>
                    <a:pt x="1127" y="0"/>
                    <a:pt x="985" y="36"/>
                    <a:pt x="864" y="106"/>
                  </a:cubicBezTo>
                  <a:cubicBezTo>
                    <a:pt x="387" y="380"/>
                    <a:pt x="0" y="1119"/>
                    <a:pt x="0" y="1756"/>
                  </a:cubicBezTo>
                  <a:cubicBezTo>
                    <a:pt x="0" y="1894"/>
                    <a:pt x="19" y="2015"/>
                    <a:pt x="53" y="2119"/>
                  </a:cubicBezTo>
                  <a:cubicBezTo>
                    <a:pt x="63" y="2151"/>
                    <a:pt x="100" y="2240"/>
                    <a:pt x="125" y="2285"/>
                  </a:cubicBezTo>
                  <a:cubicBezTo>
                    <a:pt x="180" y="2384"/>
                    <a:pt x="299" y="2565"/>
                    <a:pt x="500" y="2674"/>
                  </a:cubicBezTo>
                  <a:cubicBezTo>
                    <a:pt x="617" y="2738"/>
                    <a:pt x="733" y="2759"/>
                    <a:pt x="833" y="2759"/>
                  </a:cubicBezTo>
                  <a:cubicBezTo>
                    <a:pt x="1006" y="2759"/>
                    <a:pt x="1132" y="2697"/>
                    <a:pt x="1132" y="2697"/>
                  </a:cubicBezTo>
                  <a:lnTo>
                    <a:pt x="2102" y="705"/>
                  </a:lnTo>
                  <a:cubicBezTo>
                    <a:pt x="2102" y="705"/>
                    <a:pt x="2066" y="324"/>
                    <a:pt x="1794" y="155"/>
                  </a:cubicBezTo>
                  <a:cubicBezTo>
                    <a:pt x="1558" y="9"/>
                    <a:pt x="1330" y="0"/>
                    <a:pt x="1241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3483;p72">
              <a:extLst>
                <a:ext uri="{FF2B5EF4-FFF2-40B4-BE49-F238E27FC236}">
                  <a16:creationId xmlns:a16="http://schemas.microsoft.com/office/drawing/2014/main" id="{FCED8012-D6DC-A170-3EF2-80006CF2371E}"/>
                </a:ext>
              </a:extLst>
            </p:cNvPr>
            <p:cNvSpPr/>
            <p:nvPr/>
          </p:nvSpPr>
          <p:spPr>
            <a:xfrm>
              <a:off x="4270100" y="3000306"/>
              <a:ext cx="88504" cy="128631"/>
            </a:xfrm>
            <a:custGeom>
              <a:avLst/>
              <a:gdLst/>
              <a:ahLst/>
              <a:cxnLst/>
              <a:rect l="l" t="t" r="r" b="b"/>
              <a:pathLst>
                <a:path w="1727" h="2510" extrusionOk="0">
                  <a:moveTo>
                    <a:pt x="1206" y="0"/>
                  </a:moveTo>
                  <a:cubicBezTo>
                    <a:pt x="1101" y="0"/>
                    <a:pt x="985" y="34"/>
                    <a:pt x="863" y="104"/>
                  </a:cubicBezTo>
                  <a:cubicBezTo>
                    <a:pt x="387" y="379"/>
                    <a:pt x="0" y="1118"/>
                    <a:pt x="0" y="1753"/>
                  </a:cubicBezTo>
                  <a:cubicBezTo>
                    <a:pt x="0" y="2226"/>
                    <a:pt x="214" y="2510"/>
                    <a:pt x="520" y="2510"/>
                  </a:cubicBezTo>
                  <a:cubicBezTo>
                    <a:pt x="626" y="2510"/>
                    <a:pt x="741" y="2476"/>
                    <a:pt x="863" y="2406"/>
                  </a:cubicBezTo>
                  <a:cubicBezTo>
                    <a:pt x="1340" y="2131"/>
                    <a:pt x="1726" y="1392"/>
                    <a:pt x="1726" y="756"/>
                  </a:cubicBezTo>
                  <a:cubicBezTo>
                    <a:pt x="1726" y="284"/>
                    <a:pt x="1512" y="0"/>
                    <a:pt x="1206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3484;p72">
              <a:extLst>
                <a:ext uri="{FF2B5EF4-FFF2-40B4-BE49-F238E27FC236}">
                  <a16:creationId xmlns:a16="http://schemas.microsoft.com/office/drawing/2014/main" id="{B462AEE5-7049-1DB0-3279-75859B731165}"/>
                </a:ext>
              </a:extLst>
            </p:cNvPr>
            <p:cNvSpPr/>
            <p:nvPr/>
          </p:nvSpPr>
          <p:spPr>
            <a:xfrm>
              <a:off x="4279990" y="3013784"/>
              <a:ext cx="70055" cy="101675"/>
            </a:xfrm>
            <a:custGeom>
              <a:avLst/>
              <a:gdLst/>
              <a:ahLst/>
              <a:cxnLst/>
              <a:rect l="l" t="t" r="r" b="b"/>
              <a:pathLst>
                <a:path w="1367" h="1984" extrusionOk="0">
                  <a:moveTo>
                    <a:pt x="955" y="0"/>
                  </a:moveTo>
                  <a:cubicBezTo>
                    <a:pt x="872" y="0"/>
                    <a:pt x="780" y="27"/>
                    <a:pt x="684" y="82"/>
                  </a:cubicBezTo>
                  <a:cubicBezTo>
                    <a:pt x="307" y="300"/>
                    <a:pt x="0" y="884"/>
                    <a:pt x="0" y="1385"/>
                  </a:cubicBezTo>
                  <a:cubicBezTo>
                    <a:pt x="0" y="1760"/>
                    <a:pt x="170" y="1984"/>
                    <a:pt x="413" y="1984"/>
                  </a:cubicBezTo>
                  <a:cubicBezTo>
                    <a:pt x="496" y="1984"/>
                    <a:pt x="588" y="1957"/>
                    <a:pt x="684" y="1902"/>
                  </a:cubicBezTo>
                  <a:cubicBezTo>
                    <a:pt x="1061" y="1684"/>
                    <a:pt x="1366" y="1100"/>
                    <a:pt x="1366" y="597"/>
                  </a:cubicBezTo>
                  <a:cubicBezTo>
                    <a:pt x="1366" y="224"/>
                    <a:pt x="1197" y="0"/>
                    <a:pt x="955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3485;p72">
              <a:extLst>
                <a:ext uri="{FF2B5EF4-FFF2-40B4-BE49-F238E27FC236}">
                  <a16:creationId xmlns:a16="http://schemas.microsoft.com/office/drawing/2014/main" id="{CDECA5F8-6FE6-305F-9B9E-AB286B4C60B5}"/>
                </a:ext>
              </a:extLst>
            </p:cNvPr>
            <p:cNvSpPr/>
            <p:nvPr/>
          </p:nvSpPr>
          <p:spPr>
            <a:xfrm>
              <a:off x="4278094" y="3009274"/>
              <a:ext cx="73899" cy="107364"/>
            </a:xfrm>
            <a:custGeom>
              <a:avLst/>
              <a:gdLst/>
              <a:ahLst/>
              <a:cxnLst/>
              <a:rect l="l" t="t" r="r" b="b"/>
              <a:pathLst>
                <a:path w="1442" h="2095" extrusionOk="0">
                  <a:moveTo>
                    <a:pt x="1007" y="1"/>
                  </a:moveTo>
                  <a:cubicBezTo>
                    <a:pt x="919" y="1"/>
                    <a:pt x="823" y="29"/>
                    <a:pt x="721" y="87"/>
                  </a:cubicBezTo>
                  <a:cubicBezTo>
                    <a:pt x="322" y="317"/>
                    <a:pt x="1" y="934"/>
                    <a:pt x="1" y="1464"/>
                  </a:cubicBezTo>
                  <a:cubicBezTo>
                    <a:pt x="1" y="1859"/>
                    <a:pt x="179" y="2095"/>
                    <a:pt x="435" y="2095"/>
                  </a:cubicBezTo>
                  <a:cubicBezTo>
                    <a:pt x="522" y="2095"/>
                    <a:pt x="619" y="2067"/>
                    <a:pt x="721" y="2008"/>
                  </a:cubicBezTo>
                  <a:cubicBezTo>
                    <a:pt x="1118" y="1778"/>
                    <a:pt x="1442" y="1162"/>
                    <a:pt x="1442" y="632"/>
                  </a:cubicBezTo>
                  <a:cubicBezTo>
                    <a:pt x="1442" y="237"/>
                    <a:pt x="1262" y="1"/>
                    <a:pt x="10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3486;p72">
              <a:extLst>
                <a:ext uri="{FF2B5EF4-FFF2-40B4-BE49-F238E27FC236}">
                  <a16:creationId xmlns:a16="http://schemas.microsoft.com/office/drawing/2014/main" id="{AB65876A-125E-309E-0661-B37B3419EF27}"/>
                </a:ext>
              </a:extLst>
            </p:cNvPr>
            <p:cNvSpPr/>
            <p:nvPr/>
          </p:nvSpPr>
          <p:spPr>
            <a:xfrm>
              <a:off x="4293007" y="3031464"/>
              <a:ext cx="15221" cy="24804"/>
            </a:xfrm>
            <a:custGeom>
              <a:avLst/>
              <a:gdLst/>
              <a:ahLst/>
              <a:cxnLst/>
              <a:rect l="l" t="t" r="r" b="b"/>
              <a:pathLst>
                <a:path w="297" h="484" extrusionOk="0">
                  <a:moveTo>
                    <a:pt x="168" y="1"/>
                  </a:moveTo>
                  <a:cubicBezTo>
                    <a:pt x="107" y="73"/>
                    <a:pt x="50" y="156"/>
                    <a:pt x="1" y="245"/>
                  </a:cubicBezTo>
                  <a:lnTo>
                    <a:pt x="257" y="484"/>
                  </a:lnTo>
                  <a:cubicBezTo>
                    <a:pt x="269" y="461"/>
                    <a:pt x="283" y="439"/>
                    <a:pt x="297" y="418"/>
                  </a:cubicBezTo>
                  <a:cubicBezTo>
                    <a:pt x="281" y="364"/>
                    <a:pt x="220" y="153"/>
                    <a:pt x="168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3487;p72">
              <a:extLst>
                <a:ext uri="{FF2B5EF4-FFF2-40B4-BE49-F238E27FC236}">
                  <a16:creationId xmlns:a16="http://schemas.microsoft.com/office/drawing/2014/main" id="{AA299D46-6AF0-200D-5EA0-ABD452AFE1FB}"/>
                </a:ext>
              </a:extLst>
            </p:cNvPr>
            <p:cNvSpPr/>
            <p:nvPr/>
          </p:nvSpPr>
          <p:spPr>
            <a:xfrm>
              <a:off x="4284705" y="3050631"/>
              <a:ext cx="19628" cy="14708"/>
            </a:xfrm>
            <a:custGeom>
              <a:avLst/>
              <a:gdLst/>
              <a:ahLst/>
              <a:cxnLst/>
              <a:rect l="l" t="t" r="r" b="b"/>
              <a:pathLst>
                <a:path w="383" h="287" extrusionOk="0">
                  <a:moveTo>
                    <a:pt x="98" y="1"/>
                  </a:moveTo>
                  <a:cubicBezTo>
                    <a:pt x="57" y="93"/>
                    <a:pt x="25" y="189"/>
                    <a:pt x="0" y="286"/>
                  </a:cubicBezTo>
                  <a:lnTo>
                    <a:pt x="361" y="263"/>
                  </a:lnTo>
                  <a:lnTo>
                    <a:pt x="364" y="252"/>
                  </a:lnTo>
                  <a:cubicBezTo>
                    <a:pt x="370" y="232"/>
                    <a:pt x="376" y="212"/>
                    <a:pt x="382" y="194"/>
                  </a:cubicBezTo>
                  <a:cubicBezTo>
                    <a:pt x="365" y="180"/>
                    <a:pt x="216" y="73"/>
                    <a:pt x="98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3488;p72">
              <a:extLst>
                <a:ext uri="{FF2B5EF4-FFF2-40B4-BE49-F238E27FC236}">
                  <a16:creationId xmlns:a16="http://schemas.microsoft.com/office/drawing/2014/main" id="{E9B6D987-93A8-65D1-3144-4DD7A85F2C4F}"/>
                </a:ext>
              </a:extLst>
            </p:cNvPr>
            <p:cNvSpPr/>
            <p:nvPr/>
          </p:nvSpPr>
          <p:spPr>
            <a:xfrm>
              <a:off x="4282655" y="3068004"/>
              <a:ext cx="19987" cy="2034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390" y="1"/>
                  </a:moveTo>
                  <a:lnTo>
                    <a:pt x="390" y="1"/>
                  </a:lnTo>
                  <a:cubicBezTo>
                    <a:pt x="350" y="15"/>
                    <a:pt x="157" y="74"/>
                    <a:pt x="8" y="129"/>
                  </a:cubicBezTo>
                  <a:cubicBezTo>
                    <a:pt x="4" y="175"/>
                    <a:pt x="0" y="221"/>
                    <a:pt x="0" y="266"/>
                  </a:cubicBezTo>
                  <a:cubicBezTo>
                    <a:pt x="0" y="312"/>
                    <a:pt x="4" y="355"/>
                    <a:pt x="8" y="396"/>
                  </a:cubicBezTo>
                  <a:lnTo>
                    <a:pt x="388" y="70"/>
                  </a:lnTo>
                  <a:cubicBezTo>
                    <a:pt x="388" y="61"/>
                    <a:pt x="387" y="53"/>
                    <a:pt x="387" y="44"/>
                  </a:cubicBezTo>
                  <a:cubicBezTo>
                    <a:pt x="387" y="30"/>
                    <a:pt x="388" y="16"/>
                    <a:pt x="39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3489;p72">
              <a:extLst>
                <a:ext uri="{FF2B5EF4-FFF2-40B4-BE49-F238E27FC236}">
                  <a16:creationId xmlns:a16="http://schemas.microsoft.com/office/drawing/2014/main" id="{80FB3D54-A5A8-5FC3-0E09-AD42EDF2E40D}"/>
                </a:ext>
              </a:extLst>
            </p:cNvPr>
            <p:cNvSpPr/>
            <p:nvPr/>
          </p:nvSpPr>
          <p:spPr>
            <a:xfrm>
              <a:off x="4284295" y="3076101"/>
              <a:ext cx="20499" cy="27622"/>
            </a:xfrm>
            <a:custGeom>
              <a:avLst/>
              <a:gdLst/>
              <a:ahLst/>
              <a:cxnLst/>
              <a:rect l="l" t="t" r="r" b="b"/>
              <a:pathLst>
                <a:path w="400" h="539" extrusionOk="0">
                  <a:moveTo>
                    <a:pt x="373" y="1"/>
                  </a:moveTo>
                  <a:cubicBezTo>
                    <a:pt x="327" y="44"/>
                    <a:pt x="140" y="217"/>
                    <a:pt x="1" y="355"/>
                  </a:cubicBezTo>
                  <a:cubicBezTo>
                    <a:pt x="22" y="428"/>
                    <a:pt x="54" y="490"/>
                    <a:pt x="94" y="539"/>
                  </a:cubicBezTo>
                  <a:lnTo>
                    <a:pt x="399" y="47"/>
                  </a:lnTo>
                  <a:cubicBezTo>
                    <a:pt x="389" y="33"/>
                    <a:pt x="381" y="17"/>
                    <a:pt x="373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3490;p72">
              <a:extLst>
                <a:ext uri="{FF2B5EF4-FFF2-40B4-BE49-F238E27FC236}">
                  <a16:creationId xmlns:a16="http://schemas.microsoft.com/office/drawing/2014/main" id="{FDEBE13A-35E2-8F8C-EE8E-86C34ED0A4C4}"/>
                </a:ext>
              </a:extLst>
            </p:cNvPr>
            <p:cNvSpPr/>
            <p:nvPr/>
          </p:nvSpPr>
          <p:spPr>
            <a:xfrm>
              <a:off x="4326677" y="3029978"/>
              <a:ext cx="20704" cy="23010"/>
            </a:xfrm>
            <a:custGeom>
              <a:avLst/>
              <a:gdLst/>
              <a:ahLst/>
              <a:cxnLst/>
              <a:rect l="l" t="t" r="r" b="b"/>
              <a:pathLst>
                <a:path w="404" h="449" extrusionOk="0">
                  <a:moveTo>
                    <a:pt x="362" y="1"/>
                  </a:moveTo>
                  <a:lnTo>
                    <a:pt x="0" y="393"/>
                  </a:lnTo>
                  <a:cubicBezTo>
                    <a:pt x="6" y="410"/>
                    <a:pt x="11" y="428"/>
                    <a:pt x="14" y="448"/>
                  </a:cubicBezTo>
                  <a:cubicBezTo>
                    <a:pt x="49" y="430"/>
                    <a:pt x="250" y="324"/>
                    <a:pt x="403" y="235"/>
                  </a:cubicBezTo>
                  <a:cubicBezTo>
                    <a:pt x="399" y="146"/>
                    <a:pt x="385" y="68"/>
                    <a:pt x="36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3491;p72">
              <a:extLst>
                <a:ext uri="{FF2B5EF4-FFF2-40B4-BE49-F238E27FC236}">
                  <a16:creationId xmlns:a16="http://schemas.microsoft.com/office/drawing/2014/main" id="{B98EF5F1-CAF8-7270-FB84-DA74DE2875B0}"/>
                </a:ext>
              </a:extLst>
            </p:cNvPr>
            <p:cNvSpPr/>
            <p:nvPr/>
          </p:nvSpPr>
          <p:spPr>
            <a:xfrm>
              <a:off x="4323346" y="3017986"/>
              <a:ext cx="19320" cy="29314"/>
            </a:xfrm>
            <a:custGeom>
              <a:avLst/>
              <a:gdLst/>
              <a:ahLst/>
              <a:cxnLst/>
              <a:rect l="l" t="t" r="r" b="b"/>
              <a:pathLst>
                <a:path w="377" h="572" extrusionOk="0">
                  <a:moveTo>
                    <a:pt x="246" y="0"/>
                  </a:moveTo>
                  <a:lnTo>
                    <a:pt x="1" y="541"/>
                  </a:lnTo>
                  <a:cubicBezTo>
                    <a:pt x="13" y="549"/>
                    <a:pt x="25" y="560"/>
                    <a:pt x="34" y="572"/>
                  </a:cubicBezTo>
                  <a:cubicBezTo>
                    <a:pt x="71" y="528"/>
                    <a:pt x="246" y="304"/>
                    <a:pt x="376" y="127"/>
                  </a:cubicBezTo>
                  <a:cubicBezTo>
                    <a:pt x="341" y="72"/>
                    <a:pt x="297" y="29"/>
                    <a:pt x="246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3492;p72">
              <a:extLst>
                <a:ext uri="{FF2B5EF4-FFF2-40B4-BE49-F238E27FC236}">
                  <a16:creationId xmlns:a16="http://schemas.microsoft.com/office/drawing/2014/main" id="{712135BC-8634-A1C5-BEC6-FD77CED90348}"/>
                </a:ext>
              </a:extLst>
            </p:cNvPr>
            <p:cNvSpPr/>
            <p:nvPr/>
          </p:nvSpPr>
          <p:spPr>
            <a:xfrm>
              <a:off x="4318067" y="3015936"/>
              <a:ext cx="12812" cy="29109"/>
            </a:xfrm>
            <a:custGeom>
              <a:avLst/>
              <a:gdLst/>
              <a:ahLst/>
              <a:cxnLst/>
              <a:rect l="l" t="t" r="r" b="b"/>
              <a:pathLst>
                <a:path w="250" h="568" extrusionOk="0">
                  <a:moveTo>
                    <a:pt x="192" y="0"/>
                  </a:moveTo>
                  <a:cubicBezTo>
                    <a:pt x="150" y="0"/>
                    <a:pt x="105" y="8"/>
                    <a:pt x="59" y="23"/>
                  </a:cubicBezTo>
                  <a:lnTo>
                    <a:pt x="1" y="568"/>
                  </a:lnTo>
                  <a:cubicBezTo>
                    <a:pt x="13" y="565"/>
                    <a:pt x="23" y="564"/>
                    <a:pt x="33" y="564"/>
                  </a:cubicBezTo>
                  <a:cubicBezTo>
                    <a:pt x="39" y="564"/>
                    <a:pt x="45" y="564"/>
                    <a:pt x="51" y="564"/>
                  </a:cubicBezTo>
                  <a:cubicBezTo>
                    <a:pt x="79" y="488"/>
                    <a:pt x="179" y="213"/>
                    <a:pt x="249" y="5"/>
                  </a:cubicBezTo>
                  <a:cubicBezTo>
                    <a:pt x="231" y="2"/>
                    <a:pt x="212" y="0"/>
                    <a:pt x="192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3493;p72">
              <a:extLst>
                <a:ext uri="{FF2B5EF4-FFF2-40B4-BE49-F238E27FC236}">
                  <a16:creationId xmlns:a16="http://schemas.microsoft.com/office/drawing/2014/main" id="{448A4575-6878-2D9D-F3FC-DF2DBE6D4DD7}"/>
                </a:ext>
              </a:extLst>
            </p:cNvPr>
            <p:cNvSpPr/>
            <p:nvPr/>
          </p:nvSpPr>
          <p:spPr>
            <a:xfrm>
              <a:off x="4305665" y="3019370"/>
              <a:ext cx="10250" cy="29621"/>
            </a:xfrm>
            <a:custGeom>
              <a:avLst/>
              <a:gdLst/>
              <a:ahLst/>
              <a:cxnLst/>
              <a:rect l="l" t="t" r="r" b="b"/>
              <a:pathLst>
                <a:path w="200" h="578" extrusionOk="0">
                  <a:moveTo>
                    <a:pt x="200" y="1"/>
                  </a:moveTo>
                  <a:cubicBezTo>
                    <a:pt x="194" y="4"/>
                    <a:pt x="188" y="5"/>
                    <a:pt x="183" y="8"/>
                  </a:cubicBezTo>
                  <a:cubicBezTo>
                    <a:pt x="119" y="45"/>
                    <a:pt x="59" y="94"/>
                    <a:pt x="1" y="149"/>
                  </a:cubicBezTo>
                  <a:lnTo>
                    <a:pt x="116" y="577"/>
                  </a:lnTo>
                  <a:cubicBezTo>
                    <a:pt x="133" y="560"/>
                    <a:pt x="149" y="546"/>
                    <a:pt x="168" y="536"/>
                  </a:cubicBezTo>
                  <a:cubicBezTo>
                    <a:pt x="172" y="464"/>
                    <a:pt x="192" y="198"/>
                    <a:pt x="20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3494;p72">
              <a:extLst>
                <a:ext uri="{FF2B5EF4-FFF2-40B4-BE49-F238E27FC236}">
                  <a16:creationId xmlns:a16="http://schemas.microsoft.com/office/drawing/2014/main" id="{973ACA5C-0F86-CA3A-5F03-065981726A4C}"/>
                </a:ext>
              </a:extLst>
            </p:cNvPr>
            <p:cNvSpPr/>
            <p:nvPr/>
          </p:nvSpPr>
          <p:spPr>
            <a:xfrm>
              <a:off x="4323909" y="3065800"/>
              <a:ext cx="17937" cy="19884"/>
            </a:xfrm>
            <a:custGeom>
              <a:avLst/>
              <a:gdLst/>
              <a:ahLst/>
              <a:cxnLst/>
              <a:rect l="l" t="t" r="r" b="b"/>
              <a:pathLst>
                <a:path w="350" h="388" extrusionOk="0">
                  <a:moveTo>
                    <a:pt x="33" y="1"/>
                  </a:moveTo>
                  <a:cubicBezTo>
                    <a:pt x="23" y="27"/>
                    <a:pt x="13" y="51"/>
                    <a:pt x="0" y="74"/>
                  </a:cubicBezTo>
                  <a:cubicBezTo>
                    <a:pt x="28" y="116"/>
                    <a:pt x="131" y="275"/>
                    <a:pt x="213" y="387"/>
                  </a:cubicBezTo>
                  <a:cubicBezTo>
                    <a:pt x="266" y="301"/>
                    <a:pt x="313" y="209"/>
                    <a:pt x="350" y="113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3495;p72">
              <a:extLst>
                <a:ext uri="{FF2B5EF4-FFF2-40B4-BE49-F238E27FC236}">
                  <a16:creationId xmlns:a16="http://schemas.microsoft.com/office/drawing/2014/main" id="{3F3C485E-164D-4FC2-0152-D07620220AB4}"/>
                </a:ext>
              </a:extLst>
            </p:cNvPr>
            <p:cNvSpPr/>
            <p:nvPr/>
          </p:nvSpPr>
          <p:spPr>
            <a:xfrm>
              <a:off x="4326831" y="3049862"/>
              <a:ext cx="20294" cy="14657"/>
            </a:xfrm>
            <a:custGeom>
              <a:avLst/>
              <a:gdLst/>
              <a:ahLst/>
              <a:cxnLst/>
              <a:rect l="l" t="t" r="r" b="b"/>
              <a:pathLst>
                <a:path w="396" h="286" extrusionOk="0">
                  <a:moveTo>
                    <a:pt x="396" y="1"/>
                  </a:moveTo>
                  <a:lnTo>
                    <a:pt x="11" y="157"/>
                  </a:lnTo>
                  <a:cubicBezTo>
                    <a:pt x="9" y="180"/>
                    <a:pt x="6" y="203"/>
                    <a:pt x="0" y="226"/>
                  </a:cubicBezTo>
                  <a:cubicBezTo>
                    <a:pt x="29" y="232"/>
                    <a:pt x="204" y="269"/>
                    <a:pt x="340" y="286"/>
                  </a:cubicBezTo>
                  <a:cubicBezTo>
                    <a:pt x="368" y="191"/>
                    <a:pt x="388" y="96"/>
                    <a:pt x="396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3496;p72">
              <a:extLst>
                <a:ext uri="{FF2B5EF4-FFF2-40B4-BE49-F238E27FC236}">
                  <a16:creationId xmlns:a16="http://schemas.microsoft.com/office/drawing/2014/main" id="{C2FC740A-7F9B-7F4B-D94F-F916B81BDD63}"/>
                </a:ext>
              </a:extLst>
            </p:cNvPr>
            <p:cNvSpPr/>
            <p:nvPr/>
          </p:nvSpPr>
          <p:spPr>
            <a:xfrm>
              <a:off x="4291982" y="3080508"/>
              <a:ext cx="17424" cy="29365"/>
            </a:xfrm>
            <a:custGeom>
              <a:avLst/>
              <a:gdLst/>
              <a:ahLst/>
              <a:cxnLst/>
              <a:rect l="l" t="t" r="r" b="b"/>
              <a:pathLst>
                <a:path w="340" h="573" extrusionOk="0">
                  <a:moveTo>
                    <a:pt x="300" y="0"/>
                  </a:moveTo>
                  <a:cubicBezTo>
                    <a:pt x="277" y="39"/>
                    <a:pt x="117" y="304"/>
                    <a:pt x="1" y="509"/>
                  </a:cubicBezTo>
                  <a:cubicBezTo>
                    <a:pt x="47" y="545"/>
                    <a:pt x="101" y="566"/>
                    <a:pt x="160" y="572"/>
                  </a:cubicBezTo>
                  <a:lnTo>
                    <a:pt x="340" y="13"/>
                  </a:lnTo>
                  <a:cubicBezTo>
                    <a:pt x="327" y="11"/>
                    <a:pt x="312" y="7"/>
                    <a:pt x="300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3497;p72">
              <a:extLst>
                <a:ext uri="{FF2B5EF4-FFF2-40B4-BE49-F238E27FC236}">
                  <a16:creationId xmlns:a16="http://schemas.microsoft.com/office/drawing/2014/main" id="{46CDE6E9-FD90-92E1-92CD-AF07D6FA6EC2}"/>
                </a:ext>
              </a:extLst>
            </p:cNvPr>
            <p:cNvSpPr/>
            <p:nvPr/>
          </p:nvSpPr>
          <p:spPr>
            <a:xfrm>
              <a:off x="4306229" y="3079791"/>
              <a:ext cx="10250" cy="29775"/>
            </a:xfrm>
            <a:custGeom>
              <a:avLst/>
              <a:gdLst/>
              <a:ahLst/>
              <a:cxnLst/>
              <a:rect l="l" t="t" r="r" b="b"/>
              <a:pathLst>
                <a:path w="200" h="581" extrusionOk="0">
                  <a:moveTo>
                    <a:pt x="164" y="1"/>
                  </a:moveTo>
                  <a:cubicBezTo>
                    <a:pt x="148" y="11"/>
                    <a:pt x="131" y="18"/>
                    <a:pt x="114" y="22"/>
                  </a:cubicBezTo>
                  <a:cubicBezTo>
                    <a:pt x="100" y="87"/>
                    <a:pt x="40" y="367"/>
                    <a:pt x="0" y="580"/>
                  </a:cubicBezTo>
                  <a:cubicBezTo>
                    <a:pt x="56" y="569"/>
                    <a:pt x="112" y="548"/>
                    <a:pt x="172" y="514"/>
                  </a:cubicBezTo>
                  <a:cubicBezTo>
                    <a:pt x="181" y="508"/>
                    <a:pt x="191" y="502"/>
                    <a:pt x="200" y="496"/>
                  </a:cubicBezTo>
                  <a:lnTo>
                    <a:pt x="164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3498;p72">
              <a:extLst>
                <a:ext uri="{FF2B5EF4-FFF2-40B4-BE49-F238E27FC236}">
                  <a16:creationId xmlns:a16="http://schemas.microsoft.com/office/drawing/2014/main" id="{6917262B-06A2-58F6-8E20-65A08D093432}"/>
                </a:ext>
              </a:extLst>
            </p:cNvPr>
            <p:cNvSpPr/>
            <p:nvPr/>
          </p:nvSpPr>
          <p:spPr>
            <a:xfrm>
              <a:off x="4318477" y="3074153"/>
              <a:ext cx="12761" cy="27315"/>
            </a:xfrm>
            <a:custGeom>
              <a:avLst/>
              <a:gdLst/>
              <a:ahLst/>
              <a:cxnLst/>
              <a:rect l="l" t="t" r="r" b="b"/>
              <a:pathLst>
                <a:path w="249" h="533" extrusionOk="0">
                  <a:moveTo>
                    <a:pt x="48" y="0"/>
                  </a:moveTo>
                  <a:cubicBezTo>
                    <a:pt x="34" y="20"/>
                    <a:pt x="17" y="39"/>
                    <a:pt x="1" y="54"/>
                  </a:cubicBezTo>
                  <a:cubicBezTo>
                    <a:pt x="7" y="112"/>
                    <a:pt x="34" y="354"/>
                    <a:pt x="62" y="532"/>
                  </a:cubicBezTo>
                  <a:cubicBezTo>
                    <a:pt x="128" y="476"/>
                    <a:pt x="191" y="405"/>
                    <a:pt x="249" y="328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3499;p72">
              <a:extLst>
                <a:ext uri="{FF2B5EF4-FFF2-40B4-BE49-F238E27FC236}">
                  <a16:creationId xmlns:a16="http://schemas.microsoft.com/office/drawing/2014/main" id="{FCAECABE-891D-25CE-68DF-F1879EFFD0D6}"/>
                </a:ext>
              </a:extLst>
            </p:cNvPr>
            <p:cNvSpPr/>
            <p:nvPr/>
          </p:nvSpPr>
          <p:spPr>
            <a:xfrm>
              <a:off x="4305512" y="3049145"/>
              <a:ext cx="19064" cy="27725"/>
            </a:xfrm>
            <a:custGeom>
              <a:avLst/>
              <a:gdLst/>
              <a:ahLst/>
              <a:cxnLst/>
              <a:rect l="l" t="t" r="r" b="b"/>
              <a:pathLst>
                <a:path w="372" h="541" extrusionOk="0">
                  <a:moveTo>
                    <a:pt x="259" y="0"/>
                  </a:moveTo>
                  <a:cubicBezTo>
                    <a:pt x="237" y="0"/>
                    <a:pt x="212" y="7"/>
                    <a:pt x="186" y="22"/>
                  </a:cubicBezTo>
                  <a:cubicBezTo>
                    <a:pt x="83" y="82"/>
                    <a:pt x="1" y="240"/>
                    <a:pt x="1" y="376"/>
                  </a:cubicBezTo>
                  <a:cubicBezTo>
                    <a:pt x="1" y="479"/>
                    <a:pt x="46" y="540"/>
                    <a:pt x="112" y="540"/>
                  </a:cubicBezTo>
                  <a:cubicBezTo>
                    <a:pt x="135" y="540"/>
                    <a:pt x="160" y="533"/>
                    <a:pt x="186" y="517"/>
                  </a:cubicBezTo>
                  <a:cubicBezTo>
                    <a:pt x="289" y="458"/>
                    <a:pt x="372" y="300"/>
                    <a:pt x="372" y="163"/>
                  </a:cubicBezTo>
                  <a:cubicBezTo>
                    <a:pt x="372" y="61"/>
                    <a:pt x="325" y="0"/>
                    <a:pt x="25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3500;p72">
              <a:extLst>
                <a:ext uri="{FF2B5EF4-FFF2-40B4-BE49-F238E27FC236}">
                  <a16:creationId xmlns:a16="http://schemas.microsoft.com/office/drawing/2014/main" id="{C03231DA-EEC0-514F-55E4-20FF814997F0}"/>
                </a:ext>
              </a:extLst>
            </p:cNvPr>
            <p:cNvSpPr/>
            <p:nvPr/>
          </p:nvSpPr>
          <p:spPr>
            <a:xfrm>
              <a:off x="4311354" y="3056114"/>
              <a:ext cx="10250" cy="14913"/>
            </a:xfrm>
            <a:custGeom>
              <a:avLst/>
              <a:gdLst/>
              <a:ahLst/>
              <a:cxnLst/>
              <a:rect l="l" t="t" r="r" b="b"/>
              <a:pathLst>
                <a:path w="200" h="291" extrusionOk="0">
                  <a:moveTo>
                    <a:pt x="139" y="1"/>
                  </a:moveTo>
                  <a:cubicBezTo>
                    <a:pt x="127" y="1"/>
                    <a:pt x="114" y="4"/>
                    <a:pt x="100" y="12"/>
                  </a:cubicBezTo>
                  <a:cubicBezTo>
                    <a:pt x="45" y="44"/>
                    <a:pt x="0" y="130"/>
                    <a:pt x="0" y="204"/>
                  </a:cubicBezTo>
                  <a:cubicBezTo>
                    <a:pt x="0" y="258"/>
                    <a:pt x="25" y="291"/>
                    <a:pt x="60" y="291"/>
                  </a:cubicBezTo>
                  <a:cubicBezTo>
                    <a:pt x="72" y="291"/>
                    <a:pt x="86" y="287"/>
                    <a:pt x="100" y="279"/>
                  </a:cubicBezTo>
                  <a:cubicBezTo>
                    <a:pt x="155" y="248"/>
                    <a:pt x="199" y="162"/>
                    <a:pt x="199" y="89"/>
                  </a:cubicBezTo>
                  <a:cubicBezTo>
                    <a:pt x="199" y="33"/>
                    <a:pt x="174" y="1"/>
                    <a:pt x="13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3501;p72">
              <a:extLst>
                <a:ext uri="{FF2B5EF4-FFF2-40B4-BE49-F238E27FC236}">
                  <a16:creationId xmlns:a16="http://schemas.microsoft.com/office/drawing/2014/main" id="{88416E58-9C78-F8A8-3B14-C4FA809F1B02}"/>
                </a:ext>
              </a:extLst>
            </p:cNvPr>
            <p:cNvSpPr/>
            <p:nvPr/>
          </p:nvSpPr>
          <p:spPr>
            <a:xfrm>
              <a:off x="4587270" y="2785374"/>
              <a:ext cx="107671" cy="141392"/>
            </a:xfrm>
            <a:custGeom>
              <a:avLst/>
              <a:gdLst/>
              <a:ahLst/>
              <a:cxnLst/>
              <a:rect l="l" t="t" r="r" b="b"/>
              <a:pathLst>
                <a:path w="2101" h="2759" extrusionOk="0">
                  <a:moveTo>
                    <a:pt x="1232" y="1"/>
                  </a:moveTo>
                  <a:cubicBezTo>
                    <a:pt x="1120" y="1"/>
                    <a:pt x="981" y="38"/>
                    <a:pt x="862" y="105"/>
                  </a:cubicBezTo>
                  <a:cubicBezTo>
                    <a:pt x="387" y="381"/>
                    <a:pt x="0" y="1119"/>
                    <a:pt x="0" y="1755"/>
                  </a:cubicBezTo>
                  <a:cubicBezTo>
                    <a:pt x="0" y="1893"/>
                    <a:pt x="19" y="2016"/>
                    <a:pt x="53" y="2118"/>
                  </a:cubicBezTo>
                  <a:cubicBezTo>
                    <a:pt x="63" y="2152"/>
                    <a:pt x="99" y="2239"/>
                    <a:pt x="123" y="2284"/>
                  </a:cubicBezTo>
                  <a:cubicBezTo>
                    <a:pt x="178" y="2384"/>
                    <a:pt x="299" y="2564"/>
                    <a:pt x="499" y="2673"/>
                  </a:cubicBezTo>
                  <a:cubicBezTo>
                    <a:pt x="616" y="2738"/>
                    <a:pt x="732" y="2758"/>
                    <a:pt x="832" y="2758"/>
                  </a:cubicBezTo>
                  <a:cubicBezTo>
                    <a:pt x="1006" y="2758"/>
                    <a:pt x="1132" y="2696"/>
                    <a:pt x="1132" y="2696"/>
                  </a:cubicBezTo>
                  <a:lnTo>
                    <a:pt x="2101" y="705"/>
                  </a:lnTo>
                  <a:cubicBezTo>
                    <a:pt x="2101" y="705"/>
                    <a:pt x="2064" y="323"/>
                    <a:pt x="1793" y="156"/>
                  </a:cubicBezTo>
                  <a:cubicBezTo>
                    <a:pt x="1557" y="9"/>
                    <a:pt x="1330" y="1"/>
                    <a:pt x="1239" y="1"/>
                  </a:cubicBezTo>
                  <a:cubicBezTo>
                    <a:pt x="1237" y="1"/>
                    <a:pt x="1235" y="1"/>
                    <a:pt x="123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3502;p72">
              <a:extLst>
                <a:ext uri="{FF2B5EF4-FFF2-40B4-BE49-F238E27FC236}">
                  <a16:creationId xmlns:a16="http://schemas.microsoft.com/office/drawing/2014/main" id="{5249D1F0-B5E3-5317-025E-47530F519F58}"/>
                </a:ext>
              </a:extLst>
            </p:cNvPr>
            <p:cNvSpPr/>
            <p:nvPr/>
          </p:nvSpPr>
          <p:spPr>
            <a:xfrm>
              <a:off x="4607923" y="2797007"/>
              <a:ext cx="88504" cy="128580"/>
            </a:xfrm>
            <a:custGeom>
              <a:avLst/>
              <a:gdLst/>
              <a:ahLst/>
              <a:cxnLst/>
              <a:rect l="l" t="t" r="r" b="b"/>
              <a:pathLst>
                <a:path w="1727" h="2509" extrusionOk="0">
                  <a:moveTo>
                    <a:pt x="1206" y="0"/>
                  </a:moveTo>
                  <a:cubicBezTo>
                    <a:pt x="1101" y="0"/>
                    <a:pt x="986" y="34"/>
                    <a:pt x="864" y="104"/>
                  </a:cubicBezTo>
                  <a:cubicBezTo>
                    <a:pt x="387" y="380"/>
                    <a:pt x="1" y="1117"/>
                    <a:pt x="1" y="1753"/>
                  </a:cubicBezTo>
                  <a:cubicBezTo>
                    <a:pt x="1" y="2226"/>
                    <a:pt x="215" y="2509"/>
                    <a:pt x="521" y="2509"/>
                  </a:cubicBezTo>
                  <a:cubicBezTo>
                    <a:pt x="626" y="2509"/>
                    <a:pt x="742" y="2475"/>
                    <a:pt x="864" y="2405"/>
                  </a:cubicBezTo>
                  <a:cubicBezTo>
                    <a:pt x="1341" y="2130"/>
                    <a:pt x="1727" y="1391"/>
                    <a:pt x="1727" y="757"/>
                  </a:cubicBezTo>
                  <a:cubicBezTo>
                    <a:pt x="1727" y="283"/>
                    <a:pt x="1513" y="0"/>
                    <a:pt x="1206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3503;p72">
              <a:extLst>
                <a:ext uri="{FF2B5EF4-FFF2-40B4-BE49-F238E27FC236}">
                  <a16:creationId xmlns:a16="http://schemas.microsoft.com/office/drawing/2014/main" id="{62A7DF97-6E6F-637C-3954-14CB819109E3}"/>
                </a:ext>
              </a:extLst>
            </p:cNvPr>
            <p:cNvSpPr/>
            <p:nvPr/>
          </p:nvSpPr>
          <p:spPr>
            <a:xfrm>
              <a:off x="4617916" y="2810434"/>
              <a:ext cx="69953" cy="101726"/>
            </a:xfrm>
            <a:custGeom>
              <a:avLst/>
              <a:gdLst/>
              <a:ahLst/>
              <a:cxnLst/>
              <a:rect l="l" t="t" r="r" b="b"/>
              <a:pathLst>
                <a:path w="1365" h="1985" extrusionOk="0">
                  <a:moveTo>
                    <a:pt x="953" y="0"/>
                  </a:moveTo>
                  <a:cubicBezTo>
                    <a:pt x="870" y="0"/>
                    <a:pt x="779" y="27"/>
                    <a:pt x="683" y="82"/>
                  </a:cubicBezTo>
                  <a:cubicBezTo>
                    <a:pt x="305" y="300"/>
                    <a:pt x="0" y="884"/>
                    <a:pt x="0" y="1387"/>
                  </a:cubicBezTo>
                  <a:cubicBezTo>
                    <a:pt x="0" y="1761"/>
                    <a:pt x="169" y="1984"/>
                    <a:pt x="411" y="1984"/>
                  </a:cubicBezTo>
                  <a:cubicBezTo>
                    <a:pt x="494" y="1984"/>
                    <a:pt x="586" y="1958"/>
                    <a:pt x="683" y="1902"/>
                  </a:cubicBezTo>
                  <a:cubicBezTo>
                    <a:pt x="1060" y="1684"/>
                    <a:pt x="1365" y="1100"/>
                    <a:pt x="1365" y="599"/>
                  </a:cubicBezTo>
                  <a:cubicBezTo>
                    <a:pt x="1365" y="224"/>
                    <a:pt x="1196" y="0"/>
                    <a:pt x="953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3504;p72">
              <a:extLst>
                <a:ext uri="{FF2B5EF4-FFF2-40B4-BE49-F238E27FC236}">
                  <a16:creationId xmlns:a16="http://schemas.microsoft.com/office/drawing/2014/main" id="{C9999262-32CF-7A3D-59B1-76D0AB3A92DE}"/>
                </a:ext>
              </a:extLst>
            </p:cNvPr>
            <p:cNvSpPr/>
            <p:nvPr/>
          </p:nvSpPr>
          <p:spPr>
            <a:xfrm>
              <a:off x="4615969" y="2805976"/>
              <a:ext cx="73899" cy="107364"/>
            </a:xfrm>
            <a:custGeom>
              <a:avLst/>
              <a:gdLst/>
              <a:ahLst/>
              <a:cxnLst/>
              <a:rect l="l" t="t" r="r" b="b"/>
              <a:pathLst>
                <a:path w="1442" h="2095" extrusionOk="0">
                  <a:moveTo>
                    <a:pt x="1005" y="1"/>
                  </a:moveTo>
                  <a:cubicBezTo>
                    <a:pt x="918" y="1"/>
                    <a:pt x="822" y="28"/>
                    <a:pt x="721" y="87"/>
                  </a:cubicBezTo>
                  <a:cubicBezTo>
                    <a:pt x="322" y="317"/>
                    <a:pt x="0" y="933"/>
                    <a:pt x="0" y="1463"/>
                  </a:cubicBezTo>
                  <a:cubicBezTo>
                    <a:pt x="0" y="1858"/>
                    <a:pt x="178" y="2094"/>
                    <a:pt x="434" y="2094"/>
                  </a:cubicBezTo>
                  <a:cubicBezTo>
                    <a:pt x="522" y="2094"/>
                    <a:pt x="619" y="2066"/>
                    <a:pt x="721" y="2008"/>
                  </a:cubicBezTo>
                  <a:cubicBezTo>
                    <a:pt x="1118" y="1778"/>
                    <a:pt x="1441" y="1163"/>
                    <a:pt x="1441" y="632"/>
                  </a:cubicBezTo>
                  <a:cubicBezTo>
                    <a:pt x="1441" y="237"/>
                    <a:pt x="1261" y="1"/>
                    <a:pt x="10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3505;p72">
              <a:extLst>
                <a:ext uri="{FF2B5EF4-FFF2-40B4-BE49-F238E27FC236}">
                  <a16:creationId xmlns:a16="http://schemas.microsoft.com/office/drawing/2014/main" id="{C09E7880-ADAF-ED75-7BC7-9BBA9F081DC9}"/>
                </a:ext>
              </a:extLst>
            </p:cNvPr>
            <p:cNvSpPr/>
            <p:nvPr/>
          </p:nvSpPr>
          <p:spPr>
            <a:xfrm>
              <a:off x="4630882" y="2828166"/>
              <a:ext cx="15221" cy="24753"/>
            </a:xfrm>
            <a:custGeom>
              <a:avLst/>
              <a:gdLst/>
              <a:ahLst/>
              <a:cxnLst/>
              <a:rect l="l" t="t" r="r" b="b"/>
              <a:pathLst>
                <a:path w="297" h="483" extrusionOk="0">
                  <a:moveTo>
                    <a:pt x="167" y="0"/>
                  </a:moveTo>
                  <a:cubicBezTo>
                    <a:pt x="106" y="74"/>
                    <a:pt x="49" y="156"/>
                    <a:pt x="0" y="245"/>
                  </a:cubicBezTo>
                  <a:lnTo>
                    <a:pt x="256" y="483"/>
                  </a:lnTo>
                  <a:cubicBezTo>
                    <a:pt x="269" y="460"/>
                    <a:pt x="282" y="439"/>
                    <a:pt x="296" y="417"/>
                  </a:cubicBezTo>
                  <a:cubicBezTo>
                    <a:pt x="281" y="363"/>
                    <a:pt x="220" y="152"/>
                    <a:pt x="167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3506;p72">
              <a:extLst>
                <a:ext uri="{FF2B5EF4-FFF2-40B4-BE49-F238E27FC236}">
                  <a16:creationId xmlns:a16="http://schemas.microsoft.com/office/drawing/2014/main" id="{705FCAD2-A08B-2D0D-ED3D-91EC15E426B0}"/>
                </a:ext>
              </a:extLst>
            </p:cNvPr>
            <p:cNvSpPr/>
            <p:nvPr/>
          </p:nvSpPr>
          <p:spPr>
            <a:xfrm>
              <a:off x="4622631" y="2847332"/>
              <a:ext cx="19628" cy="14657"/>
            </a:xfrm>
            <a:custGeom>
              <a:avLst/>
              <a:gdLst/>
              <a:ahLst/>
              <a:cxnLst/>
              <a:rect l="l" t="t" r="r" b="b"/>
              <a:pathLst>
                <a:path w="383" h="286" extrusionOk="0">
                  <a:moveTo>
                    <a:pt x="97" y="0"/>
                  </a:moveTo>
                  <a:cubicBezTo>
                    <a:pt x="56" y="92"/>
                    <a:pt x="23" y="189"/>
                    <a:pt x="0" y="285"/>
                  </a:cubicBezTo>
                  <a:lnTo>
                    <a:pt x="359" y="262"/>
                  </a:lnTo>
                  <a:lnTo>
                    <a:pt x="364" y="253"/>
                  </a:lnTo>
                  <a:cubicBezTo>
                    <a:pt x="368" y="233"/>
                    <a:pt x="374" y="213"/>
                    <a:pt x="382" y="193"/>
                  </a:cubicBezTo>
                  <a:cubicBezTo>
                    <a:pt x="364" y="180"/>
                    <a:pt x="215" y="72"/>
                    <a:pt x="97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3507;p72">
              <a:extLst>
                <a:ext uri="{FF2B5EF4-FFF2-40B4-BE49-F238E27FC236}">
                  <a16:creationId xmlns:a16="http://schemas.microsoft.com/office/drawing/2014/main" id="{DD4FFE8A-5803-FE21-22B6-0A8252231DF0}"/>
                </a:ext>
              </a:extLst>
            </p:cNvPr>
            <p:cNvSpPr/>
            <p:nvPr/>
          </p:nvSpPr>
          <p:spPr>
            <a:xfrm>
              <a:off x="4620478" y="2864756"/>
              <a:ext cx="20038" cy="20243"/>
            </a:xfrm>
            <a:custGeom>
              <a:avLst/>
              <a:gdLst/>
              <a:ahLst/>
              <a:cxnLst/>
              <a:rect l="l" t="t" r="r" b="b"/>
              <a:pathLst>
                <a:path w="391" h="395" extrusionOk="0">
                  <a:moveTo>
                    <a:pt x="390" y="0"/>
                  </a:moveTo>
                  <a:lnTo>
                    <a:pt x="390" y="0"/>
                  </a:lnTo>
                  <a:cubicBezTo>
                    <a:pt x="351" y="13"/>
                    <a:pt x="157" y="73"/>
                    <a:pt x="10" y="128"/>
                  </a:cubicBezTo>
                  <a:cubicBezTo>
                    <a:pt x="4" y="174"/>
                    <a:pt x="1" y="220"/>
                    <a:pt x="1" y="266"/>
                  </a:cubicBezTo>
                  <a:cubicBezTo>
                    <a:pt x="1" y="312"/>
                    <a:pt x="4" y="353"/>
                    <a:pt x="10" y="395"/>
                  </a:cubicBezTo>
                  <a:lnTo>
                    <a:pt x="390" y="69"/>
                  </a:lnTo>
                  <a:cubicBezTo>
                    <a:pt x="389" y="60"/>
                    <a:pt x="387" y="51"/>
                    <a:pt x="387" y="42"/>
                  </a:cubicBezTo>
                  <a:cubicBezTo>
                    <a:pt x="387" y="28"/>
                    <a:pt x="389" y="14"/>
                    <a:pt x="390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3508;p72">
              <a:extLst>
                <a:ext uri="{FF2B5EF4-FFF2-40B4-BE49-F238E27FC236}">
                  <a16:creationId xmlns:a16="http://schemas.microsoft.com/office/drawing/2014/main" id="{1B7770AD-0EBE-FE22-AE3B-BB791F15D01E}"/>
                </a:ext>
              </a:extLst>
            </p:cNvPr>
            <p:cNvSpPr/>
            <p:nvPr/>
          </p:nvSpPr>
          <p:spPr>
            <a:xfrm>
              <a:off x="4622170" y="2872751"/>
              <a:ext cx="20448" cy="27622"/>
            </a:xfrm>
            <a:custGeom>
              <a:avLst/>
              <a:gdLst/>
              <a:ahLst/>
              <a:cxnLst/>
              <a:rect l="l" t="t" r="r" b="b"/>
              <a:pathLst>
                <a:path w="399" h="539" extrusionOk="0">
                  <a:moveTo>
                    <a:pt x="374" y="1"/>
                  </a:moveTo>
                  <a:cubicBezTo>
                    <a:pt x="328" y="44"/>
                    <a:pt x="141" y="217"/>
                    <a:pt x="0" y="357"/>
                  </a:cubicBezTo>
                  <a:cubicBezTo>
                    <a:pt x="22" y="430"/>
                    <a:pt x="54" y="490"/>
                    <a:pt x="94" y="539"/>
                  </a:cubicBezTo>
                  <a:lnTo>
                    <a:pt x="399" y="47"/>
                  </a:lnTo>
                  <a:cubicBezTo>
                    <a:pt x="390" y="33"/>
                    <a:pt x="380" y="19"/>
                    <a:pt x="37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3509;p72">
              <a:extLst>
                <a:ext uri="{FF2B5EF4-FFF2-40B4-BE49-F238E27FC236}">
                  <a16:creationId xmlns:a16="http://schemas.microsoft.com/office/drawing/2014/main" id="{779ABDDC-0FBC-987E-24E4-1C2AEBA36A3A}"/>
                </a:ext>
              </a:extLst>
            </p:cNvPr>
            <p:cNvSpPr/>
            <p:nvPr/>
          </p:nvSpPr>
          <p:spPr>
            <a:xfrm>
              <a:off x="4664500" y="2826628"/>
              <a:ext cx="20704" cy="23113"/>
            </a:xfrm>
            <a:custGeom>
              <a:avLst/>
              <a:gdLst/>
              <a:ahLst/>
              <a:cxnLst/>
              <a:rect l="l" t="t" r="r" b="b"/>
              <a:pathLst>
                <a:path w="404" h="451" extrusionOk="0">
                  <a:moveTo>
                    <a:pt x="362" y="1"/>
                  </a:moveTo>
                  <a:lnTo>
                    <a:pt x="1" y="393"/>
                  </a:lnTo>
                  <a:cubicBezTo>
                    <a:pt x="7" y="410"/>
                    <a:pt x="11" y="429"/>
                    <a:pt x="14" y="450"/>
                  </a:cubicBezTo>
                  <a:cubicBezTo>
                    <a:pt x="50" y="432"/>
                    <a:pt x="250" y="324"/>
                    <a:pt x="404" y="235"/>
                  </a:cubicBezTo>
                  <a:cubicBezTo>
                    <a:pt x="399" y="148"/>
                    <a:pt x="385" y="68"/>
                    <a:pt x="36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3510;p72">
              <a:extLst>
                <a:ext uri="{FF2B5EF4-FFF2-40B4-BE49-F238E27FC236}">
                  <a16:creationId xmlns:a16="http://schemas.microsoft.com/office/drawing/2014/main" id="{3FEAE4F8-F575-4C16-12B0-A7FDC8D0A551}"/>
                </a:ext>
              </a:extLst>
            </p:cNvPr>
            <p:cNvSpPr/>
            <p:nvPr/>
          </p:nvSpPr>
          <p:spPr>
            <a:xfrm>
              <a:off x="4661271" y="2814688"/>
              <a:ext cx="19218" cy="29314"/>
            </a:xfrm>
            <a:custGeom>
              <a:avLst/>
              <a:gdLst/>
              <a:ahLst/>
              <a:cxnLst/>
              <a:rect l="l" t="t" r="r" b="b"/>
              <a:pathLst>
                <a:path w="375" h="572" extrusionOk="0">
                  <a:moveTo>
                    <a:pt x="244" y="1"/>
                  </a:moveTo>
                  <a:lnTo>
                    <a:pt x="1" y="542"/>
                  </a:lnTo>
                  <a:cubicBezTo>
                    <a:pt x="13" y="550"/>
                    <a:pt x="24" y="559"/>
                    <a:pt x="34" y="571"/>
                  </a:cubicBezTo>
                  <a:cubicBezTo>
                    <a:pt x="70" y="527"/>
                    <a:pt x="244" y="303"/>
                    <a:pt x="375" y="127"/>
                  </a:cubicBezTo>
                  <a:cubicBezTo>
                    <a:pt x="339" y="71"/>
                    <a:pt x="297" y="28"/>
                    <a:pt x="24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3511;p72">
              <a:extLst>
                <a:ext uri="{FF2B5EF4-FFF2-40B4-BE49-F238E27FC236}">
                  <a16:creationId xmlns:a16="http://schemas.microsoft.com/office/drawing/2014/main" id="{6ACB29CD-2D54-E7D5-C57D-0177AB73138B}"/>
                </a:ext>
              </a:extLst>
            </p:cNvPr>
            <p:cNvSpPr/>
            <p:nvPr/>
          </p:nvSpPr>
          <p:spPr>
            <a:xfrm>
              <a:off x="4655942" y="2812638"/>
              <a:ext cx="12761" cy="29057"/>
            </a:xfrm>
            <a:custGeom>
              <a:avLst/>
              <a:gdLst/>
              <a:ahLst/>
              <a:cxnLst/>
              <a:rect l="l" t="t" r="r" b="b"/>
              <a:pathLst>
                <a:path w="249" h="567" extrusionOk="0">
                  <a:moveTo>
                    <a:pt x="191" y="0"/>
                  </a:moveTo>
                  <a:cubicBezTo>
                    <a:pt x="149" y="0"/>
                    <a:pt x="104" y="8"/>
                    <a:pt x="59" y="22"/>
                  </a:cubicBezTo>
                  <a:lnTo>
                    <a:pt x="0" y="567"/>
                  </a:lnTo>
                  <a:cubicBezTo>
                    <a:pt x="14" y="565"/>
                    <a:pt x="27" y="563"/>
                    <a:pt x="38" y="563"/>
                  </a:cubicBezTo>
                  <a:cubicBezTo>
                    <a:pt x="43" y="563"/>
                    <a:pt x="47" y="563"/>
                    <a:pt x="51" y="564"/>
                  </a:cubicBezTo>
                  <a:cubicBezTo>
                    <a:pt x="79" y="489"/>
                    <a:pt x="178" y="214"/>
                    <a:pt x="249" y="6"/>
                  </a:cubicBezTo>
                  <a:cubicBezTo>
                    <a:pt x="230" y="2"/>
                    <a:pt x="211" y="0"/>
                    <a:pt x="191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3512;p72">
              <a:extLst>
                <a:ext uri="{FF2B5EF4-FFF2-40B4-BE49-F238E27FC236}">
                  <a16:creationId xmlns:a16="http://schemas.microsoft.com/office/drawing/2014/main" id="{DB72A328-5725-2B94-D2CA-63FFC5AC3735}"/>
                </a:ext>
              </a:extLst>
            </p:cNvPr>
            <p:cNvSpPr/>
            <p:nvPr/>
          </p:nvSpPr>
          <p:spPr>
            <a:xfrm>
              <a:off x="4643540" y="2816020"/>
              <a:ext cx="10250" cy="29621"/>
            </a:xfrm>
            <a:custGeom>
              <a:avLst/>
              <a:gdLst/>
              <a:ahLst/>
              <a:cxnLst/>
              <a:rect l="l" t="t" r="r" b="b"/>
              <a:pathLst>
                <a:path w="200" h="578" extrusionOk="0">
                  <a:moveTo>
                    <a:pt x="199" y="1"/>
                  </a:moveTo>
                  <a:lnTo>
                    <a:pt x="199" y="1"/>
                  </a:lnTo>
                  <a:cubicBezTo>
                    <a:pt x="193" y="4"/>
                    <a:pt x="189" y="6"/>
                    <a:pt x="183" y="10"/>
                  </a:cubicBezTo>
                  <a:cubicBezTo>
                    <a:pt x="120" y="45"/>
                    <a:pt x="58" y="94"/>
                    <a:pt x="0" y="151"/>
                  </a:cubicBezTo>
                  <a:lnTo>
                    <a:pt x="115" y="577"/>
                  </a:lnTo>
                  <a:cubicBezTo>
                    <a:pt x="132" y="562"/>
                    <a:pt x="149" y="548"/>
                    <a:pt x="167" y="536"/>
                  </a:cubicBezTo>
                  <a:cubicBezTo>
                    <a:pt x="172" y="464"/>
                    <a:pt x="192" y="199"/>
                    <a:pt x="19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3513;p72">
              <a:extLst>
                <a:ext uri="{FF2B5EF4-FFF2-40B4-BE49-F238E27FC236}">
                  <a16:creationId xmlns:a16="http://schemas.microsoft.com/office/drawing/2014/main" id="{DFDAFC06-0CF1-056F-428F-EB396604CF44}"/>
                </a:ext>
              </a:extLst>
            </p:cNvPr>
            <p:cNvSpPr/>
            <p:nvPr/>
          </p:nvSpPr>
          <p:spPr>
            <a:xfrm>
              <a:off x="4661733" y="2862553"/>
              <a:ext cx="18039" cy="19782"/>
            </a:xfrm>
            <a:custGeom>
              <a:avLst/>
              <a:gdLst/>
              <a:ahLst/>
              <a:cxnLst/>
              <a:rect l="l" t="t" r="r" b="b"/>
              <a:pathLst>
                <a:path w="352" h="386" extrusionOk="0">
                  <a:moveTo>
                    <a:pt x="33" y="1"/>
                  </a:moveTo>
                  <a:cubicBezTo>
                    <a:pt x="24" y="25"/>
                    <a:pt x="13" y="50"/>
                    <a:pt x="1" y="73"/>
                  </a:cubicBezTo>
                  <a:cubicBezTo>
                    <a:pt x="28" y="114"/>
                    <a:pt x="131" y="273"/>
                    <a:pt x="214" y="385"/>
                  </a:cubicBezTo>
                  <a:cubicBezTo>
                    <a:pt x="268" y="300"/>
                    <a:pt x="314" y="208"/>
                    <a:pt x="352" y="111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3514;p72">
              <a:extLst>
                <a:ext uri="{FF2B5EF4-FFF2-40B4-BE49-F238E27FC236}">
                  <a16:creationId xmlns:a16="http://schemas.microsoft.com/office/drawing/2014/main" id="{BA1364B2-B2FB-E497-82D9-3E013249097E}"/>
                </a:ext>
              </a:extLst>
            </p:cNvPr>
            <p:cNvSpPr/>
            <p:nvPr/>
          </p:nvSpPr>
          <p:spPr>
            <a:xfrm>
              <a:off x="4664756" y="2846512"/>
              <a:ext cx="20243" cy="14657"/>
            </a:xfrm>
            <a:custGeom>
              <a:avLst/>
              <a:gdLst/>
              <a:ahLst/>
              <a:cxnLst/>
              <a:rect l="l" t="t" r="r" b="b"/>
              <a:pathLst>
                <a:path w="395" h="286" extrusionOk="0">
                  <a:moveTo>
                    <a:pt x="394" y="1"/>
                  </a:moveTo>
                  <a:lnTo>
                    <a:pt x="11" y="157"/>
                  </a:lnTo>
                  <a:cubicBezTo>
                    <a:pt x="8" y="180"/>
                    <a:pt x="5" y="203"/>
                    <a:pt x="0" y="228"/>
                  </a:cubicBezTo>
                  <a:cubicBezTo>
                    <a:pt x="28" y="234"/>
                    <a:pt x="202" y="269"/>
                    <a:pt x="339" y="286"/>
                  </a:cubicBezTo>
                  <a:cubicBezTo>
                    <a:pt x="367" y="192"/>
                    <a:pt x="386" y="96"/>
                    <a:pt x="39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3515;p72">
              <a:extLst>
                <a:ext uri="{FF2B5EF4-FFF2-40B4-BE49-F238E27FC236}">
                  <a16:creationId xmlns:a16="http://schemas.microsoft.com/office/drawing/2014/main" id="{DF8865E4-63D7-D379-C104-EF1501F768D4}"/>
                </a:ext>
              </a:extLst>
            </p:cNvPr>
            <p:cNvSpPr/>
            <p:nvPr/>
          </p:nvSpPr>
          <p:spPr>
            <a:xfrm>
              <a:off x="4629857" y="2877261"/>
              <a:ext cx="17475" cy="29365"/>
            </a:xfrm>
            <a:custGeom>
              <a:avLst/>
              <a:gdLst/>
              <a:ahLst/>
              <a:cxnLst/>
              <a:rect l="l" t="t" r="r" b="b"/>
              <a:pathLst>
                <a:path w="341" h="573" extrusionOk="0">
                  <a:moveTo>
                    <a:pt x="299" y="0"/>
                  </a:moveTo>
                  <a:cubicBezTo>
                    <a:pt x="278" y="37"/>
                    <a:pt x="117" y="302"/>
                    <a:pt x="0" y="508"/>
                  </a:cubicBezTo>
                  <a:cubicBezTo>
                    <a:pt x="46" y="543"/>
                    <a:pt x="102" y="564"/>
                    <a:pt x="160" y="572"/>
                  </a:cubicBezTo>
                  <a:lnTo>
                    <a:pt x="341" y="11"/>
                  </a:lnTo>
                  <a:cubicBezTo>
                    <a:pt x="327" y="9"/>
                    <a:pt x="312" y="5"/>
                    <a:pt x="29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3516;p72">
              <a:extLst>
                <a:ext uri="{FF2B5EF4-FFF2-40B4-BE49-F238E27FC236}">
                  <a16:creationId xmlns:a16="http://schemas.microsoft.com/office/drawing/2014/main" id="{4CAB2F42-F7B7-8FBE-0544-297E7E2A9142}"/>
                </a:ext>
              </a:extLst>
            </p:cNvPr>
            <p:cNvSpPr/>
            <p:nvPr/>
          </p:nvSpPr>
          <p:spPr>
            <a:xfrm>
              <a:off x="4644052" y="2876543"/>
              <a:ext cx="10301" cy="29724"/>
            </a:xfrm>
            <a:custGeom>
              <a:avLst/>
              <a:gdLst/>
              <a:ahLst/>
              <a:cxnLst/>
              <a:rect l="l" t="t" r="r" b="b"/>
              <a:pathLst>
                <a:path w="201" h="580" extrusionOk="0">
                  <a:moveTo>
                    <a:pt x="166" y="0"/>
                  </a:moveTo>
                  <a:cubicBezTo>
                    <a:pt x="148" y="10"/>
                    <a:pt x="131" y="16"/>
                    <a:pt x="114" y="20"/>
                  </a:cubicBezTo>
                  <a:cubicBezTo>
                    <a:pt x="101" y="85"/>
                    <a:pt x="41" y="367"/>
                    <a:pt x="1" y="580"/>
                  </a:cubicBezTo>
                  <a:cubicBezTo>
                    <a:pt x="56" y="568"/>
                    <a:pt x="113" y="546"/>
                    <a:pt x="173" y="513"/>
                  </a:cubicBezTo>
                  <a:cubicBezTo>
                    <a:pt x="182" y="506"/>
                    <a:pt x="191" y="500"/>
                    <a:pt x="200" y="494"/>
                  </a:cubicBezTo>
                  <a:lnTo>
                    <a:pt x="166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3517;p72">
              <a:extLst>
                <a:ext uri="{FF2B5EF4-FFF2-40B4-BE49-F238E27FC236}">
                  <a16:creationId xmlns:a16="http://schemas.microsoft.com/office/drawing/2014/main" id="{A1CD65D1-D42B-DA4D-9AA6-72756F71CDDA}"/>
                </a:ext>
              </a:extLst>
            </p:cNvPr>
            <p:cNvSpPr/>
            <p:nvPr/>
          </p:nvSpPr>
          <p:spPr>
            <a:xfrm>
              <a:off x="4656403" y="2870906"/>
              <a:ext cx="12709" cy="27212"/>
            </a:xfrm>
            <a:custGeom>
              <a:avLst/>
              <a:gdLst/>
              <a:ahLst/>
              <a:cxnLst/>
              <a:rect l="l" t="t" r="r" b="b"/>
              <a:pathLst>
                <a:path w="248" h="531" extrusionOk="0">
                  <a:moveTo>
                    <a:pt x="48" y="0"/>
                  </a:moveTo>
                  <a:cubicBezTo>
                    <a:pt x="33" y="18"/>
                    <a:pt x="16" y="37"/>
                    <a:pt x="1" y="54"/>
                  </a:cubicBezTo>
                  <a:cubicBezTo>
                    <a:pt x="7" y="112"/>
                    <a:pt x="34" y="353"/>
                    <a:pt x="60" y="531"/>
                  </a:cubicBezTo>
                  <a:cubicBezTo>
                    <a:pt x="128" y="474"/>
                    <a:pt x="191" y="403"/>
                    <a:pt x="247" y="327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3518;p72">
              <a:extLst>
                <a:ext uri="{FF2B5EF4-FFF2-40B4-BE49-F238E27FC236}">
                  <a16:creationId xmlns:a16="http://schemas.microsoft.com/office/drawing/2014/main" id="{14C46000-6FBF-D893-297D-1DE65311BB9E}"/>
                </a:ext>
              </a:extLst>
            </p:cNvPr>
            <p:cNvSpPr/>
            <p:nvPr/>
          </p:nvSpPr>
          <p:spPr>
            <a:xfrm>
              <a:off x="4643386" y="2845795"/>
              <a:ext cx="19064" cy="27725"/>
            </a:xfrm>
            <a:custGeom>
              <a:avLst/>
              <a:gdLst/>
              <a:ahLst/>
              <a:cxnLst/>
              <a:rect l="l" t="t" r="r" b="b"/>
              <a:pathLst>
                <a:path w="372" h="541" extrusionOk="0">
                  <a:moveTo>
                    <a:pt x="259" y="1"/>
                  </a:moveTo>
                  <a:cubicBezTo>
                    <a:pt x="236" y="1"/>
                    <a:pt x="212" y="8"/>
                    <a:pt x="186" y="22"/>
                  </a:cubicBezTo>
                  <a:cubicBezTo>
                    <a:pt x="83" y="82"/>
                    <a:pt x="0" y="242"/>
                    <a:pt x="0" y="378"/>
                  </a:cubicBezTo>
                  <a:cubicBezTo>
                    <a:pt x="0" y="480"/>
                    <a:pt x="46" y="540"/>
                    <a:pt x="111" y="540"/>
                  </a:cubicBezTo>
                  <a:cubicBezTo>
                    <a:pt x="134" y="540"/>
                    <a:pt x="159" y="533"/>
                    <a:pt x="186" y="518"/>
                  </a:cubicBezTo>
                  <a:cubicBezTo>
                    <a:pt x="288" y="459"/>
                    <a:pt x="371" y="300"/>
                    <a:pt x="371" y="164"/>
                  </a:cubicBezTo>
                  <a:cubicBezTo>
                    <a:pt x="371" y="62"/>
                    <a:pt x="325" y="1"/>
                    <a:pt x="25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3519;p72">
              <a:extLst>
                <a:ext uri="{FF2B5EF4-FFF2-40B4-BE49-F238E27FC236}">
                  <a16:creationId xmlns:a16="http://schemas.microsoft.com/office/drawing/2014/main" id="{7ECF8A62-213E-31EC-EE31-38525B85CE1B}"/>
                </a:ext>
              </a:extLst>
            </p:cNvPr>
            <p:cNvSpPr/>
            <p:nvPr/>
          </p:nvSpPr>
          <p:spPr>
            <a:xfrm>
              <a:off x="4649177" y="2852816"/>
              <a:ext cx="10352" cy="14913"/>
            </a:xfrm>
            <a:custGeom>
              <a:avLst/>
              <a:gdLst/>
              <a:ahLst/>
              <a:cxnLst/>
              <a:rect l="l" t="t" r="r" b="b"/>
              <a:pathLst>
                <a:path w="202" h="291" extrusionOk="0">
                  <a:moveTo>
                    <a:pt x="140" y="1"/>
                  </a:moveTo>
                  <a:cubicBezTo>
                    <a:pt x="128" y="1"/>
                    <a:pt x="114" y="4"/>
                    <a:pt x="100" y="13"/>
                  </a:cubicBezTo>
                  <a:cubicBezTo>
                    <a:pt x="45" y="43"/>
                    <a:pt x="1" y="129"/>
                    <a:pt x="1" y="203"/>
                  </a:cubicBezTo>
                  <a:cubicBezTo>
                    <a:pt x="1" y="258"/>
                    <a:pt x="26" y="291"/>
                    <a:pt x="61" y="291"/>
                  </a:cubicBezTo>
                  <a:cubicBezTo>
                    <a:pt x="73" y="291"/>
                    <a:pt x="86" y="287"/>
                    <a:pt x="100" y="279"/>
                  </a:cubicBezTo>
                  <a:cubicBezTo>
                    <a:pt x="155" y="247"/>
                    <a:pt x="201" y="161"/>
                    <a:pt x="201" y="88"/>
                  </a:cubicBezTo>
                  <a:cubicBezTo>
                    <a:pt x="201" y="33"/>
                    <a:pt x="176" y="1"/>
                    <a:pt x="14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3520;p72">
              <a:extLst>
                <a:ext uri="{FF2B5EF4-FFF2-40B4-BE49-F238E27FC236}">
                  <a16:creationId xmlns:a16="http://schemas.microsoft.com/office/drawing/2014/main" id="{AE0F5708-B925-2BC5-F12B-42DE059AC5A4}"/>
                </a:ext>
              </a:extLst>
            </p:cNvPr>
            <p:cNvSpPr/>
            <p:nvPr/>
          </p:nvSpPr>
          <p:spPr>
            <a:xfrm>
              <a:off x="4191179" y="2650645"/>
              <a:ext cx="43304" cy="27417"/>
            </a:xfrm>
            <a:custGeom>
              <a:avLst/>
              <a:gdLst/>
              <a:ahLst/>
              <a:cxnLst/>
              <a:rect l="l" t="t" r="r" b="b"/>
              <a:pathLst>
                <a:path w="845" h="535" extrusionOk="0">
                  <a:moveTo>
                    <a:pt x="145" y="1"/>
                  </a:moveTo>
                  <a:cubicBezTo>
                    <a:pt x="113" y="1"/>
                    <a:pt x="84" y="8"/>
                    <a:pt x="58" y="21"/>
                  </a:cubicBezTo>
                  <a:cubicBezTo>
                    <a:pt x="12" y="87"/>
                    <a:pt x="1" y="188"/>
                    <a:pt x="51" y="315"/>
                  </a:cubicBezTo>
                  <a:cubicBezTo>
                    <a:pt x="56" y="324"/>
                    <a:pt x="62" y="335"/>
                    <a:pt x="67" y="346"/>
                  </a:cubicBezTo>
                  <a:cubicBezTo>
                    <a:pt x="62" y="281"/>
                    <a:pt x="74" y="228"/>
                    <a:pt x="102" y="188"/>
                  </a:cubicBezTo>
                  <a:cubicBezTo>
                    <a:pt x="129" y="176"/>
                    <a:pt x="159" y="168"/>
                    <a:pt x="191" y="168"/>
                  </a:cubicBezTo>
                  <a:cubicBezTo>
                    <a:pt x="209" y="168"/>
                    <a:pt x="227" y="171"/>
                    <a:pt x="246" y="175"/>
                  </a:cubicBezTo>
                  <a:cubicBezTo>
                    <a:pt x="389" y="214"/>
                    <a:pt x="639" y="409"/>
                    <a:pt x="790" y="534"/>
                  </a:cubicBezTo>
                  <a:cubicBezTo>
                    <a:pt x="810" y="505"/>
                    <a:pt x="829" y="478"/>
                    <a:pt x="844" y="451"/>
                  </a:cubicBezTo>
                  <a:cubicBezTo>
                    <a:pt x="737" y="358"/>
                    <a:pt x="381" y="56"/>
                    <a:pt x="202" y="8"/>
                  </a:cubicBezTo>
                  <a:cubicBezTo>
                    <a:pt x="182" y="3"/>
                    <a:pt x="163" y="1"/>
                    <a:pt x="145" y="1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3521;p72">
              <a:extLst>
                <a:ext uri="{FF2B5EF4-FFF2-40B4-BE49-F238E27FC236}">
                  <a16:creationId xmlns:a16="http://schemas.microsoft.com/office/drawing/2014/main" id="{B6A9EEC2-1418-F3C9-69D2-7EBD08B177E0}"/>
                </a:ext>
              </a:extLst>
            </p:cNvPr>
            <p:cNvSpPr/>
            <p:nvPr/>
          </p:nvSpPr>
          <p:spPr>
            <a:xfrm>
              <a:off x="4194356" y="2659254"/>
              <a:ext cx="37359" cy="36796"/>
            </a:xfrm>
            <a:custGeom>
              <a:avLst/>
              <a:gdLst/>
              <a:ahLst/>
              <a:cxnLst/>
              <a:rect l="l" t="t" r="r" b="b"/>
              <a:pathLst>
                <a:path w="729" h="718" extrusionOk="0">
                  <a:moveTo>
                    <a:pt x="129" y="0"/>
                  </a:moveTo>
                  <a:cubicBezTo>
                    <a:pt x="97" y="0"/>
                    <a:pt x="67" y="8"/>
                    <a:pt x="40" y="20"/>
                  </a:cubicBezTo>
                  <a:cubicBezTo>
                    <a:pt x="12" y="60"/>
                    <a:pt x="0" y="113"/>
                    <a:pt x="5" y="178"/>
                  </a:cubicBezTo>
                  <a:cubicBezTo>
                    <a:pt x="118" y="435"/>
                    <a:pt x="374" y="716"/>
                    <a:pt x="448" y="717"/>
                  </a:cubicBezTo>
                  <a:cubicBezTo>
                    <a:pt x="492" y="717"/>
                    <a:pt x="626" y="526"/>
                    <a:pt x="728" y="366"/>
                  </a:cubicBezTo>
                  <a:cubicBezTo>
                    <a:pt x="577" y="241"/>
                    <a:pt x="327" y="46"/>
                    <a:pt x="184" y="7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3522;p72">
              <a:extLst>
                <a:ext uri="{FF2B5EF4-FFF2-40B4-BE49-F238E27FC236}">
                  <a16:creationId xmlns:a16="http://schemas.microsoft.com/office/drawing/2014/main" id="{9B59B018-F91F-13B1-EA27-63D2FF22D9D7}"/>
                </a:ext>
              </a:extLst>
            </p:cNvPr>
            <p:cNvSpPr/>
            <p:nvPr/>
          </p:nvSpPr>
          <p:spPr>
            <a:xfrm>
              <a:off x="4194100" y="2645725"/>
              <a:ext cx="48941" cy="28084"/>
            </a:xfrm>
            <a:custGeom>
              <a:avLst/>
              <a:gdLst/>
              <a:ahLst/>
              <a:cxnLst/>
              <a:rect l="l" t="t" r="r" b="b"/>
              <a:pathLst>
                <a:path w="955" h="548" extrusionOk="0">
                  <a:moveTo>
                    <a:pt x="263" y="0"/>
                  </a:moveTo>
                  <a:cubicBezTo>
                    <a:pt x="155" y="0"/>
                    <a:pt x="42" y="56"/>
                    <a:pt x="1" y="117"/>
                  </a:cubicBezTo>
                  <a:cubicBezTo>
                    <a:pt x="27" y="104"/>
                    <a:pt x="56" y="97"/>
                    <a:pt x="88" y="97"/>
                  </a:cubicBezTo>
                  <a:cubicBezTo>
                    <a:pt x="106" y="97"/>
                    <a:pt x="125" y="99"/>
                    <a:pt x="145" y="104"/>
                  </a:cubicBezTo>
                  <a:cubicBezTo>
                    <a:pt x="324" y="152"/>
                    <a:pt x="680" y="454"/>
                    <a:pt x="787" y="547"/>
                  </a:cubicBezTo>
                  <a:cubicBezTo>
                    <a:pt x="835" y="472"/>
                    <a:pt x="954" y="394"/>
                    <a:pt x="954" y="394"/>
                  </a:cubicBezTo>
                  <a:cubicBezTo>
                    <a:pt x="954" y="394"/>
                    <a:pt x="571" y="126"/>
                    <a:pt x="375" y="25"/>
                  </a:cubicBezTo>
                  <a:cubicBezTo>
                    <a:pt x="340" y="7"/>
                    <a:pt x="302" y="0"/>
                    <a:pt x="263" y="0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3523;p72">
              <a:extLst>
                <a:ext uri="{FF2B5EF4-FFF2-40B4-BE49-F238E27FC236}">
                  <a16:creationId xmlns:a16="http://schemas.microsoft.com/office/drawing/2014/main" id="{F3ABA3C2-415D-1A40-8C94-31DC99B1950F}"/>
                </a:ext>
              </a:extLst>
            </p:cNvPr>
            <p:cNvSpPr/>
            <p:nvPr/>
          </p:nvSpPr>
          <p:spPr>
            <a:xfrm>
              <a:off x="4118920" y="2659254"/>
              <a:ext cx="308049" cy="129759"/>
            </a:xfrm>
            <a:custGeom>
              <a:avLst/>
              <a:gdLst/>
              <a:ahLst/>
              <a:cxnLst/>
              <a:rect l="l" t="t" r="r" b="b"/>
              <a:pathLst>
                <a:path w="6011" h="2532" extrusionOk="0">
                  <a:moveTo>
                    <a:pt x="2841" y="1"/>
                  </a:moveTo>
                  <a:cubicBezTo>
                    <a:pt x="2663" y="1"/>
                    <a:pt x="2436" y="47"/>
                    <a:pt x="2170" y="202"/>
                  </a:cubicBezTo>
                  <a:cubicBezTo>
                    <a:pt x="2049" y="273"/>
                    <a:pt x="1221" y="728"/>
                    <a:pt x="505" y="1252"/>
                  </a:cubicBezTo>
                  <a:cubicBezTo>
                    <a:pt x="293" y="1407"/>
                    <a:pt x="131" y="1528"/>
                    <a:pt x="0" y="1636"/>
                  </a:cubicBezTo>
                  <a:cubicBezTo>
                    <a:pt x="171" y="1738"/>
                    <a:pt x="359" y="1858"/>
                    <a:pt x="566" y="2001"/>
                  </a:cubicBezTo>
                  <a:cubicBezTo>
                    <a:pt x="1030" y="2321"/>
                    <a:pt x="1511" y="2532"/>
                    <a:pt x="2068" y="2532"/>
                  </a:cubicBezTo>
                  <a:cubicBezTo>
                    <a:pt x="2383" y="2532"/>
                    <a:pt x="2723" y="2465"/>
                    <a:pt x="3097" y="2312"/>
                  </a:cubicBezTo>
                  <a:cubicBezTo>
                    <a:pt x="3459" y="2163"/>
                    <a:pt x="3988" y="1896"/>
                    <a:pt x="4529" y="1806"/>
                  </a:cubicBezTo>
                  <a:cubicBezTo>
                    <a:pt x="4781" y="1764"/>
                    <a:pt x="5062" y="1751"/>
                    <a:pt x="5310" y="1751"/>
                  </a:cubicBezTo>
                  <a:cubicBezTo>
                    <a:pt x="5699" y="1751"/>
                    <a:pt x="6010" y="1783"/>
                    <a:pt x="6010" y="1783"/>
                  </a:cubicBezTo>
                  <a:cubicBezTo>
                    <a:pt x="6010" y="1783"/>
                    <a:pt x="4333" y="811"/>
                    <a:pt x="2875" y="1"/>
                  </a:cubicBezTo>
                  <a:cubicBezTo>
                    <a:pt x="2864" y="1"/>
                    <a:pt x="2852" y="1"/>
                    <a:pt x="2841" y="1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3524;p72">
              <a:extLst>
                <a:ext uri="{FF2B5EF4-FFF2-40B4-BE49-F238E27FC236}">
                  <a16:creationId xmlns:a16="http://schemas.microsoft.com/office/drawing/2014/main" id="{DD1AAA23-BC87-5219-85A1-6EFF60E31AB5}"/>
                </a:ext>
              </a:extLst>
            </p:cNvPr>
            <p:cNvSpPr/>
            <p:nvPr/>
          </p:nvSpPr>
          <p:spPr>
            <a:xfrm>
              <a:off x="3989571" y="2659305"/>
              <a:ext cx="746881" cy="456513"/>
            </a:xfrm>
            <a:custGeom>
              <a:avLst/>
              <a:gdLst/>
              <a:ahLst/>
              <a:cxnLst/>
              <a:rect l="l" t="t" r="r" b="b"/>
              <a:pathLst>
                <a:path w="14574" h="8908" extrusionOk="0">
                  <a:moveTo>
                    <a:pt x="5399" y="0"/>
                  </a:moveTo>
                  <a:lnTo>
                    <a:pt x="5399" y="0"/>
                  </a:lnTo>
                  <a:cubicBezTo>
                    <a:pt x="6857" y="810"/>
                    <a:pt x="8534" y="1782"/>
                    <a:pt x="8534" y="1782"/>
                  </a:cubicBezTo>
                  <a:cubicBezTo>
                    <a:pt x="8534" y="1782"/>
                    <a:pt x="8223" y="1750"/>
                    <a:pt x="7834" y="1750"/>
                  </a:cubicBezTo>
                  <a:cubicBezTo>
                    <a:pt x="7586" y="1750"/>
                    <a:pt x="7305" y="1763"/>
                    <a:pt x="7053" y="1805"/>
                  </a:cubicBezTo>
                  <a:cubicBezTo>
                    <a:pt x="6512" y="1895"/>
                    <a:pt x="5983" y="2162"/>
                    <a:pt x="5621" y="2311"/>
                  </a:cubicBezTo>
                  <a:cubicBezTo>
                    <a:pt x="5247" y="2464"/>
                    <a:pt x="4907" y="2531"/>
                    <a:pt x="4592" y="2531"/>
                  </a:cubicBezTo>
                  <a:cubicBezTo>
                    <a:pt x="4035" y="2531"/>
                    <a:pt x="3554" y="2320"/>
                    <a:pt x="3090" y="2000"/>
                  </a:cubicBezTo>
                  <a:cubicBezTo>
                    <a:pt x="2883" y="1857"/>
                    <a:pt x="2695" y="1737"/>
                    <a:pt x="2524" y="1635"/>
                  </a:cubicBezTo>
                  <a:cubicBezTo>
                    <a:pt x="2432" y="1711"/>
                    <a:pt x="2354" y="1782"/>
                    <a:pt x="2297" y="1848"/>
                  </a:cubicBezTo>
                  <a:cubicBezTo>
                    <a:pt x="2052" y="2134"/>
                    <a:pt x="1126" y="3321"/>
                    <a:pt x="947" y="3530"/>
                  </a:cubicBezTo>
                  <a:cubicBezTo>
                    <a:pt x="616" y="3914"/>
                    <a:pt x="475" y="4255"/>
                    <a:pt x="318" y="4704"/>
                  </a:cubicBezTo>
                  <a:cubicBezTo>
                    <a:pt x="228" y="4963"/>
                    <a:pt x="151" y="5314"/>
                    <a:pt x="87" y="5684"/>
                  </a:cubicBezTo>
                  <a:cubicBezTo>
                    <a:pt x="53" y="5878"/>
                    <a:pt x="1" y="6305"/>
                    <a:pt x="15" y="6492"/>
                  </a:cubicBezTo>
                  <a:lnTo>
                    <a:pt x="4252" y="8908"/>
                  </a:lnTo>
                  <a:lnTo>
                    <a:pt x="5356" y="6032"/>
                  </a:lnTo>
                  <a:lnTo>
                    <a:pt x="7961" y="4480"/>
                  </a:lnTo>
                  <a:lnTo>
                    <a:pt x="12784" y="2331"/>
                  </a:lnTo>
                  <a:lnTo>
                    <a:pt x="14573" y="1380"/>
                  </a:lnTo>
                  <a:lnTo>
                    <a:pt x="13816" y="946"/>
                  </a:lnTo>
                  <a:cubicBezTo>
                    <a:pt x="13164" y="1049"/>
                    <a:pt x="12640" y="1256"/>
                    <a:pt x="12094" y="1655"/>
                  </a:cubicBezTo>
                  <a:cubicBezTo>
                    <a:pt x="11197" y="2311"/>
                    <a:pt x="10785" y="2311"/>
                    <a:pt x="10785" y="2311"/>
                  </a:cubicBezTo>
                  <a:cubicBezTo>
                    <a:pt x="10785" y="2311"/>
                    <a:pt x="9799" y="1757"/>
                    <a:pt x="9419" y="1495"/>
                  </a:cubicBezTo>
                  <a:cubicBezTo>
                    <a:pt x="9040" y="1233"/>
                    <a:pt x="7961" y="588"/>
                    <a:pt x="7292" y="348"/>
                  </a:cubicBezTo>
                  <a:cubicBezTo>
                    <a:pt x="7156" y="299"/>
                    <a:pt x="7035" y="258"/>
                    <a:pt x="6925" y="220"/>
                  </a:cubicBezTo>
                  <a:cubicBezTo>
                    <a:pt x="6903" y="226"/>
                    <a:pt x="6879" y="235"/>
                    <a:pt x="6860" y="238"/>
                  </a:cubicBezTo>
                  <a:cubicBezTo>
                    <a:pt x="6806" y="248"/>
                    <a:pt x="6750" y="252"/>
                    <a:pt x="6692" y="252"/>
                  </a:cubicBezTo>
                  <a:cubicBezTo>
                    <a:pt x="6355" y="252"/>
                    <a:pt x="5961" y="105"/>
                    <a:pt x="5574" y="20"/>
                  </a:cubicBezTo>
                  <a:cubicBezTo>
                    <a:pt x="5523" y="10"/>
                    <a:pt x="5465" y="2"/>
                    <a:pt x="5399" y="0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3525;p72">
              <a:extLst>
                <a:ext uri="{FF2B5EF4-FFF2-40B4-BE49-F238E27FC236}">
                  <a16:creationId xmlns:a16="http://schemas.microsoft.com/office/drawing/2014/main" id="{3833F012-7E5C-8ACA-C5FD-B2C58C9BDFFA}"/>
                </a:ext>
              </a:extLst>
            </p:cNvPr>
            <p:cNvSpPr/>
            <p:nvPr/>
          </p:nvSpPr>
          <p:spPr>
            <a:xfrm>
              <a:off x="4344408" y="2599397"/>
              <a:ext cx="353198" cy="178341"/>
            </a:xfrm>
            <a:custGeom>
              <a:avLst/>
              <a:gdLst/>
              <a:ahLst/>
              <a:cxnLst/>
              <a:rect l="l" t="t" r="r" b="b"/>
              <a:pathLst>
                <a:path w="6892" h="3480" extrusionOk="0">
                  <a:moveTo>
                    <a:pt x="2944" y="1"/>
                  </a:moveTo>
                  <a:cubicBezTo>
                    <a:pt x="2630" y="1"/>
                    <a:pt x="2226" y="137"/>
                    <a:pt x="1696" y="427"/>
                  </a:cubicBezTo>
                  <a:cubicBezTo>
                    <a:pt x="971" y="824"/>
                    <a:pt x="318" y="1289"/>
                    <a:pt x="1" y="1389"/>
                  </a:cubicBezTo>
                  <a:cubicBezTo>
                    <a:pt x="111" y="1427"/>
                    <a:pt x="232" y="1468"/>
                    <a:pt x="368" y="1517"/>
                  </a:cubicBezTo>
                  <a:cubicBezTo>
                    <a:pt x="1037" y="1757"/>
                    <a:pt x="2116" y="2402"/>
                    <a:pt x="2495" y="2664"/>
                  </a:cubicBezTo>
                  <a:cubicBezTo>
                    <a:pt x="2875" y="2926"/>
                    <a:pt x="3861" y="3480"/>
                    <a:pt x="3861" y="3480"/>
                  </a:cubicBezTo>
                  <a:cubicBezTo>
                    <a:pt x="3861" y="3480"/>
                    <a:pt x="4273" y="3480"/>
                    <a:pt x="5170" y="2824"/>
                  </a:cubicBezTo>
                  <a:cubicBezTo>
                    <a:pt x="5716" y="2425"/>
                    <a:pt x="6240" y="2218"/>
                    <a:pt x="6892" y="2115"/>
                  </a:cubicBezTo>
                  <a:lnTo>
                    <a:pt x="3352" y="95"/>
                  </a:lnTo>
                  <a:cubicBezTo>
                    <a:pt x="3352" y="95"/>
                    <a:pt x="3349" y="96"/>
                    <a:pt x="3346" y="98"/>
                  </a:cubicBezTo>
                  <a:cubicBezTo>
                    <a:pt x="3231" y="34"/>
                    <a:pt x="3099" y="1"/>
                    <a:pt x="2944" y="1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3526;p72">
              <a:extLst>
                <a:ext uri="{FF2B5EF4-FFF2-40B4-BE49-F238E27FC236}">
                  <a16:creationId xmlns:a16="http://schemas.microsoft.com/office/drawing/2014/main" id="{6EBB2DC0-B9E0-1A79-523B-CD0C4FAB12D3}"/>
                </a:ext>
              </a:extLst>
            </p:cNvPr>
            <p:cNvSpPr/>
            <p:nvPr/>
          </p:nvSpPr>
          <p:spPr>
            <a:xfrm>
              <a:off x="4206758" y="2722955"/>
              <a:ext cx="551218" cy="394298"/>
            </a:xfrm>
            <a:custGeom>
              <a:avLst/>
              <a:gdLst/>
              <a:ahLst/>
              <a:cxnLst/>
              <a:rect l="l" t="t" r="r" b="b"/>
              <a:pathLst>
                <a:path w="10756" h="7694" extrusionOk="0">
                  <a:moveTo>
                    <a:pt x="9875" y="1"/>
                  </a:moveTo>
                  <a:cubicBezTo>
                    <a:pt x="9559" y="1"/>
                    <a:pt x="9151" y="140"/>
                    <a:pt x="8620" y="431"/>
                  </a:cubicBezTo>
                  <a:cubicBezTo>
                    <a:pt x="7846" y="856"/>
                    <a:pt x="7148" y="1362"/>
                    <a:pt x="6860" y="1412"/>
                  </a:cubicBezTo>
                  <a:cubicBezTo>
                    <a:pt x="6806" y="1421"/>
                    <a:pt x="6751" y="1426"/>
                    <a:pt x="6695" y="1426"/>
                  </a:cubicBezTo>
                  <a:cubicBezTo>
                    <a:pt x="6356" y="1426"/>
                    <a:pt x="5962" y="1279"/>
                    <a:pt x="5573" y="1194"/>
                  </a:cubicBezTo>
                  <a:cubicBezTo>
                    <a:pt x="5515" y="1182"/>
                    <a:pt x="5446" y="1173"/>
                    <a:pt x="5367" y="1173"/>
                  </a:cubicBezTo>
                  <a:cubicBezTo>
                    <a:pt x="5190" y="1173"/>
                    <a:pt x="4961" y="1219"/>
                    <a:pt x="4693" y="1374"/>
                  </a:cubicBezTo>
                  <a:cubicBezTo>
                    <a:pt x="4572" y="1444"/>
                    <a:pt x="3744" y="1900"/>
                    <a:pt x="3027" y="2426"/>
                  </a:cubicBezTo>
                  <a:cubicBezTo>
                    <a:pt x="2665" y="2691"/>
                    <a:pt x="2434" y="2863"/>
                    <a:pt x="2297" y="3022"/>
                  </a:cubicBezTo>
                  <a:cubicBezTo>
                    <a:pt x="2052" y="3307"/>
                    <a:pt x="1126" y="4494"/>
                    <a:pt x="946" y="4704"/>
                  </a:cubicBezTo>
                  <a:cubicBezTo>
                    <a:pt x="615" y="5089"/>
                    <a:pt x="474" y="5429"/>
                    <a:pt x="318" y="5877"/>
                  </a:cubicBezTo>
                  <a:cubicBezTo>
                    <a:pt x="227" y="6136"/>
                    <a:pt x="151" y="6487"/>
                    <a:pt x="86" y="6856"/>
                  </a:cubicBezTo>
                  <a:cubicBezTo>
                    <a:pt x="53" y="7053"/>
                    <a:pt x="0" y="7479"/>
                    <a:pt x="14" y="7666"/>
                  </a:cubicBezTo>
                  <a:cubicBezTo>
                    <a:pt x="41" y="7686"/>
                    <a:pt x="92" y="7694"/>
                    <a:pt x="156" y="7694"/>
                  </a:cubicBezTo>
                  <a:cubicBezTo>
                    <a:pt x="277" y="7694"/>
                    <a:pt x="446" y="7665"/>
                    <a:pt x="582" y="7637"/>
                  </a:cubicBezTo>
                  <a:cubicBezTo>
                    <a:pt x="582" y="7623"/>
                    <a:pt x="580" y="7609"/>
                    <a:pt x="580" y="7595"/>
                  </a:cubicBezTo>
                  <a:cubicBezTo>
                    <a:pt x="580" y="6634"/>
                    <a:pt x="1163" y="5519"/>
                    <a:pt x="1883" y="5104"/>
                  </a:cubicBezTo>
                  <a:cubicBezTo>
                    <a:pt x="2067" y="4997"/>
                    <a:pt x="2243" y="4947"/>
                    <a:pt x="2402" y="4947"/>
                  </a:cubicBezTo>
                  <a:cubicBezTo>
                    <a:pt x="2864" y="4947"/>
                    <a:pt x="3188" y="5374"/>
                    <a:pt x="3188" y="6090"/>
                  </a:cubicBezTo>
                  <a:cubicBezTo>
                    <a:pt x="3188" y="6130"/>
                    <a:pt x="3185" y="6171"/>
                    <a:pt x="3183" y="6212"/>
                  </a:cubicBezTo>
                  <a:lnTo>
                    <a:pt x="7353" y="3779"/>
                  </a:lnTo>
                  <a:cubicBezTo>
                    <a:pt x="7352" y="3750"/>
                    <a:pt x="7350" y="3723"/>
                    <a:pt x="7350" y="3694"/>
                  </a:cubicBezTo>
                  <a:cubicBezTo>
                    <a:pt x="7350" y="2734"/>
                    <a:pt x="7801" y="1687"/>
                    <a:pt x="8520" y="1271"/>
                  </a:cubicBezTo>
                  <a:cubicBezTo>
                    <a:pt x="8704" y="1165"/>
                    <a:pt x="8876" y="1115"/>
                    <a:pt x="9030" y="1115"/>
                  </a:cubicBezTo>
                  <a:cubicBezTo>
                    <a:pt x="9481" y="1115"/>
                    <a:pt x="9782" y="1543"/>
                    <a:pt x="9782" y="2258"/>
                  </a:cubicBezTo>
                  <a:cubicBezTo>
                    <a:pt x="9782" y="2289"/>
                    <a:pt x="9822" y="2318"/>
                    <a:pt x="9822" y="2350"/>
                  </a:cubicBezTo>
                  <a:cubicBezTo>
                    <a:pt x="9935" y="2286"/>
                    <a:pt x="10180" y="2153"/>
                    <a:pt x="10259" y="2110"/>
                  </a:cubicBezTo>
                  <a:cubicBezTo>
                    <a:pt x="10322" y="2073"/>
                    <a:pt x="10598" y="1671"/>
                    <a:pt x="10648" y="1420"/>
                  </a:cubicBezTo>
                  <a:cubicBezTo>
                    <a:pt x="10755" y="891"/>
                    <a:pt x="10693" y="521"/>
                    <a:pt x="10486" y="276"/>
                  </a:cubicBezTo>
                  <a:cubicBezTo>
                    <a:pt x="10333" y="95"/>
                    <a:pt x="10135" y="1"/>
                    <a:pt x="9875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3527;p72">
              <a:extLst>
                <a:ext uri="{FF2B5EF4-FFF2-40B4-BE49-F238E27FC236}">
                  <a16:creationId xmlns:a16="http://schemas.microsoft.com/office/drawing/2014/main" id="{64A6B6CB-4366-AE1F-1434-51742882213C}"/>
                </a:ext>
              </a:extLst>
            </p:cNvPr>
            <p:cNvSpPr/>
            <p:nvPr/>
          </p:nvSpPr>
          <p:spPr>
            <a:xfrm>
              <a:off x="4359578" y="2858760"/>
              <a:ext cx="208424" cy="160200"/>
            </a:xfrm>
            <a:custGeom>
              <a:avLst/>
              <a:gdLst/>
              <a:ahLst/>
              <a:cxnLst/>
              <a:rect l="l" t="t" r="r" b="b"/>
              <a:pathLst>
                <a:path w="4067" h="3126" extrusionOk="0">
                  <a:moveTo>
                    <a:pt x="4066" y="1"/>
                  </a:moveTo>
                  <a:lnTo>
                    <a:pt x="4066" y="1"/>
                  </a:lnTo>
                  <a:cubicBezTo>
                    <a:pt x="3304" y="242"/>
                    <a:pt x="2834" y="541"/>
                    <a:pt x="1875" y="1146"/>
                  </a:cubicBezTo>
                  <a:cubicBezTo>
                    <a:pt x="500" y="2014"/>
                    <a:pt x="0" y="2402"/>
                    <a:pt x="0" y="2402"/>
                  </a:cubicBezTo>
                  <a:cubicBezTo>
                    <a:pt x="218" y="2534"/>
                    <a:pt x="293" y="2762"/>
                    <a:pt x="324" y="3126"/>
                  </a:cubicBezTo>
                  <a:cubicBezTo>
                    <a:pt x="1363" y="2508"/>
                    <a:pt x="4052" y="958"/>
                    <a:pt x="4052" y="958"/>
                  </a:cubicBezTo>
                  <a:cubicBezTo>
                    <a:pt x="4052" y="958"/>
                    <a:pt x="4008" y="275"/>
                    <a:pt x="4066" y="1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3528;p72">
              <a:extLst>
                <a:ext uri="{FF2B5EF4-FFF2-40B4-BE49-F238E27FC236}">
                  <a16:creationId xmlns:a16="http://schemas.microsoft.com/office/drawing/2014/main" id="{497C0B9D-AC9B-8E98-1E3A-AD16B5899D8C}"/>
                </a:ext>
              </a:extLst>
            </p:cNvPr>
            <p:cNvSpPr/>
            <p:nvPr/>
          </p:nvSpPr>
          <p:spPr>
            <a:xfrm>
              <a:off x="4299772" y="2670836"/>
              <a:ext cx="242503" cy="118330"/>
            </a:xfrm>
            <a:custGeom>
              <a:avLst/>
              <a:gdLst/>
              <a:ahLst/>
              <a:cxnLst/>
              <a:rect l="l" t="t" r="r" b="b"/>
              <a:pathLst>
                <a:path w="4732" h="2309" extrusionOk="0">
                  <a:moveTo>
                    <a:pt x="1" y="1"/>
                  </a:moveTo>
                  <a:cubicBezTo>
                    <a:pt x="1" y="1"/>
                    <a:pt x="836" y="356"/>
                    <a:pt x="1716" y="902"/>
                  </a:cubicBezTo>
                  <a:cubicBezTo>
                    <a:pt x="2880" y="1623"/>
                    <a:pt x="2986" y="1690"/>
                    <a:pt x="3289" y="1879"/>
                  </a:cubicBezTo>
                  <a:cubicBezTo>
                    <a:pt x="3456" y="1983"/>
                    <a:pt x="3639" y="2058"/>
                    <a:pt x="3832" y="2103"/>
                  </a:cubicBezTo>
                  <a:lnTo>
                    <a:pt x="4732" y="2308"/>
                  </a:lnTo>
                  <a:cubicBezTo>
                    <a:pt x="4732" y="2308"/>
                    <a:pt x="3763" y="1719"/>
                    <a:pt x="2457" y="911"/>
                  </a:cubicBezTo>
                  <a:cubicBezTo>
                    <a:pt x="1758" y="481"/>
                    <a:pt x="988" y="171"/>
                    <a:pt x="988" y="17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3529;p72">
              <a:extLst>
                <a:ext uri="{FF2B5EF4-FFF2-40B4-BE49-F238E27FC236}">
                  <a16:creationId xmlns:a16="http://schemas.microsoft.com/office/drawing/2014/main" id="{6168EE79-9057-4DD2-2B9A-C3BBC46B71C3}"/>
                </a:ext>
              </a:extLst>
            </p:cNvPr>
            <p:cNvSpPr/>
            <p:nvPr/>
          </p:nvSpPr>
          <p:spPr>
            <a:xfrm>
              <a:off x="4063521" y="2777687"/>
              <a:ext cx="235072" cy="190436"/>
            </a:xfrm>
            <a:custGeom>
              <a:avLst/>
              <a:gdLst/>
              <a:ahLst/>
              <a:cxnLst/>
              <a:rect l="l" t="t" r="r" b="b"/>
              <a:pathLst>
                <a:path w="4587" h="3716" extrusionOk="0">
                  <a:moveTo>
                    <a:pt x="1061" y="1"/>
                  </a:moveTo>
                  <a:cubicBezTo>
                    <a:pt x="654" y="544"/>
                    <a:pt x="142" y="1328"/>
                    <a:pt x="1" y="1586"/>
                  </a:cubicBezTo>
                  <a:cubicBezTo>
                    <a:pt x="445" y="1821"/>
                    <a:pt x="2693" y="3124"/>
                    <a:pt x="3369" y="3716"/>
                  </a:cubicBezTo>
                  <a:cubicBezTo>
                    <a:pt x="3369" y="3716"/>
                    <a:pt x="3902" y="2944"/>
                    <a:pt x="4074" y="2701"/>
                  </a:cubicBezTo>
                  <a:cubicBezTo>
                    <a:pt x="4207" y="2512"/>
                    <a:pt x="4586" y="1982"/>
                    <a:pt x="4586" y="1982"/>
                  </a:cubicBezTo>
                  <a:cubicBezTo>
                    <a:pt x="4586" y="1982"/>
                    <a:pt x="2935" y="1160"/>
                    <a:pt x="2078" y="666"/>
                  </a:cubicBezTo>
                  <a:cubicBezTo>
                    <a:pt x="1552" y="363"/>
                    <a:pt x="1230" y="131"/>
                    <a:pt x="1061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3530;p72">
              <a:extLst>
                <a:ext uri="{FF2B5EF4-FFF2-40B4-BE49-F238E27FC236}">
                  <a16:creationId xmlns:a16="http://schemas.microsoft.com/office/drawing/2014/main" id="{5F60D724-3E85-5A88-1C96-D01B0C689367}"/>
                </a:ext>
              </a:extLst>
            </p:cNvPr>
            <p:cNvSpPr/>
            <p:nvPr/>
          </p:nvSpPr>
          <p:spPr>
            <a:xfrm>
              <a:off x="4048044" y="2771486"/>
              <a:ext cx="188130" cy="198225"/>
            </a:xfrm>
            <a:custGeom>
              <a:avLst/>
              <a:gdLst/>
              <a:ahLst/>
              <a:cxnLst/>
              <a:rect l="l" t="t" r="r" b="b"/>
              <a:pathLst>
                <a:path w="3671" h="3868" extrusionOk="0">
                  <a:moveTo>
                    <a:pt x="1218" y="1"/>
                  </a:moveTo>
                  <a:lnTo>
                    <a:pt x="0" y="1802"/>
                  </a:lnTo>
                  <a:cubicBezTo>
                    <a:pt x="0" y="1802"/>
                    <a:pt x="257" y="2144"/>
                    <a:pt x="1420" y="2817"/>
                  </a:cubicBezTo>
                  <a:cubicBezTo>
                    <a:pt x="2664" y="3538"/>
                    <a:pt x="3628" y="3867"/>
                    <a:pt x="3628" y="3867"/>
                  </a:cubicBezTo>
                  <a:lnTo>
                    <a:pt x="3671" y="3837"/>
                  </a:lnTo>
                  <a:cubicBezTo>
                    <a:pt x="2995" y="3245"/>
                    <a:pt x="747" y="1942"/>
                    <a:pt x="303" y="1707"/>
                  </a:cubicBezTo>
                  <a:cubicBezTo>
                    <a:pt x="444" y="1449"/>
                    <a:pt x="956" y="665"/>
                    <a:pt x="1363" y="122"/>
                  </a:cubicBezTo>
                  <a:cubicBezTo>
                    <a:pt x="1264" y="44"/>
                    <a:pt x="1218" y="1"/>
                    <a:pt x="1218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3531;p72">
              <a:extLst>
                <a:ext uri="{FF2B5EF4-FFF2-40B4-BE49-F238E27FC236}">
                  <a16:creationId xmlns:a16="http://schemas.microsoft.com/office/drawing/2014/main" id="{8304F9C8-02A5-885E-7292-BB52066AC054}"/>
                </a:ext>
              </a:extLst>
            </p:cNvPr>
            <p:cNvSpPr/>
            <p:nvPr/>
          </p:nvSpPr>
          <p:spPr>
            <a:xfrm>
              <a:off x="4082124" y="2771486"/>
              <a:ext cx="216469" cy="114282"/>
            </a:xfrm>
            <a:custGeom>
              <a:avLst/>
              <a:gdLst/>
              <a:ahLst/>
              <a:cxnLst/>
              <a:rect l="l" t="t" r="r" b="b"/>
              <a:pathLst>
                <a:path w="4224" h="2230" extrusionOk="0">
                  <a:moveTo>
                    <a:pt x="553" y="1"/>
                  </a:moveTo>
                  <a:lnTo>
                    <a:pt x="1" y="816"/>
                  </a:lnTo>
                  <a:cubicBezTo>
                    <a:pt x="1" y="816"/>
                    <a:pt x="217" y="985"/>
                    <a:pt x="1347" y="1477"/>
                  </a:cubicBezTo>
                  <a:cubicBezTo>
                    <a:pt x="2322" y="1903"/>
                    <a:pt x="4133" y="2230"/>
                    <a:pt x="4133" y="2230"/>
                  </a:cubicBezTo>
                  <a:lnTo>
                    <a:pt x="4223" y="2103"/>
                  </a:lnTo>
                  <a:cubicBezTo>
                    <a:pt x="4223" y="2103"/>
                    <a:pt x="2382" y="1174"/>
                    <a:pt x="1905" y="894"/>
                  </a:cubicBezTo>
                  <a:cubicBezTo>
                    <a:pt x="1123" y="438"/>
                    <a:pt x="553" y="1"/>
                    <a:pt x="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3532;p72">
              <a:extLst>
                <a:ext uri="{FF2B5EF4-FFF2-40B4-BE49-F238E27FC236}">
                  <a16:creationId xmlns:a16="http://schemas.microsoft.com/office/drawing/2014/main" id="{A4A9529E-AF14-6C59-03C2-801EA26561E8}"/>
                </a:ext>
              </a:extLst>
            </p:cNvPr>
            <p:cNvSpPr/>
            <p:nvPr/>
          </p:nvSpPr>
          <p:spPr>
            <a:xfrm>
              <a:off x="4046302" y="2770666"/>
              <a:ext cx="254393" cy="199045"/>
            </a:xfrm>
            <a:custGeom>
              <a:avLst/>
              <a:gdLst/>
              <a:ahLst/>
              <a:cxnLst/>
              <a:rect l="l" t="t" r="r" b="b"/>
              <a:pathLst>
                <a:path w="4964" h="3884" extrusionOk="0">
                  <a:moveTo>
                    <a:pt x="1269" y="0"/>
                  </a:moveTo>
                  <a:cubicBezTo>
                    <a:pt x="1215" y="0"/>
                    <a:pt x="1155" y="62"/>
                    <a:pt x="1039" y="211"/>
                  </a:cubicBezTo>
                  <a:cubicBezTo>
                    <a:pt x="858" y="441"/>
                    <a:pt x="1" y="1763"/>
                    <a:pt x="1" y="1763"/>
                  </a:cubicBezTo>
                  <a:lnTo>
                    <a:pt x="34" y="1818"/>
                  </a:lnTo>
                  <a:cubicBezTo>
                    <a:pt x="34" y="1818"/>
                    <a:pt x="712" y="883"/>
                    <a:pt x="829" y="697"/>
                  </a:cubicBezTo>
                  <a:cubicBezTo>
                    <a:pt x="970" y="472"/>
                    <a:pt x="1163" y="179"/>
                    <a:pt x="1236" y="138"/>
                  </a:cubicBezTo>
                  <a:cubicBezTo>
                    <a:pt x="1239" y="136"/>
                    <a:pt x="1242" y="136"/>
                    <a:pt x="1247" y="136"/>
                  </a:cubicBezTo>
                  <a:cubicBezTo>
                    <a:pt x="1365" y="136"/>
                    <a:pt x="2126" y="711"/>
                    <a:pt x="2817" y="1094"/>
                  </a:cubicBezTo>
                  <a:cubicBezTo>
                    <a:pt x="3533" y="1492"/>
                    <a:pt x="4623" y="1964"/>
                    <a:pt x="4738" y="2042"/>
                  </a:cubicBezTo>
                  <a:cubicBezTo>
                    <a:pt x="4855" y="2119"/>
                    <a:pt x="4796" y="2160"/>
                    <a:pt x="4657" y="2391"/>
                  </a:cubicBezTo>
                  <a:cubicBezTo>
                    <a:pt x="4516" y="2623"/>
                    <a:pt x="3705" y="3704"/>
                    <a:pt x="3608" y="3853"/>
                  </a:cubicBezTo>
                  <a:lnTo>
                    <a:pt x="3662" y="3883"/>
                  </a:lnTo>
                  <a:cubicBezTo>
                    <a:pt x="3662" y="3883"/>
                    <a:pt x="4243" y="3176"/>
                    <a:pt x="4401" y="2962"/>
                  </a:cubicBezTo>
                  <a:cubicBezTo>
                    <a:pt x="4522" y="2793"/>
                    <a:pt x="4795" y="2425"/>
                    <a:pt x="4922" y="2244"/>
                  </a:cubicBezTo>
                  <a:cubicBezTo>
                    <a:pt x="4957" y="2192"/>
                    <a:pt x="4964" y="2062"/>
                    <a:pt x="4888" y="2013"/>
                  </a:cubicBezTo>
                  <a:cubicBezTo>
                    <a:pt x="4842" y="1984"/>
                    <a:pt x="4783" y="1951"/>
                    <a:pt x="4714" y="1921"/>
                  </a:cubicBezTo>
                  <a:cubicBezTo>
                    <a:pt x="4533" y="1838"/>
                    <a:pt x="2987" y="1045"/>
                    <a:pt x="2402" y="697"/>
                  </a:cubicBezTo>
                  <a:cubicBezTo>
                    <a:pt x="1814" y="351"/>
                    <a:pt x="1394" y="63"/>
                    <a:pt x="1319" y="17"/>
                  </a:cubicBezTo>
                  <a:cubicBezTo>
                    <a:pt x="1302" y="6"/>
                    <a:pt x="1286" y="0"/>
                    <a:pt x="126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3533;p72">
              <a:extLst>
                <a:ext uri="{FF2B5EF4-FFF2-40B4-BE49-F238E27FC236}">
                  <a16:creationId xmlns:a16="http://schemas.microsoft.com/office/drawing/2014/main" id="{2D15C31A-FECD-7C69-62A1-F303199C2166}"/>
                </a:ext>
              </a:extLst>
            </p:cNvPr>
            <p:cNvSpPr/>
            <p:nvPr/>
          </p:nvSpPr>
          <p:spPr>
            <a:xfrm>
              <a:off x="4299772" y="2670836"/>
              <a:ext cx="242503" cy="118330"/>
            </a:xfrm>
            <a:custGeom>
              <a:avLst/>
              <a:gdLst/>
              <a:ahLst/>
              <a:cxnLst/>
              <a:rect l="l" t="t" r="r" b="b"/>
              <a:pathLst>
                <a:path w="4732" h="2309" extrusionOk="0">
                  <a:moveTo>
                    <a:pt x="1" y="1"/>
                  </a:moveTo>
                  <a:cubicBezTo>
                    <a:pt x="1" y="1"/>
                    <a:pt x="637" y="274"/>
                    <a:pt x="1503" y="807"/>
                  </a:cubicBezTo>
                  <a:cubicBezTo>
                    <a:pt x="2369" y="1341"/>
                    <a:pt x="3114" y="1773"/>
                    <a:pt x="3245" y="1850"/>
                  </a:cubicBezTo>
                  <a:cubicBezTo>
                    <a:pt x="3374" y="1928"/>
                    <a:pt x="3574" y="2043"/>
                    <a:pt x="3858" y="2109"/>
                  </a:cubicBezTo>
                  <a:cubicBezTo>
                    <a:pt x="4142" y="2173"/>
                    <a:pt x="4732" y="2308"/>
                    <a:pt x="4732" y="2308"/>
                  </a:cubicBezTo>
                  <a:lnTo>
                    <a:pt x="4606" y="2225"/>
                  </a:lnTo>
                  <a:cubicBezTo>
                    <a:pt x="4606" y="2225"/>
                    <a:pt x="3979" y="2058"/>
                    <a:pt x="3812" y="2017"/>
                  </a:cubicBezTo>
                  <a:cubicBezTo>
                    <a:pt x="3645" y="1974"/>
                    <a:pt x="3519" y="1939"/>
                    <a:pt x="3233" y="1775"/>
                  </a:cubicBezTo>
                  <a:cubicBezTo>
                    <a:pt x="2946" y="1611"/>
                    <a:pt x="1656" y="804"/>
                    <a:pt x="1370" y="631"/>
                  </a:cubicBezTo>
                  <a:cubicBezTo>
                    <a:pt x="1085" y="458"/>
                    <a:pt x="373" y="110"/>
                    <a:pt x="373" y="110"/>
                  </a:cubicBezTo>
                  <a:lnTo>
                    <a:pt x="373" y="110"/>
                  </a:lnTo>
                  <a:lnTo>
                    <a:pt x="1103" y="218"/>
                  </a:lnTo>
                  <a:lnTo>
                    <a:pt x="1103" y="218"/>
                  </a:lnTo>
                  <a:lnTo>
                    <a:pt x="988" y="171"/>
                  </a:lnTo>
                  <a:cubicBezTo>
                    <a:pt x="988" y="171"/>
                    <a:pt x="556" y="97"/>
                    <a:pt x="404" y="70"/>
                  </a:cubicBezTo>
                  <a:cubicBezTo>
                    <a:pt x="251" y="4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3534;p72">
              <a:extLst>
                <a:ext uri="{FF2B5EF4-FFF2-40B4-BE49-F238E27FC236}">
                  <a16:creationId xmlns:a16="http://schemas.microsoft.com/office/drawing/2014/main" id="{6FD42F00-532A-77B0-083A-BE0F497BFBAD}"/>
                </a:ext>
              </a:extLst>
            </p:cNvPr>
            <p:cNvSpPr/>
            <p:nvPr/>
          </p:nvSpPr>
          <p:spPr>
            <a:xfrm>
              <a:off x="4048044" y="2985444"/>
              <a:ext cx="83277" cy="74514"/>
            </a:xfrm>
            <a:custGeom>
              <a:avLst/>
              <a:gdLst/>
              <a:ahLst/>
              <a:cxnLst/>
              <a:rect l="l" t="t" r="r" b="b"/>
              <a:pathLst>
                <a:path w="1625" h="1454" extrusionOk="0">
                  <a:moveTo>
                    <a:pt x="111" y="0"/>
                  </a:moveTo>
                  <a:lnTo>
                    <a:pt x="0" y="577"/>
                  </a:lnTo>
                  <a:lnTo>
                    <a:pt x="1514" y="1454"/>
                  </a:lnTo>
                  <a:lnTo>
                    <a:pt x="1624" y="877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3535;p72">
              <a:extLst>
                <a:ext uri="{FF2B5EF4-FFF2-40B4-BE49-F238E27FC236}">
                  <a16:creationId xmlns:a16="http://schemas.microsoft.com/office/drawing/2014/main" id="{10F822EE-5A23-3581-0367-92C287819CB9}"/>
                </a:ext>
              </a:extLst>
            </p:cNvPr>
            <p:cNvSpPr/>
            <p:nvPr/>
          </p:nvSpPr>
          <p:spPr>
            <a:xfrm>
              <a:off x="3989366" y="2939014"/>
              <a:ext cx="48531" cy="67903"/>
            </a:xfrm>
            <a:custGeom>
              <a:avLst/>
              <a:gdLst/>
              <a:ahLst/>
              <a:cxnLst/>
              <a:rect l="l" t="t" r="r" b="b"/>
              <a:pathLst>
                <a:path w="947" h="1325" extrusionOk="0">
                  <a:moveTo>
                    <a:pt x="127" y="0"/>
                  </a:moveTo>
                  <a:cubicBezTo>
                    <a:pt x="0" y="183"/>
                    <a:pt x="6" y="376"/>
                    <a:pt x="16" y="798"/>
                  </a:cubicBezTo>
                  <a:cubicBezTo>
                    <a:pt x="45" y="886"/>
                    <a:pt x="206" y="983"/>
                    <a:pt x="342" y="1066"/>
                  </a:cubicBezTo>
                  <a:cubicBezTo>
                    <a:pt x="687" y="1274"/>
                    <a:pt x="880" y="1325"/>
                    <a:pt x="880" y="1325"/>
                  </a:cubicBezTo>
                  <a:cubicBezTo>
                    <a:pt x="880" y="1325"/>
                    <a:pt x="937" y="1067"/>
                    <a:pt x="942" y="932"/>
                  </a:cubicBezTo>
                  <a:cubicBezTo>
                    <a:pt x="946" y="817"/>
                    <a:pt x="748" y="689"/>
                    <a:pt x="483" y="529"/>
                  </a:cubicBezTo>
                  <a:cubicBezTo>
                    <a:pt x="296" y="417"/>
                    <a:pt x="232" y="327"/>
                    <a:pt x="212" y="293"/>
                  </a:cubicBezTo>
                  <a:cubicBezTo>
                    <a:pt x="157" y="206"/>
                    <a:pt x="144" y="91"/>
                    <a:pt x="127" y="0"/>
                  </a:cubicBez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3536;p72">
              <a:extLst>
                <a:ext uri="{FF2B5EF4-FFF2-40B4-BE49-F238E27FC236}">
                  <a16:creationId xmlns:a16="http://schemas.microsoft.com/office/drawing/2014/main" id="{645E1BD6-E29F-B083-8F8C-AC0069195A5D}"/>
                </a:ext>
              </a:extLst>
            </p:cNvPr>
            <p:cNvSpPr/>
            <p:nvPr/>
          </p:nvSpPr>
          <p:spPr>
            <a:xfrm>
              <a:off x="4142083" y="3042892"/>
              <a:ext cx="85122" cy="59345"/>
            </a:xfrm>
            <a:custGeom>
              <a:avLst/>
              <a:gdLst/>
              <a:ahLst/>
              <a:cxnLst/>
              <a:rect l="l" t="t" r="r" b="b"/>
              <a:pathLst>
                <a:path w="1661" h="1158" extrusionOk="0">
                  <a:moveTo>
                    <a:pt x="193" y="0"/>
                  </a:moveTo>
                  <a:cubicBezTo>
                    <a:pt x="146" y="0"/>
                    <a:pt x="112" y="33"/>
                    <a:pt x="91" y="100"/>
                  </a:cubicBezTo>
                  <a:cubicBezTo>
                    <a:pt x="68" y="169"/>
                    <a:pt x="1" y="518"/>
                    <a:pt x="1" y="518"/>
                  </a:cubicBezTo>
                  <a:cubicBezTo>
                    <a:pt x="1" y="518"/>
                    <a:pt x="382" y="739"/>
                    <a:pt x="605" y="869"/>
                  </a:cubicBezTo>
                  <a:cubicBezTo>
                    <a:pt x="823" y="995"/>
                    <a:pt x="1158" y="1158"/>
                    <a:pt x="1274" y="1158"/>
                  </a:cubicBezTo>
                  <a:cubicBezTo>
                    <a:pt x="1277" y="1158"/>
                    <a:pt x="1280" y="1158"/>
                    <a:pt x="1282" y="1158"/>
                  </a:cubicBezTo>
                  <a:cubicBezTo>
                    <a:pt x="1462" y="1139"/>
                    <a:pt x="1650" y="974"/>
                    <a:pt x="1650" y="974"/>
                  </a:cubicBezTo>
                  <a:cubicBezTo>
                    <a:pt x="1650" y="974"/>
                    <a:pt x="1646" y="897"/>
                    <a:pt x="1655" y="584"/>
                  </a:cubicBezTo>
                  <a:cubicBezTo>
                    <a:pt x="1660" y="365"/>
                    <a:pt x="1629" y="314"/>
                    <a:pt x="1588" y="314"/>
                  </a:cubicBezTo>
                  <a:cubicBezTo>
                    <a:pt x="1571" y="314"/>
                    <a:pt x="1551" y="324"/>
                    <a:pt x="1532" y="333"/>
                  </a:cubicBezTo>
                  <a:cubicBezTo>
                    <a:pt x="1472" y="363"/>
                    <a:pt x="1385" y="465"/>
                    <a:pt x="1273" y="472"/>
                  </a:cubicBezTo>
                  <a:cubicBezTo>
                    <a:pt x="1271" y="472"/>
                    <a:pt x="1268" y="473"/>
                    <a:pt x="1265" y="473"/>
                  </a:cubicBezTo>
                  <a:cubicBezTo>
                    <a:pt x="1150" y="473"/>
                    <a:pt x="912" y="343"/>
                    <a:pt x="605" y="195"/>
                  </a:cubicBezTo>
                  <a:cubicBezTo>
                    <a:pt x="448" y="118"/>
                    <a:pt x="350" y="71"/>
                    <a:pt x="270" y="25"/>
                  </a:cubicBezTo>
                  <a:cubicBezTo>
                    <a:pt x="242" y="8"/>
                    <a:pt x="216" y="0"/>
                    <a:pt x="193" y="0"/>
                  </a:cubicBez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3537;p72">
              <a:extLst>
                <a:ext uri="{FF2B5EF4-FFF2-40B4-BE49-F238E27FC236}">
                  <a16:creationId xmlns:a16="http://schemas.microsoft.com/office/drawing/2014/main" id="{BFD12548-68D7-F8BA-41BA-CA2C20A1EA4F}"/>
                </a:ext>
              </a:extLst>
            </p:cNvPr>
            <p:cNvSpPr/>
            <p:nvPr/>
          </p:nvSpPr>
          <p:spPr>
            <a:xfrm>
              <a:off x="3985164" y="2979858"/>
              <a:ext cx="258390" cy="147183"/>
            </a:xfrm>
            <a:custGeom>
              <a:avLst/>
              <a:gdLst/>
              <a:ahLst/>
              <a:cxnLst/>
              <a:rect l="l" t="t" r="r" b="b"/>
              <a:pathLst>
                <a:path w="5042" h="2872" extrusionOk="0">
                  <a:moveTo>
                    <a:pt x="98" y="1"/>
                  </a:moveTo>
                  <a:cubicBezTo>
                    <a:pt x="98" y="1"/>
                    <a:pt x="6" y="27"/>
                    <a:pt x="4" y="315"/>
                  </a:cubicBezTo>
                  <a:cubicBezTo>
                    <a:pt x="1" y="589"/>
                    <a:pt x="355" y="726"/>
                    <a:pt x="1227" y="1230"/>
                  </a:cubicBezTo>
                  <a:cubicBezTo>
                    <a:pt x="2101" y="1735"/>
                    <a:pt x="3964" y="2762"/>
                    <a:pt x="4154" y="2834"/>
                  </a:cubicBezTo>
                  <a:cubicBezTo>
                    <a:pt x="4220" y="2858"/>
                    <a:pt x="4304" y="2871"/>
                    <a:pt x="4392" y="2871"/>
                  </a:cubicBezTo>
                  <a:cubicBezTo>
                    <a:pt x="4563" y="2871"/>
                    <a:pt x="4750" y="2823"/>
                    <a:pt x="4853" y="2717"/>
                  </a:cubicBezTo>
                  <a:cubicBezTo>
                    <a:pt x="5042" y="2524"/>
                    <a:pt x="4921" y="2290"/>
                    <a:pt x="4921" y="2290"/>
                  </a:cubicBezTo>
                  <a:lnTo>
                    <a:pt x="4921" y="2290"/>
                  </a:lnTo>
                  <a:cubicBezTo>
                    <a:pt x="4921" y="2290"/>
                    <a:pt x="4593" y="2502"/>
                    <a:pt x="4331" y="2502"/>
                  </a:cubicBezTo>
                  <a:cubicBezTo>
                    <a:pt x="4294" y="2502"/>
                    <a:pt x="4259" y="2498"/>
                    <a:pt x="4226" y="2489"/>
                  </a:cubicBezTo>
                  <a:cubicBezTo>
                    <a:pt x="4041" y="2435"/>
                    <a:pt x="2410" y="1570"/>
                    <a:pt x="1194" y="861"/>
                  </a:cubicBezTo>
                  <a:cubicBezTo>
                    <a:pt x="841" y="654"/>
                    <a:pt x="185" y="246"/>
                    <a:pt x="99" y="158"/>
                  </a:cubicBezTo>
                  <a:cubicBezTo>
                    <a:pt x="95" y="109"/>
                    <a:pt x="98" y="1"/>
                    <a:pt x="98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3538;p72">
              <a:extLst>
                <a:ext uri="{FF2B5EF4-FFF2-40B4-BE49-F238E27FC236}">
                  <a16:creationId xmlns:a16="http://schemas.microsoft.com/office/drawing/2014/main" id="{F3613FDE-B966-47B9-CDF0-3F13ABD175C6}"/>
                </a:ext>
              </a:extLst>
            </p:cNvPr>
            <p:cNvSpPr/>
            <p:nvPr/>
          </p:nvSpPr>
          <p:spPr>
            <a:xfrm>
              <a:off x="4010019" y="2879054"/>
              <a:ext cx="205605" cy="160763"/>
            </a:xfrm>
            <a:custGeom>
              <a:avLst/>
              <a:gdLst/>
              <a:ahLst/>
              <a:cxnLst/>
              <a:rect l="l" t="t" r="r" b="b"/>
              <a:pathLst>
                <a:path w="4012" h="3137" extrusionOk="0">
                  <a:moveTo>
                    <a:pt x="434" y="1"/>
                  </a:moveTo>
                  <a:cubicBezTo>
                    <a:pt x="434" y="1"/>
                    <a:pt x="192" y="410"/>
                    <a:pt x="100" y="675"/>
                  </a:cubicBezTo>
                  <a:cubicBezTo>
                    <a:pt x="43" y="835"/>
                    <a:pt x="31" y="865"/>
                    <a:pt x="10" y="1170"/>
                  </a:cubicBezTo>
                  <a:cubicBezTo>
                    <a:pt x="0" y="1313"/>
                    <a:pt x="299" y="1472"/>
                    <a:pt x="775" y="1738"/>
                  </a:cubicBezTo>
                  <a:cubicBezTo>
                    <a:pt x="1365" y="2067"/>
                    <a:pt x="2552" y="2740"/>
                    <a:pt x="3143" y="3027"/>
                  </a:cubicBezTo>
                  <a:cubicBezTo>
                    <a:pt x="3302" y="3104"/>
                    <a:pt x="3408" y="3137"/>
                    <a:pt x="3482" y="3137"/>
                  </a:cubicBezTo>
                  <a:cubicBezTo>
                    <a:pt x="3644" y="3137"/>
                    <a:pt x="3657" y="2983"/>
                    <a:pt x="3741" y="2803"/>
                  </a:cubicBezTo>
                  <a:cubicBezTo>
                    <a:pt x="3915" y="2431"/>
                    <a:pt x="4011" y="2093"/>
                    <a:pt x="4011" y="2093"/>
                  </a:cubicBezTo>
                  <a:cubicBezTo>
                    <a:pt x="4011" y="2093"/>
                    <a:pt x="3182" y="1768"/>
                    <a:pt x="1652" y="885"/>
                  </a:cubicBezTo>
                  <a:cubicBezTo>
                    <a:pt x="910" y="456"/>
                    <a:pt x="640" y="172"/>
                    <a:pt x="434" y="1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3539;p72">
              <a:extLst>
                <a:ext uri="{FF2B5EF4-FFF2-40B4-BE49-F238E27FC236}">
                  <a16:creationId xmlns:a16="http://schemas.microsoft.com/office/drawing/2014/main" id="{D156922F-59CB-CDBC-332C-594B6F9990E4}"/>
                </a:ext>
              </a:extLst>
            </p:cNvPr>
            <p:cNvSpPr/>
            <p:nvPr/>
          </p:nvSpPr>
          <p:spPr>
            <a:xfrm>
              <a:off x="4173344" y="2672989"/>
              <a:ext cx="140418" cy="57038"/>
            </a:xfrm>
            <a:custGeom>
              <a:avLst/>
              <a:gdLst/>
              <a:ahLst/>
              <a:cxnLst/>
              <a:rect l="l" t="t" r="r" b="b"/>
              <a:pathLst>
                <a:path w="2740" h="1113" extrusionOk="0">
                  <a:moveTo>
                    <a:pt x="1586" y="0"/>
                  </a:moveTo>
                  <a:cubicBezTo>
                    <a:pt x="1383" y="0"/>
                    <a:pt x="1151" y="157"/>
                    <a:pt x="677" y="436"/>
                  </a:cubicBezTo>
                  <a:cubicBezTo>
                    <a:pt x="203" y="713"/>
                    <a:pt x="1" y="917"/>
                    <a:pt x="263" y="1060"/>
                  </a:cubicBezTo>
                  <a:cubicBezTo>
                    <a:pt x="333" y="1097"/>
                    <a:pt x="434" y="1112"/>
                    <a:pt x="553" y="1112"/>
                  </a:cubicBezTo>
                  <a:cubicBezTo>
                    <a:pt x="881" y="1112"/>
                    <a:pt x="1343" y="999"/>
                    <a:pt x="1632" y="945"/>
                  </a:cubicBezTo>
                  <a:cubicBezTo>
                    <a:pt x="2328" y="817"/>
                    <a:pt x="2739" y="650"/>
                    <a:pt x="2353" y="411"/>
                  </a:cubicBezTo>
                  <a:cubicBezTo>
                    <a:pt x="1966" y="172"/>
                    <a:pt x="1759" y="40"/>
                    <a:pt x="1759" y="40"/>
                  </a:cubicBezTo>
                  <a:cubicBezTo>
                    <a:pt x="1701" y="13"/>
                    <a:pt x="1645" y="0"/>
                    <a:pt x="15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3540;p72">
              <a:extLst>
                <a:ext uri="{FF2B5EF4-FFF2-40B4-BE49-F238E27FC236}">
                  <a16:creationId xmlns:a16="http://schemas.microsoft.com/office/drawing/2014/main" id="{4AB771AF-862C-E41F-651D-2E790308C4E2}"/>
                </a:ext>
              </a:extLst>
            </p:cNvPr>
            <p:cNvSpPr/>
            <p:nvPr/>
          </p:nvSpPr>
          <p:spPr>
            <a:xfrm>
              <a:off x="4007200" y="2913646"/>
              <a:ext cx="211806" cy="130476"/>
            </a:xfrm>
            <a:custGeom>
              <a:avLst/>
              <a:gdLst/>
              <a:ahLst/>
              <a:cxnLst/>
              <a:rect l="l" t="t" r="r" b="b"/>
              <a:pathLst>
                <a:path w="4133" h="2546" extrusionOk="0">
                  <a:moveTo>
                    <a:pt x="155" y="0"/>
                  </a:moveTo>
                  <a:cubicBezTo>
                    <a:pt x="155" y="0"/>
                    <a:pt x="46" y="247"/>
                    <a:pt x="20" y="383"/>
                  </a:cubicBezTo>
                  <a:cubicBezTo>
                    <a:pt x="0" y="483"/>
                    <a:pt x="9" y="592"/>
                    <a:pt x="106" y="662"/>
                  </a:cubicBezTo>
                  <a:cubicBezTo>
                    <a:pt x="445" y="914"/>
                    <a:pt x="2582" y="2105"/>
                    <a:pt x="3008" y="2317"/>
                  </a:cubicBezTo>
                  <a:cubicBezTo>
                    <a:pt x="3312" y="2468"/>
                    <a:pt x="3494" y="2546"/>
                    <a:pt x="3596" y="2546"/>
                  </a:cubicBezTo>
                  <a:cubicBezTo>
                    <a:pt x="3646" y="2546"/>
                    <a:pt x="3677" y="2526"/>
                    <a:pt x="3692" y="2487"/>
                  </a:cubicBezTo>
                  <a:cubicBezTo>
                    <a:pt x="3717" y="2421"/>
                    <a:pt x="4132" y="1452"/>
                    <a:pt x="4132" y="1452"/>
                  </a:cubicBezTo>
                  <a:lnTo>
                    <a:pt x="4066" y="1418"/>
                  </a:lnTo>
                  <a:cubicBezTo>
                    <a:pt x="4066" y="1418"/>
                    <a:pt x="3677" y="2346"/>
                    <a:pt x="3574" y="2395"/>
                  </a:cubicBezTo>
                  <a:cubicBezTo>
                    <a:pt x="3563" y="2400"/>
                    <a:pt x="3549" y="2402"/>
                    <a:pt x="3533" y="2402"/>
                  </a:cubicBezTo>
                  <a:cubicBezTo>
                    <a:pt x="3399" y="2402"/>
                    <a:pt x="3106" y="2242"/>
                    <a:pt x="2853" y="2128"/>
                  </a:cubicBezTo>
                  <a:cubicBezTo>
                    <a:pt x="2619" y="2024"/>
                    <a:pt x="725" y="983"/>
                    <a:pt x="391" y="767"/>
                  </a:cubicBezTo>
                  <a:cubicBezTo>
                    <a:pt x="233" y="664"/>
                    <a:pt x="98" y="603"/>
                    <a:pt x="95" y="495"/>
                  </a:cubicBezTo>
                  <a:cubicBezTo>
                    <a:pt x="89" y="330"/>
                    <a:pt x="155" y="0"/>
                    <a:pt x="155" y="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3541;p72">
              <a:extLst>
                <a:ext uri="{FF2B5EF4-FFF2-40B4-BE49-F238E27FC236}">
                  <a16:creationId xmlns:a16="http://schemas.microsoft.com/office/drawing/2014/main" id="{F3698302-4E08-EAB3-322A-443A99F42147}"/>
                </a:ext>
              </a:extLst>
            </p:cNvPr>
            <p:cNvSpPr/>
            <p:nvPr/>
          </p:nvSpPr>
          <p:spPr>
            <a:xfrm>
              <a:off x="4537458" y="2706299"/>
              <a:ext cx="166759" cy="72259"/>
            </a:xfrm>
            <a:custGeom>
              <a:avLst/>
              <a:gdLst/>
              <a:ahLst/>
              <a:cxnLst/>
              <a:rect l="l" t="t" r="r" b="b"/>
              <a:pathLst>
                <a:path w="3254" h="1410" extrusionOk="0">
                  <a:moveTo>
                    <a:pt x="3074" y="0"/>
                  </a:moveTo>
                  <a:cubicBezTo>
                    <a:pt x="3074" y="0"/>
                    <a:pt x="2751" y="11"/>
                    <a:pt x="2553" y="100"/>
                  </a:cubicBezTo>
                  <a:cubicBezTo>
                    <a:pt x="1911" y="390"/>
                    <a:pt x="1481" y="636"/>
                    <a:pt x="1276" y="758"/>
                  </a:cubicBezTo>
                  <a:cubicBezTo>
                    <a:pt x="463" y="1234"/>
                    <a:pt x="0" y="1340"/>
                    <a:pt x="0" y="1340"/>
                  </a:cubicBezTo>
                  <a:lnTo>
                    <a:pt x="129" y="1409"/>
                  </a:lnTo>
                  <a:cubicBezTo>
                    <a:pt x="129" y="1409"/>
                    <a:pt x="482" y="1334"/>
                    <a:pt x="1310" y="856"/>
                  </a:cubicBezTo>
                  <a:cubicBezTo>
                    <a:pt x="2010" y="451"/>
                    <a:pt x="2388" y="232"/>
                    <a:pt x="2667" y="143"/>
                  </a:cubicBezTo>
                  <a:cubicBezTo>
                    <a:pt x="2821" y="93"/>
                    <a:pt x="2952" y="79"/>
                    <a:pt x="3051" y="79"/>
                  </a:cubicBezTo>
                  <a:cubicBezTo>
                    <a:pt x="3179" y="79"/>
                    <a:pt x="3254" y="103"/>
                    <a:pt x="3254" y="103"/>
                  </a:cubicBezTo>
                  <a:lnTo>
                    <a:pt x="3074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3542;p72">
              <a:extLst>
                <a:ext uri="{FF2B5EF4-FFF2-40B4-BE49-F238E27FC236}">
                  <a16:creationId xmlns:a16="http://schemas.microsoft.com/office/drawing/2014/main" id="{A0D79441-2291-E1A4-09B5-ABEC106AD151}"/>
                </a:ext>
              </a:extLst>
            </p:cNvPr>
            <p:cNvSpPr/>
            <p:nvPr/>
          </p:nvSpPr>
          <p:spPr>
            <a:xfrm>
              <a:off x="4357938" y="2604471"/>
              <a:ext cx="168399" cy="73284"/>
            </a:xfrm>
            <a:custGeom>
              <a:avLst/>
              <a:gdLst/>
              <a:ahLst/>
              <a:cxnLst/>
              <a:rect l="l" t="t" r="r" b="b"/>
              <a:pathLst>
                <a:path w="3286" h="1430" extrusionOk="0">
                  <a:moveTo>
                    <a:pt x="3105" y="0"/>
                  </a:moveTo>
                  <a:cubicBezTo>
                    <a:pt x="3105" y="0"/>
                    <a:pt x="2783" y="11"/>
                    <a:pt x="2585" y="100"/>
                  </a:cubicBezTo>
                  <a:cubicBezTo>
                    <a:pt x="1943" y="388"/>
                    <a:pt x="1513" y="635"/>
                    <a:pt x="1308" y="756"/>
                  </a:cubicBezTo>
                  <a:cubicBezTo>
                    <a:pt x="495" y="1234"/>
                    <a:pt x="0" y="1382"/>
                    <a:pt x="0" y="1382"/>
                  </a:cubicBezTo>
                  <a:lnTo>
                    <a:pt x="131" y="1429"/>
                  </a:lnTo>
                  <a:cubicBezTo>
                    <a:pt x="131" y="1429"/>
                    <a:pt x="514" y="1333"/>
                    <a:pt x="1342" y="854"/>
                  </a:cubicBezTo>
                  <a:cubicBezTo>
                    <a:pt x="2042" y="449"/>
                    <a:pt x="2420" y="230"/>
                    <a:pt x="2699" y="141"/>
                  </a:cubicBezTo>
                  <a:cubicBezTo>
                    <a:pt x="2851" y="92"/>
                    <a:pt x="2981" y="79"/>
                    <a:pt x="3079" y="79"/>
                  </a:cubicBezTo>
                  <a:cubicBezTo>
                    <a:pt x="3210" y="79"/>
                    <a:pt x="3286" y="103"/>
                    <a:pt x="3286" y="103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3543;p72">
              <a:extLst>
                <a:ext uri="{FF2B5EF4-FFF2-40B4-BE49-F238E27FC236}">
                  <a16:creationId xmlns:a16="http://schemas.microsoft.com/office/drawing/2014/main" id="{F82F6100-C5FF-76B3-F324-718F768594DA}"/>
                </a:ext>
              </a:extLst>
            </p:cNvPr>
            <p:cNvSpPr/>
            <p:nvPr/>
          </p:nvSpPr>
          <p:spPr>
            <a:xfrm>
              <a:off x="4395707" y="2662380"/>
              <a:ext cx="148720" cy="85840"/>
            </a:xfrm>
            <a:custGeom>
              <a:avLst/>
              <a:gdLst/>
              <a:ahLst/>
              <a:cxnLst/>
              <a:rect l="l" t="t" r="r" b="b"/>
              <a:pathLst>
                <a:path w="2902" h="1675" extrusionOk="0">
                  <a:moveTo>
                    <a:pt x="756" y="1"/>
                  </a:moveTo>
                  <a:cubicBezTo>
                    <a:pt x="406" y="1"/>
                    <a:pt x="172" y="210"/>
                    <a:pt x="1" y="299"/>
                  </a:cubicBezTo>
                  <a:cubicBezTo>
                    <a:pt x="1" y="299"/>
                    <a:pt x="359" y="465"/>
                    <a:pt x="1200" y="975"/>
                  </a:cubicBezTo>
                  <a:cubicBezTo>
                    <a:pt x="1891" y="1397"/>
                    <a:pt x="2164" y="1561"/>
                    <a:pt x="2372" y="1674"/>
                  </a:cubicBezTo>
                  <a:cubicBezTo>
                    <a:pt x="2498" y="1561"/>
                    <a:pt x="2901" y="1231"/>
                    <a:pt x="2624" y="968"/>
                  </a:cubicBezTo>
                  <a:cubicBezTo>
                    <a:pt x="2352" y="712"/>
                    <a:pt x="1997" y="549"/>
                    <a:pt x="1316" y="166"/>
                  </a:cubicBezTo>
                  <a:cubicBezTo>
                    <a:pt x="1102" y="45"/>
                    <a:pt x="916" y="1"/>
                    <a:pt x="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3544;p72">
              <a:extLst>
                <a:ext uri="{FF2B5EF4-FFF2-40B4-BE49-F238E27FC236}">
                  <a16:creationId xmlns:a16="http://schemas.microsoft.com/office/drawing/2014/main" id="{01F7B50B-F623-535A-6A05-92723EF98723}"/>
                </a:ext>
              </a:extLst>
            </p:cNvPr>
            <p:cNvSpPr/>
            <p:nvPr/>
          </p:nvSpPr>
          <p:spPr>
            <a:xfrm>
              <a:off x="4442086" y="2616873"/>
              <a:ext cx="133141" cy="38641"/>
            </a:xfrm>
            <a:custGeom>
              <a:avLst/>
              <a:gdLst/>
              <a:ahLst/>
              <a:cxnLst/>
              <a:rect l="l" t="t" r="r" b="b"/>
              <a:pathLst>
                <a:path w="2598" h="754" extrusionOk="0">
                  <a:moveTo>
                    <a:pt x="1687" y="0"/>
                  </a:moveTo>
                  <a:cubicBezTo>
                    <a:pt x="1515" y="0"/>
                    <a:pt x="1255" y="33"/>
                    <a:pt x="931" y="171"/>
                  </a:cubicBezTo>
                  <a:cubicBezTo>
                    <a:pt x="555" y="332"/>
                    <a:pt x="0" y="753"/>
                    <a:pt x="0" y="753"/>
                  </a:cubicBezTo>
                  <a:cubicBezTo>
                    <a:pt x="0" y="753"/>
                    <a:pt x="702" y="517"/>
                    <a:pt x="1259" y="376"/>
                  </a:cubicBezTo>
                  <a:cubicBezTo>
                    <a:pt x="1443" y="329"/>
                    <a:pt x="1633" y="313"/>
                    <a:pt x="1810" y="313"/>
                  </a:cubicBezTo>
                  <a:cubicBezTo>
                    <a:pt x="2242" y="313"/>
                    <a:pt x="2597" y="411"/>
                    <a:pt x="2597" y="411"/>
                  </a:cubicBezTo>
                  <a:lnTo>
                    <a:pt x="1921" y="25"/>
                  </a:lnTo>
                  <a:cubicBezTo>
                    <a:pt x="1921" y="25"/>
                    <a:pt x="1838" y="0"/>
                    <a:pt x="1687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3545;p72">
              <a:extLst>
                <a:ext uri="{FF2B5EF4-FFF2-40B4-BE49-F238E27FC236}">
                  <a16:creationId xmlns:a16="http://schemas.microsoft.com/office/drawing/2014/main" id="{2EA70C8F-DFB7-D214-139C-718B3B40012C}"/>
                </a:ext>
              </a:extLst>
            </p:cNvPr>
            <p:cNvSpPr/>
            <p:nvPr/>
          </p:nvSpPr>
          <p:spPr>
            <a:xfrm>
              <a:off x="4587014" y="2679907"/>
              <a:ext cx="91221" cy="60062"/>
            </a:xfrm>
            <a:custGeom>
              <a:avLst/>
              <a:gdLst/>
              <a:ahLst/>
              <a:cxnLst/>
              <a:rect l="l" t="t" r="r" b="b"/>
              <a:pathLst>
                <a:path w="1780" h="1172" extrusionOk="0">
                  <a:moveTo>
                    <a:pt x="1203" y="0"/>
                  </a:moveTo>
                  <a:cubicBezTo>
                    <a:pt x="1203" y="0"/>
                    <a:pt x="839" y="80"/>
                    <a:pt x="556" y="422"/>
                  </a:cubicBezTo>
                  <a:cubicBezTo>
                    <a:pt x="297" y="734"/>
                    <a:pt x="1" y="1171"/>
                    <a:pt x="1" y="1171"/>
                  </a:cubicBezTo>
                  <a:cubicBezTo>
                    <a:pt x="1" y="1171"/>
                    <a:pt x="430" y="937"/>
                    <a:pt x="921" y="652"/>
                  </a:cubicBezTo>
                  <a:cubicBezTo>
                    <a:pt x="1332" y="412"/>
                    <a:pt x="1779" y="328"/>
                    <a:pt x="1779" y="328"/>
                  </a:cubicBezTo>
                  <a:lnTo>
                    <a:pt x="1203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3546;p72">
              <a:extLst>
                <a:ext uri="{FF2B5EF4-FFF2-40B4-BE49-F238E27FC236}">
                  <a16:creationId xmlns:a16="http://schemas.microsoft.com/office/drawing/2014/main" id="{E9FF733B-7DCA-DA35-F231-DA048FAED0F7}"/>
                </a:ext>
              </a:extLst>
            </p:cNvPr>
            <p:cNvSpPr/>
            <p:nvPr/>
          </p:nvSpPr>
          <p:spPr>
            <a:xfrm>
              <a:off x="4346305" y="2804951"/>
              <a:ext cx="201813" cy="141341"/>
            </a:xfrm>
            <a:custGeom>
              <a:avLst/>
              <a:gdLst/>
              <a:ahLst/>
              <a:cxnLst/>
              <a:rect l="l" t="t" r="r" b="b"/>
              <a:pathLst>
                <a:path w="3938" h="2758" extrusionOk="0">
                  <a:moveTo>
                    <a:pt x="2870" y="1"/>
                  </a:moveTo>
                  <a:cubicBezTo>
                    <a:pt x="2436" y="231"/>
                    <a:pt x="1619" y="675"/>
                    <a:pt x="856" y="1148"/>
                  </a:cubicBezTo>
                  <a:cubicBezTo>
                    <a:pt x="699" y="1244"/>
                    <a:pt x="476" y="1381"/>
                    <a:pt x="259" y="1612"/>
                  </a:cubicBezTo>
                  <a:cubicBezTo>
                    <a:pt x="0" y="1888"/>
                    <a:pt x="16" y="2130"/>
                    <a:pt x="32" y="2566"/>
                  </a:cubicBezTo>
                  <a:cubicBezTo>
                    <a:pt x="36" y="2630"/>
                    <a:pt x="39" y="2694"/>
                    <a:pt x="42" y="2757"/>
                  </a:cubicBezTo>
                  <a:lnTo>
                    <a:pt x="3937" y="524"/>
                  </a:lnTo>
                  <a:lnTo>
                    <a:pt x="3937" y="243"/>
                  </a:lnTo>
                  <a:cubicBezTo>
                    <a:pt x="3792" y="208"/>
                    <a:pt x="3609" y="163"/>
                    <a:pt x="3408" y="110"/>
                  </a:cubicBezTo>
                  <a:cubicBezTo>
                    <a:pt x="3211" y="56"/>
                    <a:pt x="3028" y="18"/>
                    <a:pt x="2870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3547;p72">
              <a:extLst>
                <a:ext uri="{FF2B5EF4-FFF2-40B4-BE49-F238E27FC236}">
                  <a16:creationId xmlns:a16="http://schemas.microsoft.com/office/drawing/2014/main" id="{305AD632-05DF-F4F1-3248-73E432D0A668}"/>
                </a:ext>
              </a:extLst>
            </p:cNvPr>
            <p:cNvSpPr/>
            <p:nvPr/>
          </p:nvSpPr>
          <p:spPr>
            <a:xfrm>
              <a:off x="4331443" y="2804387"/>
              <a:ext cx="161993" cy="151641"/>
            </a:xfrm>
            <a:custGeom>
              <a:avLst/>
              <a:gdLst/>
              <a:ahLst/>
              <a:cxnLst/>
              <a:rect l="l" t="t" r="r" b="b"/>
              <a:pathLst>
                <a:path w="3161" h="2959" extrusionOk="0">
                  <a:moveTo>
                    <a:pt x="2997" y="0"/>
                  </a:moveTo>
                  <a:cubicBezTo>
                    <a:pt x="2971" y="0"/>
                    <a:pt x="2946" y="1"/>
                    <a:pt x="2923" y="4"/>
                  </a:cubicBezTo>
                  <a:cubicBezTo>
                    <a:pt x="2802" y="16"/>
                    <a:pt x="2567" y="108"/>
                    <a:pt x="2362" y="214"/>
                  </a:cubicBezTo>
                  <a:cubicBezTo>
                    <a:pt x="1793" y="507"/>
                    <a:pt x="1505" y="676"/>
                    <a:pt x="864" y="1142"/>
                  </a:cubicBezTo>
                  <a:cubicBezTo>
                    <a:pt x="477" y="1422"/>
                    <a:pt x="243" y="1684"/>
                    <a:pt x="119" y="1848"/>
                  </a:cubicBezTo>
                  <a:cubicBezTo>
                    <a:pt x="40" y="1950"/>
                    <a:pt x="1" y="2075"/>
                    <a:pt x="1" y="2204"/>
                  </a:cubicBezTo>
                  <a:lnTo>
                    <a:pt x="1" y="2958"/>
                  </a:lnTo>
                  <a:lnTo>
                    <a:pt x="332" y="2768"/>
                  </a:lnTo>
                  <a:cubicBezTo>
                    <a:pt x="329" y="2705"/>
                    <a:pt x="326" y="2641"/>
                    <a:pt x="322" y="2577"/>
                  </a:cubicBezTo>
                  <a:cubicBezTo>
                    <a:pt x="306" y="2141"/>
                    <a:pt x="290" y="1899"/>
                    <a:pt x="549" y="1623"/>
                  </a:cubicBezTo>
                  <a:cubicBezTo>
                    <a:pt x="766" y="1392"/>
                    <a:pt x="989" y="1255"/>
                    <a:pt x="1146" y="1159"/>
                  </a:cubicBezTo>
                  <a:cubicBezTo>
                    <a:pt x="1909" y="686"/>
                    <a:pt x="2726" y="242"/>
                    <a:pt x="3160" y="12"/>
                  </a:cubicBezTo>
                  <a:cubicBezTo>
                    <a:pt x="3103" y="5"/>
                    <a:pt x="3048" y="0"/>
                    <a:pt x="299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3548;p72">
              <a:extLst>
                <a:ext uri="{FF2B5EF4-FFF2-40B4-BE49-F238E27FC236}">
                  <a16:creationId xmlns:a16="http://schemas.microsoft.com/office/drawing/2014/main" id="{8A4EB5C1-49B5-6994-2E80-2B528995C096}"/>
                </a:ext>
              </a:extLst>
            </p:cNvPr>
            <p:cNvSpPr/>
            <p:nvPr/>
          </p:nvSpPr>
          <p:spPr>
            <a:xfrm>
              <a:off x="4325293" y="2796546"/>
              <a:ext cx="222824" cy="163018"/>
            </a:xfrm>
            <a:custGeom>
              <a:avLst/>
              <a:gdLst/>
              <a:ahLst/>
              <a:cxnLst/>
              <a:rect l="l" t="t" r="r" b="b"/>
              <a:pathLst>
                <a:path w="4348" h="3181" extrusionOk="0">
                  <a:moveTo>
                    <a:pt x="3142" y="0"/>
                  </a:moveTo>
                  <a:cubicBezTo>
                    <a:pt x="2792" y="0"/>
                    <a:pt x="2329" y="241"/>
                    <a:pt x="1776" y="579"/>
                  </a:cubicBezTo>
                  <a:cubicBezTo>
                    <a:pt x="890" y="1118"/>
                    <a:pt x="574" y="1413"/>
                    <a:pt x="326" y="1661"/>
                  </a:cubicBezTo>
                  <a:cubicBezTo>
                    <a:pt x="245" y="1744"/>
                    <a:pt x="133" y="1862"/>
                    <a:pt x="38" y="2070"/>
                  </a:cubicBezTo>
                  <a:cubicBezTo>
                    <a:pt x="12" y="2127"/>
                    <a:pt x="1" y="2193"/>
                    <a:pt x="1" y="2256"/>
                  </a:cubicBezTo>
                  <a:lnTo>
                    <a:pt x="1" y="3180"/>
                  </a:lnTo>
                  <a:lnTo>
                    <a:pt x="121" y="3111"/>
                  </a:lnTo>
                  <a:lnTo>
                    <a:pt x="121" y="2357"/>
                  </a:lnTo>
                  <a:cubicBezTo>
                    <a:pt x="121" y="2228"/>
                    <a:pt x="160" y="2103"/>
                    <a:pt x="239" y="2000"/>
                  </a:cubicBezTo>
                  <a:cubicBezTo>
                    <a:pt x="364" y="1836"/>
                    <a:pt x="597" y="1575"/>
                    <a:pt x="984" y="1295"/>
                  </a:cubicBezTo>
                  <a:cubicBezTo>
                    <a:pt x="1625" y="829"/>
                    <a:pt x="1913" y="660"/>
                    <a:pt x="2482" y="367"/>
                  </a:cubicBezTo>
                  <a:cubicBezTo>
                    <a:pt x="2687" y="261"/>
                    <a:pt x="2922" y="169"/>
                    <a:pt x="3043" y="157"/>
                  </a:cubicBezTo>
                  <a:cubicBezTo>
                    <a:pt x="3070" y="154"/>
                    <a:pt x="3099" y="153"/>
                    <a:pt x="3129" y="153"/>
                  </a:cubicBezTo>
                  <a:cubicBezTo>
                    <a:pt x="3313" y="153"/>
                    <a:pt x="3554" y="203"/>
                    <a:pt x="3818" y="274"/>
                  </a:cubicBezTo>
                  <a:cubicBezTo>
                    <a:pt x="4019" y="327"/>
                    <a:pt x="4202" y="372"/>
                    <a:pt x="4347" y="407"/>
                  </a:cubicBezTo>
                  <a:lnTo>
                    <a:pt x="4347" y="280"/>
                  </a:lnTo>
                  <a:cubicBezTo>
                    <a:pt x="4347" y="280"/>
                    <a:pt x="3555" y="67"/>
                    <a:pt x="3265" y="11"/>
                  </a:cubicBezTo>
                  <a:cubicBezTo>
                    <a:pt x="3226" y="4"/>
                    <a:pt x="3184" y="0"/>
                    <a:pt x="3142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3549;p72">
              <a:extLst>
                <a:ext uri="{FF2B5EF4-FFF2-40B4-BE49-F238E27FC236}">
                  <a16:creationId xmlns:a16="http://schemas.microsoft.com/office/drawing/2014/main" id="{147703B6-3CBA-8305-EAD6-91C3AA4D420B}"/>
                </a:ext>
              </a:extLst>
            </p:cNvPr>
            <p:cNvSpPr/>
            <p:nvPr/>
          </p:nvSpPr>
          <p:spPr>
            <a:xfrm>
              <a:off x="4368033" y="2936400"/>
              <a:ext cx="30646" cy="18910"/>
            </a:xfrm>
            <a:custGeom>
              <a:avLst/>
              <a:gdLst/>
              <a:ahLst/>
              <a:cxnLst/>
              <a:rect l="l" t="t" r="r" b="b"/>
              <a:pathLst>
                <a:path w="598" h="369" extrusionOk="0">
                  <a:moveTo>
                    <a:pt x="491" y="1"/>
                  </a:moveTo>
                  <a:cubicBezTo>
                    <a:pt x="452" y="1"/>
                    <a:pt x="399" y="16"/>
                    <a:pt x="335" y="41"/>
                  </a:cubicBezTo>
                  <a:cubicBezTo>
                    <a:pt x="234" y="80"/>
                    <a:pt x="1" y="186"/>
                    <a:pt x="62" y="312"/>
                  </a:cubicBezTo>
                  <a:cubicBezTo>
                    <a:pt x="82" y="353"/>
                    <a:pt x="111" y="369"/>
                    <a:pt x="146" y="369"/>
                  </a:cubicBezTo>
                  <a:cubicBezTo>
                    <a:pt x="218" y="369"/>
                    <a:pt x="314" y="303"/>
                    <a:pt x="397" y="260"/>
                  </a:cubicBezTo>
                  <a:cubicBezTo>
                    <a:pt x="449" y="232"/>
                    <a:pt x="597" y="156"/>
                    <a:pt x="565" y="51"/>
                  </a:cubicBezTo>
                  <a:cubicBezTo>
                    <a:pt x="554" y="15"/>
                    <a:pt x="529" y="1"/>
                    <a:pt x="491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3550;p72">
              <a:extLst>
                <a:ext uri="{FF2B5EF4-FFF2-40B4-BE49-F238E27FC236}">
                  <a16:creationId xmlns:a16="http://schemas.microsoft.com/office/drawing/2014/main" id="{EC4BBE2D-F23F-A7E5-2BB6-1D8D74B27344}"/>
                </a:ext>
              </a:extLst>
            </p:cNvPr>
            <p:cNvSpPr/>
            <p:nvPr/>
          </p:nvSpPr>
          <p:spPr>
            <a:xfrm>
              <a:off x="4493590" y="2869574"/>
              <a:ext cx="6201" cy="92348"/>
            </a:xfrm>
            <a:custGeom>
              <a:avLst/>
              <a:gdLst/>
              <a:ahLst/>
              <a:cxnLst/>
              <a:rect l="l" t="t" r="r" b="b"/>
              <a:pathLst>
                <a:path w="121" h="1802" extrusionOk="0">
                  <a:moveTo>
                    <a:pt x="55" y="0"/>
                  </a:moveTo>
                  <a:lnTo>
                    <a:pt x="1" y="12"/>
                  </a:lnTo>
                  <a:lnTo>
                    <a:pt x="24" y="1801"/>
                  </a:lnTo>
                  <a:lnTo>
                    <a:pt x="121" y="174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3551;p72">
              <a:extLst>
                <a:ext uri="{FF2B5EF4-FFF2-40B4-BE49-F238E27FC236}">
                  <a16:creationId xmlns:a16="http://schemas.microsoft.com/office/drawing/2014/main" id="{C86FB700-0EE5-010D-B079-48F47D4B5D3E}"/>
                </a:ext>
              </a:extLst>
            </p:cNvPr>
            <p:cNvSpPr/>
            <p:nvPr/>
          </p:nvSpPr>
          <p:spPr>
            <a:xfrm>
              <a:off x="4230793" y="3049555"/>
              <a:ext cx="9225" cy="21011"/>
            </a:xfrm>
            <a:custGeom>
              <a:avLst/>
              <a:gdLst/>
              <a:ahLst/>
              <a:cxnLst/>
              <a:rect l="l" t="t" r="r" b="b"/>
              <a:pathLst>
                <a:path w="180" h="410" extrusionOk="0">
                  <a:moveTo>
                    <a:pt x="153" y="0"/>
                  </a:moveTo>
                  <a:cubicBezTo>
                    <a:pt x="150" y="0"/>
                    <a:pt x="147" y="1"/>
                    <a:pt x="145" y="2"/>
                  </a:cubicBezTo>
                  <a:cubicBezTo>
                    <a:pt x="22" y="49"/>
                    <a:pt x="1" y="264"/>
                    <a:pt x="13" y="376"/>
                  </a:cubicBezTo>
                  <a:cubicBezTo>
                    <a:pt x="15" y="394"/>
                    <a:pt x="33" y="410"/>
                    <a:pt x="49" y="410"/>
                  </a:cubicBezTo>
                  <a:cubicBezTo>
                    <a:pt x="58" y="410"/>
                    <a:pt x="67" y="405"/>
                    <a:pt x="73" y="393"/>
                  </a:cubicBezTo>
                  <a:cubicBezTo>
                    <a:pt x="123" y="286"/>
                    <a:pt x="149" y="152"/>
                    <a:pt x="175" y="36"/>
                  </a:cubicBezTo>
                  <a:cubicBezTo>
                    <a:pt x="179" y="20"/>
                    <a:pt x="168" y="0"/>
                    <a:pt x="153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3552;p72">
              <a:extLst>
                <a:ext uri="{FF2B5EF4-FFF2-40B4-BE49-F238E27FC236}">
                  <a16:creationId xmlns:a16="http://schemas.microsoft.com/office/drawing/2014/main" id="{81726FD4-4816-B37E-BA2E-6FCC5ACD9A4C}"/>
                </a:ext>
              </a:extLst>
            </p:cNvPr>
            <p:cNvSpPr/>
            <p:nvPr/>
          </p:nvSpPr>
          <p:spPr>
            <a:xfrm>
              <a:off x="4563850" y="2890841"/>
              <a:ext cx="10967" cy="12299"/>
            </a:xfrm>
            <a:custGeom>
              <a:avLst/>
              <a:gdLst/>
              <a:ahLst/>
              <a:cxnLst/>
              <a:rect l="l" t="t" r="r" b="b"/>
              <a:pathLst>
                <a:path w="214" h="240" extrusionOk="0">
                  <a:moveTo>
                    <a:pt x="31" y="1"/>
                  </a:moveTo>
                  <a:cubicBezTo>
                    <a:pt x="16" y="1"/>
                    <a:pt x="0" y="19"/>
                    <a:pt x="4" y="36"/>
                  </a:cubicBezTo>
                  <a:cubicBezTo>
                    <a:pt x="17" y="114"/>
                    <a:pt x="89" y="240"/>
                    <a:pt x="180" y="240"/>
                  </a:cubicBezTo>
                  <a:cubicBezTo>
                    <a:pt x="198" y="240"/>
                    <a:pt x="214" y="221"/>
                    <a:pt x="208" y="204"/>
                  </a:cubicBezTo>
                  <a:cubicBezTo>
                    <a:pt x="194" y="165"/>
                    <a:pt x="168" y="151"/>
                    <a:pt x="139" y="122"/>
                  </a:cubicBezTo>
                  <a:cubicBezTo>
                    <a:pt x="105" y="88"/>
                    <a:pt x="79" y="46"/>
                    <a:pt x="48" y="10"/>
                  </a:cubicBezTo>
                  <a:cubicBezTo>
                    <a:pt x="43" y="3"/>
                    <a:pt x="37" y="1"/>
                    <a:pt x="31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3553;p72">
              <a:extLst>
                <a:ext uri="{FF2B5EF4-FFF2-40B4-BE49-F238E27FC236}">
                  <a16:creationId xmlns:a16="http://schemas.microsoft.com/office/drawing/2014/main" id="{D01D700A-9768-8A99-B644-5167BE9C198E}"/>
                </a:ext>
              </a:extLst>
            </p:cNvPr>
            <p:cNvSpPr/>
            <p:nvPr/>
          </p:nvSpPr>
          <p:spPr>
            <a:xfrm>
              <a:off x="4555189" y="2896991"/>
              <a:ext cx="8405" cy="17732"/>
            </a:xfrm>
            <a:custGeom>
              <a:avLst/>
              <a:gdLst/>
              <a:ahLst/>
              <a:cxnLst/>
              <a:rect l="l" t="t" r="r" b="b"/>
              <a:pathLst>
                <a:path w="164" h="346" extrusionOk="0">
                  <a:moveTo>
                    <a:pt x="127" y="1"/>
                  </a:moveTo>
                  <a:cubicBezTo>
                    <a:pt x="116" y="1"/>
                    <a:pt x="105" y="7"/>
                    <a:pt x="101" y="22"/>
                  </a:cubicBezTo>
                  <a:cubicBezTo>
                    <a:pt x="85" y="83"/>
                    <a:pt x="67" y="144"/>
                    <a:pt x="42" y="202"/>
                  </a:cubicBezTo>
                  <a:cubicBezTo>
                    <a:pt x="22" y="247"/>
                    <a:pt x="1" y="278"/>
                    <a:pt x="9" y="327"/>
                  </a:cubicBezTo>
                  <a:cubicBezTo>
                    <a:pt x="11" y="338"/>
                    <a:pt x="24" y="346"/>
                    <a:pt x="35" y="346"/>
                  </a:cubicBezTo>
                  <a:cubicBezTo>
                    <a:pt x="37" y="346"/>
                    <a:pt x="39" y="345"/>
                    <a:pt x="41" y="345"/>
                  </a:cubicBezTo>
                  <a:cubicBezTo>
                    <a:pt x="148" y="308"/>
                    <a:pt x="163" y="124"/>
                    <a:pt x="157" y="29"/>
                  </a:cubicBezTo>
                  <a:cubicBezTo>
                    <a:pt x="156" y="11"/>
                    <a:pt x="142" y="1"/>
                    <a:pt x="127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3554;p72">
              <a:extLst>
                <a:ext uri="{FF2B5EF4-FFF2-40B4-BE49-F238E27FC236}">
                  <a16:creationId xmlns:a16="http://schemas.microsoft.com/office/drawing/2014/main" id="{823BC18C-384E-A2F1-D347-B9B131735B9F}"/>
                </a:ext>
              </a:extLst>
            </p:cNvPr>
            <p:cNvSpPr/>
            <p:nvPr/>
          </p:nvSpPr>
          <p:spPr>
            <a:xfrm>
              <a:off x="4379462" y="3003791"/>
              <a:ext cx="21114" cy="8610"/>
            </a:xfrm>
            <a:custGeom>
              <a:avLst/>
              <a:gdLst/>
              <a:ahLst/>
              <a:cxnLst/>
              <a:rect l="l" t="t" r="r" b="b"/>
              <a:pathLst>
                <a:path w="412" h="168" extrusionOk="0">
                  <a:moveTo>
                    <a:pt x="23" y="0"/>
                  </a:moveTo>
                  <a:cubicBezTo>
                    <a:pt x="17" y="0"/>
                    <a:pt x="12" y="1"/>
                    <a:pt x="6" y="1"/>
                  </a:cubicBezTo>
                  <a:cubicBezTo>
                    <a:pt x="3" y="1"/>
                    <a:pt x="0" y="4"/>
                    <a:pt x="0" y="9"/>
                  </a:cubicBezTo>
                  <a:cubicBezTo>
                    <a:pt x="37" y="116"/>
                    <a:pt x="208" y="167"/>
                    <a:pt x="330" y="167"/>
                  </a:cubicBezTo>
                  <a:cubicBezTo>
                    <a:pt x="352" y="167"/>
                    <a:pt x="372" y="165"/>
                    <a:pt x="390" y="162"/>
                  </a:cubicBezTo>
                  <a:cubicBezTo>
                    <a:pt x="407" y="158"/>
                    <a:pt x="411" y="130"/>
                    <a:pt x="394" y="122"/>
                  </a:cubicBezTo>
                  <a:cubicBezTo>
                    <a:pt x="331" y="93"/>
                    <a:pt x="264" y="78"/>
                    <a:pt x="198" y="55"/>
                  </a:cubicBezTo>
                  <a:cubicBezTo>
                    <a:pt x="145" y="37"/>
                    <a:pt x="82" y="0"/>
                    <a:pt x="23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3555;p72">
              <a:extLst>
                <a:ext uri="{FF2B5EF4-FFF2-40B4-BE49-F238E27FC236}">
                  <a16:creationId xmlns:a16="http://schemas.microsoft.com/office/drawing/2014/main" id="{1D4A08C9-AF46-964D-5EFC-B1B733A49B0D}"/>
                </a:ext>
              </a:extLst>
            </p:cNvPr>
            <p:cNvSpPr/>
            <p:nvPr/>
          </p:nvSpPr>
          <p:spPr>
            <a:xfrm>
              <a:off x="4500201" y="2931327"/>
              <a:ext cx="10762" cy="18500"/>
            </a:xfrm>
            <a:custGeom>
              <a:avLst/>
              <a:gdLst/>
              <a:ahLst/>
              <a:cxnLst/>
              <a:rect l="l" t="t" r="r" b="b"/>
              <a:pathLst>
                <a:path w="210" h="361" extrusionOk="0">
                  <a:moveTo>
                    <a:pt x="183" y="1"/>
                  </a:moveTo>
                  <a:cubicBezTo>
                    <a:pt x="177" y="1"/>
                    <a:pt x="170" y="4"/>
                    <a:pt x="165" y="11"/>
                  </a:cubicBezTo>
                  <a:cubicBezTo>
                    <a:pt x="122" y="77"/>
                    <a:pt x="79" y="143"/>
                    <a:pt x="45" y="213"/>
                  </a:cubicBezTo>
                  <a:cubicBezTo>
                    <a:pt x="22" y="262"/>
                    <a:pt x="1" y="297"/>
                    <a:pt x="28" y="348"/>
                  </a:cubicBezTo>
                  <a:cubicBezTo>
                    <a:pt x="34" y="356"/>
                    <a:pt x="44" y="361"/>
                    <a:pt x="54" y="361"/>
                  </a:cubicBezTo>
                  <a:cubicBezTo>
                    <a:pt x="56" y="361"/>
                    <a:pt x="57" y="361"/>
                    <a:pt x="59" y="360"/>
                  </a:cubicBezTo>
                  <a:cubicBezTo>
                    <a:pt x="114" y="345"/>
                    <a:pt x="125" y="304"/>
                    <a:pt x="143" y="255"/>
                  </a:cubicBezTo>
                  <a:cubicBezTo>
                    <a:pt x="171" y="181"/>
                    <a:pt x="188" y="106"/>
                    <a:pt x="206" y="28"/>
                  </a:cubicBezTo>
                  <a:cubicBezTo>
                    <a:pt x="209" y="12"/>
                    <a:pt x="196" y="1"/>
                    <a:pt x="183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3556;p72">
              <a:extLst>
                <a:ext uri="{FF2B5EF4-FFF2-40B4-BE49-F238E27FC236}">
                  <a16:creationId xmlns:a16="http://schemas.microsoft.com/office/drawing/2014/main" id="{82F02797-F2C2-89C8-88D5-3E851B5A28F5}"/>
                </a:ext>
              </a:extLst>
            </p:cNvPr>
            <p:cNvSpPr/>
            <p:nvPr/>
          </p:nvSpPr>
          <p:spPr>
            <a:xfrm>
              <a:off x="4452797" y="2963715"/>
              <a:ext cx="11018" cy="17680"/>
            </a:xfrm>
            <a:custGeom>
              <a:avLst/>
              <a:gdLst/>
              <a:ahLst/>
              <a:cxnLst/>
              <a:rect l="l" t="t" r="r" b="b"/>
              <a:pathLst>
                <a:path w="215" h="345" extrusionOk="0">
                  <a:moveTo>
                    <a:pt x="147" y="1"/>
                  </a:moveTo>
                  <a:cubicBezTo>
                    <a:pt x="140" y="1"/>
                    <a:pt x="133" y="6"/>
                    <a:pt x="130" y="12"/>
                  </a:cubicBezTo>
                  <a:cubicBezTo>
                    <a:pt x="113" y="58"/>
                    <a:pt x="104" y="107"/>
                    <a:pt x="86" y="153"/>
                  </a:cubicBezTo>
                  <a:cubicBezTo>
                    <a:pt x="66" y="204"/>
                    <a:pt x="35" y="250"/>
                    <a:pt x="10" y="299"/>
                  </a:cubicBezTo>
                  <a:cubicBezTo>
                    <a:pt x="1" y="320"/>
                    <a:pt x="16" y="345"/>
                    <a:pt x="36" y="345"/>
                  </a:cubicBezTo>
                  <a:cubicBezTo>
                    <a:pt x="41" y="345"/>
                    <a:pt x="47" y="343"/>
                    <a:pt x="52" y="340"/>
                  </a:cubicBezTo>
                  <a:cubicBezTo>
                    <a:pt x="155" y="277"/>
                    <a:pt x="214" y="121"/>
                    <a:pt x="159" y="9"/>
                  </a:cubicBezTo>
                  <a:cubicBezTo>
                    <a:pt x="157" y="3"/>
                    <a:pt x="152" y="1"/>
                    <a:pt x="147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3557;p72">
              <a:extLst>
                <a:ext uri="{FF2B5EF4-FFF2-40B4-BE49-F238E27FC236}">
                  <a16:creationId xmlns:a16="http://schemas.microsoft.com/office/drawing/2014/main" id="{1889D506-BBA3-B434-75C6-1C88BB2DD63A}"/>
                </a:ext>
              </a:extLst>
            </p:cNvPr>
            <p:cNvSpPr/>
            <p:nvPr/>
          </p:nvSpPr>
          <p:spPr>
            <a:xfrm>
              <a:off x="4431017" y="2967866"/>
              <a:ext cx="13171" cy="9430"/>
            </a:xfrm>
            <a:custGeom>
              <a:avLst/>
              <a:gdLst/>
              <a:ahLst/>
              <a:cxnLst/>
              <a:rect l="l" t="t" r="r" b="b"/>
              <a:pathLst>
                <a:path w="257" h="184" extrusionOk="0">
                  <a:moveTo>
                    <a:pt x="20" y="1"/>
                  </a:moveTo>
                  <a:cubicBezTo>
                    <a:pt x="10" y="1"/>
                    <a:pt x="1" y="11"/>
                    <a:pt x="5" y="21"/>
                  </a:cubicBezTo>
                  <a:cubicBezTo>
                    <a:pt x="32" y="98"/>
                    <a:pt x="120" y="166"/>
                    <a:pt x="199" y="182"/>
                  </a:cubicBezTo>
                  <a:cubicBezTo>
                    <a:pt x="203" y="183"/>
                    <a:pt x="206" y="184"/>
                    <a:pt x="209" y="184"/>
                  </a:cubicBezTo>
                  <a:cubicBezTo>
                    <a:pt x="243" y="184"/>
                    <a:pt x="256" y="139"/>
                    <a:pt x="227" y="116"/>
                  </a:cubicBezTo>
                  <a:cubicBezTo>
                    <a:pt x="170" y="74"/>
                    <a:pt x="92" y="26"/>
                    <a:pt x="25" y="1"/>
                  </a:cubicBezTo>
                  <a:cubicBezTo>
                    <a:pt x="23" y="1"/>
                    <a:pt x="21" y="1"/>
                    <a:pt x="20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3558;p72">
              <a:extLst>
                <a:ext uri="{FF2B5EF4-FFF2-40B4-BE49-F238E27FC236}">
                  <a16:creationId xmlns:a16="http://schemas.microsoft.com/office/drawing/2014/main" id="{4AD61E09-34ED-E076-E3AF-4FD36DAB2272}"/>
                </a:ext>
              </a:extLst>
            </p:cNvPr>
            <p:cNvSpPr/>
            <p:nvPr/>
          </p:nvSpPr>
          <p:spPr>
            <a:xfrm>
              <a:off x="4730353" y="2795316"/>
              <a:ext cx="9020" cy="19320"/>
            </a:xfrm>
            <a:custGeom>
              <a:avLst/>
              <a:gdLst/>
              <a:ahLst/>
              <a:cxnLst/>
              <a:rect l="l" t="t" r="r" b="b"/>
              <a:pathLst>
                <a:path w="176" h="377" extrusionOk="0">
                  <a:moveTo>
                    <a:pt x="83" y="1"/>
                  </a:moveTo>
                  <a:cubicBezTo>
                    <a:pt x="73" y="1"/>
                    <a:pt x="63" y="7"/>
                    <a:pt x="65" y="20"/>
                  </a:cubicBezTo>
                  <a:cubicBezTo>
                    <a:pt x="69" y="77"/>
                    <a:pt x="74" y="132"/>
                    <a:pt x="60" y="187"/>
                  </a:cubicBezTo>
                  <a:cubicBezTo>
                    <a:pt x="48" y="238"/>
                    <a:pt x="11" y="281"/>
                    <a:pt x="3" y="331"/>
                  </a:cubicBezTo>
                  <a:cubicBezTo>
                    <a:pt x="1" y="351"/>
                    <a:pt x="14" y="376"/>
                    <a:pt x="35" y="376"/>
                  </a:cubicBezTo>
                  <a:cubicBezTo>
                    <a:pt x="39" y="376"/>
                    <a:pt x="42" y="376"/>
                    <a:pt x="46" y="374"/>
                  </a:cubicBezTo>
                  <a:cubicBezTo>
                    <a:pt x="175" y="322"/>
                    <a:pt x="175" y="108"/>
                    <a:pt x="105" y="9"/>
                  </a:cubicBezTo>
                  <a:cubicBezTo>
                    <a:pt x="99" y="4"/>
                    <a:pt x="91" y="1"/>
                    <a:pt x="83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3559;p72">
              <a:extLst>
                <a:ext uri="{FF2B5EF4-FFF2-40B4-BE49-F238E27FC236}">
                  <a16:creationId xmlns:a16="http://schemas.microsoft.com/office/drawing/2014/main" id="{73516010-DFC1-9B37-3DA5-7B89D289E519}"/>
                </a:ext>
              </a:extLst>
            </p:cNvPr>
            <p:cNvSpPr/>
            <p:nvPr/>
          </p:nvSpPr>
          <p:spPr>
            <a:xfrm>
              <a:off x="4717439" y="2798442"/>
              <a:ext cx="9993" cy="16963"/>
            </a:xfrm>
            <a:custGeom>
              <a:avLst/>
              <a:gdLst/>
              <a:ahLst/>
              <a:cxnLst/>
              <a:rect l="l" t="t" r="r" b="b"/>
              <a:pathLst>
                <a:path w="195" h="331" extrusionOk="0">
                  <a:moveTo>
                    <a:pt x="22" y="0"/>
                  </a:moveTo>
                  <a:cubicBezTo>
                    <a:pt x="11" y="0"/>
                    <a:pt x="1" y="13"/>
                    <a:pt x="7" y="25"/>
                  </a:cubicBezTo>
                  <a:cubicBezTo>
                    <a:pt x="59" y="119"/>
                    <a:pt x="74" y="201"/>
                    <a:pt x="88" y="306"/>
                  </a:cubicBezTo>
                  <a:cubicBezTo>
                    <a:pt x="90" y="320"/>
                    <a:pt x="103" y="331"/>
                    <a:pt x="116" y="331"/>
                  </a:cubicBezTo>
                  <a:cubicBezTo>
                    <a:pt x="123" y="331"/>
                    <a:pt x="131" y="327"/>
                    <a:pt x="136" y="318"/>
                  </a:cubicBezTo>
                  <a:cubicBezTo>
                    <a:pt x="194" y="207"/>
                    <a:pt x="139" y="60"/>
                    <a:pt x="30" y="2"/>
                  </a:cubicBezTo>
                  <a:cubicBezTo>
                    <a:pt x="27" y="1"/>
                    <a:pt x="25" y="0"/>
                    <a:pt x="22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3560;p72">
              <a:extLst>
                <a:ext uri="{FF2B5EF4-FFF2-40B4-BE49-F238E27FC236}">
                  <a16:creationId xmlns:a16="http://schemas.microsoft.com/office/drawing/2014/main" id="{C034F160-A372-018F-C983-04753A731805}"/>
                </a:ext>
              </a:extLst>
            </p:cNvPr>
            <p:cNvSpPr/>
            <p:nvPr/>
          </p:nvSpPr>
          <p:spPr>
            <a:xfrm>
              <a:off x="4236123" y="2778712"/>
              <a:ext cx="473988" cy="335569"/>
            </a:xfrm>
            <a:custGeom>
              <a:avLst/>
              <a:gdLst/>
              <a:ahLst/>
              <a:cxnLst/>
              <a:rect l="l" t="t" r="r" b="b"/>
              <a:pathLst>
                <a:path w="9249" h="6548" extrusionOk="0">
                  <a:moveTo>
                    <a:pt x="8440" y="1"/>
                  </a:moveTo>
                  <a:cubicBezTo>
                    <a:pt x="8276" y="1"/>
                    <a:pt x="8095" y="52"/>
                    <a:pt x="7907" y="160"/>
                  </a:cubicBezTo>
                  <a:cubicBezTo>
                    <a:pt x="7188" y="577"/>
                    <a:pt x="6604" y="1692"/>
                    <a:pt x="6604" y="2653"/>
                  </a:cubicBezTo>
                  <a:cubicBezTo>
                    <a:pt x="6604" y="2659"/>
                    <a:pt x="6601" y="2674"/>
                    <a:pt x="6598" y="2691"/>
                  </a:cubicBezTo>
                  <a:lnTo>
                    <a:pt x="2646" y="4931"/>
                  </a:lnTo>
                  <a:cubicBezTo>
                    <a:pt x="2646" y="4222"/>
                    <a:pt x="2306" y="3806"/>
                    <a:pt x="1838" y="3806"/>
                  </a:cubicBezTo>
                  <a:cubicBezTo>
                    <a:pt x="1673" y="3806"/>
                    <a:pt x="1492" y="3858"/>
                    <a:pt x="1304" y="3967"/>
                  </a:cubicBezTo>
                  <a:cubicBezTo>
                    <a:pt x="583" y="4382"/>
                    <a:pt x="1" y="5499"/>
                    <a:pt x="1" y="6458"/>
                  </a:cubicBezTo>
                  <a:cubicBezTo>
                    <a:pt x="1" y="6489"/>
                    <a:pt x="2" y="6517"/>
                    <a:pt x="4" y="6547"/>
                  </a:cubicBezTo>
                  <a:cubicBezTo>
                    <a:pt x="64" y="6512"/>
                    <a:pt x="123" y="6475"/>
                    <a:pt x="182" y="6441"/>
                  </a:cubicBezTo>
                  <a:cubicBezTo>
                    <a:pt x="182" y="6425"/>
                    <a:pt x="180" y="6408"/>
                    <a:pt x="180" y="6391"/>
                  </a:cubicBezTo>
                  <a:cubicBezTo>
                    <a:pt x="180" y="5515"/>
                    <a:pt x="712" y="4497"/>
                    <a:pt x="1368" y="4119"/>
                  </a:cubicBezTo>
                  <a:cubicBezTo>
                    <a:pt x="1537" y="4022"/>
                    <a:pt x="1696" y="3976"/>
                    <a:pt x="1841" y="3976"/>
                  </a:cubicBezTo>
                  <a:cubicBezTo>
                    <a:pt x="2263" y="3976"/>
                    <a:pt x="2558" y="4366"/>
                    <a:pt x="2558" y="5017"/>
                  </a:cubicBezTo>
                  <a:cubicBezTo>
                    <a:pt x="2558" y="5034"/>
                    <a:pt x="2557" y="5052"/>
                    <a:pt x="2557" y="5069"/>
                  </a:cubicBezTo>
                  <a:lnTo>
                    <a:pt x="2558" y="5181"/>
                  </a:lnTo>
                  <a:cubicBezTo>
                    <a:pt x="2558" y="5181"/>
                    <a:pt x="6722" y="2809"/>
                    <a:pt x="6780" y="2776"/>
                  </a:cubicBezTo>
                  <a:cubicBezTo>
                    <a:pt x="6780" y="2759"/>
                    <a:pt x="6783" y="2602"/>
                    <a:pt x="6783" y="2586"/>
                  </a:cubicBezTo>
                  <a:cubicBezTo>
                    <a:pt x="6783" y="1709"/>
                    <a:pt x="7315" y="692"/>
                    <a:pt x="7972" y="312"/>
                  </a:cubicBezTo>
                  <a:cubicBezTo>
                    <a:pt x="8140" y="215"/>
                    <a:pt x="8299" y="169"/>
                    <a:pt x="8444" y="169"/>
                  </a:cubicBezTo>
                  <a:cubicBezTo>
                    <a:pt x="8866" y="169"/>
                    <a:pt x="9161" y="559"/>
                    <a:pt x="9161" y="1212"/>
                  </a:cubicBezTo>
                  <a:cubicBezTo>
                    <a:pt x="9161" y="1229"/>
                    <a:pt x="9160" y="1247"/>
                    <a:pt x="9160" y="1264"/>
                  </a:cubicBezTo>
                  <a:lnTo>
                    <a:pt x="9249" y="1262"/>
                  </a:lnTo>
                  <a:cubicBezTo>
                    <a:pt x="9249" y="1232"/>
                    <a:pt x="9249" y="1155"/>
                    <a:pt x="9249" y="1126"/>
                  </a:cubicBezTo>
                  <a:cubicBezTo>
                    <a:pt x="9249" y="416"/>
                    <a:pt x="8909" y="1"/>
                    <a:pt x="8440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3561;p72">
              <a:extLst>
                <a:ext uri="{FF2B5EF4-FFF2-40B4-BE49-F238E27FC236}">
                  <a16:creationId xmlns:a16="http://schemas.microsoft.com/office/drawing/2014/main" id="{F1042F49-8CD0-D502-073A-1697D05B0A59}"/>
                </a:ext>
              </a:extLst>
            </p:cNvPr>
            <p:cNvSpPr/>
            <p:nvPr/>
          </p:nvSpPr>
          <p:spPr>
            <a:xfrm>
              <a:off x="4511219" y="2854917"/>
              <a:ext cx="27059" cy="12402"/>
            </a:xfrm>
            <a:custGeom>
              <a:avLst/>
              <a:gdLst/>
              <a:ahLst/>
              <a:cxnLst/>
              <a:rect l="l" t="t" r="r" b="b"/>
              <a:pathLst>
                <a:path w="528" h="242" extrusionOk="0">
                  <a:moveTo>
                    <a:pt x="108" y="1"/>
                  </a:moveTo>
                  <a:cubicBezTo>
                    <a:pt x="6" y="30"/>
                    <a:pt x="0" y="179"/>
                    <a:pt x="79" y="226"/>
                  </a:cubicBezTo>
                  <a:cubicBezTo>
                    <a:pt x="97" y="237"/>
                    <a:pt x="132" y="241"/>
                    <a:pt x="175" y="241"/>
                  </a:cubicBezTo>
                  <a:cubicBezTo>
                    <a:pt x="312" y="241"/>
                    <a:pt x="528" y="199"/>
                    <a:pt x="528" y="199"/>
                  </a:cubicBezTo>
                  <a:lnTo>
                    <a:pt x="528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3562;p72">
              <a:extLst>
                <a:ext uri="{FF2B5EF4-FFF2-40B4-BE49-F238E27FC236}">
                  <a16:creationId xmlns:a16="http://schemas.microsoft.com/office/drawing/2014/main" id="{9DAB1C6C-B4B6-4A8B-BA37-35F19C8A0660}"/>
                </a:ext>
              </a:extLst>
            </p:cNvPr>
            <p:cNvSpPr/>
            <p:nvPr/>
          </p:nvSpPr>
          <p:spPr>
            <a:xfrm>
              <a:off x="4524543" y="2841285"/>
              <a:ext cx="56116" cy="45969"/>
            </a:xfrm>
            <a:custGeom>
              <a:avLst/>
              <a:gdLst/>
              <a:ahLst/>
              <a:cxnLst/>
              <a:rect l="l" t="t" r="r" b="b"/>
              <a:pathLst>
                <a:path w="1095" h="897" extrusionOk="0">
                  <a:moveTo>
                    <a:pt x="1" y="0"/>
                  </a:moveTo>
                  <a:lnTo>
                    <a:pt x="1" y="609"/>
                  </a:lnTo>
                  <a:cubicBezTo>
                    <a:pt x="1" y="609"/>
                    <a:pt x="472" y="831"/>
                    <a:pt x="872" y="897"/>
                  </a:cubicBezTo>
                  <a:cubicBezTo>
                    <a:pt x="1094" y="761"/>
                    <a:pt x="656" y="310"/>
                    <a:pt x="436" y="189"/>
                  </a:cubicBezTo>
                  <a:cubicBezTo>
                    <a:pt x="217" y="6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3563;p72">
              <a:extLst>
                <a:ext uri="{FF2B5EF4-FFF2-40B4-BE49-F238E27FC236}">
                  <a16:creationId xmlns:a16="http://schemas.microsoft.com/office/drawing/2014/main" id="{47EEBEF5-1AEB-032F-AC9D-0B6082628C04}"/>
                </a:ext>
              </a:extLst>
            </p:cNvPr>
            <p:cNvSpPr/>
            <p:nvPr/>
          </p:nvSpPr>
          <p:spPr>
            <a:xfrm>
              <a:off x="4527874" y="2832932"/>
              <a:ext cx="57961" cy="54527"/>
            </a:xfrm>
            <a:custGeom>
              <a:avLst/>
              <a:gdLst/>
              <a:ahLst/>
              <a:cxnLst/>
              <a:rect l="l" t="t" r="r" b="b"/>
              <a:pathLst>
                <a:path w="1131" h="1064" extrusionOk="0">
                  <a:moveTo>
                    <a:pt x="125" y="0"/>
                  </a:moveTo>
                  <a:cubicBezTo>
                    <a:pt x="96" y="0"/>
                    <a:pt x="65" y="11"/>
                    <a:pt x="33" y="39"/>
                  </a:cubicBezTo>
                  <a:cubicBezTo>
                    <a:pt x="20" y="50"/>
                    <a:pt x="10" y="62"/>
                    <a:pt x="0" y="73"/>
                  </a:cubicBezTo>
                  <a:cubicBezTo>
                    <a:pt x="138" y="126"/>
                    <a:pt x="499" y="338"/>
                    <a:pt x="701" y="533"/>
                  </a:cubicBezTo>
                  <a:cubicBezTo>
                    <a:pt x="885" y="709"/>
                    <a:pt x="971" y="911"/>
                    <a:pt x="929" y="1063"/>
                  </a:cubicBezTo>
                  <a:cubicBezTo>
                    <a:pt x="1112" y="1040"/>
                    <a:pt x="1130" y="884"/>
                    <a:pt x="1015" y="655"/>
                  </a:cubicBezTo>
                  <a:cubicBezTo>
                    <a:pt x="874" y="378"/>
                    <a:pt x="540" y="188"/>
                    <a:pt x="309" y="77"/>
                  </a:cubicBezTo>
                  <a:cubicBezTo>
                    <a:pt x="243" y="45"/>
                    <a:pt x="186" y="0"/>
                    <a:pt x="125" y="0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3564;p72">
              <a:extLst>
                <a:ext uri="{FF2B5EF4-FFF2-40B4-BE49-F238E27FC236}">
                  <a16:creationId xmlns:a16="http://schemas.microsoft.com/office/drawing/2014/main" id="{3FEC8DAF-F872-4A80-3B81-EF6D293A9EFA}"/>
                </a:ext>
              </a:extLst>
            </p:cNvPr>
            <p:cNvSpPr/>
            <p:nvPr/>
          </p:nvSpPr>
          <p:spPr>
            <a:xfrm>
              <a:off x="4524543" y="2836622"/>
              <a:ext cx="53092" cy="50940"/>
            </a:xfrm>
            <a:custGeom>
              <a:avLst/>
              <a:gdLst/>
              <a:ahLst/>
              <a:cxnLst/>
              <a:rect l="l" t="t" r="r" b="b"/>
              <a:pathLst>
                <a:path w="1036" h="994" extrusionOk="0">
                  <a:moveTo>
                    <a:pt x="65" y="1"/>
                  </a:moveTo>
                  <a:cubicBezTo>
                    <a:pt x="41" y="27"/>
                    <a:pt x="19" y="57"/>
                    <a:pt x="1" y="91"/>
                  </a:cubicBezTo>
                  <a:cubicBezTo>
                    <a:pt x="165" y="171"/>
                    <a:pt x="462" y="353"/>
                    <a:pt x="640" y="523"/>
                  </a:cubicBezTo>
                  <a:cubicBezTo>
                    <a:pt x="798" y="677"/>
                    <a:pt x="879" y="847"/>
                    <a:pt x="872" y="988"/>
                  </a:cubicBezTo>
                  <a:cubicBezTo>
                    <a:pt x="901" y="992"/>
                    <a:pt x="927" y="994"/>
                    <a:pt x="951" y="994"/>
                  </a:cubicBezTo>
                  <a:cubicBezTo>
                    <a:pt x="967" y="994"/>
                    <a:pt x="981" y="993"/>
                    <a:pt x="994" y="991"/>
                  </a:cubicBezTo>
                  <a:cubicBezTo>
                    <a:pt x="1036" y="839"/>
                    <a:pt x="950" y="637"/>
                    <a:pt x="766" y="461"/>
                  </a:cubicBezTo>
                  <a:cubicBezTo>
                    <a:pt x="564" y="266"/>
                    <a:pt x="203" y="54"/>
                    <a:pt x="65" y="1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3565;p72">
              <a:extLst>
                <a:ext uri="{FF2B5EF4-FFF2-40B4-BE49-F238E27FC236}">
                  <a16:creationId xmlns:a16="http://schemas.microsoft.com/office/drawing/2014/main" id="{83D0C1D2-E195-5B7A-C2C0-284A5207A494}"/>
                </a:ext>
              </a:extLst>
            </p:cNvPr>
            <p:cNvSpPr/>
            <p:nvPr/>
          </p:nvSpPr>
          <p:spPr>
            <a:xfrm>
              <a:off x="4867440" y="4077168"/>
              <a:ext cx="99215" cy="715466"/>
            </a:xfrm>
            <a:custGeom>
              <a:avLst/>
              <a:gdLst/>
              <a:ahLst/>
              <a:cxnLst/>
              <a:rect l="l" t="t" r="r" b="b"/>
              <a:pathLst>
                <a:path w="1936" h="13961" extrusionOk="0">
                  <a:moveTo>
                    <a:pt x="1935" y="0"/>
                  </a:moveTo>
                  <a:lnTo>
                    <a:pt x="1" y="1118"/>
                  </a:lnTo>
                  <a:lnTo>
                    <a:pt x="1" y="13961"/>
                  </a:lnTo>
                  <a:lnTo>
                    <a:pt x="1935" y="12843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3566;p72">
              <a:extLst>
                <a:ext uri="{FF2B5EF4-FFF2-40B4-BE49-F238E27FC236}">
                  <a16:creationId xmlns:a16="http://schemas.microsoft.com/office/drawing/2014/main" id="{F343E345-EAC6-0DBB-932B-2D1ED7988A5C}"/>
                </a:ext>
              </a:extLst>
            </p:cNvPr>
            <p:cNvSpPr/>
            <p:nvPr/>
          </p:nvSpPr>
          <p:spPr>
            <a:xfrm>
              <a:off x="4768225" y="4077168"/>
              <a:ext cx="99266" cy="715466"/>
            </a:xfrm>
            <a:custGeom>
              <a:avLst/>
              <a:gdLst/>
              <a:ahLst/>
              <a:cxnLst/>
              <a:rect l="l" t="t" r="r" b="b"/>
              <a:pathLst>
                <a:path w="1937" h="13961" extrusionOk="0">
                  <a:moveTo>
                    <a:pt x="0" y="0"/>
                  </a:moveTo>
                  <a:lnTo>
                    <a:pt x="0" y="12843"/>
                  </a:lnTo>
                  <a:lnTo>
                    <a:pt x="1937" y="13961"/>
                  </a:lnTo>
                  <a:lnTo>
                    <a:pt x="1937" y="1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3567;p72">
              <a:extLst>
                <a:ext uri="{FF2B5EF4-FFF2-40B4-BE49-F238E27FC236}">
                  <a16:creationId xmlns:a16="http://schemas.microsoft.com/office/drawing/2014/main" id="{F0A66D4C-1E03-F4FA-ECDE-A703398DB6F9}"/>
                </a:ext>
              </a:extLst>
            </p:cNvPr>
            <p:cNvSpPr/>
            <p:nvPr/>
          </p:nvSpPr>
          <p:spPr>
            <a:xfrm>
              <a:off x="4867440" y="4462395"/>
              <a:ext cx="99215" cy="330239"/>
            </a:xfrm>
            <a:custGeom>
              <a:avLst/>
              <a:gdLst/>
              <a:ahLst/>
              <a:cxnLst/>
              <a:rect l="l" t="t" r="r" b="b"/>
              <a:pathLst>
                <a:path w="1936" h="6444" extrusionOk="0">
                  <a:moveTo>
                    <a:pt x="1935" y="0"/>
                  </a:moveTo>
                  <a:lnTo>
                    <a:pt x="1" y="1118"/>
                  </a:lnTo>
                  <a:lnTo>
                    <a:pt x="1" y="6444"/>
                  </a:lnTo>
                  <a:lnTo>
                    <a:pt x="1935" y="5326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3568;p72">
              <a:extLst>
                <a:ext uri="{FF2B5EF4-FFF2-40B4-BE49-F238E27FC236}">
                  <a16:creationId xmlns:a16="http://schemas.microsoft.com/office/drawing/2014/main" id="{D409B00B-3683-E957-14B8-FE4E21851229}"/>
                </a:ext>
              </a:extLst>
            </p:cNvPr>
            <p:cNvSpPr/>
            <p:nvPr/>
          </p:nvSpPr>
          <p:spPr>
            <a:xfrm>
              <a:off x="4768225" y="4462395"/>
              <a:ext cx="99266" cy="330239"/>
            </a:xfrm>
            <a:custGeom>
              <a:avLst/>
              <a:gdLst/>
              <a:ahLst/>
              <a:cxnLst/>
              <a:rect l="l" t="t" r="r" b="b"/>
              <a:pathLst>
                <a:path w="1937" h="6444" extrusionOk="0">
                  <a:moveTo>
                    <a:pt x="0" y="0"/>
                  </a:moveTo>
                  <a:lnTo>
                    <a:pt x="0" y="5326"/>
                  </a:lnTo>
                  <a:lnTo>
                    <a:pt x="1937" y="6444"/>
                  </a:lnTo>
                  <a:lnTo>
                    <a:pt x="1937" y="1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3569;p72">
              <a:extLst>
                <a:ext uri="{FF2B5EF4-FFF2-40B4-BE49-F238E27FC236}">
                  <a16:creationId xmlns:a16="http://schemas.microsoft.com/office/drawing/2014/main" id="{3EC22FDC-B72C-FA88-E412-A8A60EE12CC3}"/>
                </a:ext>
              </a:extLst>
            </p:cNvPr>
            <p:cNvSpPr/>
            <p:nvPr/>
          </p:nvSpPr>
          <p:spPr>
            <a:xfrm>
              <a:off x="4768225" y="4019105"/>
              <a:ext cx="198430" cy="115358"/>
            </a:xfrm>
            <a:custGeom>
              <a:avLst/>
              <a:gdLst/>
              <a:ahLst/>
              <a:cxnLst/>
              <a:rect l="l" t="t" r="r" b="b"/>
              <a:pathLst>
                <a:path w="3872" h="2251" extrusionOk="0">
                  <a:moveTo>
                    <a:pt x="1937" y="0"/>
                  </a:moveTo>
                  <a:lnTo>
                    <a:pt x="0" y="1133"/>
                  </a:lnTo>
                  <a:lnTo>
                    <a:pt x="1937" y="2251"/>
                  </a:lnTo>
                  <a:lnTo>
                    <a:pt x="3871" y="1133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3570;p72">
              <a:extLst>
                <a:ext uri="{FF2B5EF4-FFF2-40B4-BE49-F238E27FC236}">
                  <a16:creationId xmlns:a16="http://schemas.microsoft.com/office/drawing/2014/main" id="{AAA9B3F5-8AD4-7266-A1E3-EA97694AC436}"/>
                </a:ext>
              </a:extLst>
            </p:cNvPr>
            <p:cNvSpPr/>
            <p:nvPr/>
          </p:nvSpPr>
          <p:spPr>
            <a:xfrm>
              <a:off x="4767917" y="4572320"/>
              <a:ext cx="99420" cy="96807"/>
            </a:xfrm>
            <a:custGeom>
              <a:avLst/>
              <a:gdLst/>
              <a:ahLst/>
              <a:cxnLst/>
              <a:rect l="l" t="t" r="r" b="b"/>
              <a:pathLst>
                <a:path w="1940" h="1889" extrusionOk="0">
                  <a:moveTo>
                    <a:pt x="1940" y="0"/>
                  </a:moveTo>
                  <a:lnTo>
                    <a:pt x="0" y="787"/>
                  </a:lnTo>
                  <a:lnTo>
                    <a:pt x="6" y="1889"/>
                  </a:lnTo>
                  <a:lnTo>
                    <a:pt x="1940" y="1107"/>
                  </a:lnTo>
                  <a:lnTo>
                    <a:pt x="194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3571;p72">
              <a:extLst>
                <a:ext uri="{FF2B5EF4-FFF2-40B4-BE49-F238E27FC236}">
                  <a16:creationId xmlns:a16="http://schemas.microsoft.com/office/drawing/2014/main" id="{BB89A5FC-243D-4716-AB90-875892CD931D}"/>
                </a:ext>
              </a:extLst>
            </p:cNvPr>
            <p:cNvSpPr/>
            <p:nvPr/>
          </p:nvSpPr>
          <p:spPr>
            <a:xfrm>
              <a:off x="4768225" y="4694238"/>
              <a:ext cx="99113" cy="73899"/>
            </a:xfrm>
            <a:custGeom>
              <a:avLst/>
              <a:gdLst/>
              <a:ahLst/>
              <a:cxnLst/>
              <a:rect l="l" t="t" r="r" b="b"/>
              <a:pathLst>
                <a:path w="1934" h="1442" extrusionOk="0">
                  <a:moveTo>
                    <a:pt x="1934" y="1"/>
                  </a:moveTo>
                  <a:lnTo>
                    <a:pt x="0" y="784"/>
                  </a:lnTo>
                  <a:lnTo>
                    <a:pt x="0" y="802"/>
                  </a:lnTo>
                  <a:lnTo>
                    <a:pt x="1107" y="1442"/>
                  </a:lnTo>
                  <a:lnTo>
                    <a:pt x="1934" y="1107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3572;p72">
              <a:extLst>
                <a:ext uri="{FF2B5EF4-FFF2-40B4-BE49-F238E27FC236}">
                  <a16:creationId xmlns:a16="http://schemas.microsoft.com/office/drawing/2014/main" id="{2F9F57E0-AB7F-D882-4921-F15A817A0887}"/>
                </a:ext>
              </a:extLst>
            </p:cNvPr>
            <p:cNvSpPr/>
            <p:nvPr/>
          </p:nvSpPr>
          <p:spPr>
            <a:xfrm>
              <a:off x="4767917" y="4479358"/>
              <a:ext cx="87479" cy="68620"/>
            </a:xfrm>
            <a:custGeom>
              <a:avLst/>
              <a:gdLst/>
              <a:ahLst/>
              <a:cxnLst/>
              <a:rect l="l" t="t" r="r" b="b"/>
              <a:pathLst>
                <a:path w="1707" h="1339" extrusionOk="0">
                  <a:moveTo>
                    <a:pt x="581" y="0"/>
                  </a:moveTo>
                  <a:lnTo>
                    <a:pt x="0" y="235"/>
                  </a:lnTo>
                  <a:lnTo>
                    <a:pt x="6" y="1339"/>
                  </a:lnTo>
                  <a:lnTo>
                    <a:pt x="1707" y="650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3573;p72">
              <a:extLst>
                <a:ext uri="{FF2B5EF4-FFF2-40B4-BE49-F238E27FC236}">
                  <a16:creationId xmlns:a16="http://schemas.microsoft.com/office/drawing/2014/main" id="{E0D5C7A7-539E-2087-122C-094E3209E20E}"/>
                </a:ext>
              </a:extLst>
            </p:cNvPr>
            <p:cNvSpPr/>
            <p:nvPr/>
          </p:nvSpPr>
          <p:spPr>
            <a:xfrm>
              <a:off x="4867286" y="4464957"/>
              <a:ext cx="94808" cy="164094"/>
            </a:xfrm>
            <a:custGeom>
              <a:avLst/>
              <a:gdLst/>
              <a:ahLst/>
              <a:cxnLst/>
              <a:rect l="l" t="t" r="r" b="b"/>
              <a:pathLst>
                <a:path w="1850" h="3202" extrusionOk="0">
                  <a:moveTo>
                    <a:pt x="1850" y="1"/>
                  </a:moveTo>
                  <a:lnTo>
                    <a:pt x="891" y="553"/>
                  </a:lnTo>
                  <a:lnTo>
                    <a:pt x="1" y="2095"/>
                  </a:lnTo>
                  <a:lnTo>
                    <a:pt x="1" y="3202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3574;p72">
              <a:extLst>
                <a:ext uri="{FF2B5EF4-FFF2-40B4-BE49-F238E27FC236}">
                  <a16:creationId xmlns:a16="http://schemas.microsoft.com/office/drawing/2014/main" id="{FC233269-D979-040A-4A58-0F73FA369C37}"/>
                </a:ext>
              </a:extLst>
            </p:cNvPr>
            <p:cNvSpPr/>
            <p:nvPr/>
          </p:nvSpPr>
          <p:spPr>
            <a:xfrm>
              <a:off x="4867286" y="4522508"/>
              <a:ext cx="99266" cy="228513"/>
            </a:xfrm>
            <a:custGeom>
              <a:avLst/>
              <a:gdLst/>
              <a:ahLst/>
              <a:cxnLst/>
              <a:rect l="l" t="t" r="r" b="b"/>
              <a:pathLst>
                <a:path w="1937" h="4459" extrusionOk="0">
                  <a:moveTo>
                    <a:pt x="1937" y="0"/>
                  </a:moveTo>
                  <a:lnTo>
                    <a:pt x="1" y="3353"/>
                  </a:lnTo>
                  <a:lnTo>
                    <a:pt x="1" y="4458"/>
                  </a:lnTo>
                  <a:lnTo>
                    <a:pt x="1937" y="1105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3575;p72">
              <a:extLst>
                <a:ext uri="{FF2B5EF4-FFF2-40B4-BE49-F238E27FC236}">
                  <a16:creationId xmlns:a16="http://schemas.microsoft.com/office/drawing/2014/main" id="{E9DBE850-2BC0-8C8B-C5EE-9D5673B707B0}"/>
                </a:ext>
              </a:extLst>
            </p:cNvPr>
            <p:cNvSpPr/>
            <p:nvPr/>
          </p:nvSpPr>
          <p:spPr>
            <a:xfrm>
              <a:off x="4888400" y="4645348"/>
              <a:ext cx="78409" cy="135140"/>
            </a:xfrm>
            <a:custGeom>
              <a:avLst/>
              <a:gdLst/>
              <a:ahLst/>
              <a:cxnLst/>
              <a:rect l="l" t="t" r="r" b="b"/>
              <a:pathLst>
                <a:path w="1530" h="2637" extrusionOk="0">
                  <a:moveTo>
                    <a:pt x="1522" y="1"/>
                  </a:moveTo>
                  <a:lnTo>
                    <a:pt x="1" y="2636"/>
                  </a:lnTo>
                  <a:lnTo>
                    <a:pt x="958" y="2083"/>
                  </a:lnTo>
                  <a:lnTo>
                    <a:pt x="1530" y="1092"/>
                  </a:lnTo>
                  <a:lnTo>
                    <a:pt x="1522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3576;p72">
              <a:extLst>
                <a:ext uri="{FF2B5EF4-FFF2-40B4-BE49-F238E27FC236}">
                  <a16:creationId xmlns:a16="http://schemas.microsoft.com/office/drawing/2014/main" id="{DEC9B366-AB33-11BA-38FD-62F90141A323}"/>
                </a:ext>
              </a:extLst>
            </p:cNvPr>
            <p:cNvSpPr/>
            <p:nvPr/>
          </p:nvSpPr>
          <p:spPr>
            <a:xfrm>
              <a:off x="2976204" y="1528992"/>
              <a:ext cx="3695560" cy="2131332"/>
            </a:xfrm>
            <a:custGeom>
              <a:avLst/>
              <a:gdLst/>
              <a:ahLst/>
              <a:cxnLst/>
              <a:rect l="l" t="t" r="r" b="b"/>
              <a:pathLst>
                <a:path w="72112" h="41589" extrusionOk="0">
                  <a:moveTo>
                    <a:pt x="523" y="1"/>
                  </a:moveTo>
                  <a:lnTo>
                    <a:pt x="0" y="303"/>
                  </a:lnTo>
                  <a:lnTo>
                    <a:pt x="71589" y="41588"/>
                  </a:lnTo>
                  <a:lnTo>
                    <a:pt x="72112" y="41286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3577;p72">
              <a:extLst>
                <a:ext uri="{FF2B5EF4-FFF2-40B4-BE49-F238E27FC236}">
                  <a16:creationId xmlns:a16="http://schemas.microsoft.com/office/drawing/2014/main" id="{DC6F25C0-254F-3B38-666B-53C324359F84}"/>
                </a:ext>
              </a:extLst>
            </p:cNvPr>
            <p:cNvSpPr/>
            <p:nvPr/>
          </p:nvSpPr>
          <p:spPr>
            <a:xfrm>
              <a:off x="2976204" y="1544469"/>
              <a:ext cx="3668757" cy="2262218"/>
            </a:xfrm>
            <a:custGeom>
              <a:avLst/>
              <a:gdLst/>
              <a:ahLst/>
              <a:cxnLst/>
              <a:rect l="l" t="t" r="r" b="b"/>
              <a:pathLst>
                <a:path w="71589" h="44143" extrusionOk="0">
                  <a:moveTo>
                    <a:pt x="0" y="1"/>
                  </a:moveTo>
                  <a:lnTo>
                    <a:pt x="0" y="2857"/>
                  </a:lnTo>
                  <a:lnTo>
                    <a:pt x="71589" y="44143"/>
                  </a:lnTo>
                  <a:lnTo>
                    <a:pt x="71589" y="412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3578;p72">
              <a:extLst>
                <a:ext uri="{FF2B5EF4-FFF2-40B4-BE49-F238E27FC236}">
                  <a16:creationId xmlns:a16="http://schemas.microsoft.com/office/drawing/2014/main" id="{13AB319A-1005-D4E7-A2DB-1560F625B490}"/>
                </a:ext>
              </a:extLst>
            </p:cNvPr>
            <p:cNvSpPr/>
            <p:nvPr/>
          </p:nvSpPr>
          <p:spPr>
            <a:xfrm>
              <a:off x="6644907" y="3644793"/>
              <a:ext cx="26854" cy="161891"/>
            </a:xfrm>
            <a:custGeom>
              <a:avLst/>
              <a:gdLst/>
              <a:ahLst/>
              <a:cxnLst/>
              <a:rect l="l" t="t" r="r" b="b"/>
              <a:pathLst>
                <a:path w="524" h="3159" extrusionOk="0">
                  <a:moveTo>
                    <a:pt x="524" y="0"/>
                  </a:moveTo>
                  <a:lnTo>
                    <a:pt x="1" y="302"/>
                  </a:lnTo>
                  <a:lnTo>
                    <a:pt x="1" y="3159"/>
                  </a:lnTo>
                  <a:lnTo>
                    <a:pt x="524" y="285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3579;p72">
              <a:extLst>
                <a:ext uri="{FF2B5EF4-FFF2-40B4-BE49-F238E27FC236}">
                  <a16:creationId xmlns:a16="http://schemas.microsoft.com/office/drawing/2014/main" id="{AF0F3B4D-66EC-E61A-A7B0-9941C36E7B22}"/>
                </a:ext>
              </a:extLst>
            </p:cNvPr>
            <p:cNvSpPr/>
            <p:nvPr/>
          </p:nvSpPr>
          <p:spPr>
            <a:xfrm>
              <a:off x="6494598" y="3142517"/>
              <a:ext cx="99215" cy="715466"/>
            </a:xfrm>
            <a:custGeom>
              <a:avLst/>
              <a:gdLst/>
              <a:ahLst/>
              <a:cxnLst/>
              <a:rect l="l" t="t" r="r" b="b"/>
              <a:pathLst>
                <a:path w="1936" h="13961" extrusionOk="0">
                  <a:moveTo>
                    <a:pt x="1936" y="0"/>
                  </a:moveTo>
                  <a:lnTo>
                    <a:pt x="1" y="1118"/>
                  </a:lnTo>
                  <a:lnTo>
                    <a:pt x="1" y="13961"/>
                  </a:lnTo>
                  <a:lnTo>
                    <a:pt x="1936" y="12843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3580;p72">
              <a:extLst>
                <a:ext uri="{FF2B5EF4-FFF2-40B4-BE49-F238E27FC236}">
                  <a16:creationId xmlns:a16="http://schemas.microsoft.com/office/drawing/2014/main" id="{9A75E4AF-55FE-8CE7-A1C9-FC975CB7AD5D}"/>
                </a:ext>
              </a:extLst>
            </p:cNvPr>
            <p:cNvSpPr/>
            <p:nvPr/>
          </p:nvSpPr>
          <p:spPr>
            <a:xfrm>
              <a:off x="6395383" y="3142517"/>
              <a:ext cx="99266" cy="715466"/>
            </a:xfrm>
            <a:custGeom>
              <a:avLst/>
              <a:gdLst/>
              <a:ahLst/>
              <a:cxnLst/>
              <a:rect l="l" t="t" r="r" b="b"/>
              <a:pathLst>
                <a:path w="1937" h="13961" extrusionOk="0">
                  <a:moveTo>
                    <a:pt x="1" y="0"/>
                  </a:moveTo>
                  <a:lnTo>
                    <a:pt x="1" y="12843"/>
                  </a:lnTo>
                  <a:lnTo>
                    <a:pt x="1937" y="13961"/>
                  </a:lnTo>
                  <a:lnTo>
                    <a:pt x="1937" y="11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3581;p72">
              <a:extLst>
                <a:ext uri="{FF2B5EF4-FFF2-40B4-BE49-F238E27FC236}">
                  <a16:creationId xmlns:a16="http://schemas.microsoft.com/office/drawing/2014/main" id="{1EBA6EE4-922C-C56C-961A-2DF03019CDFD}"/>
                </a:ext>
              </a:extLst>
            </p:cNvPr>
            <p:cNvSpPr/>
            <p:nvPr/>
          </p:nvSpPr>
          <p:spPr>
            <a:xfrm>
              <a:off x="6494598" y="3527744"/>
              <a:ext cx="99215" cy="330239"/>
            </a:xfrm>
            <a:custGeom>
              <a:avLst/>
              <a:gdLst/>
              <a:ahLst/>
              <a:cxnLst/>
              <a:rect l="l" t="t" r="r" b="b"/>
              <a:pathLst>
                <a:path w="1936" h="6444" extrusionOk="0">
                  <a:moveTo>
                    <a:pt x="1936" y="0"/>
                  </a:moveTo>
                  <a:lnTo>
                    <a:pt x="1" y="1118"/>
                  </a:lnTo>
                  <a:lnTo>
                    <a:pt x="1" y="6444"/>
                  </a:lnTo>
                  <a:lnTo>
                    <a:pt x="1936" y="5326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3582;p72">
              <a:extLst>
                <a:ext uri="{FF2B5EF4-FFF2-40B4-BE49-F238E27FC236}">
                  <a16:creationId xmlns:a16="http://schemas.microsoft.com/office/drawing/2014/main" id="{5E236E9F-DA6D-F5D9-1A99-A93CB5DE4FB5}"/>
                </a:ext>
              </a:extLst>
            </p:cNvPr>
            <p:cNvSpPr/>
            <p:nvPr/>
          </p:nvSpPr>
          <p:spPr>
            <a:xfrm>
              <a:off x="6395383" y="3527744"/>
              <a:ext cx="99266" cy="330239"/>
            </a:xfrm>
            <a:custGeom>
              <a:avLst/>
              <a:gdLst/>
              <a:ahLst/>
              <a:cxnLst/>
              <a:rect l="l" t="t" r="r" b="b"/>
              <a:pathLst>
                <a:path w="1937" h="6444" extrusionOk="0">
                  <a:moveTo>
                    <a:pt x="1" y="0"/>
                  </a:moveTo>
                  <a:lnTo>
                    <a:pt x="1" y="5326"/>
                  </a:lnTo>
                  <a:lnTo>
                    <a:pt x="1937" y="6444"/>
                  </a:lnTo>
                  <a:lnTo>
                    <a:pt x="1937" y="11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3583;p72">
              <a:extLst>
                <a:ext uri="{FF2B5EF4-FFF2-40B4-BE49-F238E27FC236}">
                  <a16:creationId xmlns:a16="http://schemas.microsoft.com/office/drawing/2014/main" id="{C057C207-3F68-4D85-5161-6F2C924B430B}"/>
                </a:ext>
              </a:extLst>
            </p:cNvPr>
            <p:cNvSpPr/>
            <p:nvPr/>
          </p:nvSpPr>
          <p:spPr>
            <a:xfrm>
              <a:off x="6395383" y="3084505"/>
              <a:ext cx="198430" cy="115307"/>
            </a:xfrm>
            <a:custGeom>
              <a:avLst/>
              <a:gdLst/>
              <a:ahLst/>
              <a:cxnLst/>
              <a:rect l="l" t="t" r="r" b="b"/>
              <a:pathLst>
                <a:path w="3872" h="2250" extrusionOk="0">
                  <a:moveTo>
                    <a:pt x="1937" y="1"/>
                  </a:moveTo>
                  <a:lnTo>
                    <a:pt x="1" y="1132"/>
                  </a:lnTo>
                  <a:lnTo>
                    <a:pt x="1937" y="2250"/>
                  </a:lnTo>
                  <a:lnTo>
                    <a:pt x="3872" y="1132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3584;p72">
              <a:extLst>
                <a:ext uri="{FF2B5EF4-FFF2-40B4-BE49-F238E27FC236}">
                  <a16:creationId xmlns:a16="http://schemas.microsoft.com/office/drawing/2014/main" id="{DC74BFBF-AB63-FE83-F6FE-0D0E75D5E8F0}"/>
                </a:ext>
              </a:extLst>
            </p:cNvPr>
            <p:cNvSpPr/>
            <p:nvPr/>
          </p:nvSpPr>
          <p:spPr>
            <a:xfrm>
              <a:off x="6395075" y="3637721"/>
              <a:ext cx="99420" cy="96755"/>
            </a:xfrm>
            <a:custGeom>
              <a:avLst/>
              <a:gdLst/>
              <a:ahLst/>
              <a:cxnLst/>
              <a:rect l="l" t="t" r="r" b="b"/>
              <a:pathLst>
                <a:path w="1940" h="1888" extrusionOk="0">
                  <a:moveTo>
                    <a:pt x="1940" y="0"/>
                  </a:moveTo>
                  <a:lnTo>
                    <a:pt x="0" y="785"/>
                  </a:lnTo>
                  <a:lnTo>
                    <a:pt x="7" y="1888"/>
                  </a:lnTo>
                  <a:lnTo>
                    <a:pt x="1940" y="1106"/>
                  </a:lnTo>
                  <a:lnTo>
                    <a:pt x="194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3585;p72">
              <a:extLst>
                <a:ext uri="{FF2B5EF4-FFF2-40B4-BE49-F238E27FC236}">
                  <a16:creationId xmlns:a16="http://schemas.microsoft.com/office/drawing/2014/main" id="{5D22FD40-31F6-1480-ADC9-B438C44F8625}"/>
                </a:ext>
              </a:extLst>
            </p:cNvPr>
            <p:cNvSpPr/>
            <p:nvPr/>
          </p:nvSpPr>
          <p:spPr>
            <a:xfrm>
              <a:off x="6395383" y="3759639"/>
              <a:ext cx="99113" cy="73848"/>
            </a:xfrm>
            <a:custGeom>
              <a:avLst/>
              <a:gdLst/>
              <a:ahLst/>
              <a:cxnLst/>
              <a:rect l="l" t="t" r="r" b="b"/>
              <a:pathLst>
                <a:path w="1934" h="1441" extrusionOk="0">
                  <a:moveTo>
                    <a:pt x="1934" y="1"/>
                  </a:moveTo>
                  <a:lnTo>
                    <a:pt x="1" y="783"/>
                  </a:lnTo>
                  <a:lnTo>
                    <a:pt x="1" y="801"/>
                  </a:lnTo>
                  <a:lnTo>
                    <a:pt x="1108" y="1441"/>
                  </a:lnTo>
                  <a:lnTo>
                    <a:pt x="1934" y="1106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3586;p72">
              <a:extLst>
                <a:ext uri="{FF2B5EF4-FFF2-40B4-BE49-F238E27FC236}">
                  <a16:creationId xmlns:a16="http://schemas.microsoft.com/office/drawing/2014/main" id="{6954C78A-68E4-D54C-454E-6D1E434FE204}"/>
                </a:ext>
              </a:extLst>
            </p:cNvPr>
            <p:cNvSpPr/>
            <p:nvPr/>
          </p:nvSpPr>
          <p:spPr>
            <a:xfrm>
              <a:off x="6494444" y="3530307"/>
              <a:ext cx="94808" cy="164094"/>
            </a:xfrm>
            <a:custGeom>
              <a:avLst/>
              <a:gdLst/>
              <a:ahLst/>
              <a:cxnLst/>
              <a:rect l="l" t="t" r="r" b="b"/>
              <a:pathLst>
                <a:path w="1850" h="3202" extrusionOk="0">
                  <a:moveTo>
                    <a:pt x="1850" y="1"/>
                  </a:moveTo>
                  <a:lnTo>
                    <a:pt x="892" y="554"/>
                  </a:lnTo>
                  <a:lnTo>
                    <a:pt x="1" y="2096"/>
                  </a:lnTo>
                  <a:lnTo>
                    <a:pt x="1" y="3202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3587;p72">
              <a:extLst>
                <a:ext uri="{FF2B5EF4-FFF2-40B4-BE49-F238E27FC236}">
                  <a16:creationId xmlns:a16="http://schemas.microsoft.com/office/drawing/2014/main" id="{BBDC9777-7B0A-87F6-8443-76DE8A2143CA}"/>
                </a:ext>
              </a:extLst>
            </p:cNvPr>
            <p:cNvSpPr/>
            <p:nvPr/>
          </p:nvSpPr>
          <p:spPr>
            <a:xfrm>
              <a:off x="6494444" y="3587806"/>
              <a:ext cx="99318" cy="228564"/>
            </a:xfrm>
            <a:custGeom>
              <a:avLst/>
              <a:gdLst/>
              <a:ahLst/>
              <a:cxnLst/>
              <a:rect l="l" t="t" r="r" b="b"/>
              <a:pathLst>
                <a:path w="1938" h="4460" extrusionOk="0">
                  <a:moveTo>
                    <a:pt x="1937" y="1"/>
                  </a:moveTo>
                  <a:lnTo>
                    <a:pt x="1" y="3354"/>
                  </a:lnTo>
                  <a:lnTo>
                    <a:pt x="1" y="4459"/>
                  </a:lnTo>
                  <a:lnTo>
                    <a:pt x="1937" y="1108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3588;p72">
              <a:extLst>
                <a:ext uri="{FF2B5EF4-FFF2-40B4-BE49-F238E27FC236}">
                  <a16:creationId xmlns:a16="http://schemas.microsoft.com/office/drawing/2014/main" id="{12ED4E18-7B0A-F388-16CC-EBE7C45716E5}"/>
                </a:ext>
              </a:extLst>
            </p:cNvPr>
            <p:cNvSpPr/>
            <p:nvPr/>
          </p:nvSpPr>
          <p:spPr>
            <a:xfrm>
              <a:off x="6515609" y="3710800"/>
              <a:ext cx="78357" cy="135037"/>
            </a:xfrm>
            <a:custGeom>
              <a:avLst/>
              <a:gdLst/>
              <a:ahLst/>
              <a:cxnLst/>
              <a:rect l="l" t="t" r="r" b="b"/>
              <a:pathLst>
                <a:path w="1529" h="2635" extrusionOk="0">
                  <a:moveTo>
                    <a:pt x="1521" y="0"/>
                  </a:moveTo>
                  <a:lnTo>
                    <a:pt x="0" y="2634"/>
                  </a:lnTo>
                  <a:lnTo>
                    <a:pt x="0" y="2634"/>
                  </a:lnTo>
                  <a:lnTo>
                    <a:pt x="957" y="2082"/>
                  </a:lnTo>
                  <a:lnTo>
                    <a:pt x="1529" y="1092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3589;p72">
              <a:extLst>
                <a:ext uri="{FF2B5EF4-FFF2-40B4-BE49-F238E27FC236}">
                  <a16:creationId xmlns:a16="http://schemas.microsoft.com/office/drawing/2014/main" id="{E1E2B4CF-E20D-8F04-CE72-DDA85026A0F6}"/>
                </a:ext>
              </a:extLst>
            </p:cNvPr>
            <p:cNvSpPr/>
            <p:nvPr/>
          </p:nvSpPr>
          <p:spPr>
            <a:xfrm>
              <a:off x="2277547" y="1528992"/>
              <a:ext cx="752672" cy="432888"/>
            </a:xfrm>
            <a:custGeom>
              <a:avLst/>
              <a:gdLst/>
              <a:ahLst/>
              <a:cxnLst/>
              <a:rect l="l" t="t" r="r" b="b"/>
              <a:pathLst>
                <a:path w="14687" h="8447" extrusionOk="0">
                  <a:moveTo>
                    <a:pt x="14162" y="1"/>
                  </a:moveTo>
                  <a:lnTo>
                    <a:pt x="1" y="8155"/>
                  </a:lnTo>
                  <a:lnTo>
                    <a:pt x="542" y="8447"/>
                  </a:lnTo>
                  <a:lnTo>
                    <a:pt x="14687" y="303"/>
                  </a:lnTo>
                  <a:lnTo>
                    <a:pt x="14162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3590;p72">
              <a:extLst>
                <a:ext uri="{FF2B5EF4-FFF2-40B4-BE49-F238E27FC236}">
                  <a16:creationId xmlns:a16="http://schemas.microsoft.com/office/drawing/2014/main" id="{E009667D-D053-6306-8623-8376F0A26C79}"/>
                </a:ext>
              </a:extLst>
            </p:cNvPr>
            <p:cNvSpPr/>
            <p:nvPr/>
          </p:nvSpPr>
          <p:spPr>
            <a:xfrm>
              <a:off x="1198635" y="2152981"/>
              <a:ext cx="748367" cy="430786"/>
            </a:xfrm>
            <a:custGeom>
              <a:avLst/>
              <a:gdLst/>
              <a:ahLst/>
              <a:cxnLst/>
              <a:rect l="l" t="t" r="r" b="b"/>
              <a:pathLst>
                <a:path w="14603" h="8406" extrusionOk="0">
                  <a:moveTo>
                    <a:pt x="14092" y="1"/>
                  </a:moveTo>
                  <a:lnTo>
                    <a:pt x="1" y="8103"/>
                  </a:lnTo>
                  <a:lnTo>
                    <a:pt x="523" y="8405"/>
                  </a:lnTo>
                  <a:lnTo>
                    <a:pt x="14602" y="311"/>
                  </a:lnTo>
                  <a:lnTo>
                    <a:pt x="14092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3591;p72">
              <a:extLst>
                <a:ext uri="{FF2B5EF4-FFF2-40B4-BE49-F238E27FC236}">
                  <a16:creationId xmlns:a16="http://schemas.microsoft.com/office/drawing/2014/main" id="{CFE91CA2-594B-6246-0D33-C3FAB0540474}"/>
                </a:ext>
              </a:extLst>
            </p:cNvPr>
            <p:cNvSpPr/>
            <p:nvPr/>
          </p:nvSpPr>
          <p:spPr>
            <a:xfrm>
              <a:off x="2305272" y="1560048"/>
              <a:ext cx="696607" cy="548195"/>
            </a:xfrm>
            <a:custGeom>
              <a:avLst/>
              <a:gdLst/>
              <a:ahLst/>
              <a:cxnLst/>
              <a:rect l="l" t="t" r="r" b="b"/>
              <a:pathLst>
                <a:path w="13593" h="10697" extrusionOk="0">
                  <a:moveTo>
                    <a:pt x="13592" y="0"/>
                  </a:moveTo>
                  <a:lnTo>
                    <a:pt x="1" y="7841"/>
                  </a:lnTo>
                  <a:lnTo>
                    <a:pt x="1" y="10697"/>
                  </a:lnTo>
                  <a:lnTo>
                    <a:pt x="13592" y="2857"/>
                  </a:lnTo>
                  <a:lnTo>
                    <a:pt x="13592" y="0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3592;p72">
              <a:extLst>
                <a:ext uri="{FF2B5EF4-FFF2-40B4-BE49-F238E27FC236}">
                  <a16:creationId xmlns:a16="http://schemas.microsoft.com/office/drawing/2014/main" id="{4E1F6DCC-DEA9-FE3F-CB74-9D39C15858D4}"/>
                </a:ext>
              </a:extLst>
            </p:cNvPr>
            <p:cNvSpPr/>
            <p:nvPr/>
          </p:nvSpPr>
          <p:spPr>
            <a:xfrm>
              <a:off x="1225437" y="2168868"/>
              <a:ext cx="721565" cy="561263"/>
            </a:xfrm>
            <a:custGeom>
              <a:avLst/>
              <a:gdLst/>
              <a:ahLst/>
              <a:cxnLst/>
              <a:rect l="l" t="t" r="r" b="b"/>
              <a:pathLst>
                <a:path w="14080" h="10952" extrusionOk="0">
                  <a:moveTo>
                    <a:pt x="14079" y="1"/>
                  </a:moveTo>
                  <a:lnTo>
                    <a:pt x="0" y="8095"/>
                  </a:lnTo>
                  <a:lnTo>
                    <a:pt x="0" y="10952"/>
                  </a:lnTo>
                  <a:lnTo>
                    <a:pt x="14079" y="2858"/>
                  </a:lnTo>
                  <a:lnTo>
                    <a:pt x="14079" y="1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3593;p72">
              <a:extLst>
                <a:ext uri="{FF2B5EF4-FFF2-40B4-BE49-F238E27FC236}">
                  <a16:creationId xmlns:a16="http://schemas.microsoft.com/office/drawing/2014/main" id="{EFEEFD01-88B8-2815-8BC5-10665F4F9900}"/>
                </a:ext>
              </a:extLst>
            </p:cNvPr>
            <p:cNvSpPr/>
            <p:nvPr/>
          </p:nvSpPr>
          <p:spPr>
            <a:xfrm>
              <a:off x="2277547" y="1946915"/>
              <a:ext cx="27776" cy="161327"/>
            </a:xfrm>
            <a:custGeom>
              <a:avLst/>
              <a:gdLst/>
              <a:ahLst/>
              <a:cxnLst/>
              <a:rect l="l" t="t" r="r" b="b"/>
              <a:pathLst>
                <a:path w="542" h="3148" extrusionOk="0">
                  <a:moveTo>
                    <a:pt x="1" y="0"/>
                  </a:moveTo>
                  <a:lnTo>
                    <a:pt x="1" y="2851"/>
                  </a:lnTo>
                  <a:lnTo>
                    <a:pt x="542" y="3148"/>
                  </a:lnTo>
                  <a:lnTo>
                    <a:pt x="542" y="2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3594;p72">
              <a:extLst>
                <a:ext uri="{FF2B5EF4-FFF2-40B4-BE49-F238E27FC236}">
                  <a16:creationId xmlns:a16="http://schemas.microsoft.com/office/drawing/2014/main" id="{3CDF9D45-DD38-06D5-E4D6-E38B4C0ACC87}"/>
                </a:ext>
              </a:extLst>
            </p:cNvPr>
            <p:cNvSpPr/>
            <p:nvPr/>
          </p:nvSpPr>
          <p:spPr>
            <a:xfrm>
              <a:off x="3011872" y="1127571"/>
              <a:ext cx="99215" cy="715518"/>
            </a:xfrm>
            <a:custGeom>
              <a:avLst/>
              <a:gdLst/>
              <a:ahLst/>
              <a:cxnLst/>
              <a:rect l="l" t="t" r="r" b="b"/>
              <a:pathLst>
                <a:path w="1936" h="13962" extrusionOk="0">
                  <a:moveTo>
                    <a:pt x="1935" y="1"/>
                  </a:moveTo>
                  <a:lnTo>
                    <a:pt x="0" y="1119"/>
                  </a:lnTo>
                  <a:lnTo>
                    <a:pt x="0" y="13962"/>
                  </a:lnTo>
                  <a:lnTo>
                    <a:pt x="1935" y="1284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3595;p72">
              <a:extLst>
                <a:ext uri="{FF2B5EF4-FFF2-40B4-BE49-F238E27FC236}">
                  <a16:creationId xmlns:a16="http://schemas.microsoft.com/office/drawing/2014/main" id="{59B6208F-5464-EFBB-1A08-92F08E1F5DD4}"/>
                </a:ext>
              </a:extLst>
            </p:cNvPr>
            <p:cNvSpPr/>
            <p:nvPr/>
          </p:nvSpPr>
          <p:spPr>
            <a:xfrm>
              <a:off x="2912657" y="1127571"/>
              <a:ext cx="99266" cy="715518"/>
            </a:xfrm>
            <a:custGeom>
              <a:avLst/>
              <a:gdLst/>
              <a:ahLst/>
              <a:cxnLst/>
              <a:rect l="l" t="t" r="r" b="b"/>
              <a:pathLst>
                <a:path w="1937" h="13962" extrusionOk="0">
                  <a:moveTo>
                    <a:pt x="0" y="1"/>
                  </a:moveTo>
                  <a:lnTo>
                    <a:pt x="0" y="12844"/>
                  </a:lnTo>
                  <a:lnTo>
                    <a:pt x="1936" y="13962"/>
                  </a:lnTo>
                  <a:lnTo>
                    <a:pt x="1936" y="1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3596;p72">
              <a:extLst>
                <a:ext uri="{FF2B5EF4-FFF2-40B4-BE49-F238E27FC236}">
                  <a16:creationId xmlns:a16="http://schemas.microsoft.com/office/drawing/2014/main" id="{E8733C98-2BB8-F657-92F2-6D7E52E06EF2}"/>
                </a:ext>
              </a:extLst>
            </p:cNvPr>
            <p:cNvSpPr/>
            <p:nvPr/>
          </p:nvSpPr>
          <p:spPr>
            <a:xfrm>
              <a:off x="3011872" y="1512798"/>
              <a:ext cx="99215" cy="330290"/>
            </a:xfrm>
            <a:custGeom>
              <a:avLst/>
              <a:gdLst/>
              <a:ahLst/>
              <a:cxnLst/>
              <a:rect l="l" t="t" r="r" b="b"/>
              <a:pathLst>
                <a:path w="1936" h="6445" extrusionOk="0">
                  <a:moveTo>
                    <a:pt x="1935" y="1"/>
                  </a:moveTo>
                  <a:lnTo>
                    <a:pt x="0" y="1119"/>
                  </a:lnTo>
                  <a:lnTo>
                    <a:pt x="0" y="6445"/>
                  </a:lnTo>
                  <a:lnTo>
                    <a:pt x="1935" y="5327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3597;p72">
              <a:extLst>
                <a:ext uri="{FF2B5EF4-FFF2-40B4-BE49-F238E27FC236}">
                  <a16:creationId xmlns:a16="http://schemas.microsoft.com/office/drawing/2014/main" id="{EECB78EB-88AA-6FA0-02C0-7D7374D0C51C}"/>
                </a:ext>
              </a:extLst>
            </p:cNvPr>
            <p:cNvSpPr/>
            <p:nvPr/>
          </p:nvSpPr>
          <p:spPr>
            <a:xfrm>
              <a:off x="2912657" y="1512798"/>
              <a:ext cx="99266" cy="330290"/>
            </a:xfrm>
            <a:custGeom>
              <a:avLst/>
              <a:gdLst/>
              <a:ahLst/>
              <a:cxnLst/>
              <a:rect l="l" t="t" r="r" b="b"/>
              <a:pathLst>
                <a:path w="1937" h="6445" extrusionOk="0">
                  <a:moveTo>
                    <a:pt x="0" y="1"/>
                  </a:moveTo>
                  <a:lnTo>
                    <a:pt x="0" y="5327"/>
                  </a:lnTo>
                  <a:lnTo>
                    <a:pt x="1936" y="6445"/>
                  </a:lnTo>
                  <a:lnTo>
                    <a:pt x="1936" y="1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3598;p72">
              <a:extLst>
                <a:ext uri="{FF2B5EF4-FFF2-40B4-BE49-F238E27FC236}">
                  <a16:creationId xmlns:a16="http://schemas.microsoft.com/office/drawing/2014/main" id="{D0CAA422-30A6-5054-2A68-3DF67B69D949}"/>
                </a:ext>
              </a:extLst>
            </p:cNvPr>
            <p:cNvSpPr/>
            <p:nvPr/>
          </p:nvSpPr>
          <p:spPr>
            <a:xfrm>
              <a:off x="2912657" y="1069508"/>
              <a:ext cx="198430" cy="115409"/>
            </a:xfrm>
            <a:custGeom>
              <a:avLst/>
              <a:gdLst/>
              <a:ahLst/>
              <a:cxnLst/>
              <a:rect l="l" t="t" r="r" b="b"/>
              <a:pathLst>
                <a:path w="3872" h="2252" extrusionOk="0">
                  <a:moveTo>
                    <a:pt x="1936" y="1"/>
                  </a:moveTo>
                  <a:lnTo>
                    <a:pt x="0" y="1134"/>
                  </a:lnTo>
                  <a:lnTo>
                    <a:pt x="1936" y="2252"/>
                  </a:lnTo>
                  <a:lnTo>
                    <a:pt x="3871" y="1134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3599;p72">
              <a:extLst>
                <a:ext uri="{FF2B5EF4-FFF2-40B4-BE49-F238E27FC236}">
                  <a16:creationId xmlns:a16="http://schemas.microsoft.com/office/drawing/2014/main" id="{922DD543-D261-FB4E-1ACC-13D29D3FCB65}"/>
                </a:ext>
              </a:extLst>
            </p:cNvPr>
            <p:cNvSpPr/>
            <p:nvPr/>
          </p:nvSpPr>
          <p:spPr>
            <a:xfrm>
              <a:off x="2912298" y="1622724"/>
              <a:ext cx="99471" cy="96858"/>
            </a:xfrm>
            <a:custGeom>
              <a:avLst/>
              <a:gdLst/>
              <a:ahLst/>
              <a:cxnLst/>
              <a:rect l="l" t="t" r="r" b="b"/>
              <a:pathLst>
                <a:path w="1941" h="1890" extrusionOk="0">
                  <a:moveTo>
                    <a:pt x="1940" y="1"/>
                  </a:moveTo>
                  <a:lnTo>
                    <a:pt x="1" y="787"/>
                  </a:lnTo>
                  <a:lnTo>
                    <a:pt x="7" y="1890"/>
                  </a:lnTo>
                  <a:lnTo>
                    <a:pt x="1940" y="1108"/>
                  </a:lnTo>
                  <a:lnTo>
                    <a:pt x="194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3600;p72">
              <a:extLst>
                <a:ext uri="{FF2B5EF4-FFF2-40B4-BE49-F238E27FC236}">
                  <a16:creationId xmlns:a16="http://schemas.microsoft.com/office/drawing/2014/main" id="{19E45118-570A-5FB0-F04A-3C26E9F61A3C}"/>
                </a:ext>
              </a:extLst>
            </p:cNvPr>
            <p:cNvSpPr/>
            <p:nvPr/>
          </p:nvSpPr>
          <p:spPr>
            <a:xfrm>
              <a:off x="2912657" y="1744693"/>
              <a:ext cx="99113" cy="73899"/>
            </a:xfrm>
            <a:custGeom>
              <a:avLst/>
              <a:gdLst/>
              <a:ahLst/>
              <a:cxnLst/>
              <a:rect l="l" t="t" r="r" b="b"/>
              <a:pathLst>
                <a:path w="1934" h="1442" extrusionOk="0">
                  <a:moveTo>
                    <a:pt x="1933" y="0"/>
                  </a:moveTo>
                  <a:lnTo>
                    <a:pt x="0" y="784"/>
                  </a:lnTo>
                  <a:lnTo>
                    <a:pt x="0" y="802"/>
                  </a:lnTo>
                  <a:lnTo>
                    <a:pt x="1107" y="1441"/>
                  </a:lnTo>
                  <a:lnTo>
                    <a:pt x="1933" y="1107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3601;p72">
              <a:extLst>
                <a:ext uri="{FF2B5EF4-FFF2-40B4-BE49-F238E27FC236}">
                  <a16:creationId xmlns:a16="http://schemas.microsoft.com/office/drawing/2014/main" id="{4C69AE9F-80CB-322D-11C0-0480BD44E909}"/>
                </a:ext>
              </a:extLst>
            </p:cNvPr>
            <p:cNvSpPr/>
            <p:nvPr/>
          </p:nvSpPr>
          <p:spPr>
            <a:xfrm>
              <a:off x="2912298" y="1529812"/>
              <a:ext cx="87531" cy="68620"/>
            </a:xfrm>
            <a:custGeom>
              <a:avLst/>
              <a:gdLst/>
              <a:ahLst/>
              <a:cxnLst/>
              <a:rect l="l" t="t" r="r" b="b"/>
              <a:pathLst>
                <a:path w="1708" h="1339" extrusionOk="0">
                  <a:moveTo>
                    <a:pt x="582" y="0"/>
                  </a:moveTo>
                  <a:lnTo>
                    <a:pt x="1" y="235"/>
                  </a:lnTo>
                  <a:lnTo>
                    <a:pt x="7" y="1338"/>
                  </a:lnTo>
                  <a:lnTo>
                    <a:pt x="1707" y="650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3602;p72">
              <a:extLst>
                <a:ext uri="{FF2B5EF4-FFF2-40B4-BE49-F238E27FC236}">
                  <a16:creationId xmlns:a16="http://schemas.microsoft.com/office/drawing/2014/main" id="{89C82CE0-8161-F8D1-BA60-CA8CDB2FC710}"/>
                </a:ext>
              </a:extLst>
            </p:cNvPr>
            <p:cNvSpPr/>
            <p:nvPr/>
          </p:nvSpPr>
          <p:spPr>
            <a:xfrm>
              <a:off x="3011718" y="1515412"/>
              <a:ext cx="94808" cy="164094"/>
            </a:xfrm>
            <a:custGeom>
              <a:avLst/>
              <a:gdLst/>
              <a:ahLst/>
              <a:cxnLst/>
              <a:rect l="l" t="t" r="r" b="b"/>
              <a:pathLst>
                <a:path w="1850" h="3202" extrusionOk="0">
                  <a:moveTo>
                    <a:pt x="1849" y="0"/>
                  </a:moveTo>
                  <a:lnTo>
                    <a:pt x="891" y="552"/>
                  </a:lnTo>
                  <a:lnTo>
                    <a:pt x="0" y="2095"/>
                  </a:lnTo>
                  <a:lnTo>
                    <a:pt x="0" y="3202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3603;p72">
              <a:extLst>
                <a:ext uri="{FF2B5EF4-FFF2-40B4-BE49-F238E27FC236}">
                  <a16:creationId xmlns:a16="http://schemas.microsoft.com/office/drawing/2014/main" id="{A745FDD7-A159-1179-4BC5-565E91EE2785}"/>
                </a:ext>
              </a:extLst>
            </p:cNvPr>
            <p:cNvSpPr/>
            <p:nvPr/>
          </p:nvSpPr>
          <p:spPr>
            <a:xfrm>
              <a:off x="3011718" y="1572911"/>
              <a:ext cx="99266" cy="228564"/>
            </a:xfrm>
            <a:custGeom>
              <a:avLst/>
              <a:gdLst/>
              <a:ahLst/>
              <a:cxnLst/>
              <a:rect l="l" t="t" r="r" b="b"/>
              <a:pathLst>
                <a:path w="1937" h="4460" extrusionOk="0">
                  <a:moveTo>
                    <a:pt x="1937" y="1"/>
                  </a:moveTo>
                  <a:lnTo>
                    <a:pt x="0" y="3354"/>
                  </a:lnTo>
                  <a:lnTo>
                    <a:pt x="0" y="4459"/>
                  </a:lnTo>
                  <a:lnTo>
                    <a:pt x="1937" y="1106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3604;p72">
              <a:extLst>
                <a:ext uri="{FF2B5EF4-FFF2-40B4-BE49-F238E27FC236}">
                  <a16:creationId xmlns:a16="http://schemas.microsoft.com/office/drawing/2014/main" id="{6EFCC7B7-32BC-EBD1-1238-9E2D8552F37A}"/>
                </a:ext>
              </a:extLst>
            </p:cNvPr>
            <p:cNvSpPr/>
            <p:nvPr/>
          </p:nvSpPr>
          <p:spPr>
            <a:xfrm>
              <a:off x="3032832" y="1695803"/>
              <a:ext cx="78409" cy="135088"/>
            </a:xfrm>
            <a:custGeom>
              <a:avLst/>
              <a:gdLst/>
              <a:ahLst/>
              <a:cxnLst/>
              <a:rect l="l" t="t" r="r" b="b"/>
              <a:pathLst>
                <a:path w="1530" h="2636" extrusionOk="0">
                  <a:moveTo>
                    <a:pt x="1522" y="1"/>
                  </a:moveTo>
                  <a:lnTo>
                    <a:pt x="1" y="2636"/>
                  </a:lnTo>
                  <a:lnTo>
                    <a:pt x="957" y="2083"/>
                  </a:lnTo>
                  <a:lnTo>
                    <a:pt x="1529" y="1092"/>
                  </a:lnTo>
                  <a:lnTo>
                    <a:pt x="1522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3605;p72">
              <a:extLst>
                <a:ext uri="{FF2B5EF4-FFF2-40B4-BE49-F238E27FC236}">
                  <a16:creationId xmlns:a16="http://schemas.microsoft.com/office/drawing/2014/main" id="{6BC21805-DF6C-3118-0122-47CE95AB04AC}"/>
                </a:ext>
              </a:extLst>
            </p:cNvPr>
            <p:cNvSpPr/>
            <p:nvPr/>
          </p:nvSpPr>
          <p:spPr>
            <a:xfrm>
              <a:off x="5919191" y="3629163"/>
              <a:ext cx="752570" cy="432888"/>
            </a:xfrm>
            <a:custGeom>
              <a:avLst/>
              <a:gdLst/>
              <a:ahLst/>
              <a:cxnLst/>
              <a:rect l="l" t="t" r="r" b="b"/>
              <a:pathLst>
                <a:path w="14685" h="8447" extrusionOk="0">
                  <a:moveTo>
                    <a:pt x="14162" y="0"/>
                  </a:moveTo>
                  <a:lnTo>
                    <a:pt x="0" y="8155"/>
                  </a:lnTo>
                  <a:lnTo>
                    <a:pt x="541" y="8446"/>
                  </a:lnTo>
                  <a:lnTo>
                    <a:pt x="14685" y="302"/>
                  </a:lnTo>
                  <a:lnTo>
                    <a:pt x="14162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3606;p72">
              <a:extLst>
                <a:ext uri="{FF2B5EF4-FFF2-40B4-BE49-F238E27FC236}">
                  <a16:creationId xmlns:a16="http://schemas.microsoft.com/office/drawing/2014/main" id="{7E83C33B-4D0B-0217-1962-DCF18FDB25D6}"/>
                </a:ext>
              </a:extLst>
            </p:cNvPr>
            <p:cNvSpPr/>
            <p:nvPr/>
          </p:nvSpPr>
          <p:spPr>
            <a:xfrm>
              <a:off x="4840279" y="4253152"/>
              <a:ext cx="748265" cy="430786"/>
            </a:xfrm>
            <a:custGeom>
              <a:avLst/>
              <a:gdLst/>
              <a:ahLst/>
              <a:cxnLst/>
              <a:rect l="l" t="t" r="r" b="b"/>
              <a:pathLst>
                <a:path w="14601" h="8406" extrusionOk="0">
                  <a:moveTo>
                    <a:pt x="14090" y="1"/>
                  </a:moveTo>
                  <a:lnTo>
                    <a:pt x="0" y="8103"/>
                  </a:lnTo>
                  <a:lnTo>
                    <a:pt x="523" y="8405"/>
                  </a:lnTo>
                  <a:lnTo>
                    <a:pt x="14600" y="312"/>
                  </a:lnTo>
                  <a:lnTo>
                    <a:pt x="14090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3607;p72">
              <a:extLst>
                <a:ext uri="{FF2B5EF4-FFF2-40B4-BE49-F238E27FC236}">
                  <a16:creationId xmlns:a16="http://schemas.microsoft.com/office/drawing/2014/main" id="{67D1ED86-50BE-BC4B-5476-5A03E8AFED9C}"/>
                </a:ext>
              </a:extLst>
            </p:cNvPr>
            <p:cNvSpPr/>
            <p:nvPr/>
          </p:nvSpPr>
          <p:spPr>
            <a:xfrm>
              <a:off x="5946916" y="3644640"/>
              <a:ext cx="724845" cy="563876"/>
            </a:xfrm>
            <a:custGeom>
              <a:avLst/>
              <a:gdLst/>
              <a:ahLst/>
              <a:cxnLst/>
              <a:rect l="l" t="t" r="r" b="b"/>
              <a:pathLst>
                <a:path w="14144" h="11003" extrusionOk="0">
                  <a:moveTo>
                    <a:pt x="14144" y="0"/>
                  </a:moveTo>
                  <a:lnTo>
                    <a:pt x="0" y="8144"/>
                  </a:lnTo>
                  <a:lnTo>
                    <a:pt x="0" y="11002"/>
                  </a:lnTo>
                  <a:lnTo>
                    <a:pt x="14144" y="2857"/>
                  </a:lnTo>
                  <a:lnTo>
                    <a:pt x="14144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3608;p72">
              <a:extLst>
                <a:ext uri="{FF2B5EF4-FFF2-40B4-BE49-F238E27FC236}">
                  <a16:creationId xmlns:a16="http://schemas.microsoft.com/office/drawing/2014/main" id="{BAAC3493-20DE-DA80-BAF1-9B0A949BEB9A}"/>
                </a:ext>
              </a:extLst>
            </p:cNvPr>
            <p:cNvSpPr/>
            <p:nvPr/>
          </p:nvSpPr>
          <p:spPr>
            <a:xfrm>
              <a:off x="4867030" y="4269089"/>
              <a:ext cx="721514" cy="561211"/>
            </a:xfrm>
            <a:custGeom>
              <a:avLst/>
              <a:gdLst/>
              <a:ahLst/>
              <a:cxnLst/>
              <a:rect l="l" t="t" r="r" b="b"/>
              <a:pathLst>
                <a:path w="14079" h="10951" extrusionOk="0">
                  <a:moveTo>
                    <a:pt x="14078" y="1"/>
                  </a:moveTo>
                  <a:lnTo>
                    <a:pt x="1" y="8094"/>
                  </a:lnTo>
                  <a:lnTo>
                    <a:pt x="1" y="10950"/>
                  </a:lnTo>
                  <a:lnTo>
                    <a:pt x="14078" y="2857"/>
                  </a:lnTo>
                  <a:lnTo>
                    <a:pt x="14078" y="1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3609;p72">
              <a:extLst>
                <a:ext uri="{FF2B5EF4-FFF2-40B4-BE49-F238E27FC236}">
                  <a16:creationId xmlns:a16="http://schemas.microsoft.com/office/drawing/2014/main" id="{C97A3B86-0105-0419-D8F9-4EDFD0DD749E}"/>
                </a:ext>
              </a:extLst>
            </p:cNvPr>
            <p:cNvSpPr/>
            <p:nvPr/>
          </p:nvSpPr>
          <p:spPr>
            <a:xfrm>
              <a:off x="5919191" y="4047086"/>
              <a:ext cx="27776" cy="161430"/>
            </a:xfrm>
            <a:custGeom>
              <a:avLst/>
              <a:gdLst/>
              <a:ahLst/>
              <a:cxnLst/>
              <a:rect l="l" t="t" r="r" b="b"/>
              <a:pathLst>
                <a:path w="542" h="3150" extrusionOk="0">
                  <a:moveTo>
                    <a:pt x="0" y="0"/>
                  </a:moveTo>
                  <a:lnTo>
                    <a:pt x="0" y="2850"/>
                  </a:lnTo>
                  <a:lnTo>
                    <a:pt x="541" y="3149"/>
                  </a:lnTo>
                  <a:lnTo>
                    <a:pt x="541" y="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3610;p72">
              <a:extLst>
                <a:ext uri="{FF2B5EF4-FFF2-40B4-BE49-F238E27FC236}">
                  <a16:creationId xmlns:a16="http://schemas.microsoft.com/office/drawing/2014/main" id="{5A705F57-1B09-DB1B-2DF2-7EBA6A0EE7A4}"/>
                </a:ext>
              </a:extLst>
            </p:cNvPr>
            <p:cNvSpPr/>
            <p:nvPr/>
          </p:nvSpPr>
          <p:spPr>
            <a:xfrm>
              <a:off x="1384714" y="2062171"/>
              <a:ext cx="99266" cy="715569"/>
            </a:xfrm>
            <a:custGeom>
              <a:avLst/>
              <a:gdLst/>
              <a:ahLst/>
              <a:cxnLst/>
              <a:rect l="l" t="t" r="r" b="b"/>
              <a:pathLst>
                <a:path w="1937" h="13963" extrusionOk="0">
                  <a:moveTo>
                    <a:pt x="1936" y="1"/>
                  </a:moveTo>
                  <a:lnTo>
                    <a:pt x="0" y="1118"/>
                  </a:lnTo>
                  <a:lnTo>
                    <a:pt x="0" y="13963"/>
                  </a:lnTo>
                  <a:lnTo>
                    <a:pt x="1936" y="12845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3611;p72">
              <a:extLst>
                <a:ext uri="{FF2B5EF4-FFF2-40B4-BE49-F238E27FC236}">
                  <a16:creationId xmlns:a16="http://schemas.microsoft.com/office/drawing/2014/main" id="{85194A84-10B4-E07A-9F19-08FB6EC8E96A}"/>
                </a:ext>
              </a:extLst>
            </p:cNvPr>
            <p:cNvSpPr/>
            <p:nvPr/>
          </p:nvSpPr>
          <p:spPr>
            <a:xfrm>
              <a:off x="1285448" y="2062171"/>
              <a:ext cx="99318" cy="715569"/>
            </a:xfrm>
            <a:custGeom>
              <a:avLst/>
              <a:gdLst/>
              <a:ahLst/>
              <a:cxnLst/>
              <a:rect l="l" t="t" r="r" b="b"/>
              <a:pathLst>
                <a:path w="1938" h="13963" extrusionOk="0">
                  <a:moveTo>
                    <a:pt x="1" y="1"/>
                  </a:moveTo>
                  <a:lnTo>
                    <a:pt x="1" y="12845"/>
                  </a:lnTo>
                  <a:lnTo>
                    <a:pt x="1937" y="13963"/>
                  </a:lnTo>
                  <a:lnTo>
                    <a:pt x="1937" y="11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3612;p72">
              <a:extLst>
                <a:ext uri="{FF2B5EF4-FFF2-40B4-BE49-F238E27FC236}">
                  <a16:creationId xmlns:a16="http://schemas.microsoft.com/office/drawing/2014/main" id="{0CBA55D3-0C9D-1CBF-0090-A4D8BB074276}"/>
                </a:ext>
              </a:extLst>
            </p:cNvPr>
            <p:cNvSpPr/>
            <p:nvPr/>
          </p:nvSpPr>
          <p:spPr>
            <a:xfrm>
              <a:off x="1384714" y="2447397"/>
              <a:ext cx="99266" cy="330341"/>
            </a:xfrm>
            <a:custGeom>
              <a:avLst/>
              <a:gdLst/>
              <a:ahLst/>
              <a:cxnLst/>
              <a:rect l="l" t="t" r="r" b="b"/>
              <a:pathLst>
                <a:path w="1937" h="6446" extrusionOk="0">
                  <a:moveTo>
                    <a:pt x="1936" y="0"/>
                  </a:moveTo>
                  <a:lnTo>
                    <a:pt x="0" y="1118"/>
                  </a:lnTo>
                  <a:lnTo>
                    <a:pt x="0" y="6446"/>
                  </a:lnTo>
                  <a:lnTo>
                    <a:pt x="1936" y="5328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3613;p72">
              <a:extLst>
                <a:ext uri="{FF2B5EF4-FFF2-40B4-BE49-F238E27FC236}">
                  <a16:creationId xmlns:a16="http://schemas.microsoft.com/office/drawing/2014/main" id="{C7AAD626-2258-1574-4381-D4157CA9CAE5}"/>
                </a:ext>
              </a:extLst>
            </p:cNvPr>
            <p:cNvSpPr/>
            <p:nvPr/>
          </p:nvSpPr>
          <p:spPr>
            <a:xfrm>
              <a:off x="1285448" y="2447397"/>
              <a:ext cx="99318" cy="330341"/>
            </a:xfrm>
            <a:custGeom>
              <a:avLst/>
              <a:gdLst/>
              <a:ahLst/>
              <a:cxnLst/>
              <a:rect l="l" t="t" r="r" b="b"/>
              <a:pathLst>
                <a:path w="1938" h="6446" extrusionOk="0">
                  <a:moveTo>
                    <a:pt x="1" y="0"/>
                  </a:moveTo>
                  <a:lnTo>
                    <a:pt x="1" y="5328"/>
                  </a:lnTo>
                  <a:lnTo>
                    <a:pt x="1937" y="6446"/>
                  </a:lnTo>
                  <a:lnTo>
                    <a:pt x="1937" y="11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3614;p72">
              <a:extLst>
                <a:ext uri="{FF2B5EF4-FFF2-40B4-BE49-F238E27FC236}">
                  <a16:creationId xmlns:a16="http://schemas.microsoft.com/office/drawing/2014/main" id="{886BC05B-D04C-17DF-0788-13BDD9C7E3EE}"/>
                </a:ext>
              </a:extLst>
            </p:cNvPr>
            <p:cNvSpPr/>
            <p:nvPr/>
          </p:nvSpPr>
          <p:spPr>
            <a:xfrm>
              <a:off x="1285448" y="2004210"/>
              <a:ext cx="198533" cy="115307"/>
            </a:xfrm>
            <a:custGeom>
              <a:avLst/>
              <a:gdLst/>
              <a:ahLst/>
              <a:cxnLst/>
              <a:rect l="l" t="t" r="r" b="b"/>
              <a:pathLst>
                <a:path w="3874" h="2250" extrusionOk="0">
                  <a:moveTo>
                    <a:pt x="1937" y="0"/>
                  </a:moveTo>
                  <a:lnTo>
                    <a:pt x="1" y="1132"/>
                  </a:lnTo>
                  <a:lnTo>
                    <a:pt x="1937" y="2249"/>
                  </a:lnTo>
                  <a:lnTo>
                    <a:pt x="3873" y="1132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3615;p72">
              <a:extLst>
                <a:ext uri="{FF2B5EF4-FFF2-40B4-BE49-F238E27FC236}">
                  <a16:creationId xmlns:a16="http://schemas.microsoft.com/office/drawing/2014/main" id="{2E8E25EC-AF52-C5F3-2426-C2398E090B20}"/>
                </a:ext>
              </a:extLst>
            </p:cNvPr>
            <p:cNvSpPr/>
            <p:nvPr/>
          </p:nvSpPr>
          <p:spPr>
            <a:xfrm>
              <a:off x="1285141" y="2557374"/>
              <a:ext cx="99420" cy="96807"/>
            </a:xfrm>
            <a:custGeom>
              <a:avLst/>
              <a:gdLst/>
              <a:ahLst/>
              <a:cxnLst/>
              <a:rect l="l" t="t" r="r" b="b"/>
              <a:pathLst>
                <a:path w="1940" h="1889" extrusionOk="0">
                  <a:moveTo>
                    <a:pt x="1940" y="1"/>
                  </a:moveTo>
                  <a:lnTo>
                    <a:pt x="1" y="786"/>
                  </a:lnTo>
                  <a:lnTo>
                    <a:pt x="7" y="1888"/>
                  </a:lnTo>
                  <a:lnTo>
                    <a:pt x="1940" y="1106"/>
                  </a:lnTo>
                  <a:lnTo>
                    <a:pt x="194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3616;p72">
              <a:extLst>
                <a:ext uri="{FF2B5EF4-FFF2-40B4-BE49-F238E27FC236}">
                  <a16:creationId xmlns:a16="http://schemas.microsoft.com/office/drawing/2014/main" id="{4A98BD25-83E7-0B7E-8139-8346DB6F5C77}"/>
                </a:ext>
              </a:extLst>
            </p:cNvPr>
            <p:cNvSpPr/>
            <p:nvPr/>
          </p:nvSpPr>
          <p:spPr>
            <a:xfrm>
              <a:off x="1285448" y="2679343"/>
              <a:ext cx="99113" cy="73796"/>
            </a:xfrm>
            <a:custGeom>
              <a:avLst/>
              <a:gdLst/>
              <a:ahLst/>
              <a:cxnLst/>
              <a:rect l="l" t="t" r="r" b="b"/>
              <a:pathLst>
                <a:path w="1934" h="1440" extrusionOk="0">
                  <a:moveTo>
                    <a:pt x="1934" y="0"/>
                  </a:moveTo>
                  <a:lnTo>
                    <a:pt x="1" y="782"/>
                  </a:lnTo>
                  <a:lnTo>
                    <a:pt x="1" y="802"/>
                  </a:lnTo>
                  <a:lnTo>
                    <a:pt x="1108" y="1440"/>
                  </a:lnTo>
                  <a:lnTo>
                    <a:pt x="1934" y="110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3617;p72">
              <a:extLst>
                <a:ext uri="{FF2B5EF4-FFF2-40B4-BE49-F238E27FC236}">
                  <a16:creationId xmlns:a16="http://schemas.microsoft.com/office/drawing/2014/main" id="{AF7C9D49-1156-59FE-E13D-C35D5B275662}"/>
                </a:ext>
              </a:extLst>
            </p:cNvPr>
            <p:cNvSpPr/>
            <p:nvPr/>
          </p:nvSpPr>
          <p:spPr>
            <a:xfrm>
              <a:off x="1285141" y="2464463"/>
              <a:ext cx="87479" cy="68569"/>
            </a:xfrm>
            <a:custGeom>
              <a:avLst/>
              <a:gdLst/>
              <a:ahLst/>
              <a:cxnLst/>
              <a:rect l="l" t="t" r="r" b="b"/>
              <a:pathLst>
                <a:path w="1707" h="1338" extrusionOk="0">
                  <a:moveTo>
                    <a:pt x="582" y="0"/>
                  </a:moveTo>
                  <a:lnTo>
                    <a:pt x="1" y="235"/>
                  </a:lnTo>
                  <a:lnTo>
                    <a:pt x="7" y="1337"/>
                  </a:lnTo>
                  <a:lnTo>
                    <a:pt x="1707" y="650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3618;p72">
              <a:extLst>
                <a:ext uri="{FF2B5EF4-FFF2-40B4-BE49-F238E27FC236}">
                  <a16:creationId xmlns:a16="http://schemas.microsoft.com/office/drawing/2014/main" id="{485AD5F0-6B1F-D9B0-8CAF-CCB8E1D8D823}"/>
                </a:ext>
              </a:extLst>
            </p:cNvPr>
            <p:cNvSpPr/>
            <p:nvPr/>
          </p:nvSpPr>
          <p:spPr>
            <a:xfrm>
              <a:off x="1384509" y="2450011"/>
              <a:ext cx="94808" cy="164094"/>
            </a:xfrm>
            <a:custGeom>
              <a:avLst/>
              <a:gdLst/>
              <a:ahLst/>
              <a:cxnLst/>
              <a:rect l="l" t="t" r="r" b="b"/>
              <a:pathLst>
                <a:path w="1850" h="3202" extrusionOk="0">
                  <a:moveTo>
                    <a:pt x="1850" y="0"/>
                  </a:moveTo>
                  <a:lnTo>
                    <a:pt x="892" y="554"/>
                  </a:lnTo>
                  <a:lnTo>
                    <a:pt x="1" y="2096"/>
                  </a:lnTo>
                  <a:lnTo>
                    <a:pt x="1" y="3201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3619;p72">
              <a:extLst>
                <a:ext uri="{FF2B5EF4-FFF2-40B4-BE49-F238E27FC236}">
                  <a16:creationId xmlns:a16="http://schemas.microsoft.com/office/drawing/2014/main" id="{9CED7BA4-030F-8EFC-C705-5851E1C03B55}"/>
                </a:ext>
              </a:extLst>
            </p:cNvPr>
            <p:cNvSpPr/>
            <p:nvPr/>
          </p:nvSpPr>
          <p:spPr>
            <a:xfrm>
              <a:off x="1384509" y="2507511"/>
              <a:ext cx="99318" cy="228615"/>
            </a:xfrm>
            <a:custGeom>
              <a:avLst/>
              <a:gdLst/>
              <a:ahLst/>
              <a:cxnLst/>
              <a:rect l="l" t="t" r="r" b="b"/>
              <a:pathLst>
                <a:path w="1938" h="4461" extrusionOk="0">
                  <a:moveTo>
                    <a:pt x="1937" y="0"/>
                  </a:moveTo>
                  <a:lnTo>
                    <a:pt x="1" y="3353"/>
                  </a:lnTo>
                  <a:lnTo>
                    <a:pt x="1" y="4460"/>
                  </a:lnTo>
                  <a:lnTo>
                    <a:pt x="1937" y="1107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3620;p72">
              <a:extLst>
                <a:ext uri="{FF2B5EF4-FFF2-40B4-BE49-F238E27FC236}">
                  <a16:creationId xmlns:a16="http://schemas.microsoft.com/office/drawing/2014/main" id="{8C7B4A14-EC99-936A-A786-EF52E5A85B4B}"/>
                </a:ext>
              </a:extLst>
            </p:cNvPr>
            <p:cNvSpPr/>
            <p:nvPr/>
          </p:nvSpPr>
          <p:spPr>
            <a:xfrm>
              <a:off x="1405675" y="2630453"/>
              <a:ext cx="78357" cy="135140"/>
            </a:xfrm>
            <a:custGeom>
              <a:avLst/>
              <a:gdLst/>
              <a:ahLst/>
              <a:cxnLst/>
              <a:rect l="l" t="t" r="r" b="b"/>
              <a:pathLst>
                <a:path w="1529" h="2637" extrusionOk="0">
                  <a:moveTo>
                    <a:pt x="1521" y="1"/>
                  </a:moveTo>
                  <a:lnTo>
                    <a:pt x="0" y="2636"/>
                  </a:lnTo>
                  <a:lnTo>
                    <a:pt x="959" y="2083"/>
                  </a:lnTo>
                  <a:lnTo>
                    <a:pt x="1529" y="1092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3621;p72">
              <a:extLst>
                <a:ext uri="{FF2B5EF4-FFF2-40B4-BE49-F238E27FC236}">
                  <a16:creationId xmlns:a16="http://schemas.microsoft.com/office/drawing/2014/main" id="{8EE96322-5739-0E16-6290-490EDB4029C6}"/>
                </a:ext>
              </a:extLst>
            </p:cNvPr>
            <p:cNvSpPr/>
            <p:nvPr/>
          </p:nvSpPr>
          <p:spPr>
            <a:xfrm>
              <a:off x="1198635" y="2552608"/>
              <a:ext cx="3695560" cy="2131332"/>
            </a:xfrm>
            <a:custGeom>
              <a:avLst/>
              <a:gdLst/>
              <a:ahLst/>
              <a:cxnLst/>
              <a:rect l="l" t="t" r="r" b="b"/>
              <a:pathLst>
                <a:path w="72112" h="41589" extrusionOk="0">
                  <a:moveTo>
                    <a:pt x="523" y="0"/>
                  </a:moveTo>
                  <a:lnTo>
                    <a:pt x="1" y="302"/>
                  </a:lnTo>
                  <a:lnTo>
                    <a:pt x="71589" y="41588"/>
                  </a:lnTo>
                  <a:lnTo>
                    <a:pt x="72112" y="41286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3622;p72">
              <a:extLst>
                <a:ext uri="{FF2B5EF4-FFF2-40B4-BE49-F238E27FC236}">
                  <a16:creationId xmlns:a16="http://schemas.microsoft.com/office/drawing/2014/main" id="{3433F694-2AD9-00FA-1135-0CE39BB4C836}"/>
                </a:ext>
              </a:extLst>
            </p:cNvPr>
            <p:cNvSpPr/>
            <p:nvPr/>
          </p:nvSpPr>
          <p:spPr>
            <a:xfrm>
              <a:off x="1198635" y="2568085"/>
              <a:ext cx="3668809" cy="2262218"/>
            </a:xfrm>
            <a:custGeom>
              <a:avLst/>
              <a:gdLst/>
              <a:ahLst/>
              <a:cxnLst/>
              <a:rect l="l" t="t" r="r" b="b"/>
              <a:pathLst>
                <a:path w="71590" h="44143" extrusionOk="0">
                  <a:moveTo>
                    <a:pt x="1" y="0"/>
                  </a:moveTo>
                  <a:lnTo>
                    <a:pt x="1" y="2857"/>
                  </a:lnTo>
                  <a:lnTo>
                    <a:pt x="71589" y="44142"/>
                  </a:lnTo>
                  <a:lnTo>
                    <a:pt x="71589" y="412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3623;p72">
              <a:extLst>
                <a:ext uri="{FF2B5EF4-FFF2-40B4-BE49-F238E27FC236}">
                  <a16:creationId xmlns:a16="http://schemas.microsoft.com/office/drawing/2014/main" id="{66629E29-538B-965B-6549-B6F6AE4E5456}"/>
                </a:ext>
              </a:extLst>
            </p:cNvPr>
            <p:cNvSpPr/>
            <p:nvPr/>
          </p:nvSpPr>
          <p:spPr>
            <a:xfrm>
              <a:off x="4867389" y="4668409"/>
              <a:ext cx="26802" cy="161891"/>
            </a:xfrm>
            <a:custGeom>
              <a:avLst/>
              <a:gdLst/>
              <a:ahLst/>
              <a:cxnLst/>
              <a:rect l="l" t="t" r="r" b="b"/>
              <a:pathLst>
                <a:path w="523" h="3159" extrusionOk="0">
                  <a:moveTo>
                    <a:pt x="523" y="0"/>
                  </a:moveTo>
                  <a:lnTo>
                    <a:pt x="0" y="302"/>
                  </a:lnTo>
                  <a:lnTo>
                    <a:pt x="0" y="3158"/>
                  </a:lnTo>
                  <a:lnTo>
                    <a:pt x="523" y="2856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3624;p72">
              <a:extLst>
                <a:ext uri="{FF2B5EF4-FFF2-40B4-BE49-F238E27FC236}">
                  <a16:creationId xmlns:a16="http://schemas.microsoft.com/office/drawing/2014/main" id="{73E2F96A-A83E-1015-87CF-AFA0170DDB3B}"/>
                </a:ext>
              </a:extLst>
            </p:cNvPr>
            <p:cNvSpPr/>
            <p:nvPr/>
          </p:nvSpPr>
          <p:spPr>
            <a:xfrm>
              <a:off x="5421937" y="3992917"/>
              <a:ext cx="261413" cy="154152"/>
            </a:xfrm>
            <a:custGeom>
              <a:avLst/>
              <a:gdLst/>
              <a:ahLst/>
              <a:cxnLst/>
              <a:rect l="l" t="t" r="r" b="b"/>
              <a:pathLst>
                <a:path w="5101" h="3008" extrusionOk="0">
                  <a:moveTo>
                    <a:pt x="0" y="1"/>
                  </a:moveTo>
                  <a:lnTo>
                    <a:pt x="382" y="1542"/>
                  </a:lnTo>
                  <a:lnTo>
                    <a:pt x="989" y="1190"/>
                  </a:lnTo>
                  <a:lnTo>
                    <a:pt x="4133" y="3007"/>
                  </a:lnTo>
                  <a:lnTo>
                    <a:pt x="5101" y="2448"/>
                  </a:lnTo>
                  <a:lnTo>
                    <a:pt x="1956" y="632"/>
                  </a:lnTo>
                  <a:lnTo>
                    <a:pt x="2563" y="2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3625;p72">
              <a:extLst>
                <a:ext uri="{FF2B5EF4-FFF2-40B4-BE49-F238E27FC236}">
                  <a16:creationId xmlns:a16="http://schemas.microsoft.com/office/drawing/2014/main" id="{A3EC9073-0C2E-3DFB-D770-BF96C9CBF17D}"/>
                </a:ext>
              </a:extLst>
            </p:cNvPr>
            <p:cNvSpPr/>
            <p:nvPr/>
          </p:nvSpPr>
          <p:spPr>
            <a:xfrm>
              <a:off x="5203726" y="4106840"/>
              <a:ext cx="267051" cy="145748"/>
            </a:xfrm>
            <a:custGeom>
              <a:avLst/>
              <a:gdLst/>
              <a:ahLst/>
              <a:cxnLst/>
              <a:rect l="l" t="t" r="r" b="b"/>
              <a:pathLst>
                <a:path w="5211" h="2844" extrusionOk="0">
                  <a:moveTo>
                    <a:pt x="1054" y="1"/>
                  </a:moveTo>
                  <a:lnTo>
                    <a:pt x="0" y="609"/>
                  </a:lnTo>
                  <a:lnTo>
                    <a:pt x="3197" y="2455"/>
                  </a:lnTo>
                  <a:lnTo>
                    <a:pt x="2526" y="2843"/>
                  </a:lnTo>
                  <a:lnTo>
                    <a:pt x="5210" y="2843"/>
                  </a:lnTo>
                  <a:lnTo>
                    <a:pt x="4899" y="1473"/>
                  </a:lnTo>
                  <a:lnTo>
                    <a:pt x="4250" y="1847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3626;p72">
              <a:extLst>
                <a:ext uri="{FF2B5EF4-FFF2-40B4-BE49-F238E27FC236}">
                  <a16:creationId xmlns:a16="http://schemas.microsoft.com/office/drawing/2014/main" id="{DEC0E024-94DD-7033-972C-634A3994CD2D}"/>
                </a:ext>
              </a:extLst>
            </p:cNvPr>
            <p:cNvSpPr/>
            <p:nvPr/>
          </p:nvSpPr>
          <p:spPr>
            <a:xfrm>
              <a:off x="3722521" y="3105876"/>
              <a:ext cx="261465" cy="154050"/>
            </a:xfrm>
            <a:custGeom>
              <a:avLst/>
              <a:gdLst/>
              <a:ahLst/>
              <a:cxnLst/>
              <a:rect l="l" t="t" r="r" b="b"/>
              <a:pathLst>
                <a:path w="5102" h="3006" extrusionOk="0">
                  <a:moveTo>
                    <a:pt x="1" y="1"/>
                  </a:moveTo>
                  <a:lnTo>
                    <a:pt x="382" y="1540"/>
                  </a:lnTo>
                  <a:lnTo>
                    <a:pt x="990" y="1190"/>
                  </a:lnTo>
                  <a:lnTo>
                    <a:pt x="4134" y="3006"/>
                  </a:lnTo>
                  <a:lnTo>
                    <a:pt x="5101" y="2448"/>
                  </a:lnTo>
                  <a:lnTo>
                    <a:pt x="1957" y="631"/>
                  </a:lnTo>
                  <a:lnTo>
                    <a:pt x="2564" y="2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3627;p72">
              <a:extLst>
                <a:ext uri="{FF2B5EF4-FFF2-40B4-BE49-F238E27FC236}">
                  <a16:creationId xmlns:a16="http://schemas.microsoft.com/office/drawing/2014/main" id="{1AC7FCBA-EB76-A63C-04B8-2DFFA7498976}"/>
                </a:ext>
              </a:extLst>
            </p:cNvPr>
            <p:cNvSpPr/>
            <p:nvPr/>
          </p:nvSpPr>
          <p:spPr>
            <a:xfrm>
              <a:off x="2264736" y="2232517"/>
              <a:ext cx="261567" cy="154050"/>
            </a:xfrm>
            <a:custGeom>
              <a:avLst/>
              <a:gdLst/>
              <a:ahLst/>
              <a:cxnLst/>
              <a:rect l="l" t="t" r="r" b="b"/>
              <a:pathLst>
                <a:path w="5104" h="3006" extrusionOk="0">
                  <a:moveTo>
                    <a:pt x="1" y="0"/>
                  </a:moveTo>
                  <a:lnTo>
                    <a:pt x="383" y="1540"/>
                  </a:lnTo>
                  <a:lnTo>
                    <a:pt x="990" y="1189"/>
                  </a:lnTo>
                  <a:lnTo>
                    <a:pt x="4134" y="3005"/>
                  </a:lnTo>
                  <a:lnTo>
                    <a:pt x="5103" y="2447"/>
                  </a:lnTo>
                  <a:lnTo>
                    <a:pt x="1957" y="630"/>
                  </a:lnTo>
                  <a:lnTo>
                    <a:pt x="2564" y="2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3628;p72">
              <a:extLst>
                <a:ext uri="{FF2B5EF4-FFF2-40B4-BE49-F238E27FC236}">
                  <a16:creationId xmlns:a16="http://schemas.microsoft.com/office/drawing/2014/main" id="{AF003E1F-F211-7C13-3881-0FB7F0CD4324}"/>
                </a:ext>
              </a:extLst>
            </p:cNvPr>
            <p:cNvSpPr/>
            <p:nvPr/>
          </p:nvSpPr>
          <p:spPr>
            <a:xfrm>
              <a:off x="1198635" y="1033840"/>
              <a:ext cx="5473131" cy="3155104"/>
            </a:xfrm>
            <a:custGeom>
              <a:avLst/>
              <a:gdLst/>
              <a:ahLst/>
              <a:cxnLst/>
              <a:rect l="l" t="t" r="r" b="b"/>
              <a:pathLst>
                <a:path w="106798" h="61566" extrusionOk="0">
                  <a:moveTo>
                    <a:pt x="35209" y="1"/>
                  </a:moveTo>
                  <a:lnTo>
                    <a:pt x="1" y="20280"/>
                  </a:lnTo>
                  <a:lnTo>
                    <a:pt x="71589" y="61565"/>
                  </a:lnTo>
                  <a:lnTo>
                    <a:pt x="106798" y="41287"/>
                  </a:lnTo>
                  <a:lnTo>
                    <a:pt x="35209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3629;p72">
              <a:extLst>
                <a:ext uri="{FF2B5EF4-FFF2-40B4-BE49-F238E27FC236}">
                  <a16:creationId xmlns:a16="http://schemas.microsoft.com/office/drawing/2014/main" id="{01C48CF9-5D21-C3F9-FA38-04ECCACD6A25}"/>
                </a:ext>
              </a:extLst>
            </p:cNvPr>
            <p:cNvSpPr/>
            <p:nvPr/>
          </p:nvSpPr>
          <p:spPr>
            <a:xfrm>
              <a:off x="3011872" y="1128391"/>
              <a:ext cx="3461051" cy="1990043"/>
            </a:xfrm>
            <a:custGeom>
              <a:avLst/>
              <a:gdLst/>
              <a:ahLst/>
              <a:cxnLst/>
              <a:rect l="l" t="t" r="r" b="b"/>
              <a:pathLst>
                <a:path w="67536" h="38832" extrusionOk="0">
                  <a:moveTo>
                    <a:pt x="0" y="0"/>
                  </a:moveTo>
                  <a:lnTo>
                    <a:pt x="67227" y="38831"/>
                  </a:lnTo>
                  <a:lnTo>
                    <a:pt x="67535" y="38654"/>
                  </a:lnTo>
                  <a:lnTo>
                    <a:pt x="675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3630;p72">
              <a:extLst>
                <a:ext uri="{FF2B5EF4-FFF2-40B4-BE49-F238E27FC236}">
                  <a16:creationId xmlns:a16="http://schemas.microsoft.com/office/drawing/2014/main" id="{C7CABBEC-2A9E-3005-E6CC-C561B3212E5D}"/>
                </a:ext>
              </a:extLst>
            </p:cNvPr>
            <p:cNvSpPr/>
            <p:nvPr/>
          </p:nvSpPr>
          <p:spPr>
            <a:xfrm>
              <a:off x="4313506" y="2201563"/>
              <a:ext cx="588270" cy="337516"/>
            </a:xfrm>
            <a:custGeom>
              <a:avLst/>
              <a:gdLst/>
              <a:ahLst/>
              <a:cxnLst/>
              <a:rect l="l" t="t" r="r" b="b"/>
              <a:pathLst>
                <a:path w="11479" h="6586" extrusionOk="0">
                  <a:moveTo>
                    <a:pt x="11144" y="0"/>
                  </a:moveTo>
                  <a:lnTo>
                    <a:pt x="660" y="6042"/>
                  </a:lnTo>
                  <a:lnTo>
                    <a:pt x="309" y="5842"/>
                  </a:lnTo>
                  <a:lnTo>
                    <a:pt x="1" y="6019"/>
                  </a:lnTo>
                  <a:lnTo>
                    <a:pt x="988" y="6585"/>
                  </a:lnTo>
                  <a:lnTo>
                    <a:pt x="1293" y="6407"/>
                  </a:lnTo>
                  <a:lnTo>
                    <a:pt x="968" y="6220"/>
                  </a:lnTo>
                  <a:lnTo>
                    <a:pt x="11478" y="161"/>
                  </a:lnTo>
                  <a:lnTo>
                    <a:pt x="11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3631;p72">
              <a:extLst>
                <a:ext uri="{FF2B5EF4-FFF2-40B4-BE49-F238E27FC236}">
                  <a16:creationId xmlns:a16="http://schemas.microsoft.com/office/drawing/2014/main" id="{B457ABF6-EA64-B21E-DDAA-A19748C3D669}"/>
                </a:ext>
              </a:extLst>
            </p:cNvPr>
            <p:cNvSpPr/>
            <p:nvPr/>
          </p:nvSpPr>
          <p:spPr>
            <a:xfrm>
              <a:off x="4682795" y="2414855"/>
              <a:ext cx="588219" cy="337516"/>
            </a:xfrm>
            <a:custGeom>
              <a:avLst/>
              <a:gdLst/>
              <a:ahLst/>
              <a:cxnLst/>
              <a:rect l="l" t="t" r="r" b="b"/>
              <a:pathLst>
                <a:path w="11478" h="6586" extrusionOk="0">
                  <a:moveTo>
                    <a:pt x="11144" y="1"/>
                  </a:moveTo>
                  <a:lnTo>
                    <a:pt x="660" y="6043"/>
                  </a:lnTo>
                  <a:lnTo>
                    <a:pt x="309" y="5842"/>
                  </a:lnTo>
                  <a:lnTo>
                    <a:pt x="1" y="6020"/>
                  </a:lnTo>
                  <a:lnTo>
                    <a:pt x="988" y="6586"/>
                  </a:lnTo>
                  <a:lnTo>
                    <a:pt x="1295" y="6408"/>
                  </a:lnTo>
                  <a:lnTo>
                    <a:pt x="968" y="6221"/>
                  </a:lnTo>
                  <a:lnTo>
                    <a:pt x="11478" y="162"/>
                  </a:lnTo>
                  <a:lnTo>
                    <a:pt x="11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3632;p72">
              <a:extLst>
                <a:ext uri="{FF2B5EF4-FFF2-40B4-BE49-F238E27FC236}">
                  <a16:creationId xmlns:a16="http://schemas.microsoft.com/office/drawing/2014/main" id="{1F97BA7D-E512-8B6B-153B-D59D4A030D55}"/>
                </a:ext>
              </a:extLst>
            </p:cNvPr>
            <p:cNvSpPr/>
            <p:nvPr/>
          </p:nvSpPr>
          <p:spPr>
            <a:xfrm>
              <a:off x="5057824" y="2631786"/>
              <a:ext cx="588219" cy="337619"/>
            </a:xfrm>
            <a:custGeom>
              <a:avLst/>
              <a:gdLst/>
              <a:ahLst/>
              <a:cxnLst/>
              <a:rect l="l" t="t" r="r" b="b"/>
              <a:pathLst>
                <a:path w="11478" h="6588" extrusionOk="0">
                  <a:moveTo>
                    <a:pt x="11142" y="1"/>
                  </a:moveTo>
                  <a:lnTo>
                    <a:pt x="660" y="6044"/>
                  </a:lnTo>
                  <a:lnTo>
                    <a:pt x="309" y="5842"/>
                  </a:lnTo>
                  <a:lnTo>
                    <a:pt x="0" y="6020"/>
                  </a:lnTo>
                  <a:lnTo>
                    <a:pt x="988" y="6587"/>
                  </a:lnTo>
                  <a:lnTo>
                    <a:pt x="1293" y="6408"/>
                  </a:lnTo>
                  <a:lnTo>
                    <a:pt x="968" y="6221"/>
                  </a:lnTo>
                  <a:lnTo>
                    <a:pt x="11478" y="163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3633;p72">
              <a:extLst>
                <a:ext uri="{FF2B5EF4-FFF2-40B4-BE49-F238E27FC236}">
                  <a16:creationId xmlns:a16="http://schemas.microsoft.com/office/drawing/2014/main" id="{3BF4CC6B-E7C7-F4EB-BF17-6B72AA62E401}"/>
                </a:ext>
              </a:extLst>
            </p:cNvPr>
            <p:cNvSpPr/>
            <p:nvPr/>
          </p:nvSpPr>
          <p:spPr>
            <a:xfrm>
              <a:off x="5427113" y="2845129"/>
              <a:ext cx="588219" cy="337567"/>
            </a:xfrm>
            <a:custGeom>
              <a:avLst/>
              <a:gdLst/>
              <a:ahLst/>
              <a:cxnLst/>
              <a:rect l="l" t="t" r="r" b="b"/>
              <a:pathLst>
                <a:path w="11478" h="6587" extrusionOk="0">
                  <a:moveTo>
                    <a:pt x="11142" y="0"/>
                  </a:moveTo>
                  <a:lnTo>
                    <a:pt x="659" y="6044"/>
                  </a:lnTo>
                  <a:lnTo>
                    <a:pt x="308" y="5841"/>
                  </a:lnTo>
                  <a:lnTo>
                    <a:pt x="0" y="6019"/>
                  </a:lnTo>
                  <a:lnTo>
                    <a:pt x="988" y="6587"/>
                  </a:lnTo>
                  <a:lnTo>
                    <a:pt x="1293" y="6407"/>
                  </a:lnTo>
                  <a:lnTo>
                    <a:pt x="968" y="6220"/>
                  </a:lnTo>
                  <a:lnTo>
                    <a:pt x="11477" y="163"/>
                  </a:lnTo>
                  <a:lnTo>
                    <a:pt x="11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3634;p72">
              <a:extLst>
                <a:ext uri="{FF2B5EF4-FFF2-40B4-BE49-F238E27FC236}">
                  <a16:creationId xmlns:a16="http://schemas.microsoft.com/office/drawing/2014/main" id="{AFD9EF94-8333-A2EC-C123-6AD0633D1B60}"/>
                </a:ext>
              </a:extLst>
            </p:cNvPr>
            <p:cNvSpPr/>
            <p:nvPr/>
          </p:nvSpPr>
          <p:spPr>
            <a:xfrm>
              <a:off x="3944627" y="1988067"/>
              <a:ext cx="588219" cy="337619"/>
            </a:xfrm>
            <a:custGeom>
              <a:avLst/>
              <a:gdLst/>
              <a:ahLst/>
              <a:cxnLst/>
              <a:rect l="l" t="t" r="r" b="b"/>
              <a:pathLst>
                <a:path w="11478" h="6588" extrusionOk="0">
                  <a:moveTo>
                    <a:pt x="11142" y="1"/>
                  </a:moveTo>
                  <a:lnTo>
                    <a:pt x="660" y="6044"/>
                  </a:lnTo>
                  <a:lnTo>
                    <a:pt x="309" y="5842"/>
                  </a:lnTo>
                  <a:lnTo>
                    <a:pt x="1" y="6020"/>
                  </a:lnTo>
                  <a:lnTo>
                    <a:pt x="988" y="6587"/>
                  </a:lnTo>
                  <a:lnTo>
                    <a:pt x="1293" y="6408"/>
                  </a:lnTo>
                  <a:lnTo>
                    <a:pt x="968" y="6221"/>
                  </a:lnTo>
                  <a:lnTo>
                    <a:pt x="11478" y="163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3635;p72">
              <a:extLst>
                <a:ext uri="{FF2B5EF4-FFF2-40B4-BE49-F238E27FC236}">
                  <a16:creationId xmlns:a16="http://schemas.microsoft.com/office/drawing/2014/main" id="{986B1ABB-B03D-782C-4416-CF9DFA36CED2}"/>
                </a:ext>
              </a:extLst>
            </p:cNvPr>
            <p:cNvSpPr/>
            <p:nvPr/>
          </p:nvSpPr>
          <p:spPr>
            <a:xfrm>
              <a:off x="2831071" y="1346090"/>
              <a:ext cx="588219" cy="337516"/>
            </a:xfrm>
            <a:custGeom>
              <a:avLst/>
              <a:gdLst/>
              <a:ahLst/>
              <a:cxnLst/>
              <a:rect l="l" t="t" r="r" b="b"/>
              <a:pathLst>
                <a:path w="11478" h="6586" extrusionOk="0">
                  <a:moveTo>
                    <a:pt x="11142" y="1"/>
                  </a:moveTo>
                  <a:lnTo>
                    <a:pt x="660" y="6043"/>
                  </a:lnTo>
                  <a:lnTo>
                    <a:pt x="309" y="5840"/>
                  </a:lnTo>
                  <a:lnTo>
                    <a:pt x="1" y="6018"/>
                  </a:lnTo>
                  <a:lnTo>
                    <a:pt x="988" y="6585"/>
                  </a:lnTo>
                  <a:lnTo>
                    <a:pt x="1293" y="6408"/>
                  </a:lnTo>
                  <a:lnTo>
                    <a:pt x="968" y="6220"/>
                  </a:lnTo>
                  <a:lnTo>
                    <a:pt x="11478" y="162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3636;p72">
              <a:extLst>
                <a:ext uri="{FF2B5EF4-FFF2-40B4-BE49-F238E27FC236}">
                  <a16:creationId xmlns:a16="http://schemas.microsoft.com/office/drawing/2014/main" id="{76F8A544-6AD6-5FD4-E5FF-2156EBC32818}"/>
                </a:ext>
              </a:extLst>
            </p:cNvPr>
            <p:cNvSpPr/>
            <p:nvPr/>
          </p:nvSpPr>
          <p:spPr>
            <a:xfrm>
              <a:off x="3200360" y="1559433"/>
              <a:ext cx="588219" cy="337465"/>
            </a:xfrm>
            <a:custGeom>
              <a:avLst/>
              <a:gdLst/>
              <a:ahLst/>
              <a:cxnLst/>
              <a:rect l="l" t="t" r="r" b="b"/>
              <a:pathLst>
                <a:path w="11478" h="6585" extrusionOk="0">
                  <a:moveTo>
                    <a:pt x="11142" y="0"/>
                  </a:moveTo>
                  <a:lnTo>
                    <a:pt x="660" y="6042"/>
                  </a:lnTo>
                  <a:lnTo>
                    <a:pt x="309" y="5840"/>
                  </a:lnTo>
                  <a:lnTo>
                    <a:pt x="0" y="6018"/>
                  </a:lnTo>
                  <a:lnTo>
                    <a:pt x="988" y="6585"/>
                  </a:lnTo>
                  <a:lnTo>
                    <a:pt x="1293" y="6407"/>
                  </a:lnTo>
                  <a:lnTo>
                    <a:pt x="968" y="6220"/>
                  </a:lnTo>
                  <a:lnTo>
                    <a:pt x="11478" y="161"/>
                  </a:lnTo>
                  <a:lnTo>
                    <a:pt x="11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3637;p72">
              <a:extLst>
                <a:ext uri="{FF2B5EF4-FFF2-40B4-BE49-F238E27FC236}">
                  <a16:creationId xmlns:a16="http://schemas.microsoft.com/office/drawing/2014/main" id="{C1BBF784-6186-0FCF-D8AC-310D0261E60D}"/>
                </a:ext>
              </a:extLst>
            </p:cNvPr>
            <p:cNvSpPr/>
            <p:nvPr/>
          </p:nvSpPr>
          <p:spPr>
            <a:xfrm>
              <a:off x="3575389" y="1776312"/>
              <a:ext cx="588219" cy="337619"/>
            </a:xfrm>
            <a:custGeom>
              <a:avLst/>
              <a:gdLst/>
              <a:ahLst/>
              <a:cxnLst/>
              <a:rect l="l" t="t" r="r" b="b"/>
              <a:pathLst>
                <a:path w="11478" h="6588" extrusionOk="0">
                  <a:moveTo>
                    <a:pt x="11141" y="1"/>
                  </a:moveTo>
                  <a:lnTo>
                    <a:pt x="659" y="6043"/>
                  </a:lnTo>
                  <a:lnTo>
                    <a:pt x="307" y="5842"/>
                  </a:lnTo>
                  <a:lnTo>
                    <a:pt x="0" y="6020"/>
                  </a:lnTo>
                  <a:lnTo>
                    <a:pt x="986" y="6587"/>
                  </a:lnTo>
                  <a:lnTo>
                    <a:pt x="1293" y="6408"/>
                  </a:lnTo>
                  <a:lnTo>
                    <a:pt x="968" y="6221"/>
                  </a:lnTo>
                  <a:lnTo>
                    <a:pt x="11477" y="164"/>
                  </a:lnTo>
                  <a:lnTo>
                    <a:pt x="11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3638;p72">
              <a:extLst>
                <a:ext uri="{FF2B5EF4-FFF2-40B4-BE49-F238E27FC236}">
                  <a16:creationId xmlns:a16="http://schemas.microsoft.com/office/drawing/2014/main" id="{E0913838-6411-0BFD-58AD-77FA52E8CB88}"/>
                </a:ext>
              </a:extLst>
            </p:cNvPr>
            <p:cNvSpPr/>
            <p:nvPr/>
          </p:nvSpPr>
          <p:spPr>
            <a:xfrm>
              <a:off x="2462192" y="1132645"/>
              <a:ext cx="588219" cy="337567"/>
            </a:xfrm>
            <a:custGeom>
              <a:avLst/>
              <a:gdLst/>
              <a:ahLst/>
              <a:cxnLst/>
              <a:rect l="l" t="t" r="r" b="b"/>
              <a:pathLst>
                <a:path w="11478" h="6587" extrusionOk="0">
                  <a:moveTo>
                    <a:pt x="11142" y="0"/>
                  </a:moveTo>
                  <a:lnTo>
                    <a:pt x="658" y="6044"/>
                  </a:lnTo>
                  <a:lnTo>
                    <a:pt x="307" y="5841"/>
                  </a:lnTo>
                  <a:lnTo>
                    <a:pt x="1" y="6019"/>
                  </a:lnTo>
                  <a:lnTo>
                    <a:pt x="986" y="6586"/>
                  </a:lnTo>
                  <a:lnTo>
                    <a:pt x="1293" y="6407"/>
                  </a:lnTo>
                  <a:lnTo>
                    <a:pt x="968" y="6220"/>
                  </a:lnTo>
                  <a:lnTo>
                    <a:pt x="11478" y="163"/>
                  </a:lnTo>
                  <a:lnTo>
                    <a:pt x="11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3639;p72">
              <a:extLst>
                <a:ext uri="{FF2B5EF4-FFF2-40B4-BE49-F238E27FC236}">
                  <a16:creationId xmlns:a16="http://schemas.microsoft.com/office/drawing/2014/main" id="{D8A414BD-CDBE-DAA8-B274-2DB9431E75AF}"/>
                </a:ext>
              </a:extLst>
            </p:cNvPr>
            <p:cNvSpPr/>
            <p:nvPr/>
          </p:nvSpPr>
          <p:spPr>
            <a:xfrm>
              <a:off x="1293084" y="2033472"/>
              <a:ext cx="3266362" cy="1886113"/>
            </a:xfrm>
            <a:custGeom>
              <a:avLst/>
              <a:gdLst/>
              <a:ahLst/>
              <a:cxnLst/>
              <a:rect l="l" t="t" r="r" b="b"/>
              <a:pathLst>
                <a:path w="63737" h="36804" extrusionOk="0">
                  <a:moveTo>
                    <a:pt x="313" y="1"/>
                  </a:moveTo>
                  <a:lnTo>
                    <a:pt x="0" y="182"/>
                  </a:lnTo>
                  <a:lnTo>
                    <a:pt x="63426" y="36804"/>
                  </a:lnTo>
                  <a:lnTo>
                    <a:pt x="63736" y="36621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3640;p72">
              <a:extLst>
                <a:ext uri="{FF2B5EF4-FFF2-40B4-BE49-F238E27FC236}">
                  <a16:creationId xmlns:a16="http://schemas.microsoft.com/office/drawing/2014/main" id="{46F2BA5E-2F25-C296-1357-B66B01D10393}"/>
                </a:ext>
              </a:extLst>
            </p:cNvPr>
            <p:cNvSpPr/>
            <p:nvPr/>
          </p:nvSpPr>
          <p:spPr>
            <a:xfrm>
              <a:off x="4339950" y="3461071"/>
              <a:ext cx="600364" cy="346228"/>
            </a:xfrm>
            <a:custGeom>
              <a:avLst/>
              <a:gdLst/>
              <a:ahLst/>
              <a:cxnLst/>
              <a:rect l="l" t="t" r="r" b="b"/>
              <a:pathLst>
                <a:path w="11715" h="6756" extrusionOk="0">
                  <a:moveTo>
                    <a:pt x="10715" y="1"/>
                  </a:moveTo>
                  <a:lnTo>
                    <a:pt x="10404" y="180"/>
                  </a:lnTo>
                  <a:lnTo>
                    <a:pt x="10749" y="378"/>
                  </a:lnTo>
                  <a:lnTo>
                    <a:pt x="0" y="6574"/>
                  </a:lnTo>
                  <a:lnTo>
                    <a:pt x="311" y="6756"/>
                  </a:lnTo>
                  <a:lnTo>
                    <a:pt x="11062" y="559"/>
                  </a:lnTo>
                  <a:lnTo>
                    <a:pt x="11404" y="755"/>
                  </a:lnTo>
                  <a:lnTo>
                    <a:pt x="11715" y="574"/>
                  </a:lnTo>
                  <a:lnTo>
                    <a:pt x="107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641;p72">
              <a:extLst>
                <a:ext uri="{FF2B5EF4-FFF2-40B4-BE49-F238E27FC236}">
                  <a16:creationId xmlns:a16="http://schemas.microsoft.com/office/drawing/2014/main" id="{4132B50E-077A-1DC5-5A83-13EBEED7A43F}"/>
                </a:ext>
              </a:extLst>
            </p:cNvPr>
            <p:cNvSpPr/>
            <p:nvPr/>
          </p:nvSpPr>
          <p:spPr>
            <a:xfrm>
              <a:off x="3964152" y="3244859"/>
              <a:ext cx="600313" cy="346228"/>
            </a:xfrm>
            <a:custGeom>
              <a:avLst/>
              <a:gdLst/>
              <a:ahLst/>
              <a:cxnLst/>
              <a:rect l="l" t="t" r="r" b="b"/>
              <a:pathLst>
                <a:path w="11714" h="6756" extrusionOk="0">
                  <a:moveTo>
                    <a:pt x="10715" y="1"/>
                  </a:moveTo>
                  <a:lnTo>
                    <a:pt x="10402" y="180"/>
                  </a:lnTo>
                  <a:lnTo>
                    <a:pt x="10747" y="378"/>
                  </a:lnTo>
                  <a:lnTo>
                    <a:pt x="0" y="6573"/>
                  </a:lnTo>
                  <a:lnTo>
                    <a:pt x="310" y="6756"/>
                  </a:lnTo>
                  <a:lnTo>
                    <a:pt x="11060" y="559"/>
                  </a:lnTo>
                  <a:lnTo>
                    <a:pt x="11404" y="755"/>
                  </a:lnTo>
                  <a:lnTo>
                    <a:pt x="11713" y="574"/>
                  </a:lnTo>
                  <a:lnTo>
                    <a:pt x="107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642;p72">
              <a:extLst>
                <a:ext uri="{FF2B5EF4-FFF2-40B4-BE49-F238E27FC236}">
                  <a16:creationId xmlns:a16="http://schemas.microsoft.com/office/drawing/2014/main" id="{3ACA9AB7-3405-75B6-7C35-10BB79621FBF}"/>
                </a:ext>
              </a:extLst>
            </p:cNvPr>
            <p:cNvSpPr/>
            <p:nvPr/>
          </p:nvSpPr>
          <p:spPr>
            <a:xfrm>
              <a:off x="3590917" y="3029056"/>
              <a:ext cx="600313" cy="346228"/>
            </a:xfrm>
            <a:custGeom>
              <a:avLst/>
              <a:gdLst/>
              <a:ahLst/>
              <a:cxnLst/>
              <a:rect l="l" t="t" r="r" b="b"/>
              <a:pathLst>
                <a:path w="11714" h="6756" extrusionOk="0">
                  <a:moveTo>
                    <a:pt x="10716" y="0"/>
                  </a:moveTo>
                  <a:lnTo>
                    <a:pt x="10403" y="181"/>
                  </a:lnTo>
                  <a:lnTo>
                    <a:pt x="10748" y="379"/>
                  </a:lnTo>
                  <a:lnTo>
                    <a:pt x="1" y="6574"/>
                  </a:lnTo>
                  <a:lnTo>
                    <a:pt x="310" y="6755"/>
                  </a:lnTo>
                  <a:lnTo>
                    <a:pt x="11061" y="558"/>
                  </a:lnTo>
                  <a:lnTo>
                    <a:pt x="11404" y="756"/>
                  </a:lnTo>
                  <a:lnTo>
                    <a:pt x="11714" y="574"/>
                  </a:lnTo>
                  <a:lnTo>
                    <a:pt x="107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643;p72">
              <a:extLst>
                <a:ext uri="{FF2B5EF4-FFF2-40B4-BE49-F238E27FC236}">
                  <a16:creationId xmlns:a16="http://schemas.microsoft.com/office/drawing/2014/main" id="{4C55209F-B45E-25C8-E80E-4FCD02599967}"/>
                </a:ext>
              </a:extLst>
            </p:cNvPr>
            <p:cNvSpPr/>
            <p:nvPr/>
          </p:nvSpPr>
          <p:spPr>
            <a:xfrm>
              <a:off x="3217733" y="2812689"/>
              <a:ext cx="600313" cy="346279"/>
            </a:xfrm>
            <a:custGeom>
              <a:avLst/>
              <a:gdLst/>
              <a:ahLst/>
              <a:cxnLst/>
              <a:rect l="l" t="t" r="r" b="b"/>
              <a:pathLst>
                <a:path w="11714" h="6757" extrusionOk="0">
                  <a:moveTo>
                    <a:pt x="10715" y="0"/>
                  </a:moveTo>
                  <a:lnTo>
                    <a:pt x="10403" y="181"/>
                  </a:lnTo>
                  <a:lnTo>
                    <a:pt x="10748" y="379"/>
                  </a:lnTo>
                  <a:lnTo>
                    <a:pt x="0" y="6574"/>
                  </a:lnTo>
                  <a:lnTo>
                    <a:pt x="310" y="6757"/>
                  </a:lnTo>
                  <a:lnTo>
                    <a:pt x="11062" y="558"/>
                  </a:lnTo>
                  <a:lnTo>
                    <a:pt x="11404" y="756"/>
                  </a:lnTo>
                  <a:lnTo>
                    <a:pt x="11713" y="575"/>
                  </a:lnTo>
                  <a:lnTo>
                    <a:pt x="107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644;p72">
              <a:extLst>
                <a:ext uri="{FF2B5EF4-FFF2-40B4-BE49-F238E27FC236}">
                  <a16:creationId xmlns:a16="http://schemas.microsoft.com/office/drawing/2014/main" id="{B2FF0681-F72F-322A-77AD-5F3AAB79B591}"/>
                </a:ext>
              </a:extLst>
            </p:cNvPr>
            <p:cNvSpPr/>
            <p:nvPr/>
          </p:nvSpPr>
          <p:spPr>
            <a:xfrm>
              <a:off x="2095363" y="2162410"/>
              <a:ext cx="600313" cy="346228"/>
            </a:xfrm>
            <a:custGeom>
              <a:avLst/>
              <a:gdLst/>
              <a:ahLst/>
              <a:cxnLst/>
              <a:rect l="l" t="t" r="r" b="b"/>
              <a:pathLst>
                <a:path w="11714" h="6756" extrusionOk="0">
                  <a:moveTo>
                    <a:pt x="10714" y="1"/>
                  </a:moveTo>
                  <a:lnTo>
                    <a:pt x="10403" y="180"/>
                  </a:lnTo>
                  <a:lnTo>
                    <a:pt x="10748" y="378"/>
                  </a:lnTo>
                  <a:lnTo>
                    <a:pt x="0" y="6573"/>
                  </a:lnTo>
                  <a:lnTo>
                    <a:pt x="310" y="6756"/>
                  </a:lnTo>
                  <a:lnTo>
                    <a:pt x="11060" y="559"/>
                  </a:lnTo>
                  <a:lnTo>
                    <a:pt x="11404" y="755"/>
                  </a:lnTo>
                  <a:lnTo>
                    <a:pt x="11714" y="57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645;p72">
              <a:extLst>
                <a:ext uri="{FF2B5EF4-FFF2-40B4-BE49-F238E27FC236}">
                  <a16:creationId xmlns:a16="http://schemas.microsoft.com/office/drawing/2014/main" id="{5312D514-38E9-B866-EE8B-BC276A8A8E52}"/>
                </a:ext>
              </a:extLst>
            </p:cNvPr>
            <p:cNvSpPr/>
            <p:nvPr/>
          </p:nvSpPr>
          <p:spPr>
            <a:xfrm>
              <a:off x="1719463" y="1946198"/>
              <a:ext cx="600416" cy="346228"/>
            </a:xfrm>
            <a:custGeom>
              <a:avLst/>
              <a:gdLst/>
              <a:ahLst/>
              <a:cxnLst/>
              <a:rect l="l" t="t" r="r" b="b"/>
              <a:pathLst>
                <a:path w="11716" h="6756" extrusionOk="0">
                  <a:moveTo>
                    <a:pt x="10716" y="1"/>
                  </a:moveTo>
                  <a:lnTo>
                    <a:pt x="10405" y="180"/>
                  </a:lnTo>
                  <a:lnTo>
                    <a:pt x="10750" y="379"/>
                  </a:lnTo>
                  <a:lnTo>
                    <a:pt x="1" y="6575"/>
                  </a:lnTo>
                  <a:lnTo>
                    <a:pt x="312" y="6756"/>
                  </a:lnTo>
                  <a:lnTo>
                    <a:pt x="11062" y="559"/>
                  </a:lnTo>
                  <a:lnTo>
                    <a:pt x="11404" y="755"/>
                  </a:lnTo>
                  <a:lnTo>
                    <a:pt x="11716" y="574"/>
                  </a:lnTo>
                  <a:lnTo>
                    <a:pt x="10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646;p72">
              <a:extLst>
                <a:ext uri="{FF2B5EF4-FFF2-40B4-BE49-F238E27FC236}">
                  <a16:creationId xmlns:a16="http://schemas.microsoft.com/office/drawing/2014/main" id="{40232E4E-7B33-9BBF-96B3-8E890A5D9425}"/>
                </a:ext>
              </a:extLst>
            </p:cNvPr>
            <p:cNvSpPr/>
            <p:nvPr/>
          </p:nvSpPr>
          <p:spPr>
            <a:xfrm>
              <a:off x="2841116" y="2596425"/>
              <a:ext cx="600416" cy="346228"/>
            </a:xfrm>
            <a:custGeom>
              <a:avLst/>
              <a:gdLst/>
              <a:ahLst/>
              <a:cxnLst/>
              <a:rect l="l" t="t" r="r" b="b"/>
              <a:pathLst>
                <a:path w="11716" h="6756" extrusionOk="0">
                  <a:moveTo>
                    <a:pt x="10716" y="1"/>
                  </a:moveTo>
                  <a:lnTo>
                    <a:pt x="10405" y="180"/>
                  </a:lnTo>
                  <a:lnTo>
                    <a:pt x="10750" y="378"/>
                  </a:lnTo>
                  <a:lnTo>
                    <a:pt x="1" y="6573"/>
                  </a:lnTo>
                  <a:lnTo>
                    <a:pt x="312" y="6756"/>
                  </a:lnTo>
                  <a:lnTo>
                    <a:pt x="11063" y="559"/>
                  </a:lnTo>
                  <a:lnTo>
                    <a:pt x="11404" y="755"/>
                  </a:lnTo>
                  <a:lnTo>
                    <a:pt x="11716" y="574"/>
                  </a:lnTo>
                  <a:lnTo>
                    <a:pt x="10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647;p72">
              <a:extLst>
                <a:ext uri="{FF2B5EF4-FFF2-40B4-BE49-F238E27FC236}">
                  <a16:creationId xmlns:a16="http://schemas.microsoft.com/office/drawing/2014/main" id="{8B6BB177-6F38-C298-6425-0F35F741342D}"/>
                </a:ext>
              </a:extLst>
            </p:cNvPr>
            <p:cNvSpPr/>
            <p:nvPr/>
          </p:nvSpPr>
          <p:spPr>
            <a:xfrm>
              <a:off x="2467932" y="2380622"/>
              <a:ext cx="600416" cy="346228"/>
            </a:xfrm>
            <a:custGeom>
              <a:avLst/>
              <a:gdLst/>
              <a:ahLst/>
              <a:cxnLst/>
              <a:rect l="l" t="t" r="r" b="b"/>
              <a:pathLst>
                <a:path w="11716" h="6756" extrusionOk="0">
                  <a:moveTo>
                    <a:pt x="10716" y="0"/>
                  </a:moveTo>
                  <a:lnTo>
                    <a:pt x="10404" y="181"/>
                  </a:lnTo>
                  <a:lnTo>
                    <a:pt x="10749" y="379"/>
                  </a:lnTo>
                  <a:lnTo>
                    <a:pt x="0" y="6574"/>
                  </a:lnTo>
                  <a:lnTo>
                    <a:pt x="312" y="6755"/>
                  </a:lnTo>
                  <a:lnTo>
                    <a:pt x="11062" y="558"/>
                  </a:lnTo>
                  <a:lnTo>
                    <a:pt x="11404" y="756"/>
                  </a:lnTo>
                  <a:lnTo>
                    <a:pt x="11715" y="574"/>
                  </a:lnTo>
                  <a:lnTo>
                    <a:pt x="107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648;p72">
              <a:extLst>
                <a:ext uri="{FF2B5EF4-FFF2-40B4-BE49-F238E27FC236}">
                  <a16:creationId xmlns:a16="http://schemas.microsoft.com/office/drawing/2014/main" id="{362DE8CC-2225-5A3D-A055-13B0E5D57E94}"/>
                </a:ext>
              </a:extLst>
            </p:cNvPr>
            <p:cNvSpPr/>
            <p:nvPr/>
          </p:nvSpPr>
          <p:spPr>
            <a:xfrm>
              <a:off x="1346842" y="1727935"/>
              <a:ext cx="600364" cy="346228"/>
            </a:xfrm>
            <a:custGeom>
              <a:avLst/>
              <a:gdLst/>
              <a:ahLst/>
              <a:cxnLst/>
              <a:rect l="l" t="t" r="r" b="b"/>
              <a:pathLst>
                <a:path w="11715" h="6756" extrusionOk="0">
                  <a:moveTo>
                    <a:pt x="10715" y="1"/>
                  </a:moveTo>
                  <a:lnTo>
                    <a:pt x="10404" y="181"/>
                  </a:lnTo>
                  <a:lnTo>
                    <a:pt x="10749" y="379"/>
                  </a:lnTo>
                  <a:lnTo>
                    <a:pt x="0" y="6575"/>
                  </a:lnTo>
                  <a:lnTo>
                    <a:pt x="311" y="6756"/>
                  </a:lnTo>
                  <a:lnTo>
                    <a:pt x="11062" y="559"/>
                  </a:lnTo>
                  <a:lnTo>
                    <a:pt x="11404" y="756"/>
                  </a:lnTo>
                  <a:lnTo>
                    <a:pt x="11715" y="576"/>
                  </a:lnTo>
                  <a:lnTo>
                    <a:pt x="107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649;p72">
              <a:extLst>
                <a:ext uri="{FF2B5EF4-FFF2-40B4-BE49-F238E27FC236}">
                  <a16:creationId xmlns:a16="http://schemas.microsoft.com/office/drawing/2014/main" id="{7C560792-B6B0-BAFC-DBDB-626773A34A0F}"/>
                </a:ext>
              </a:extLst>
            </p:cNvPr>
            <p:cNvSpPr/>
            <p:nvPr/>
          </p:nvSpPr>
          <p:spPr>
            <a:xfrm>
              <a:off x="4294032" y="2334551"/>
              <a:ext cx="83175" cy="68262"/>
            </a:xfrm>
            <a:custGeom>
              <a:avLst/>
              <a:gdLst/>
              <a:ahLst/>
              <a:cxnLst/>
              <a:rect l="l" t="t" r="r" b="b"/>
              <a:pathLst>
                <a:path w="1623" h="1332" extrusionOk="0">
                  <a:moveTo>
                    <a:pt x="624" y="1"/>
                  </a:moveTo>
                  <a:cubicBezTo>
                    <a:pt x="144" y="1"/>
                    <a:pt x="1" y="346"/>
                    <a:pt x="1" y="346"/>
                  </a:cubicBezTo>
                  <a:lnTo>
                    <a:pt x="1089" y="1129"/>
                  </a:lnTo>
                  <a:lnTo>
                    <a:pt x="1447" y="1332"/>
                  </a:lnTo>
                  <a:cubicBezTo>
                    <a:pt x="1447" y="1332"/>
                    <a:pt x="1623" y="979"/>
                    <a:pt x="1595" y="787"/>
                  </a:cubicBezTo>
                  <a:cubicBezTo>
                    <a:pt x="1568" y="596"/>
                    <a:pt x="1286" y="59"/>
                    <a:pt x="724" y="6"/>
                  </a:cubicBezTo>
                  <a:cubicBezTo>
                    <a:pt x="689" y="2"/>
                    <a:pt x="656" y="1"/>
                    <a:pt x="624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650;p72">
              <a:extLst>
                <a:ext uri="{FF2B5EF4-FFF2-40B4-BE49-F238E27FC236}">
                  <a16:creationId xmlns:a16="http://schemas.microsoft.com/office/drawing/2014/main" id="{1C8A4DF4-F071-EA72-E827-787977377330}"/>
                </a:ext>
              </a:extLst>
            </p:cNvPr>
            <p:cNvSpPr/>
            <p:nvPr/>
          </p:nvSpPr>
          <p:spPr>
            <a:xfrm>
              <a:off x="4631753" y="2133199"/>
              <a:ext cx="83226" cy="68774"/>
            </a:xfrm>
            <a:custGeom>
              <a:avLst/>
              <a:gdLst/>
              <a:ahLst/>
              <a:cxnLst/>
              <a:rect l="l" t="t" r="r" b="b"/>
              <a:pathLst>
                <a:path w="1624" h="1342" extrusionOk="0">
                  <a:moveTo>
                    <a:pt x="625" y="0"/>
                  </a:moveTo>
                  <a:cubicBezTo>
                    <a:pt x="144" y="0"/>
                    <a:pt x="0" y="344"/>
                    <a:pt x="0" y="344"/>
                  </a:cubicBezTo>
                  <a:lnTo>
                    <a:pt x="1090" y="1127"/>
                  </a:lnTo>
                  <a:lnTo>
                    <a:pt x="1451" y="1342"/>
                  </a:lnTo>
                  <a:cubicBezTo>
                    <a:pt x="1451" y="1342"/>
                    <a:pt x="1624" y="979"/>
                    <a:pt x="1596" y="787"/>
                  </a:cubicBezTo>
                  <a:cubicBezTo>
                    <a:pt x="1567" y="594"/>
                    <a:pt x="1287" y="59"/>
                    <a:pt x="725" y="5"/>
                  </a:cubicBezTo>
                  <a:cubicBezTo>
                    <a:pt x="690" y="2"/>
                    <a:pt x="657" y="0"/>
                    <a:pt x="625" y="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651;p72">
              <a:extLst>
                <a:ext uri="{FF2B5EF4-FFF2-40B4-BE49-F238E27FC236}">
                  <a16:creationId xmlns:a16="http://schemas.microsoft.com/office/drawing/2014/main" id="{8E83D538-4213-0A85-6DC1-81D42C389C93}"/>
                </a:ext>
              </a:extLst>
            </p:cNvPr>
            <p:cNvSpPr/>
            <p:nvPr/>
          </p:nvSpPr>
          <p:spPr>
            <a:xfrm>
              <a:off x="4249344" y="2347311"/>
              <a:ext cx="107773" cy="141392"/>
            </a:xfrm>
            <a:custGeom>
              <a:avLst/>
              <a:gdLst/>
              <a:ahLst/>
              <a:cxnLst/>
              <a:rect l="l" t="t" r="r" b="b"/>
              <a:pathLst>
                <a:path w="2103" h="2759" extrusionOk="0">
                  <a:moveTo>
                    <a:pt x="1241" y="0"/>
                  </a:moveTo>
                  <a:cubicBezTo>
                    <a:pt x="1127" y="0"/>
                    <a:pt x="985" y="37"/>
                    <a:pt x="864" y="106"/>
                  </a:cubicBezTo>
                  <a:cubicBezTo>
                    <a:pt x="387" y="380"/>
                    <a:pt x="0" y="1119"/>
                    <a:pt x="0" y="1756"/>
                  </a:cubicBezTo>
                  <a:cubicBezTo>
                    <a:pt x="0" y="1894"/>
                    <a:pt x="19" y="2015"/>
                    <a:pt x="53" y="2119"/>
                  </a:cubicBezTo>
                  <a:cubicBezTo>
                    <a:pt x="63" y="2153"/>
                    <a:pt x="100" y="2240"/>
                    <a:pt x="125" y="2285"/>
                  </a:cubicBezTo>
                  <a:cubicBezTo>
                    <a:pt x="180" y="2384"/>
                    <a:pt x="299" y="2565"/>
                    <a:pt x="500" y="2674"/>
                  </a:cubicBezTo>
                  <a:cubicBezTo>
                    <a:pt x="617" y="2738"/>
                    <a:pt x="733" y="2759"/>
                    <a:pt x="833" y="2759"/>
                  </a:cubicBezTo>
                  <a:cubicBezTo>
                    <a:pt x="1006" y="2759"/>
                    <a:pt x="1132" y="2697"/>
                    <a:pt x="1132" y="2697"/>
                  </a:cubicBezTo>
                  <a:lnTo>
                    <a:pt x="2102" y="706"/>
                  </a:lnTo>
                  <a:cubicBezTo>
                    <a:pt x="2102" y="706"/>
                    <a:pt x="2066" y="324"/>
                    <a:pt x="1794" y="155"/>
                  </a:cubicBezTo>
                  <a:cubicBezTo>
                    <a:pt x="1558" y="9"/>
                    <a:pt x="1330" y="2"/>
                    <a:pt x="1241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652;p72">
              <a:extLst>
                <a:ext uri="{FF2B5EF4-FFF2-40B4-BE49-F238E27FC236}">
                  <a16:creationId xmlns:a16="http://schemas.microsoft.com/office/drawing/2014/main" id="{4777EE38-DAF5-4F5A-07DE-C3DDC40104E6}"/>
                </a:ext>
              </a:extLst>
            </p:cNvPr>
            <p:cNvSpPr/>
            <p:nvPr/>
          </p:nvSpPr>
          <p:spPr>
            <a:xfrm>
              <a:off x="4270100" y="2358944"/>
              <a:ext cx="88504" cy="128631"/>
            </a:xfrm>
            <a:custGeom>
              <a:avLst/>
              <a:gdLst/>
              <a:ahLst/>
              <a:cxnLst/>
              <a:rect l="l" t="t" r="r" b="b"/>
              <a:pathLst>
                <a:path w="1727" h="2510" extrusionOk="0">
                  <a:moveTo>
                    <a:pt x="1206" y="1"/>
                  </a:moveTo>
                  <a:cubicBezTo>
                    <a:pt x="1101" y="1"/>
                    <a:pt x="985" y="34"/>
                    <a:pt x="863" y="104"/>
                  </a:cubicBezTo>
                  <a:cubicBezTo>
                    <a:pt x="387" y="379"/>
                    <a:pt x="0" y="1118"/>
                    <a:pt x="0" y="1754"/>
                  </a:cubicBezTo>
                  <a:cubicBezTo>
                    <a:pt x="0" y="2227"/>
                    <a:pt x="214" y="2510"/>
                    <a:pt x="520" y="2510"/>
                  </a:cubicBezTo>
                  <a:cubicBezTo>
                    <a:pt x="625" y="2510"/>
                    <a:pt x="741" y="2476"/>
                    <a:pt x="863" y="2406"/>
                  </a:cubicBezTo>
                  <a:cubicBezTo>
                    <a:pt x="1340" y="2131"/>
                    <a:pt x="1726" y="1392"/>
                    <a:pt x="1726" y="758"/>
                  </a:cubicBezTo>
                  <a:cubicBezTo>
                    <a:pt x="1726" y="284"/>
                    <a:pt x="1512" y="1"/>
                    <a:pt x="1206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653;p72">
              <a:extLst>
                <a:ext uri="{FF2B5EF4-FFF2-40B4-BE49-F238E27FC236}">
                  <a16:creationId xmlns:a16="http://schemas.microsoft.com/office/drawing/2014/main" id="{F6FC6615-A850-2A2A-0D36-BE69E7602C87}"/>
                </a:ext>
              </a:extLst>
            </p:cNvPr>
            <p:cNvSpPr/>
            <p:nvPr/>
          </p:nvSpPr>
          <p:spPr>
            <a:xfrm>
              <a:off x="4279990" y="2372422"/>
              <a:ext cx="70055" cy="101675"/>
            </a:xfrm>
            <a:custGeom>
              <a:avLst/>
              <a:gdLst/>
              <a:ahLst/>
              <a:cxnLst/>
              <a:rect l="l" t="t" r="r" b="b"/>
              <a:pathLst>
                <a:path w="1367" h="1984" extrusionOk="0">
                  <a:moveTo>
                    <a:pt x="955" y="0"/>
                  </a:moveTo>
                  <a:cubicBezTo>
                    <a:pt x="872" y="0"/>
                    <a:pt x="780" y="27"/>
                    <a:pt x="684" y="82"/>
                  </a:cubicBezTo>
                  <a:cubicBezTo>
                    <a:pt x="307" y="300"/>
                    <a:pt x="0" y="884"/>
                    <a:pt x="0" y="1387"/>
                  </a:cubicBezTo>
                  <a:cubicBezTo>
                    <a:pt x="0" y="1760"/>
                    <a:pt x="170" y="1984"/>
                    <a:pt x="413" y="1984"/>
                  </a:cubicBezTo>
                  <a:cubicBezTo>
                    <a:pt x="496" y="1984"/>
                    <a:pt x="588" y="1958"/>
                    <a:pt x="684" y="1902"/>
                  </a:cubicBezTo>
                  <a:cubicBezTo>
                    <a:pt x="1061" y="1684"/>
                    <a:pt x="1366" y="1100"/>
                    <a:pt x="1366" y="599"/>
                  </a:cubicBezTo>
                  <a:cubicBezTo>
                    <a:pt x="1366" y="224"/>
                    <a:pt x="1197" y="0"/>
                    <a:pt x="955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3654;p72">
              <a:extLst>
                <a:ext uri="{FF2B5EF4-FFF2-40B4-BE49-F238E27FC236}">
                  <a16:creationId xmlns:a16="http://schemas.microsoft.com/office/drawing/2014/main" id="{C2A6FFB2-E2B9-02A0-4471-95BC967869A3}"/>
                </a:ext>
              </a:extLst>
            </p:cNvPr>
            <p:cNvSpPr/>
            <p:nvPr/>
          </p:nvSpPr>
          <p:spPr>
            <a:xfrm>
              <a:off x="4278094" y="2367913"/>
              <a:ext cx="73899" cy="107364"/>
            </a:xfrm>
            <a:custGeom>
              <a:avLst/>
              <a:gdLst/>
              <a:ahLst/>
              <a:cxnLst/>
              <a:rect l="l" t="t" r="r" b="b"/>
              <a:pathLst>
                <a:path w="1442" h="2095" extrusionOk="0">
                  <a:moveTo>
                    <a:pt x="1007" y="1"/>
                  </a:moveTo>
                  <a:cubicBezTo>
                    <a:pt x="919" y="1"/>
                    <a:pt x="823" y="29"/>
                    <a:pt x="721" y="87"/>
                  </a:cubicBezTo>
                  <a:cubicBezTo>
                    <a:pt x="322" y="317"/>
                    <a:pt x="1" y="934"/>
                    <a:pt x="1" y="1464"/>
                  </a:cubicBezTo>
                  <a:cubicBezTo>
                    <a:pt x="1" y="1859"/>
                    <a:pt x="179" y="2095"/>
                    <a:pt x="435" y="2095"/>
                  </a:cubicBezTo>
                  <a:cubicBezTo>
                    <a:pt x="522" y="2095"/>
                    <a:pt x="619" y="2067"/>
                    <a:pt x="721" y="2008"/>
                  </a:cubicBezTo>
                  <a:cubicBezTo>
                    <a:pt x="1118" y="1778"/>
                    <a:pt x="1442" y="1162"/>
                    <a:pt x="1442" y="632"/>
                  </a:cubicBezTo>
                  <a:cubicBezTo>
                    <a:pt x="1442" y="237"/>
                    <a:pt x="1262" y="1"/>
                    <a:pt x="10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3655;p72">
              <a:extLst>
                <a:ext uri="{FF2B5EF4-FFF2-40B4-BE49-F238E27FC236}">
                  <a16:creationId xmlns:a16="http://schemas.microsoft.com/office/drawing/2014/main" id="{EE1D5EE1-F00E-2242-AAF7-AF691A4EF66A}"/>
                </a:ext>
              </a:extLst>
            </p:cNvPr>
            <p:cNvSpPr/>
            <p:nvPr/>
          </p:nvSpPr>
          <p:spPr>
            <a:xfrm>
              <a:off x="4293007" y="2390103"/>
              <a:ext cx="15221" cy="24804"/>
            </a:xfrm>
            <a:custGeom>
              <a:avLst/>
              <a:gdLst/>
              <a:ahLst/>
              <a:cxnLst/>
              <a:rect l="l" t="t" r="r" b="b"/>
              <a:pathLst>
                <a:path w="297" h="484" extrusionOk="0">
                  <a:moveTo>
                    <a:pt x="168" y="1"/>
                  </a:moveTo>
                  <a:cubicBezTo>
                    <a:pt x="107" y="74"/>
                    <a:pt x="50" y="156"/>
                    <a:pt x="1" y="245"/>
                  </a:cubicBezTo>
                  <a:lnTo>
                    <a:pt x="257" y="484"/>
                  </a:lnTo>
                  <a:cubicBezTo>
                    <a:pt x="269" y="461"/>
                    <a:pt x="283" y="439"/>
                    <a:pt x="297" y="418"/>
                  </a:cubicBezTo>
                  <a:cubicBezTo>
                    <a:pt x="281" y="364"/>
                    <a:pt x="220" y="153"/>
                    <a:pt x="168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3656;p72">
              <a:extLst>
                <a:ext uri="{FF2B5EF4-FFF2-40B4-BE49-F238E27FC236}">
                  <a16:creationId xmlns:a16="http://schemas.microsoft.com/office/drawing/2014/main" id="{76CD640D-5533-20C2-BB58-8EAB73E07E61}"/>
                </a:ext>
              </a:extLst>
            </p:cNvPr>
            <p:cNvSpPr/>
            <p:nvPr/>
          </p:nvSpPr>
          <p:spPr>
            <a:xfrm>
              <a:off x="4284705" y="2409269"/>
              <a:ext cx="19628" cy="14708"/>
            </a:xfrm>
            <a:custGeom>
              <a:avLst/>
              <a:gdLst/>
              <a:ahLst/>
              <a:cxnLst/>
              <a:rect l="l" t="t" r="r" b="b"/>
              <a:pathLst>
                <a:path w="383" h="287" extrusionOk="0">
                  <a:moveTo>
                    <a:pt x="98" y="1"/>
                  </a:moveTo>
                  <a:cubicBezTo>
                    <a:pt x="57" y="93"/>
                    <a:pt x="25" y="189"/>
                    <a:pt x="0" y="286"/>
                  </a:cubicBezTo>
                  <a:lnTo>
                    <a:pt x="361" y="263"/>
                  </a:lnTo>
                  <a:lnTo>
                    <a:pt x="364" y="254"/>
                  </a:lnTo>
                  <a:cubicBezTo>
                    <a:pt x="370" y="232"/>
                    <a:pt x="376" y="212"/>
                    <a:pt x="382" y="194"/>
                  </a:cubicBezTo>
                  <a:cubicBezTo>
                    <a:pt x="365" y="180"/>
                    <a:pt x="216" y="73"/>
                    <a:pt x="98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3657;p72">
              <a:extLst>
                <a:ext uri="{FF2B5EF4-FFF2-40B4-BE49-F238E27FC236}">
                  <a16:creationId xmlns:a16="http://schemas.microsoft.com/office/drawing/2014/main" id="{CE0ACE66-46D7-C07D-0A91-59A2E7CC356C}"/>
                </a:ext>
              </a:extLst>
            </p:cNvPr>
            <p:cNvSpPr/>
            <p:nvPr/>
          </p:nvSpPr>
          <p:spPr>
            <a:xfrm>
              <a:off x="4282655" y="2426745"/>
              <a:ext cx="19987" cy="20243"/>
            </a:xfrm>
            <a:custGeom>
              <a:avLst/>
              <a:gdLst/>
              <a:ahLst/>
              <a:cxnLst/>
              <a:rect l="l" t="t" r="r" b="b"/>
              <a:pathLst>
                <a:path w="390" h="395" extrusionOk="0">
                  <a:moveTo>
                    <a:pt x="390" y="0"/>
                  </a:moveTo>
                  <a:cubicBezTo>
                    <a:pt x="350" y="13"/>
                    <a:pt x="157" y="72"/>
                    <a:pt x="8" y="128"/>
                  </a:cubicBezTo>
                  <a:cubicBezTo>
                    <a:pt x="4" y="174"/>
                    <a:pt x="0" y="220"/>
                    <a:pt x="0" y="266"/>
                  </a:cubicBezTo>
                  <a:cubicBezTo>
                    <a:pt x="0" y="310"/>
                    <a:pt x="4" y="353"/>
                    <a:pt x="8" y="394"/>
                  </a:cubicBezTo>
                  <a:lnTo>
                    <a:pt x="388" y="68"/>
                  </a:lnTo>
                  <a:cubicBezTo>
                    <a:pt x="388" y="59"/>
                    <a:pt x="387" y="51"/>
                    <a:pt x="387" y="42"/>
                  </a:cubicBezTo>
                  <a:cubicBezTo>
                    <a:pt x="387" y="28"/>
                    <a:pt x="388" y="14"/>
                    <a:pt x="390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3658;p72">
              <a:extLst>
                <a:ext uri="{FF2B5EF4-FFF2-40B4-BE49-F238E27FC236}">
                  <a16:creationId xmlns:a16="http://schemas.microsoft.com/office/drawing/2014/main" id="{6869DDC4-5C19-DE20-6585-CB846FB37B83}"/>
                </a:ext>
              </a:extLst>
            </p:cNvPr>
            <p:cNvSpPr/>
            <p:nvPr/>
          </p:nvSpPr>
          <p:spPr>
            <a:xfrm>
              <a:off x="4284295" y="2434739"/>
              <a:ext cx="20499" cy="27622"/>
            </a:xfrm>
            <a:custGeom>
              <a:avLst/>
              <a:gdLst/>
              <a:ahLst/>
              <a:cxnLst/>
              <a:rect l="l" t="t" r="r" b="b"/>
              <a:pathLst>
                <a:path w="400" h="539" extrusionOk="0">
                  <a:moveTo>
                    <a:pt x="373" y="1"/>
                  </a:moveTo>
                  <a:cubicBezTo>
                    <a:pt x="327" y="44"/>
                    <a:pt x="140" y="217"/>
                    <a:pt x="1" y="356"/>
                  </a:cubicBezTo>
                  <a:cubicBezTo>
                    <a:pt x="22" y="428"/>
                    <a:pt x="54" y="490"/>
                    <a:pt x="94" y="539"/>
                  </a:cubicBezTo>
                  <a:lnTo>
                    <a:pt x="399" y="47"/>
                  </a:lnTo>
                  <a:cubicBezTo>
                    <a:pt x="389" y="33"/>
                    <a:pt x="381" y="19"/>
                    <a:pt x="373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3659;p72">
              <a:extLst>
                <a:ext uri="{FF2B5EF4-FFF2-40B4-BE49-F238E27FC236}">
                  <a16:creationId xmlns:a16="http://schemas.microsoft.com/office/drawing/2014/main" id="{5457E820-E013-DDCE-8FC9-25E7C79142B4}"/>
                </a:ext>
              </a:extLst>
            </p:cNvPr>
            <p:cNvSpPr/>
            <p:nvPr/>
          </p:nvSpPr>
          <p:spPr>
            <a:xfrm>
              <a:off x="4326677" y="2388617"/>
              <a:ext cx="20704" cy="23010"/>
            </a:xfrm>
            <a:custGeom>
              <a:avLst/>
              <a:gdLst/>
              <a:ahLst/>
              <a:cxnLst/>
              <a:rect l="l" t="t" r="r" b="b"/>
              <a:pathLst>
                <a:path w="404" h="449" extrusionOk="0">
                  <a:moveTo>
                    <a:pt x="362" y="1"/>
                  </a:moveTo>
                  <a:lnTo>
                    <a:pt x="0" y="393"/>
                  </a:lnTo>
                  <a:cubicBezTo>
                    <a:pt x="6" y="410"/>
                    <a:pt x="11" y="428"/>
                    <a:pt x="14" y="448"/>
                  </a:cubicBezTo>
                  <a:cubicBezTo>
                    <a:pt x="49" y="430"/>
                    <a:pt x="250" y="324"/>
                    <a:pt x="403" y="235"/>
                  </a:cubicBezTo>
                  <a:cubicBezTo>
                    <a:pt x="399" y="146"/>
                    <a:pt x="385" y="68"/>
                    <a:pt x="36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3660;p72">
              <a:extLst>
                <a:ext uri="{FF2B5EF4-FFF2-40B4-BE49-F238E27FC236}">
                  <a16:creationId xmlns:a16="http://schemas.microsoft.com/office/drawing/2014/main" id="{745931F4-9D4E-D165-6A52-C5A97203F041}"/>
                </a:ext>
              </a:extLst>
            </p:cNvPr>
            <p:cNvSpPr/>
            <p:nvPr/>
          </p:nvSpPr>
          <p:spPr>
            <a:xfrm>
              <a:off x="4323346" y="2376625"/>
              <a:ext cx="19320" cy="29314"/>
            </a:xfrm>
            <a:custGeom>
              <a:avLst/>
              <a:gdLst/>
              <a:ahLst/>
              <a:cxnLst/>
              <a:rect l="l" t="t" r="r" b="b"/>
              <a:pathLst>
                <a:path w="377" h="572" extrusionOk="0">
                  <a:moveTo>
                    <a:pt x="246" y="0"/>
                  </a:moveTo>
                  <a:lnTo>
                    <a:pt x="1" y="541"/>
                  </a:lnTo>
                  <a:cubicBezTo>
                    <a:pt x="13" y="551"/>
                    <a:pt x="25" y="560"/>
                    <a:pt x="34" y="572"/>
                  </a:cubicBezTo>
                  <a:cubicBezTo>
                    <a:pt x="71" y="528"/>
                    <a:pt x="246" y="304"/>
                    <a:pt x="376" y="127"/>
                  </a:cubicBezTo>
                  <a:cubicBezTo>
                    <a:pt x="341" y="72"/>
                    <a:pt x="297" y="29"/>
                    <a:pt x="246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3661;p72">
              <a:extLst>
                <a:ext uri="{FF2B5EF4-FFF2-40B4-BE49-F238E27FC236}">
                  <a16:creationId xmlns:a16="http://schemas.microsoft.com/office/drawing/2014/main" id="{29C2625E-902C-B2D3-53E1-FDA22C871B6B}"/>
                </a:ext>
              </a:extLst>
            </p:cNvPr>
            <p:cNvSpPr/>
            <p:nvPr/>
          </p:nvSpPr>
          <p:spPr>
            <a:xfrm>
              <a:off x="4318067" y="2374575"/>
              <a:ext cx="12812" cy="29109"/>
            </a:xfrm>
            <a:custGeom>
              <a:avLst/>
              <a:gdLst/>
              <a:ahLst/>
              <a:cxnLst/>
              <a:rect l="l" t="t" r="r" b="b"/>
              <a:pathLst>
                <a:path w="250" h="568" extrusionOk="0">
                  <a:moveTo>
                    <a:pt x="192" y="0"/>
                  </a:moveTo>
                  <a:cubicBezTo>
                    <a:pt x="150" y="0"/>
                    <a:pt x="105" y="8"/>
                    <a:pt x="59" y="23"/>
                  </a:cubicBezTo>
                  <a:lnTo>
                    <a:pt x="1" y="568"/>
                  </a:lnTo>
                  <a:cubicBezTo>
                    <a:pt x="14" y="565"/>
                    <a:pt x="26" y="564"/>
                    <a:pt x="38" y="564"/>
                  </a:cubicBezTo>
                  <a:cubicBezTo>
                    <a:pt x="43" y="564"/>
                    <a:pt x="47" y="564"/>
                    <a:pt x="51" y="564"/>
                  </a:cubicBezTo>
                  <a:cubicBezTo>
                    <a:pt x="79" y="489"/>
                    <a:pt x="179" y="213"/>
                    <a:pt x="249" y="5"/>
                  </a:cubicBezTo>
                  <a:cubicBezTo>
                    <a:pt x="231" y="2"/>
                    <a:pt x="212" y="0"/>
                    <a:pt x="192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3662;p72">
              <a:extLst>
                <a:ext uri="{FF2B5EF4-FFF2-40B4-BE49-F238E27FC236}">
                  <a16:creationId xmlns:a16="http://schemas.microsoft.com/office/drawing/2014/main" id="{DF28E6CF-935D-F554-B50A-E5E062E2DC39}"/>
                </a:ext>
              </a:extLst>
            </p:cNvPr>
            <p:cNvSpPr/>
            <p:nvPr/>
          </p:nvSpPr>
          <p:spPr>
            <a:xfrm>
              <a:off x="4305665" y="2378008"/>
              <a:ext cx="10250" cy="29621"/>
            </a:xfrm>
            <a:custGeom>
              <a:avLst/>
              <a:gdLst/>
              <a:ahLst/>
              <a:cxnLst/>
              <a:rect l="l" t="t" r="r" b="b"/>
              <a:pathLst>
                <a:path w="200" h="578" extrusionOk="0">
                  <a:moveTo>
                    <a:pt x="200" y="1"/>
                  </a:moveTo>
                  <a:lnTo>
                    <a:pt x="200" y="1"/>
                  </a:lnTo>
                  <a:cubicBezTo>
                    <a:pt x="194" y="4"/>
                    <a:pt x="188" y="5"/>
                    <a:pt x="183" y="8"/>
                  </a:cubicBezTo>
                  <a:cubicBezTo>
                    <a:pt x="119" y="45"/>
                    <a:pt x="59" y="94"/>
                    <a:pt x="1" y="149"/>
                  </a:cubicBezTo>
                  <a:lnTo>
                    <a:pt x="116" y="577"/>
                  </a:lnTo>
                  <a:cubicBezTo>
                    <a:pt x="133" y="562"/>
                    <a:pt x="149" y="547"/>
                    <a:pt x="168" y="536"/>
                  </a:cubicBezTo>
                  <a:cubicBezTo>
                    <a:pt x="172" y="464"/>
                    <a:pt x="192" y="199"/>
                    <a:pt x="20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3663;p72">
              <a:extLst>
                <a:ext uri="{FF2B5EF4-FFF2-40B4-BE49-F238E27FC236}">
                  <a16:creationId xmlns:a16="http://schemas.microsoft.com/office/drawing/2014/main" id="{FB6A6404-0788-CD10-0F2B-6D1C35796D6A}"/>
                </a:ext>
              </a:extLst>
            </p:cNvPr>
            <p:cNvSpPr/>
            <p:nvPr/>
          </p:nvSpPr>
          <p:spPr>
            <a:xfrm>
              <a:off x="4323909" y="2424439"/>
              <a:ext cx="17937" cy="19884"/>
            </a:xfrm>
            <a:custGeom>
              <a:avLst/>
              <a:gdLst/>
              <a:ahLst/>
              <a:cxnLst/>
              <a:rect l="l" t="t" r="r" b="b"/>
              <a:pathLst>
                <a:path w="350" h="388" extrusionOk="0">
                  <a:moveTo>
                    <a:pt x="33" y="1"/>
                  </a:moveTo>
                  <a:cubicBezTo>
                    <a:pt x="23" y="27"/>
                    <a:pt x="13" y="51"/>
                    <a:pt x="0" y="74"/>
                  </a:cubicBezTo>
                  <a:cubicBezTo>
                    <a:pt x="28" y="116"/>
                    <a:pt x="131" y="275"/>
                    <a:pt x="213" y="387"/>
                  </a:cubicBezTo>
                  <a:cubicBezTo>
                    <a:pt x="266" y="301"/>
                    <a:pt x="313" y="209"/>
                    <a:pt x="350" y="113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3664;p72">
              <a:extLst>
                <a:ext uri="{FF2B5EF4-FFF2-40B4-BE49-F238E27FC236}">
                  <a16:creationId xmlns:a16="http://schemas.microsoft.com/office/drawing/2014/main" id="{B4D1F392-B8B8-F2D3-C417-95C1CDBAC1A7}"/>
                </a:ext>
              </a:extLst>
            </p:cNvPr>
            <p:cNvSpPr/>
            <p:nvPr/>
          </p:nvSpPr>
          <p:spPr>
            <a:xfrm>
              <a:off x="4326831" y="2408501"/>
              <a:ext cx="20294" cy="14657"/>
            </a:xfrm>
            <a:custGeom>
              <a:avLst/>
              <a:gdLst/>
              <a:ahLst/>
              <a:cxnLst/>
              <a:rect l="l" t="t" r="r" b="b"/>
              <a:pathLst>
                <a:path w="396" h="286" extrusionOk="0">
                  <a:moveTo>
                    <a:pt x="396" y="1"/>
                  </a:moveTo>
                  <a:lnTo>
                    <a:pt x="11" y="157"/>
                  </a:lnTo>
                  <a:cubicBezTo>
                    <a:pt x="9" y="180"/>
                    <a:pt x="6" y="203"/>
                    <a:pt x="0" y="227"/>
                  </a:cubicBezTo>
                  <a:cubicBezTo>
                    <a:pt x="29" y="232"/>
                    <a:pt x="204" y="269"/>
                    <a:pt x="340" y="286"/>
                  </a:cubicBezTo>
                  <a:cubicBezTo>
                    <a:pt x="368" y="191"/>
                    <a:pt x="388" y="96"/>
                    <a:pt x="396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3665;p72">
              <a:extLst>
                <a:ext uri="{FF2B5EF4-FFF2-40B4-BE49-F238E27FC236}">
                  <a16:creationId xmlns:a16="http://schemas.microsoft.com/office/drawing/2014/main" id="{A9A245F6-5F36-5F27-7ED3-A36198BEAF78}"/>
                </a:ext>
              </a:extLst>
            </p:cNvPr>
            <p:cNvSpPr/>
            <p:nvPr/>
          </p:nvSpPr>
          <p:spPr>
            <a:xfrm>
              <a:off x="4291982" y="2439147"/>
              <a:ext cx="17424" cy="29416"/>
            </a:xfrm>
            <a:custGeom>
              <a:avLst/>
              <a:gdLst/>
              <a:ahLst/>
              <a:cxnLst/>
              <a:rect l="l" t="t" r="r" b="b"/>
              <a:pathLst>
                <a:path w="340" h="574" extrusionOk="0">
                  <a:moveTo>
                    <a:pt x="300" y="1"/>
                  </a:moveTo>
                  <a:cubicBezTo>
                    <a:pt x="277" y="39"/>
                    <a:pt x="117" y="304"/>
                    <a:pt x="1" y="510"/>
                  </a:cubicBezTo>
                  <a:cubicBezTo>
                    <a:pt x="47" y="545"/>
                    <a:pt x="101" y="566"/>
                    <a:pt x="160" y="574"/>
                  </a:cubicBezTo>
                  <a:lnTo>
                    <a:pt x="340" y="13"/>
                  </a:lnTo>
                  <a:cubicBezTo>
                    <a:pt x="327" y="11"/>
                    <a:pt x="312" y="7"/>
                    <a:pt x="30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3666;p72">
              <a:extLst>
                <a:ext uri="{FF2B5EF4-FFF2-40B4-BE49-F238E27FC236}">
                  <a16:creationId xmlns:a16="http://schemas.microsoft.com/office/drawing/2014/main" id="{B7E42177-6EB0-2331-3039-1CFD855978DF}"/>
                </a:ext>
              </a:extLst>
            </p:cNvPr>
            <p:cNvSpPr/>
            <p:nvPr/>
          </p:nvSpPr>
          <p:spPr>
            <a:xfrm>
              <a:off x="4306229" y="2438532"/>
              <a:ext cx="10250" cy="29672"/>
            </a:xfrm>
            <a:custGeom>
              <a:avLst/>
              <a:gdLst/>
              <a:ahLst/>
              <a:cxnLst/>
              <a:rect l="l" t="t" r="r" b="b"/>
              <a:pathLst>
                <a:path w="200" h="579" extrusionOk="0">
                  <a:moveTo>
                    <a:pt x="164" y="0"/>
                  </a:moveTo>
                  <a:cubicBezTo>
                    <a:pt x="148" y="9"/>
                    <a:pt x="131" y="16"/>
                    <a:pt x="114" y="20"/>
                  </a:cubicBezTo>
                  <a:cubicBezTo>
                    <a:pt x="100" y="85"/>
                    <a:pt x="40" y="365"/>
                    <a:pt x="0" y="578"/>
                  </a:cubicBezTo>
                  <a:cubicBezTo>
                    <a:pt x="56" y="568"/>
                    <a:pt x="112" y="546"/>
                    <a:pt x="172" y="512"/>
                  </a:cubicBezTo>
                  <a:cubicBezTo>
                    <a:pt x="181" y="506"/>
                    <a:pt x="191" y="500"/>
                    <a:pt x="200" y="494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3667;p72">
              <a:extLst>
                <a:ext uri="{FF2B5EF4-FFF2-40B4-BE49-F238E27FC236}">
                  <a16:creationId xmlns:a16="http://schemas.microsoft.com/office/drawing/2014/main" id="{88D40B51-3F07-74B5-255B-B43D5B6EF889}"/>
                </a:ext>
              </a:extLst>
            </p:cNvPr>
            <p:cNvSpPr/>
            <p:nvPr/>
          </p:nvSpPr>
          <p:spPr>
            <a:xfrm>
              <a:off x="4318477" y="2432843"/>
              <a:ext cx="12761" cy="27264"/>
            </a:xfrm>
            <a:custGeom>
              <a:avLst/>
              <a:gdLst/>
              <a:ahLst/>
              <a:cxnLst/>
              <a:rect l="l" t="t" r="r" b="b"/>
              <a:pathLst>
                <a:path w="249" h="532" extrusionOk="0">
                  <a:moveTo>
                    <a:pt x="48" y="1"/>
                  </a:moveTo>
                  <a:cubicBezTo>
                    <a:pt x="34" y="19"/>
                    <a:pt x="17" y="38"/>
                    <a:pt x="1" y="53"/>
                  </a:cubicBezTo>
                  <a:cubicBezTo>
                    <a:pt x="7" y="111"/>
                    <a:pt x="34" y="353"/>
                    <a:pt x="62" y="531"/>
                  </a:cubicBezTo>
                  <a:cubicBezTo>
                    <a:pt x="128" y="475"/>
                    <a:pt x="191" y="404"/>
                    <a:pt x="249" y="327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668;p72">
              <a:extLst>
                <a:ext uri="{FF2B5EF4-FFF2-40B4-BE49-F238E27FC236}">
                  <a16:creationId xmlns:a16="http://schemas.microsoft.com/office/drawing/2014/main" id="{A48F806E-42C3-2CEB-1040-D66DC89DC17E}"/>
                </a:ext>
              </a:extLst>
            </p:cNvPr>
            <p:cNvSpPr/>
            <p:nvPr/>
          </p:nvSpPr>
          <p:spPr>
            <a:xfrm>
              <a:off x="4305512" y="2407783"/>
              <a:ext cx="19064" cy="27725"/>
            </a:xfrm>
            <a:custGeom>
              <a:avLst/>
              <a:gdLst/>
              <a:ahLst/>
              <a:cxnLst/>
              <a:rect l="l" t="t" r="r" b="b"/>
              <a:pathLst>
                <a:path w="372" h="541" extrusionOk="0">
                  <a:moveTo>
                    <a:pt x="259" y="1"/>
                  </a:moveTo>
                  <a:cubicBezTo>
                    <a:pt x="237" y="1"/>
                    <a:pt x="212" y="8"/>
                    <a:pt x="186" y="22"/>
                  </a:cubicBezTo>
                  <a:cubicBezTo>
                    <a:pt x="83" y="82"/>
                    <a:pt x="1" y="240"/>
                    <a:pt x="1" y="378"/>
                  </a:cubicBezTo>
                  <a:cubicBezTo>
                    <a:pt x="1" y="479"/>
                    <a:pt x="46" y="540"/>
                    <a:pt x="112" y="540"/>
                  </a:cubicBezTo>
                  <a:cubicBezTo>
                    <a:pt x="135" y="540"/>
                    <a:pt x="160" y="533"/>
                    <a:pt x="186" y="517"/>
                  </a:cubicBezTo>
                  <a:cubicBezTo>
                    <a:pt x="289" y="458"/>
                    <a:pt x="372" y="300"/>
                    <a:pt x="372" y="163"/>
                  </a:cubicBezTo>
                  <a:cubicBezTo>
                    <a:pt x="372" y="61"/>
                    <a:pt x="325" y="1"/>
                    <a:pt x="25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669;p72">
              <a:extLst>
                <a:ext uri="{FF2B5EF4-FFF2-40B4-BE49-F238E27FC236}">
                  <a16:creationId xmlns:a16="http://schemas.microsoft.com/office/drawing/2014/main" id="{71CE7334-3ED3-4DCD-595A-2B167379CFD4}"/>
                </a:ext>
              </a:extLst>
            </p:cNvPr>
            <p:cNvSpPr/>
            <p:nvPr/>
          </p:nvSpPr>
          <p:spPr>
            <a:xfrm>
              <a:off x="4311354" y="2414753"/>
              <a:ext cx="10250" cy="14913"/>
            </a:xfrm>
            <a:custGeom>
              <a:avLst/>
              <a:gdLst/>
              <a:ahLst/>
              <a:cxnLst/>
              <a:rect l="l" t="t" r="r" b="b"/>
              <a:pathLst>
                <a:path w="200" h="291" extrusionOk="0">
                  <a:moveTo>
                    <a:pt x="139" y="1"/>
                  </a:moveTo>
                  <a:cubicBezTo>
                    <a:pt x="127" y="1"/>
                    <a:pt x="114" y="4"/>
                    <a:pt x="100" y="12"/>
                  </a:cubicBezTo>
                  <a:cubicBezTo>
                    <a:pt x="45" y="44"/>
                    <a:pt x="0" y="130"/>
                    <a:pt x="0" y="204"/>
                  </a:cubicBezTo>
                  <a:cubicBezTo>
                    <a:pt x="0" y="258"/>
                    <a:pt x="25" y="291"/>
                    <a:pt x="60" y="291"/>
                  </a:cubicBezTo>
                  <a:cubicBezTo>
                    <a:pt x="72" y="291"/>
                    <a:pt x="86" y="287"/>
                    <a:pt x="100" y="279"/>
                  </a:cubicBezTo>
                  <a:cubicBezTo>
                    <a:pt x="155" y="248"/>
                    <a:pt x="199" y="162"/>
                    <a:pt x="199" y="89"/>
                  </a:cubicBezTo>
                  <a:cubicBezTo>
                    <a:pt x="199" y="33"/>
                    <a:pt x="174" y="1"/>
                    <a:pt x="13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670;p72">
              <a:extLst>
                <a:ext uri="{FF2B5EF4-FFF2-40B4-BE49-F238E27FC236}">
                  <a16:creationId xmlns:a16="http://schemas.microsoft.com/office/drawing/2014/main" id="{5272F5F5-5814-17B4-DA72-57F57FFE5894}"/>
                </a:ext>
              </a:extLst>
            </p:cNvPr>
            <p:cNvSpPr/>
            <p:nvPr/>
          </p:nvSpPr>
          <p:spPr>
            <a:xfrm>
              <a:off x="4587270" y="2144064"/>
              <a:ext cx="107671" cy="141341"/>
            </a:xfrm>
            <a:custGeom>
              <a:avLst/>
              <a:gdLst/>
              <a:ahLst/>
              <a:cxnLst/>
              <a:rect l="l" t="t" r="r" b="b"/>
              <a:pathLst>
                <a:path w="2101" h="2758" extrusionOk="0">
                  <a:moveTo>
                    <a:pt x="1239" y="0"/>
                  </a:moveTo>
                  <a:cubicBezTo>
                    <a:pt x="1126" y="0"/>
                    <a:pt x="983" y="35"/>
                    <a:pt x="862" y="104"/>
                  </a:cubicBezTo>
                  <a:cubicBezTo>
                    <a:pt x="387" y="380"/>
                    <a:pt x="0" y="1118"/>
                    <a:pt x="0" y="1754"/>
                  </a:cubicBezTo>
                  <a:cubicBezTo>
                    <a:pt x="0" y="1892"/>
                    <a:pt x="19" y="2015"/>
                    <a:pt x="53" y="2117"/>
                  </a:cubicBezTo>
                  <a:cubicBezTo>
                    <a:pt x="63" y="2151"/>
                    <a:pt x="99" y="2238"/>
                    <a:pt x="123" y="2283"/>
                  </a:cubicBezTo>
                  <a:cubicBezTo>
                    <a:pt x="178" y="2383"/>
                    <a:pt x="299" y="2563"/>
                    <a:pt x="499" y="2672"/>
                  </a:cubicBezTo>
                  <a:cubicBezTo>
                    <a:pt x="616" y="2737"/>
                    <a:pt x="732" y="2757"/>
                    <a:pt x="832" y="2757"/>
                  </a:cubicBezTo>
                  <a:cubicBezTo>
                    <a:pt x="1006" y="2757"/>
                    <a:pt x="1132" y="2695"/>
                    <a:pt x="1132" y="2695"/>
                  </a:cubicBezTo>
                  <a:lnTo>
                    <a:pt x="2101" y="704"/>
                  </a:lnTo>
                  <a:cubicBezTo>
                    <a:pt x="2101" y="704"/>
                    <a:pt x="2064" y="322"/>
                    <a:pt x="1793" y="155"/>
                  </a:cubicBezTo>
                  <a:cubicBezTo>
                    <a:pt x="1557" y="8"/>
                    <a:pt x="1330" y="0"/>
                    <a:pt x="123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671;p72">
              <a:extLst>
                <a:ext uri="{FF2B5EF4-FFF2-40B4-BE49-F238E27FC236}">
                  <a16:creationId xmlns:a16="http://schemas.microsoft.com/office/drawing/2014/main" id="{1D3B5A8E-A06A-A2AA-A6C0-11E1B29AC71C}"/>
                </a:ext>
              </a:extLst>
            </p:cNvPr>
            <p:cNvSpPr/>
            <p:nvPr/>
          </p:nvSpPr>
          <p:spPr>
            <a:xfrm>
              <a:off x="4607923" y="2155646"/>
              <a:ext cx="88504" cy="128580"/>
            </a:xfrm>
            <a:custGeom>
              <a:avLst/>
              <a:gdLst/>
              <a:ahLst/>
              <a:cxnLst/>
              <a:rect l="l" t="t" r="r" b="b"/>
              <a:pathLst>
                <a:path w="1727" h="2509" extrusionOk="0">
                  <a:moveTo>
                    <a:pt x="1206" y="0"/>
                  </a:moveTo>
                  <a:cubicBezTo>
                    <a:pt x="1101" y="0"/>
                    <a:pt x="986" y="34"/>
                    <a:pt x="864" y="104"/>
                  </a:cubicBezTo>
                  <a:cubicBezTo>
                    <a:pt x="387" y="380"/>
                    <a:pt x="1" y="1117"/>
                    <a:pt x="1" y="1753"/>
                  </a:cubicBezTo>
                  <a:cubicBezTo>
                    <a:pt x="1" y="2226"/>
                    <a:pt x="215" y="2509"/>
                    <a:pt x="521" y="2509"/>
                  </a:cubicBezTo>
                  <a:cubicBezTo>
                    <a:pt x="626" y="2509"/>
                    <a:pt x="742" y="2475"/>
                    <a:pt x="864" y="2405"/>
                  </a:cubicBezTo>
                  <a:cubicBezTo>
                    <a:pt x="1341" y="2130"/>
                    <a:pt x="1727" y="1392"/>
                    <a:pt x="1727" y="757"/>
                  </a:cubicBezTo>
                  <a:cubicBezTo>
                    <a:pt x="1727" y="283"/>
                    <a:pt x="1513" y="0"/>
                    <a:pt x="1206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3672;p72">
              <a:extLst>
                <a:ext uri="{FF2B5EF4-FFF2-40B4-BE49-F238E27FC236}">
                  <a16:creationId xmlns:a16="http://schemas.microsoft.com/office/drawing/2014/main" id="{04F39A4E-6DF8-CD00-17CD-768C8271B939}"/>
                </a:ext>
              </a:extLst>
            </p:cNvPr>
            <p:cNvSpPr/>
            <p:nvPr/>
          </p:nvSpPr>
          <p:spPr>
            <a:xfrm>
              <a:off x="4617916" y="2169073"/>
              <a:ext cx="69953" cy="101726"/>
            </a:xfrm>
            <a:custGeom>
              <a:avLst/>
              <a:gdLst/>
              <a:ahLst/>
              <a:cxnLst/>
              <a:rect l="l" t="t" r="r" b="b"/>
              <a:pathLst>
                <a:path w="1365" h="1985" extrusionOk="0">
                  <a:moveTo>
                    <a:pt x="953" y="1"/>
                  </a:moveTo>
                  <a:cubicBezTo>
                    <a:pt x="870" y="1"/>
                    <a:pt x="779" y="27"/>
                    <a:pt x="683" y="82"/>
                  </a:cubicBezTo>
                  <a:cubicBezTo>
                    <a:pt x="305" y="300"/>
                    <a:pt x="0" y="884"/>
                    <a:pt x="0" y="1387"/>
                  </a:cubicBezTo>
                  <a:cubicBezTo>
                    <a:pt x="0" y="1761"/>
                    <a:pt x="169" y="1984"/>
                    <a:pt x="411" y="1984"/>
                  </a:cubicBezTo>
                  <a:cubicBezTo>
                    <a:pt x="494" y="1984"/>
                    <a:pt x="586" y="1958"/>
                    <a:pt x="683" y="1902"/>
                  </a:cubicBezTo>
                  <a:cubicBezTo>
                    <a:pt x="1060" y="1685"/>
                    <a:pt x="1365" y="1102"/>
                    <a:pt x="1365" y="599"/>
                  </a:cubicBezTo>
                  <a:cubicBezTo>
                    <a:pt x="1365" y="225"/>
                    <a:pt x="1196" y="1"/>
                    <a:pt x="953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3673;p72">
              <a:extLst>
                <a:ext uri="{FF2B5EF4-FFF2-40B4-BE49-F238E27FC236}">
                  <a16:creationId xmlns:a16="http://schemas.microsoft.com/office/drawing/2014/main" id="{C012BA97-9C2F-911A-A8A4-EA36384B1B79}"/>
                </a:ext>
              </a:extLst>
            </p:cNvPr>
            <p:cNvSpPr/>
            <p:nvPr/>
          </p:nvSpPr>
          <p:spPr>
            <a:xfrm>
              <a:off x="4615969" y="2164614"/>
              <a:ext cx="73899" cy="107364"/>
            </a:xfrm>
            <a:custGeom>
              <a:avLst/>
              <a:gdLst/>
              <a:ahLst/>
              <a:cxnLst/>
              <a:rect l="l" t="t" r="r" b="b"/>
              <a:pathLst>
                <a:path w="1442" h="2095" extrusionOk="0">
                  <a:moveTo>
                    <a:pt x="1005" y="1"/>
                  </a:moveTo>
                  <a:cubicBezTo>
                    <a:pt x="918" y="1"/>
                    <a:pt x="822" y="28"/>
                    <a:pt x="721" y="87"/>
                  </a:cubicBezTo>
                  <a:cubicBezTo>
                    <a:pt x="322" y="317"/>
                    <a:pt x="0" y="933"/>
                    <a:pt x="0" y="1463"/>
                  </a:cubicBezTo>
                  <a:cubicBezTo>
                    <a:pt x="0" y="1858"/>
                    <a:pt x="178" y="2094"/>
                    <a:pt x="434" y="2094"/>
                  </a:cubicBezTo>
                  <a:cubicBezTo>
                    <a:pt x="522" y="2094"/>
                    <a:pt x="619" y="2066"/>
                    <a:pt x="721" y="2008"/>
                  </a:cubicBezTo>
                  <a:cubicBezTo>
                    <a:pt x="1118" y="1779"/>
                    <a:pt x="1441" y="1163"/>
                    <a:pt x="1441" y="632"/>
                  </a:cubicBezTo>
                  <a:cubicBezTo>
                    <a:pt x="1441" y="237"/>
                    <a:pt x="1261" y="1"/>
                    <a:pt x="10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3674;p72">
              <a:extLst>
                <a:ext uri="{FF2B5EF4-FFF2-40B4-BE49-F238E27FC236}">
                  <a16:creationId xmlns:a16="http://schemas.microsoft.com/office/drawing/2014/main" id="{2D97760C-2422-0656-B986-AB29B3E24405}"/>
                </a:ext>
              </a:extLst>
            </p:cNvPr>
            <p:cNvSpPr/>
            <p:nvPr/>
          </p:nvSpPr>
          <p:spPr>
            <a:xfrm>
              <a:off x="4630882" y="2186804"/>
              <a:ext cx="15221" cy="24804"/>
            </a:xfrm>
            <a:custGeom>
              <a:avLst/>
              <a:gdLst/>
              <a:ahLst/>
              <a:cxnLst/>
              <a:rect l="l" t="t" r="r" b="b"/>
              <a:pathLst>
                <a:path w="297" h="484" extrusionOk="0">
                  <a:moveTo>
                    <a:pt x="167" y="0"/>
                  </a:moveTo>
                  <a:cubicBezTo>
                    <a:pt x="106" y="74"/>
                    <a:pt x="49" y="156"/>
                    <a:pt x="0" y="245"/>
                  </a:cubicBezTo>
                  <a:lnTo>
                    <a:pt x="256" y="483"/>
                  </a:lnTo>
                  <a:cubicBezTo>
                    <a:pt x="269" y="460"/>
                    <a:pt x="282" y="439"/>
                    <a:pt x="296" y="417"/>
                  </a:cubicBezTo>
                  <a:cubicBezTo>
                    <a:pt x="281" y="363"/>
                    <a:pt x="220" y="152"/>
                    <a:pt x="167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3675;p72">
              <a:extLst>
                <a:ext uri="{FF2B5EF4-FFF2-40B4-BE49-F238E27FC236}">
                  <a16:creationId xmlns:a16="http://schemas.microsoft.com/office/drawing/2014/main" id="{8EDB79FF-84F9-BF78-A3FE-B6261AF1C9FD}"/>
                </a:ext>
              </a:extLst>
            </p:cNvPr>
            <p:cNvSpPr/>
            <p:nvPr/>
          </p:nvSpPr>
          <p:spPr>
            <a:xfrm>
              <a:off x="4622631" y="2206022"/>
              <a:ext cx="19628" cy="14606"/>
            </a:xfrm>
            <a:custGeom>
              <a:avLst/>
              <a:gdLst/>
              <a:ahLst/>
              <a:cxnLst/>
              <a:rect l="l" t="t" r="r" b="b"/>
              <a:pathLst>
                <a:path w="383" h="285" extrusionOk="0">
                  <a:moveTo>
                    <a:pt x="97" y="1"/>
                  </a:moveTo>
                  <a:cubicBezTo>
                    <a:pt x="56" y="93"/>
                    <a:pt x="23" y="188"/>
                    <a:pt x="0" y="284"/>
                  </a:cubicBezTo>
                  <a:lnTo>
                    <a:pt x="359" y="261"/>
                  </a:lnTo>
                  <a:lnTo>
                    <a:pt x="364" y="252"/>
                  </a:lnTo>
                  <a:cubicBezTo>
                    <a:pt x="368" y="232"/>
                    <a:pt x="374" y="212"/>
                    <a:pt x="382" y="192"/>
                  </a:cubicBezTo>
                  <a:cubicBezTo>
                    <a:pt x="364" y="180"/>
                    <a:pt x="215" y="73"/>
                    <a:pt x="97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3676;p72">
              <a:extLst>
                <a:ext uri="{FF2B5EF4-FFF2-40B4-BE49-F238E27FC236}">
                  <a16:creationId xmlns:a16="http://schemas.microsoft.com/office/drawing/2014/main" id="{9C73A81A-075F-E706-B463-59415A0CCA0D}"/>
                </a:ext>
              </a:extLst>
            </p:cNvPr>
            <p:cNvSpPr/>
            <p:nvPr/>
          </p:nvSpPr>
          <p:spPr>
            <a:xfrm>
              <a:off x="4620478" y="2223395"/>
              <a:ext cx="20038" cy="20243"/>
            </a:xfrm>
            <a:custGeom>
              <a:avLst/>
              <a:gdLst/>
              <a:ahLst/>
              <a:cxnLst/>
              <a:rect l="l" t="t" r="r" b="b"/>
              <a:pathLst>
                <a:path w="391" h="395" extrusionOk="0">
                  <a:moveTo>
                    <a:pt x="390" y="1"/>
                  </a:moveTo>
                  <a:lnTo>
                    <a:pt x="390" y="1"/>
                  </a:lnTo>
                  <a:cubicBezTo>
                    <a:pt x="351" y="13"/>
                    <a:pt x="157" y="73"/>
                    <a:pt x="10" y="128"/>
                  </a:cubicBezTo>
                  <a:cubicBezTo>
                    <a:pt x="4" y="174"/>
                    <a:pt x="1" y="220"/>
                    <a:pt x="1" y="266"/>
                  </a:cubicBezTo>
                  <a:cubicBezTo>
                    <a:pt x="1" y="312"/>
                    <a:pt x="4" y="353"/>
                    <a:pt x="10" y="395"/>
                  </a:cubicBezTo>
                  <a:lnTo>
                    <a:pt x="390" y="70"/>
                  </a:lnTo>
                  <a:cubicBezTo>
                    <a:pt x="389" y="60"/>
                    <a:pt x="387" y="51"/>
                    <a:pt x="387" y="42"/>
                  </a:cubicBezTo>
                  <a:cubicBezTo>
                    <a:pt x="387" y="28"/>
                    <a:pt x="389" y="14"/>
                    <a:pt x="39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3677;p72">
              <a:extLst>
                <a:ext uri="{FF2B5EF4-FFF2-40B4-BE49-F238E27FC236}">
                  <a16:creationId xmlns:a16="http://schemas.microsoft.com/office/drawing/2014/main" id="{C4153E2D-CFE2-E923-44B6-4226288BB940}"/>
                </a:ext>
              </a:extLst>
            </p:cNvPr>
            <p:cNvSpPr/>
            <p:nvPr/>
          </p:nvSpPr>
          <p:spPr>
            <a:xfrm>
              <a:off x="4622170" y="2231389"/>
              <a:ext cx="20448" cy="27674"/>
            </a:xfrm>
            <a:custGeom>
              <a:avLst/>
              <a:gdLst/>
              <a:ahLst/>
              <a:cxnLst/>
              <a:rect l="l" t="t" r="r" b="b"/>
              <a:pathLst>
                <a:path w="399" h="540" extrusionOk="0">
                  <a:moveTo>
                    <a:pt x="374" y="1"/>
                  </a:moveTo>
                  <a:cubicBezTo>
                    <a:pt x="328" y="44"/>
                    <a:pt x="141" y="217"/>
                    <a:pt x="0" y="357"/>
                  </a:cubicBezTo>
                  <a:cubicBezTo>
                    <a:pt x="22" y="430"/>
                    <a:pt x="54" y="492"/>
                    <a:pt x="94" y="539"/>
                  </a:cubicBezTo>
                  <a:lnTo>
                    <a:pt x="399" y="47"/>
                  </a:lnTo>
                  <a:cubicBezTo>
                    <a:pt x="390" y="35"/>
                    <a:pt x="380" y="19"/>
                    <a:pt x="37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3678;p72">
              <a:extLst>
                <a:ext uri="{FF2B5EF4-FFF2-40B4-BE49-F238E27FC236}">
                  <a16:creationId xmlns:a16="http://schemas.microsoft.com/office/drawing/2014/main" id="{1A439896-C1BB-9459-A7A1-FD7F26452DEE}"/>
                </a:ext>
              </a:extLst>
            </p:cNvPr>
            <p:cNvSpPr/>
            <p:nvPr/>
          </p:nvSpPr>
          <p:spPr>
            <a:xfrm>
              <a:off x="4664500" y="2185267"/>
              <a:ext cx="20704" cy="23113"/>
            </a:xfrm>
            <a:custGeom>
              <a:avLst/>
              <a:gdLst/>
              <a:ahLst/>
              <a:cxnLst/>
              <a:rect l="l" t="t" r="r" b="b"/>
              <a:pathLst>
                <a:path w="404" h="451" extrusionOk="0">
                  <a:moveTo>
                    <a:pt x="362" y="1"/>
                  </a:moveTo>
                  <a:lnTo>
                    <a:pt x="1" y="393"/>
                  </a:lnTo>
                  <a:cubicBezTo>
                    <a:pt x="7" y="410"/>
                    <a:pt x="11" y="429"/>
                    <a:pt x="14" y="450"/>
                  </a:cubicBezTo>
                  <a:cubicBezTo>
                    <a:pt x="50" y="432"/>
                    <a:pt x="250" y="326"/>
                    <a:pt x="404" y="236"/>
                  </a:cubicBezTo>
                  <a:cubicBezTo>
                    <a:pt x="399" y="148"/>
                    <a:pt x="385" y="68"/>
                    <a:pt x="36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3679;p72">
              <a:extLst>
                <a:ext uri="{FF2B5EF4-FFF2-40B4-BE49-F238E27FC236}">
                  <a16:creationId xmlns:a16="http://schemas.microsoft.com/office/drawing/2014/main" id="{B15BDBDF-E5A1-BE5E-C49A-519B820C9AD0}"/>
                </a:ext>
              </a:extLst>
            </p:cNvPr>
            <p:cNvSpPr/>
            <p:nvPr/>
          </p:nvSpPr>
          <p:spPr>
            <a:xfrm>
              <a:off x="4661271" y="2173326"/>
              <a:ext cx="19218" cy="29314"/>
            </a:xfrm>
            <a:custGeom>
              <a:avLst/>
              <a:gdLst/>
              <a:ahLst/>
              <a:cxnLst/>
              <a:rect l="l" t="t" r="r" b="b"/>
              <a:pathLst>
                <a:path w="375" h="572" extrusionOk="0">
                  <a:moveTo>
                    <a:pt x="244" y="1"/>
                  </a:moveTo>
                  <a:lnTo>
                    <a:pt x="1" y="542"/>
                  </a:lnTo>
                  <a:cubicBezTo>
                    <a:pt x="13" y="550"/>
                    <a:pt x="24" y="559"/>
                    <a:pt x="34" y="571"/>
                  </a:cubicBezTo>
                  <a:cubicBezTo>
                    <a:pt x="70" y="527"/>
                    <a:pt x="244" y="303"/>
                    <a:pt x="375" y="128"/>
                  </a:cubicBezTo>
                  <a:cubicBezTo>
                    <a:pt x="339" y="71"/>
                    <a:pt x="297" y="29"/>
                    <a:pt x="24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3680;p72">
              <a:extLst>
                <a:ext uri="{FF2B5EF4-FFF2-40B4-BE49-F238E27FC236}">
                  <a16:creationId xmlns:a16="http://schemas.microsoft.com/office/drawing/2014/main" id="{668AB9FF-1982-ADBC-0A57-C07C57640B8B}"/>
                </a:ext>
              </a:extLst>
            </p:cNvPr>
            <p:cNvSpPr/>
            <p:nvPr/>
          </p:nvSpPr>
          <p:spPr>
            <a:xfrm>
              <a:off x="4655942" y="2171276"/>
              <a:ext cx="12761" cy="29057"/>
            </a:xfrm>
            <a:custGeom>
              <a:avLst/>
              <a:gdLst/>
              <a:ahLst/>
              <a:cxnLst/>
              <a:rect l="l" t="t" r="r" b="b"/>
              <a:pathLst>
                <a:path w="249" h="567" extrusionOk="0">
                  <a:moveTo>
                    <a:pt x="191" y="0"/>
                  </a:moveTo>
                  <a:cubicBezTo>
                    <a:pt x="149" y="0"/>
                    <a:pt x="104" y="8"/>
                    <a:pt x="59" y="23"/>
                  </a:cubicBezTo>
                  <a:lnTo>
                    <a:pt x="0" y="567"/>
                  </a:lnTo>
                  <a:cubicBezTo>
                    <a:pt x="14" y="565"/>
                    <a:pt x="27" y="563"/>
                    <a:pt x="38" y="563"/>
                  </a:cubicBezTo>
                  <a:cubicBezTo>
                    <a:pt x="43" y="563"/>
                    <a:pt x="47" y="563"/>
                    <a:pt x="51" y="564"/>
                  </a:cubicBezTo>
                  <a:cubicBezTo>
                    <a:pt x="79" y="489"/>
                    <a:pt x="178" y="214"/>
                    <a:pt x="249" y="6"/>
                  </a:cubicBezTo>
                  <a:cubicBezTo>
                    <a:pt x="230" y="2"/>
                    <a:pt x="211" y="0"/>
                    <a:pt x="191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3681;p72">
              <a:extLst>
                <a:ext uri="{FF2B5EF4-FFF2-40B4-BE49-F238E27FC236}">
                  <a16:creationId xmlns:a16="http://schemas.microsoft.com/office/drawing/2014/main" id="{122BCDB2-9727-F2DB-CB04-B1A391F62979}"/>
                </a:ext>
              </a:extLst>
            </p:cNvPr>
            <p:cNvSpPr/>
            <p:nvPr/>
          </p:nvSpPr>
          <p:spPr>
            <a:xfrm>
              <a:off x="4643540" y="2174659"/>
              <a:ext cx="10250" cy="29621"/>
            </a:xfrm>
            <a:custGeom>
              <a:avLst/>
              <a:gdLst/>
              <a:ahLst/>
              <a:cxnLst/>
              <a:rect l="l" t="t" r="r" b="b"/>
              <a:pathLst>
                <a:path w="200" h="578" extrusionOk="0">
                  <a:moveTo>
                    <a:pt x="199" y="1"/>
                  </a:moveTo>
                  <a:lnTo>
                    <a:pt x="199" y="1"/>
                  </a:lnTo>
                  <a:cubicBezTo>
                    <a:pt x="193" y="4"/>
                    <a:pt x="189" y="6"/>
                    <a:pt x="183" y="10"/>
                  </a:cubicBezTo>
                  <a:cubicBezTo>
                    <a:pt x="120" y="47"/>
                    <a:pt x="58" y="94"/>
                    <a:pt x="0" y="151"/>
                  </a:cubicBezTo>
                  <a:lnTo>
                    <a:pt x="115" y="577"/>
                  </a:lnTo>
                  <a:cubicBezTo>
                    <a:pt x="132" y="562"/>
                    <a:pt x="149" y="548"/>
                    <a:pt x="167" y="536"/>
                  </a:cubicBezTo>
                  <a:cubicBezTo>
                    <a:pt x="172" y="466"/>
                    <a:pt x="192" y="199"/>
                    <a:pt x="19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3682;p72">
              <a:extLst>
                <a:ext uri="{FF2B5EF4-FFF2-40B4-BE49-F238E27FC236}">
                  <a16:creationId xmlns:a16="http://schemas.microsoft.com/office/drawing/2014/main" id="{F4370E26-B043-A60B-3C35-E438EB178D61}"/>
                </a:ext>
              </a:extLst>
            </p:cNvPr>
            <p:cNvSpPr/>
            <p:nvPr/>
          </p:nvSpPr>
          <p:spPr>
            <a:xfrm>
              <a:off x="4661733" y="2221191"/>
              <a:ext cx="18039" cy="19782"/>
            </a:xfrm>
            <a:custGeom>
              <a:avLst/>
              <a:gdLst/>
              <a:ahLst/>
              <a:cxnLst/>
              <a:rect l="l" t="t" r="r" b="b"/>
              <a:pathLst>
                <a:path w="352" h="386" extrusionOk="0">
                  <a:moveTo>
                    <a:pt x="33" y="1"/>
                  </a:moveTo>
                  <a:cubicBezTo>
                    <a:pt x="24" y="25"/>
                    <a:pt x="13" y="50"/>
                    <a:pt x="1" y="73"/>
                  </a:cubicBezTo>
                  <a:cubicBezTo>
                    <a:pt x="28" y="114"/>
                    <a:pt x="131" y="273"/>
                    <a:pt x="214" y="385"/>
                  </a:cubicBezTo>
                  <a:cubicBezTo>
                    <a:pt x="268" y="300"/>
                    <a:pt x="314" y="208"/>
                    <a:pt x="352" y="111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3683;p72">
              <a:extLst>
                <a:ext uri="{FF2B5EF4-FFF2-40B4-BE49-F238E27FC236}">
                  <a16:creationId xmlns:a16="http://schemas.microsoft.com/office/drawing/2014/main" id="{20C2289C-CECC-0FF2-6B47-D6C6CDC33DB7}"/>
                </a:ext>
              </a:extLst>
            </p:cNvPr>
            <p:cNvSpPr/>
            <p:nvPr/>
          </p:nvSpPr>
          <p:spPr>
            <a:xfrm>
              <a:off x="4664756" y="2205151"/>
              <a:ext cx="20243" cy="14657"/>
            </a:xfrm>
            <a:custGeom>
              <a:avLst/>
              <a:gdLst/>
              <a:ahLst/>
              <a:cxnLst/>
              <a:rect l="l" t="t" r="r" b="b"/>
              <a:pathLst>
                <a:path w="395" h="286" extrusionOk="0">
                  <a:moveTo>
                    <a:pt x="394" y="1"/>
                  </a:moveTo>
                  <a:lnTo>
                    <a:pt x="11" y="157"/>
                  </a:lnTo>
                  <a:cubicBezTo>
                    <a:pt x="8" y="180"/>
                    <a:pt x="5" y="205"/>
                    <a:pt x="0" y="228"/>
                  </a:cubicBezTo>
                  <a:cubicBezTo>
                    <a:pt x="28" y="234"/>
                    <a:pt x="202" y="269"/>
                    <a:pt x="339" y="286"/>
                  </a:cubicBezTo>
                  <a:cubicBezTo>
                    <a:pt x="367" y="192"/>
                    <a:pt x="386" y="96"/>
                    <a:pt x="39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3684;p72">
              <a:extLst>
                <a:ext uri="{FF2B5EF4-FFF2-40B4-BE49-F238E27FC236}">
                  <a16:creationId xmlns:a16="http://schemas.microsoft.com/office/drawing/2014/main" id="{DE3C44FD-1607-FD2E-120F-17643CA670D5}"/>
                </a:ext>
              </a:extLst>
            </p:cNvPr>
            <p:cNvSpPr/>
            <p:nvPr/>
          </p:nvSpPr>
          <p:spPr>
            <a:xfrm>
              <a:off x="4629857" y="2235899"/>
              <a:ext cx="17475" cy="29365"/>
            </a:xfrm>
            <a:custGeom>
              <a:avLst/>
              <a:gdLst/>
              <a:ahLst/>
              <a:cxnLst/>
              <a:rect l="l" t="t" r="r" b="b"/>
              <a:pathLst>
                <a:path w="341" h="573" extrusionOk="0">
                  <a:moveTo>
                    <a:pt x="299" y="0"/>
                  </a:moveTo>
                  <a:cubicBezTo>
                    <a:pt x="278" y="37"/>
                    <a:pt x="117" y="302"/>
                    <a:pt x="0" y="508"/>
                  </a:cubicBezTo>
                  <a:cubicBezTo>
                    <a:pt x="46" y="543"/>
                    <a:pt x="102" y="564"/>
                    <a:pt x="160" y="572"/>
                  </a:cubicBezTo>
                  <a:lnTo>
                    <a:pt x="341" y="11"/>
                  </a:lnTo>
                  <a:cubicBezTo>
                    <a:pt x="327" y="9"/>
                    <a:pt x="312" y="5"/>
                    <a:pt x="29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3685;p72">
              <a:extLst>
                <a:ext uri="{FF2B5EF4-FFF2-40B4-BE49-F238E27FC236}">
                  <a16:creationId xmlns:a16="http://schemas.microsoft.com/office/drawing/2014/main" id="{6772FAB3-41F6-5246-C049-AF1E18B23A30}"/>
                </a:ext>
              </a:extLst>
            </p:cNvPr>
            <p:cNvSpPr/>
            <p:nvPr/>
          </p:nvSpPr>
          <p:spPr>
            <a:xfrm>
              <a:off x="4644052" y="2235182"/>
              <a:ext cx="10301" cy="29775"/>
            </a:xfrm>
            <a:custGeom>
              <a:avLst/>
              <a:gdLst/>
              <a:ahLst/>
              <a:cxnLst/>
              <a:rect l="l" t="t" r="r" b="b"/>
              <a:pathLst>
                <a:path w="201" h="581" extrusionOk="0">
                  <a:moveTo>
                    <a:pt x="166" y="0"/>
                  </a:moveTo>
                  <a:cubicBezTo>
                    <a:pt x="148" y="10"/>
                    <a:pt x="131" y="16"/>
                    <a:pt x="114" y="20"/>
                  </a:cubicBezTo>
                  <a:cubicBezTo>
                    <a:pt x="101" y="85"/>
                    <a:pt x="41" y="367"/>
                    <a:pt x="1" y="580"/>
                  </a:cubicBezTo>
                  <a:cubicBezTo>
                    <a:pt x="56" y="568"/>
                    <a:pt x="113" y="548"/>
                    <a:pt x="173" y="513"/>
                  </a:cubicBezTo>
                  <a:cubicBezTo>
                    <a:pt x="182" y="508"/>
                    <a:pt x="191" y="500"/>
                    <a:pt x="200" y="494"/>
                  </a:cubicBezTo>
                  <a:lnTo>
                    <a:pt x="166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3686;p72">
              <a:extLst>
                <a:ext uri="{FF2B5EF4-FFF2-40B4-BE49-F238E27FC236}">
                  <a16:creationId xmlns:a16="http://schemas.microsoft.com/office/drawing/2014/main" id="{69561C6E-3929-FD45-48E0-549087FDFB5C}"/>
                </a:ext>
              </a:extLst>
            </p:cNvPr>
            <p:cNvSpPr/>
            <p:nvPr/>
          </p:nvSpPr>
          <p:spPr>
            <a:xfrm>
              <a:off x="4656403" y="2229545"/>
              <a:ext cx="12709" cy="27212"/>
            </a:xfrm>
            <a:custGeom>
              <a:avLst/>
              <a:gdLst/>
              <a:ahLst/>
              <a:cxnLst/>
              <a:rect l="l" t="t" r="r" b="b"/>
              <a:pathLst>
                <a:path w="248" h="531" extrusionOk="0">
                  <a:moveTo>
                    <a:pt x="48" y="0"/>
                  </a:moveTo>
                  <a:cubicBezTo>
                    <a:pt x="33" y="20"/>
                    <a:pt x="16" y="37"/>
                    <a:pt x="1" y="54"/>
                  </a:cubicBezTo>
                  <a:cubicBezTo>
                    <a:pt x="7" y="112"/>
                    <a:pt x="34" y="353"/>
                    <a:pt x="60" y="531"/>
                  </a:cubicBezTo>
                  <a:cubicBezTo>
                    <a:pt x="128" y="474"/>
                    <a:pt x="191" y="405"/>
                    <a:pt x="247" y="327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3687;p72">
              <a:extLst>
                <a:ext uri="{FF2B5EF4-FFF2-40B4-BE49-F238E27FC236}">
                  <a16:creationId xmlns:a16="http://schemas.microsoft.com/office/drawing/2014/main" id="{E1533D62-AC7D-F18C-EB0C-086B63150659}"/>
                </a:ext>
              </a:extLst>
            </p:cNvPr>
            <p:cNvSpPr/>
            <p:nvPr/>
          </p:nvSpPr>
          <p:spPr>
            <a:xfrm>
              <a:off x="4643386" y="2204433"/>
              <a:ext cx="19064" cy="27725"/>
            </a:xfrm>
            <a:custGeom>
              <a:avLst/>
              <a:gdLst/>
              <a:ahLst/>
              <a:cxnLst/>
              <a:rect l="l" t="t" r="r" b="b"/>
              <a:pathLst>
                <a:path w="372" h="541" extrusionOk="0">
                  <a:moveTo>
                    <a:pt x="259" y="1"/>
                  </a:moveTo>
                  <a:cubicBezTo>
                    <a:pt x="236" y="1"/>
                    <a:pt x="212" y="8"/>
                    <a:pt x="186" y="23"/>
                  </a:cubicBezTo>
                  <a:cubicBezTo>
                    <a:pt x="83" y="82"/>
                    <a:pt x="0" y="242"/>
                    <a:pt x="0" y="378"/>
                  </a:cubicBezTo>
                  <a:cubicBezTo>
                    <a:pt x="0" y="480"/>
                    <a:pt x="46" y="540"/>
                    <a:pt x="111" y="540"/>
                  </a:cubicBezTo>
                  <a:cubicBezTo>
                    <a:pt x="134" y="540"/>
                    <a:pt x="159" y="533"/>
                    <a:pt x="186" y="518"/>
                  </a:cubicBezTo>
                  <a:cubicBezTo>
                    <a:pt x="288" y="459"/>
                    <a:pt x="371" y="300"/>
                    <a:pt x="371" y="164"/>
                  </a:cubicBezTo>
                  <a:cubicBezTo>
                    <a:pt x="371" y="62"/>
                    <a:pt x="325" y="1"/>
                    <a:pt x="25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3688;p72">
              <a:extLst>
                <a:ext uri="{FF2B5EF4-FFF2-40B4-BE49-F238E27FC236}">
                  <a16:creationId xmlns:a16="http://schemas.microsoft.com/office/drawing/2014/main" id="{80227CC9-08C5-45D1-17D5-E60B39D41792}"/>
                </a:ext>
              </a:extLst>
            </p:cNvPr>
            <p:cNvSpPr/>
            <p:nvPr/>
          </p:nvSpPr>
          <p:spPr>
            <a:xfrm>
              <a:off x="4649177" y="2211454"/>
              <a:ext cx="10352" cy="14964"/>
            </a:xfrm>
            <a:custGeom>
              <a:avLst/>
              <a:gdLst/>
              <a:ahLst/>
              <a:cxnLst/>
              <a:rect l="l" t="t" r="r" b="b"/>
              <a:pathLst>
                <a:path w="202" h="292" extrusionOk="0">
                  <a:moveTo>
                    <a:pt x="140" y="1"/>
                  </a:moveTo>
                  <a:cubicBezTo>
                    <a:pt x="128" y="1"/>
                    <a:pt x="114" y="4"/>
                    <a:pt x="100" y="13"/>
                  </a:cubicBezTo>
                  <a:cubicBezTo>
                    <a:pt x="45" y="43"/>
                    <a:pt x="1" y="129"/>
                    <a:pt x="1" y="203"/>
                  </a:cubicBezTo>
                  <a:cubicBezTo>
                    <a:pt x="1" y="258"/>
                    <a:pt x="25" y="291"/>
                    <a:pt x="61" y="291"/>
                  </a:cubicBezTo>
                  <a:cubicBezTo>
                    <a:pt x="73" y="291"/>
                    <a:pt x="86" y="288"/>
                    <a:pt x="100" y="280"/>
                  </a:cubicBezTo>
                  <a:cubicBezTo>
                    <a:pt x="155" y="247"/>
                    <a:pt x="201" y="161"/>
                    <a:pt x="201" y="88"/>
                  </a:cubicBezTo>
                  <a:cubicBezTo>
                    <a:pt x="201" y="33"/>
                    <a:pt x="176" y="1"/>
                    <a:pt x="14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3689;p72">
              <a:extLst>
                <a:ext uri="{FF2B5EF4-FFF2-40B4-BE49-F238E27FC236}">
                  <a16:creationId xmlns:a16="http://schemas.microsoft.com/office/drawing/2014/main" id="{A70124EF-FCA8-ACDF-055A-37A021A118B1}"/>
                </a:ext>
              </a:extLst>
            </p:cNvPr>
            <p:cNvSpPr/>
            <p:nvPr/>
          </p:nvSpPr>
          <p:spPr>
            <a:xfrm>
              <a:off x="4191179" y="2009334"/>
              <a:ext cx="43304" cy="27417"/>
            </a:xfrm>
            <a:custGeom>
              <a:avLst/>
              <a:gdLst/>
              <a:ahLst/>
              <a:cxnLst/>
              <a:rect l="l" t="t" r="r" b="b"/>
              <a:pathLst>
                <a:path w="845" h="535" extrusionOk="0">
                  <a:moveTo>
                    <a:pt x="147" y="0"/>
                  </a:moveTo>
                  <a:cubicBezTo>
                    <a:pt x="114" y="0"/>
                    <a:pt x="84" y="8"/>
                    <a:pt x="58" y="20"/>
                  </a:cubicBezTo>
                  <a:cubicBezTo>
                    <a:pt x="12" y="86"/>
                    <a:pt x="1" y="187"/>
                    <a:pt x="51" y="314"/>
                  </a:cubicBezTo>
                  <a:cubicBezTo>
                    <a:pt x="56" y="323"/>
                    <a:pt x="62" y="334"/>
                    <a:pt x="67" y="345"/>
                  </a:cubicBezTo>
                  <a:cubicBezTo>
                    <a:pt x="62" y="280"/>
                    <a:pt x="74" y="227"/>
                    <a:pt x="102" y="187"/>
                  </a:cubicBezTo>
                  <a:cubicBezTo>
                    <a:pt x="129" y="175"/>
                    <a:pt x="159" y="167"/>
                    <a:pt x="191" y="167"/>
                  </a:cubicBezTo>
                  <a:cubicBezTo>
                    <a:pt x="209" y="167"/>
                    <a:pt x="227" y="170"/>
                    <a:pt x="246" y="175"/>
                  </a:cubicBezTo>
                  <a:cubicBezTo>
                    <a:pt x="389" y="213"/>
                    <a:pt x="639" y="408"/>
                    <a:pt x="790" y="535"/>
                  </a:cubicBezTo>
                  <a:cubicBezTo>
                    <a:pt x="810" y="504"/>
                    <a:pt x="829" y="477"/>
                    <a:pt x="844" y="450"/>
                  </a:cubicBezTo>
                  <a:cubicBezTo>
                    <a:pt x="737" y="357"/>
                    <a:pt x="381" y="55"/>
                    <a:pt x="202" y="7"/>
                  </a:cubicBezTo>
                  <a:cubicBezTo>
                    <a:pt x="183" y="3"/>
                    <a:pt x="164" y="0"/>
                    <a:pt x="147" y="0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3690;p72">
              <a:extLst>
                <a:ext uri="{FF2B5EF4-FFF2-40B4-BE49-F238E27FC236}">
                  <a16:creationId xmlns:a16="http://schemas.microsoft.com/office/drawing/2014/main" id="{F55AF10B-F306-A59F-F0EF-30879ADF5429}"/>
                </a:ext>
              </a:extLst>
            </p:cNvPr>
            <p:cNvSpPr/>
            <p:nvPr/>
          </p:nvSpPr>
          <p:spPr>
            <a:xfrm>
              <a:off x="4194356" y="2017893"/>
              <a:ext cx="37359" cy="36796"/>
            </a:xfrm>
            <a:custGeom>
              <a:avLst/>
              <a:gdLst/>
              <a:ahLst/>
              <a:cxnLst/>
              <a:rect l="l" t="t" r="r" b="b"/>
              <a:pathLst>
                <a:path w="729" h="718" extrusionOk="0">
                  <a:moveTo>
                    <a:pt x="129" y="0"/>
                  </a:moveTo>
                  <a:cubicBezTo>
                    <a:pt x="97" y="0"/>
                    <a:pt x="67" y="8"/>
                    <a:pt x="40" y="20"/>
                  </a:cubicBezTo>
                  <a:cubicBezTo>
                    <a:pt x="12" y="60"/>
                    <a:pt x="0" y="113"/>
                    <a:pt x="5" y="178"/>
                  </a:cubicBezTo>
                  <a:cubicBezTo>
                    <a:pt x="118" y="435"/>
                    <a:pt x="374" y="717"/>
                    <a:pt x="448" y="717"/>
                  </a:cubicBezTo>
                  <a:cubicBezTo>
                    <a:pt x="492" y="717"/>
                    <a:pt x="626" y="527"/>
                    <a:pt x="728" y="368"/>
                  </a:cubicBezTo>
                  <a:cubicBezTo>
                    <a:pt x="577" y="241"/>
                    <a:pt x="327" y="46"/>
                    <a:pt x="184" y="8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691;p72">
              <a:extLst>
                <a:ext uri="{FF2B5EF4-FFF2-40B4-BE49-F238E27FC236}">
                  <a16:creationId xmlns:a16="http://schemas.microsoft.com/office/drawing/2014/main" id="{D903D6E4-F380-CFD1-DB4D-417E99F05431}"/>
                </a:ext>
              </a:extLst>
            </p:cNvPr>
            <p:cNvSpPr/>
            <p:nvPr/>
          </p:nvSpPr>
          <p:spPr>
            <a:xfrm>
              <a:off x="4194100" y="2004363"/>
              <a:ext cx="48941" cy="28084"/>
            </a:xfrm>
            <a:custGeom>
              <a:avLst/>
              <a:gdLst/>
              <a:ahLst/>
              <a:cxnLst/>
              <a:rect l="l" t="t" r="r" b="b"/>
              <a:pathLst>
                <a:path w="955" h="548" extrusionOk="0">
                  <a:moveTo>
                    <a:pt x="263" y="0"/>
                  </a:moveTo>
                  <a:cubicBezTo>
                    <a:pt x="155" y="0"/>
                    <a:pt x="42" y="56"/>
                    <a:pt x="1" y="117"/>
                  </a:cubicBezTo>
                  <a:cubicBezTo>
                    <a:pt x="27" y="105"/>
                    <a:pt x="57" y="97"/>
                    <a:pt x="90" y="97"/>
                  </a:cubicBezTo>
                  <a:cubicBezTo>
                    <a:pt x="107" y="97"/>
                    <a:pt x="126" y="100"/>
                    <a:pt x="145" y="104"/>
                  </a:cubicBezTo>
                  <a:cubicBezTo>
                    <a:pt x="324" y="152"/>
                    <a:pt x="680" y="454"/>
                    <a:pt x="787" y="547"/>
                  </a:cubicBezTo>
                  <a:cubicBezTo>
                    <a:pt x="835" y="472"/>
                    <a:pt x="954" y="396"/>
                    <a:pt x="954" y="396"/>
                  </a:cubicBezTo>
                  <a:cubicBezTo>
                    <a:pt x="954" y="396"/>
                    <a:pt x="571" y="126"/>
                    <a:pt x="375" y="25"/>
                  </a:cubicBezTo>
                  <a:cubicBezTo>
                    <a:pt x="340" y="8"/>
                    <a:pt x="302" y="0"/>
                    <a:pt x="263" y="0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692;p72">
              <a:extLst>
                <a:ext uri="{FF2B5EF4-FFF2-40B4-BE49-F238E27FC236}">
                  <a16:creationId xmlns:a16="http://schemas.microsoft.com/office/drawing/2014/main" id="{24E63602-427B-A222-9CCF-CE3886F5C63A}"/>
                </a:ext>
              </a:extLst>
            </p:cNvPr>
            <p:cNvSpPr/>
            <p:nvPr/>
          </p:nvSpPr>
          <p:spPr>
            <a:xfrm>
              <a:off x="4118920" y="2017893"/>
              <a:ext cx="308049" cy="129759"/>
            </a:xfrm>
            <a:custGeom>
              <a:avLst/>
              <a:gdLst/>
              <a:ahLst/>
              <a:cxnLst/>
              <a:rect l="l" t="t" r="r" b="b"/>
              <a:pathLst>
                <a:path w="6011" h="2532" extrusionOk="0">
                  <a:moveTo>
                    <a:pt x="2841" y="1"/>
                  </a:moveTo>
                  <a:cubicBezTo>
                    <a:pt x="2663" y="1"/>
                    <a:pt x="2436" y="47"/>
                    <a:pt x="2170" y="202"/>
                  </a:cubicBezTo>
                  <a:cubicBezTo>
                    <a:pt x="2049" y="273"/>
                    <a:pt x="1221" y="728"/>
                    <a:pt x="505" y="1252"/>
                  </a:cubicBezTo>
                  <a:cubicBezTo>
                    <a:pt x="293" y="1407"/>
                    <a:pt x="131" y="1528"/>
                    <a:pt x="0" y="1637"/>
                  </a:cubicBezTo>
                  <a:cubicBezTo>
                    <a:pt x="171" y="1738"/>
                    <a:pt x="359" y="1860"/>
                    <a:pt x="566" y="2001"/>
                  </a:cubicBezTo>
                  <a:cubicBezTo>
                    <a:pt x="1030" y="2321"/>
                    <a:pt x="1511" y="2532"/>
                    <a:pt x="2068" y="2532"/>
                  </a:cubicBezTo>
                  <a:cubicBezTo>
                    <a:pt x="2383" y="2532"/>
                    <a:pt x="2723" y="2465"/>
                    <a:pt x="3097" y="2312"/>
                  </a:cubicBezTo>
                  <a:cubicBezTo>
                    <a:pt x="3459" y="2163"/>
                    <a:pt x="3988" y="1896"/>
                    <a:pt x="4529" y="1807"/>
                  </a:cubicBezTo>
                  <a:cubicBezTo>
                    <a:pt x="4784" y="1765"/>
                    <a:pt x="5066" y="1752"/>
                    <a:pt x="5316" y="1752"/>
                  </a:cubicBezTo>
                  <a:cubicBezTo>
                    <a:pt x="5703" y="1752"/>
                    <a:pt x="6010" y="1783"/>
                    <a:pt x="6010" y="1783"/>
                  </a:cubicBezTo>
                  <a:cubicBezTo>
                    <a:pt x="6010" y="1783"/>
                    <a:pt x="4333" y="811"/>
                    <a:pt x="2875" y="1"/>
                  </a:cubicBezTo>
                  <a:cubicBezTo>
                    <a:pt x="2864" y="1"/>
                    <a:pt x="2852" y="1"/>
                    <a:pt x="2841" y="1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693;p72">
              <a:extLst>
                <a:ext uri="{FF2B5EF4-FFF2-40B4-BE49-F238E27FC236}">
                  <a16:creationId xmlns:a16="http://schemas.microsoft.com/office/drawing/2014/main" id="{9C3B376E-34BD-B686-C705-12269F2D4336}"/>
                </a:ext>
              </a:extLst>
            </p:cNvPr>
            <p:cNvSpPr/>
            <p:nvPr/>
          </p:nvSpPr>
          <p:spPr>
            <a:xfrm>
              <a:off x="3989571" y="2017944"/>
              <a:ext cx="746881" cy="456513"/>
            </a:xfrm>
            <a:custGeom>
              <a:avLst/>
              <a:gdLst/>
              <a:ahLst/>
              <a:cxnLst/>
              <a:rect l="l" t="t" r="r" b="b"/>
              <a:pathLst>
                <a:path w="14574" h="8908" extrusionOk="0">
                  <a:moveTo>
                    <a:pt x="5399" y="0"/>
                  </a:moveTo>
                  <a:lnTo>
                    <a:pt x="5399" y="0"/>
                  </a:lnTo>
                  <a:cubicBezTo>
                    <a:pt x="6857" y="810"/>
                    <a:pt x="8534" y="1782"/>
                    <a:pt x="8534" y="1782"/>
                  </a:cubicBezTo>
                  <a:cubicBezTo>
                    <a:pt x="8534" y="1782"/>
                    <a:pt x="8227" y="1751"/>
                    <a:pt x="7840" y="1751"/>
                  </a:cubicBezTo>
                  <a:cubicBezTo>
                    <a:pt x="7590" y="1751"/>
                    <a:pt x="7308" y="1764"/>
                    <a:pt x="7053" y="1806"/>
                  </a:cubicBezTo>
                  <a:cubicBezTo>
                    <a:pt x="6512" y="1895"/>
                    <a:pt x="5983" y="2162"/>
                    <a:pt x="5621" y="2311"/>
                  </a:cubicBezTo>
                  <a:cubicBezTo>
                    <a:pt x="5247" y="2464"/>
                    <a:pt x="4907" y="2531"/>
                    <a:pt x="4592" y="2531"/>
                  </a:cubicBezTo>
                  <a:cubicBezTo>
                    <a:pt x="4035" y="2531"/>
                    <a:pt x="3554" y="2320"/>
                    <a:pt x="3090" y="2000"/>
                  </a:cubicBezTo>
                  <a:cubicBezTo>
                    <a:pt x="2883" y="1859"/>
                    <a:pt x="2695" y="1737"/>
                    <a:pt x="2524" y="1636"/>
                  </a:cubicBezTo>
                  <a:cubicBezTo>
                    <a:pt x="2432" y="1711"/>
                    <a:pt x="2354" y="1782"/>
                    <a:pt x="2297" y="1849"/>
                  </a:cubicBezTo>
                  <a:cubicBezTo>
                    <a:pt x="2052" y="2134"/>
                    <a:pt x="1126" y="3321"/>
                    <a:pt x="947" y="3530"/>
                  </a:cubicBezTo>
                  <a:cubicBezTo>
                    <a:pt x="616" y="3914"/>
                    <a:pt x="475" y="4255"/>
                    <a:pt x="318" y="4704"/>
                  </a:cubicBezTo>
                  <a:cubicBezTo>
                    <a:pt x="228" y="4963"/>
                    <a:pt x="151" y="5314"/>
                    <a:pt x="87" y="5684"/>
                  </a:cubicBezTo>
                  <a:cubicBezTo>
                    <a:pt x="53" y="5880"/>
                    <a:pt x="1" y="6305"/>
                    <a:pt x="15" y="6492"/>
                  </a:cubicBezTo>
                  <a:lnTo>
                    <a:pt x="4252" y="8908"/>
                  </a:lnTo>
                  <a:lnTo>
                    <a:pt x="5356" y="6032"/>
                  </a:lnTo>
                  <a:lnTo>
                    <a:pt x="7961" y="4480"/>
                  </a:lnTo>
                  <a:lnTo>
                    <a:pt x="12784" y="2331"/>
                  </a:lnTo>
                  <a:lnTo>
                    <a:pt x="14573" y="1380"/>
                  </a:lnTo>
                  <a:lnTo>
                    <a:pt x="13816" y="946"/>
                  </a:lnTo>
                  <a:cubicBezTo>
                    <a:pt x="13164" y="1049"/>
                    <a:pt x="12640" y="1256"/>
                    <a:pt x="12094" y="1655"/>
                  </a:cubicBezTo>
                  <a:cubicBezTo>
                    <a:pt x="11197" y="2311"/>
                    <a:pt x="10785" y="2311"/>
                    <a:pt x="10785" y="2311"/>
                  </a:cubicBezTo>
                  <a:cubicBezTo>
                    <a:pt x="10785" y="2311"/>
                    <a:pt x="9799" y="1757"/>
                    <a:pt x="9419" y="1495"/>
                  </a:cubicBezTo>
                  <a:cubicBezTo>
                    <a:pt x="9040" y="1233"/>
                    <a:pt x="7961" y="588"/>
                    <a:pt x="7292" y="348"/>
                  </a:cubicBezTo>
                  <a:cubicBezTo>
                    <a:pt x="7156" y="299"/>
                    <a:pt x="7035" y="258"/>
                    <a:pt x="6925" y="220"/>
                  </a:cubicBezTo>
                  <a:cubicBezTo>
                    <a:pt x="6903" y="226"/>
                    <a:pt x="6879" y="235"/>
                    <a:pt x="6860" y="240"/>
                  </a:cubicBezTo>
                  <a:cubicBezTo>
                    <a:pt x="6807" y="249"/>
                    <a:pt x="6752" y="253"/>
                    <a:pt x="6696" y="253"/>
                  </a:cubicBezTo>
                  <a:cubicBezTo>
                    <a:pt x="6358" y="253"/>
                    <a:pt x="5963" y="106"/>
                    <a:pt x="5574" y="20"/>
                  </a:cubicBezTo>
                  <a:cubicBezTo>
                    <a:pt x="5523" y="10"/>
                    <a:pt x="5465" y="2"/>
                    <a:pt x="5399" y="0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694;p72">
              <a:extLst>
                <a:ext uri="{FF2B5EF4-FFF2-40B4-BE49-F238E27FC236}">
                  <a16:creationId xmlns:a16="http://schemas.microsoft.com/office/drawing/2014/main" id="{B6D17747-E7FE-5078-5786-0860AB9F87BD}"/>
                </a:ext>
              </a:extLst>
            </p:cNvPr>
            <p:cNvSpPr/>
            <p:nvPr/>
          </p:nvSpPr>
          <p:spPr>
            <a:xfrm>
              <a:off x="4344408" y="1958036"/>
              <a:ext cx="353198" cy="178341"/>
            </a:xfrm>
            <a:custGeom>
              <a:avLst/>
              <a:gdLst/>
              <a:ahLst/>
              <a:cxnLst/>
              <a:rect l="l" t="t" r="r" b="b"/>
              <a:pathLst>
                <a:path w="6892" h="3480" extrusionOk="0">
                  <a:moveTo>
                    <a:pt x="2944" y="1"/>
                  </a:moveTo>
                  <a:cubicBezTo>
                    <a:pt x="2630" y="1"/>
                    <a:pt x="2226" y="137"/>
                    <a:pt x="1696" y="427"/>
                  </a:cubicBezTo>
                  <a:cubicBezTo>
                    <a:pt x="971" y="824"/>
                    <a:pt x="318" y="1289"/>
                    <a:pt x="1" y="1389"/>
                  </a:cubicBezTo>
                  <a:cubicBezTo>
                    <a:pt x="111" y="1427"/>
                    <a:pt x="232" y="1468"/>
                    <a:pt x="368" y="1517"/>
                  </a:cubicBezTo>
                  <a:cubicBezTo>
                    <a:pt x="1037" y="1757"/>
                    <a:pt x="2116" y="2402"/>
                    <a:pt x="2495" y="2664"/>
                  </a:cubicBezTo>
                  <a:cubicBezTo>
                    <a:pt x="2875" y="2926"/>
                    <a:pt x="3861" y="3480"/>
                    <a:pt x="3861" y="3480"/>
                  </a:cubicBezTo>
                  <a:cubicBezTo>
                    <a:pt x="3861" y="3480"/>
                    <a:pt x="4273" y="3480"/>
                    <a:pt x="5170" y="2824"/>
                  </a:cubicBezTo>
                  <a:cubicBezTo>
                    <a:pt x="5716" y="2425"/>
                    <a:pt x="6240" y="2218"/>
                    <a:pt x="6892" y="2115"/>
                  </a:cubicBezTo>
                  <a:lnTo>
                    <a:pt x="3352" y="95"/>
                  </a:lnTo>
                  <a:cubicBezTo>
                    <a:pt x="3352" y="95"/>
                    <a:pt x="3349" y="96"/>
                    <a:pt x="3346" y="98"/>
                  </a:cubicBezTo>
                  <a:cubicBezTo>
                    <a:pt x="3231" y="34"/>
                    <a:pt x="3099" y="1"/>
                    <a:pt x="2944" y="1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695;p72">
              <a:extLst>
                <a:ext uri="{FF2B5EF4-FFF2-40B4-BE49-F238E27FC236}">
                  <a16:creationId xmlns:a16="http://schemas.microsoft.com/office/drawing/2014/main" id="{C9D2A5D4-4AD2-60B7-923E-5D6B318D5237}"/>
                </a:ext>
              </a:extLst>
            </p:cNvPr>
            <p:cNvSpPr/>
            <p:nvPr/>
          </p:nvSpPr>
          <p:spPr>
            <a:xfrm>
              <a:off x="4206758" y="2081593"/>
              <a:ext cx="551218" cy="394298"/>
            </a:xfrm>
            <a:custGeom>
              <a:avLst/>
              <a:gdLst/>
              <a:ahLst/>
              <a:cxnLst/>
              <a:rect l="l" t="t" r="r" b="b"/>
              <a:pathLst>
                <a:path w="10756" h="7694" extrusionOk="0">
                  <a:moveTo>
                    <a:pt x="9875" y="1"/>
                  </a:moveTo>
                  <a:cubicBezTo>
                    <a:pt x="9559" y="1"/>
                    <a:pt x="9151" y="140"/>
                    <a:pt x="8620" y="431"/>
                  </a:cubicBezTo>
                  <a:cubicBezTo>
                    <a:pt x="7846" y="856"/>
                    <a:pt x="7148" y="1362"/>
                    <a:pt x="6860" y="1412"/>
                  </a:cubicBezTo>
                  <a:cubicBezTo>
                    <a:pt x="6806" y="1422"/>
                    <a:pt x="6751" y="1426"/>
                    <a:pt x="6694" y="1426"/>
                  </a:cubicBezTo>
                  <a:cubicBezTo>
                    <a:pt x="6356" y="1426"/>
                    <a:pt x="5962" y="1280"/>
                    <a:pt x="5573" y="1195"/>
                  </a:cubicBezTo>
                  <a:cubicBezTo>
                    <a:pt x="5515" y="1182"/>
                    <a:pt x="5446" y="1173"/>
                    <a:pt x="5367" y="1173"/>
                  </a:cubicBezTo>
                  <a:cubicBezTo>
                    <a:pt x="5190" y="1173"/>
                    <a:pt x="4961" y="1219"/>
                    <a:pt x="4693" y="1374"/>
                  </a:cubicBezTo>
                  <a:cubicBezTo>
                    <a:pt x="4572" y="1444"/>
                    <a:pt x="3744" y="1900"/>
                    <a:pt x="3027" y="2426"/>
                  </a:cubicBezTo>
                  <a:cubicBezTo>
                    <a:pt x="2665" y="2691"/>
                    <a:pt x="2434" y="2863"/>
                    <a:pt x="2297" y="3022"/>
                  </a:cubicBezTo>
                  <a:cubicBezTo>
                    <a:pt x="2052" y="3307"/>
                    <a:pt x="1126" y="4494"/>
                    <a:pt x="946" y="4704"/>
                  </a:cubicBezTo>
                  <a:cubicBezTo>
                    <a:pt x="615" y="5089"/>
                    <a:pt x="474" y="5429"/>
                    <a:pt x="318" y="5877"/>
                  </a:cubicBezTo>
                  <a:cubicBezTo>
                    <a:pt x="227" y="6136"/>
                    <a:pt x="151" y="6487"/>
                    <a:pt x="86" y="6856"/>
                  </a:cubicBezTo>
                  <a:cubicBezTo>
                    <a:pt x="53" y="7053"/>
                    <a:pt x="0" y="7479"/>
                    <a:pt x="14" y="7666"/>
                  </a:cubicBezTo>
                  <a:cubicBezTo>
                    <a:pt x="41" y="7686"/>
                    <a:pt x="92" y="7694"/>
                    <a:pt x="156" y="7694"/>
                  </a:cubicBezTo>
                  <a:cubicBezTo>
                    <a:pt x="277" y="7694"/>
                    <a:pt x="446" y="7665"/>
                    <a:pt x="582" y="7637"/>
                  </a:cubicBezTo>
                  <a:cubicBezTo>
                    <a:pt x="582" y="7623"/>
                    <a:pt x="580" y="7609"/>
                    <a:pt x="580" y="7595"/>
                  </a:cubicBezTo>
                  <a:cubicBezTo>
                    <a:pt x="580" y="6634"/>
                    <a:pt x="1163" y="5519"/>
                    <a:pt x="1883" y="5104"/>
                  </a:cubicBezTo>
                  <a:cubicBezTo>
                    <a:pt x="2067" y="4997"/>
                    <a:pt x="2243" y="4947"/>
                    <a:pt x="2402" y="4947"/>
                  </a:cubicBezTo>
                  <a:cubicBezTo>
                    <a:pt x="2864" y="4947"/>
                    <a:pt x="3188" y="5374"/>
                    <a:pt x="3188" y="6090"/>
                  </a:cubicBezTo>
                  <a:cubicBezTo>
                    <a:pt x="3188" y="6130"/>
                    <a:pt x="3185" y="6171"/>
                    <a:pt x="3183" y="6212"/>
                  </a:cubicBezTo>
                  <a:lnTo>
                    <a:pt x="7353" y="3779"/>
                  </a:lnTo>
                  <a:cubicBezTo>
                    <a:pt x="7352" y="3750"/>
                    <a:pt x="7350" y="3723"/>
                    <a:pt x="7350" y="3694"/>
                  </a:cubicBezTo>
                  <a:cubicBezTo>
                    <a:pt x="7350" y="2734"/>
                    <a:pt x="7801" y="1687"/>
                    <a:pt x="8520" y="1271"/>
                  </a:cubicBezTo>
                  <a:cubicBezTo>
                    <a:pt x="8704" y="1165"/>
                    <a:pt x="8876" y="1115"/>
                    <a:pt x="9030" y="1115"/>
                  </a:cubicBezTo>
                  <a:cubicBezTo>
                    <a:pt x="9481" y="1115"/>
                    <a:pt x="9782" y="1543"/>
                    <a:pt x="9782" y="2259"/>
                  </a:cubicBezTo>
                  <a:cubicBezTo>
                    <a:pt x="9782" y="2289"/>
                    <a:pt x="9822" y="2320"/>
                    <a:pt x="9822" y="2351"/>
                  </a:cubicBezTo>
                  <a:cubicBezTo>
                    <a:pt x="9935" y="2286"/>
                    <a:pt x="10180" y="2153"/>
                    <a:pt x="10259" y="2110"/>
                  </a:cubicBezTo>
                  <a:cubicBezTo>
                    <a:pt x="10322" y="2073"/>
                    <a:pt x="10598" y="1671"/>
                    <a:pt x="10648" y="1421"/>
                  </a:cubicBezTo>
                  <a:cubicBezTo>
                    <a:pt x="10755" y="891"/>
                    <a:pt x="10693" y="521"/>
                    <a:pt x="10486" y="276"/>
                  </a:cubicBezTo>
                  <a:cubicBezTo>
                    <a:pt x="10333" y="95"/>
                    <a:pt x="10135" y="1"/>
                    <a:pt x="9875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3696;p72">
              <a:extLst>
                <a:ext uri="{FF2B5EF4-FFF2-40B4-BE49-F238E27FC236}">
                  <a16:creationId xmlns:a16="http://schemas.microsoft.com/office/drawing/2014/main" id="{C63B2ACF-7685-A9B4-4B97-470E6D6C573E}"/>
                </a:ext>
              </a:extLst>
            </p:cNvPr>
            <p:cNvSpPr/>
            <p:nvPr/>
          </p:nvSpPr>
          <p:spPr>
            <a:xfrm>
              <a:off x="4359578" y="2217450"/>
              <a:ext cx="208424" cy="160148"/>
            </a:xfrm>
            <a:custGeom>
              <a:avLst/>
              <a:gdLst/>
              <a:ahLst/>
              <a:cxnLst/>
              <a:rect l="l" t="t" r="r" b="b"/>
              <a:pathLst>
                <a:path w="4067" h="3125" extrusionOk="0">
                  <a:moveTo>
                    <a:pt x="4066" y="0"/>
                  </a:moveTo>
                  <a:lnTo>
                    <a:pt x="4066" y="0"/>
                  </a:lnTo>
                  <a:cubicBezTo>
                    <a:pt x="3304" y="241"/>
                    <a:pt x="2834" y="540"/>
                    <a:pt x="1875" y="1145"/>
                  </a:cubicBezTo>
                  <a:cubicBezTo>
                    <a:pt x="500" y="2013"/>
                    <a:pt x="0" y="2401"/>
                    <a:pt x="0" y="2401"/>
                  </a:cubicBezTo>
                  <a:cubicBezTo>
                    <a:pt x="218" y="2533"/>
                    <a:pt x="293" y="2761"/>
                    <a:pt x="324" y="3125"/>
                  </a:cubicBezTo>
                  <a:cubicBezTo>
                    <a:pt x="1363" y="2507"/>
                    <a:pt x="4052" y="957"/>
                    <a:pt x="4052" y="957"/>
                  </a:cubicBezTo>
                  <a:cubicBezTo>
                    <a:pt x="4052" y="957"/>
                    <a:pt x="4008" y="274"/>
                    <a:pt x="4066" y="0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697;p72">
              <a:extLst>
                <a:ext uri="{FF2B5EF4-FFF2-40B4-BE49-F238E27FC236}">
                  <a16:creationId xmlns:a16="http://schemas.microsoft.com/office/drawing/2014/main" id="{920EB848-5E29-0592-21CD-65C83B1BCFF7}"/>
                </a:ext>
              </a:extLst>
            </p:cNvPr>
            <p:cNvSpPr/>
            <p:nvPr/>
          </p:nvSpPr>
          <p:spPr>
            <a:xfrm>
              <a:off x="4299772" y="2029475"/>
              <a:ext cx="242503" cy="118382"/>
            </a:xfrm>
            <a:custGeom>
              <a:avLst/>
              <a:gdLst/>
              <a:ahLst/>
              <a:cxnLst/>
              <a:rect l="l" t="t" r="r" b="b"/>
              <a:pathLst>
                <a:path w="4732" h="2310" extrusionOk="0">
                  <a:moveTo>
                    <a:pt x="1" y="1"/>
                  </a:moveTo>
                  <a:cubicBezTo>
                    <a:pt x="1" y="1"/>
                    <a:pt x="836" y="356"/>
                    <a:pt x="1716" y="902"/>
                  </a:cubicBezTo>
                  <a:cubicBezTo>
                    <a:pt x="2880" y="1624"/>
                    <a:pt x="2986" y="1690"/>
                    <a:pt x="3289" y="1879"/>
                  </a:cubicBezTo>
                  <a:cubicBezTo>
                    <a:pt x="3456" y="1983"/>
                    <a:pt x="3639" y="2058"/>
                    <a:pt x="3832" y="2103"/>
                  </a:cubicBezTo>
                  <a:lnTo>
                    <a:pt x="4732" y="2310"/>
                  </a:lnTo>
                  <a:cubicBezTo>
                    <a:pt x="4732" y="2310"/>
                    <a:pt x="3763" y="1719"/>
                    <a:pt x="2457" y="911"/>
                  </a:cubicBezTo>
                  <a:cubicBezTo>
                    <a:pt x="1758" y="481"/>
                    <a:pt x="988" y="172"/>
                    <a:pt x="988" y="1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698;p72">
              <a:extLst>
                <a:ext uri="{FF2B5EF4-FFF2-40B4-BE49-F238E27FC236}">
                  <a16:creationId xmlns:a16="http://schemas.microsoft.com/office/drawing/2014/main" id="{F8B0BA47-6C3A-E4F4-1BB4-4C09C68F32DD}"/>
                </a:ext>
              </a:extLst>
            </p:cNvPr>
            <p:cNvSpPr/>
            <p:nvPr/>
          </p:nvSpPr>
          <p:spPr>
            <a:xfrm>
              <a:off x="4063521" y="2136326"/>
              <a:ext cx="235072" cy="190436"/>
            </a:xfrm>
            <a:custGeom>
              <a:avLst/>
              <a:gdLst/>
              <a:ahLst/>
              <a:cxnLst/>
              <a:rect l="l" t="t" r="r" b="b"/>
              <a:pathLst>
                <a:path w="4587" h="3716" extrusionOk="0">
                  <a:moveTo>
                    <a:pt x="1061" y="1"/>
                  </a:moveTo>
                  <a:cubicBezTo>
                    <a:pt x="654" y="544"/>
                    <a:pt x="142" y="1329"/>
                    <a:pt x="1" y="1586"/>
                  </a:cubicBezTo>
                  <a:cubicBezTo>
                    <a:pt x="445" y="1821"/>
                    <a:pt x="2693" y="3124"/>
                    <a:pt x="3369" y="3716"/>
                  </a:cubicBezTo>
                  <a:cubicBezTo>
                    <a:pt x="3369" y="3716"/>
                    <a:pt x="3902" y="2944"/>
                    <a:pt x="4074" y="2701"/>
                  </a:cubicBezTo>
                  <a:cubicBezTo>
                    <a:pt x="4207" y="2512"/>
                    <a:pt x="4586" y="1982"/>
                    <a:pt x="4586" y="1982"/>
                  </a:cubicBezTo>
                  <a:cubicBezTo>
                    <a:pt x="4586" y="1982"/>
                    <a:pt x="2935" y="1160"/>
                    <a:pt x="2078" y="666"/>
                  </a:cubicBezTo>
                  <a:cubicBezTo>
                    <a:pt x="1552" y="363"/>
                    <a:pt x="1230" y="131"/>
                    <a:pt x="1061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699;p72">
              <a:extLst>
                <a:ext uri="{FF2B5EF4-FFF2-40B4-BE49-F238E27FC236}">
                  <a16:creationId xmlns:a16="http://schemas.microsoft.com/office/drawing/2014/main" id="{78530A2D-0D88-8702-8F99-94E547B0B880}"/>
                </a:ext>
              </a:extLst>
            </p:cNvPr>
            <p:cNvSpPr/>
            <p:nvPr/>
          </p:nvSpPr>
          <p:spPr>
            <a:xfrm>
              <a:off x="4048044" y="2130125"/>
              <a:ext cx="188130" cy="198225"/>
            </a:xfrm>
            <a:custGeom>
              <a:avLst/>
              <a:gdLst/>
              <a:ahLst/>
              <a:cxnLst/>
              <a:rect l="l" t="t" r="r" b="b"/>
              <a:pathLst>
                <a:path w="3671" h="3868" extrusionOk="0">
                  <a:moveTo>
                    <a:pt x="1218" y="1"/>
                  </a:moveTo>
                  <a:lnTo>
                    <a:pt x="0" y="1802"/>
                  </a:lnTo>
                  <a:cubicBezTo>
                    <a:pt x="0" y="1802"/>
                    <a:pt x="257" y="2144"/>
                    <a:pt x="1420" y="2819"/>
                  </a:cubicBezTo>
                  <a:cubicBezTo>
                    <a:pt x="2664" y="3538"/>
                    <a:pt x="3628" y="3867"/>
                    <a:pt x="3628" y="3867"/>
                  </a:cubicBezTo>
                  <a:lnTo>
                    <a:pt x="3671" y="3837"/>
                  </a:lnTo>
                  <a:cubicBezTo>
                    <a:pt x="2995" y="3245"/>
                    <a:pt x="747" y="1942"/>
                    <a:pt x="303" y="1707"/>
                  </a:cubicBezTo>
                  <a:cubicBezTo>
                    <a:pt x="444" y="1450"/>
                    <a:pt x="956" y="665"/>
                    <a:pt x="1363" y="122"/>
                  </a:cubicBezTo>
                  <a:cubicBezTo>
                    <a:pt x="1264" y="44"/>
                    <a:pt x="1218" y="1"/>
                    <a:pt x="1218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700;p72">
              <a:extLst>
                <a:ext uri="{FF2B5EF4-FFF2-40B4-BE49-F238E27FC236}">
                  <a16:creationId xmlns:a16="http://schemas.microsoft.com/office/drawing/2014/main" id="{DC8346D3-8C14-D5A4-9351-3433D0FD0234}"/>
                </a:ext>
              </a:extLst>
            </p:cNvPr>
            <p:cNvSpPr/>
            <p:nvPr/>
          </p:nvSpPr>
          <p:spPr>
            <a:xfrm>
              <a:off x="4082124" y="2130125"/>
              <a:ext cx="216469" cy="114282"/>
            </a:xfrm>
            <a:custGeom>
              <a:avLst/>
              <a:gdLst/>
              <a:ahLst/>
              <a:cxnLst/>
              <a:rect l="l" t="t" r="r" b="b"/>
              <a:pathLst>
                <a:path w="4224" h="2230" extrusionOk="0">
                  <a:moveTo>
                    <a:pt x="553" y="1"/>
                  </a:moveTo>
                  <a:lnTo>
                    <a:pt x="1" y="816"/>
                  </a:lnTo>
                  <a:cubicBezTo>
                    <a:pt x="1" y="816"/>
                    <a:pt x="217" y="985"/>
                    <a:pt x="1347" y="1477"/>
                  </a:cubicBezTo>
                  <a:cubicBezTo>
                    <a:pt x="2322" y="1903"/>
                    <a:pt x="4133" y="2230"/>
                    <a:pt x="4133" y="2230"/>
                  </a:cubicBezTo>
                  <a:lnTo>
                    <a:pt x="4223" y="2103"/>
                  </a:lnTo>
                  <a:cubicBezTo>
                    <a:pt x="4223" y="2103"/>
                    <a:pt x="2382" y="1174"/>
                    <a:pt x="1905" y="895"/>
                  </a:cubicBezTo>
                  <a:cubicBezTo>
                    <a:pt x="1123" y="438"/>
                    <a:pt x="553" y="1"/>
                    <a:pt x="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701;p72">
              <a:extLst>
                <a:ext uri="{FF2B5EF4-FFF2-40B4-BE49-F238E27FC236}">
                  <a16:creationId xmlns:a16="http://schemas.microsoft.com/office/drawing/2014/main" id="{1AF28CEF-1D44-62D1-35CE-CC0925B57E53}"/>
                </a:ext>
              </a:extLst>
            </p:cNvPr>
            <p:cNvSpPr/>
            <p:nvPr/>
          </p:nvSpPr>
          <p:spPr>
            <a:xfrm>
              <a:off x="4046302" y="2129305"/>
              <a:ext cx="254393" cy="199045"/>
            </a:xfrm>
            <a:custGeom>
              <a:avLst/>
              <a:gdLst/>
              <a:ahLst/>
              <a:cxnLst/>
              <a:rect l="l" t="t" r="r" b="b"/>
              <a:pathLst>
                <a:path w="4964" h="3884" extrusionOk="0">
                  <a:moveTo>
                    <a:pt x="1269" y="0"/>
                  </a:moveTo>
                  <a:cubicBezTo>
                    <a:pt x="1215" y="0"/>
                    <a:pt x="1155" y="62"/>
                    <a:pt x="1039" y="211"/>
                  </a:cubicBezTo>
                  <a:cubicBezTo>
                    <a:pt x="858" y="441"/>
                    <a:pt x="1" y="1763"/>
                    <a:pt x="1" y="1763"/>
                  </a:cubicBezTo>
                  <a:lnTo>
                    <a:pt x="34" y="1818"/>
                  </a:lnTo>
                  <a:cubicBezTo>
                    <a:pt x="34" y="1818"/>
                    <a:pt x="712" y="883"/>
                    <a:pt x="829" y="697"/>
                  </a:cubicBezTo>
                  <a:cubicBezTo>
                    <a:pt x="970" y="472"/>
                    <a:pt x="1163" y="179"/>
                    <a:pt x="1236" y="138"/>
                  </a:cubicBezTo>
                  <a:cubicBezTo>
                    <a:pt x="1239" y="136"/>
                    <a:pt x="1242" y="136"/>
                    <a:pt x="1247" y="136"/>
                  </a:cubicBezTo>
                  <a:cubicBezTo>
                    <a:pt x="1365" y="136"/>
                    <a:pt x="2126" y="711"/>
                    <a:pt x="2817" y="1094"/>
                  </a:cubicBezTo>
                  <a:cubicBezTo>
                    <a:pt x="3533" y="1492"/>
                    <a:pt x="4623" y="1964"/>
                    <a:pt x="4738" y="2042"/>
                  </a:cubicBezTo>
                  <a:cubicBezTo>
                    <a:pt x="4855" y="2119"/>
                    <a:pt x="4796" y="2160"/>
                    <a:pt x="4657" y="2392"/>
                  </a:cubicBezTo>
                  <a:cubicBezTo>
                    <a:pt x="4516" y="2623"/>
                    <a:pt x="3705" y="3704"/>
                    <a:pt x="3608" y="3853"/>
                  </a:cubicBezTo>
                  <a:lnTo>
                    <a:pt x="3662" y="3883"/>
                  </a:lnTo>
                  <a:cubicBezTo>
                    <a:pt x="3662" y="3883"/>
                    <a:pt x="4243" y="3176"/>
                    <a:pt x="4401" y="2962"/>
                  </a:cubicBezTo>
                  <a:cubicBezTo>
                    <a:pt x="4522" y="2795"/>
                    <a:pt x="4795" y="2427"/>
                    <a:pt x="4922" y="2244"/>
                  </a:cubicBezTo>
                  <a:cubicBezTo>
                    <a:pt x="4957" y="2192"/>
                    <a:pt x="4964" y="2062"/>
                    <a:pt x="4888" y="2013"/>
                  </a:cubicBezTo>
                  <a:cubicBezTo>
                    <a:pt x="4842" y="1984"/>
                    <a:pt x="4783" y="1952"/>
                    <a:pt x="4714" y="1921"/>
                  </a:cubicBezTo>
                  <a:cubicBezTo>
                    <a:pt x="4533" y="1838"/>
                    <a:pt x="2987" y="1045"/>
                    <a:pt x="2402" y="697"/>
                  </a:cubicBezTo>
                  <a:cubicBezTo>
                    <a:pt x="1814" y="351"/>
                    <a:pt x="1394" y="63"/>
                    <a:pt x="1319" y="17"/>
                  </a:cubicBezTo>
                  <a:cubicBezTo>
                    <a:pt x="1302" y="6"/>
                    <a:pt x="1286" y="0"/>
                    <a:pt x="126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702;p72">
              <a:extLst>
                <a:ext uri="{FF2B5EF4-FFF2-40B4-BE49-F238E27FC236}">
                  <a16:creationId xmlns:a16="http://schemas.microsoft.com/office/drawing/2014/main" id="{EF5A345E-11D4-8343-369B-F2CB04DF30F9}"/>
                </a:ext>
              </a:extLst>
            </p:cNvPr>
            <p:cNvSpPr/>
            <p:nvPr/>
          </p:nvSpPr>
          <p:spPr>
            <a:xfrm>
              <a:off x="4299772" y="2029475"/>
              <a:ext cx="242503" cy="118382"/>
            </a:xfrm>
            <a:custGeom>
              <a:avLst/>
              <a:gdLst/>
              <a:ahLst/>
              <a:cxnLst/>
              <a:rect l="l" t="t" r="r" b="b"/>
              <a:pathLst>
                <a:path w="4732" h="2310" extrusionOk="0">
                  <a:moveTo>
                    <a:pt x="1" y="1"/>
                  </a:moveTo>
                  <a:cubicBezTo>
                    <a:pt x="1" y="1"/>
                    <a:pt x="637" y="274"/>
                    <a:pt x="1503" y="807"/>
                  </a:cubicBezTo>
                  <a:cubicBezTo>
                    <a:pt x="2369" y="1341"/>
                    <a:pt x="3114" y="1773"/>
                    <a:pt x="3245" y="1851"/>
                  </a:cubicBezTo>
                  <a:cubicBezTo>
                    <a:pt x="3374" y="1928"/>
                    <a:pt x="3574" y="2043"/>
                    <a:pt x="3858" y="2109"/>
                  </a:cubicBezTo>
                  <a:cubicBezTo>
                    <a:pt x="4142" y="2173"/>
                    <a:pt x="4732" y="2310"/>
                    <a:pt x="4732" y="2310"/>
                  </a:cubicBezTo>
                  <a:lnTo>
                    <a:pt x="4606" y="2225"/>
                  </a:lnTo>
                  <a:cubicBezTo>
                    <a:pt x="4606" y="2225"/>
                    <a:pt x="3979" y="2058"/>
                    <a:pt x="3812" y="2017"/>
                  </a:cubicBezTo>
                  <a:cubicBezTo>
                    <a:pt x="3645" y="1975"/>
                    <a:pt x="3519" y="1939"/>
                    <a:pt x="3233" y="1775"/>
                  </a:cubicBezTo>
                  <a:cubicBezTo>
                    <a:pt x="2946" y="1611"/>
                    <a:pt x="1656" y="804"/>
                    <a:pt x="1370" y="631"/>
                  </a:cubicBezTo>
                  <a:cubicBezTo>
                    <a:pt x="1085" y="458"/>
                    <a:pt x="373" y="110"/>
                    <a:pt x="373" y="110"/>
                  </a:cubicBezTo>
                  <a:lnTo>
                    <a:pt x="373" y="110"/>
                  </a:lnTo>
                  <a:lnTo>
                    <a:pt x="1103" y="220"/>
                  </a:lnTo>
                  <a:lnTo>
                    <a:pt x="988" y="172"/>
                  </a:lnTo>
                  <a:cubicBezTo>
                    <a:pt x="988" y="172"/>
                    <a:pt x="556" y="97"/>
                    <a:pt x="404" y="70"/>
                  </a:cubicBezTo>
                  <a:cubicBezTo>
                    <a:pt x="251" y="4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703;p72">
              <a:extLst>
                <a:ext uri="{FF2B5EF4-FFF2-40B4-BE49-F238E27FC236}">
                  <a16:creationId xmlns:a16="http://schemas.microsoft.com/office/drawing/2014/main" id="{3F66BDE8-EBB9-FAD2-9F80-A94358BFB5E9}"/>
                </a:ext>
              </a:extLst>
            </p:cNvPr>
            <p:cNvSpPr/>
            <p:nvPr/>
          </p:nvSpPr>
          <p:spPr>
            <a:xfrm>
              <a:off x="4048044" y="2344083"/>
              <a:ext cx="83277" cy="74616"/>
            </a:xfrm>
            <a:custGeom>
              <a:avLst/>
              <a:gdLst/>
              <a:ahLst/>
              <a:cxnLst/>
              <a:rect l="l" t="t" r="r" b="b"/>
              <a:pathLst>
                <a:path w="1625" h="1456" extrusionOk="0">
                  <a:moveTo>
                    <a:pt x="111" y="0"/>
                  </a:moveTo>
                  <a:lnTo>
                    <a:pt x="0" y="577"/>
                  </a:lnTo>
                  <a:lnTo>
                    <a:pt x="1514" y="1455"/>
                  </a:lnTo>
                  <a:lnTo>
                    <a:pt x="1624" y="877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704;p72">
              <a:extLst>
                <a:ext uri="{FF2B5EF4-FFF2-40B4-BE49-F238E27FC236}">
                  <a16:creationId xmlns:a16="http://schemas.microsoft.com/office/drawing/2014/main" id="{96F10B23-C05B-99EF-287E-68D8C46EAA1A}"/>
                </a:ext>
              </a:extLst>
            </p:cNvPr>
            <p:cNvSpPr/>
            <p:nvPr/>
          </p:nvSpPr>
          <p:spPr>
            <a:xfrm>
              <a:off x="3989366" y="2297652"/>
              <a:ext cx="48531" cy="67903"/>
            </a:xfrm>
            <a:custGeom>
              <a:avLst/>
              <a:gdLst/>
              <a:ahLst/>
              <a:cxnLst/>
              <a:rect l="l" t="t" r="r" b="b"/>
              <a:pathLst>
                <a:path w="947" h="1325" extrusionOk="0">
                  <a:moveTo>
                    <a:pt x="127" y="0"/>
                  </a:moveTo>
                  <a:cubicBezTo>
                    <a:pt x="0" y="183"/>
                    <a:pt x="6" y="376"/>
                    <a:pt x="16" y="799"/>
                  </a:cubicBezTo>
                  <a:cubicBezTo>
                    <a:pt x="45" y="886"/>
                    <a:pt x="206" y="983"/>
                    <a:pt x="342" y="1066"/>
                  </a:cubicBezTo>
                  <a:cubicBezTo>
                    <a:pt x="687" y="1276"/>
                    <a:pt x="880" y="1325"/>
                    <a:pt x="880" y="1325"/>
                  </a:cubicBezTo>
                  <a:cubicBezTo>
                    <a:pt x="880" y="1325"/>
                    <a:pt x="937" y="1067"/>
                    <a:pt x="942" y="932"/>
                  </a:cubicBezTo>
                  <a:cubicBezTo>
                    <a:pt x="946" y="817"/>
                    <a:pt x="748" y="689"/>
                    <a:pt x="483" y="529"/>
                  </a:cubicBezTo>
                  <a:cubicBezTo>
                    <a:pt x="296" y="417"/>
                    <a:pt x="232" y="327"/>
                    <a:pt x="212" y="293"/>
                  </a:cubicBezTo>
                  <a:cubicBezTo>
                    <a:pt x="157" y="206"/>
                    <a:pt x="144" y="91"/>
                    <a:pt x="127" y="0"/>
                  </a:cubicBez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3705;p72">
              <a:extLst>
                <a:ext uri="{FF2B5EF4-FFF2-40B4-BE49-F238E27FC236}">
                  <a16:creationId xmlns:a16="http://schemas.microsoft.com/office/drawing/2014/main" id="{F5F3B4E0-3E30-0847-B5FF-1E667D6E94D2}"/>
                </a:ext>
              </a:extLst>
            </p:cNvPr>
            <p:cNvSpPr/>
            <p:nvPr/>
          </p:nvSpPr>
          <p:spPr>
            <a:xfrm>
              <a:off x="4142083" y="2401531"/>
              <a:ext cx="85122" cy="59396"/>
            </a:xfrm>
            <a:custGeom>
              <a:avLst/>
              <a:gdLst/>
              <a:ahLst/>
              <a:cxnLst/>
              <a:rect l="l" t="t" r="r" b="b"/>
              <a:pathLst>
                <a:path w="1661" h="1159" extrusionOk="0">
                  <a:moveTo>
                    <a:pt x="194" y="1"/>
                  </a:moveTo>
                  <a:cubicBezTo>
                    <a:pt x="147" y="1"/>
                    <a:pt x="112" y="34"/>
                    <a:pt x="91" y="100"/>
                  </a:cubicBezTo>
                  <a:cubicBezTo>
                    <a:pt x="68" y="169"/>
                    <a:pt x="1" y="518"/>
                    <a:pt x="1" y="518"/>
                  </a:cubicBezTo>
                  <a:cubicBezTo>
                    <a:pt x="1" y="518"/>
                    <a:pt x="382" y="739"/>
                    <a:pt x="605" y="869"/>
                  </a:cubicBezTo>
                  <a:cubicBezTo>
                    <a:pt x="823" y="995"/>
                    <a:pt x="1158" y="1158"/>
                    <a:pt x="1274" y="1158"/>
                  </a:cubicBezTo>
                  <a:cubicBezTo>
                    <a:pt x="1277" y="1158"/>
                    <a:pt x="1280" y="1158"/>
                    <a:pt x="1282" y="1158"/>
                  </a:cubicBezTo>
                  <a:cubicBezTo>
                    <a:pt x="1462" y="1139"/>
                    <a:pt x="1650" y="974"/>
                    <a:pt x="1650" y="974"/>
                  </a:cubicBezTo>
                  <a:cubicBezTo>
                    <a:pt x="1650" y="974"/>
                    <a:pt x="1646" y="897"/>
                    <a:pt x="1655" y="584"/>
                  </a:cubicBezTo>
                  <a:cubicBezTo>
                    <a:pt x="1660" y="366"/>
                    <a:pt x="1629" y="315"/>
                    <a:pt x="1588" y="315"/>
                  </a:cubicBezTo>
                  <a:cubicBezTo>
                    <a:pt x="1571" y="315"/>
                    <a:pt x="1551" y="325"/>
                    <a:pt x="1532" y="334"/>
                  </a:cubicBezTo>
                  <a:cubicBezTo>
                    <a:pt x="1472" y="365"/>
                    <a:pt x="1385" y="466"/>
                    <a:pt x="1273" y="472"/>
                  </a:cubicBezTo>
                  <a:cubicBezTo>
                    <a:pt x="1270" y="473"/>
                    <a:pt x="1267" y="473"/>
                    <a:pt x="1264" y="473"/>
                  </a:cubicBezTo>
                  <a:cubicBezTo>
                    <a:pt x="1148" y="473"/>
                    <a:pt x="910" y="342"/>
                    <a:pt x="605" y="195"/>
                  </a:cubicBezTo>
                  <a:cubicBezTo>
                    <a:pt x="448" y="118"/>
                    <a:pt x="350" y="71"/>
                    <a:pt x="270" y="25"/>
                  </a:cubicBezTo>
                  <a:cubicBezTo>
                    <a:pt x="242" y="9"/>
                    <a:pt x="217" y="1"/>
                    <a:pt x="194" y="1"/>
                  </a:cubicBez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3706;p72">
              <a:extLst>
                <a:ext uri="{FF2B5EF4-FFF2-40B4-BE49-F238E27FC236}">
                  <a16:creationId xmlns:a16="http://schemas.microsoft.com/office/drawing/2014/main" id="{F02ED841-DBA0-29FE-1D41-D15F01FD47A4}"/>
                </a:ext>
              </a:extLst>
            </p:cNvPr>
            <p:cNvSpPr/>
            <p:nvPr/>
          </p:nvSpPr>
          <p:spPr>
            <a:xfrm>
              <a:off x="3985164" y="2338599"/>
              <a:ext cx="258390" cy="147080"/>
            </a:xfrm>
            <a:custGeom>
              <a:avLst/>
              <a:gdLst/>
              <a:ahLst/>
              <a:cxnLst/>
              <a:rect l="l" t="t" r="r" b="b"/>
              <a:pathLst>
                <a:path w="5042" h="2870" extrusionOk="0">
                  <a:moveTo>
                    <a:pt x="98" y="0"/>
                  </a:moveTo>
                  <a:cubicBezTo>
                    <a:pt x="98" y="0"/>
                    <a:pt x="6" y="25"/>
                    <a:pt x="4" y="313"/>
                  </a:cubicBezTo>
                  <a:cubicBezTo>
                    <a:pt x="1" y="587"/>
                    <a:pt x="355" y="724"/>
                    <a:pt x="1227" y="1228"/>
                  </a:cubicBezTo>
                  <a:cubicBezTo>
                    <a:pt x="2101" y="1733"/>
                    <a:pt x="3964" y="2760"/>
                    <a:pt x="4154" y="2832"/>
                  </a:cubicBezTo>
                  <a:cubicBezTo>
                    <a:pt x="4220" y="2856"/>
                    <a:pt x="4304" y="2869"/>
                    <a:pt x="4392" y="2869"/>
                  </a:cubicBezTo>
                  <a:cubicBezTo>
                    <a:pt x="4563" y="2869"/>
                    <a:pt x="4750" y="2821"/>
                    <a:pt x="4853" y="2715"/>
                  </a:cubicBezTo>
                  <a:cubicBezTo>
                    <a:pt x="5042" y="2522"/>
                    <a:pt x="4921" y="2288"/>
                    <a:pt x="4921" y="2288"/>
                  </a:cubicBezTo>
                  <a:lnTo>
                    <a:pt x="4921" y="2288"/>
                  </a:lnTo>
                  <a:cubicBezTo>
                    <a:pt x="4921" y="2288"/>
                    <a:pt x="4593" y="2500"/>
                    <a:pt x="4331" y="2500"/>
                  </a:cubicBezTo>
                  <a:cubicBezTo>
                    <a:pt x="4294" y="2500"/>
                    <a:pt x="4259" y="2496"/>
                    <a:pt x="4226" y="2487"/>
                  </a:cubicBezTo>
                  <a:cubicBezTo>
                    <a:pt x="4041" y="2433"/>
                    <a:pt x="2410" y="1568"/>
                    <a:pt x="1194" y="859"/>
                  </a:cubicBezTo>
                  <a:cubicBezTo>
                    <a:pt x="841" y="653"/>
                    <a:pt x="185" y="244"/>
                    <a:pt x="99" y="158"/>
                  </a:cubicBezTo>
                  <a:cubicBezTo>
                    <a:pt x="95" y="107"/>
                    <a:pt x="98" y="0"/>
                    <a:pt x="98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3707;p72">
              <a:extLst>
                <a:ext uri="{FF2B5EF4-FFF2-40B4-BE49-F238E27FC236}">
                  <a16:creationId xmlns:a16="http://schemas.microsoft.com/office/drawing/2014/main" id="{F05EB681-6900-B36A-7F10-3D7D2C84B66F}"/>
                </a:ext>
              </a:extLst>
            </p:cNvPr>
            <p:cNvSpPr/>
            <p:nvPr/>
          </p:nvSpPr>
          <p:spPr>
            <a:xfrm>
              <a:off x="4010019" y="2237693"/>
              <a:ext cx="205605" cy="160763"/>
            </a:xfrm>
            <a:custGeom>
              <a:avLst/>
              <a:gdLst/>
              <a:ahLst/>
              <a:cxnLst/>
              <a:rect l="l" t="t" r="r" b="b"/>
              <a:pathLst>
                <a:path w="4012" h="3137" extrusionOk="0">
                  <a:moveTo>
                    <a:pt x="434" y="1"/>
                  </a:moveTo>
                  <a:cubicBezTo>
                    <a:pt x="434" y="1"/>
                    <a:pt x="192" y="410"/>
                    <a:pt x="100" y="675"/>
                  </a:cubicBezTo>
                  <a:cubicBezTo>
                    <a:pt x="43" y="835"/>
                    <a:pt x="31" y="865"/>
                    <a:pt x="10" y="1170"/>
                  </a:cubicBezTo>
                  <a:cubicBezTo>
                    <a:pt x="0" y="1313"/>
                    <a:pt x="299" y="1472"/>
                    <a:pt x="775" y="1738"/>
                  </a:cubicBezTo>
                  <a:cubicBezTo>
                    <a:pt x="1365" y="2067"/>
                    <a:pt x="2552" y="2740"/>
                    <a:pt x="3143" y="3027"/>
                  </a:cubicBezTo>
                  <a:cubicBezTo>
                    <a:pt x="3302" y="3104"/>
                    <a:pt x="3409" y="3137"/>
                    <a:pt x="3483" y="3137"/>
                  </a:cubicBezTo>
                  <a:cubicBezTo>
                    <a:pt x="3645" y="3137"/>
                    <a:pt x="3657" y="2984"/>
                    <a:pt x="3741" y="2803"/>
                  </a:cubicBezTo>
                  <a:cubicBezTo>
                    <a:pt x="3915" y="2431"/>
                    <a:pt x="4011" y="2093"/>
                    <a:pt x="4011" y="2093"/>
                  </a:cubicBezTo>
                  <a:cubicBezTo>
                    <a:pt x="4011" y="2093"/>
                    <a:pt x="3182" y="1768"/>
                    <a:pt x="1652" y="885"/>
                  </a:cubicBezTo>
                  <a:cubicBezTo>
                    <a:pt x="910" y="456"/>
                    <a:pt x="640" y="174"/>
                    <a:pt x="434" y="1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3708;p72">
              <a:extLst>
                <a:ext uri="{FF2B5EF4-FFF2-40B4-BE49-F238E27FC236}">
                  <a16:creationId xmlns:a16="http://schemas.microsoft.com/office/drawing/2014/main" id="{980CADE6-34EA-7950-55E2-B043B6B99230}"/>
                </a:ext>
              </a:extLst>
            </p:cNvPr>
            <p:cNvSpPr/>
            <p:nvPr/>
          </p:nvSpPr>
          <p:spPr>
            <a:xfrm>
              <a:off x="4173344" y="2031627"/>
              <a:ext cx="140418" cy="57038"/>
            </a:xfrm>
            <a:custGeom>
              <a:avLst/>
              <a:gdLst/>
              <a:ahLst/>
              <a:cxnLst/>
              <a:rect l="l" t="t" r="r" b="b"/>
              <a:pathLst>
                <a:path w="2740" h="1113" extrusionOk="0">
                  <a:moveTo>
                    <a:pt x="1587" y="1"/>
                  </a:moveTo>
                  <a:cubicBezTo>
                    <a:pt x="1384" y="1"/>
                    <a:pt x="1151" y="158"/>
                    <a:pt x="677" y="436"/>
                  </a:cubicBezTo>
                  <a:cubicBezTo>
                    <a:pt x="203" y="713"/>
                    <a:pt x="1" y="917"/>
                    <a:pt x="263" y="1060"/>
                  </a:cubicBezTo>
                  <a:cubicBezTo>
                    <a:pt x="333" y="1098"/>
                    <a:pt x="434" y="1113"/>
                    <a:pt x="553" y="1113"/>
                  </a:cubicBezTo>
                  <a:cubicBezTo>
                    <a:pt x="882" y="1113"/>
                    <a:pt x="1343" y="999"/>
                    <a:pt x="1632" y="945"/>
                  </a:cubicBezTo>
                  <a:cubicBezTo>
                    <a:pt x="2328" y="817"/>
                    <a:pt x="2739" y="650"/>
                    <a:pt x="2353" y="411"/>
                  </a:cubicBezTo>
                  <a:cubicBezTo>
                    <a:pt x="1966" y="172"/>
                    <a:pt x="1759" y="40"/>
                    <a:pt x="1759" y="40"/>
                  </a:cubicBezTo>
                  <a:cubicBezTo>
                    <a:pt x="1701" y="13"/>
                    <a:pt x="1645" y="1"/>
                    <a:pt x="15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3709;p72">
              <a:extLst>
                <a:ext uri="{FF2B5EF4-FFF2-40B4-BE49-F238E27FC236}">
                  <a16:creationId xmlns:a16="http://schemas.microsoft.com/office/drawing/2014/main" id="{013C721F-CE5B-358D-D370-7096CC5B585E}"/>
                </a:ext>
              </a:extLst>
            </p:cNvPr>
            <p:cNvSpPr/>
            <p:nvPr/>
          </p:nvSpPr>
          <p:spPr>
            <a:xfrm>
              <a:off x="4007200" y="2272285"/>
              <a:ext cx="211806" cy="130476"/>
            </a:xfrm>
            <a:custGeom>
              <a:avLst/>
              <a:gdLst/>
              <a:ahLst/>
              <a:cxnLst/>
              <a:rect l="l" t="t" r="r" b="b"/>
              <a:pathLst>
                <a:path w="4133" h="2546" extrusionOk="0">
                  <a:moveTo>
                    <a:pt x="155" y="0"/>
                  </a:moveTo>
                  <a:cubicBezTo>
                    <a:pt x="155" y="0"/>
                    <a:pt x="46" y="249"/>
                    <a:pt x="20" y="383"/>
                  </a:cubicBezTo>
                  <a:cubicBezTo>
                    <a:pt x="0" y="483"/>
                    <a:pt x="9" y="592"/>
                    <a:pt x="106" y="664"/>
                  </a:cubicBezTo>
                  <a:cubicBezTo>
                    <a:pt x="445" y="914"/>
                    <a:pt x="2582" y="2105"/>
                    <a:pt x="3008" y="2317"/>
                  </a:cubicBezTo>
                  <a:cubicBezTo>
                    <a:pt x="3312" y="2468"/>
                    <a:pt x="3494" y="2546"/>
                    <a:pt x="3596" y="2546"/>
                  </a:cubicBezTo>
                  <a:cubicBezTo>
                    <a:pt x="3646" y="2546"/>
                    <a:pt x="3677" y="2526"/>
                    <a:pt x="3692" y="2487"/>
                  </a:cubicBezTo>
                  <a:cubicBezTo>
                    <a:pt x="3717" y="2421"/>
                    <a:pt x="4132" y="1452"/>
                    <a:pt x="4132" y="1452"/>
                  </a:cubicBezTo>
                  <a:lnTo>
                    <a:pt x="4066" y="1418"/>
                  </a:lnTo>
                  <a:cubicBezTo>
                    <a:pt x="4066" y="1418"/>
                    <a:pt x="3677" y="2347"/>
                    <a:pt x="3574" y="2395"/>
                  </a:cubicBezTo>
                  <a:cubicBezTo>
                    <a:pt x="3563" y="2400"/>
                    <a:pt x="3549" y="2402"/>
                    <a:pt x="3533" y="2402"/>
                  </a:cubicBezTo>
                  <a:cubicBezTo>
                    <a:pt x="3399" y="2402"/>
                    <a:pt x="3106" y="2242"/>
                    <a:pt x="2853" y="2128"/>
                  </a:cubicBezTo>
                  <a:cubicBezTo>
                    <a:pt x="2619" y="2024"/>
                    <a:pt x="725" y="983"/>
                    <a:pt x="391" y="767"/>
                  </a:cubicBezTo>
                  <a:cubicBezTo>
                    <a:pt x="233" y="664"/>
                    <a:pt x="98" y="603"/>
                    <a:pt x="95" y="495"/>
                  </a:cubicBezTo>
                  <a:cubicBezTo>
                    <a:pt x="89" y="330"/>
                    <a:pt x="155" y="0"/>
                    <a:pt x="155" y="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3710;p72">
              <a:extLst>
                <a:ext uri="{FF2B5EF4-FFF2-40B4-BE49-F238E27FC236}">
                  <a16:creationId xmlns:a16="http://schemas.microsoft.com/office/drawing/2014/main" id="{713001E9-55B5-65F3-2D45-EB0913B42439}"/>
                </a:ext>
              </a:extLst>
            </p:cNvPr>
            <p:cNvSpPr/>
            <p:nvPr/>
          </p:nvSpPr>
          <p:spPr>
            <a:xfrm>
              <a:off x="4537458" y="2064938"/>
              <a:ext cx="166759" cy="72259"/>
            </a:xfrm>
            <a:custGeom>
              <a:avLst/>
              <a:gdLst/>
              <a:ahLst/>
              <a:cxnLst/>
              <a:rect l="l" t="t" r="r" b="b"/>
              <a:pathLst>
                <a:path w="3254" h="1410" extrusionOk="0">
                  <a:moveTo>
                    <a:pt x="3074" y="0"/>
                  </a:moveTo>
                  <a:cubicBezTo>
                    <a:pt x="3074" y="0"/>
                    <a:pt x="2751" y="11"/>
                    <a:pt x="2553" y="101"/>
                  </a:cubicBezTo>
                  <a:cubicBezTo>
                    <a:pt x="1911" y="390"/>
                    <a:pt x="1481" y="636"/>
                    <a:pt x="1276" y="758"/>
                  </a:cubicBezTo>
                  <a:cubicBezTo>
                    <a:pt x="463" y="1234"/>
                    <a:pt x="0" y="1340"/>
                    <a:pt x="0" y="1340"/>
                  </a:cubicBezTo>
                  <a:lnTo>
                    <a:pt x="129" y="1409"/>
                  </a:lnTo>
                  <a:cubicBezTo>
                    <a:pt x="129" y="1409"/>
                    <a:pt x="482" y="1334"/>
                    <a:pt x="1310" y="856"/>
                  </a:cubicBezTo>
                  <a:cubicBezTo>
                    <a:pt x="2010" y="451"/>
                    <a:pt x="2388" y="232"/>
                    <a:pt x="2667" y="143"/>
                  </a:cubicBezTo>
                  <a:cubicBezTo>
                    <a:pt x="2821" y="93"/>
                    <a:pt x="2952" y="79"/>
                    <a:pt x="3051" y="79"/>
                  </a:cubicBezTo>
                  <a:cubicBezTo>
                    <a:pt x="3179" y="79"/>
                    <a:pt x="3254" y="103"/>
                    <a:pt x="3254" y="103"/>
                  </a:cubicBezTo>
                  <a:lnTo>
                    <a:pt x="3074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3711;p72">
              <a:extLst>
                <a:ext uri="{FF2B5EF4-FFF2-40B4-BE49-F238E27FC236}">
                  <a16:creationId xmlns:a16="http://schemas.microsoft.com/office/drawing/2014/main" id="{272EC664-5C44-CC86-CBBC-AEFCC460F802}"/>
                </a:ext>
              </a:extLst>
            </p:cNvPr>
            <p:cNvSpPr/>
            <p:nvPr/>
          </p:nvSpPr>
          <p:spPr>
            <a:xfrm>
              <a:off x="4357938" y="1963109"/>
              <a:ext cx="168399" cy="73284"/>
            </a:xfrm>
            <a:custGeom>
              <a:avLst/>
              <a:gdLst/>
              <a:ahLst/>
              <a:cxnLst/>
              <a:rect l="l" t="t" r="r" b="b"/>
              <a:pathLst>
                <a:path w="3286" h="1430" extrusionOk="0">
                  <a:moveTo>
                    <a:pt x="3105" y="0"/>
                  </a:moveTo>
                  <a:cubicBezTo>
                    <a:pt x="3105" y="0"/>
                    <a:pt x="2783" y="11"/>
                    <a:pt x="2585" y="100"/>
                  </a:cubicBezTo>
                  <a:cubicBezTo>
                    <a:pt x="1943" y="388"/>
                    <a:pt x="1513" y="635"/>
                    <a:pt x="1308" y="756"/>
                  </a:cubicBezTo>
                  <a:cubicBezTo>
                    <a:pt x="495" y="1234"/>
                    <a:pt x="0" y="1382"/>
                    <a:pt x="0" y="1382"/>
                  </a:cubicBezTo>
                  <a:lnTo>
                    <a:pt x="131" y="1429"/>
                  </a:lnTo>
                  <a:cubicBezTo>
                    <a:pt x="131" y="1429"/>
                    <a:pt x="514" y="1333"/>
                    <a:pt x="1342" y="854"/>
                  </a:cubicBezTo>
                  <a:cubicBezTo>
                    <a:pt x="2042" y="449"/>
                    <a:pt x="2420" y="230"/>
                    <a:pt x="2699" y="141"/>
                  </a:cubicBezTo>
                  <a:cubicBezTo>
                    <a:pt x="2851" y="92"/>
                    <a:pt x="2981" y="79"/>
                    <a:pt x="3079" y="79"/>
                  </a:cubicBezTo>
                  <a:cubicBezTo>
                    <a:pt x="3210" y="79"/>
                    <a:pt x="3286" y="103"/>
                    <a:pt x="3286" y="103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3712;p72">
              <a:extLst>
                <a:ext uri="{FF2B5EF4-FFF2-40B4-BE49-F238E27FC236}">
                  <a16:creationId xmlns:a16="http://schemas.microsoft.com/office/drawing/2014/main" id="{1506EBD9-D4F1-CD10-8EFB-C06FDB4150B4}"/>
                </a:ext>
              </a:extLst>
            </p:cNvPr>
            <p:cNvSpPr/>
            <p:nvPr/>
          </p:nvSpPr>
          <p:spPr>
            <a:xfrm>
              <a:off x="4395707" y="2021019"/>
              <a:ext cx="148720" cy="85840"/>
            </a:xfrm>
            <a:custGeom>
              <a:avLst/>
              <a:gdLst/>
              <a:ahLst/>
              <a:cxnLst/>
              <a:rect l="l" t="t" r="r" b="b"/>
              <a:pathLst>
                <a:path w="2902" h="1675" extrusionOk="0">
                  <a:moveTo>
                    <a:pt x="756" y="1"/>
                  </a:moveTo>
                  <a:cubicBezTo>
                    <a:pt x="407" y="1"/>
                    <a:pt x="172" y="211"/>
                    <a:pt x="1" y="299"/>
                  </a:cubicBezTo>
                  <a:cubicBezTo>
                    <a:pt x="1" y="299"/>
                    <a:pt x="359" y="465"/>
                    <a:pt x="1200" y="975"/>
                  </a:cubicBezTo>
                  <a:cubicBezTo>
                    <a:pt x="1891" y="1397"/>
                    <a:pt x="2164" y="1562"/>
                    <a:pt x="2372" y="1674"/>
                  </a:cubicBezTo>
                  <a:cubicBezTo>
                    <a:pt x="2498" y="1562"/>
                    <a:pt x="2901" y="1231"/>
                    <a:pt x="2624" y="968"/>
                  </a:cubicBezTo>
                  <a:cubicBezTo>
                    <a:pt x="2352" y="713"/>
                    <a:pt x="1997" y="549"/>
                    <a:pt x="1316" y="166"/>
                  </a:cubicBezTo>
                  <a:cubicBezTo>
                    <a:pt x="1102" y="45"/>
                    <a:pt x="917" y="1"/>
                    <a:pt x="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3713;p72">
              <a:extLst>
                <a:ext uri="{FF2B5EF4-FFF2-40B4-BE49-F238E27FC236}">
                  <a16:creationId xmlns:a16="http://schemas.microsoft.com/office/drawing/2014/main" id="{56D3ED40-A62F-49C1-AE80-D4885F98D800}"/>
                </a:ext>
              </a:extLst>
            </p:cNvPr>
            <p:cNvSpPr/>
            <p:nvPr/>
          </p:nvSpPr>
          <p:spPr>
            <a:xfrm>
              <a:off x="4442086" y="1975511"/>
              <a:ext cx="133141" cy="38641"/>
            </a:xfrm>
            <a:custGeom>
              <a:avLst/>
              <a:gdLst/>
              <a:ahLst/>
              <a:cxnLst/>
              <a:rect l="l" t="t" r="r" b="b"/>
              <a:pathLst>
                <a:path w="2598" h="754" extrusionOk="0">
                  <a:moveTo>
                    <a:pt x="1687" y="0"/>
                  </a:moveTo>
                  <a:cubicBezTo>
                    <a:pt x="1515" y="0"/>
                    <a:pt x="1255" y="33"/>
                    <a:pt x="931" y="171"/>
                  </a:cubicBezTo>
                  <a:cubicBezTo>
                    <a:pt x="555" y="332"/>
                    <a:pt x="0" y="753"/>
                    <a:pt x="0" y="753"/>
                  </a:cubicBezTo>
                  <a:cubicBezTo>
                    <a:pt x="0" y="753"/>
                    <a:pt x="702" y="519"/>
                    <a:pt x="1259" y="376"/>
                  </a:cubicBezTo>
                  <a:cubicBezTo>
                    <a:pt x="1442" y="330"/>
                    <a:pt x="1632" y="313"/>
                    <a:pt x="1809" y="313"/>
                  </a:cubicBezTo>
                  <a:cubicBezTo>
                    <a:pt x="2242" y="313"/>
                    <a:pt x="2597" y="411"/>
                    <a:pt x="2597" y="411"/>
                  </a:cubicBezTo>
                  <a:lnTo>
                    <a:pt x="1921" y="25"/>
                  </a:lnTo>
                  <a:cubicBezTo>
                    <a:pt x="1921" y="25"/>
                    <a:pt x="1838" y="0"/>
                    <a:pt x="1687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3714;p72">
              <a:extLst>
                <a:ext uri="{FF2B5EF4-FFF2-40B4-BE49-F238E27FC236}">
                  <a16:creationId xmlns:a16="http://schemas.microsoft.com/office/drawing/2014/main" id="{86DFE63E-6E91-37C1-F07D-B878CE621859}"/>
                </a:ext>
              </a:extLst>
            </p:cNvPr>
            <p:cNvSpPr/>
            <p:nvPr/>
          </p:nvSpPr>
          <p:spPr>
            <a:xfrm>
              <a:off x="4587014" y="2038545"/>
              <a:ext cx="91221" cy="60062"/>
            </a:xfrm>
            <a:custGeom>
              <a:avLst/>
              <a:gdLst/>
              <a:ahLst/>
              <a:cxnLst/>
              <a:rect l="l" t="t" r="r" b="b"/>
              <a:pathLst>
                <a:path w="1780" h="1172" extrusionOk="0">
                  <a:moveTo>
                    <a:pt x="1203" y="0"/>
                  </a:moveTo>
                  <a:cubicBezTo>
                    <a:pt x="1203" y="0"/>
                    <a:pt x="839" y="80"/>
                    <a:pt x="556" y="422"/>
                  </a:cubicBezTo>
                  <a:cubicBezTo>
                    <a:pt x="297" y="734"/>
                    <a:pt x="1" y="1171"/>
                    <a:pt x="1" y="1171"/>
                  </a:cubicBezTo>
                  <a:cubicBezTo>
                    <a:pt x="1" y="1171"/>
                    <a:pt x="430" y="937"/>
                    <a:pt x="921" y="652"/>
                  </a:cubicBezTo>
                  <a:cubicBezTo>
                    <a:pt x="1332" y="412"/>
                    <a:pt x="1779" y="328"/>
                    <a:pt x="1779" y="328"/>
                  </a:cubicBezTo>
                  <a:lnTo>
                    <a:pt x="1203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3715;p72">
              <a:extLst>
                <a:ext uri="{FF2B5EF4-FFF2-40B4-BE49-F238E27FC236}">
                  <a16:creationId xmlns:a16="http://schemas.microsoft.com/office/drawing/2014/main" id="{9D468468-6DFD-C5BA-BD08-A1F9FDF67CD2}"/>
                </a:ext>
              </a:extLst>
            </p:cNvPr>
            <p:cNvSpPr/>
            <p:nvPr/>
          </p:nvSpPr>
          <p:spPr>
            <a:xfrm>
              <a:off x="4346305" y="2163589"/>
              <a:ext cx="201813" cy="141392"/>
            </a:xfrm>
            <a:custGeom>
              <a:avLst/>
              <a:gdLst/>
              <a:ahLst/>
              <a:cxnLst/>
              <a:rect l="l" t="t" r="r" b="b"/>
              <a:pathLst>
                <a:path w="3938" h="2759" extrusionOk="0">
                  <a:moveTo>
                    <a:pt x="2870" y="1"/>
                  </a:moveTo>
                  <a:cubicBezTo>
                    <a:pt x="2436" y="231"/>
                    <a:pt x="1619" y="675"/>
                    <a:pt x="856" y="1148"/>
                  </a:cubicBezTo>
                  <a:cubicBezTo>
                    <a:pt x="699" y="1244"/>
                    <a:pt x="476" y="1381"/>
                    <a:pt x="259" y="1612"/>
                  </a:cubicBezTo>
                  <a:cubicBezTo>
                    <a:pt x="0" y="1890"/>
                    <a:pt x="16" y="2130"/>
                    <a:pt x="32" y="2566"/>
                  </a:cubicBezTo>
                  <a:cubicBezTo>
                    <a:pt x="36" y="2630"/>
                    <a:pt x="39" y="2695"/>
                    <a:pt x="42" y="2759"/>
                  </a:cubicBezTo>
                  <a:lnTo>
                    <a:pt x="3937" y="524"/>
                  </a:lnTo>
                  <a:lnTo>
                    <a:pt x="3937" y="243"/>
                  </a:lnTo>
                  <a:cubicBezTo>
                    <a:pt x="3792" y="208"/>
                    <a:pt x="3609" y="163"/>
                    <a:pt x="3408" y="110"/>
                  </a:cubicBezTo>
                  <a:cubicBezTo>
                    <a:pt x="3211" y="56"/>
                    <a:pt x="3028" y="18"/>
                    <a:pt x="2870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3716;p72">
              <a:extLst>
                <a:ext uri="{FF2B5EF4-FFF2-40B4-BE49-F238E27FC236}">
                  <a16:creationId xmlns:a16="http://schemas.microsoft.com/office/drawing/2014/main" id="{5BEFD2A5-0DE8-AEED-573F-190D5F17157C}"/>
                </a:ext>
              </a:extLst>
            </p:cNvPr>
            <p:cNvSpPr/>
            <p:nvPr/>
          </p:nvSpPr>
          <p:spPr>
            <a:xfrm>
              <a:off x="4331443" y="2163025"/>
              <a:ext cx="161993" cy="151641"/>
            </a:xfrm>
            <a:custGeom>
              <a:avLst/>
              <a:gdLst/>
              <a:ahLst/>
              <a:cxnLst/>
              <a:rect l="l" t="t" r="r" b="b"/>
              <a:pathLst>
                <a:path w="3161" h="2959" extrusionOk="0">
                  <a:moveTo>
                    <a:pt x="2992" y="1"/>
                  </a:moveTo>
                  <a:cubicBezTo>
                    <a:pt x="2968" y="1"/>
                    <a:pt x="2945" y="2"/>
                    <a:pt x="2923" y="4"/>
                  </a:cubicBezTo>
                  <a:cubicBezTo>
                    <a:pt x="2802" y="18"/>
                    <a:pt x="2567" y="108"/>
                    <a:pt x="2362" y="214"/>
                  </a:cubicBezTo>
                  <a:cubicBezTo>
                    <a:pt x="1793" y="507"/>
                    <a:pt x="1505" y="676"/>
                    <a:pt x="864" y="1142"/>
                  </a:cubicBezTo>
                  <a:cubicBezTo>
                    <a:pt x="477" y="1422"/>
                    <a:pt x="243" y="1684"/>
                    <a:pt x="119" y="1849"/>
                  </a:cubicBezTo>
                  <a:cubicBezTo>
                    <a:pt x="40" y="1950"/>
                    <a:pt x="1" y="2075"/>
                    <a:pt x="1" y="2204"/>
                  </a:cubicBezTo>
                  <a:lnTo>
                    <a:pt x="1" y="2958"/>
                  </a:lnTo>
                  <a:lnTo>
                    <a:pt x="332" y="2770"/>
                  </a:lnTo>
                  <a:cubicBezTo>
                    <a:pt x="329" y="2706"/>
                    <a:pt x="326" y="2641"/>
                    <a:pt x="322" y="2577"/>
                  </a:cubicBezTo>
                  <a:cubicBezTo>
                    <a:pt x="306" y="2141"/>
                    <a:pt x="290" y="1901"/>
                    <a:pt x="549" y="1623"/>
                  </a:cubicBezTo>
                  <a:cubicBezTo>
                    <a:pt x="766" y="1392"/>
                    <a:pt x="989" y="1255"/>
                    <a:pt x="1146" y="1159"/>
                  </a:cubicBezTo>
                  <a:cubicBezTo>
                    <a:pt x="1909" y="686"/>
                    <a:pt x="2726" y="242"/>
                    <a:pt x="3160" y="12"/>
                  </a:cubicBezTo>
                  <a:cubicBezTo>
                    <a:pt x="3101" y="6"/>
                    <a:pt x="3044" y="1"/>
                    <a:pt x="2992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3717;p72">
              <a:extLst>
                <a:ext uri="{FF2B5EF4-FFF2-40B4-BE49-F238E27FC236}">
                  <a16:creationId xmlns:a16="http://schemas.microsoft.com/office/drawing/2014/main" id="{1668C86E-740F-3295-1E7A-E475FBE5C84F}"/>
                </a:ext>
              </a:extLst>
            </p:cNvPr>
            <p:cNvSpPr/>
            <p:nvPr/>
          </p:nvSpPr>
          <p:spPr>
            <a:xfrm>
              <a:off x="4325293" y="2155185"/>
              <a:ext cx="222824" cy="163018"/>
            </a:xfrm>
            <a:custGeom>
              <a:avLst/>
              <a:gdLst/>
              <a:ahLst/>
              <a:cxnLst/>
              <a:rect l="l" t="t" r="r" b="b"/>
              <a:pathLst>
                <a:path w="4348" h="3181" extrusionOk="0">
                  <a:moveTo>
                    <a:pt x="3142" y="0"/>
                  </a:moveTo>
                  <a:cubicBezTo>
                    <a:pt x="2792" y="0"/>
                    <a:pt x="2329" y="241"/>
                    <a:pt x="1776" y="579"/>
                  </a:cubicBezTo>
                  <a:cubicBezTo>
                    <a:pt x="890" y="1120"/>
                    <a:pt x="574" y="1413"/>
                    <a:pt x="326" y="1661"/>
                  </a:cubicBezTo>
                  <a:cubicBezTo>
                    <a:pt x="245" y="1744"/>
                    <a:pt x="133" y="1862"/>
                    <a:pt x="38" y="2070"/>
                  </a:cubicBezTo>
                  <a:cubicBezTo>
                    <a:pt x="12" y="2127"/>
                    <a:pt x="1" y="2193"/>
                    <a:pt x="1" y="2256"/>
                  </a:cubicBezTo>
                  <a:lnTo>
                    <a:pt x="1" y="3180"/>
                  </a:lnTo>
                  <a:lnTo>
                    <a:pt x="121" y="3111"/>
                  </a:lnTo>
                  <a:lnTo>
                    <a:pt x="121" y="2357"/>
                  </a:lnTo>
                  <a:cubicBezTo>
                    <a:pt x="121" y="2228"/>
                    <a:pt x="160" y="2103"/>
                    <a:pt x="239" y="2000"/>
                  </a:cubicBezTo>
                  <a:cubicBezTo>
                    <a:pt x="364" y="1836"/>
                    <a:pt x="597" y="1575"/>
                    <a:pt x="984" y="1295"/>
                  </a:cubicBezTo>
                  <a:cubicBezTo>
                    <a:pt x="1625" y="829"/>
                    <a:pt x="1913" y="660"/>
                    <a:pt x="2482" y="367"/>
                  </a:cubicBezTo>
                  <a:cubicBezTo>
                    <a:pt x="2687" y="261"/>
                    <a:pt x="2922" y="171"/>
                    <a:pt x="3043" y="157"/>
                  </a:cubicBezTo>
                  <a:cubicBezTo>
                    <a:pt x="3070" y="154"/>
                    <a:pt x="3099" y="153"/>
                    <a:pt x="3129" y="153"/>
                  </a:cubicBezTo>
                  <a:cubicBezTo>
                    <a:pt x="3313" y="153"/>
                    <a:pt x="3554" y="203"/>
                    <a:pt x="3818" y="274"/>
                  </a:cubicBezTo>
                  <a:cubicBezTo>
                    <a:pt x="4019" y="327"/>
                    <a:pt x="4202" y="372"/>
                    <a:pt x="4347" y="407"/>
                  </a:cubicBezTo>
                  <a:lnTo>
                    <a:pt x="4347" y="280"/>
                  </a:lnTo>
                  <a:cubicBezTo>
                    <a:pt x="4347" y="280"/>
                    <a:pt x="3555" y="67"/>
                    <a:pt x="3265" y="11"/>
                  </a:cubicBezTo>
                  <a:cubicBezTo>
                    <a:pt x="3226" y="4"/>
                    <a:pt x="3184" y="0"/>
                    <a:pt x="3142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3718;p72">
              <a:extLst>
                <a:ext uri="{FF2B5EF4-FFF2-40B4-BE49-F238E27FC236}">
                  <a16:creationId xmlns:a16="http://schemas.microsoft.com/office/drawing/2014/main" id="{C025EBB3-256E-A7BD-271E-1A244AC028F7}"/>
                </a:ext>
              </a:extLst>
            </p:cNvPr>
            <p:cNvSpPr/>
            <p:nvPr/>
          </p:nvSpPr>
          <p:spPr>
            <a:xfrm>
              <a:off x="4368033" y="2295039"/>
              <a:ext cx="30646" cy="18910"/>
            </a:xfrm>
            <a:custGeom>
              <a:avLst/>
              <a:gdLst/>
              <a:ahLst/>
              <a:cxnLst/>
              <a:rect l="l" t="t" r="r" b="b"/>
              <a:pathLst>
                <a:path w="598" h="369" extrusionOk="0">
                  <a:moveTo>
                    <a:pt x="491" y="1"/>
                  </a:moveTo>
                  <a:cubicBezTo>
                    <a:pt x="452" y="1"/>
                    <a:pt x="399" y="16"/>
                    <a:pt x="335" y="41"/>
                  </a:cubicBezTo>
                  <a:cubicBezTo>
                    <a:pt x="234" y="80"/>
                    <a:pt x="1" y="186"/>
                    <a:pt x="62" y="312"/>
                  </a:cubicBezTo>
                  <a:cubicBezTo>
                    <a:pt x="82" y="353"/>
                    <a:pt x="111" y="369"/>
                    <a:pt x="146" y="369"/>
                  </a:cubicBezTo>
                  <a:cubicBezTo>
                    <a:pt x="218" y="369"/>
                    <a:pt x="314" y="303"/>
                    <a:pt x="397" y="260"/>
                  </a:cubicBezTo>
                  <a:cubicBezTo>
                    <a:pt x="449" y="232"/>
                    <a:pt x="597" y="157"/>
                    <a:pt x="565" y="51"/>
                  </a:cubicBezTo>
                  <a:cubicBezTo>
                    <a:pt x="554" y="15"/>
                    <a:pt x="529" y="1"/>
                    <a:pt x="491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3719;p72">
              <a:extLst>
                <a:ext uri="{FF2B5EF4-FFF2-40B4-BE49-F238E27FC236}">
                  <a16:creationId xmlns:a16="http://schemas.microsoft.com/office/drawing/2014/main" id="{0A6EC3FD-A508-E8B2-965B-897ADFC6BF15}"/>
                </a:ext>
              </a:extLst>
            </p:cNvPr>
            <p:cNvSpPr/>
            <p:nvPr/>
          </p:nvSpPr>
          <p:spPr>
            <a:xfrm>
              <a:off x="4493590" y="2228212"/>
              <a:ext cx="6201" cy="92348"/>
            </a:xfrm>
            <a:custGeom>
              <a:avLst/>
              <a:gdLst/>
              <a:ahLst/>
              <a:cxnLst/>
              <a:rect l="l" t="t" r="r" b="b"/>
              <a:pathLst>
                <a:path w="121" h="1802" extrusionOk="0">
                  <a:moveTo>
                    <a:pt x="55" y="0"/>
                  </a:moveTo>
                  <a:lnTo>
                    <a:pt x="1" y="12"/>
                  </a:lnTo>
                  <a:lnTo>
                    <a:pt x="24" y="1801"/>
                  </a:lnTo>
                  <a:lnTo>
                    <a:pt x="121" y="174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3720;p72">
              <a:extLst>
                <a:ext uri="{FF2B5EF4-FFF2-40B4-BE49-F238E27FC236}">
                  <a16:creationId xmlns:a16="http://schemas.microsoft.com/office/drawing/2014/main" id="{5D9C4CA3-653D-2576-C01F-856459D8FAB2}"/>
                </a:ext>
              </a:extLst>
            </p:cNvPr>
            <p:cNvSpPr/>
            <p:nvPr/>
          </p:nvSpPr>
          <p:spPr>
            <a:xfrm>
              <a:off x="4230793" y="2408244"/>
              <a:ext cx="9225" cy="21011"/>
            </a:xfrm>
            <a:custGeom>
              <a:avLst/>
              <a:gdLst/>
              <a:ahLst/>
              <a:cxnLst/>
              <a:rect l="l" t="t" r="r" b="b"/>
              <a:pathLst>
                <a:path w="180" h="410" extrusionOk="0">
                  <a:moveTo>
                    <a:pt x="153" y="1"/>
                  </a:moveTo>
                  <a:cubicBezTo>
                    <a:pt x="150" y="1"/>
                    <a:pt x="147" y="1"/>
                    <a:pt x="145" y="3"/>
                  </a:cubicBezTo>
                  <a:cubicBezTo>
                    <a:pt x="22" y="49"/>
                    <a:pt x="1" y="263"/>
                    <a:pt x="13" y="375"/>
                  </a:cubicBezTo>
                  <a:cubicBezTo>
                    <a:pt x="15" y="393"/>
                    <a:pt x="33" y="409"/>
                    <a:pt x="50" y="409"/>
                  </a:cubicBezTo>
                  <a:cubicBezTo>
                    <a:pt x="59" y="409"/>
                    <a:pt x="67" y="405"/>
                    <a:pt x="73" y="393"/>
                  </a:cubicBezTo>
                  <a:cubicBezTo>
                    <a:pt x="123" y="285"/>
                    <a:pt x="149" y="151"/>
                    <a:pt x="175" y="35"/>
                  </a:cubicBezTo>
                  <a:cubicBezTo>
                    <a:pt x="179" y="20"/>
                    <a:pt x="168" y="1"/>
                    <a:pt x="153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3721;p72">
              <a:extLst>
                <a:ext uri="{FF2B5EF4-FFF2-40B4-BE49-F238E27FC236}">
                  <a16:creationId xmlns:a16="http://schemas.microsoft.com/office/drawing/2014/main" id="{AF0182EA-0238-9888-7070-612E0D425ECC}"/>
                </a:ext>
              </a:extLst>
            </p:cNvPr>
            <p:cNvSpPr/>
            <p:nvPr/>
          </p:nvSpPr>
          <p:spPr>
            <a:xfrm>
              <a:off x="4563850" y="2249480"/>
              <a:ext cx="10967" cy="12299"/>
            </a:xfrm>
            <a:custGeom>
              <a:avLst/>
              <a:gdLst/>
              <a:ahLst/>
              <a:cxnLst/>
              <a:rect l="l" t="t" r="r" b="b"/>
              <a:pathLst>
                <a:path w="214" h="240" extrusionOk="0">
                  <a:moveTo>
                    <a:pt x="31" y="1"/>
                  </a:moveTo>
                  <a:cubicBezTo>
                    <a:pt x="16" y="1"/>
                    <a:pt x="0" y="19"/>
                    <a:pt x="4" y="36"/>
                  </a:cubicBezTo>
                  <a:cubicBezTo>
                    <a:pt x="17" y="114"/>
                    <a:pt x="89" y="240"/>
                    <a:pt x="180" y="240"/>
                  </a:cubicBezTo>
                  <a:cubicBezTo>
                    <a:pt x="198" y="240"/>
                    <a:pt x="214" y="221"/>
                    <a:pt x="208" y="204"/>
                  </a:cubicBezTo>
                  <a:cubicBezTo>
                    <a:pt x="194" y="165"/>
                    <a:pt x="168" y="151"/>
                    <a:pt x="139" y="122"/>
                  </a:cubicBezTo>
                  <a:cubicBezTo>
                    <a:pt x="105" y="88"/>
                    <a:pt x="79" y="47"/>
                    <a:pt x="48" y="10"/>
                  </a:cubicBezTo>
                  <a:cubicBezTo>
                    <a:pt x="43" y="3"/>
                    <a:pt x="37" y="1"/>
                    <a:pt x="31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3722;p72">
              <a:extLst>
                <a:ext uri="{FF2B5EF4-FFF2-40B4-BE49-F238E27FC236}">
                  <a16:creationId xmlns:a16="http://schemas.microsoft.com/office/drawing/2014/main" id="{862E45B9-5E96-548D-9CCD-5554FC436B35}"/>
                </a:ext>
              </a:extLst>
            </p:cNvPr>
            <p:cNvSpPr/>
            <p:nvPr/>
          </p:nvSpPr>
          <p:spPr>
            <a:xfrm>
              <a:off x="4555189" y="2255681"/>
              <a:ext cx="8405" cy="17732"/>
            </a:xfrm>
            <a:custGeom>
              <a:avLst/>
              <a:gdLst/>
              <a:ahLst/>
              <a:cxnLst/>
              <a:rect l="l" t="t" r="r" b="b"/>
              <a:pathLst>
                <a:path w="164" h="346" extrusionOk="0">
                  <a:moveTo>
                    <a:pt x="127" y="0"/>
                  </a:moveTo>
                  <a:cubicBezTo>
                    <a:pt x="116" y="0"/>
                    <a:pt x="105" y="7"/>
                    <a:pt x="101" y="21"/>
                  </a:cubicBezTo>
                  <a:cubicBezTo>
                    <a:pt x="85" y="82"/>
                    <a:pt x="67" y="143"/>
                    <a:pt x="42" y="201"/>
                  </a:cubicBezTo>
                  <a:cubicBezTo>
                    <a:pt x="22" y="246"/>
                    <a:pt x="1" y="277"/>
                    <a:pt x="9" y="326"/>
                  </a:cubicBezTo>
                  <a:cubicBezTo>
                    <a:pt x="11" y="337"/>
                    <a:pt x="23" y="345"/>
                    <a:pt x="34" y="345"/>
                  </a:cubicBezTo>
                  <a:cubicBezTo>
                    <a:pt x="36" y="345"/>
                    <a:pt x="39" y="345"/>
                    <a:pt x="41" y="344"/>
                  </a:cubicBezTo>
                  <a:cubicBezTo>
                    <a:pt x="148" y="307"/>
                    <a:pt x="163" y="125"/>
                    <a:pt x="157" y="28"/>
                  </a:cubicBezTo>
                  <a:cubicBezTo>
                    <a:pt x="156" y="11"/>
                    <a:pt x="141" y="0"/>
                    <a:pt x="127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3723;p72">
              <a:extLst>
                <a:ext uri="{FF2B5EF4-FFF2-40B4-BE49-F238E27FC236}">
                  <a16:creationId xmlns:a16="http://schemas.microsoft.com/office/drawing/2014/main" id="{06B89613-F53D-4D97-6E2B-4920C34CB31C}"/>
                </a:ext>
              </a:extLst>
            </p:cNvPr>
            <p:cNvSpPr/>
            <p:nvPr/>
          </p:nvSpPr>
          <p:spPr>
            <a:xfrm>
              <a:off x="4379462" y="2362429"/>
              <a:ext cx="21114" cy="8610"/>
            </a:xfrm>
            <a:custGeom>
              <a:avLst/>
              <a:gdLst/>
              <a:ahLst/>
              <a:cxnLst/>
              <a:rect l="l" t="t" r="r" b="b"/>
              <a:pathLst>
                <a:path w="412" h="168" extrusionOk="0">
                  <a:moveTo>
                    <a:pt x="23" y="0"/>
                  </a:moveTo>
                  <a:cubicBezTo>
                    <a:pt x="17" y="0"/>
                    <a:pt x="12" y="1"/>
                    <a:pt x="6" y="1"/>
                  </a:cubicBezTo>
                  <a:cubicBezTo>
                    <a:pt x="3" y="1"/>
                    <a:pt x="0" y="4"/>
                    <a:pt x="0" y="9"/>
                  </a:cubicBezTo>
                  <a:cubicBezTo>
                    <a:pt x="37" y="117"/>
                    <a:pt x="208" y="167"/>
                    <a:pt x="330" y="167"/>
                  </a:cubicBezTo>
                  <a:cubicBezTo>
                    <a:pt x="352" y="167"/>
                    <a:pt x="372" y="165"/>
                    <a:pt x="390" y="162"/>
                  </a:cubicBezTo>
                  <a:cubicBezTo>
                    <a:pt x="407" y="158"/>
                    <a:pt x="411" y="130"/>
                    <a:pt x="394" y="122"/>
                  </a:cubicBezTo>
                  <a:cubicBezTo>
                    <a:pt x="331" y="95"/>
                    <a:pt x="264" y="78"/>
                    <a:pt x="198" y="56"/>
                  </a:cubicBezTo>
                  <a:cubicBezTo>
                    <a:pt x="145" y="37"/>
                    <a:pt x="82" y="0"/>
                    <a:pt x="23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3724;p72">
              <a:extLst>
                <a:ext uri="{FF2B5EF4-FFF2-40B4-BE49-F238E27FC236}">
                  <a16:creationId xmlns:a16="http://schemas.microsoft.com/office/drawing/2014/main" id="{10F02007-A61B-3356-FCF8-9A2B2DA5F740}"/>
                </a:ext>
              </a:extLst>
            </p:cNvPr>
            <p:cNvSpPr/>
            <p:nvPr/>
          </p:nvSpPr>
          <p:spPr>
            <a:xfrm>
              <a:off x="4500201" y="2290017"/>
              <a:ext cx="10762" cy="18500"/>
            </a:xfrm>
            <a:custGeom>
              <a:avLst/>
              <a:gdLst/>
              <a:ahLst/>
              <a:cxnLst/>
              <a:rect l="l" t="t" r="r" b="b"/>
              <a:pathLst>
                <a:path w="210" h="361" extrusionOk="0">
                  <a:moveTo>
                    <a:pt x="184" y="0"/>
                  </a:moveTo>
                  <a:cubicBezTo>
                    <a:pt x="177" y="0"/>
                    <a:pt x="170" y="4"/>
                    <a:pt x="165" y="11"/>
                  </a:cubicBezTo>
                  <a:cubicBezTo>
                    <a:pt x="122" y="76"/>
                    <a:pt x="79" y="142"/>
                    <a:pt x="45" y="212"/>
                  </a:cubicBezTo>
                  <a:cubicBezTo>
                    <a:pt x="22" y="261"/>
                    <a:pt x="1" y="297"/>
                    <a:pt x="28" y="347"/>
                  </a:cubicBezTo>
                  <a:cubicBezTo>
                    <a:pt x="33" y="355"/>
                    <a:pt x="43" y="360"/>
                    <a:pt x="52" y="360"/>
                  </a:cubicBezTo>
                  <a:cubicBezTo>
                    <a:pt x="55" y="360"/>
                    <a:pt x="57" y="360"/>
                    <a:pt x="59" y="359"/>
                  </a:cubicBezTo>
                  <a:cubicBezTo>
                    <a:pt x="114" y="344"/>
                    <a:pt x="125" y="303"/>
                    <a:pt x="143" y="254"/>
                  </a:cubicBezTo>
                  <a:cubicBezTo>
                    <a:pt x="171" y="180"/>
                    <a:pt x="188" y="105"/>
                    <a:pt x="206" y="28"/>
                  </a:cubicBezTo>
                  <a:cubicBezTo>
                    <a:pt x="209" y="11"/>
                    <a:pt x="197" y="0"/>
                    <a:pt x="184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3725;p72">
              <a:extLst>
                <a:ext uri="{FF2B5EF4-FFF2-40B4-BE49-F238E27FC236}">
                  <a16:creationId xmlns:a16="http://schemas.microsoft.com/office/drawing/2014/main" id="{E6579565-786E-17A2-1A5B-7602D27B630D}"/>
                </a:ext>
              </a:extLst>
            </p:cNvPr>
            <p:cNvSpPr/>
            <p:nvPr/>
          </p:nvSpPr>
          <p:spPr>
            <a:xfrm>
              <a:off x="4452797" y="2322354"/>
              <a:ext cx="11018" cy="17680"/>
            </a:xfrm>
            <a:custGeom>
              <a:avLst/>
              <a:gdLst/>
              <a:ahLst/>
              <a:cxnLst/>
              <a:rect l="l" t="t" r="r" b="b"/>
              <a:pathLst>
                <a:path w="215" h="345" extrusionOk="0">
                  <a:moveTo>
                    <a:pt x="147" y="1"/>
                  </a:moveTo>
                  <a:cubicBezTo>
                    <a:pt x="140" y="1"/>
                    <a:pt x="133" y="6"/>
                    <a:pt x="130" y="12"/>
                  </a:cubicBezTo>
                  <a:cubicBezTo>
                    <a:pt x="113" y="58"/>
                    <a:pt x="104" y="107"/>
                    <a:pt x="86" y="153"/>
                  </a:cubicBezTo>
                  <a:cubicBezTo>
                    <a:pt x="66" y="204"/>
                    <a:pt x="35" y="250"/>
                    <a:pt x="10" y="299"/>
                  </a:cubicBezTo>
                  <a:cubicBezTo>
                    <a:pt x="1" y="320"/>
                    <a:pt x="16" y="345"/>
                    <a:pt x="36" y="345"/>
                  </a:cubicBezTo>
                  <a:cubicBezTo>
                    <a:pt x="41" y="345"/>
                    <a:pt x="47" y="343"/>
                    <a:pt x="52" y="340"/>
                  </a:cubicBezTo>
                  <a:cubicBezTo>
                    <a:pt x="155" y="277"/>
                    <a:pt x="214" y="121"/>
                    <a:pt x="159" y="9"/>
                  </a:cubicBezTo>
                  <a:cubicBezTo>
                    <a:pt x="157" y="3"/>
                    <a:pt x="152" y="1"/>
                    <a:pt x="147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3726;p72">
              <a:extLst>
                <a:ext uri="{FF2B5EF4-FFF2-40B4-BE49-F238E27FC236}">
                  <a16:creationId xmlns:a16="http://schemas.microsoft.com/office/drawing/2014/main" id="{A8A7B244-9488-DF79-F6C1-A1E4CB148A02}"/>
                </a:ext>
              </a:extLst>
            </p:cNvPr>
            <p:cNvSpPr/>
            <p:nvPr/>
          </p:nvSpPr>
          <p:spPr>
            <a:xfrm>
              <a:off x="4431017" y="2326505"/>
              <a:ext cx="13171" cy="9430"/>
            </a:xfrm>
            <a:custGeom>
              <a:avLst/>
              <a:gdLst/>
              <a:ahLst/>
              <a:cxnLst/>
              <a:rect l="l" t="t" r="r" b="b"/>
              <a:pathLst>
                <a:path w="257" h="184" extrusionOk="0">
                  <a:moveTo>
                    <a:pt x="20" y="1"/>
                  </a:moveTo>
                  <a:cubicBezTo>
                    <a:pt x="10" y="1"/>
                    <a:pt x="1" y="11"/>
                    <a:pt x="5" y="21"/>
                  </a:cubicBezTo>
                  <a:cubicBezTo>
                    <a:pt x="32" y="98"/>
                    <a:pt x="120" y="166"/>
                    <a:pt x="199" y="182"/>
                  </a:cubicBezTo>
                  <a:cubicBezTo>
                    <a:pt x="203" y="183"/>
                    <a:pt x="207" y="184"/>
                    <a:pt x="210" y="184"/>
                  </a:cubicBezTo>
                  <a:cubicBezTo>
                    <a:pt x="244" y="184"/>
                    <a:pt x="256" y="139"/>
                    <a:pt x="227" y="117"/>
                  </a:cubicBezTo>
                  <a:cubicBezTo>
                    <a:pt x="170" y="74"/>
                    <a:pt x="92" y="26"/>
                    <a:pt x="25" y="2"/>
                  </a:cubicBezTo>
                  <a:cubicBezTo>
                    <a:pt x="23" y="1"/>
                    <a:pt x="21" y="1"/>
                    <a:pt x="20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3727;p72">
              <a:extLst>
                <a:ext uri="{FF2B5EF4-FFF2-40B4-BE49-F238E27FC236}">
                  <a16:creationId xmlns:a16="http://schemas.microsoft.com/office/drawing/2014/main" id="{A704C8A5-D568-4E15-BBAF-5573CAA6F4DF}"/>
                </a:ext>
              </a:extLst>
            </p:cNvPr>
            <p:cNvSpPr/>
            <p:nvPr/>
          </p:nvSpPr>
          <p:spPr>
            <a:xfrm>
              <a:off x="4730353" y="2154006"/>
              <a:ext cx="9020" cy="19269"/>
            </a:xfrm>
            <a:custGeom>
              <a:avLst/>
              <a:gdLst/>
              <a:ahLst/>
              <a:cxnLst/>
              <a:rect l="l" t="t" r="r" b="b"/>
              <a:pathLst>
                <a:path w="176" h="376" extrusionOk="0">
                  <a:moveTo>
                    <a:pt x="83" y="0"/>
                  </a:moveTo>
                  <a:cubicBezTo>
                    <a:pt x="72" y="0"/>
                    <a:pt x="63" y="7"/>
                    <a:pt x="65" y="21"/>
                  </a:cubicBezTo>
                  <a:cubicBezTo>
                    <a:pt x="69" y="76"/>
                    <a:pt x="74" y="131"/>
                    <a:pt x="60" y="186"/>
                  </a:cubicBezTo>
                  <a:cubicBezTo>
                    <a:pt x="48" y="237"/>
                    <a:pt x="11" y="280"/>
                    <a:pt x="3" y="330"/>
                  </a:cubicBezTo>
                  <a:cubicBezTo>
                    <a:pt x="1" y="350"/>
                    <a:pt x="14" y="376"/>
                    <a:pt x="35" y="376"/>
                  </a:cubicBezTo>
                  <a:cubicBezTo>
                    <a:pt x="39" y="376"/>
                    <a:pt x="42" y="375"/>
                    <a:pt x="46" y="373"/>
                  </a:cubicBezTo>
                  <a:cubicBezTo>
                    <a:pt x="175" y="321"/>
                    <a:pt x="175" y="107"/>
                    <a:pt x="105" y="10"/>
                  </a:cubicBezTo>
                  <a:cubicBezTo>
                    <a:pt x="99" y="3"/>
                    <a:pt x="91" y="0"/>
                    <a:pt x="83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3728;p72">
              <a:extLst>
                <a:ext uri="{FF2B5EF4-FFF2-40B4-BE49-F238E27FC236}">
                  <a16:creationId xmlns:a16="http://schemas.microsoft.com/office/drawing/2014/main" id="{8216CC9F-3A7F-DC00-BEAD-67B64CF39DFA}"/>
                </a:ext>
              </a:extLst>
            </p:cNvPr>
            <p:cNvSpPr/>
            <p:nvPr/>
          </p:nvSpPr>
          <p:spPr>
            <a:xfrm>
              <a:off x="4717439" y="2157081"/>
              <a:ext cx="9993" cy="17014"/>
            </a:xfrm>
            <a:custGeom>
              <a:avLst/>
              <a:gdLst/>
              <a:ahLst/>
              <a:cxnLst/>
              <a:rect l="l" t="t" r="r" b="b"/>
              <a:pathLst>
                <a:path w="195" h="332" extrusionOk="0">
                  <a:moveTo>
                    <a:pt x="22" y="0"/>
                  </a:moveTo>
                  <a:cubicBezTo>
                    <a:pt x="11" y="0"/>
                    <a:pt x="1" y="13"/>
                    <a:pt x="7" y="25"/>
                  </a:cubicBezTo>
                  <a:cubicBezTo>
                    <a:pt x="59" y="119"/>
                    <a:pt x="74" y="201"/>
                    <a:pt x="88" y="306"/>
                  </a:cubicBezTo>
                  <a:cubicBezTo>
                    <a:pt x="90" y="320"/>
                    <a:pt x="103" y="332"/>
                    <a:pt x="116" y="332"/>
                  </a:cubicBezTo>
                  <a:cubicBezTo>
                    <a:pt x="124" y="332"/>
                    <a:pt x="131" y="328"/>
                    <a:pt x="136" y="319"/>
                  </a:cubicBezTo>
                  <a:cubicBezTo>
                    <a:pt x="194" y="208"/>
                    <a:pt x="139" y="60"/>
                    <a:pt x="30" y="2"/>
                  </a:cubicBezTo>
                  <a:cubicBezTo>
                    <a:pt x="27" y="1"/>
                    <a:pt x="25" y="0"/>
                    <a:pt x="22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3729;p72">
              <a:extLst>
                <a:ext uri="{FF2B5EF4-FFF2-40B4-BE49-F238E27FC236}">
                  <a16:creationId xmlns:a16="http://schemas.microsoft.com/office/drawing/2014/main" id="{DF6E9139-DB3B-4160-2D3B-AA8A20FA5744}"/>
                </a:ext>
              </a:extLst>
            </p:cNvPr>
            <p:cNvSpPr/>
            <p:nvPr/>
          </p:nvSpPr>
          <p:spPr>
            <a:xfrm>
              <a:off x="4236123" y="2137350"/>
              <a:ext cx="473988" cy="335569"/>
            </a:xfrm>
            <a:custGeom>
              <a:avLst/>
              <a:gdLst/>
              <a:ahLst/>
              <a:cxnLst/>
              <a:rect l="l" t="t" r="r" b="b"/>
              <a:pathLst>
                <a:path w="9249" h="6548" extrusionOk="0">
                  <a:moveTo>
                    <a:pt x="8440" y="1"/>
                  </a:moveTo>
                  <a:cubicBezTo>
                    <a:pt x="8276" y="1"/>
                    <a:pt x="8095" y="52"/>
                    <a:pt x="7907" y="160"/>
                  </a:cubicBezTo>
                  <a:cubicBezTo>
                    <a:pt x="7188" y="577"/>
                    <a:pt x="6604" y="1692"/>
                    <a:pt x="6604" y="2653"/>
                  </a:cubicBezTo>
                  <a:cubicBezTo>
                    <a:pt x="6604" y="2659"/>
                    <a:pt x="6601" y="2675"/>
                    <a:pt x="6598" y="2691"/>
                  </a:cubicBezTo>
                  <a:lnTo>
                    <a:pt x="2646" y="4931"/>
                  </a:lnTo>
                  <a:cubicBezTo>
                    <a:pt x="2646" y="4222"/>
                    <a:pt x="2306" y="3807"/>
                    <a:pt x="1838" y="3807"/>
                  </a:cubicBezTo>
                  <a:cubicBezTo>
                    <a:pt x="1673" y="3807"/>
                    <a:pt x="1492" y="3859"/>
                    <a:pt x="1304" y="3967"/>
                  </a:cubicBezTo>
                  <a:cubicBezTo>
                    <a:pt x="583" y="4382"/>
                    <a:pt x="1" y="5499"/>
                    <a:pt x="1" y="6458"/>
                  </a:cubicBezTo>
                  <a:cubicBezTo>
                    <a:pt x="1" y="6489"/>
                    <a:pt x="2" y="6518"/>
                    <a:pt x="4" y="6547"/>
                  </a:cubicBezTo>
                  <a:cubicBezTo>
                    <a:pt x="64" y="6512"/>
                    <a:pt x="123" y="6475"/>
                    <a:pt x="182" y="6441"/>
                  </a:cubicBezTo>
                  <a:cubicBezTo>
                    <a:pt x="182" y="6425"/>
                    <a:pt x="180" y="6408"/>
                    <a:pt x="180" y="6391"/>
                  </a:cubicBezTo>
                  <a:cubicBezTo>
                    <a:pt x="180" y="5515"/>
                    <a:pt x="712" y="4497"/>
                    <a:pt x="1368" y="4119"/>
                  </a:cubicBezTo>
                  <a:cubicBezTo>
                    <a:pt x="1537" y="4022"/>
                    <a:pt x="1696" y="3976"/>
                    <a:pt x="1841" y="3976"/>
                  </a:cubicBezTo>
                  <a:cubicBezTo>
                    <a:pt x="2263" y="3976"/>
                    <a:pt x="2558" y="4366"/>
                    <a:pt x="2558" y="5017"/>
                  </a:cubicBezTo>
                  <a:cubicBezTo>
                    <a:pt x="2558" y="5034"/>
                    <a:pt x="2557" y="5052"/>
                    <a:pt x="2557" y="5069"/>
                  </a:cubicBezTo>
                  <a:lnTo>
                    <a:pt x="2558" y="5181"/>
                  </a:lnTo>
                  <a:cubicBezTo>
                    <a:pt x="2558" y="5181"/>
                    <a:pt x="6722" y="2809"/>
                    <a:pt x="6780" y="2776"/>
                  </a:cubicBezTo>
                  <a:cubicBezTo>
                    <a:pt x="6780" y="2759"/>
                    <a:pt x="6783" y="2602"/>
                    <a:pt x="6783" y="2586"/>
                  </a:cubicBezTo>
                  <a:cubicBezTo>
                    <a:pt x="6783" y="1709"/>
                    <a:pt x="7315" y="692"/>
                    <a:pt x="7972" y="312"/>
                  </a:cubicBezTo>
                  <a:cubicBezTo>
                    <a:pt x="8139" y="215"/>
                    <a:pt x="8299" y="170"/>
                    <a:pt x="8444" y="170"/>
                  </a:cubicBezTo>
                  <a:cubicBezTo>
                    <a:pt x="8866" y="170"/>
                    <a:pt x="9161" y="560"/>
                    <a:pt x="9161" y="1212"/>
                  </a:cubicBezTo>
                  <a:cubicBezTo>
                    <a:pt x="9161" y="1229"/>
                    <a:pt x="9160" y="1247"/>
                    <a:pt x="9160" y="1264"/>
                  </a:cubicBezTo>
                  <a:lnTo>
                    <a:pt x="9249" y="1263"/>
                  </a:lnTo>
                  <a:cubicBezTo>
                    <a:pt x="9249" y="1232"/>
                    <a:pt x="9249" y="1155"/>
                    <a:pt x="9249" y="1126"/>
                  </a:cubicBezTo>
                  <a:cubicBezTo>
                    <a:pt x="9249" y="416"/>
                    <a:pt x="8909" y="1"/>
                    <a:pt x="8440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3730;p72">
              <a:extLst>
                <a:ext uri="{FF2B5EF4-FFF2-40B4-BE49-F238E27FC236}">
                  <a16:creationId xmlns:a16="http://schemas.microsoft.com/office/drawing/2014/main" id="{953B75C9-68B9-C7E0-88CB-EC279378D874}"/>
                </a:ext>
              </a:extLst>
            </p:cNvPr>
            <p:cNvSpPr/>
            <p:nvPr/>
          </p:nvSpPr>
          <p:spPr>
            <a:xfrm>
              <a:off x="4511219" y="2213555"/>
              <a:ext cx="27059" cy="12402"/>
            </a:xfrm>
            <a:custGeom>
              <a:avLst/>
              <a:gdLst/>
              <a:ahLst/>
              <a:cxnLst/>
              <a:rect l="l" t="t" r="r" b="b"/>
              <a:pathLst>
                <a:path w="528" h="242" extrusionOk="0">
                  <a:moveTo>
                    <a:pt x="108" y="1"/>
                  </a:moveTo>
                  <a:cubicBezTo>
                    <a:pt x="6" y="30"/>
                    <a:pt x="0" y="179"/>
                    <a:pt x="79" y="226"/>
                  </a:cubicBezTo>
                  <a:cubicBezTo>
                    <a:pt x="97" y="237"/>
                    <a:pt x="132" y="241"/>
                    <a:pt x="175" y="241"/>
                  </a:cubicBezTo>
                  <a:cubicBezTo>
                    <a:pt x="312" y="241"/>
                    <a:pt x="528" y="199"/>
                    <a:pt x="528" y="199"/>
                  </a:cubicBezTo>
                  <a:lnTo>
                    <a:pt x="528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3731;p72">
              <a:extLst>
                <a:ext uri="{FF2B5EF4-FFF2-40B4-BE49-F238E27FC236}">
                  <a16:creationId xmlns:a16="http://schemas.microsoft.com/office/drawing/2014/main" id="{77E05C72-57E5-51B1-3AD7-624EBFE0FBC7}"/>
                </a:ext>
              </a:extLst>
            </p:cNvPr>
            <p:cNvSpPr/>
            <p:nvPr/>
          </p:nvSpPr>
          <p:spPr>
            <a:xfrm>
              <a:off x="4524543" y="2199924"/>
              <a:ext cx="56116" cy="45969"/>
            </a:xfrm>
            <a:custGeom>
              <a:avLst/>
              <a:gdLst/>
              <a:ahLst/>
              <a:cxnLst/>
              <a:rect l="l" t="t" r="r" b="b"/>
              <a:pathLst>
                <a:path w="1095" h="897" extrusionOk="0">
                  <a:moveTo>
                    <a:pt x="1" y="0"/>
                  </a:moveTo>
                  <a:lnTo>
                    <a:pt x="1" y="610"/>
                  </a:lnTo>
                  <a:cubicBezTo>
                    <a:pt x="1" y="610"/>
                    <a:pt x="472" y="831"/>
                    <a:pt x="872" y="897"/>
                  </a:cubicBezTo>
                  <a:cubicBezTo>
                    <a:pt x="1094" y="761"/>
                    <a:pt x="656" y="310"/>
                    <a:pt x="436" y="189"/>
                  </a:cubicBezTo>
                  <a:cubicBezTo>
                    <a:pt x="217" y="6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3732;p72">
              <a:extLst>
                <a:ext uri="{FF2B5EF4-FFF2-40B4-BE49-F238E27FC236}">
                  <a16:creationId xmlns:a16="http://schemas.microsoft.com/office/drawing/2014/main" id="{5D016A4B-8485-0D84-873C-D5C15C53A1DB}"/>
                </a:ext>
              </a:extLst>
            </p:cNvPr>
            <p:cNvSpPr/>
            <p:nvPr/>
          </p:nvSpPr>
          <p:spPr>
            <a:xfrm>
              <a:off x="4527874" y="2191570"/>
              <a:ext cx="57961" cy="54527"/>
            </a:xfrm>
            <a:custGeom>
              <a:avLst/>
              <a:gdLst/>
              <a:ahLst/>
              <a:cxnLst/>
              <a:rect l="l" t="t" r="r" b="b"/>
              <a:pathLst>
                <a:path w="1131" h="1064" extrusionOk="0">
                  <a:moveTo>
                    <a:pt x="125" y="0"/>
                  </a:moveTo>
                  <a:cubicBezTo>
                    <a:pt x="96" y="0"/>
                    <a:pt x="65" y="11"/>
                    <a:pt x="33" y="39"/>
                  </a:cubicBezTo>
                  <a:cubicBezTo>
                    <a:pt x="20" y="50"/>
                    <a:pt x="10" y="62"/>
                    <a:pt x="0" y="73"/>
                  </a:cubicBezTo>
                  <a:cubicBezTo>
                    <a:pt x="138" y="126"/>
                    <a:pt x="499" y="339"/>
                    <a:pt x="701" y="534"/>
                  </a:cubicBezTo>
                  <a:cubicBezTo>
                    <a:pt x="885" y="709"/>
                    <a:pt x="971" y="911"/>
                    <a:pt x="929" y="1063"/>
                  </a:cubicBezTo>
                  <a:cubicBezTo>
                    <a:pt x="1112" y="1040"/>
                    <a:pt x="1130" y="884"/>
                    <a:pt x="1015" y="655"/>
                  </a:cubicBezTo>
                  <a:cubicBezTo>
                    <a:pt x="874" y="378"/>
                    <a:pt x="540" y="188"/>
                    <a:pt x="309" y="77"/>
                  </a:cubicBezTo>
                  <a:cubicBezTo>
                    <a:pt x="243" y="45"/>
                    <a:pt x="186" y="0"/>
                    <a:pt x="125" y="0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3733;p72">
              <a:extLst>
                <a:ext uri="{FF2B5EF4-FFF2-40B4-BE49-F238E27FC236}">
                  <a16:creationId xmlns:a16="http://schemas.microsoft.com/office/drawing/2014/main" id="{462B8B60-DBF6-424E-A7AF-4775D9E5DA85}"/>
                </a:ext>
              </a:extLst>
            </p:cNvPr>
            <p:cNvSpPr/>
            <p:nvPr/>
          </p:nvSpPr>
          <p:spPr>
            <a:xfrm>
              <a:off x="4524543" y="2195260"/>
              <a:ext cx="53092" cy="50940"/>
            </a:xfrm>
            <a:custGeom>
              <a:avLst/>
              <a:gdLst/>
              <a:ahLst/>
              <a:cxnLst/>
              <a:rect l="l" t="t" r="r" b="b"/>
              <a:pathLst>
                <a:path w="1036" h="994" extrusionOk="0">
                  <a:moveTo>
                    <a:pt x="65" y="1"/>
                  </a:moveTo>
                  <a:cubicBezTo>
                    <a:pt x="41" y="27"/>
                    <a:pt x="19" y="57"/>
                    <a:pt x="1" y="91"/>
                  </a:cubicBezTo>
                  <a:cubicBezTo>
                    <a:pt x="165" y="171"/>
                    <a:pt x="462" y="353"/>
                    <a:pt x="640" y="523"/>
                  </a:cubicBezTo>
                  <a:cubicBezTo>
                    <a:pt x="798" y="677"/>
                    <a:pt x="879" y="847"/>
                    <a:pt x="872" y="988"/>
                  </a:cubicBezTo>
                  <a:cubicBezTo>
                    <a:pt x="901" y="992"/>
                    <a:pt x="927" y="994"/>
                    <a:pt x="951" y="994"/>
                  </a:cubicBezTo>
                  <a:cubicBezTo>
                    <a:pt x="967" y="994"/>
                    <a:pt x="981" y="993"/>
                    <a:pt x="994" y="991"/>
                  </a:cubicBezTo>
                  <a:cubicBezTo>
                    <a:pt x="1036" y="839"/>
                    <a:pt x="950" y="637"/>
                    <a:pt x="766" y="462"/>
                  </a:cubicBezTo>
                  <a:cubicBezTo>
                    <a:pt x="564" y="267"/>
                    <a:pt x="203" y="54"/>
                    <a:pt x="65" y="1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3734;p72">
              <a:extLst>
                <a:ext uri="{FF2B5EF4-FFF2-40B4-BE49-F238E27FC236}">
                  <a16:creationId xmlns:a16="http://schemas.microsoft.com/office/drawing/2014/main" id="{E88EFDDA-BE42-589B-25B7-F2F5ECF0404F}"/>
                </a:ext>
              </a:extLst>
            </p:cNvPr>
            <p:cNvSpPr/>
            <p:nvPr/>
          </p:nvSpPr>
          <p:spPr>
            <a:xfrm>
              <a:off x="4867440" y="3435806"/>
              <a:ext cx="99215" cy="715518"/>
            </a:xfrm>
            <a:custGeom>
              <a:avLst/>
              <a:gdLst/>
              <a:ahLst/>
              <a:cxnLst/>
              <a:rect l="l" t="t" r="r" b="b"/>
              <a:pathLst>
                <a:path w="1936" h="13962" extrusionOk="0">
                  <a:moveTo>
                    <a:pt x="1935" y="0"/>
                  </a:moveTo>
                  <a:lnTo>
                    <a:pt x="1" y="1118"/>
                  </a:lnTo>
                  <a:lnTo>
                    <a:pt x="1" y="13961"/>
                  </a:lnTo>
                  <a:lnTo>
                    <a:pt x="1935" y="12843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3735;p72">
              <a:extLst>
                <a:ext uri="{FF2B5EF4-FFF2-40B4-BE49-F238E27FC236}">
                  <a16:creationId xmlns:a16="http://schemas.microsoft.com/office/drawing/2014/main" id="{E56E8943-80A2-7A9D-F2BD-D32F529AA1B5}"/>
                </a:ext>
              </a:extLst>
            </p:cNvPr>
            <p:cNvSpPr/>
            <p:nvPr/>
          </p:nvSpPr>
          <p:spPr>
            <a:xfrm>
              <a:off x="4768225" y="3435806"/>
              <a:ext cx="99266" cy="715518"/>
            </a:xfrm>
            <a:custGeom>
              <a:avLst/>
              <a:gdLst/>
              <a:ahLst/>
              <a:cxnLst/>
              <a:rect l="l" t="t" r="r" b="b"/>
              <a:pathLst>
                <a:path w="1937" h="13962" extrusionOk="0">
                  <a:moveTo>
                    <a:pt x="0" y="0"/>
                  </a:moveTo>
                  <a:lnTo>
                    <a:pt x="0" y="12843"/>
                  </a:lnTo>
                  <a:lnTo>
                    <a:pt x="1937" y="13961"/>
                  </a:lnTo>
                  <a:lnTo>
                    <a:pt x="1937" y="1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3736;p72">
              <a:extLst>
                <a:ext uri="{FF2B5EF4-FFF2-40B4-BE49-F238E27FC236}">
                  <a16:creationId xmlns:a16="http://schemas.microsoft.com/office/drawing/2014/main" id="{0D12CE61-08FE-19F9-3C30-305BA5EB4301}"/>
                </a:ext>
              </a:extLst>
            </p:cNvPr>
            <p:cNvSpPr/>
            <p:nvPr/>
          </p:nvSpPr>
          <p:spPr>
            <a:xfrm>
              <a:off x="4867440" y="3821033"/>
              <a:ext cx="99215" cy="330290"/>
            </a:xfrm>
            <a:custGeom>
              <a:avLst/>
              <a:gdLst/>
              <a:ahLst/>
              <a:cxnLst/>
              <a:rect l="l" t="t" r="r" b="b"/>
              <a:pathLst>
                <a:path w="1936" h="6445" extrusionOk="0">
                  <a:moveTo>
                    <a:pt x="1935" y="0"/>
                  </a:moveTo>
                  <a:lnTo>
                    <a:pt x="1" y="1118"/>
                  </a:lnTo>
                  <a:lnTo>
                    <a:pt x="1" y="6444"/>
                  </a:lnTo>
                  <a:lnTo>
                    <a:pt x="1935" y="5326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3737;p72">
              <a:extLst>
                <a:ext uri="{FF2B5EF4-FFF2-40B4-BE49-F238E27FC236}">
                  <a16:creationId xmlns:a16="http://schemas.microsoft.com/office/drawing/2014/main" id="{726FD122-D4B0-81B3-95C6-F8F8A3B0D887}"/>
                </a:ext>
              </a:extLst>
            </p:cNvPr>
            <p:cNvSpPr/>
            <p:nvPr/>
          </p:nvSpPr>
          <p:spPr>
            <a:xfrm>
              <a:off x="4768225" y="3821033"/>
              <a:ext cx="99266" cy="330290"/>
            </a:xfrm>
            <a:custGeom>
              <a:avLst/>
              <a:gdLst/>
              <a:ahLst/>
              <a:cxnLst/>
              <a:rect l="l" t="t" r="r" b="b"/>
              <a:pathLst>
                <a:path w="1937" h="6445" extrusionOk="0">
                  <a:moveTo>
                    <a:pt x="0" y="0"/>
                  </a:moveTo>
                  <a:lnTo>
                    <a:pt x="0" y="5326"/>
                  </a:lnTo>
                  <a:lnTo>
                    <a:pt x="1937" y="6444"/>
                  </a:lnTo>
                  <a:lnTo>
                    <a:pt x="1937" y="1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3738;p72">
              <a:extLst>
                <a:ext uri="{FF2B5EF4-FFF2-40B4-BE49-F238E27FC236}">
                  <a16:creationId xmlns:a16="http://schemas.microsoft.com/office/drawing/2014/main" id="{73282ADA-23F3-234D-F5AF-896446C96285}"/>
                </a:ext>
              </a:extLst>
            </p:cNvPr>
            <p:cNvSpPr/>
            <p:nvPr/>
          </p:nvSpPr>
          <p:spPr>
            <a:xfrm>
              <a:off x="4768225" y="3377743"/>
              <a:ext cx="198430" cy="115358"/>
            </a:xfrm>
            <a:custGeom>
              <a:avLst/>
              <a:gdLst/>
              <a:ahLst/>
              <a:cxnLst/>
              <a:rect l="l" t="t" r="r" b="b"/>
              <a:pathLst>
                <a:path w="3872" h="2251" extrusionOk="0">
                  <a:moveTo>
                    <a:pt x="1937" y="0"/>
                  </a:moveTo>
                  <a:lnTo>
                    <a:pt x="0" y="1133"/>
                  </a:lnTo>
                  <a:lnTo>
                    <a:pt x="1937" y="2251"/>
                  </a:lnTo>
                  <a:lnTo>
                    <a:pt x="3871" y="1133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3739;p72">
              <a:extLst>
                <a:ext uri="{FF2B5EF4-FFF2-40B4-BE49-F238E27FC236}">
                  <a16:creationId xmlns:a16="http://schemas.microsoft.com/office/drawing/2014/main" id="{DD25C001-87E3-F935-5AB0-434080F0BA96}"/>
                </a:ext>
              </a:extLst>
            </p:cNvPr>
            <p:cNvSpPr/>
            <p:nvPr/>
          </p:nvSpPr>
          <p:spPr>
            <a:xfrm>
              <a:off x="4767917" y="3930959"/>
              <a:ext cx="99420" cy="96807"/>
            </a:xfrm>
            <a:custGeom>
              <a:avLst/>
              <a:gdLst/>
              <a:ahLst/>
              <a:cxnLst/>
              <a:rect l="l" t="t" r="r" b="b"/>
              <a:pathLst>
                <a:path w="1940" h="1889" extrusionOk="0">
                  <a:moveTo>
                    <a:pt x="1940" y="0"/>
                  </a:moveTo>
                  <a:lnTo>
                    <a:pt x="0" y="787"/>
                  </a:lnTo>
                  <a:lnTo>
                    <a:pt x="6" y="1889"/>
                  </a:lnTo>
                  <a:lnTo>
                    <a:pt x="1940" y="1107"/>
                  </a:lnTo>
                  <a:lnTo>
                    <a:pt x="194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3740;p72">
              <a:extLst>
                <a:ext uri="{FF2B5EF4-FFF2-40B4-BE49-F238E27FC236}">
                  <a16:creationId xmlns:a16="http://schemas.microsoft.com/office/drawing/2014/main" id="{6A9CD8E0-B66A-4A67-3470-1B31BC9B7109}"/>
                </a:ext>
              </a:extLst>
            </p:cNvPr>
            <p:cNvSpPr/>
            <p:nvPr/>
          </p:nvSpPr>
          <p:spPr>
            <a:xfrm>
              <a:off x="4768225" y="4052877"/>
              <a:ext cx="99113" cy="73899"/>
            </a:xfrm>
            <a:custGeom>
              <a:avLst/>
              <a:gdLst/>
              <a:ahLst/>
              <a:cxnLst/>
              <a:rect l="l" t="t" r="r" b="b"/>
              <a:pathLst>
                <a:path w="1934" h="1442" extrusionOk="0">
                  <a:moveTo>
                    <a:pt x="1934" y="1"/>
                  </a:moveTo>
                  <a:lnTo>
                    <a:pt x="0" y="784"/>
                  </a:lnTo>
                  <a:lnTo>
                    <a:pt x="0" y="802"/>
                  </a:lnTo>
                  <a:lnTo>
                    <a:pt x="1107" y="1442"/>
                  </a:lnTo>
                  <a:lnTo>
                    <a:pt x="1934" y="1107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3741;p72">
              <a:extLst>
                <a:ext uri="{FF2B5EF4-FFF2-40B4-BE49-F238E27FC236}">
                  <a16:creationId xmlns:a16="http://schemas.microsoft.com/office/drawing/2014/main" id="{F2FAB1BB-F408-BAE9-994A-CCDC76F67BC0}"/>
                </a:ext>
              </a:extLst>
            </p:cNvPr>
            <p:cNvSpPr/>
            <p:nvPr/>
          </p:nvSpPr>
          <p:spPr>
            <a:xfrm>
              <a:off x="4767917" y="3837996"/>
              <a:ext cx="87479" cy="68620"/>
            </a:xfrm>
            <a:custGeom>
              <a:avLst/>
              <a:gdLst/>
              <a:ahLst/>
              <a:cxnLst/>
              <a:rect l="l" t="t" r="r" b="b"/>
              <a:pathLst>
                <a:path w="1707" h="1339" extrusionOk="0">
                  <a:moveTo>
                    <a:pt x="581" y="0"/>
                  </a:moveTo>
                  <a:lnTo>
                    <a:pt x="0" y="235"/>
                  </a:lnTo>
                  <a:lnTo>
                    <a:pt x="6" y="1339"/>
                  </a:lnTo>
                  <a:lnTo>
                    <a:pt x="1707" y="650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3742;p72">
              <a:extLst>
                <a:ext uri="{FF2B5EF4-FFF2-40B4-BE49-F238E27FC236}">
                  <a16:creationId xmlns:a16="http://schemas.microsoft.com/office/drawing/2014/main" id="{6CD44475-E580-4C8D-BEEC-358563BB3B1F}"/>
                </a:ext>
              </a:extLst>
            </p:cNvPr>
            <p:cNvSpPr/>
            <p:nvPr/>
          </p:nvSpPr>
          <p:spPr>
            <a:xfrm>
              <a:off x="4867286" y="3823596"/>
              <a:ext cx="94808" cy="164146"/>
            </a:xfrm>
            <a:custGeom>
              <a:avLst/>
              <a:gdLst/>
              <a:ahLst/>
              <a:cxnLst/>
              <a:rect l="l" t="t" r="r" b="b"/>
              <a:pathLst>
                <a:path w="1850" h="3203" extrusionOk="0">
                  <a:moveTo>
                    <a:pt x="1850" y="1"/>
                  </a:moveTo>
                  <a:lnTo>
                    <a:pt x="891" y="553"/>
                  </a:lnTo>
                  <a:lnTo>
                    <a:pt x="1" y="2095"/>
                  </a:lnTo>
                  <a:lnTo>
                    <a:pt x="1" y="3202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3743;p72">
              <a:extLst>
                <a:ext uri="{FF2B5EF4-FFF2-40B4-BE49-F238E27FC236}">
                  <a16:creationId xmlns:a16="http://schemas.microsoft.com/office/drawing/2014/main" id="{800EB2BC-1425-42FC-D5E3-9D02F2E441EA}"/>
                </a:ext>
              </a:extLst>
            </p:cNvPr>
            <p:cNvSpPr/>
            <p:nvPr/>
          </p:nvSpPr>
          <p:spPr>
            <a:xfrm>
              <a:off x="4867286" y="3881146"/>
              <a:ext cx="99266" cy="228513"/>
            </a:xfrm>
            <a:custGeom>
              <a:avLst/>
              <a:gdLst/>
              <a:ahLst/>
              <a:cxnLst/>
              <a:rect l="l" t="t" r="r" b="b"/>
              <a:pathLst>
                <a:path w="1937" h="4459" extrusionOk="0">
                  <a:moveTo>
                    <a:pt x="1937" y="0"/>
                  </a:moveTo>
                  <a:lnTo>
                    <a:pt x="1" y="3353"/>
                  </a:lnTo>
                  <a:lnTo>
                    <a:pt x="1" y="4458"/>
                  </a:lnTo>
                  <a:lnTo>
                    <a:pt x="1937" y="1106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3744;p72">
              <a:extLst>
                <a:ext uri="{FF2B5EF4-FFF2-40B4-BE49-F238E27FC236}">
                  <a16:creationId xmlns:a16="http://schemas.microsoft.com/office/drawing/2014/main" id="{3A1B7886-2F36-9769-CF18-AEF58B10B43C}"/>
                </a:ext>
              </a:extLst>
            </p:cNvPr>
            <p:cNvSpPr/>
            <p:nvPr/>
          </p:nvSpPr>
          <p:spPr>
            <a:xfrm>
              <a:off x="4888400" y="4003987"/>
              <a:ext cx="78409" cy="135140"/>
            </a:xfrm>
            <a:custGeom>
              <a:avLst/>
              <a:gdLst/>
              <a:ahLst/>
              <a:cxnLst/>
              <a:rect l="l" t="t" r="r" b="b"/>
              <a:pathLst>
                <a:path w="1530" h="2637" extrusionOk="0">
                  <a:moveTo>
                    <a:pt x="1522" y="1"/>
                  </a:moveTo>
                  <a:lnTo>
                    <a:pt x="1" y="2636"/>
                  </a:lnTo>
                  <a:lnTo>
                    <a:pt x="958" y="2083"/>
                  </a:lnTo>
                  <a:lnTo>
                    <a:pt x="1530" y="1094"/>
                  </a:lnTo>
                  <a:lnTo>
                    <a:pt x="1522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3745;p72">
              <a:extLst>
                <a:ext uri="{FF2B5EF4-FFF2-40B4-BE49-F238E27FC236}">
                  <a16:creationId xmlns:a16="http://schemas.microsoft.com/office/drawing/2014/main" id="{A7BC0682-1BD5-F4A5-0454-016C863D48D2}"/>
                </a:ext>
              </a:extLst>
            </p:cNvPr>
            <p:cNvSpPr/>
            <p:nvPr/>
          </p:nvSpPr>
          <p:spPr>
            <a:xfrm>
              <a:off x="2976204" y="887631"/>
              <a:ext cx="3695560" cy="2131332"/>
            </a:xfrm>
            <a:custGeom>
              <a:avLst/>
              <a:gdLst/>
              <a:ahLst/>
              <a:cxnLst/>
              <a:rect l="l" t="t" r="r" b="b"/>
              <a:pathLst>
                <a:path w="72112" h="41589" extrusionOk="0">
                  <a:moveTo>
                    <a:pt x="523" y="1"/>
                  </a:moveTo>
                  <a:lnTo>
                    <a:pt x="0" y="303"/>
                  </a:lnTo>
                  <a:lnTo>
                    <a:pt x="71589" y="41589"/>
                  </a:lnTo>
                  <a:lnTo>
                    <a:pt x="72112" y="41286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3746;p72">
              <a:extLst>
                <a:ext uri="{FF2B5EF4-FFF2-40B4-BE49-F238E27FC236}">
                  <a16:creationId xmlns:a16="http://schemas.microsoft.com/office/drawing/2014/main" id="{4F1CC5C3-A941-33F5-F4F1-532167382E14}"/>
                </a:ext>
              </a:extLst>
            </p:cNvPr>
            <p:cNvSpPr/>
            <p:nvPr/>
          </p:nvSpPr>
          <p:spPr>
            <a:xfrm>
              <a:off x="2976204" y="903108"/>
              <a:ext cx="3668757" cy="2262218"/>
            </a:xfrm>
            <a:custGeom>
              <a:avLst/>
              <a:gdLst/>
              <a:ahLst/>
              <a:cxnLst/>
              <a:rect l="l" t="t" r="r" b="b"/>
              <a:pathLst>
                <a:path w="71589" h="44143" extrusionOk="0">
                  <a:moveTo>
                    <a:pt x="0" y="1"/>
                  </a:moveTo>
                  <a:lnTo>
                    <a:pt x="0" y="2857"/>
                  </a:lnTo>
                  <a:lnTo>
                    <a:pt x="71589" y="44143"/>
                  </a:lnTo>
                  <a:lnTo>
                    <a:pt x="71589" y="412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3747;p72">
              <a:extLst>
                <a:ext uri="{FF2B5EF4-FFF2-40B4-BE49-F238E27FC236}">
                  <a16:creationId xmlns:a16="http://schemas.microsoft.com/office/drawing/2014/main" id="{FE0F0405-3350-826C-FA95-CC36B9B03DC7}"/>
                </a:ext>
              </a:extLst>
            </p:cNvPr>
            <p:cNvSpPr/>
            <p:nvPr/>
          </p:nvSpPr>
          <p:spPr>
            <a:xfrm>
              <a:off x="6644907" y="3003432"/>
              <a:ext cx="26854" cy="161891"/>
            </a:xfrm>
            <a:custGeom>
              <a:avLst/>
              <a:gdLst/>
              <a:ahLst/>
              <a:cxnLst/>
              <a:rect l="l" t="t" r="r" b="b"/>
              <a:pathLst>
                <a:path w="524" h="3159" extrusionOk="0">
                  <a:moveTo>
                    <a:pt x="524" y="0"/>
                  </a:moveTo>
                  <a:lnTo>
                    <a:pt x="1" y="303"/>
                  </a:lnTo>
                  <a:lnTo>
                    <a:pt x="1" y="3159"/>
                  </a:lnTo>
                  <a:lnTo>
                    <a:pt x="524" y="285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3748;p72">
              <a:extLst>
                <a:ext uri="{FF2B5EF4-FFF2-40B4-BE49-F238E27FC236}">
                  <a16:creationId xmlns:a16="http://schemas.microsoft.com/office/drawing/2014/main" id="{2AA0910F-6837-BA58-4849-8F48110F1D5A}"/>
                </a:ext>
              </a:extLst>
            </p:cNvPr>
            <p:cNvSpPr/>
            <p:nvPr/>
          </p:nvSpPr>
          <p:spPr>
            <a:xfrm>
              <a:off x="6494598" y="2501156"/>
              <a:ext cx="99215" cy="715466"/>
            </a:xfrm>
            <a:custGeom>
              <a:avLst/>
              <a:gdLst/>
              <a:ahLst/>
              <a:cxnLst/>
              <a:rect l="l" t="t" r="r" b="b"/>
              <a:pathLst>
                <a:path w="1936" h="13961" extrusionOk="0">
                  <a:moveTo>
                    <a:pt x="1936" y="0"/>
                  </a:moveTo>
                  <a:lnTo>
                    <a:pt x="1" y="1118"/>
                  </a:lnTo>
                  <a:lnTo>
                    <a:pt x="1" y="13961"/>
                  </a:lnTo>
                  <a:lnTo>
                    <a:pt x="1936" y="12845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3749;p72">
              <a:extLst>
                <a:ext uri="{FF2B5EF4-FFF2-40B4-BE49-F238E27FC236}">
                  <a16:creationId xmlns:a16="http://schemas.microsoft.com/office/drawing/2014/main" id="{DE10A8D1-BB23-79DE-40D9-02CB5634D57B}"/>
                </a:ext>
              </a:extLst>
            </p:cNvPr>
            <p:cNvSpPr/>
            <p:nvPr/>
          </p:nvSpPr>
          <p:spPr>
            <a:xfrm>
              <a:off x="6395383" y="2501156"/>
              <a:ext cx="99266" cy="715466"/>
            </a:xfrm>
            <a:custGeom>
              <a:avLst/>
              <a:gdLst/>
              <a:ahLst/>
              <a:cxnLst/>
              <a:rect l="l" t="t" r="r" b="b"/>
              <a:pathLst>
                <a:path w="1937" h="13961" extrusionOk="0">
                  <a:moveTo>
                    <a:pt x="1" y="0"/>
                  </a:moveTo>
                  <a:lnTo>
                    <a:pt x="1" y="12845"/>
                  </a:lnTo>
                  <a:lnTo>
                    <a:pt x="1937" y="13961"/>
                  </a:lnTo>
                  <a:lnTo>
                    <a:pt x="1937" y="11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3750;p72">
              <a:extLst>
                <a:ext uri="{FF2B5EF4-FFF2-40B4-BE49-F238E27FC236}">
                  <a16:creationId xmlns:a16="http://schemas.microsoft.com/office/drawing/2014/main" id="{05E1E621-BB90-1267-8EAC-14AE4F298817}"/>
                </a:ext>
              </a:extLst>
            </p:cNvPr>
            <p:cNvSpPr/>
            <p:nvPr/>
          </p:nvSpPr>
          <p:spPr>
            <a:xfrm>
              <a:off x="6494598" y="2886383"/>
              <a:ext cx="99215" cy="330239"/>
            </a:xfrm>
            <a:custGeom>
              <a:avLst/>
              <a:gdLst/>
              <a:ahLst/>
              <a:cxnLst/>
              <a:rect l="l" t="t" r="r" b="b"/>
              <a:pathLst>
                <a:path w="1936" h="6444" extrusionOk="0">
                  <a:moveTo>
                    <a:pt x="1936" y="0"/>
                  </a:moveTo>
                  <a:lnTo>
                    <a:pt x="1" y="1118"/>
                  </a:lnTo>
                  <a:lnTo>
                    <a:pt x="1" y="6444"/>
                  </a:lnTo>
                  <a:lnTo>
                    <a:pt x="1936" y="5328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3751;p72">
              <a:extLst>
                <a:ext uri="{FF2B5EF4-FFF2-40B4-BE49-F238E27FC236}">
                  <a16:creationId xmlns:a16="http://schemas.microsoft.com/office/drawing/2014/main" id="{A7D04C4B-8539-6512-8791-E165343A430C}"/>
                </a:ext>
              </a:extLst>
            </p:cNvPr>
            <p:cNvSpPr/>
            <p:nvPr/>
          </p:nvSpPr>
          <p:spPr>
            <a:xfrm>
              <a:off x="6395383" y="2886383"/>
              <a:ext cx="99266" cy="330239"/>
            </a:xfrm>
            <a:custGeom>
              <a:avLst/>
              <a:gdLst/>
              <a:ahLst/>
              <a:cxnLst/>
              <a:rect l="l" t="t" r="r" b="b"/>
              <a:pathLst>
                <a:path w="1937" h="6444" extrusionOk="0">
                  <a:moveTo>
                    <a:pt x="1" y="0"/>
                  </a:moveTo>
                  <a:lnTo>
                    <a:pt x="1" y="5328"/>
                  </a:lnTo>
                  <a:lnTo>
                    <a:pt x="1937" y="6444"/>
                  </a:lnTo>
                  <a:lnTo>
                    <a:pt x="1937" y="11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3752;p72">
              <a:extLst>
                <a:ext uri="{FF2B5EF4-FFF2-40B4-BE49-F238E27FC236}">
                  <a16:creationId xmlns:a16="http://schemas.microsoft.com/office/drawing/2014/main" id="{6B43BF00-895C-3EAB-B1A6-FB2B689255FB}"/>
                </a:ext>
              </a:extLst>
            </p:cNvPr>
            <p:cNvSpPr/>
            <p:nvPr/>
          </p:nvSpPr>
          <p:spPr>
            <a:xfrm>
              <a:off x="6395383" y="2443144"/>
              <a:ext cx="198430" cy="115307"/>
            </a:xfrm>
            <a:custGeom>
              <a:avLst/>
              <a:gdLst/>
              <a:ahLst/>
              <a:cxnLst/>
              <a:rect l="l" t="t" r="r" b="b"/>
              <a:pathLst>
                <a:path w="3872" h="2250" extrusionOk="0">
                  <a:moveTo>
                    <a:pt x="1937" y="1"/>
                  </a:moveTo>
                  <a:lnTo>
                    <a:pt x="1" y="1132"/>
                  </a:lnTo>
                  <a:lnTo>
                    <a:pt x="1937" y="2250"/>
                  </a:lnTo>
                  <a:lnTo>
                    <a:pt x="3872" y="1132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3753;p72">
              <a:extLst>
                <a:ext uri="{FF2B5EF4-FFF2-40B4-BE49-F238E27FC236}">
                  <a16:creationId xmlns:a16="http://schemas.microsoft.com/office/drawing/2014/main" id="{6021A95F-A7B5-A6FE-596E-930C13F28A76}"/>
                </a:ext>
              </a:extLst>
            </p:cNvPr>
            <p:cNvSpPr/>
            <p:nvPr/>
          </p:nvSpPr>
          <p:spPr>
            <a:xfrm>
              <a:off x="6395075" y="2996360"/>
              <a:ext cx="99420" cy="96755"/>
            </a:xfrm>
            <a:custGeom>
              <a:avLst/>
              <a:gdLst/>
              <a:ahLst/>
              <a:cxnLst/>
              <a:rect l="l" t="t" r="r" b="b"/>
              <a:pathLst>
                <a:path w="1940" h="1888" extrusionOk="0">
                  <a:moveTo>
                    <a:pt x="1940" y="0"/>
                  </a:moveTo>
                  <a:lnTo>
                    <a:pt x="0" y="785"/>
                  </a:lnTo>
                  <a:lnTo>
                    <a:pt x="7" y="1888"/>
                  </a:lnTo>
                  <a:lnTo>
                    <a:pt x="1940" y="1106"/>
                  </a:lnTo>
                  <a:lnTo>
                    <a:pt x="194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3754;p72">
              <a:extLst>
                <a:ext uri="{FF2B5EF4-FFF2-40B4-BE49-F238E27FC236}">
                  <a16:creationId xmlns:a16="http://schemas.microsoft.com/office/drawing/2014/main" id="{D510148D-3634-E8F2-586A-DDD06C14BA7E}"/>
                </a:ext>
              </a:extLst>
            </p:cNvPr>
            <p:cNvSpPr/>
            <p:nvPr/>
          </p:nvSpPr>
          <p:spPr>
            <a:xfrm>
              <a:off x="6395383" y="3118277"/>
              <a:ext cx="99113" cy="73848"/>
            </a:xfrm>
            <a:custGeom>
              <a:avLst/>
              <a:gdLst/>
              <a:ahLst/>
              <a:cxnLst/>
              <a:rect l="l" t="t" r="r" b="b"/>
              <a:pathLst>
                <a:path w="1934" h="1441" extrusionOk="0">
                  <a:moveTo>
                    <a:pt x="1934" y="1"/>
                  </a:moveTo>
                  <a:lnTo>
                    <a:pt x="1" y="783"/>
                  </a:lnTo>
                  <a:lnTo>
                    <a:pt x="1" y="803"/>
                  </a:lnTo>
                  <a:lnTo>
                    <a:pt x="1108" y="1441"/>
                  </a:lnTo>
                  <a:lnTo>
                    <a:pt x="1934" y="1106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3755;p72">
              <a:extLst>
                <a:ext uri="{FF2B5EF4-FFF2-40B4-BE49-F238E27FC236}">
                  <a16:creationId xmlns:a16="http://schemas.microsoft.com/office/drawing/2014/main" id="{5A41C17D-926F-6AE4-22D0-D857C4FA75BC}"/>
                </a:ext>
              </a:extLst>
            </p:cNvPr>
            <p:cNvSpPr/>
            <p:nvPr/>
          </p:nvSpPr>
          <p:spPr>
            <a:xfrm>
              <a:off x="6395075" y="2903397"/>
              <a:ext cx="87479" cy="68569"/>
            </a:xfrm>
            <a:custGeom>
              <a:avLst/>
              <a:gdLst/>
              <a:ahLst/>
              <a:cxnLst/>
              <a:rect l="l" t="t" r="r" b="b"/>
              <a:pathLst>
                <a:path w="1707" h="1338" extrusionOk="0">
                  <a:moveTo>
                    <a:pt x="582" y="1"/>
                  </a:moveTo>
                  <a:lnTo>
                    <a:pt x="0" y="235"/>
                  </a:lnTo>
                  <a:lnTo>
                    <a:pt x="7" y="1338"/>
                  </a:lnTo>
                  <a:lnTo>
                    <a:pt x="1707" y="649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3756;p72">
              <a:extLst>
                <a:ext uri="{FF2B5EF4-FFF2-40B4-BE49-F238E27FC236}">
                  <a16:creationId xmlns:a16="http://schemas.microsoft.com/office/drawing/2014/main" id="{49C50DA8-BE0F-8FFF-423F-37D18BD3FBE0}"/>
                </a:ext>
              </a:extLst>
            </p:cNvPr>
            <p:cNvSpPr/>
            <p:nvPr/>
          </p:nvSpPr>
          <p:spPr>
            <a:xfrm>
              <a:off x="6494444" y="2888945"/>
              <a:ext cx="94808" cy="164094"/>
            </a:xfrm>
            <a:custGeom>
              <a:avLst/>
              <a:gdLst/>
              <a:ahLst/>
              <a:cxnLst/>
              <a:rect l="l" t="t" r="r" b="b"/>
              <a:pathLst>
                <a:path w="1850" h="3202" extrusionOk="0">
                  <a:moveTo>
                    <a:pt x="1850" y="1"/>
                  </a:moveTo>
                  <a:lnTo>
                    <a:pt x="892" y="554"/>
                  </a:lnTo>
                  <a:lnTo>
                    <a:pt x="1" y="2096"/>
                  </a:lnTo>
                  <a:lnTo>
                    <a:pt x="1" y="3202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3757;p72">
              <a:extLst>
                <a:ext uri="{FF2B5EF4-FFF2-40B4-BE49-F238E27FC236}">
                  <a16:creationId xmlns:a16="http://schemas.microsoft.com/office/drawing/2014/main" id="{D1BF422C-88C4-7336-4CF1-94DC40631D4D}"/>
                </a:ext>
              </a:extLst>
            </p:cNvPr>
            <p:cNvSpPr/>
            <p:nvPr/>
          </p:nvSpPr>
          <p:spPr>
            <a:xfrm>
              <a:off x="6494444" y="2946445"/>
              <a:ext cx="99318" cy="228615"/>
            </a:xfrm>
            <a:custGeom>
              <a:avLst/>
              <a:gdLst/>
              <a:ahLst/>
              <a:cxnLst/>
              <a:rect l="l" t="t" r="r" b="b"/>
              <a:pathLst>
                <a:path w="1938" h="4461" extrusionOk="0">
                  <a:moveTo>
                    <a:pt x="1937" y="1"/>
                  </a:moveTo>
                  <a:lnTo>
                    <a:pt x="1" y="3354"/>
                  </a:lnTo>
                  <a:lnTo>
                    <a:pt x="1" y="4461"/>
                  </a:lnTo>
                  <a:lnTo>
                    <a:pt x="1937" y="1108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3758;p72">
              <a:extLst>
                <a:ext uri="{FF2B5EF4-FFF2-40B4-BE49-F238E27FC236}">
                  <a16:creationId xmlns:a16="http://schemas.microsoft.com/office/drawing/2014/main" id="{04E413BA-614A-5DB4-4264-B7434DDF159D}"/>
                </a:ext>
              </a:extLst>
            </p:cNvPr>
            <p:cNvSpPr/>
            <p:nvPr/>
          </p:nvSpPr>
          <p:spPr>
            <a:xfrm>
              <a:off x="6515609" y="3069439"/>
              <a:ext cx="78357" cy="135037"/>
            </a:xfrm>
            <a:custGeom>
              <a:avLst/>
              <a:gdLst/>
              <a:ahLst/>
              <a:cxnLst/>
              <a:rect l="l" t="t" r="r" b="b"/>
              <a:pathLst>
                <a:path w="1529" h="2635" extrusionOk="0">
                  <a:moveTo>
                    <a:pt x="1521" y="0"/>
                  </a:moveTo>
                  <a:lnTo>
                    <a:pt x="0" y="2634"/>
                  </a:lnTo>
                  <a:lnTo>
                    <a:pt x="957" y="2082"/>
                  </a:lnTo>
                  <a:lnTo>
                    <a:pt x="1529" y="1092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3759;p72">
              <a:extLst>
                <a:ext uri="{FF2B5EF4-FFF2-40B4-BE49-F238E27FC236}">
                  <a16:creationId xmlns:a16="http://schemas.microsoft.com/office/drawing/2014/main" id="{DEFFDFA3-A4AF-B7BD-86CD-DAF114067520}"/>
                </a:ext>
              </a:extLst>
            </p:cNvPr>
            <p:cNvSpPr/>
            <p:nvPr/>
          </p:nvSpPr>
          <p:spPr>
            <a:xfrm>
              <a:off x="2277547" y="887631"/>
              <a:ext cx="752672" cy="432888"/>
            </a:xfrm>
            <a:custGeom>
              <a:avLst/>
              <a:gdLst/>
              <a:ahLst/>
              <a:cxnLst/>
              <a:rect l="l" t="t" r="r" b="b"/>
              <a:pathLst>
                <a:path w="14687" h="8447" extrusionOk="0">
                  <a:moveTo>
                    <a:pt x="14162" y="1"/>
                  </a:moveTo>
                  <a:lnTo>
                    <a:pt x="1" y="8155"/>
                  </a:lnTo>
                  <a:lnTo>
                    <a:pt x="542" y="8447"/>
                  </a:lnTo>
                  <a:lnTo>
                    <a:pt x="14687" y="303"/>
                  </a:lnTo>
                  <a:lnTo>
                    <a:pt x="14162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3760;p72">
              <a:extLst>
                <a:ext uri="{FF2B5EF4-FFF2-40B4-BE49-F238E27FC236}">
                  <a16:creationId xmlns:a16="http://schemas.microsoft.com/office/drawing/2014/main" id="{4281FA2F-C564-E9A3-1132-FB7109B148BC}"/>
                </a:ext>
              </a:extLst>
            </p:cNvPr>
            <p:cNvSpPr/>
            <p:nvPr/>
          </p:nvSpPr>
          <p:spPr>
            <a:xfrm>
              <a:off x="1198635" y="1511619"/>
              <a:ext cx="748367" cy="430786"/>
            </a:xfrm>
            <a:custGeom>
              <a:avLst/>
              <a:gdLst/>
              <a:ahLst/>
              <a:cxnLst/>
              <a:rect l="l" t="t" r="r" b="b"/>
              <a:pathLst>
                <a:path w="14603" h="8406" extrusionOk="0">
                  <a:moveTo>
                    <a:pt x="14092" y="1"/>
                  </a:moveTo>
                  <a:lnTo>
                    <a:pt x="1" y="8103"/>
                  </a:lnTo>
                  <a:lnTo>
                    <a:pt x="523" y="8406"/>
                  </a:lnTo>
                  <a:lnTo>
                    <a:pt x="14602" y="312"/>
                  </a:lnTo>
                  <a:lnTo>
                    <a:pt x="14092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3761;p72">
              <a:extLst>
                <a:ext uri="{FF2B5EF4-FFF2-40B4-BE49-F238E27FC236}">
                  <a16:creationId xmlns:a16="http://schemas.microsoft.com/office/drawing/2014/main" id="{7C6254A3-DE99-3178-45EB-AF530D5AE3D3}"/>
                </a:ext>
              </a:extLst>
            </p:cNvPr>
            <p:cNvSpPr/>
            <p:nvPr/>
          </p:nvSpPr>
          <p:spPr>
            <a:xfrm>
              <a:off x="2305272" y="918687"/>
              <a:ext cx="696607" cy="548297"/>
            </a:xfrm>
            <a:custGeom>
              <a:avLst/>
              <a:gdLst/>
              <a:ahLst/>
              <a:cxnLst/>
              <a:rect l="l" t="t" r="r" b="b"/>
              <a:pathLst>
                <a:path w="13593" h="10699" extrusionOk="0">
                  <a:moveTo>
                    <a:pt x="13592" y="0"/>
                  </a:moveTo>
                  <a:lnTo>
                    <a:pt x="1" y="7841"/>
                  </a:lnTo>
                  <a:lnTo>
                    <a:pt x="1" y="10699"/>
                  </a:lnTo>
                  <a:lnTo>
                    <a:pt x="13592" y="2857"/>
                  </a:lnTo>
                  <a:lnTo>
                    <a:pt x="13592" y="0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3762;p72">
              <a:extLst>
                <a:ext uri="{FF2B5EF4-FFF2-40B4-BE49-F238E27FC236}">
                  <a16:creationId xmlns:a16="http://schemas.microsoft.com/office/drawing/2014/main" id="{28A58AC0-EEF2-D561-F9AD-09926E587BC0}"/>
                </a:ext>
              </a:extLst>
            </p:cNvPr>
            <p:cNvSpPr/>
            <p:nvPr/>
          </p:nvSpPr>
          <p:spPr>
            <a:xfrm>
              <a:off x="1225437" y="1527609"/>
              <a:ext cx="721565" cy="561160"/>
            </a:xfrm>
            <a:custGeom>
              <a:avLst/>
              <a:gdLst/>
              <a:ahLst/>
              <a:cxnLst/>
              <a:rect l="l" t="t" r="r" b="b"/>
              <a:pathLst>
                <a:path w="14080" h="10950" extrusionOk="0">
                  <a:moveTo>
                    <a:pt x="14079" y="0"/>
                  </a:moveTo>
                  <a:lnTo>
                    <a:pt x="0" y="8094"/>
                  </a:lnTo>
                  <a:lnTo>
                    <a:pt x="0" y="10950"/>
                  </a:lnTo>
                  <a:lnTo>
                    <a:pt x="14079" y="2856"/>
                  </a:lnTo>
                  <a:lnTo>
                    <a:pt x="14079" y="0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3763;p72">
              <a:extLst>
                <a:ext uri="{FF2B5EF4-FFF2-40B4-BE49-F238E27FC236}">
                  <a16:creationId xmlns:a16="http://schemas.microsoft.com/office/drawing/2014/main" id="{40094AFD-73DD-A28F-B9A6-06D05E6CEE61}"/>
                </a:ext>
              </a:extLst>
            </p:cNvPr>
            <p:cNvSpPr/>
            <p:nvPr/>
          </p:nvSpPr>
          <p:spPr>
            <a:xfrm>
              <a:off x="2277547" y="1305554"/>
              <a:ext cx="27776" cy="161430"/>
            </a:xfrm>
            <a:custGeom>
              <a:avLst/>
              <a:gdLst/>
              <a:ahLst/>
              <a:cxnLst/>
              <a:rect l="l" t="t" r="r" b="b"/>
              <a:pathLst>
                <a:path w="542" h="3150" extrusionOk="0">
                  <a:moveTo>
                    <a:pt x="1" y="0"/>
                  </a:moveTo>
                  <a:lnTo>
                    <a:pt x="1" y="2851"/>
                  </a:lnTo>
                  <a:lnTo>
                    <a:pt x="542" y="3150"/>
                  </a:lnTo>
                  <a:lnTo>
                    <a:pt x="542" y="2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3764;p72">
              <a:extLst>
                <a:ext uri="{FF2B5EF4-FFF2-40B4-BE49-F238E27FC236}">
                  <a16:creationId xmlns:a16="http://schemas.microsoft.com/office/drawing/2014/main" id="{78FBDFFB-BC49-2042-5167-1F1C491C5FE0}"/>
                </a:ext>
              </a:extLst>
            </p:cNvPr>
            <p:cNvSpPr/>
            <p:nvPr/>
          </p:nvSpPr>
          <p:spPr>
            <a:xfrm>
              <a:off x="3011872" y="486210"/>
              <a:ext cx="99215" cy="715518"/>
            </a:xfrm>
            <a:custGeom>
              <a:avLst/>
              <a:gdLst/>
              <a:ahLst/>
              <a:cxnLst/>
              <a:rect l="l" t="t" r="r" b="b"/>
              <a:pathLst>
                <a:path w="1936" h="13962" extrusionOk="0">
                  <a:moveTo>
                    <a:pt x="1935" y="1"/>
                  </a:moveTo>
                  <a:lnTo>
                    <a:pt x="0" y="1119"/>
                  </a:lnTo>
                  <a:lnTo>
                    <a:pt x="0" y="13962"/>
                  </a:lnTo>
                  <a:lnTo>
                    <a:pt x="1935" y="1284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3765;p72">
              <a:extLst>
                <a:ext uri="{FF2B5EF4-FFF2-40B4-BE49-F238E27FC236}">
                  <a16:creationId xmlns:a16="http://schemas.microsoft.com/office/drawing/2014/main" id="{4CF08E27-A3B0-8A5A-9DF2-B89E18D0AC3F}"/>
                </a:ext>
              </a:extLst>
            </p:cNvPr>
            <p:cNvSpPr/>
            <p:nvPr/>
          </p:nvSpPr>
          <p:spPr>
            <a:xfrm>
              <a:off x="2912657" y="486210"/>
              <a:ext cx="99266" cy="715518"/>
            </a:xfrm>
            <a:custGeom>
              <a:avLst/>
              <a:gdLst/>
              <a:ahLst/>
              <a:cxnLst/>
              <a:rect l="l" t="t" r="r" b="b"/>
              <a:pathLst>
                <a:path w="1937" h="13962" extrusionOk="0">
                  <a:moveTo>
                    <a:pt x="0" y="1"/>
                  </a:moveTo>
                  <a:lnTo>
                    <a:pt x="0" y="12844"/>
                  </a:lnTo>
                  <a:lnTo>
                    <a:pt x="1936" y="13962"/>
                  </a:lnTo>
                  <a:lnTo>
                    <a:pt x="1936" y="1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3766;p72">
              <a:extLst>
                <a:ext uri="{FF2B5EF4-FFF2-40B4-BE49-F238E27FC236}">
                  <a16:creationId xmlns:a16="http://schemas.microsoft.com/office/drawing/2014/main" id="{BCCC7C9B-BE86-F83D-C64E-A10D5B242CC0}"/>
                </a:ext>
              </a:extLst>
            </p:cNvPr>
            <p:cNvSpPr/>
            <p:nvPr/>
          </p:nvSpPr>
          <p:spPr>
            <a:xfrm>
              <a:off x="3011872" y="871437"/>
              <a:ext cx="99215" cy="330290"/>
            </a:xfrm>
            <a:custGeom>
              <a:avLst/>
              <a:gdLst/>
              <a:ahLst/>
              <a:cxnLst/>
              <a:rect l="l" t="t" r="r" b="b"/>
              <a:pathLst>
                <a:path w="1936" h="6445" extrusionOk="0">
                  <a:moveTo>
                    <a:pt x="1935" y="1"/>
                  </a:moveTo>
                  <a:lnTo>
                    <a:pt x="0" y="1119"/>
                  </a:lnTo>
                  <a:lnTo>
                    <a:pt x="0" y="6445"/>
                  </a:lnTo>
                  <a:lnTo>
                    <a:pt x="1935" y="5327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3767;p72">
              <a:extLst>
                <a:ext uri="{FF2B5EF4-FFF2-40B4-BE49-F238E27FC236}">
                  <a16:creationId xmlns:a16="http://schemas.microsoft.com/office/drawing/2014/main" id="{E3E9ADB1-E965-BDF1-AE7E-6DA54E8E0F7B}"/>
                </a:ext>
              </a:extLst>
            </p:cNvPr>
            <p:cNvSpPr/>
            <p:nvPr/>
          </p:nvSpPr>
          <p:spPr>
            <a:xfrm>
              <a:off x="2912657" y="871437"/>
              <a:ext cx="99266" cy="330290"/>
            </a:xfrm>
            <a:custGeom>
              <a:avLst/>
              <a:gdLst/>
              <a:ahLst/>
              <a:cxnLst/>
              <a:rect l="l" t="t" r="r" b="b"/>
              <a:pathLst>
                <a:path w="1937" h="6445" extrusionOk="0">
                  <a:moveTo>
                    <a:pt x="0" y="1"/>
                  </a:moveTo>
                  <a:lnTo>
                    <a:pt x="0" y="5327"/>
                  </a:lnTo>
                  <a:lnTo>
                    <a:pt x="1936" y="6445"/>
                  </a:lnTo>
                  <a:lnTo>
                    <a:pt x="1936" y="1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3768;p72">
              <a:extLst>
                <a:ext uri="{FF2B5EF4-FFF2-40B4-BE49-F238E27FC236}">
                  <a16:creationId xmlns:a16="http://schemas.microsoft.com/office/drawing/2014/main" id="{A3DFC7FB-17AF-3BD3-C6F7-85C74AD28895}"/>
                </a:ext>
              </a:extLst>
            </p:cNvPr>
            <p:cNvSpPr/>
            <p:nvPr/>
          </p:nvSpPr>
          <p:spPr>
            <a:xfrm>
              <a:off x="2912657" y="428146"/>
              <a:ext cx="198430" cy="115409"/>
            </a:xfrm>
            <a:custGeom>
              <a:avLst/>
              <a:gdLst/>
              <a:ahLst/>
              <a:cxnLst/>
              <a:rect l="l" t="t" r="r" b="b"/>
              <a:pathLst>
                <a:path w="3872" h="2252" extrusionOk="0">
                  <a:moveTo>
                    <a:pt x="1936" y="1"/>
                  </a:moveTo>
                  <a:lnTo>
                    <a:pt x="0" y="1134"/>
                  </a:lnTo>
                  <a:lnTo>
                    <a:pt x="1936" y="2252"/>
                  </a:lnTo>
                  <a:lnTo>
                    <a:pt x="3871" y="1134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3769;p72">
              <a:extLst>
                <a:ext uri="{FF2B5EF4-FFF2-40B4-BE49-F238E27FC236}">
                  <a16:creationId xmlns:a16="http://schemas.microsoft.com/office/drawing/2014/main" id="{C3AB4F0A-D637-E20E-9AEE-E3A024BDDCB8}"/>
                </a:ext>
              </a:extLst>
            </p:cNvPr>
            <p:cNvSpPr/>
            <p:nvPr/>
          </p:nvSpPr>
          <p:spPr>
            <a:xfrm>
              <a:off x="2912298" y="981362"/>
              <a:ext cx="99471" cy="96858"/>
            </a:xfrm>
            <a:custGeom>
              <a:avLst/>
              <a:gdLst/>
              <a:ahLst/>
              <a:cxnLst/>
              <a:rect l="l" t="t" r="r" b="b"/>
              <a:pathLst>
                <a:path w="1941" h="1890" extrusionOk="0">
                  <a:moveTo>
                    <a:pt x="1940" y="1"/>
                  </a:moveTo>
                  <a:lnTo>
                    <a:pt x="1" y="787"/>
                  </a:lnTo>
                  <a:lnTo>
                    <a:pt x="7" y="1890"/>
                  </a:lnTo>
                  <a:lnTo>
                    <a:pt x="1940" y="1108"/>
                  </a:lnTo>
                  <a:lnTo>
                    <a:pt x="194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3770;p72">
              <a:extLst>
                <a:ext uri="{FF2B5EF4-FFF2-40B4-BE49-F238E27FC236}">
                  <a16:creationId xmlns:a16="http://schemas.microsoft.com/office/drawing/2014/main" id="{D63F16F7-5A84-3686-676F-A564813074D3}"/>
                </a:ext>
              </a:extLst>
            </p:cNvPr>
            <p:cNvSpPr/>
            <p:nvPr/>
          </p:nvSpPr>
          <p:spPr>
            <a:xfrm>
              <a:off x="2912657" y="1103331"/>
              <a:ext cx="99113" cy="73899"/>
            </a:xfrm>
            <a:custGeom>
              <a:avLst/>
              <a:gdLst/>
              <a:ahLst/>
              <a:cxnLst/>
              <a:rect l="l" t="t" r="r" b="b"/>
              <a:pathLst>
                <a:path w="1934" h="1442" extrusionOk="0">
                  <a:moveTo>
                    <a:pt x="1933" y="0"/>
                  </a:moveTo>
                  <a:lnTo>
                    <a:pt x="0" y="784"/>
                  </a:lnTo>
                  <a:lnTo>
                    <a:pt x="0" y="802"/>
                  </a:lnTo>
                  <a:lnTo>
                    <a:pt x="1107" y="1441"/>
                  </a:lnTo>
                  <a:lnTo>
                    <a:pt x="1933" y="1107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3771;p72">
              <a:extLst>
                <a:ext uri="{FF2B5EF4-FFF2-40B4-BE49-F238E27FC236}">
                  <a16:creationId xmlns:a16="http://schemas.microsoft.com/office/drawing/2014/main" id="{827093D3-C9E3-3684-8B35-E7870CF7EB5E}"/>
                </a:ext>
              </a:extLst>
            </p:cNvPr>
            <p:cNvSpPr/>
            <p:nvPr/>
          </p:nvSpPr>
          <p:spPr>
            <a:xfrm>
              <a:off x="2912298" y="888451"/>
              <a:ext cx="87531" cy="68620"/>
            </a:xfrm>
            <a:custGeom>
              <a:avLst/>
              <a:gdLst/>
              <a:ahLst/>
              <a:cxnLst/>
              <a:rect l="l" t="t" r="r" b="b"/>
              <a:pathLst>
                <a:path w="1708" h="1339" extrusionOk="0">
                  <a:moveTo>
                    <a:pt x="582" y="0"/>
                  </a:moveTo>
                  <a:lnTo>
                    <a:pt x="1" y="235"/>
                  </a:lnTo>
                  <a:lnTo>
                    <a:pt x="7" y="1338"/>
                  </a:lnTo>
                  <a:lnTo>
                    <a:pt x="1707" y="650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3772;p72">
              <a:extLst>
                <a:ext uri="{FF2B5EF4-FFF2-40B4-BE49-F238E27FC236}">
                  <a16:creationId xmlns:a16="http://schemas.microsoft.com/office/drawing/2014/main" id="{628D12C9-02F2-D645-B06E-8F68E7556A82}"/>
                </a:ext>
              </a:extLst>
            </p:cNvPr>
            <p:cNvSpPr/>
            <p:nvPr/>
          </p:nvSpPr>
          <p:spPr>
            <a:xfrm>
              <a:off x="3011718" y="874050"/>
              <a:ext cx="94808" cy="164094"/>
            </a:xfrm>
            <a:custGeom>
              <a:avLst/>
              <a:gdLst/>
              <a:ahLst/>
              <a:cxnLst/>
              <a:rect l="l" t="t" r="r" b="b"/>
              <a:pathLst>
                <a:path w="1850" h="3202" extrusionOk="0">
                  <a:moveTo>
                    <a:pt x="1849" y="0"/>
                  </a:moveTo>
                  <a:lnTo>
                    <a:pt x="891" y="552"/>
                  </a:lnTo>
                  <a:lnTo>
                    <a:pt x="0" y="2095"/>
                  </a:lnTo>
                  <a:lnTo>
                    <a:pt x="0" y="3202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3773;p72">
              <a:extLst>
                <a:ext uri="{FF2B5EF4-FFF2-40B4-BE49-F238E27FC236}">
                  <a16:creationId xmlns:a16="http://schemas.microsoft.com/office/drawing/2014/main" id="{25C2F13E-6CD3-2980-CCE9-38302EAA0274}"/>
                </a:ext>
              </a:extLst>
            </p:cNvPr>
            <p:cNvSpPr/>
            <p:nvPr/>
          </p:nvSpPr>
          <p:spPr>
            <a:xfrm>
              <a:off x="3011718" y="931550"/>
              <a:ext cx="99266" cy="228564"/>
            </a:xfrm>
            <a:custGeom>
              <a:avLst/>
              <a:gdLst/>
              <a:ahLst/>
              <a:cxnLst/>
              <a:rect l="l" t="t" r="r" b="b"/>
              <a:pathLst>
                <a:path w="1937" h="4460" extrusionOk="0">
                  <a:moveTo>
                    <a:pt x="1937" y="1"/>
                  </a:moveTo>
                  <a:lnTo>
                    <a:pt x="0" y="3354"/>
                  </a:lnTo>
                  <a:lnTo>
                    <a:pt x="0" y="4459"/>
                  </a:lnTo>
                  <a:lnTo>
                    <a:pt x="1937" y="1106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3774;p72">
              <a:extLst>
                <a:ext uri="{FF2B5EF4-FFF2-40B4-BE49-F238E27FC236}">
                  <a16:creationId xmlns:a16="http://schemas.microsoft.com/office/drawing/2014/main" id="{240A6705-B0A2-418E-A364-39787443DE29}"/>
                </a:ext>
              </a:extLst>
            </p:cNvPr>
            <p:cNvSpPr/>
            <p:nvPr/>
          </p:nvSpPr>
          <p:spPr>
            <a:xfrm>
              <a:off x="3032832" y="1054441"/>
              <a:ext cx="78409" cy="135140"/>
            </a:xfrm>
            <a:custGeom>
              <a:avLst/>
              <a:gdLst/>
              <a:ahLst/>
              <a:cxnLst/>
              <a:rect l="l" t="t" r="r" b="b"/>
              <a:pathLst>
                <a:path w="1530" h="2637" extrusionOk="0">
                  <a:moveTo>
                    <a:pt x="1522" y="1"/>
                  </a:moveTo>
                  <a:lnTo>
                    <a:pt x="1" y="2636"/>
                  </a:lnTo>
                  <a:lnTo>
                    <a:pt x="957" y="2083"/>
                  </a:lnTo>
                  <a:lnTo>
                    <a:pt x="1529" y="1094"/>
                  </a:lnTo>
                  <a:lnTo>
                    <a:pt x="1522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3775;p72">
              <a:extLst>
                <a:ext uri="{FF2B5EF4-FFF2-40B4-BE49-F238E27FC236}">
                  <a16:creationId xmlns:a16="http://schemas.microsoft.com/office/drawing/2014/main" id="{EC5E6529-8340-3719-1D34-EEE360768C2B}"/>
                </a:ext>
              </a:extLst>
            </p:cNvPr>
            <p:cNvSpPr/>
            <p:nvPr/>
          </p:nvSpPr>
          <p:spPr>
            <a:xfrm>
              <a:off x="4840279" y="2987494"/>
              <a:ext cx="1831483" cy="1055084"/>
            </a:xfrm>
            <a:custGeom>
              <a:avLst/>
              <a:gdLst/>
              <a:ahLst/>
              <a:cxnLst/>
              <a:rect l="l" t="t" r="r" b="b"/>
              <a:pathLst>
                <a:path w="35738" h="20588" extrusionOk="0">
                  <a:moveTo>
                    <a:pt x="35227" y="0"/>
                  </a:moveTo>
                  <a:lnTo>
                    <a:pt x="0" y="20285"/>
                  </a:lnTo>
                  <a:lnTo>
                    <a:pt x="523" y="20587"/>
                  </a:lnTo>
                  <a:lnTo>
                    <a:pt x="35738" y="311"/>
                  </a:lnTo>
                  <a:lnTo>
                    <a:pt x="35227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3776;p72">
              <a:extLst>
                <a:ext uri="{FF2B5EF4-FFF2-40B4-BE49-F238E27FC236}">
                  <a16:creationId xmlns:a16="http://schemas.microsoft.com/office/drawing/2014/main" id="{4827193A-9617-E732-2F5A-8D6052EBA054}"/>
                </a:ext>
              </a:extLst>
            </p:cNvPr>
            <p:cNvSpPr/>
            <p:nvPr/>
          </p:nvSpPr>
          <p:spPr>
            <a:xfrm>
              <a:off x="4867030" y="3003432"/>
              <a:ext cx="1808422" cy="1185508"/>
            </a:xfrm>
            <a:custGeom>
              <a:avLst/>
              <a:gdLst/>
              <a:ahLst/>
              <a:cxnLst/>
              <a:rect l="l" t="t" r="r" b="b"/>
              <a:pathLst>
                <a:path w="35288" h="23133" extrusionOk="0">
                  <a:moveTo>
                    <a:pt x="35216" y="0"/>
                  </a:moveTo>
                  <a:lnTo>
                    <a:pt x="1" y="20276"/>
                  </a:lnTo>
                  <a:lnTo>
                    <a:pt x="1" y="23132"/>
                  </a:lnTo>
                  <a:lnTo>
                    <a:pt x="35288" y="2844"/>
                  </a:lnTo>
                  <a:lnTo>
                    <a:pt x="35216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3777;p72">
              <a:extLst>
                <a:ext uri="{FF2B5EF4-FFF2-40B4-BE49-F238E27FC236}">
                  <a16:creationId xmlns:a16="http://schemas.microsoft.com/office/drawing/2014/main" id="{A5583653-83C0-DA11-5EDA-084083A528DE}"/>
                </a:ext>
              </a:extLst>
            </p:cNvPr>
            <p:cNvSpPr/>
            <p:nvPr/>
          </p:nvSpPr>
          <p:spPr>
            <a:xfrm>
              <a:off x="1384714" y="1420809"/>
              <a:ext cx="99266" cy="715569"/>
            </a:xfrm>
            <a:custGeom>
              <a:avLst/>
              <a:gdLst/>
              <a:ahLst/>
              <a:cxnLst/>
              <a:rect l="l" t="t" r="r" b="b"/>
              <a:pathLst>
                <a:path w="1937" h="13963" extrusionOk="0">
                  <a:moveTo>
                    <a:pt x="1936" y="1"/>
                  </a:moveTo>
                  <a:lnTo>
                    <a:pt x="0" y="1118"/>
                  </a:lnTo>
                  <a:lnTo>
                    <a:pt x="0" y="13963"/>
                  </a:lnTo>
                  <a:lnTo>
                    <a:pt x="1936" y="12845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3778;p72">
              <a:extLst>
                <a:ext uri="{FF2B5EF4-FFF2-40B4-BE49-F238E27FC236}">
                  <a16:creationId xmlns:a16="http://schemas.microsoft.com/office/drawing/2014/main" id="{72A1D776-20BB-8ECA-4486-8747CF95E499}"/>
                </a:ext>
              </a:extLst>
            </p:cNvPr>
            <p:cNvSpPr/>
            <p:nvPr/>
          </p:nvSpPr>
          <p:spPr>
            <a:xfrm>
              <a:off x="1285448" y="1420809"/>
              <a:ext cx="99318" cy="715569"/>
            </a:xfrm>
            <a:custGeom>
              <a:avLst/>
              <a:gdLst/>
              <a:ahLst/>
              <a:cxnLst/>
              <a:rect l="l" t="t" r="r" b="b"/>
              <a:pathLst>
                <a:path w="1938" h="13963" extrusionOk="0">
                  <a:moveTo>
                    <a:pt x="1" y="1"/>
                  </a:moveTo>
                  <a:lnTo>
                    <a:pt x="1" y="12845"/>
                  </a:lnTo>
                  <a:lnTo>
                    <a:pt x="1937" y="13963"/>
                  </a:lnTo>
                  <a:lnTo>
                    <a:pt x="1937" y="11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3779;p72">
              <a:extLst>
                <a:ext uri="{FF2B5EF4-FFF2-40B4-BE49-F238E27FC236}">
                  <a16:creationId xmlns:a16="http://schemas.microsoft.com/office/drawing/2014/main" id="{07CA8ADD-8957-5DE5-1922-0BC584EDF9E9}"/>
                </a:ext>
              </a:extLst>
            </p:cNvPr>
            <p:cNvSpPr/>
            <p:nvPr/>
          </p:nvSpPr>
          <p:spPr>
            <a:xfrm>
              <a:off x="1384714" y="1806036"/>
              <a:ext cx="99266" cy="330341"/>
            </a:xfrm>
            <a:custGeom>
              <a:avLst/>
              <a:gdLst/>
              <a:ahLst/>
              <a:cxnLst/>
              <a:rect l="l" t="t" r="r" b="b"/>
              <a:pathLst>
                <a:path w="1937" h="6446" extrusionOk="0">
                  <a:moveTo>
                    <a:pt x="1936" y="1"/>
                  </a:moveTo>
                  <a:lnTo>
                    <a:pt x="0" y="1118"/>
                  </a:lnTo>
                  <a:lnTo>
                    <a:pt x="0" y="6446"/>
                  </a:lnTo>
                  <a:lnTo>
                    <a:pt x="1936" y="5328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3780;p72">
              <a:extLst>
                <a:ext uri="{FF2B5EF4-FFF2-40B4-BE49-F238E27FC236}">
                  <a16:creationId xmlns:a16="http://schemas.microsoft.com/office/drawing/2014/main" id="{0DFA60D1-C25C-4E4E-3151-FC85D31BB92B}"/>
                </a:ext>
              </a:extLst>
            </p:cNvPr>
            <p:cNvSpPr/>
            <p:nvPr/>
          </p:nvSpPr>
          <p:spPr>
            <a:xfrm>
              <a:off x="1285448" y="1806036"/>
              <a:ext cx="99318" cy="330341"/>
            </a:xfrm>
            <a:custGeom>
              <a:avLst/>
              <a:gdLst/>
              <a:ahLst/>
              <a:cxnLst/>
              <a:rect l="l" t="t" r="r" b="b"/>
              <a:pathLst>
                <a:path w="1938" h="6446" extrusionOk="0">
                  <a:moveTo>
                    <a:pt x="1" y="1"/>
                  </a:moveTo>
                  <a:lnTo>
                    <a:pt x="1" y="5328"/>
                  </a:lnTo>
                  <a:lnTo>
                    <a:pt x="1937" y="6446"/>
                  </a:lnTo>
                  <a:lnTo>
                    <a:pt x="1937" y="11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3781;p72">
              <a:extLst>
                <a:ext uri="{FF2B5EF4-FFF2-40B4-BE49-F238E27FC236}">
                  <a16:creationId xmlns:a16="http://schemas.microsoft.com/office/drawing/2014/main" id="{B181AAD5-5D09-7B1D-6CA3-2B68B3E0712C}"/>
                </a:ext>
              </a:extLst>
            </p:cNvPr>
            <p:cNvSpPr/>
            <p:nvPr/>
          </p:nvSpPr>
          <p:spPr>
            <a:xfrm>
              <a:off x="1285448" y="1362848"/>
              <a:ext cx="198533" cy="115307"/>
            </a:xfrm>
            <a:custGeom>
              <a:avLst/>
              <a:gdLst/>
              <a:ahLst/>
              <a:cxnLst/>
              <a:rect l="l" t="t" r="r" b="b"/>
              <a:pathLst>
                <a:path w="3874" h="2250" extrusionOk="0">
                  <a:moveTo>
                    <a:pt x="1937" y="0"/>
                  </a:moveTo>
                  <a:lnTo>
                    <a:pt x="1" y="1132"/>
                  </a:lnTo>
                  <a:lnTo>
                    <a:pt x="1937" y="2249"/>
                  </a:lnTo>
                  <a:lnTo>
                    <a:pt x="3873" y="1132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3782;p72">
              <a:extLst>
                <a:ext uri="{FF2B5EF4-FFF2-40B4-BE49-F238E27FC236}">
                  <a16:creationId xmlns:a16="http://schemas.microsoft.com/office/drawing/2014/main" id="{4BAB804A-7DE6-D37F-D5FB-8BF00C3E2E21}"/>
                </a:ext>
              </a:extLst>
            </p:cNvPr>
            <p:cNvSpPr/>
            <p:nvPr/>
          </p:nvSpPr>
          <p:spPr>
            <a:xfrm>
              <a:off x="1285141" y="1916013"/>
              <a:ext cx="99420" cy="96858"/>
            </a:xfrm>
            <a:custGeom>
              <a:avLst/>
              <a:gdLst/>
              <a:ahLst/>
              <a:cxnLst/>
              <a:rect l="l" t="t" r="r" b="b"/>
              <a:pathLst>
                <a:path w="1940" h="1890" extrusionOk="0">
                  <a:moveTo>
                    <a:pt x="1940" y="1"/>
                  </a:moveTo>
                  <a:lnTo>
                    <a:pt x="1" y="786"/>
                  </a:lnTo>
                  <a:lnTo>
                    <a:pt x="7" y="1890"/>
                  </a:lnTo>
                  <a:lnTo>
                    <a:pt x="1940" y="1108"/>
                  </a:lnTo>
                  <a:lnTo>
                    <a:pt x="194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3783;p72">
              <a:extLst>
                <a:ext uri="{FF2B5EF4-FFF2-40B4-BE49-F238E27FC236}">
                  <a16:creationId xmlns:a16="http://schemas.microsoft.com/office/drawing/2014/main" id="{5A4D8B3E-AA1A-5C3C-1D5F-8957ECFE8610}"/>
                </a:ext>
              </a:extLst>
            </p:cNvPr>
            <p:cNvSpPr/>
            <p:nvPr/>
          </p:nvSpPr>
          <p:spPr>
            <a:xfrm>
              <a:off x="1285448" y="2037982"/>
              <a:ext cx="99113" cy="73796"/>
            </a:xfrm>
            <a:custGeom>
              <a:avLst/>
              <a:gdLst/>
              <a:ahLst/>
              <a:cxnLst/>
              <a:rect l="l" t="t" r="r" b="b"/>
              <a:pathLst>
                <a:path w="1934" h="1440" extrusionOk="0">
                  <a:moveTo>
                    <a:pt x="1934" y="0"/>
                  </a:moveTo>
                  <a:lnTo>
                    <a:pt x="1" y="784"/>
                  </a:lnTo>
                  <a:lnTo>
                    <a:pt x="1" y="802"/>
                  </a:lnTo>
                  <a:lnTo>
                    <a:pt x="1108" y="1440"/>
                  </a:lnTo>
                  <a:lnTo>
                    <a:pt x="1934" y="110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3784;p72">
              <a:extLst>
                <a:ext uri="{FF2B5EF4-FFF2-40B4-BE49-F238E27FC236}">
                  <a16:creationId xmlns:a16="http://schemas.microsoft.com/office/drawing/2014/main" id="{7AE92C44-A45C-33EF-3796-8F5F0605D2ED}"/>
                </a:ext>
              </a:extLst>
            </p:cNvPr>
            <p:cNvSpPr/>
            <p:nvPr/>
          </p:nvSpPr>
          <p:spPr>
            <a:xfrm>
              <a:off x="1285141" y="1823101"/>
              <a:ext cx="87479" cy="68569"/>
            </a:xfrm>
            <a:custGeom>
              <a:avLst/>
              <a:gdLst/>
              <a:ahLst/>
              <a:cxnLst/>
              <a:rect l="l" t="t" r="r" b="b"/>
              <a:pathLst>
                <a:path w="1707" h="1338" extrusionOk="0">
                  <a:moveTo>
                    <a:pt x="582" y="0"/>
                  </a:moveTo>
                  <a:lnTo>
                    <a:pt x="1" y="235"/>
                  </a:lnTo>
                  <a:lnTo>
                    <a:pt x="7" y="1337"/>
                  </a:lnTo>
                  <a:lnTo>
                    <a:pt x="1707" y="650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3785;p72">
              <a:extLst>
                <a:ext uri="{FF2B5EF4-FFF2-40B4-BE49-F238E27FC236}">
                  <a16:creationId xmlns:a16="http://schemas.microsoft.com/office/drawing/2014/main" id="{606F103B-1EE4-C2A8-4D64-6A1D71A886DE}"/>
                </a:ext>
              </a:extLst>
            </p:cNvPr>
            <p:cNvSpPr/>
            <p:nvPr/>
          </p:nvSpPr>
          <p:spPr>
            <a:xfrm>
              <a:off x="1384509" y="1808650"/>
              <a:ext cx="94808" cy="164094"/>
            </a:xfrm>
            <a:custGeom>
              <a:avLst/>
              <a:gdLst/>
              <a:ahLst/>
              <a:cxnLst/>
              <a:rect l="l" t="t" r="r" b="b"/>
              <a:pathLst>
                <a:path w="1850" h="3202" extrusionOk="0">
                  <a:moveTo>
                    <a:pt x="1850" y="0"/>
                  </a:moveTo>
                  <a:lnTo>
                    <a:pt x="892" y="554"/>
                  </a:lnTo>
                  <a:lnTo>
                    <a:pt x="1" y="2096"/>
                  </a:lnTo>
                  <a:lnTo>
                    <a:pt x="1" y="3201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3786;p72">
              <a:extLst>
                <a:ext uri="{FF2B5EF4-FFF2-40B4-BE49-F238E27FC236}">
                  <a16:creationId xmlns:a16="http://schemas.microsoft.com/office/drawing/2014/main" id="{C153712F-F13E-4597-F639-1A209C7DB7F9}"/>
                </a:ext>
              </a:extLst>
            </p:cNvPr>
            <p:cNvSpPr/>
            <p:nvPr/>
          </p:nvSpPr>
          <p:spPr>
            <a:xfrm>
              <a:off x="1384509" y="1866200"/>
              <a:ext cx="99318" cy="228564"/>
            </a:xfrm>
            <a:custGeom>
              <a:avLst/>
              <a:gdLst/>
              <a:ahLst/>
              <a:cxnLst/>
              <a:rect l="l" t="t" r="r" b="b"/>
              <a:pathLst>
                <a:path w="1938" h="4460" extrusionOk="0">
                  <a:moveTo>
                    <a:pt x="1937" y="1"/>
                  </a:moveTo>
                  <a:lnTo>
                    <a:pt x="1" y="3352"/>
                  </a:lnTo>
                  <a:lnTo>
                    <a:pt x="1" y="4459"/>
                  </a:lnTo>
                  <a:lnTo>
                    <a:pt x="1937" y="1106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3787;p72">
              <a:extLst>
                <a:ext uri="{FF2B5EF4-FFF2-40B4-BE49-F238E27FC236}">
                  <a16:creationId xmlns:a16="http://schemas.microsoft.com/office/drawing/2014/main" id="{161978BB-2D4C-1794-B9FF-BFD0F8A507BB}"/>
                </a:ext>
              </a:extLst>
            </p:cNvPr>
            <p:cNvSpPr/>
            <p:nvPr/>
          </p:nvSpPr>
          <p:spPr>
            <a:xfrm>
              <a:off x="1405675" y="1989092"/>
              <a:ext cx="78357" cy="135140"/>
            </a:xfrm>
            <a:custGeom>
              <a:avLst/>
              <a:gdLst/>
              <a:ahLst/>
              <a:cxnLst/>
              <a:rect l="l" t="t" r="r" b="b"/>
              <a:pathLst>
                <a:path w="1529" h="2637" extrusionOk="0">
                  <a:moveTo>
                    <a:pt x="1521" y="1"/>
                  </a:moveTo>
                  <a:lnTo>
                    <a:pt x="0" y="2636"/>
                  </a:lnTo>
                  <a:lnTo>
                    <a:pt x="959" y="2083"/>
                  </a:lnTo>
                  <a:lnTo>
                    <a:pt x="1529" y="1092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3788;p72">
              <a:extLst>
                <a:ext uri="{FF2B5EF4-FFF2-40B4-BE49-F238E27FC236}">
                  <a16:creationId xmlns:a16="http://schemas.microsoft.com/office/drawing/2014/main" id="{2CB36FE8-EA1B-8C6D-4230-DD02E92EB7A8}"/>
                </a:ext>
              </a:extLst>
            </p:cNvPr>
            <p:cNvSpPr/>
            <p:nvPr/>
          </p:nvSpPr>
          <p:spPr>
            <a:xfrm>
              <a:off x="1198635" y="1911247"/>
              <a:ext cx="3695560" cy="2131332"/>
            </a:xfrm>
            <a:custGeom>
              <a:avLst/>
              <a:gdLst/>
              <a:ahLst/>
              <a:cxnLst/>
              <a:rect l="l" t="t" r="r" b="b"/>
              <a:pathLst>
                <a:path w="72112" h="41589" extrusionOk="0">
                  <a:moveTo>
                    <a:pt x="523" y="0"/>
                  </a:moveTo>
                  <a:lnTo>
                    <a:pt x="1" y="302"/>
                  </a:lnTo>
                  <a:lnTo>
                    <a:pt x="71589" y="41588"/>
                  </a:lnTo>
                  <a:lnTo>
                    <a:pt x="72112" y="41286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3789;p72">
              <a:extLst>
                <a:ext uri="{FF2B5EF4-FFF2-40B4-BE49-F238E27FC236}">
                  <a16:creationId xmlns:a16="http://schemas.microsoft.com/office/drawing/2014/main" id="{4F24CF2D-6923-454E-8D5E-FC0D7074609A}"/>
                </a:ext>
              </a:extLst>
            </p:cNvPr>
            <p:cNvSpPr/>
            <p:nvPr/>
          </p:nvSpPr>
          <p:spPr>
            <a:xfrm>
              <a:off x="1198635" y="1926724"/>
              <a:ext cx="3668809" cy="2262218"/>
            </a:xfrm>
            <a:custGeom>
              <a:avLst/>
              <a:gdLst/>
              <a:ahLst/>
              <a:cxnLst/>
              <a:rect l="l" t="t" r="r" b="b"/>
              <a:pathLst>
                <a:path w="71590" h="44143" extrusionOk="0">
                  <a:moveTo>
                    <a:pt x="1" y="0"/>
                  </a:moveTo>
                  <a:lnTo>
                    <a:pt x="1" y="2857"/>
                  </a:lnTo>
                  <a:lnTo>
                    <a:pt x="71589" y="44142"/>
                  </a:lnTo>
                  <a:lnTo>
                    <a:pt x="71589" y="412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3790;p72">
              <a:extLst>
                <a:ext uri="{FF2B5EF4-FFF2-40B4-BE49-F238E27FC236}">
                  <a16:creationId xmlns:a16="http://schemas.microsoft.com/office/drawing/2014/main" id="{F562F5E5-5D03-3104-B3AA-8E458F48F859}"/>
                </a:ext>
              </a:extLst>
            </p:cNvPr>
            <p:cNvSpPr/>
            <p:nvPr/>
          </p:nvSpPr>
          <p:spPr>
            <a:xfrm>
              <a:off x="4867389" y="4027048"/>
              <a:ext cx="26802" cy="161891"/>
            </a:xfrm>
            <a:custGeom>
              <a:avLst/>
              <a:gdLst/>
              <a:ahLst/>
              <a:cxnLst/>
              <a:rect l="l" t="t" r="r" b="b"/>
              <a:pathLst>
                <a:path w="523" h="3159" extrusionOk="0">
                  <a:moveTo>
                    <a:pt x="523" y="0"/>
                  </a:moveTo>
                  <a:lnTo>
                    <a:pt x="0" y="302"/>
                  </a:lnTo>
                  <a:lnTo>
                    <a:pt x="0" y="3158"/>
                  </a:lnTo>
                  <a:lnTo>
                    <a:pt x="523" y="2856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3791;p72">
              <a:extLst>
                <a:ext uri="{FF2B5EF4-FFF2-40B4-BE49-F238E27FC236}">
                  <a16:creationId xmlns:a16="http://schemas.microsoft.com/office/drawing/2014/main" id="{A1C11ABB-42D0-078B-F3B3-11DC4330C7F1}"/>
                </a:ext>
              </a:extLst>
            </p:cNvPr>
            <p:cNvSpPr/>
            <p:nvPr/>
          </p:nvSpPr>
          <p:spPr>
            <a:xfrm>
              <a:off x="3722521" y="2464514"/>
              <a:ext cx="261465" cy="154050"/>
            </a:xfrm>
            <a:custGeom>
              <a:avLst/>
              <a:gdLst/>
              <a:ahLst/>
              <a:cxnLst/>
              <a:rect l="l" t="t" r="r" b="b"/>
              <a:pathLst>
                <a:path w="5102" h="3006" extrusionOk="0">
                  <a:moveTo>
                    <a:pt x="1" y="1"/>
                  </a:moveTo>
                  <a:lnTo>
                    <a:pt x="382" y="1540"/>
                  </a:lnTo>
                  <a:lnTo>
                    <a:pt x="990" y="1190"/>
                  </a:lnTo>
                  <a:lnTo>
                    <a:pt x="4134" y="3006"/>
                  </a:lnTo>
                  <a:lnTo>
                    <a:pt x="5101" y="2448"/>
                  </a:lnTo>
                  <a:lnTo>
                    <a:pt x="1957" y="632"/>
                  </a:lnTo>
                  <a:lnTo>
                    <a:pt x="2564" y="2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3792;p72">
              <a:extLst>
                <a:ext uri="{FF2B5EF4-FFF2-40B4-BE49-F238E27FC236}">
                  <a16:creationId xmlns:a16="http://schemas.microsoft.com/office/drawing/2014/main" id="{5EE5C5FF-0886-38A7-F854-17BD197B96D9}"/>
                </a:ext>
              </a:extLst>
            </p:cNvPr>
            <p:cNvSpPr/>
            <p:nvPr/>
          </p:nvSpPr>
          <p:spPr>
            <a:xfrm>
              <a:off x="2264736" y="1591155"/>
              <a:ext cx="261567" cy="154050"/>
            </a:xfrm>
            <a:custGeom>
              <a:avLst/>
              <a:gdLst/>
              <a:ahLst/>
              <a:cxnLst/>
              <a:rect l="l" t="t" r="r" b="b"/>
              <a:pathLst>
                <a:path w="5104" h="3006" extrusionOk="0">
                  <a:moveTo>
                    <a:pt x="1" y="0"/>
                  </a:moveTo>
                  <a:lnTo>
                    <a:pt x="383" y="1540"/>
                  </a:lnTo>
                  <a:lnTo>
                    <a:pt x="990" y="1190"/>
                  </a:lnTo>
                  <a:lnTo>
                    <a:pt x="4134" y="3005"/>
                  </a:lnTo>
                  <a:lnTo>
                    <a:pt x="5103" y="2447"/>
                  </a:lnTo>
                  <a:lnTo>
                    <a:pt x="1957" y="631"/>
                  </a:lnTo>
                  <a:lnTo>
                    <a:pt x="2564" y="2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3793;p72">
              <a:extLst>
                <a:ext uri="{FF2B5EF4-FFF2-40B4-BE49-F238E27FC236}">
                  <a16:creationId xmlns:a16="http://schemas.microsoft.com/office/drawing/2014/main" id="{B49E360A-33BF-061D-0C41-81E77D166516}"/>
                </a:ext>
              </a:extLst>
            </p:cNvPr>
            <p:cNvSpPr/>
            <p:nvPr/>
          </p:nvSpPr>
          <p:spPr>
            <a:xfrm>
              <a:off x="1467325" y="209269"/>
              <a:ext cx="1497708" cy="831234"/>
            </a:xfrm>
            <a:custGeom>
              <a:avLst/>
              <a:gdLst/>
              <a:ahLst/>
              <a:cxnLst/>
              <a:rect l="l" t="t" r="r" b="b"/>
              <a:pathLst>
                <a:path w="29225" h="16220" extrusionOk="0">
                  <a:moveTo>
                    <a:pt x="1" y="1"/>
                  </a:moveTo>
                  <a:lnTo>
                    <a:pt x="1" y="8447"/>
                  </a:lnTo>
                  <a:cubicBezTo>
                    <a:pt x="1" y="12739"/>
                    <a:pt x="6543" y="16220"/>
                    <a:pt x="14612" y="16220"/>
                  </a:cubicBezTo>
                  <a:cubicBezTo>
                    <a:pt x="22682" y="16220"/>
                    <a:pt x="29224" y="12739"/>
                    <a:pt x="29224" y="8447"/>
                  </a:cubicBezTo>
                  <a:cubicBezTo>
                    <a:pt x="29224" y="4154"/>
                    <a:pt x="22682" y="675"/>
                    <a:pt x="14612" y="675"/>
                  </a:cubicBezTo>
                  <a:cubicBezTo>
                    <a:pt x="10931" y="675"/>
                    <a:pt x="7570" y="1400"/>
                    <a:pt x="5000" y="25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3794;p72">
              <a:extLst>
                <a:ext uri="{FF2B5EF4-FFF2-40B4-BE49-F238E27FC236}">
                  <a16:creationId xmlns:a16="http://schemas.microsoft.com/office/drawing/2014/main" id="{5BE40027-751A-3202-756F-39292A575E72}"/>
                </a:ext>
              </a:extLst>
            </p:cNvPr>
            <p:cNvSpPr/>
            <p:nvPr/>
          </p:nvSpPr>
          <p:spPr>
            <a:xfrm>
              <a:off x="1467325" y="-188975"/>
              <a:ext cx="1497708" cy="796642"/>
            </a:xfrm>
            <a:custGeom>
              <a:avLst/>
              <a:gdLst/>
              <a:ahLst/>
              <a:cxnLst/>
              <a:rect l="l" t="t" r="r" b="b"/>
              <a:pathLst>
                <a:path w="29225" h="15545" extrusionOk="0">
                  <a:moveTo>
                    <a:pt x="14612" y="0"/>
                  </a:moveTo>
                  <a:cubicBezTo>
                    <a:pt x="6543" y="0"/>
                    <a:pt x="1" y="3479"/>
                    <a:pt x="1" y="7772"/>
                  </a:cubicBezTo>
                  <a:cubicBezTo>
                    <a:pt x="1" y="12064"/>
                    <a:pt x="6543" y="15545"/>
                    <a:pt x="14612" y="15545"/>
                  </a:cubicBezTo>
                  <a:cubicBezTo>
                    <a:pt x="22682" y="15545"/>
                    <a:pt x="29224" y="12064"/>
                    <a:pt x="29224" y="7772"/>
                  </a:cubicBezTo>
                  <a:cubicBezTo>
                    <a:pt x="29224" y="3479"/>
                    <a:pt x="22682" y="0"/>
                    <a:pt x="14612" y="0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3795;p72">
              <a:extLst>
                <a:ext uri="{FF2B5EF4-FFF2-40B4-BE49-F238E27FC236}">
                  <a16:creationId xmlns:a16="http://schemas.microsoft.com/office/drawing/2014/main" id="{73D3EDF8-11DD-F454-6E7C-D8388B9A6A1C}"/>
                </a:ext>
              </a:extLst>
            </p:cNvPr>
            <p:cNvSpPr/>
            <p:nvPr/>
          </p:nvSpPr>
          <p:spPr>
            <a:xfrm>
              <a:off x="2049138" y="-34669"/>
              <a:ext cx="787879" cy="675596"/>
            </a:xfrm>
            <a:custGeom>
              <a:avLst/>
              <a:gdLst/>
              <a:ahLst/>
              <a:cxnLst/>
              <a:rect l="l" t="t" r="r" b="b"/>
              <a:pathLst>
                <a:path w="15374" h="13183" extrusionOk="0">
                  <a:moveTo>
                    <a:pt x="5404" y="1"/>
                  </a:moveTo>
                  <a:cubicBezTo>
                    <a:pt x="2379" y="1"/>
                    <a:pt x="1" y="1532"/>
                    <a:pt x="1" y="3182"/>
                  </a:cubicBezTo>
                  <a:cubicBezTo>
                    <a:pt x="1" y="3950"/>
                    <a:pt x="518" y="4655"/>
                    <a:pt x="1375" y="5202"/>
                  </a:cubicBezTo>
                  <a:lnTo>
                    <a:pt x="1356" y="5201"/>
                  </a:lnTo>
                  <a:lnTo>
                    <a:pt x="1356" y="5201"/>
                  </a:lnTo>
                  <a:lnTo>
                    <a:pt x="1551" y="5306"/>
                  </a:lnTo>
                  <a:cubicBezTo>
                    <a:pt x="1664" y="5372"/>
                    <a:pt x="1782" y="5435"/>
                    <a:pt x="1905" y="5497"/>
                  </a:cubicBezTo>
                  <a:lnTo>
                    <a:pt x="4997" y="7120"/>
                  </a:lnTo>
                  <a:lnTo>
                    <a:pt x="4980" y="7140"/>
                  </a:lnTo>
                  <a:lnTo>
                    <a:pt x="4980" y="13182"/>
                  </a:lnTo>
                  <a:lnTo>
                    <a:pt x="15374" y="7135"/>
                  </a:lnTo>
                  <a:cubicBezTo>
                    <a:pt x="15374" y="7135"/>
                    <a:pt x="14845" y="557"/>
                    <a:pt x="5949" y="17"/>
                  </a:cubicBezTo>
                  <a:cubicBezTo>
                    <a:pt x="5766" y="6"/>
                    <a:pt x="5584" y="1"/>
                    <a:pt x="540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3796;p72">
              <a:extLst>
                <a:ext uri="{FF2B5EF4-FFF2-40B4-BE49-F238E27FC236}">
                  <a16:creationId xmlns:a16="http://schemas.microsoft.com/office/drawing/2014/main" id="{0C0F138A-A99B-3885-18D4-405E95C33A9B}"/>
                </a:ext>
              </a:extLst>
            </p:cNvPr>
            <p:cNvSpPr/>
            <p:nvPr/>
          </p:nvSpPr>
          <p:spPr>
            <a:xfrm>
              <a:off x="1892628" y="328931"/>
              <a:ext cx="412696" cy="699938"/>
            </a:xfrm>
            <a:custGeom>
              <a:avLst/>
              <a:gdLst/>
              <a:ahLst/>
              <a:cxnLst/>
              <a:rect l="l" t="t" r="r" b="b"/>
              <a:pathLst>
                <a:path w="8053" h="13658" extrusionOk="0">
                  <a:moveTo>
                    <a:pt x="8053" y="1"/>
                  </a:moveTo>
                  <a:lnTo>
                    <a:pt x="1" y="4605"/>
                  </a:lnTo>
                  <a:lnTo>
                    <a:pt x="1" y="13658"/>
                  </a:lnTo>
                  <a:lnTo>
                    <a:pt x="8053" y="9054"/>
                  </a:lnTo>
                  <a:lnTo>
                    <a:pt x="8053" y="1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3797;p72">
              <a:extLst>
                <a:ext uri="{FF2B5EF4-FFF2-40B4-BE49-F238E27FC236}">
                  <a16:creationId xmlns:a16="http://schemas.microsoft.com/office/drawing/2014/main" id="{990800D6-526A-67B2-5C21-8FD79ABE0F9E}"/>
                </a:ext>
              </a:extLst>
            </p:cNvPr>
            <p:cNvSpPr/>
            <p:nvPr/>
          </p:nvSpPr>
          <p:spPr>
            <a:xfrm>
              <a:off x="1919584" y="371826"/>
              <a:ext cx="360834" cy="681797"/>
            </a:xfrm>
            <a:custGeom>
              <a:avLst/>
              <a:gdLst/>
              <a:ahLst/>
              <a:cxnLst/>
              <a:rect l="l" t="t" r="r" b="b"/>
              <a:pathLst>
                <a:path w="7041" h="13304" extrusionOk="0">
                  <a:moveTo>
                    <a:pt x="7041" y="1"/>
                  </a:moveTo>
                  <a:lnTo>
                    <a:pt x="1" y="4063"/>
                  </a:lnTo>
                  <a:lnTo>
                    <a:pt x="1" y="13304"/>
                  </a:lnTo>
                  <a:lnTo>
                    <a:pt x="7041" y="9241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3798;p72">
              <a:extLst>
                <a:ext uri="{FF2B5EF4-FFF2-40B4-BE49-F238E27FC236}">
                  <a16:creationId xmlns:a16="http://schemas.microsoft.com/office/drawing/2014/main" id="{A7A0A646-24F6-3E01-DF40-7D1FEAAC20BF}"/>
                </a:ext>
              </a:extLst>
            </p:cNvPr>
            <p:cNvSpPr/>
            <p:nvPr/>
          </p:nvSpPr>
          <p:spPr>
            <a:xfrm>
              <a:off x="1941672" y="399550"/>
              <a:ext cx="320451" cy="184696"/>
            </a:xfrm>
            <a:custGeom>
              <a:avLst/>
              <a:gdLst/>
              <a:ahLst/>
              <a:cxnLst/>
              <a:rect l="l" t="t" r="r" b="b"/>
              <a:pathLst>
                <a:path w="6253" h="3604" extrusionOk="0">
                  <a:moveTo>
                    <a:pt x="6021" y="1"/>
                  </a:moveTo>
                  <a:lnTo>
                    <a:pt x="0" y="3475"/>
                  </a:lnTo>
                  <a:lnTo>
                    <a:pt x="241" y="3604"/>
                  </a:lnTo>
                  <a:lnTo>
                    <a:pt x="6253" y="134"/>
                  </a:lnTo>
                  <a:lnTo>
                    <a:pt x="602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3799;p72">
              <a:extLst>
                <a:ext uri="{FF2B5EF4-FFF2-40B4-BE49-F238E27FC236}">
                  <a16:creationId xmlns:a16="http://schemas.microsoft.com/office/drawing/2014/main" id="{13A6DCD4-B871-B462-EB72-08A4FAC99640}"/>
                </a:ext>
              </a:extLst>
            </p:cNvPr>
            <p:cNvSpPr/>
            <p:nvPr/>
          </p:nvSpPr>
          <p:spPr>
            <a:xfrm>
              <a:off x="1954022" y="406418"/>
              <a:ext cx="308100" cy="242606"/>
            </a:xfrm>
            <a:custGeom>
              <a:avLst/>
              <a:gdLst/>
              <a:ahLst/>
              <a:cxnLst/>
              <a:rect l="l" t="t" r="r" b="b"/>
              <a:pathLst>
                <a:path w="6012" h="4734" extrusionOk="0">
                  <a:moveTo>
                    <a:pt x="6012" y="0"/>
                  </a:moveTo>
                  <a:lnTo>
                    <a:pt x="0" y="3470"/>
                  </a:lnTo>
                  <a:lnTo>
                    <a:pt x="0" y="4733"/>
                  </a:lnTo>
                  <a:lnTo>
                    <a:pt x="6012" y="1265"/>
                  </a:lnTo>
                  <a:lnTo>
                    <a:pt x="6012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3800;p72">
              <a:extLst>
                <a:ext uri="{FF2B5EF4-FFF2-40B4-BE49-F238E27FC236}">
                  <a16:creationId xmlns:a16="http://schemas.microsoft.com/office/drawing/2014/main" id="{84F64B34-C5C0-F88E-EC2E-348028DB0ACA}"/>
                </a:ext>
              </a:extLst>
            </p:cNvPr>
            <p:cNvSpPr/>
            <p:nvPr/>
          </p:nvSpPr>
          <p:spPr>
            <a:xfrm>
              <a:off x="1941774" y="577584"/>
              <a:ext cx="12299" cy="71439"/>
            </a:xfrm>
            <a:custGeom>
              <a:avLst/>
              <a:gdLst/>
              <a:ahLst/>
              <a:cxnLst/>
              <a:rect l="l" t="t" r="r" b="b"/>
              <a:pathLst>
                <a:path w="240" h="1394" extrusionOk="0">
                  <a:moveTo>
                    <a:pt x="0" y="1"/>
                  </a:moveTo>
                  <a:lnTo>
                    <a:pt x="0" y="1261"/>
                  </a:lnTo>
                  <a:lnTo>
                    <a:pt x="239" y="1393"/>
                  </a:lnTo>
                  <a:lnTo>
                    <a:pt x="239" y="1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3801;p72">
              <a:extLst>
                <a:ext uri="{FF2B5EF4-FFF2-40B4-BE49-F238E27FC236}">
                  <a16:creationId xmlns:a16="http://schemas.microsoft.com/office/drawing/2014/main" id="{51C837D4-0ACF-B14C-7FE7-44B26A2D4197}"/>
                </a:ext>
              </a:extLst>
            </p:cNvPr>
            <p:cNvSpPr/>
            <p:nvPr/>
          </p:nvSpPr>
          <p:spPr>
            <a:xfrm>
              <a:off x="1198635" y="381409"/>
              <a:ext cx="5473131" cy="3155104"/>
            </a:xfrm>
            <a:custGeom>
              <a:avLst/>
              <a:gdLst/>
              <a:ahLst/>
              <a:cxnLst/>
              <a:rect l="l" t="t" r="r" b="b"/>
              <a:pathLst>
                <a:path w="106798" h="61566" extrusionOk="0">
                  <a:moveTo>
                    <a:pt x="35209" y="1"/>
                  </a:moveTo>
                  <a:lnTo>
                    <a:pt x="1" y="20279"/>
                  </a:lnTo>
                  <a:lnTo>
                    <a:pt x="71589" y="61565"/>
                  </a:lnTo>
                  <a:lnTo>
                    <a:pt x="106798" y="41286"/>
                  </a:lnTo>
                  <a:lnTo>
                    <a:pt x="35209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3802;p72">
              <a:extLst>
                <a:ext uri="{FF2B5EF4-FFF2-40B4-BE49-F238E27FC236}">
                  <a16:creationId xmlns:a16="http://schemas.microsoft.com/office/drawing/2014/main" id="{EF3AC44D-8DCA-558A-C676-19D962C0B59A}"/>
                </a:ext>
              </a:extLst>
            </p:cNvPr>
            <p:cNvSpPr/>
            <p:nvPr/>
          </p:nvSpPr>
          <p:spPr>
            <a:xfrm>
              <a:off x="3011872" y="475960"/>
              <a:ext cx="3461051" cy="1990043"/>
            </a:xfrm>
            <a:custGeom>
              <a:avLst/>
              <a:gdLst/>
              <a:ahLst/>
              <a:cxnLst/>
              <a:rect l="l" t="t" r="r" b="b"/>
              <a:pathLst>
                <a:path w="67536" h="38832" extrusionOk="0">
                  <a:moveTo>
                    <a:pt x="0" y="0"/>
                  </a:moveTo>
                  <a:lnTo>
                    <a:pt x="67227" y="38831"/>
                  </a:lnTo>
                  <a:lnTo>
                    <a:pt x="67535" y="38653"/>
                  </a:lnTo>
                  <a:lnTo>
                    <a:pt x="675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3803;p72">
              <a:extLst>
                <a:ext uri="{FF2B5EF4-FFF2-40B4-BE49-F238E27FC236}">
                  <a16:creationId xmlns:a16="http://schemas.microsoft.com/office/drawing/2014/main" id="{921001ED-BD14-CCF7-883B-3E38621BF838}"/>
                </a:ext>
              </a:extLst>
            </p:cNvPr>
            <p:cNvSpPr/>
            <p:nvPr/>
          </p:nvSpPr>
          <p:spPr>
            <a:xfrm>
              <a:off x="4313506" y="1549133"/>
              <a:ext cx="588270" cy="337465"/>
            </a:xfrm>
            <a:custGeom>
              <a:avLst/>
              <a:gdLst/>
              <a:ahLst/>
              <a:cxnLst/>
              <a:rect l="l" t="t" r="r" b="b"/>
              <a:pathLst>
                <a:path w="11479" h="6585" extrusionOk="0">
                  <a:moveTo>
                    <a:pt x="11144" y="0"/>
                  </a:moveTo>
                  <a:lnTo>
                    <a:pt x="660" y="6042"/>
                  </a:lnTo>
                  <a:lnTo>
                    <a:pt x="309" y="5841"/>
                  </a:lnTo>
                  <a:lnTo>
                    <a:pt x="1" y="6019"/>
                  </a:lnTo>
                  <a:lnTo>
                    <a:pt x="988" y="6585"/>
                  </a:lnTo>
                  <a:lnTo>
                    <a:pt x="1293" y="6407"/>
                  </a:lnTo>
                  <a:lnTo>
                    <a:pt x="968" y="6220"/>
                  </a:lnTo>
                  <a:lnTo>
                    <a:pt x="11478" y="161"/>
                  </a:lnTo>
                  <a:lnTo>
                    <a:pt x="11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3804;p72">
              <a:extLst>
                <a:ext uri="{FF2B5EF4-FFF2-40B4-BE49-F238E27FC236}">
                  <a16:creationId xmlns:a16="http://schemas.microsoft.com/office/drawing/2014/main" id="{4D0FE340-1869-0942-14EF-948A35B78E74}"/>
                </a:ext>
              </a:extLst>
            </p:cNvPr>
            <p:cNvSpPr/>
            <p:nvPr/>
          </p:nvSpPr>
          <p:spPr>
            <a:xfrm>
              <a:off x="4682795" y="1762424"/>
              <a:ext cx="588219" cy="337516"/>
            </a:xfrm>
            <a:custGeom>
              <a:avLst/>
              <a:gdLst/>
              <a:ahLst/>
              <a:cxnLst/>
              <a:rect l="l" t="t" r="r" b="b"/>
              <a:pathLst>
                <a:path w="11478" h="6586" extrusionOk="0">
                  <a:moveTo>
                    <a:pt x="11144" y="1"/>
                  </a:moveTo>
                  <a:lnTo>
                    <a:pt x="660" y="6043"/>
                  </a:lnTo>
                  <a:lnTo>
                    <a:pt x="309" y="5842"/>
                  </a:lnTo>
                  <a:lnTo>
                    <a:pt x="1" y="6020"/>
                  </a:lnTo>
                  <a:lnTo>
                    <a:pt x="988" y="6585"/>
                  </a:lnTo>
                  <a:lnTo>
                    <a:pt x="1295" y="6408"/>
                  </a:lnTo>
                  <a:lnTo>
                    <a:pt x="968" y="6221"/>
                  </a:lnTo>
                  <a:lnTo>
                    <a:pt x="11478" y="162"/>
                  </a:lnTo>
                  <a:lnTo>
                    <a:pt x="11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3805;p72">
              <a:extLst>
                <a:ext uri="{FF2B5EF4-FFF2-40B4-BE49-F238E27FC236}">
                  <a16:creationId xmlns:a16="http://schemas.microsoft.com/office/drawing/2014/main" id="{57538FF5-7185-7CA3-E225-948E0ED79827}"/>
                </a:ext>
              </a:extLst>
            </p:cNvPr>
            <p:cNvSpPr/>
            <p:nvPr/>
          </p:nvSpPr>
          <p:spPr>
            <a:xfrm>
              <a:off x="5057824" y="1979355"/>
              <a:ext cx="588219" cy="337567"/>
            </a:xfrm>
            <a:custGeom>
              <a:avLst/>
              <a:gdLst/>
              <a:ahLst/>
              <a:cxnLst/>
              <a:rect l="l" t="t" r="r" b="b"/>
              <a:pathLst>
                <a:path w="11478" h="6587" extrusionOk="0">
                  <a:moveTo>
                    <a:pt x="11142" y="1"/>
                  </a:moveTo>
                  <a:lnTo>
                    <a:pt x="660" y="6044"/>
                  </a:lnTo>
                  <a:lnTo>
                    <a:pt x="309" y="5842"/>
                  </a:lnTo>
                  <a:lnTo>
                    <a:pt x="0" y="6020"/>
                  </a:lnTo>
                  <a:lnTo>
                    <a:pt x="988" y="6587"/>
                  </a:lnTo>
                  <a:lnTo>
                    <a:pt x="1293" y="6408"/>
                  </a:lnTo>
                  <a:lnTo>
                    <a:pt x="968" y="6221"/>
                  </a:lnTo>
                  <a:lnTo>
                    <a:pt x="11478" y="163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3806;p72">
              <a:extLst>
                <a:ext uri="{FF2B5EF4-FFF2-40B4-BE49-F238E27FC236}">
                  <a16:creationId xmlns:a16="http://schemas.microsoft.com/office/drawing/2014/main" id="{6C4EF20F-00CC-AF8D-923B-7F5EC09190EF}"/>
                </a:ext>
              </a:extLst>
            </p:cNvPr>
            <p:cNvSpPr/>
            <p:nvPr/>
          </p:nvSpPr>
          <p:spPr>
            <a:xfrm>
              <a:off x="5427113" y="2192698"/>
              <a:ext cx="588219" cy="337567"/>
            </a:xfrm>
            <a:custGeom>
              <a:avLst/>
              <a:gdLst/>
              <a:ahLst/>
              <a:cxnLst/>
              <a:rect l="l" t="t" r="r" b="b"/>
              <a:pathLst>
                <a:path w="11478" h="6587" extrusionOk="0">
                  <a:moveTo>
                    <a:pt x="11142" y="0"/>
                  </a:moveTo>
                  <a:lnTo>
                    <a:pt x="659" y="6044"/>
                  </a:lnTo>
                  <a:lnTo>
                    <a:pt x="308" y="5841"/>
                  </a:lnTo>
                  <a:lnTo>
                    <a:pt x="0" y="6019"/>
                  </a:lnTo>
                  <a:lnTo>
                    <a:pt x="988" y="6586"/>
                  </a:lnTo>
                  <a:lnTo>
                    <a:pt x="1293" y="6407"/>
                  </a:lnTo>
                  <a:lnTo>
                    <a:pt x="968" y="6220"/>
                  </a:lnTo>
                  <a:lnTo>
                    <a:pt x="11477" y="163"/>
                  </a:lnTo>
                  <a:lnTo>
                    <a:pt x="11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3807;p72">
              <a:extLst>
                <a:ext uri="{FF2B5EF4-FFF2-40B4-BE49-F238E27FC236}">
                  <a16:creationId xmlns:a16="http://schemas.microsoft.com/office/drawing/2014/main" id="{E0975A31-33E3-4FE2-8F7C-90DFDEF79B77}"/>
                </a:ext>
              </a:extLst>
            </p:cNvPr>
            <p:cNvSpPr/>
            <p:nvPr/>
          </p:nvSpPr>
          <p:spPr>
            <a:xfrm>
              <a:off x="3944627" y="1335636"/>
              <a:ext cx="588219" cy="337567"/>
            </a:xfrm>
            <a:custGeom>
              <a:avLst/>
              <a:gdLst/>
              <a:ahLst/>
              <a:cxnLst/>
              <a:rect l="l" t="t" r="r" b="b"/>
              <a:pathLst>
                <a:path w="11478" h="6587" extrusionOk="0">
                  <a:moveTo>
                    <a:pt x="11142" y="1"/>
                  </a:moveTo>
                  <a:lnTo>
                    <a:pt x="660" y="6044"/>
                  </a:lnTo>
                  <a:lnTo>
                    <a:pt x="309" y="5842"/>
                  </a:lnTo>
                  <a:lnTo>
                    <a:pt x="1" y="6020"/>
                  </a:lnTo>
                  <a:lnTo>
                    <a:pt x="988" y="6587"/>
                  </a:lnTo>
                  <a:lnTo>
                    <a:pt x="1293" y="6408"/>
                  </a:lnTo>
                  <a:lnTo>
                    <a:pt x="968" y="6221"/>
                  </a:lnTo>
                  <a:lnTo>
                    <a:pt x="11478" y="163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3808;p72">
              <a:extLst>
                <a:ext uri="{FF2B5EF4-FFF2-40B4-BE49-F238E27FC236}">
                  <a16:creationId xmlns:a16="http://schemas.microsoft.com/office/drawing/2014/main" id="{17178E08-2849-273E-DAB8-8E3BB3288C52}"/>
                </a:ext>
              </a:extLst>
            </p:cNvPr>
            <p:cNvSpPr/>
            <p:nvPr/>
          </p:nvSpPr>
          <p:spPr>
            <a:xfrm>
              <a:off x="2831071" y="693659"/>
              <a:ext cx="588219" cy="337516"/>
            </a:xfrm>
            <a:custGeom>
              <a:avLst/>
              <a:gdLst/>
              <a:ahLst/>
              <a:cxnLst/>
              <a:rect l="l" t="t" r="r" b="b"/>
              <a:pathLst>
                <a:path w="11478" h="6586" extrusionOk="0">
                  <a:moveTo>
                    <a:pt x="11142" y="0"/>
                  </a:moveTo>
                  <a:lnTo>
                    <a:pt x="660" y="6042"/>
                  </a:lnTo>
                  <a:lnTo>
                    <a:pt x="309" y="5840"/>
                  </a:lnTo>
                  <a:lnTo>
                    <a:pt x="1" y="6018"/>
                  </a:lnTo>
                  <a:lnTo>
                    <a:pt x="988" y="6585"/>
                  </a:lnTo>
                  <a:lnTo>
                    <a:pt x="1293" y="6407"/>
                  </a:lnTo>
                  <a:lnTo>
                    <a:pt x="968" y="6220"/>
                  </a:lnTo>
                  <a:lnTo>
                    <a:pt x="11478" y="161"/>
                  </a:lnTo>
                  <a:lnTo>
                    <a:pt x="11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3809;p72">
              <a:extLst>
                <a:ext uri="{FF2B5EF4-FFF2-40B4-BE49-F238E27FC236}">
                  <a16:creationId xmlns:a16="http://schemas.microsoft.com/office/drawing/2014/main" id="{161E1D68-4AFC-5609-6D6B-02B6B9996D29}"/>
                </a:ext>
              </a:extLst>
            </p:cNvPr>
            <p:cNvSpPr/>
            <p:nvPr/>
          </p:nvSpPr>
          <p:spPr>
            <a:xfrm>
              <a:off x="3200360" y="906951"/>
              <a:ext cx="588219" cy="337516"/>
            </a:xfrm>
            <a:custGeom>
              <a:avLst/>
              <a:gdLst/>
              <a:ahLst/>
              <a:cxnLst/>
              <a:rect l="l" t="t" r="r" b="b"/>
              <a:pathLst>
                <a:path w="11478" h="6586" extrusionOk="0">
                  <a:moveTo>
                    <a:pt x="11142" y="1"/>
                  </a:moveTo>
                  <a:lnTo>
                    <a:pt x="660" y="6043"/>
                  </a:lnTo>
                  <a:lnTo>
                    <a:pt x="309" y="5841"/>
                  </a:lnTo>
                  <a:lnTo>
                    <a:pt x="0" y="6018"/>
                  </a:lnTo>
                  <a:lnTo>
                    <a:pt x="988" y="6586"/>
                  </a:lnTo>
                  <a:lnTo>
                    <a:pt x="1293" y="6408"/>
                  </a:lnTo>
                  <a:lnTo>
                    <a:pt x="968" y="6221"/>
                  </a:lnTo>
                  <a:lnTo>
                    <a:pt x="11478" y="162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3810;p72">
              <a:extLst>
                <a:ext uri="{FF2B5EF4-FFF2-40B4-BE49-F238E27FC236}">
                  <a16:creationId xmlns:a16="http://schemas.microsoft.com/office/drawing/2014/main" id="{B81EF956-56D3-70D9-EEEB-49A05BA5695E}"/>
                </a:ext>
              </a:extLst>
            </p:cNvPr>
            <p:cNvSpPr/>
            <p:nvPr/>
          </p:nvSpPr>
          <p:spPr>
            <a:xfrm>
              <a:off x="3575389" y="1123881"/>
              <a:ext cx="588219" cy="337619"/>
            </a:xfrm>
            <a:custGeom>
              <a:avLst/>
              <a:gdLst/>
              <a:ahLst/>
              <a:cxnLst/>
              <a:rect l="l" t="t" r="r" b="b"/>
              <a:pathLst>
                <a:path w="11478" h="6588" extrusionOk="0">
                  <a:moveTo>
                    <a:pt x="11141" y="1"/>
                  </a:moveTo>
                  <a:lnTo>
                    <a:pt x="659" y="6043"/>
                  </a:lnTo>
                  <a:lnTo>
                    <a:pt x="307" y="5842"/>
                  </a:lnTo>
                  <a:lnTo>
                    <a:pt x="0" y="6020"/>
                  </a:lnTo>
                  <a:lnTo>
                    <a:pt x="986" y="6587"/>
                  </a:lnTo>
                  <a:lnTo>
                    <a:pt x="1293" y="6408"/>
                  </a:lnTo>
                  <a:lnTo>
                    <a:pt x="968" y="6221"/>
                  </a:lnTo>
                  <a:lnTo>
                    <a:pt x="11477" y="163"/>
                  </a:lnTo>
                  <a:lnTo>
                    <a:pt x="11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3811;p72">
              <a:extLst>
                <a:ext uri="{FF2B5EF4-FFF2-40B4-BE49-F238E27FC236}">
                  <a16:creationId xmlns:a16="http://schemas.microsoft.com/office/drawing/2014/main" id="{3147250D-E4DD-D5FA-175D-36C8EDA9649F}"/>
                </a:ext>
              </a:extLst>
            </p:cNvPr>
            <p:cNvSpPr/>
            <p:nvPr/>
          </p:nvSpPr>
          <p:spPr>
            <a:xfrm>
              <a:off x="2462192" y="480163"/>
              <a:ext cx="588219" cy="337619"/>
            </a:xfrm>
            <a:custGeom>
              <a:avLst/>
              <a:gdLst/>
              <a:ahLst/>
              <a:cxnLst/>
              <a:rect l="l" t="t" r="r" b="b"/>
              <a:pathLst>
                <a:path w="11478" h="6588" extrusionOk="0">
                  <a:moveTo>
                    <a:pt x="11142" y="1"/>
                  </a:moveTo>
                  <a:lnTo>
                    <a:pt x="658" y="6043"/>
                  </a:lnTo>
                  <a:lnTo>
                    <a:pt x="307" y="5842"/>
                  </a:lnTo>
                  <a:lnTo>
                    <a:pt x="1" y="6020"/>
                  </a:lnTo>
                  <a:lnTo>
                    <a:pt x="986" y="6587"/>
                  </a:lnTo>
                  <a:lnTo>
                    <a:pt x="1293" y="6408"/>
                  </a:lnTo>
                  <a:lnTo>
                    <a:pt x="968" y="6221"/>
                  </a:lnTo>
                  <a:lnTo>
                    <a:pt x="11478" y="163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3812;p72">
              <a:extLst>
                <a:ext uri="{FF2B5EF4-FFF2-40B4-BE49-F238E27FC236}">
                  <a16:creationId xmlns:a16="http://schemas.microsoft.com/office/drawing/2014/main" id="{22F8046B-FE2E-AAA3-D57D-293A8D347DAC}"/>
                </a:ext>
              </a:extLst>
            </p:cNvPr>
            <p:cNvSpPr/>
            <p:nvPr/>
          </p:nvSpPr>
          <p:spPr>
            <a:xfrm>
              <a:off x="1293084" y="1381041"/>
              <a:ext cx="3266362" cy="1886113"/>
            </a:xfrm>
            <a:custGeom>
              <a:avLst/>
              <a:gdLst/>
              <a:ahLst/>
              <a:cxnLst/>
              <a:rect l="l" t="t" r="r" b="b"/>
              <a:pathLst>
                <a:path w="63737" h="36804" extrusionOk="0">
                  <a:moveTo>
                    <a:pt x="313" y="1"/>
                  </a:moveTo>
                  <a:lnTo>
                    <a:pt x="0" y="182"/>
                  </a:lnTo>
                  <a:lnTo>
                    <a:pt x="63426" y="36804"/>
                  </a:lnTo>
                  <a:lnTo>
                    <a:pt x="63736" y="36621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3813;p72">
              <a:extLst>
                <a:ext uri="{FF2B5EF4-FFF2-40B4-BE49-F238E27FC236}">
                  <a16:creationId xmlns:a16="http://schemas.microsoft.com/office/drawing/2014/main" id="{DA3B6BBA-2CBC-4650-C1A9-7F9A04929FEA}"/>
                </a:ext>
              </a:extLst>
            </p:cNvPr>
            <p:cNvSpPr/>
            <p:nvPr/>
          </p:nvSpPr>
          <p:spPr>
            <a:xfrm>
              <a:off x="4339950" y="2808589"/>
              <a:ext cx="600364" cy="346279"/>
            </a:xfrm>
            <a:custGeom>
              <a:avLst/>
              <a:gdLst/>
              <a:ahLst/>
              <a:cxnLst/>
              <a:rect l="l" t="t" r="r" b="b"/>
              <a:pathLst>
                <a:path w="11715" h="6757" extrusionOk="0">
                  <a:moveTo>
                    <a:pt x="10715" y="0"/>
                  </a:moveTo>
                  <a:lnTo>
                    <a:pt x="10404" y="181"/>
                  </a:lnTo>
                  <a:lnTo>
                    <a:pt x="10749" y="379"/>
                  </a:lnTo>
                  <a:lnTo>
                    <a:pt x="0" y="6574"/>
                  </a:lnTo>
                  <a:lnTo>
                    <a:pt x="311" y="6757"/>
                  </a:lnTo>
                  <a:lnTo>
                    <a:pt x="11062" y="560"/>
                  </a:lnTo>
                  <a:lnTo>
                    <a:pt x="11404" y="756"/>
                  </a:lnTo>
                  <a:lnTo>
                    <a:pt x="11715" y="575"/>
                  </a:lnTo>
                  <a:lnTo>
                    <a:pt x="107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3814;p72">
              <a:extLst>
                <a:ext uri="{FF2B5EF4-FFF2-40B4-BE49-F238E27FC236}">
                  <a16:creationId xmlns:a16="http://schemas.microsoft.com/office/drawing/2014/main" id="{C2BB7D8E-68D0-1C7C-2104-0DCB465AB6F1}"/>
                </a:ext>
              </a:extLst>
            </p:cNvPr>
            <p:cNvSpPr/>
            <p:nvPr/>
          </p:nvSpPr>
          <p:spPr>
            <a:xfrm>
              <a:off x="3964152" y="2592428"/>
              <a:ext cx="600313" cy="346228"/>
            </a:xfrm>
            <a:custGeom>
              <a:avLst/>
              <a:gdLst/>
              <a:ahLst/>
              <a:cxnLst/>
              <a:rect l="l" t="t" r="r" b="b"/>
              <a:pathLst>
                <a:path w="11714" h="6756" extrusionOk="0">
                  <a:moveTo>
                    <a:pt x="10715" y="1"/>
                  </a:moveTo>
                  <a:lnTo>
                    <a:pt x="10402" y="180"/>
                  </a:lnTo>
                  <a:lnTo>
                    <a:pt x="10747" y="378"/>
                  </a:lnTo>
                  <a:lnTo>
                    <a:pt x="0" y="6573"/>
                  </a:lnTo>
                  <a:lnTo>
                    <a:pt x="310" y="6756"/>
                  </a:lnTo>
                  <a:lnTo>
                    <a:pt x="11060" y="559"/>
                  </a:lnTo>
                  <a:lnTo>
                    <a:pt x="11404" y="755"/>
                  </a:lnTo>
                  <a:lnTo>
                    <a:pt x="11713" y="574"/>
                  </a:lnTo>
                  <a:lnTo>
                    <a:pt x="107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3815;p72">
              <a:extLst>
                <a:ext uri="{FF2B5EF4-FFF2-40B4-BE49-F238E27FC236}">
                  <a16:creationId xmlns:a16="http://schemas.microsoft.com/office/drawing/2014/main" id="{78494656-E410-8269-1D9C-2A3EB430C4AF}"/>
                </a:ext>
              </a:extLst>
            </p:cNvPr>
            <p:cNvSpPr/>
            <p:nvPr/>
          </p:nvSpPr>
          <p:spPr>
            <a:xfrm>
              <a:off x="3590917" y="2376625"/>
              <a:ext cx="600313" cy="346228"/>
            </a:xfrm>
            <a:custGeom>
              <a:avLst/>
              <a:gdLst/>
              <a:ahLst/>
              <a:cxnLst/>
              <a:rect l="l" t="t" r="r" b="b"/>
              <a:pathLst>
                <a:path w="11714" h="6756" extrusionOk="0">
                  <a:moveTo>
                    <a:pt x="10716" y="0"/>
                  </a:moveTo>
                  <a:lnTo>
                    <a:pt x="10403" y="181"/>
                  </a:lnTo>
                  <a:lnTo>
                    <a:pt x="10748" y="379"/>
                  </a:lnTo>
                  <a:lnTo>
                    <a:pt x="1" y="6574"/>
                  </a:lnTo>
                  <a:lnTo>
                    <a:pt x="310" y="6755"/>
                  </a:lnTo>
                  <a:lnTo>
                    <a:pt x="11061" y="558"/>
                  </a:lnTo>
                  <a:lnTo>
                    <a:pt x="11404" y="756"/>
                  </a:lnTo>
                  <a:lnTo>
                    <a:pt x="11714" y="574"/>
                  </a:lnTo>
                  <a:lnTo>
                    <a:pt x="107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3816;p72">
              <a:extLst>
                <a:ext uri="{FF2B5EF4-FFF2-40B4-BE49-F238E27FC236}">
                  <a16:creationId xmlns:a16="http://schemas.microsoft.com/office/drawing/2014/main" id="{041170A9-8C27-BD94-F059-B796DD68CD85}"/>
                </a:ext>
              </a:extLst>
            </p:cNvPr>
            <p:cNvSpPr/>
            <p:nvPr/>
          </p:nvSpPr>
          <p:spPr>
            <a:xfrm>
              <a:off x="3217733" y="2160207"/>
              <a:ext cx="600313" cy="346228"/>
            </a:xfrm>
            <a:custGeom>
              <a:avLst/>
              <a:gdLst/>
              <a:ahLst/>
              <a:cxnLst/>
              <a:rect l="l" t="t" r="r" b="b"/>
              <a:pathLst>
                <a:path w="11714" h="6756" extrusionOk="0">
                  <a:moveTo>
                    <a:pt x="10715" y="1"/>
                  </a:moveTo>
                  <a:lnTo>
                    <a:pt x="10403" y="182"/>
                  </a:lnTo>
                  <a:lnTo>
                    <a:pt x="10748" y="380"/>
                  </a:lnTo>
                  <a:lnTo>
                    <a:pt x="0" y="6575"/>
                  </a:lnTo>
                  <a:lnTo>
                    <a:pt x="310" y="6756"/>
                  </a:lnTo>
                  <a:lnTo>
                    <a:pt x="11062" y="559"/>
                  </a:lnTo>
                  <a:lnTo>
                    <a:pt x="11404" y="757"/>
                  </a:lnTo>
                  <a:lnTo>
                    <a:pt x="11713" y="576"/>
                  </a:lnTo>
                  <a:lnTo>
                    <a:pt x="107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3817;p72">
              <a:extLst>
                <a:ext uri="{FF2B5EF4-FFF2-40B4-BE49-F238E27FC236}">
                  <a16:creationId xmlns:a16="http://schemas.microsoft.com/office/drawing/2014/main" id="{1190E386-A52C-9425-AF75-0FE7A729B708}"/>
                </a:ext>
              </a:extLst>
            </p:cNvPr>
            <p:cNvSpPr/>
            <p:nvPr/>
          </p:nvSpPr>
          <p:spPr>
            <a:xfrm>
              <a:off x="2095363" y="1509980"/>
              <a:ext cx="600313" cy="346228"/>
            </a:xfrm>
            <a:custGeom>
              <a:avLst/>
              <a:gdLst/>
              <a:ahLst/>
              <a:cxnLst/>
              <a:rect l="l" t="t" r="r" b="b"/>
              <a:pathLst>
                <a:path w="11714" h="6756" extrusionOk="0">
                  <a:moveTo>
                    <a:pt x="10714" y="1"/>
                  </a:moveTo>
                  <a:lnTo>
                    <a:pt x="10403" y="180"/>
                  </a:lnTo>
                  <a:lnTo>
                    <a:pt x="10748" y="378"/>
                  </a:lnTo>
                  <a:lnTo>
                    <a:pt x="0" y="6573"/>
                  </a:lnTo>
                  <a:lnTo>
                    <a:pt x="310" y="6756"/>
                  </a:lnTo>
                  <a:lnTo>
                    <a:pt x="11060" y="559"/>
                  </a:lnTo>
                  <a:lnTo>
                    <a:pt x="11404" y="755"/>
                  </a:lnTo>
                  <a:lnTo>
                    <a:pt x="11714" y="57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3818;p72">
              <a:extLst>
                <a:ext uri="{FF2B5EF4-FFF2-40B4-BE49-F238E27FC236}">
                  <a16:creationId xmlns:a16="http://schemas.microsoft.com/office/drawing/2014/main" id="{AAA6222C-F9E9-8A25-D403-837047D5477B}"/>
                </a:ext>
              </a:extLst>
            </p:cNvPr>
            <p:cNvSpPr/>
            <p:nvPr/>
          </p:nvSpPr>
          <p:spPr>
            <a:xfrm>
              <a:off x="1719463" y="1293767"/>
              <a:ext cx="600416" cy="346228"/>
            </a:xfrm>
            <a:custGeom>
              <a:avLst/>
              <a:gdLst/>
              <a:ahLst/>
              <a:cxnLst/>
              <a:rect l="l" t="t" r="r" b="b"/>
              <a:pathLst>
                <a:path w="11716" h="6756" extrusionOk="0">
                  <a:moveTo>
                    <a:pt x="10716" y="0"/>
                  </a:moveTo>
                  <a:lnTo>
                    <a:pt x="10405" y="180"/>
                  </a:lnTo>
                  <a:lnTo>
                    <a:pt x="10750" y="379"/>
                  </a:lnTo>
                  <a:lnTo>
                    <a:pt x="1" y="6575"/>
                  </a:lnTo>
                  <a:lnTo>
                    <a:pt x="312" y="6755"/>
                  </a:lnTo>
                  <a:lnTo>
                    <a:pt x="11062" y="559"/>
                  </a:lnTo>
                  <a:lnTo>
                    <a:pt x="11404" y="755"/>
                  </a:lnTo>
                  <a:lnTo>
                    <a:pt x="11716" y="574"/>
                  </a:lnTo>
                  <a:lnTo>
                    <a:pt x="107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3819;p72">
              <a:extLst>
                <a:ext uri="{FF2B5EF4-FFF2-40B4-BE49-F238E27FC236}">
                  <a16:creationId xmlns:a16="http://schemas.microsoft.com/office/drawing/2014/main" id="{CB67285A-1013-8856-0146-936DBF481AA2}"/>
                </a:ext>
              </a:extLst>
            </p:cNvPr>
            <p:cNvSpPr/>
            <p:nvPr/>
          </p:nvSpPr>
          <p:spPr>
            <a:xfrm>
              <a:off x="2841116" y="1943994"/>
              <a:ext cx="600416" cy="346228"/>
            </a:xfrm>
            <a:custGeom>
              <a:avLst/>
              <a:gdLst/>
              <a:ahLst/>
              <a:cxnLst/>
              <a:rect l="l" t="t" r="r" b="b"/>
              <a:pathLst>
                <a:path w="11716" h="6756" extrusionOk="0">
                  <a:moveTo>
                    <a:pt x="10716" y="1"/>
                  </a:moveTo>
                  <a:lnTo>
                    <a:pt x="10405" y="180"/>
                  </a:lnTo>
                  <a:lnTo>
                    <a:pt x="10750" y="378"/>
                  </a:lnTo>
                  <a:lnTo>
                    <a:pt x="1" y="6573"/>
                  </a:lnTo>
                  <a:lnTo>
                    <a:pt x="312" y="6756"/>
                  </a:lnTo>
                  <a:lnTo>
                    <a:pt x="11063" y="559"/>
                  </a:lnTo>
                  <a:lnTo>
                    <a:pt x="11404" y="755"/>
                  </a:lnTo>
                  <a:lnTo>
                    <a:pt x="11716" y="574"/>
                  </a:lnTo>
                  <a:lnTo>
                    <a:pt x="10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3820;p72">
              <a:extLst>
                <a:ext uri="{FF2B5EF4-FFF2-40B4-BE49-F238E27FC236}">
                  <a16:creationId xmlns:a16="http://schemas.microsoft.com/office/drawing/2014/main" id="{EE3730A8-B940-E87E-4EA5-8778FB8443EF}"/>
                </a:ext>
              </a:extLst>
            </p:cNvPr>
            <p:cNvSpPr/>
            <p:nvPr/>
          </p:nvSpPr>
          <p:spPr>
            <a:xfrm>
              <a:off x="2467932" y="1728191"/>
              <a:ext cx="600416" cy="346228"/>
            </a:xfrm>
            <a:custGeom>
              <a:avLst/>
              <a:gdLst/>
              <a:ahLst/>
              <a:cxnLst/>
              <a:rect l="l" t="t" r="r" b="b"/>
              <a:pathLst>
                <a:path w="11716" h="6756" extrusionOk="0">
                  <a:moveTo>
                    <a:pt x="10716" y="0"/>
                  </a:moveTo>
                  <a:lnTo>
                    <a:pt x="10404" y="181"/>
                  </a:lnTo>
                  <a:lnTo>
                    <a:pt x="10749" y="379"/>
                  </a:lnTo>
                  <a:lnTo>
                    <a:pt x="0" y="6574"/>
                  </a:lnTo>
                  <a:lnTo>
                    <a:pt x="312" y="6755"/>
                  </a:lnTo>
                  <a:lnTo>
                    <a:pt x="11062" y="558"/>
                  </a:lnTo>
                  <a:lnTo>
                    <a:pt x="11404" y="756"/>
                  </a:lnTo>
                  <a:lnTo>
                    <a:pt x="11715" y="574"/>
                  </a:lnTo>
                  <a:lnTo>
                    <a:pt x="107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3821;p72">
              <a:extLst>
                <a:ext uri="{FF2B5EF4-FFF2-40B4-BE49-F238E27FC236}">
                  <a16:creationId xmlns:a16="http://schemas.microsoft.com/office/drawing/2014/main" id="{EA2D8AE2-33EA-7030-4BDF-0872471D496D}"/>
                </a:ext>
              </a:extLst>
            </p:cNvPr>
            <p:cNvSpPr/>
            <p:nvPr/>
          </p:nvSpPr>
          <p:spPr>
            <a:xfrm>
              <a:off x="1346842" y="1075504"/>
              <a:ext cx="600364" cy="346228"/>
            </a:xfrm>
            <a:custGeom>
              <a:avLst/>
              <a:gdLst/>
              <a:ahLst/>
              <a:cxnLst/>
              <a:rect l="l" t="t" r="r" b="b"/>
              <a:pathLst>
                <a:path w="11715" h="6756" extrusionOk="0">
                  <a:moveTo>
                    <a:pt x="10715" y="0"/>
                  </a:moveTo>
                  <a:lnTo>
                    <a:pt x="10404" y="181"/>
                  </a:lnTo>
                  <a:lnTo>
                    <a:pt x="10749" y="379"/>
                  </a:lnTo>
                  <a:lnTo>
                    <a:pt x="0" y="6575"/>
                  </a:lnTo>
                  <a:lnTo>
                    <a:pt x="311" y="6755"/>
                  </a:lnTo>
                  <a:lnTo>
                    <a:pt x="11062" y="558"/>
                  </a:lnTo>
                  <a:lnTo>
                    <a:pt x="11404" y="756"/>
                  </a:lnTo>
                  <a:lnTo>
                    <a:pt x="11715" y="575"/>
                  </a:lnTo>
                  <a:lnTo>
                    <a:pt x="107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3822;p72">
              <a:extLst>
                <a:ext uri="{FF2B5EF4-FFF2-40B4-BE49-F238E27FC236}">
                  <a16:creationId xmlns:a16="http://schemas.microsoft.com/office/drawing/2014/main" id="{8C989FD9-2790-A5BC-AFC6-BED8D062C8E1}"/>
                </a:ext>
              </a:extLst>
            </p:cNvPr>
            <p:cNvSpPr/>
            <p:nvPr/>
          </p:nvSpPr>
          <p:spPr>
            <a:xfrm>
              <a:off x="2976204" y="235200"/>
              <a:ext cx="3695560" cy="2131332"/>
            </a:xfrm>
            <a:custGeom>
              <a:avLst/>
              <a:gdLst/>
              <a:ahLst/>
              <a:cxnLst/>
              <a:rect l="l" t="t" r="r" b="b"/>
              <a:pathLst>
                <a:path w="72112" h="41589" extrusionOk="0">
                  <a:moveTo>
                    <a:pt x="523" y="1"/>
                  </a:moveTo>
                  <a:lnTo>
                    <a:pt x="0" y="303"/>
                  </a:lnTo>
                  <a:lnTo>
                    <a:pt x="71589" y="41588"/>
                  </a:lnTo>
                  <a:lnTo>
                    <a:pt x="72112" y="41286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3823;p72">
              <a:extLst>
                <a:ext uri="{FF2B5EF4-FFF2-40B4-BE49-F238E27FC236}">
                  <a16:creationId xmlns:a16="http://schemas.microsoft.com/office/drawing/2014/main" id="{9C6271C0-3E5A-DEA1-C55E-4768070FBC35}"/>
                </a:ext>
              </a:extLst>
            </p:cNvPr>
            <p:cNvSpPr/>
            <p:nvPr/>
          </p:nvSpPr>
          <p:spPr>
            <a:xfrm>
              <a:off x="2976204" y="250677"/>
              <a:ext cx="3668757" cy="2262218"/>
            </a:xfrm>
            <a:custGeom>
              <a:avLst/>
              <a:gdLst/>
              <a:ahLst/>
              <a:cxnLst/>
              <a:rect l="l" t="t" r="r" b="b"/>
              <a:pathLst>
                <a:path w="71589" h="44143" extrusionOk="0">
                  <a:moveTo>
                    <a:pt x="0" y="1"/>
                  </a:moveTo>
                  <a:lnTo>
                    <a:pt x="0" y="2857"/>
                  </a:lnTo>
                  <a:lnTo>
                    <a:pt x="71589" y="44143"/>
                  </a:lnTo>
                  <a:lnTo>
                    <a:pt x="71589" y="412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3824;p72">
              <a:extLst>
                <a:ext uri="{FF2B5EF4-FFF2-40B4-BE49-F238E27FC236}">
                  <a16:creationId xmlns:a16="http://schemas.microsoft.com/office/drawing/2014/main" id="{2A667739-78D8-6621-0CB8-9B66701D20D1}"/>
                </a:ext>
              </a:extLst>
            </p:cNvPr>
            <p:cNvSpPr/>
            <p:nvPr/>
          </p:nvSpPr>
          <p:spPr>
            <a:xfrm>
              <a:off x="6644907" y="2351001"/>
              <a:ext cx="26854" cy="161891"/>
            </a:xfrm>
            <a:custGeom>
              <a:avLst/>
              <a:gdLst/>
              <a:ahLst/>
              <a:cxnLst/>
              <a:rect l="l" t="t" r="r" b="b"/>
              <a:pathLst>
                <a:path w="524" h="3159" extrusionOk="0">
                  <a:moveTo>
                    <a:pt x="524" y="0"/>
                  </a:moveTo>
                  <a:lnTo>
                    <a:pt x="1" y="302"/>
                  </a:lnTo>
                  <a:lnTo>
                    <a:pt x="1" y="3159"/>
                  </a:lnTo>
                  <a:lnTo>
                    <a:pt x="524" y="285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3825;p72">
              <a:extLst>
                <a:ext uri="{FF2B5EF4-FFF2-40B4-BE49-F238E27FC236}">
                  <a16:creationId xmlns:a16="http://schemas.microsoft.com/office/drawing/2014/main" id="{1E0D6851-55B0-A504-ED24-87427CCD9439}"/>
                </a:ext>
              </a:extLst>
            </p:cNvPr>
            <p:cNvSpPr/>
            <p:nvPr/>
          </p:nvSpPr>
          <p:spPr>
            <a:xfrm>
              <a:off x="2277547" y="235200"/>
              <a:ext cx="752672" cy="432888"/>
            </a:xfrm>
            <a:custGeom>
              <a:avLst/>
              <a:gdLst/>
              <a:ahLst/>
              <a:cxnLst/>
              <a:rect l="l" t="t" r="r" b="b"/>
              <a:pathLst>
                <a:path w="14687" h="8447" extrusionOk="0">
                  <a:moveTo>
                    <a:pt x="14162" y="1"/>
                  </a:moveTo>
                  <a:lnTo>
                    <a:pt x="1" y="8155"/>
                  </a:lnTo>
                  <a:lnTo>
                    <a:pt x="542" y="8447"/>
                  </a:lnTo>
                  <a:lnTo>
                    <a:pt x="14687" y="303"/>
                  </a:lnTo>
                  <a:lnTo>
                    <a:pt x="14162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3826;p72">
              <a:extLst>
                <a:ext uri="{FF2B5EF4-FFF2-40B4-BE49-F238E27FC236}">
                  <a16:creationId xmlns:a16="http://schemas.microsoft.com/office/drawing/2014/main" id="{B5E8589C-8B49-3700-FFEB-754332619037}"/>
                </a:ext>
              </a:extLst>
            </p:cNvPr>
            <p:cNvSpPr/>
            <p:nvPr/>
          </p:nvSpPr>
          <p:spPr>
            <a:xfrm>
              <a:off x="1198635" y="859189"/>
              <a:ext cx="748367" cy="430786"/>
            </a:xfrm>
            <a:custGeom>
              <a:avLst/>
              <a:gdLst/>
              <a:ahLst/>
              <a:cxnLst/>
              <a:rect l="l" t="t" r="r" b="b"/>
              <a:pathLst>
                <a:path w="14603" h="8406" extrusionOk="0">
                  <a:moveTo>
                    <a:pt x="14092" y="1"/>
                  </a:moveTo>
                  <a:lnTo>
                    <a:pt x="1" y="8103"/>
                  </a:lnTo>
                  <a:lnTo>
                    <a:pt x="523" y="8405"/>
                  </a:lnTo>
                  <a:lnTo>
                    <a:pt x="14602" y="312"/>
                  </a:lnTo>
                  <a:lnTo>
                    <a:pt x="14092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3827;p72">
              <a:extLst>
                <a:ext uri="{FF2B5EF4-FFF2-40B4-BE49-F238E27FC236}">
                  <a16:creationId xmlns:a16="http://schemas.microsoft.com/office/drawing/2014/main" id="{5C6A45EE-BB88-16D8-3A79-4B5DB29D6827}"/>
                </a:ext>
              </a:extLst>
            </p:cNvPr>
            <p:cNvSpPr/>
            <p:nvPr/>
          </p:nvSpPr>
          <p:spPr>
            <a:xfrm>
              <a:off x="2305272" y="266256"/>
              <a:ext cx="696607" cy="548297"/>
            </a:xfrm>
            <a:custGeom>
              <a:avLst/>
              <a:gdLst/>
              <a:ahLst/>
              <a:cxnLst/>
              <a:rect l="l" t="t" r="r" b="b"/>
              <a:pathLst>
                <a:path w="13593" h="10699" extrusionOk="0">
                  <a:moveTo>
                    <a:pt x="13592" y="0"/>
                  </a:moveTo>
                  <a:lnTo>
                    <a:pt x="1" y="7841"/>
                  </a:lnTo>
                  <a:lnTo>
                    <a:pt x="1" y="10698"/>
                  </a:lnTo>
                  <a:lnTo>
                    <a:pt x="13592" y="2856"/>
                  </a:lnTo>
                  <a:lnTo>
                    <a:pt x="13592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3828;p72">
              <a:extLst>
                <a:ext uri="{FF2B5EF4-FFF2-40B4-BE49-F238E27FC236}">
                  <a16:creationId xmlns:a16="http://schemas.microsoft.com/office/drawing/2014/main" id="{16E09C81-9DAB-8CBC-97FF-E85CC04F4573}"/>
                </a:ext>
              </a:extLst>
            </p:cNvPr>
            <p:cNvSpPr/>
            <p:nvPr/>
          </p:nvSpPr>
          <p:spPr>
            <a:xfrm>
              <a:off x="1225437" y="875126"/>
              <a:ext cx="721565" cy="561211"/>
            </a:xfrm>
            <a:custGeom>
              <a:avLst/>
              <a:gdLst/>
              <a:ahLst/>
              <a:cxnLst/>
              <a:rect l="l" t="t" r="r" b="b"/>
              <a:pathLst>
                <a:path w="14080" h="10951" extrusionOk="0">
                  <a:moveTo>
                    <a:pt x="14079" y="1"/>
                  </a:moveTo>
                  <a:lnTo>
                    <a:pt x="0" y="8094"/>
                  </a:lnTo>
                  <a:lnTo>
                    <a:pt x="0" y="10951"/>
                  </a:lnTo>
                  <a:lnTo>
                    <a:pt x="14079" y="2857"/>
                  </a:lnTo>
                  <a:lnTo>
                    <a:pt x="14079" y="1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3829;p72">
              <a:extLst>
                <a:ext uri="{FF2B5EF4-FFF2-40B4-BE49-F238E27FC236}">
                  <a16:creationId xmlns:a16="http://schemas.microsoft.com/office/drawing/2014/main" id="{00859AFD-139A-2985-C1BE-9B43EDB7CF92}"/>
                </a:ext>
              </a:extLst>
            </p:cNvPr>
            <p:cNvSpPr/>
            <p:nvPr/>
          </p:nvSpPr>
          <p:spPr>
            <a:xfrm>
              <a:off x="2277547" y="653123"/>
              <a:ext cx="27776" cy="161430"/>
            </a:xfrm>
            <a:custGeom>
              <a:avLst/>
              <a:gdLst/>
              <a:ahLst/>
              <a:cxnLst/>
              <a:rect l="l" t="t" r="r" b="b"/>
              <a:pathLst>
                <a:path w="542" h="3150" extrusionOk="0">
                  <a:moveTo>
                    <a:pt x="1" y="0"/>
                  </a:moveTo>
                  <a:lnTo>
                    <a:pt x="1" y="2850"/>
                  </a:lnTo>
                  <a:lnTo>
                    <a:pt x="542" y="3149"/>
                  </a:lnTo>
                  <a:lnTo>
                    <a:pt x="542" y="2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3830;p72">
              <a:extLst>
                <a:ext uri="{FF2B5EF4-FFF2-40B4-BE49-F238E27FC236}">
                  <a16:creationId xmlns:a16="http://schemas.microsoft.com/office/drawing/2014/main" id="{F771166C-1445-78B7-8CAD-4A88F74E4BF6}"/>
                </a:ext>
              </a:extLst>
            </p:cNvPr>
            <p:cNvSpPr/>
            <p:nvPr/>
          </p:nvSpPr>
          <p:spPr>
            <a:xfrm>
              <a:off x="4840279" y="2335063"/>
              <a:ext cx="1831483" cy="1055084"/>
            </a:xfrm>
            <a:custGeom>
              <a:avLst/>
              <a:gdLst/>
              <a:ahLst/>
              <a:cxnLst/>
              <a:rect l="l" t="t" r="r" b="b"/>
              <a:pathLst>
                <a:path w="35738" h="20588" extrusionOk="0">
                  <a:moveTo>
                    <a:pt x="35227" y="0"/>
                  </a:moveTo>
                  <a:lnTo>
                    <a:pt x="0" y="20285"/>
                  </a:lnTo>
                  <a:lnTo>
                    <a:pt x="523" y="20587"/>
                  </a:lnTo>
                  <a:lnTo>
                    <a:pt x="35738" y="311"/>
                  </a:lnTo>
                  <a:lnTo>
                    <a:pt x="35227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3831;p72">
              <a:extLst>
                <a:ext uri="{FF2B5EF4-FFF2-40B4-BE49-F238E27FC236}">
                  <a16:creationId xmlns:a16="http://schemas.microsoft.com/office/drawing/2014/main" id="{444CC20A-C228-ECB7-01CF-AF656B6422E0}"/>
                </a:ext>
              </a:extLst>
            </p:cNvPr>
            <p:cNvSpPr/>
            <p:nvPr/>
          </p:nvSpPr>
          <p:spPr>
            <a:xfrm>
              <a:off x="4867030" y="2351001"/>
              <a:ext cx="1808422" cy="1185508"/>
            </a:xfrm>
            <a:custGeom>
              <a:avLst/>
              <a:gdLst/>
              <a:ahLst/>
              <a:cxnLst/>
              <a:rect l="l" t="t" r="r" b="b"/>
              <a:pathLst>
                <a:path w="35288" h="23133" extrusionOk="0">
                  <a:moveTo>
                    <a:pt x="35216" y="0"/>
                  </a:moveTo>
                  <a:lnTo>
                    <a:pt x="1" y="20276"/>
                  </a:lnTo>
                  <a:lnTo>
                    <a:pt x="1" y="23132"/>
                  </a:lnTo>
                  <a:lnTo>
                    <a:pt x="35288" y="2844"/>
                  </a:lnTo>
                  <a:lnTo>
                    <a:pt x="35216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3832;p72">
              <a:extLst>
                <a:ext uri="{FF2B5EF4-FFF2-40B4-BE49-F238E27FC236}">
                  <a16:creationId xmlns:a16="http://schemas.microsoft.com/office/drawing/2014/main" id="{73829634-0644-E46E-22D3-4E0F0AC1DB61}"/>
                </a:ext>
              </a:extLst>
            </p:cNvPr>
            <p:cNvSpPr/>
            <p:nvPr/>
          </p:nvSpPr>
          <p:spPr>
            <a:xfrm>
              <a:off x="1198635" y="1258816"/>
              <a:ext cx="3695560" cy="2131332"/>
            </a:xfrm>
            <a:custGeom>
              <a:avLst/>
              <a:gdLst/>
              <a:ahLst/>
              <a:cxnLst/>
              <a:rect l="l" t="t" r="r" b="b"/>
              <a:pathLst>
                <a:path w="72112" h="41589" extrusionOk="0">
                  <a:moveTo>
                    <a:pt x="523" y="0"/>
                  </a:moveTo>
                  <a:lnTo>
                    <a:pt x="1" y="302"/>
                  </a:lnTo>
                  <a:lnTo>
                    <a:pt x="71589" y="41588"/>
                  </a:lnTo>
                  <a:lnTo>
                    <a:pt x="72112" y="41286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3833;p72">
              <a:extLst>
                <a:ext uri="{FF2B5EF4-FFF2-40B4-BE49-F238E27FC236}">
                  <a16:creationId xmlns:a16="http://schemas.microsoft.com/office/drawing/2014/main" id="{A8F8CD79-0B67-6F16-9BA6-373FDD29F285}"/>
                </a:ext>
              </a:extLst>
            </p:cNvPr>
            <p:cNvSpPr/>
            <p:nvPr/>
          </p:nvSpPr>
          <p:spPr>
            <a:xfrm>
              <a:off x="1198635" y="1274293"/>
              <a:ext cx="3668809" cy="2262218"/>
            </a:xfrm>
            <a:custGeom>
              <a:avLst/>
              <a:gdLst/>
              <a:ahLst/>
              <a:cxnLst/>
              <a:rect l="l" t="t" r="r" b="b"/>
              <a:pathLst>
                <a:path w="71590" h="44143" extrusionOk="0">
                  <a:moveTo>
                    <a:pt x="1" y="0"/>
                  </a:moveTo>
                  <a:lnTo>
                    <a:pt x="1" y="2856"/>
                  </a:lnTo>
                  <a:lnTo>
                    <a:pt x="71589" y="44142"/>
                  </a:lnTo>
                  <a:lnTo>
                    <a:pt x="71589" y="412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3834;p72">
              <a:extLst>
                <a:ext uri="{FF2B5EF4-FFF2-40B4-BE49-F238E27FC236}">
                  <a16:creationId xmlns:a16="http://schemas.microsoft.com/office/drawing/2014/main" id="{D735CA12-E9DB-6990-8A48-A4A5CF8CF086}"/>
                </a:ext>
              </a:extLst>
            </p:cNvPr>
            <p:cNvSpPr/>
            <p:nvPr/>
          </p:nvSpPr>
          <p:spPr>
            <a:xfrm>
              <a:off x="4867389" y="3374566"/>
              <a:ext cx="26802" cy="161942"/>
            </a:xfrm>
            <a:custGeom>
              <a:avLst/>
              <a:gdLst/>
              <a:ahLst/>
              <a:cxnLst/>
              <a:rect l="l" t="t" r="r" b="b"/>
              <a:pathLst>
                <a:path w="523" h="3160" extrusionOk="0">
                  <a:moveTo>
                    <a:pt x="523" y="1"/>
                  </a:moveTo>
                  <a:lnTo>
                    <a:pt x="0" y="303"/>
                  </a:lnTo>
                  <a:lnTo>
                    <a:pt x="0" y="3159"/>
                  </a:lnTo>
                  <a:lnTo>
                    <a:pt x="523" y="2857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3835;p72">
              <a:extLst>
                <a:ext uri="{FF2B5EF4-FFF2-40B4-BE49-F238E27FC236}">
                  <a16:creationId xmlns:a16="http://schemas.microsoft.com/office/drawing/2014/main" id="{FF865CDA-1C28-8061-9E30-0C7A8612A1D8}"/>
                </a:ext>
              </a:extLst>
            </p:cNvPr>
            <p:cNvSpPr/>
            <p:nvPr/>
          </p:nvSpPr>
          <p:spPr>
            <a:xfrm>
              <a:off x="2104639" y="1049163"/>
              <a:ext cx="266999" cy="145748"/>
            </a:xfrm>
            <a:custGeom>
              <a:avLst/>
              <a:gdLst/>
              <a:ahLst/>
              <a:cxnLst/>
              <a:rect l="l" t="t" r="r" b="b"/>
              <a:pathLst>
                <a:path w="5210" h="2844" extrusionOk="0">
                  <a:moveTo>
                    <a:pt x="1054" y="1"/>
                  </a:moveTo>
                  <a:lnTo>
                    <a:pt x="0" y="609"/>
                  </a:lnTo>
                  <a:lnTo>
                    <a:pt x="3197" y="2455"/>
                  </a:lnTo>
                  <a:lnTo>
                    <a:pt x="2525" y="2843"/>
                  </a:lnTo>
                  <a:lnTo>
                    <a:pt x="5210" y="2843"/>
                  </a:lnTo>
                  <a:lnTo>
                    <a:pt x="4900" y="1473"/>
                  </a:lnTo>
                  <a:lnTo>
                    <a:pt x="4250" y="1847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3836;p72">
              <a:extLst>
                <a:ext uri="{FF2B5EF4-FFF2-40B4-BE49-F238E27FC236}">
                  <a16:creationId xmlns:a16="http://schemas.microsoft.com/office/drawing/2014/main" id="{11B141AA-F6E1-1A32-3108-145F7C3A1D3A}"/>
                </a:ext>
              </a:extLst>
            </p:cNvPr>
            <p:cNvSpPr/>
            <p:nvPr/>
          </p:nvSpPr>
          <p:spPr>
            <a:xfrm>
              <a:off x="2364924" y="912230"/>
              <a:ext cx="261516" cy="154152"/>
            </a:xfrm>
            <a:custGeom>
              <a:avLst/>
              <a:gdLst/>
              <a:ahLst/>
              <a:cxnLst/>
              <a:rect l="l" t="t" r="r" b="b"/>
              <a:pathLst>
                <a:path w="5103" h="3008" extrusionOk="0">
                  <a:moveTo>
                    <a:pt x="1" y="1"/>
                  </a:moveTo>
                  <a:lnTo>
                    <a:pt x="382" y="1541"/>
                  </a:lnTo>
                  <a:lnTo>
                    <a:pt x="989" y="1190"/>
                  </a:lnTo>
                  <a:lnTo>
                    <a:pt x="4135" y="3007"/>
                  </a:lnTo>
                  <a:lnTo>
                    <a:pt x="5103" y="2447"/>
                  </a:lnTo>
                  <a:lnTo>
                    <a:pt x="1957" y="632"/>
                  </a:lnTo>
                  <a:lnTo>
                    <a:pt x="2564" y="2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3837;p72">
              <a:extLst>
                <a:ext uri="{FF2B5EF4-FFF2-40B4-BE49-F238E27FC236}">
                  <a16:creationId xmlns:a16="http://schemas.microsoft.com/office/drawing/2014/main" id="{3B0C96DE-816F-1FC4-2B97-1698EE5175F4}"/>
                </a:ext>
              </a:extLst>
            </p:cNvPr>
            <p:cNvSpPr/>
            <p:nvPr/>
          </p:nvSpPr>
          <p:spPr>
            <a:xfrm>
              <a:off x="4314326" y="2335678"/>
              <a:ext cx="266999" cy="145697"/>
            </a:xfrm>
            <a:custGeom>
              <a:avLst/>
              <a:gdLst/>
              <a:ahLst/>
              <a:cxnLst/>
              <a:rect l="l" t="t" r="r" b="b"/>
              <a:pathLst>
                <a:path w="5210" h="2843" extrusionOk="0">
                  <a:moveTo>
                    <a:pt x="1054" y="0"/>
                  </a:moveTo>
                  <a:lnTo>
                    <a:pt x="0" y="609"/>
                  </a:lnTo>
                  <a:lnTo>
                    <a:pt x="3197" y="2453"/>
                  </a:lnTo>
                  <a:lnTo>
                    <a:pt x="2525" y="2843"/>
                  </a:lnTo>
                  <a:lnTo>
                    <a:pt x="5210" y="2843"/>
                  </a:lnTo>
                  <a:lnTo>
                    <a:pt x="4899" y="1471"/>
                  </a:lnTo>
                  <a:lnTo>
                    <a:pt x="4250" y="1846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3838;p72">
              <a:extLst>
                <a:ext uri="{FF2B5EF4-FFF2-40B4-BE49-F238E27FC236}">
                  <a16:creationId xmlns:a16="http://schemas.microsoft.com/office/drawing/2014/main" id="{D47F1E50-4B0B-2709-0D4D-3ACABA4EC824}"/>
                </a:ext>
              </a:extLst>
            </p:cNvPr>
            <p:cNvSpPr/>
            <p:nvPr/>
          </p:nvSpPr>
          <p:spPr>
            <a:xfrm>
              <a:off x="4574612" y="2198745"/>
              <a:ext cx="261516" cy="154050"/>
            </a:xfrm>
            <a:custGeom>
              <a:avLst/>
              <a:gdLst/>
              <a:ahLst/>
              <a:cxnLst/>
              <a:rect l="l" t="t" r="r" b="b"/>
              <a:pathLst>
                <a:path w="5103" h="3006" extrusionOk="0">
                  <a:moveTo>
                    <a:pt x="1" y="0"/>
                  </a:moveTo>
                  <a:lnTo>
                    <a:pt x="382" y="1539"/>
                  </a:lnTo>
                  <a:lnTo>
                    <a:pt x="989" y="1190"/>
                  </a:lnTo>
                  <a:lnTo>
                    <a:pt x="4134" y="3005"/>
                  </a:lnTo>
                  <a:lnTo>
                    <a:pt x="5103" y="2447"/>
                  </a:lnTo>
                  <a:lnTo>
                    <a:pt x="1957" y="630"/>
                  </a:lnTo>
                  <a:lnTo>
                    <a:pt x="2564" y="2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3839;p72">
              <a:extLst>
                <a:ext uri="{FF2B5EF4-FFF2-40B4-BE49-F238E27FC236}">
                  <a16:creationId xmlns:a16="http://schemas.microsoft.com/office/drawing/2014/main" id="{1CA3D00C-06E1-C7E8-F125-DF1339E76383}"/>
                </a:ext>
              </a:extLst>
            </p:cNvPr>
            <p:cNvSpPr/>
            <p:nvPr/>
          </p:nvSpPr>
          <p:spPr>
            <a:xfrm>
              <a:off x="3345801" y="2457493"/>
              <a:ext cx="15067" cy="21883"/>
            </a:xfrm>
            <a:custGeom>
              <a:avLst/>
              <a:gdLst/>
              <a:ahLst/>
              <a:cxnLst/>
              <a:rect l="l" t="t" r="r" b="b"/>
              <a:pathLst>
                <a:path w="294" h="427" extrusionOk="0">
                  <a:moveTo>
                    <a:pt x="89" y="1"/>
                  </a:moveTo>
                  <a:cubicBezTo>
                    <a:pt x="37" y="1"/>
                    <a:pt x="0" y="49"/>
                    <a:pt x="0" y="129"/>
                  </a:cubicBezTo>
                  <a:cubicBezTo>
                    <a:pt x="0" y="236"/>
                    <a:pt x="66" y="362"/>
                    <a:pt x="146" y="409"/>
                  </a:cubicBezTo>
                  <a:cubicBezTo>
                    <a:pt x="167" y="421"/>
                    <a:pt x="186" y="426"/>
                    <a:pt x="204" y="426"/>
                  </a:cubicBezTo>
                  <a:cubicBezTo>
                    <a:pt x="256" y="426"/>
                    <a:pt x="293" y="378"/>
                    <a:pt x="293" y="297"/>
                  </a:cubicBezTo>
                  <a:cubicBezTo>
                    <a:pt x="293" y="190"/>
                    <a:pt x="227" y="64"/>
                    <a:pt x="146" y="18"/>
                  </a:cubicBezTo>
                  <a:cubicBezTo>
                    <a:pt x="126" y="6"/>
                    <a:pt x="106" y="1"/>
                    <a:pt x="8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3840;p72">
              <a:extLst>
                <a:ext uri="{FF2B5EF4-FFF2-40B4-BE49-F238E27FC236}">
                  <a16:creationId xmlns:a16="http://schemas.microsoft.com/office/drawing/2014/main" id="{F9091A17-CD63-EB39-70CE-94F6FF96B73B}"/>
                </a:ext>
              </a:extLst>
            </p:cNvPr>
            <p:cNvSpPr/>
            <p:nvPr/>
          </p:nvSpPr>
          <p:spPr>
            <a:xfrm>
              <a:off x="3503950" y="2553941"/>
              <a:ext cx="10916" cy="15733"/>
            </a:xfrm>
            <a:custGeom>
              <a:avLst/>
              <a:gdLst/>
              <a:ahLst/>
              <a:cxnLst/>
              <a:rect l="l" t="t" r="r" b="b"/>
              <a:pathLst>
                <a:path w="213" h="307" extrusionOk="0">
                  <a:moveTo>
                    <a:pt x="65" y="1"/>
                  </a:moveTo>
                  <a:cubicBezTo>
                    <a:pt x="27" y="1"/>
                    <a:pt x="0" y="35"/>
                    <a:pt x="0" y="92"/>
                  </a:cubicBezTo>
                  <a:cubicBezTo>
                    <a:pt x="0" y="171"/>
                    <a:pt x="48" y="260"/>
                    <a:pt x="106" y="293"/>
                  </a:cubicBezTo>
                  <a:cubicBezTo>
                    <a:pt x="121" y="302"/>
                    <a:pt x="136" y="306"/>
                    <a:pt x="148" y="306"/>
                  </a:cubicBezTo>
                  <a:cubicBezTo>
                    <a:pt x="186" y="306"/>
                    <a:pt x="212" y="272"/>
                    <a:pt x="212" y="214"/>
                  </a:cubicBezTo>
                  <a:cubicBezTo>
                    <a:pt x="212" y="137"/>
                    <a:pt x="165" y="46"/>
                    <a:pt x="106" y="13"/>
                  </a:cubicBezTo>
                  <a:cubicBezTo>
                    <a:pt x="92" y="5"/>
                    <a:pt x="78" y="1"/>
                    <a:pt x="65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3841;p72">
              <a:extLst>
                <a:ext uri="{FF2B5EF4-FFF2-40B4-BE49-F238E27FC236}">
                  <a16:creationId xmlns:a16="http://schemas.microsoft.com/office/drawing/2014/main" id="{486D1A6A-0146-7967-9AB7-C6063F8B40D3}"/>
                </a:ext>
              </a:extLst>
            </p:cNvPr>
            <p:cNvSpPr/>
            <p:nvPr/>
          </p:nvSpPr>
          <p:spPr>
            <a:xfrm>
              <a:off x="3830243" y="2321175"/>
              <a:ext cx="28442" cy="17629"/>
            </a:xfrm>
            <a:custGeom>
              <a:avLst/>
              <a:gdLst/>
              <a:ahLst/>
              <a:cxnLst/>
              <a:rect l="l" t="t" r="r" b="b"/>
              <a:pathLst>
                <a:path w="555" h="344" extrusionOk="0">
                  <a:moveTo>
                    <a:pt x="455" y="1"/>
                  </a:moveTo>
                  <a:cubicBezTo>
                    <a:pt x="418" y="1"/>
                    <a:pt x="369" y="16"/>
                    <a:pt x="310" y="38"/>
                  </a:cubicBezTo>
                  <a:cubicBezTo>
                    <a:pt x="217" y="75"/>
                    <a:pt x="1" y="173"/>
                    <a:pt x="56" y="291"/>
                  </a:cubicBezTo>
                  <a:cubicBezTo>
                    <a:pt x="74" y="329"/>
                    <a:pt x="101" y="343"/>
                    <a:pt x="134" y="343"/>
                  </a:cubicBezTo>
                  <a:cubicBezTo>
                    <a:pt x="201" y="343"/>
                    <a:pt x="291" y="282"/>
                    <a:pt x="367" y="242"/>
                  </a:cubicBezTo>
                  <a:cubicBezTo>
                    <a:pt x="416" y="217"/>
                    <a:pt x="554" y="145"/>
                    <a:pt x="523" y="49"/>
                  </a:cubicBezTo>
                  <a:cubicBezTo>
                    <a:pt x="514" y="15"/>
                    <a:pt x="490" y="1"/>
                    <a:pt x="455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3842;p72">
              <a:extLst>
                <a:ext uri="{FF2B5EF4-FFF2-40B4-BE49-F238E27FC236}">
                  <a16:creationId xmlns:a16="http://schemas.microsoft.com/office/drawing/2014/main" id="{B8BBCD6C-5539-CC10-56BA-1A1E5B4526A5}"/>
                </a:ext>
              </a:extLst>
            </p:cNvPr>
            <p:cNvSpPr/>
            <p:nvPr/>
          </p:nvSpPr>
          <p:spPr>
            <a:xfrm>
              <a:off x="3961641" y="2244765"/>
              <a:ext cx="28391" cy="17527"/>
            </a:xfrm>
            <a:custGeom>
              <a:avLst/>
              <a:gdLst/>
              <a:ahLst/>
              <a:cxnLst/>
              <a:rect l="l" t="t" r="r" b="b"/>
              <a:pathLst>
                <a:path w="554" h="342" extrusionOk="0">
                  <a:moveTo>
                    <a:pt x="455" y="0"/>
                  </a:moveTo>
                  <a:cubicBezTo>
                    <a:pt x="419" y="0"/>
                    <a:pt x="370" y="15"/>
                    <a:pt x="311" y="37"/>
                  </a:cubicBezTo>
                  <a:cubicBezTo>
                    <a:pt x="216" y="74"/>
                    <a:pt x="0" y="172"/>
                    <a:pt x="57" y="290"/>
                  </a:cubicBezTo>
                  <a:cubicBezTo>
                    <a:pt x="75" y="328"/>
                    <a:pt x="102" y="342"/>
                    <a:pt x="135" y="342"/>
                  </a:cubicBezTo>
                  <a:cubicBezTo>
                    <a:pt x="202" y="342"/>
                    <a:pt x="291" y="282"/>
                    <a:pt x="366" y="241"/>
                  </a:cubicBezTo>
                  <a:cubicBezTo>
                    <a:pt x="416" y="215"/>
                    <a:pt x="554" y="145"/>
                    <a:pt x="524" y="48"/>
                  </a:cubicBezTo>
                  <a:cubicBezTo>
                    <a:pt x="514" y="14"/>
                    <a:pt x="490" y="0"/>
                    <a:pt x="455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7627350"/>
      </p:ext>
    </p:extLst>
  </p:cSld>
  <p:clrMapOvr>
    <a:masterClrMapping/>
  </p:clrMapOvr>
</p:sld>
</file>

<file path=ppt/theme/theme1.xml><?xml version="1.0" encoding="utf-8"?>
<a:theme xmlns:a="http://schemas.openxmlformats.org/drawingml/2006/main" name="Car Parking Business Plan by Slidesgo">
  <a:themeElements>
    <a:clrScheme name="Simple Light">
      <a:dk1>
        <a:srgbClr val="262162"/>
      </a:dk1>
      <a:lt1>
        <a:srgbClr val="FFFFFF"/>
      </a:lt1>
      <a:dk2>
        <a:srgbClr val="858585"/>
      </a:dk2>
      <a:lt2>
        <a:srgbClr val="CC171F"/>
      </a:lt2>
      <a:accent1>
        <a:srgbClr val="D74618"/>
      </a:accent1>
      <a:accent2>
        <a:srgbClr val="E0AF00"/>
      </a:accent2>
      <a:accent3>
        <a:srgbClr val="FFED00"/>
      </a:accent3>
      <a:accent4>
        <a:srgbClr val="55D625"/>
      </a:accent4>
      <a:accent5>
        <a:srgbClr val="0076BE"/>
      </a:accent5>
      <a:accent6>
        <a:srgbClr val="9AD1D8"/>
      </a:accent6>
      <a:hlink>
        <a:srgbClr val="2621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961</Words>
  <Application>Microsoft Macintosh PowerPoint</Application>
  <PresentationFormat>On-screen Show (16:9)</PresentationFormat>
  <Paragraphs>128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Roboto</vt:lpstr>
      <vt:lpstr>Hammersmith One</vt:lpstr>
      <vt:lpstr>Helvetica</vt:lpstr>
      <vt:lpstr>Arial</vt:lpstr>
      <vt:lpstr>Londrina Solid</vt:lpstr>
      <vt:lpstr>Poppins</vt:lpstr>
      <vt:lpstr>Bebas Neue</vt:lpstr>
      <vt:lpstr>Cabin</vt:lpstr>
      <vt:lpstr>Car Parking Business Plan by Slidesgo</vt:lpstr>
      <vt:lpstr>Prediksi lalu lintas pada weekend di Jalan Raya Pajajaran - Bogor</vt:lpstr>
      <vt:lpstr>TABLE OF CONTENTS</vt:lpstr>
      <vt:lpstr>Business Understanding</vt:lpstr>
      <vt:lpstr>Problem Statement</vt:lpstr>
      <vt:lpstr>Dampak Kemacetan Lalu Lintas</vt:lpstr>
      <vt:lpstr>Data Source</vt:lpstr>
      <vt:lpstr>Challenge</vt:lpstr>
      <vt:lpstr>Methodology</vt:lpstr>
      <vt:lpstr>Business Benefits</vt:lpstr>
      <vt:lpstr>Methodology</vt:lpstr>
      <vt:lpstr>Expected outcomes</vt:lpstr>
      <vt:lpstr>Data  Understanding</vt:lpstr>
      <vt:lpstr>Data Understanding</vt:lpstr>
      <vt:lpstr>Data Cleansing and Preprocessing</vt:lpstr>
      <vt:lpstr>PowerPoint Presentation</vt:lpstr>
      <vt:lpstr>PowerPoint Presentation</vt:lpstr>
      <vt:lpstr>PowerPoint Presentation</vt:lpstr>
      <vt:lpstr>PowerPoint Presentation</vt:lpstr>
      <vt:lpstr>Modeling</vt:lpstr>
      <vt:lpstr>Machine Learning Model</vt:lpstr>
      <vt:lpstr>PowerPoint Presentation</vt:lpstr>
      <vt:lpstr>PowerPoint Presentation</vt:lpstr>
      <vt:lpstr>Evaluation</vt:lpstr>
      <vt:lpstr>PowerPoint Presentation</vt:lpstr>
      <vt:lpstr>PowerPoint Presentation</vt:lpstr>
      <vt:lpstr>Result</vt:lpstr>
      <vt:lpstr>PowerPoint Presentation</vt:lpstr>
      <vt:lpstr>Reference</vt:lpstr>
      <vt:lpstr>Reference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Prediksi lalu lintas pada weekend di Jalan Raya Pajajaran - Bogor</dc:title>
  <cp:lastModifiedBy>FaddliL Wibowo</cp:lastModifiedBy>
  <cp:revision>54</cp:revision>
  <dcterms:modified xsi:type="dcterms:W3CDTF">2023-02-25T22:10:20Z</dcterms:modified>
</cp:coreProperties>
</file>