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46FCD-8FA4-418F-912F-F71EE0A91D6B}" v="2" dt="2018-12-17T20:18:50.051"/>
    <p1510:client id="{96F75A03-A664-49B6-A6B2-C64DADA5A5E3}" v="13" dt="2020-10-22T17:56:30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Ellen Kennel" userId="4d0efd3d060d6629" providerId="Windows Live" clId="Web-{5EEC44A8-2782-4653-94F4-3C41D51D8690}"/>
    <pc:docChg chg="modSld">
      <pc:chgData name="Mary Ellen Kennel" userId="4d0efd3d060d6629" providerId="Windows Live" clId="Web-{5EEC44A8-2782-4653-94F4-3C41D51D8690}" dt="2018-12-17T18:07:21.133" v="16"/>
      <pc:docMkLst>
        <pc:docMk/>
      </pc:docMkLst>
      <pc:sldChg chg="delSp modSp">
        <pc:chgData name="Mary Ellen Kennel" userId="4d0efd3d060d6629" providerId="Windows Live" clId="Web-{5EEC44A8-2782-4653-94F4-3C41D51D8690}" dt="2018-12-17T18:07:21.133" v="16"/>
        <pc:sldMkLst>
          <pc:docMk/>
          <pc:sldMk cId="109857222" sldId="256"/>
        </pc:sldMkLst>
        <pc:spChg chg="mod">
          <ac:chgData name="Mary Ellen Kennel" userId="4d0efd3d060d6629" providerId="Windows Live" clId="Web-{5EEC44A8-2782-4653-94F4-3C41D51D8690}" dt="2018-12-17T18:07:06.336" v="13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ry Ellen Kennel" userId="4d0efd3d060d6629" providerId="Windows Live" clId="Web-{5EEC44A8-2782-4653-94F4-3C41D51D8690}" dt="2018-12-17T18:07:21.133" v="1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ry Ellen Kennel" userId="4d0efd3d060d6629" providerId="Windows Live" clId="Web-{96F75A03-A664-49B6-A6B2-C64DADA5A5E3}"/>
    <pc:docChg chg="modSld">
      <pc:chgData name="Mary Ellen Kennel" userId="4d0efd3d060d6629" providerId="Windows Live" clId="Web-{96F75A03-A664-49B6-A6B2-C64DADA5A5E3}" dt="2020-10-22T17:56:27.842" v="11" actId="20577"/>
      <pc:docMkLst>
        <pc:docMk/>
      </pc:docMkLst>
      <pc:sldChg chg="modSp">
        <pc:chgData name="Mary Ellen Kennel" userId="4d0efd3d060d6629" providerId="Windows Live" clId="Web-{96F75A03-A664-49B6-A6B2-C64DADA5A5E3}" dt="2020-10-22T17:56:27.842" v="10" actId="20577"/>
        <pc:sldMkLst>
          <pc:docMk/>
          <pc:sldMk cId="109857222" sldId="256"/>
        </pc:sldMkLst>
        <pc:spChg chg="mod">
          <ac:chgData name="Mary Ellen Kennel" userId="4d0efd3d060d6629" providerId="Windows Live" clId="Web-{96F75A03-A664-49B6-A6B2-C64DADA5A5E3}" dt="2020-10-22T17:56:27.842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ry Ellen Kennel" userId="4d0efd3d060d6629" providerId="Windows Live" clId="Web-{A6CAE7F0-B45D-4DEF-BF46-54F7D22BC733}"/>
    <pc:docChg chg="modSld">
      <pc:chgData name="Mary Ellen Kennel" userId="4d0efd3d060d6629" providerId="Windows Live" clId="Web-{A6CAE7F0-B45D-4DEF-BF46-54F7D22BC733}" dt="2018-12-17T20:56:35.456" v="9" actId="20577"/>
      <pc:docMkLst>
        <pc:docMk/>
      </pc:docMkLst>
      <pc:sldChg chg="modSp">
        <pc:chgData name="Mary Ellen Kennel" userId="4d0efd3d060d6629" providerId="Windows Live" clId="Web-{A6CAE7F0-B45D-4DEF-BF46-54F7D22BC733}" dt="2018-12-17T20:56:35.456" v="8" actId="20577"/>
        <pc:sldMkLst>
          <pc:docMk/>
          <pc:sldMk cId="109857222" sldId="256"/>
        </pc:sldMkLst>
        <pc:spChg chg="mod">
          <ac:chgData name="Mary Ellen Kennel" userId="4d0efd3d060d6629" providerId="Windows Live" clId="Web-{A6CAE7F0-B45D-4DEF-BF46-54F7D22BC733}" dt="2018-12-17T20:56:35.456" v="8" actId="20577"/>
          <ac:spMkLst>
            <pc:docMk/>
            <pc:sldMk cId="109857222" sldId="256"/>
            <ac:spMk id="3" creationId="{6FD0AB51-857A-4066-9FC9-7E6F2C647F68}"/>
          </ac:spMkLst>
        </pc:spChg>
      </pc:sldChg>
    </pc:docChg>
  </pc:docChgLst>
  <pc:docChgLst>
    <pc:chgData name="Mary Ellen Kennel" userId="4d0efd3d060d6629" providerId="Windows Live" clId="Web-{0C946FCD-8FA4-418F-912F-F71EE0A91D6B}"/>
    <pc:docChg chg="modSld">
      <pc:chgData name="Mary Ellen Kennel" userId="4d0efd3d060d6629" providerId="Windows Live" clId="Web-{0C946FCD-8FA4-418F-912F-F71EE0A91D6B}" dt="2018-12-17T20:46:50.322" v="704" actId="1076"/>
      <pc:docMkLst>
        <pc:docMk/>
      </pc:docMkLst>
      <pc:sldChg chg="addSp modSp">
        <pc:chgData name="Mary Ellen Kennel" userId="4d0efd3d060d6629" providerId="Windows Live" clId="Web-{0C946FCD-8FA4-418F-912F-F71EE0A91D6B}" dt="2018-12-17T20:46:50.322" v="704" actId="1076"/>
        <pc:sldMkLst>
          <pc:docMk/>
          <pc:sldMk cId="109857222" sldId="256"/>
        </pc:sldMkLst>
        <pc:spChg chg="mod">
          <ac:chgData name="Mary Ellen Kennel" userId="4d0efd3d060d6629" providerId="Windows Live" clId="Web-{0C946FCD-8FA4-418F-912F-F71EE0A91D6B}" dt="2018-12-17T20:38:41.088" v="577" actId="1410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Mary Ellen Kennel" userId="4d0efd3d060d6629" providerId="Windows Live" clId="Web-{0C946FCD-8FA4-418F-912F-F71EE0A91D6B}" dt="2018-12-17T20:45:15.133" v="694" actId="1076"/>
          <ac:spMkLst>
            <pc:docMk/>
            <pc:sldMk cId="109857222" sldId="256"/>
            <ac:spMk id="3" creationId="{6FD0AB51-857A-4066-9FC9-7E6F2C647F68}"/>
          </ac:spMkLst>
        </pc:spChg>
        <pc:spChg chg="add mod">
          <ac:chgData name="Mary Ellen Kennel" userId="4d0efd3d060d6629" providerId="Windows Live" clId="Web-{0C946FCD-8FA4-418F-912F-F71EE0A91D6B}" dt="2018-12-17T20:45:19.913" v="695" actId="1076"/>
          <ac:spMkLst>
            <pc:docMk/>
            <pc:sldMk cId="109857222" sldId="256"/>
            <ac:spMk id="4" creationId="{DE428AB4-8B88-4985-9648-83952D7A5F3D}"/>
          </ac:spMkLst>
        </pc:spChg>
        <pc:spChg chg="add mod">
          <ac:chgData name="Mary Ellen Kennel" userId="4d0efd3d060d6629" providerId="Windows Live" clId="Web-{0C946FCD-8FA4-418F-912F-F71EE0A91D6B}" dt="2018-12-17T20:46:43.822" v="702" actId="1076"/>
          <ac:spMkLst>
            <pc:docMk/>
            <pc:sldMk cId="109857222" sldId="256"/>
            <ac:spMk id="5" creationId="{028BA084-F600-4241-8F63-D5923B328323}"/>
          </ac:spMkLst>
        </pc:spChg>
        <pc:spChg chg="add mod">
          <ac:chgData name="Mary Ellen Kennel" userId="4d0efd3d060d6629" providerId="Windows Live" clId="Web-{0C946FCD-8FA4-418F-912F-F71EE0A91D6B}" dt="2018-12-17T20:46:46.572" v="703" actId="1076"/>
          <ac:spMkLst>
            <pc:docMk/>
            <pc:sldMk cId="109857222" sldId="256"/>
            <ac:spMk id="6" creationId="{DBB323F4-FAA1-4E5C-8234-59799946FB52}"/>
          </ac:spMkLst>
        </pc:spChg>
        <pc:spChg chg="add mod">
          <ac:chgData name="Mary Ellen Kennel" userId="4d0efd3d060d6629" providerId="Windows Live" clId="Web-{0C946FCD-8FA4-418F-912F-F71EE0A91D6B}" dt="2018-12-17T20:46:50.322" v="704" actId="1076"/>
          <ac:spMkLst>
            <pc:docMk/>
            <pc:sldMk cId="109857222" sldId="256"/>
            <ac:spMk id="7" creationId="{EB01E7DF-5AFC-4A66-8B28-80F4D7D657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6089"/>
            <a:ext cx="9144000" cy="1313874"/>
          </a:xfrm>
          <a:solidFill>
            <a:srgbClr val="0070C0"/>
          </a:solidFill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Calibri Light"/>
                <a:ea typeface="MS Gothic"/>
                <a:cs typeface="Calibri Light"/>
              </a:rPr>
              <a:t>Rob Herrick,</a:t>
            </a:r>
            <a:r>
              <a:rPr lang="en-US" dirty="0">
                <a:solidFill>
                  <a:schemeClr val="bg1"/>
                </a:solidFill>
                <a:latin typeface="Calibri Light"/>
                <a:ea typeface="MS Gothic"/>
                <a:cs typeface="Calibri Light"/>
              </a:rPr>
              <a:t> </a:t>
            </a:r>
            <a:r>
              <a:rPr lang="en-US" sz="1800" dirty="0">
                <a:solidFill>
                  <a:schemeClr val="bg1"/>
                </a:solidFill>
                <a:latin typeface="Calibri Light"/>
                <a:ea typeface="MS Gothic"/>
                <a:cs typeface="Calibri Light"/>
              </a:rPr>
              <a:t>MBA, CISSP | CISA | CRISC</a:t>
            </a:r>
            <a:br>
              <a:rPr lang="en-US" sz="1800" dirty="0">
                <a:solidFill>
                  <a:schemeClr val="bg1"/>
                </a:solidFill>
                <a:latin typeface="Calibri Light"/>
                <a:ea typeface="MS Gothic"/>
                <a:cs typeface="Calibri Light"/>
              </a:rPr>
            </a:br>
            <a:r>
              <a:rPr lang="en-US" sz="1600" dirty="0">
                <a:solidFill>
                  <a:schemeClr val="bg1"/>
                </a:solidFill>
                <a:latin typeface="Calibri Light"/>
                <a:ea typeface="MS Gothic"/>
                <a:cs typeface="Calibri Light"/>
              </a:rPr>
              <a:t>Building, Leading, Scaling Global Leadership Initiatives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AB51-857A-4066-9FC9-7E6F2C647F68}"/>
              </a:ext>
            </a:extLst>
          </p:cNvPr>
          <p:cNvSpPr txBox="1"/>
          <p:nvPr/>
        </p:nvSpPr>
        <p:spPr>
          <a:xfrm>
            <a:off x="1523422" y="3592945"/>
            <a:ext cx="487429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 Light"/>
                <a:cs typeface="Calibri Light"/>
              </a:rPr>
              <a:t>CIO  -&gt; CISO $100M to $500M - Private Equity Backed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28AB4-8B88-4985-9648-83952D7A5F3D}"/>
              </a:ext>
            </a:extLst>
          </p:cNvPr>
          <p:cNvSpPr txBox="1"/>
          <p:nvPr/>
        </p:nvSpPr>
        <p:spPr>
          <a:xfrm>
            <a:off x="1523422" y="3904672"/>
            <a:ext cx="559011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u="sng">
                <a:latin typeface="Calibri Light"/>
                <a:cs typeface="Calibri Light"/>
              </a:rPr>
              <a:t>EXECUTIVE SNAPSHOT</a:t>
            </a:r>
            <a:endParaRPr lang="en-US" sz="1200" b="1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>
                <a:latin typeface="Calibri Light"/>
                <a:cs typeface="Calibri Light"/>
              </a:rPr>
              <a:t>Over two decades' Global Technology Leadership Success</a:t>
            </a:r>
            <a:endParaRPr lang="en-US" sz="1200" b="1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>
                <a:latin typeface="Calibri Light"/>
                <a:cs typeface="Calibri Light"/>
              </a:rPr>
              <a:t>Up to $180M budget</a:t>
            </a:r>
            <a:endParaRPr lang="en-US" sz="1200" b="1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>
                <a:latin typeface="Calibri Light"/>
                <a:cs typeface="Calibri Light"/>
              </a:rPr>
              <a:t>Facilitated the closing of over $5M in contracts</a:t>
            </a:r>
          </a:p>
          <a:p>
            <a:pPr marL="285750" indent="-285750">
              <a:buFont typeface="Arial"/>
              <a:buChar char="•"/>
            </a:pPr>
            <a:r>
              <a:rPr lang="en-US" sz="1200" b="1">
                <a:latin typeface="Calibri Light"/>
                <a:cs typeface="Calibri Light"/>
              </a:rPr>
              <a:t>Advisor to Board of Directors on critical resources &amp; Information Security Strategy</a:t>
            </a:r>
          </a:p>
          <a:p>
            <a:pPr marL="285750" indent="-285750">
              <a:buFont typeface="Arial"/>
              <a:buChar char="•"/>
            </a:pPr>
            <a:r>
              <a:rPr lang="en-US" sz="1200" b="1">
                <a:latin typeface="Calibri Light"/>
                <a:cs typeface="Calibri Light"/>
              </a:rPr>
              <a:t>Expert in scaling Product, Engineering, and DevOps</a:t>
            </a:r>
          </a:p>
          <a:p>
            <a:pPr marL="285750" indent="-285750">
              <a:buFont typeface="Arial"/>
              <a:buChar char="•"/>
            </a:pPr>
            <a:r>
              <a:rPr lang="en-US" sz="1200" b="1">
                <a:latin typeface="Calibri Light"/>
                <a:cs typeface="Calibri Light"/>
              </a:rPr>
              <a:t>Developed new line of business with partnership potential across 12,000+ base</a:t>
            </a:r>
            <a:endParaRPr lang="en-US" sz="1200">
              <a:latin typeface="Calibri Light"/>
              <a:cs typeface="Calibri Light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8BA084-F600-4241-8F63-D5923B328323}"/>
              </a:ext>
            </a:extLst>
          </p:cNvPr>
          <p:cNvSpPr/>
          <p:nvPr/>
        </p:nvSpPr>
        <p:spPr>
          <a:xfrm>
            <a:off x="7073068" y="37985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B323F4-FAA1-4E5C-8234-59799946FB52}"/>
              </a:ext>
            </a:extLst>
          </p:cNvPr>
          <p:cNvSpPr/>
          <p:nvPr/>
        </p:nvSpPr>
        <p:spPr>
          <a:xfrm>
            <a:off x="7107704" y="43527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01E7DF-5AFC-4A66-8B28-80F4D7D65701}"/>
              </a:ext>
            </a:extLst>
          </p:cNvPr>
          <p:cNvSpPr/>
          <p:nvPr/>
        </p:nvSpPr>
        <p:spPr>
          <a:xfrm>
            <a:off x="7107703" y="48723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Rob Herrick, MBA, CISSP | CISA | CRISC Building, Leading, Scaling Global Leadership Initiatives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222</cp:revision>
  <dcterms:created xsi:type="dcterms:W3CDTF">2013-07-15T20:26:40Z</dcterms:created>
  <dcterms:modified xsi:type="dcterms:W3CDTF">2020-10-22T17:56:34Z</dcterms:modified>
</cp:coreProperties>
</file>