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7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9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1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5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14/11/2019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2207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14/11/2019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0461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14/11/2019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576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14/11/2019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1092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14/11/2019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377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14/11/2019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836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14/11/2019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841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14/11/2019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10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50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14/11/2019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8571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14/11/2019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3927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14/11/2019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665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4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3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9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1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669F-67CC-4684-B4EC-0CD896AF340A}" type="datetimeFigureOut">
              <a:rPr lang="en-US" smtClean="0"/>
              <a:t>2019-11-14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14/11/2019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68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</a:t>
            </a:r>
            <a:br>
              <a:rPr lang="en-US" dirty="0" smtClean="0"/>
            </a:br>
            <a:r>
              <a:rPr lang="en-US" dirty="0" smtClean="0"/>
              <a:t>systems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55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881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Good practice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8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924945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1613700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551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03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03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94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31724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4947" y="2319264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032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3501009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4725145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45222" y="2329136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600057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321312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89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624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>
                <a:hlinkClick r:id="rId2"/>
              </a:rPr>
              <a:t>docs.python.org/3.5/howto/logging.html</a:t>
            </a:r>
            <a:r>
              <a:rPr lang="en-US" sz="2400" dirty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>
                <a:hlinkClick r:id="rId3"/>
              </a:rPr>
              <a:t>docs.python.org/3.5/howto/logging-cookbook.html</a:t>
            </a:r>
            <a:r>
              <a:rPr lang="en-US" sz="2400" dirty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8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>
                <a:hlinkClick r:id="rId2"/>
              </a:rPr>
              <a:t>github.com/gjbex/training-material/tree/master/Python/OsFileSystem</a:t>
            </a:r>
            <a:r>
              <a:rPr lang="en-US" sz="1800" dirty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25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990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51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40016" y="436510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…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339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7032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6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7568" y="1340768"/>
            <a:ext cx="7200800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Path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path = Path('.')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path.glob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8301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32304" y="4798894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Same as in Bash shell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0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>
                <a:hlinkClick r:id="rId2"/>
              </a:rPr>
              <a:t>github.com/gjbex/training-material/tree/master/Python/ArgParse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>
                <a:hlinkClick r:id="rId3"/>
              </a:rPr>
              <a:t>github.com/gjbex/training-material/tree/master/Python/ConfigParser</a:t>
            </a:r>
            <a:r>
              <a:rPr lang="en-US" sz="1800" dirty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2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435280" cy="506916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/ 'data' / 'output.txt'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filename = path.name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name == 'test.txt'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path.parent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/data'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parts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('/', 'home', '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', 'data', 'output.txt')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path.suffix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/Tests').name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'Tests'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/Tests/').suffix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6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Will do the right thing for each OS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72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path.is_file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</a:t>
            </a:r>
            <a:r>
              <a:rPr lang="en-US" dirty="0" smtClean="0"/>
              <a:t>file</a:t>
            </a:r>
            <a:endParaRPr lang="en-US" dirty="0"/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path.is_dir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</a:t>
            </a:r>
            <a:r>
              <a:rPr lang="en-US" dirty="0" smtClean="0"/>
              <a:t>directory</a:t>
            </a:r>
            <a:endParaRPr lang="en-US" dirty="0"/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path.is_symlink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pathlib.os.X_OK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5841" y="6269250"/>
            <a:ext cx="45888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However: ask forgiveness, not permission!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32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path.replace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path.unlink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remove non-empty directory: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path.rmdir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path.mkdir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0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3789041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8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File names such as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29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6080" y="4765969"/>
            <a:ext cx="280198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For simple cases, use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path.rglob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1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>
                <a:hlinkClick r:id="rId2"/>
              </a:rPr>
              <a:t>github.com/gjbex/training-material/tree/master/Python/Subprocess</a:t>
            </a:r>
            <a:r>
              <a:rPr lang="en-US" sz="1800" dirty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10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</a:t>
            </a:r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dirty="0" smtClean="0"/>
              <a:t> (decode to get Python </a:t>
            </a:r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BE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351584" y="2924945"/>
            <a:ext cx="604867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'])</a:t>
            </a:r>
            <a:endParaRPr lang="en-BE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output_str  = output.decode(encoding=‘utf-8’)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output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.strip().split(' ')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1584" y="2204864"/>
            <a:ext cx="604867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20137" y="2784293"/>
            <a:ext cx="2851793" cy="681796"/>
            <a:chOff x="5436096" y="3646765"/>
            <a:chExt cx="2851793" cy="681796"/>
          </a:xfrm>
        </p:grpSpPr>
        <p:sp>
          <p:nvSpPr>
            <p:cNvPr id="9" name="TextBox 8"/>
            <p:cNvSpPr txBox="1"/>
            <p:nvPr/>
          </p:nvSpPr>
          <p:spPr>
            <a:xfrm>
              <a:off x="6594861" y="3646765"/>
              <a:ext cx="169302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prstClr val="black"/>
                  </a:solidFill>
                  <a:latin typeface="Calibri"/>
                </a:rPr>
                <a:t>Python 3 strings</a:t>
              </a:r>
              <a:br>
                <a:rPr lang="en-BE" dirty="0">
                  <a:solidFill>
                    <a:prstClr val="black"/>
                  </a:solidFill>
                  <a:latin typeface="Calibri"/>
                </a:rPr>
              </a:br>
              <a:r>
                <a:rPr lang="en-BE" dirty="0">
                  <a:solidFill>
                    <a:prstClr val="black"/>
                  </a:solidFill>
                  <a:latin typeface="Calibri"/>
                </a:rPr>
                <a:t>are unicode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436096" y="3969931"/>
              <a:ext cx="1158765" cy="358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63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uiExpan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1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 = 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bytes(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'This is a single line.\n‘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().split(' ')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9458" y="4977393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creates file objects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for writing/reading, analogous to pipes in Unix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367808" y="3646766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Make sure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i="1" dirty="0">
                  <a:solidFill>
                    <a:prstClr val="black"/>
                  </a:solidFill>
                  <a:latin typeface="Calibri"/>
                </a:rPr>
                <a:t>knows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/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it received all data!!!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1585" y="5895331"/>
            <a:ext cx="6786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Remember,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BE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/stdout/stderr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use </a:t>
            </a:r>
            <a:r>
              <a:rPr lang="en-BE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!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54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430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1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544" y="5714093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12225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is implicit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07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412777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3212977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9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1026" y="4150822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alibri"/>
              </a:rPr>
              <a:t>Autogenerated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/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help message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813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59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12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12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79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comments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75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12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Note: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at least one section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042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76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1628801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>
                <a:hlinkClick r:id="rId2"/>
              </a:rPr>
              <a:t>docs.python.org/3.5/howto/argparse.html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97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>
                <a:hlinkClick r:id="rId2"/>
              </a:rPr>
              <a:t>github.com/gjbex/training-material/tree/master/Python/Logging</a:t>
            </a:r>
            <a:r>
              <a:rPr lang="nl-BE" sz="1800" dirty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2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1275</Words>
  <Application>Microsoft Office PowerPoint</Application>
  <PresentationFormat>Widescreen</PresentationFormat>
  <Paragraphs>321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Office Theme</vt:lpstr>
      <vt:lpstr>1_Office Theme</vt:lpstr>
      <vt:lpstr>Python for systems programming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Using shell commands: Python subprocess</vt:lpstr>
      <vt:lpstr>Counting words in a file</vt:lpstr>
      <vt:lpstr>Counting words in a string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systems programming</dc:title>
  <dc:creator>Geert Jan Bex</dc:creator>
  <cp:lastModifiedBy>Geert Jan Bex</cp:lastModifiedBy>
  <cp:revision>2</cp:revision>
  <dcterms:created xsi:type="dcterms:W3CDTF">2019-11-14T17:00:16Z</dcterms:created>
  <dcterms:modified xsi:type="dcterms:W3CDTF">2019-11-14T17:13:54Z</dcterms:modified>
</cp:coreProperties>
</file>