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290" r:id="rId5"/>
    <p:sldId id="28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8" r:id="rId30"/>
    <p:sldId id="293" r:id="rId31"/>
    <p:sldId id="283" r:id="rId32"/>
    <p:sldId id="286" r:id="rId33"/>
    <p:sldId id="287" r:id="rId34"/>
    <p:sldId id="280" r:id="rId35"/>
    <p:sldId id="281" r:id="rId36"/>
    <p:sldId id="2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EF463-8B9F-45F8-88CE-B4159E44B7D4}">
          <p14:sldIdLst>
            <p14:sldId id="256"/>
            <p14:sldId id="292"/>
            <p14:sldId id="290"/>
            <p14:sldId id="289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File system operations" id="{8299A420-A9A4-4D7E-8FB5-11497AD035C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a formats" id="{72F71925-62BF-470C-96CA-CD792676F252}">
          <p14:sldIdLst>
            <p14:sldId id="288"/>
            <p14:sldId id="293"/>
            <p14:sldId id="283"/>
            <p14:sldId id="286"/>
            <p14:sldId id="287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25/11/2019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25/11/2019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25/11/2019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25/11/2019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25/11/2019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25/11/2019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25/11/2019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25/11/2019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25/11/2019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25/11/2019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25/11/2019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2019-11-25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25/11/2019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KwRL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</a:t>
            </a:r>
            <a:br>
              <a:rPr lang="en-US" dirty="0" smtClean="0"/>
            </a:br>
            <a:r>
              <a:rPr lang="en-US" dirty="0" smtClean="0"/>
              <a:t>systems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https://docs.python.org/3.5/howto/argparse.html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github.com/gjbex/Python-for-systems-programming/tree/master/source-code/logging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https://docs.python.org/3.5/howto/logging.html</a:t>
            </a:r>
            <a:r>
              <a:rPr lang="en-US" sz="2400" dirty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https://docs.python.org/3.5/howto/logging-cookbook.html</a:t>
            </a:r>
            <a:r>
              <a:rPr lang="en-US" sz="2400" dirty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034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hlinkClick r:id="rId2"/>
              </a:rPr>
              <a:t>http</a:t>
            </a:r>
            <a:r>
              <a:rPr lang="en-US" sz="4000" dirty="0">
                <a:hlinkClick r:id="rId2"/>
              </a:rPr>
              <a:t>://</a:t>
            </a:r>
            <a:r>
              <a:rPr lang="en-US" sz="4000" dirty="0" smtClean="0">
                <a:hlinkClick r:id="rId2"/>
              </a:rPr>
              <a:t>bit.ly/2QKwRLd</a:t>
            </a:r>
            <a:r>
              <a:rPr lang="en-US" sz="4000" dirty="0" smtClean="0"/>
              <a:t> 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2" y="980729"/>
            <a:ext cx="4324696" cy="43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github.com/gjbex/Python-for-systems-programming/tree/master/source-code/file-system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'test.txt'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non-empty directory: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(directory,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765969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github.com/gjbex/Python-for-systems-programming/tree/master/source-code/data-formats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 smtClean="0"/>
              <a:t> (decode to get Python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github.com/gjbex/Python-for-systems-programming/tree/master/source-code/command-line-arguments/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github.com/gjbex/Python-for-systems-programming/tree/master/source-code/config-parser</a:t>
            </a:r>
            <a:r>
              <a:rPr lang="en-US" sz="16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/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Microsoft Office PowerPoint</Application>
  <PresentationFormat>Widescreen</PresentationFormat>
  <Paragraphs>427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Typographical conventions I</vt:lpstr>
      <vt:lpstr>Typographical conventions II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Data formats</vt:lpstr>
      <vt:lpstr>Libraries &amp; data formats</vt:lpstr>
      <vt:lpstr>Data formats: CSV</vt:lpstr>
      <vt:lpstr>Data formats: XML output</vt:lpstr>
      <vt:lpstr>Data formats: creating XML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12</cp:revision>
  <dcterms:created xsi:type="dcterms:W3CDTF">2019-11-14T17:00:16Z</dcterms:created>
  <dcterms:modified xsi:type="dcterms:W3CDTF">2019-11-25T15:13:38Z</dcterms:modified>
</cp:coreProperties>
</file>