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93" r:id="rId31"/>
    <p:sldId id="283" r:id="rId32"/>
    <p:sldId id="284" r:id="rId33"/>
    <p:sldId id="285" r:id="rId34"/>
    <p:sldId id="286" r:id="rId35"/>
    <p:sldId id="287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4"/>
            <p14:sldId id="285"/>
            <p14:sldId id="286"/>
            <p14:sldId id="287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bit.ly/2QKwRLd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r>
              <a:rPr lang="en-BE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9169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Widescreen</PresentationFormat>
  <Paragraphs>490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11</cp:revision>
  <dcterms:created xsi:type="dcterms:W3CDTF">2019-11-14T17:00:16Z</dcterms:created>
  <dcterms:modified xsi:type="dcterms:W3CDTF">2019-11-25T15:11:29Z</dcterms:modified>
</cp:coreProperties>
</file>