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8" r:id="rId22"/>
    <p:sldId id="293" r:id="rId23"/>
    <p:sldId id="283" r:id="rId24"/>
    <p:sldId id="284" r:id="rId25"/>
    <p:sldId id="285" r:id="rId26"/>
    <p:sldId id="286" r:id="rId27"/>
    <p:sldId id="287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4"/>
            <p14:sldId id="285"/>
            <p14:sldId id="286"/>
            <p14:sldId id="287"/>
          </p14:sldIdLst>
        </p14:section>
        <p14:section name="File system operations" id="{6BE50B57-0F60-4883-B808-DA4A0CE8729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github.com/gjbex/Python-for-systems-programming/tree/master/source-code/logging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bit.ly/2QKwRLd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github.com/gjbex/Python-for-systems-programming/tree/master/source-code/data-formats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r>
              <a:rPr lang="en-BE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9169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5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github.com/gjbex/Python-for-systems-programming/tree/master/source-code/file-system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github.com/gjbex/Python-for-systems-programming/tree/master/source-code/command-line-arguments/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github.com/gjbex/Python-for-systems-programming/tree/master/source-code/config-parser</a:t>
            </a:r>
            <a:r>
              <a:rPr lang="en-US" sz="16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Widescreen</PresentationFormat>
  <Paragraphs>490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Data formats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10</cp:revision>
  <dcterms:created xsi:type="dcterms:W3CDTF">2019-11-14T17:00:16Z</dcterms:created>
  <dcterms:modified xsi:type="dcterms:W3CDTF">2019-11-22T21:08:29Z</dcterms:modified>
</cp:coreProperties>
</file>