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8" r:id="rId19"/>
    <p:sldId id="283" r:id="rId20"/>
    <p:sldId id="284" r:id="rId21"/>
    <p:sldId id="285" r:id="rId22"/>
    <p:sldId id="286" r:id="rId23"/>
    <p:sldId id="287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EF463-8B9F-45F8-88CE-B4159E44B7D4}">
          <p14:sldIdLst>
            <p14:sldId id="256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ata formats" id="{72F71925-62BF-470C-96CA-CD792676F252}">
          <p14:sldIdLst>
            <p14:sldId id="288"/>
            <p14:sldId id="283"/>
            <p14:sldId id="284"/>
            <p14:sldId id="285"/>
            <p14:sldId id="286"/>
            <p14:sldId id="287"/>
          </p14:sldIdLst>
        </p14:section>
        <p14:section name="File system operations" id="{6BE50B57-0F60-4883-B808-DA4A0CE8729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22/11/2019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22/11/2019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22/11/2019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</a:t>
            </a:r>
            <a:br>
              <a:rPr lang="en-US" dirty="0" smtClean="0"/>
            </a:br>
            <a:r>
              <a:rPr lang="en-US" dirty="0" smtClean="0"/>
              <a:t>systems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24945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https://docs.python.org/3.5/howto/logging.html</a:t>
            </a:r>
            <a:r>
              <a:rPr lang="en-US" sz="2400" dirty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https://docs.python.org/3.5/howto/logging-cookbook.html</a:t>
            </a:r>
            <a:r>
              <a:rPr lang="en-US" sz="2400" dirty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https://github.com/gjbex/training-material/tree/master/Python/OsFileSystem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r>
              <a:rPr lang="en-BE" dirty="0" smtClean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93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https://github.com/gjbex/training-material/tree/master/Python/ArgParse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https://github.com/gjbex/training-material/tree/master/Python/ConfigParser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752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https://github.com/gjbex/training-material/tree/master/Python/OsFileSystem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'test.txt'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non-empty directory: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(directory,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765969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https://github.com/gjbex/training-material/tree/master/Python/Subprocess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 smtClean="0"/>
              <a:t> (decode to get Python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628801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https://docs.python.org/3.5/howto/argparse.html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https://github.com/gjbex/training-material/tree/master/Python/Logging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1740</Words>
  <Application>Microsoft Office PowerPoint</Application>
  <PresentationFormat>Widescreen</PresentationFormat>
  <Paragraphs>446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5</cp:revision>
  <dcterms:created xsi:type="dcterms:W3CDTF">2019-11-14T17:00:16Z</dcterms:created>
  <dcterms:modified xsi:type="dcterms:W3CDTF">2019-11-22T08:30:49Z</dcterms:modified>
</cp:coreProperties>
</file>