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300" r:id="rId5"/>
    <p:sldId id="290" r:id="rId6"/>
    <p:sldId id="289" r:id="rId7"/>
    <p:sldId id="30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8" r:id="rId32"/>
    <p:sldId id="293" r:id="rId33"/>
    <p:sldId id="283" r:id="rId34"/>
    <p:sldId id="286" r:id="rId35"/>
    <p:sldId id="287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281" r:id="rId44"/>
    <p:sldId id="2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2"/>
            <p14:sldId id="300"/>
            <p14:sldId id="290"/>
            <p14:sldId id="289"/>
            <p14:sldId id="301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22/04/2021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22/04/2021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2021-04-22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howto/argpars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howto/logging-cookbook.html" TargetMode="External"/><Relationship Id="rId2" Type="http://schemas.openxmlformats.org/officeDocument/2006/relationships/hyperlink" Target="https://docs.python.org/3.7/howto/logging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line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ConfigParser</a:t>
            </a:r>
            <a:r>
              <a:rPr lang="en-US" dirty="0"/>
              <a:t> configuration files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save typing of options</a:t>
            </a:r>
          </a:p>
          <a:p>
            <a:pPr lvl="1"/>
            <a:r>
              <a:rPr lang="en-US" dirty="0"/>
              <a:t>Document runs of applications</a:t>
            </a:r>
          </a:p>
          <a:p>
            <a:r>
              <a:rPr lang="en-US" dirty="0"/>
              <a:t>Easy to use from Python: </a:t>
            </a:r>
            <a:r>
              <a:rPr lang="en-US" dirty="0" err="1"/>
              <a:t>configparser</a:t>
            </a:r>
            <a:r>
              <a:rPr lang="en-US" dirty="0"/>
              <a:t> module</a:t>
            </a:r>
          </a:p>
          <a:p>
            <a:r>
              <a:rPr lang="en-US" dirty="0"/>
              <a:t>Configuration file (e.g.,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using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 err="1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https://docs.python.org/3.7/howto/argparse.html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https://github.com/gjbex/Python-for-systems-programming/tree/master/source-code/logging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verify what an application does</a:t>
            </a:r>
          </a:p>
          <a:p>
            <a:pPr lvl="1"/>
            <a:r>
              <a:rPr lang="en-US" dirty="0"/>
              <a:t>in normal runs</a:t>
            </a:r>
          </a:p>
          <a:p>
            <a:pPr lvl="1"/>
            <a:r>
              <a:rPr lang="en-US" dirty="0"/>
              <a:t>in runs with problems</a:t>
            </a:r>
          </a:p>
          <a:p>
            <a:r>
              <a:rPr lang="en-US" dirty="0"/>
              <a:t>Helps with debugging</a:t>
            </a:r>
          </a:p>
          <a:p>
            <a:pPr lvl="1"/>
            <a:r>
              <a:rPr lang="en-US" dirty="0"/>
              <a:t>alternative to print statements</a:t>
            </a:r>
          </a:p>
          <a:p>
            <a:r>
              <a:rPr lang="en-US" dirty="0"/>
              <a:t>Various levels can be turned on or off</a:t>
            </a:r>
          </a:p>
          <a:p>
            <a:pPr lvl="1"/>
            <a:r>
              <a:rPr lang="en-US" dirty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/>
              <a:t>level: minimal level written to log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'w': overwrite if log exists</a:t>
            </a:r>
          </a:p>
          <a:p>
            <a:pPr lvl="1"/>
            <a:r>
              <a:rPr lang="en-US" dirty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: non-recoverable errors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: error, but application can 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: feedback, verbose mode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: useful for developer</a:t>
            </a:r>
          </a:p>
          <a:p>
            <a:endParaRPr lang="en-US" dirty="0"/>
          </a:p>
          <a:p>
            <a:r>
              <a:rPr lang="en-US" dirty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http://bit.ly/2QKwRLd</a:t>
            </a:r>
            <a:r>
              <a:rPr lang="en-US" sz="4000" dirty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Rotating files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https://docs.python.org/3.7/howto/logging.html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https://docs.python.org/3.7/howto/logging-cookbook.html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operations:</a:t>
            </a:r>
            <a:br>
              <a:rPr lang="en-US" dirty="0"/>
            </a:br>
            <a:r>
              <a:rPr lang="en-US" dirty="0"/>
              <a:t>Handling files and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https://github.com/gjbex/Python-for-systems-programming/tree/master/source-code/file-system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 in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contains files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/>
              <a:t>,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_002.txt</a:t>
            </a:r>
            <a:r>
              <a:rPr lang="en-US" dirty="0"/>
              <a:t>,…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  <a:solidFill>
            <a:srgbClr val="FFD966"/>
          </a:solidFill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case dim temp</a:t>
              </a:r>
            </a:p>
            <a:p>
              <a:r>
                <a:rPr lang="en-US" dirty="0"/>
                <a:t>1 1 -0.5</a:t>
              </a:r>
            </a:p>
            <a:p>
              <a:r>
                <a:rPr lang="en-US" dirty="0"/>
                <a:t>2 1 0.0</a:t>
              </a:r>
            </a:p>
            <a:p>
              <a:r>
                <a:rPr lang="en-US" dirty="0"/>
                <a:t>3 1 0.5</a:t>
              </a:r>
            </a:p>
            <a:p>
              <a:r>
                <a:rPr lang="en-US" dirty="0"/>
                <a:t>4 2 -0.5</a:t>
              </a:r>
            </a:p>
            <a:p>
              <a:r>
                <a:rPr lang="en-US" dirty="0"/>
                <a:t>5 2 0.0</a:t>
              </a:r>
            </a:p>
            <a:p>
              <a:r>
                <a:rPr lang="en-US" dirty="0"/>
                <a:t>6 2 0.5</a:t>
              </a:r>
            </a:p>
            <a:p>
              <a:r>
                <a:rPr lang="en-US" dirty="0"/>
                <a:t>7 3 -0.5</a:t>
              </a:r>
            </a:p>
            <a:p>
              <a:r>
                <a:rPr lang="en-US" dirty="0"/>
                <a:t>8 3 0.0</a:t>
              </a:r>
            </a:p>
            <a:p>
              <a:r>
                <a:rPr lang="en-US" dirty="0"/>
                <a:t>9 3 0.5</a:t>
              </a:r>
            </a:p>
            <a:p>
              <a:r>
                <a:rPr lang="en-US" dirty="0"/>
                <a:t>10 4 -0.5</a:t>
              </a:r>
            </a:p>
            <a:p>
              <a:r>
                <a:rPr lang="en-US" dirty="0"/>
                <a:t>11 4 0.0</a:t>
              </a:r>
            </a:p>
            <a:p>
              <a:r>
                <a:rPr lang="en-US" dirty="0"/>
                <a:t>12 4 0.5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operations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Current working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Create path: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exists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file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directory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link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can be read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/>
              <a:t>: read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write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execute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copy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copy file, preserving ownership, timestamps: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move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delete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non-empty directory: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/>
              <a:t>create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Creating file with guaranteed unique name: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Walking a directory tree: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e.g., print name of Python files in (sub)directories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directory, tuple:</a:t>
            </a:r>
          </a:p>
          <a:p>
            <a:pPr lvl="1"/>
            <a:r>
              <a:rPr lang="en-US" dirty="0"/>
              <a:t>directory name</a:t>
            </a:r>
          </a:p>
          <a:p>
            <a:pPr lvl="1"/>
            <a:r>
              <a:rPr lang="en-US" dirty="0"/>
              <a:t>list of subdirectories</a:t>
            </a:r>
          </a:p>
          <a:p>
            <a:pPr lvl="1"/>
            <a:r>
              <a:rPr lang="en-US" dirty="0"/>
              <a:t>list of files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8291950F-7D30-4806-B5CD-55E062F5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8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https://github.com/gjbex/Python-for-systems-programming/tree/master/source-code/data-formats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https://github.com/gjbex/Python-for-systems-programming/tree/master/source-code/jinja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information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objects</a:t>
            </a:r>
          </a:p>
          <a:p>
            <a:pPr lvl="1"/>
            <a:r>
              <a:rPr lang="en-US" dirty="0"/>
              <a:t>represented as HTML/XML/…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"Person"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year of birth</a:t>
            </a:r>
          </a:p>
          <a:p>
            <a:pPr lvl="1"/>
            <a:r>
              <a:rPr lang="en-US" dirty="0"/>
              <a:t>number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22,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82962" y="3437950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1954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42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22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1951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32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… | …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/>
              <a:t>Create environment</a:t>
            </a:r>
          </a:p>
          <a:p>
            <a:r>
              <a:rPr lang="en-US" dirty="0"/>
              <a:t>Load template</a:t>
            </a:r>
          </a:p>
          <a:p>
            <a:r>
              <a:rPr lang="en-US" dirty="0"/>
              <a:t>Render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85192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('report.' +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(people=people))</a:t>
            </a: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 commands:</a:t>
            </a:r>
            <a:br>
              <a:rPr lang="en-US" dirty="0"/>
            </a:br>
            <a:r>
              <a:rPr lang="en-US" dirty="0"/>
              <a:t>Python </a:t>
            </a:r>
            <a:r>
              <a:rPr lang="en-US" dirty="0" err="1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shell utilities: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Convenient high-level API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exit code of command as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output of command as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/>
              <a:t> (decode to get Python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855639" y="4863934"/>
            <a:ext cx="5285421" cy="156966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777-50DD-478A-AEAA-E70586C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E611-2E59-426D-9480-E3862C75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readable</a:t>
            </a:r>
          </a:p>
          <a:p>
            <a:pPr lvl="1"/>
            <a:r>
              <a:rPr lang="en-US" dirty="0"/>
              <a:t>Easier to understand than Bash</a:t>
            </a:r>
          </a:p>
          <a:p>
            <a:r>
              <a:rPr lang="en-US" dirty="0"/>
              <a:t>Python development is fast</a:t>
            </a:r>
          </a:p>
          <a:p>
            <a:r>
              <a:rPr lang="en-US" dirty="0"/>
              <a:t>Python ecosystem is huge</a:t>
            </a:r>
          </a:p>
          <a:p>
            <a:pPr lvl="1"/>
            <a:r>
              <a:rPr lang="en-US" dirty="0"/>
              <a:t>Many data structures</a:t>
            </a:r>
          </a:p>
          <a:p>
            <a:pPr lvl="1"/>
            <a:r>
              <a:rPr lang="en-US" dirty="0"/>
              <a:t>Read/write data formats</a:t>
            </a:r>
          </a:p>
          <a:p>
            <a:pPr lvl="1"/>
            <a:r>
              <a:rPr lang="en-US" dirty="0"/>
              <a:t>Networking capabilities</a:t>
            </a:r>
          </a:p>
          <a:p>
            <a:pPr lvl="1"/>
            <a:r>
              <a:rPr lang="en-US" dirty="0"/>
              <a:t>Create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Icing on application:</a:t>
            </a:r>
            <a:br>
              <a:rPr lang="en-US" dirty="0"/>
            </a:br>
            <a:r>
              <a:rPr lang="en-US" dirty="0"/>
              <a:t>Python's </a:t>
            </a:r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https://github.com/gjbex/Python-for-systems-programming/tree/master/source-code/command-line-arguments/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https://github.com/gjbex/Python-for-systems-programming/tree/master/source-code/config-parser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tools start out as short script, evolve into applications used by many</a:t>
            </a:r>
          </a:p>
          <a:p>
            <a:r>
              <a:rPr lang="en-US" dirty="0"/>
              <a:t>Model after Unix tools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Options</a:t>
            </a:r>
          </a:p>
          <a:p>
            <a:r>
              <a:rPr lang="en-US" dirty="0"/>
              <a:t>Python's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library module</a:t>
            </a:r>
          </a:p>
          <a:p>
            <a:endParaRPr lang="en-US" dirty="0"/>
          </a:p>
          <a:p>
            <a:r>
              <a:rPr lang="en-US" dirty="0"/>
              <a:t>Add positional argument(s)</a:t>
            </a:r>
          </a:p>
          <a:p>
            <a:endParaRPr lang="en-US" dirty="0"/>
          </a:p>
          <a:p>
            <a:r>
              <a:rPr lang="en-US" dirty="0"/>
              <a:t>Add flag(s)</a:t>
            </a:r>
          </a:p>
          <a:p>
            <a:endParaRPr lang="en-US" dirty="0"/>
          </a:p>
          <a:p>
            <a:r>
              <a:rPr lang="en-US" dirty="0"/>
              <a:t>Add option(s)</a:t>
            </a:r>
          </a:p>
          <a:p>
            <a:endParaRPr lang="en-US" dirty="0"/>
          </a:p>
          <a:p>
            <a:r>
              <a:rPr lang="en-US" dirty="0"/>
              <a:t>Parse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3391</Words>
  <Application>Microsoft Office PowerPoint</Application>
  <PresentationFormat>Widescreen</PresentationFormat>
  <Paragraphs>533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PowerPoint Presentation</vt:lpstr>
      <vt:lpstr>Typographical conventions I</vt:lpstr>
      <vt:lpstr>Typographical conventions II</vt:lpstr>
      <vt:lpstr>Motivation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29</cp:revision>
  <dcterms:created xsi:type="dcterms:W3CDTF">2019-11-14T17:00:16Z</dcterms:created>
  <dcterms:modified xsi:type="dcterms:W3CDTF">2021-04-22T06:59:28Z</dcterms:modified>
</cp:coreProperties>
</file>