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interaction" id="{72F71925-62BF-470C-96CA-CD792676F252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5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https://github.com/gjbex/training-material/tree/master/Python/OsFileSystem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https://github.com/gjbex/training-material/tree/master/Python/ArgParse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https://github.com/gjbex/training-material/tree/master/Python/ConfigParser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628801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</cp:revision>
  <dcterms:created xsi:type="dcterms:W3CDTF">2019-11-14T17:00:16Z</dcterms:created>
  <dcterms:modified xsi:type="dcterms:W3CDTF">2019-11-22T07:03:28Z</dcterms:modified>
</cp:coreProperties>
</file>