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0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8" r:id="rId30"/>
    <p:sldId id="293" r:id="rId31"/>
    <p:sldId id="283" r:id="rId32"/>
    <p:sldId id="286" r:id="rId33"/>
    <p:sldId id="287" r:id="rId34"/>
    <p:sldId id="294" r:id="rId35"/>
    <p:sldId id="295" r:id="rId36"/>
    <p:sldId id="296" r:id="rId37"/>
    <p:sldId id="297" r:id="rId38"/>
    <p:sldId id="298" r:id="rId39"/>
    <p:sldId id="299" r:id="rId40"/>
    <p:sldId id="280" r:id="rId41"/>
    <p:sldId id="281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290"/>
            <p14:sldId id="289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26/11/2019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26/11/2019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26/11/2019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26/11/2019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26/11/2019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26/11/2019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26/11/2019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26/11/2019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26/11/2019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26/11/2019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26/11/2019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26/11/2019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github.com/gjbex/Python-for-systems-programming/tree/master/source-code/logging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bit.ly/2QKwRLd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github.com/gjbex/Python-for-systems-programming/tree/master/source-code/file-system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github.com/gjbex/Python-for-systems-programming/tree/master/source-code/data-formats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github.com/gjbex/Python-for-systems-programming/tree/master/source-code/jinja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information and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as objects</a:t>
            </a:r>
          </a:p>
          <a:p>
            <a:pPr lvl="1"/>
            <a:r>
              <a:rPr lang="en-US" dirty="0" smtClean="0"/>
              <a:t>represented as HTML/XML/…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wrappers</a:t>
            </a:r>
          </a:p>
          <a:p>
            <a:pPr lvl="1"/>
            <a:r>
              <a:rPr lang="en-US" dirty="0" smtClean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object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HTML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text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"Person" </a:t>
            </a:r>
            <a:r>
              <a:rPr lang="en-US" dirty="0" err="1" smtClean="0"/>
              <a:t>dict</a:t>
            </a:r>
            <a:endParaRPr lang="en-US" dirty="0" smtClean="0"/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year of birth</a:t>
            </a:r>
          </a:p>
          <a:p>
            <a:pPr lvl="1"/>
            <a:r>
              <a:rPr lang="en-US" dirty="0" smtClean="0"/>
              <a:t>number of friends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'id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  <a:endParaRPr lang="en-US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'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'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'id':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1952,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22,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table&gt;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244846" y="4521956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1954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42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1952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22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1951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&lt;td&gt; 32 &lt;/td&gt;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MarkDown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out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 smtClean="0"/>
              <a:t>Create environment</a:t>
            </a:r>
          </a:p>
          <a:p>
            <a:r>
              <a:rPr lang="en-US" dirty="0" smtClean="0"/>
              <a:t>Load template</a:t>
            </a:r>
          </a:p>
          <a:p>
            <a:r>
              <a:rPr lang="en-US" dirty="0" smtClean="0"/>
              <a:t>Render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85192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('report.' +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51924"/>
            <a:ext cx="5285421" cy="1569660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github.com/gjbex/Python-for-systems-programming/tree/master/source-code/command-line-arguments/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github.com/gjbex/Python-for-systems-programming/tree/master/source-code/config-parser</a:t>
            </a:r>
            <a:r>
              <a:rPr lang="en-US" sz="16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Microsoft Office PowerPoint</Application>
  <PresentationFormat>Widescreen</PresentationFormat>
  <Paragraphs>524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Typographical conventions I</vt:lpstr>
      <vt:lpstr>Typographical conventions II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24</cp:revision>
  <dcterms:created xsi:type="dcterms:W3CDTF">2019-11-14T17:00:16Z</dcterms:created>
  <dcterms:modified xsi:type="dcterms:W3CDTF">2019-11-26T06:09:51Z</dcterms:modified>
</cp:coreProperties>
</file>