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2" r:id="rId3"/>
    <p:sldId id="265" r:id="rId4"/>
    <p:sldId id="261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20C86-4155-4648-A35D-EE8AF9B711CD}" v="44" dt="2023-04-27T01:51:0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>
        <p:scale>
          <a:sx n="40" d="100"/>
          <a:sy n="40" d="100"/>
        </p:scale>
        <p:origin x="19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Serpa" userId="a75c3f5463d11c4c" providerId="LiveId" clId="{07320C86-4155-4648-A35D-EE8AF9B711CD}"/>
    <pc:docChg chg="undo custSel addSld delSld modSld">
      <pc:chgData name="Paula Serpa" userId="a75c3f5463d11c4c" providerId="LiveId" clId="{07320C86-4155-4648-A35D-EE8AF9B711CD}" dt="2023-04-27T12:34:17.901" v="552" actId="20577"/>
      <pc:docMkLst>
        <pc:docMk/>
      </pc:docMkLst>
      <pc:sldChg chg="modTransition">
        <pc:chgData name="Paula Serpa" userId="a75c3f5463d11c4c" providerId="LiveId" clId="{07320C86-4155-4648-A35D-EE8AF9B711CD}" dt="2023-04-27T01:50:58.455" v="546"/>
        <pc:sldMkLst>
          <pc:docMk/>
          <pc:sldMk cId="1555939402" sldId="261"/>
        </pc:sldMkLst>
      </pc:sldChg>
      <pc:sldChg chg="modTransition">
        <pc:chgData name="Paula Serpa" userId="a75c3f5463d11c4c" providerId="LiveId" clId="{07320C86-4155-4648-A35D-EE8AF9B711CD}" dt="2023-04-27T01:51:03.495" v="547"/>
        <pc:sldMkLst>
          <pc:docMk/>
          <pc:sldMk cId="1550065792" sldId="262"/>
        </pc:sldMkLst>
      </pc:sldChg>
      <pc:sldChg chg="modTransition">
        <pc:chgData name="Paula Serpa" userId="a75c3f5463d11c4c" providerId="LiveId" clId="{07320C86-4155-4648-A35D-EE8AF9B711CD}" dt="2023-04-27T01:50:54.700" v="545"/>
        <pc:sldMkLst>
          <pc:docMk/>
          <pc:sldMk cId="2790681594" sldId="263"/>
        </pc:sldMkLst>
      </pc:sldChg>
      <pc:sldChg chg="addSp delSp modSp mod modTransition">
        <pc:chgData name="Paula Serpa" userId="a75c3f5463d11c4c" providerId="LiveId" clId="{07320C86-4155-4648-A35D-EE8AF9B711CD}" dt="2023-04-27T01:50:52.128" v="544"/>
        <pc:sldMkLst>
          <pc:docMk/>
          <pc:sldMk cId="1039706754" sldId="266"/>
        </pc:sldMkLst>
        <pc:spChg chg="mod">
          <ac:chgData name="Paula Serpa" userId="a75c3f5463d11c4c" providerId="LiveId" clId="{07320C86-4155-4648-A35D-EE8AF9B711CD}" dt="2023-04-27T01:33:01.410" v="78" actId="1037"/>
          <ac:spMkLst>
            <pc:docMk/>
            <pc:sldMk cId="1039706754" sldId="266"/>
            <ac:spMk id="7" creationId="{B74A51AC-F717-7941-55D5-A6B3AC40515F}"/>
          </ac:spMkLst>
        </pc:spChg>
        <pc:picChg chg="mod">
          <ac:chgData name="Paula Serpa" userId="a75c3f5463d11c4c" providerId="LiveId" clId="{07320C86-4155-4648-A35D-EE8AF9B711CD}" dt="2023-04-27T01:35:05.373" v="171" actId="1037"/>
          <ac:picMkLst>
            <pc:docMk/>
            <pc:sldMk cId="1039706754" sldId="266"/>
            <ac:picMk id="6" creationId="{7E3BFB00-1D44-3F6B-3A8E-B3853B502969}"/>
          </ac:picMkLst>
        </pc:picChg>
        <pc:picChg chg="mod modCrop">
          <ac:chgData name="Paula Serpa" userId="a75c3f5463d11c4c" providerId="LiveId" clId="{07320C86-4155-4648-A35D-EE8AF9B711CD}" dt="2023-04-27T01:37:55.861" v="410" actId="1038"/>
          <ac:picMkLst>
            <pc:docMk/>
            <pc:sldMk cId="1039706754" sldId="266"/>
            <ac:picMk id="9" creationId="{DC182282-BD7D-5947-10A0-99F5C3B41535}"/>
          </ac:picMkLst>
        </pc:picChg>
        <pc:picChg chg="del">
          <ac:chgData name="Paula Serpa" userId="a75c3f5463d11c4c" providerId="LiveId" clId="{07320C86-4155-4648-A35D-EE8AF9B711CD}" dt="2023-04-27T01:26:40.176" v="1" actId="478"/>
          <ac:picMkLst>
            <pc:docMk/>
            <pc:sldMk cId="1039706754" sldId="266"/>
            <ac:picMk id="11" creationId="{9499348F-B114-10B1-7188-26A78441E937}"/>
          </ac:picMkLst>
        </pc:picChg>
        <pc:picChg chg="del">
          <ac:chgData name="Paula Serpa" userId="a75c3f5463d11c4c" providerId="LiveId" clId="{07320C86-4155-4648-A35D-EE8AF9B711CD}" dt="2023-04-27T01:26:39.107" v="0" actId="478"/>
          <ac:picMkLst>
            <pc:docMk/>
            <pc:sldMk cId="1039706754" sldId="266"/>
            <ac:picMk id="13" creationId="{A621F640-0198-6885-4F0B-81778F86A2DE}"/>
          </ac:picMkLst>
        </pc:picChg>
        <pc:picChg chg="add del mod modCrop">
          <ac:chgData name="Paula Serpa" userId="a75c3f5463d11c4c" providerId="LiveId" clId="{07320C86-4155-4648-A35D-EE8AF9B711CD}" dt="2023-04-27T01:40:45.108" v="441" actId="478"/>
          <ac:picMkLst>
            <pc:docMk/>
            <pc:sldMk cId="1039706754" sldId="266"/>
            <ac:picMk id="15" creationId="{7D54DB32-B777-6AA5-75FA-FB0887E499AE}"/>
          </ac:picMkLst>
        </pc:picChg>
        <pc:picChg chg="add del mod">
          <ac:chgData name="Paula Serpa" userId="a75c3f5463d11c4c" providerId="LiveId" clId="{07320C86-4155-4648-A35D-EE8AF9B711CD}" dt="2023-04-27T01:29:15.666" v="14" actId="478"/>
          <ac:picMkLst>
            <pc:docMk/>
            <pc:sldMk cId="1039706754" sldId="266"/>
            <ac:picMk id="17" creationId="{075C2EE2-C97F-0B0D-7817-3863D17098A9}"/>
          </ac:picMkLst>
        </pc:picChg>
        <pc:picChg chg="add mod modCrop">
          <ac:chgData name="Paula Serpa" userId="a75c3f5463d11c4c" providerId="LiveId" clId="{07320C86-4155-4648-A35D-EE8AF9B711CD}" dt="2023-04-27T01:37:55.861" v="410" actId="1038"/>
          <ac:picMkLst>
            <pc:docMk/>
            <pc:sldMk cId="1039706754" sldId="266"/>
            <ac:picMk id="19" creationId="{B527DECA-FCDB-2E07-C5E3-C4E9015D5FDE}"/>
          </ac:picMkLst>
        </pc:picChg>
        <pc:picChg chg="add mod">
          <ac:chgData name="Paula Serpa" userId="a75c3f5463d11c4c" providerId="LiveId" clId="{07320C86-4155-4648-A35D-EE8AF9B711CD}" dt="2023-04-27T01:37:55.861" v="410" actId="1038"/>
          <ac:picMkLst>
            <pc:docMk/>
            <pc:sldMk cId="1039706754" sldId="266"/>
            <ac:picMk id="21" creationId="{7742BAA2-9C40-DCDC-5F29-8B5C2F05D406}"/>
          </ac:picMkLst>
        </pc:picChg>
        <pc:picChg chg="add mod">
          <ac:chgData name="Paula Serpa" userId="a75c3f5463d11c4c" providerId="LiveId" clId="{07320C86-4155-4648-A35D-EE8AF9B711CD}" dt="2023-04-27T01:37:55.861" v="410" actId="1038"/>
          <ac:picMkLst>
            <pc:docMk/>
            <pc:sldMk cId="1039706754" sldId="266"/>
            <ac:picMk id="23" creationId="{198A4C47-65D6-99F8-D7B9-B456AD5A1EED}"/>
          </ac:picMkLst>
        </pc:picChg>
        <pc:picChg chg="add del">
          <ac:chgData name="Paula Serpa" userId="a75c3f5463d11c4c" providerId="LiveId" clId="{07320C86-4155-4648-A35D-EE8AF9B711CD}" dt="2023-04-27T01:38:36.357" v="414" actId="22"/>
          <ac:picMkLst>
            <pc:docMk/>
            <pc:sldMk cId="1039706754" sldId="266"/>
            <ac:picMk id="25" creationId="{E62027AA-ECDB-EDA7-925D-DE830B59F0F4}"/>
          </ac:picMkLst>
        </pc:picChg>
        <pc:picChg chg="add del mod">
          <ac:chgData name="Paula Serpa" userId="a75c3f5463d11c4c" providerId="LiveId" clId="{07320C86-4155-4648-A35D-EE8AF9B711CD}" dt="2023-04-27T01:40:44.725" v="440" actId="22"/>
          <ac:picMkLst>
            <pc:docMk/>
            <pc:sldMk cId="1039706754" sldId="266"/>
            <ac:picMk id="27" creationId="{1856282C-EE17-3D10-7E74-71840332C5C7}"/>
          </ac:picMkLst>
        </pc:picChg>
      </pc:sldChg>
      <pc:sldChg chg="addSp delSp modSp add mod modTransition">
        <pc:chgData name="Paula Serpa" userId="a75c3f5463d11c4c" providerId="LiveId" clId="{07320C86-4155-4648-A35D-EE8AF9B711CD}" dt="2023-04-27T01:41:01.196" v="443"/>
        <pc:sldMkLst>
          <pc:docMk/>
          <pc:sldMk cId="4154093185" sldId="267"/>
        </pc:sldMkLst>
        <pc:spChg chg="mod">
          <ac:chgData name="Paula Serpa" userId="a75c3f5463d11c4c" providerId="LiveId" clId="{07320C86-4155-4648-A35D-EE8AF9B711CD}" dt="2023-04-27T01:38:52.292" v="417" actId="1076"/>
          <ac:spMkLst>
            <pc:docMk/>
            <pc:sldMk cId="4154093185" sldId="267"/>
            <ac:spMk id="7" creationId="{B74A51AC-F717-7941-55D5-A6B3AC40515F}"/>
          </ac:spMkLst>
        </pc:spChg>
        <pc:picChg chg="mod">
          <ac:chgData name="Paula Serpa" userId="a75c3f5463d11c4c" providerId="LiveId" clId="{07320C86-4155-4648-A35D-EE8AF9B711CD}" dt="2023-04-27T01:38:48.675" v="416" actId="1076"/>
          <ac:picMkLst>
            <pc:docMk/>
            <pc:sldMk cId="4154093185" sldId="267"/>
            <ac:picMk id="6" creationId="{7E3BFB00-1D44-3F6B-3A8E-B3853B502969}"/>
          </ac:picMkLst>
        </pc:picChg>
        <pc:picChg chg="mod">
          <ac:chgData name="Paula Serpa" userId="a75c3f5463d11c4c" providerId="LiveId" clId="{07320C86-4155-4648-A35D-EE8AF9B711CD}" dt="2023-04-27T01:39:38.189" v="428" actId="14100"/>
          <ac:picMkLst>
            <pc:docMk/>
            <pc:sldMk cId="4154093185" sldId="267"/>
            <ac:picMk id="9" creationId="{DC182282-BD7D-5947-10A0-99F5C3B41535}"/>
          </ac:picMkLst>
        </pc:picChg>
        <pc:picChg chg="add del mod modCrop">
          <ac:chgData name="Paula Serpa" userId="a75c3f5463d11c4c" providerId="LiveId" clId="{07320C86-4155-4648-A35D-EE8AF9B711CD}" dt="2023-04-27T01:40:47.986" v="442" actId="478"/>
          <ac:picMkLst>
            <pc:docMk/>
            <pc:sldMk cId="4154093185" sldId="267"/>
            <ac:picMk id="15" creationId="{7D54DB32-B777-6AA5-75FA-FB0887E499AE}"/>
          </ac:picMkLst>
        </pc:picChg>
        <pc:picChg chg="mod">
          <ac:chgData name="Paula Serpa" userId="a75c3f5463d11c4c" providerId="LiveId" clId="{07320C86-4155-4648-A35D-EE8AF9B711CD}" dt="2023-04-27T01:39:33.619" v="425" actId="1076"/>
          <ac:picMkLst>
            <pc:docMk/>
            <pc:sldMk cId="4154093185" sldId="267"/>
            <ac:picMk id="19" creationId="{B527DECA-FCDB-2E07-C5E3-C4E9015D5FDE}"/>
          </ac:picMkLst>
        </pc:picChg>
        <pc:picChg chg="mod">
          <ac:chgData name="Paula Serpa" userId="a75c3f5463d11c4c" providerId="LiveId" clId="{07320C86-4155-4648-A35D-EE8AF9B711CD}" dt="2023-04-27T01:39:31.014" v="424" actId="1076"/>
          <ac:picMkLst>
            <pc:docMk/>
            <pc:sldMk cId="4154093185" sldId="267"/>
            <ac:picMk id="21" creationId="{7742BAA2-9C40-DCDC-5F29-8B5C2F05D406}"/>
          </ac:picMkLst>
        </pc:picChg>
        <pc:picChg chg="mod">
          <ac:chgData name="Paula Serpa" userId="a75c3f5463d11c4c" providerId="LiveId" clId="{07320C86-4155-4648-A35D-EE8AF9B711CD}" dt="2023-04-27T01:39:28.753" v="423" actId="1076"/>
          <ac:picMkLst>
            <pc:docMk/>
            <pc:sldMk cId="4154093185" sldId="267"/>
            <ac:picMk id="23" creationId="{198A4C47-65D6-99F8-D7B9-B456AD5A1EED}"/>
          </ac:picMkLst>
        </pc:picChg>
      </pc:sldChg>
      <pc:sldChg chg="modSp add mod">
        <pc:chgData name="Paula Serpa" userId="a75c3f5463d11c4c" providerId="LiveId" clId="{07320C86-4155-4648-A35D-EE8AF9B711CD}" dt="2023-04-27T01:47:17.450" v="504" actId="1076"/>
        <pc:sldMkLst>
          <pc:docMk/>
          <pc:sldMk cId="305992735" sldId="268"/>
        </pc:sldMkLst>
        <pc:picChg chg="mod">
          <ac:chgData name="Paula Serpa" userId="a75c3f5463d11c4c" providerId="LiveId" clId="{07320C86-4155-4648-A35D-EE8AF9B711CD}" dt="2023-04-27T01:41:41.449" v="445" actId="1076"/>
          <ac:picMkLst>
            <pc:docMk/>
            <pc:sldMk cId="305992735" sldId="268"/>
            <ac:picMk id="9" creationId="{DC182282-BD7D-5947-10A0-99F5C3B41535}"/>
          </ac:picMkLst>
        </pc:picChg>
        <pc:picChg chg="mod">
          <ac:chgData name="Paula Serpa" userId="a75c3f5463d11c4c" providerId="LiveId" clId="{07320C86-4155-4648-A35D-EE8AF9B711CD}" dt="2023-04-27T01:47:14.525" v="503" actId="1076"/>
          <ac:picMkLst>
            <pc:docMk/>
            <pc:sldMk cId="305992735" sldId="268"/>
            <ac:picMk id="15" creationId="{7D54DB32-B777-6AA5-75FA-FB0887E499AE}"/>
          </ac:picMkLst>
        </pc:picChg>
        <pc:picChg chg="mod">
          <ac:chgData name="Paula Serpa" userId="a75c3f5463d11c4c" providerId="LiveId" clId="{07320C86-4155-4648-A35D-EE8AF9B711CD}" dt="2023-04-27T01:42:10.661" v="454" actId="1076"/>
          <ac:picMkLst>
            <pc:docMk/>
            <pc:sldMk cId="305992735" sldId="268"/>
            <ac:picMk id="19" creationId="{B527DECA-FCDB-2E07-C5E3-C4E9015D5FDE}"/>
          </ac:picMkLst>
        </pc:picChg>
        <pc:picChg chg="mod">
          <ac:chgData name="Paula Serpa" userId="a75c3f5463d11c4c" providerId="LiveId" clId="{07320C86-4155-4648-A35D-EE8AF9B711CD}" dt="2023-04-27T01:42:08.731" v="453" actId="1076"/>
          <ac:picMkLst>
            <pc:docMk/>
            <pc:sldMk cId="305992735" sldId="268"/>
            <ac:picMk id="21" creationId="{7742BAA2-9C40-DCDC-5F29-8B5C2F05D406}"/>
          </ac:picMkLst>
        </pc:picChg>
        <pc:picChg chg="mod">
          <ac:chgData name="Paula Serpa" userId="a75c3f5463d11c4c" providerId="LiveId" clId="{07320C86-4155-4648-A35D-EE8AF9B711CD}" dt="2023-04-27T01:47:17.450" v="504" actId="1076"/>
          <ac:picMkLst>
            <pc:docMk/>
            <pc:sldMk cId="305992735" sldId="268"/>
            <ac:picMk id="23" creationId="{198A4C47-65D6-99F8-D7B9-B456AD5A1EED}"/>
          </ac:picMkLst>
        </pc:picChg>
      </pc:sldChg>
      <pc:sldChg chg="del">
        <pc:chgData name="Paula Serpa" userId="a75c3f5463d11c4c" providerId="LiveId" clId="{07320C86-4155-4648-A35D-EE8AF9B711CD}" dt="2023-04-27T01:26:46.974" v="3" actId="47"/>
        <pc:sldMkLst>
          <pc:docMk/>
          <pc:sldMk cId="839160308" sldId="268"/>
        </pc:sldMkLst>
      </pc:sldChg>
      <pc:sldChg chg="del">
        <pc:chgData name="Paula Serpa" userId="a75c3f5463d11c4c" providerId="LiveId" clId="{07320C86-4155-4648-A35D-EE8AF9B711CD}" dt="2023-04-27T01:26:45.645" v="2" actId="47"/>
        <pc:sldMkLst>
          <pc:docMk/>
          <pc:sldMk cId="590533056" sldId="269"/>
        </pc:sldMkLst>
      </pc:sldChg>
      <pc:sldChg chg="modSp add mod">
        <pc:chgData name="Paula Serpa" userId="a75c3f5463d11c4c" providerId="LiveId" clId="{07320C86-4155-4648-A35D-EE8AF9B711CD}" dt="2023-04-27T01:47:08.609" v="502" actId="1076"/>
        <pc:sldMkLst>
          <pc:docMk/>
          <pc:sldMk cId="4134596010" sldId="269"/>
        </pc:sldMkLst>
        <pc:picChg chg="mod">
          <ac:chgData name="Paula Serpa" userId="a75c3f5463d11c4c" providerId="LiveId" clId="{07320C86-4155-4648-A35D-EE8AF9B711CD}" dt="2023-04-27T01:47:03.545" v="500" actId="1076"/>
          <ac:picMkLst>
            <pc:docMk/>
            <pc:sldMk cId="4134596010" sldId="269"/>
            <ac:picMk id="15" creationId="{7D54DB32-B777-6AA5-75FA-FB0887E499AE}"/>
          </ac:picMkLst>
        </pc:picChg>
        <pc:picChg chg="mod">
          <ac:chgData name="Paula Serpa" userId="a75c3f5463d11c4c" providerId="LiveId" clId="{07320C86-4155-4648-A35D-EE8AF9B711CD}" dt="2023-04-27T01:47:05.561" v="501" actId="1076"/>
          <ac:picMkLst>
            <pc:docMk/>
            <pc:sldMk cId="4134596010" sldId="269"/>
            <ac:picMk id="19" creationId="{B527DECA-FCDB-2E07-C5E3-C4E9015D5FDE}"/>
          </ac:picMkLst>
        </pc:picChg>
        <pc:picChg chg="mod">
          <ac:chgData name="Paula Serpa" userId="a75c3f5463d11c4c" providerId="LiveId" clId="{07320C86-4155-4648-A35D-EE8AF9B711CD}" dt="2023-04-27T01:47:08.609" v="502" actId="1076"/>
          <ac:picMkLst>
            <pc:docMk/>
            <pc:sldMk cId="4134596010" sldId="269"/>
            <ac:picMk id="21" creationId="{7742BAA2-9C40-DCDC-5F29-8B5C2F05D406}"/>
          </ac:picMkLst>
        </pc:picChg>
        <pc:picChg chg="mod">
          <ac:chgData name="Paula Serpa" userId="a75c3f5463d11c4c" providerId="LiveId" clId="{07320C86-4155-4648-A35D-EE8AF9B711CD}" dt="2023-04-27T01:42:57.561" v="462" actId="1076"/>
          <ac:picMkLst>
            <pc:docMk/>
            <pc:sldMk cId="4134596010" sldId="269"/>
            <ac:picMk id="23" creationId="{198A4C47-65D6-99F8-D7B9-B456AD5A1EED}"/>
          </ac:picMkLst>
        </pc:picChg>
      </pc:sldChg>
      <pc:sldChg chg="addSp modSp add mod modTransition">
        <pc:chgData name="Paula Serpa" userId="a75c3f5463d11c4c" providerId="LiveId" clId="{07320C86-4155-4648-A35D-EE8AF9B711CD}" dt="2023-04-27T12:34:17.901" v="552" actId="20577"/>
        <pc:sldMkLst>
          <pc:docMk/>
          <pc:sldMk cId="1170668337" sldId="270"/>
        </pc:sldMkLst>
        <pc:spChg chg="mod">
          <ac:chgData name="Paula Serpa" userId="a75c3f5463d11c4c" providerId="LiveId" clId="{07320C86-4155-4648-A35D-EE8AF9B711CD}" dt="2023-04-27T12:34:17.901" v="552" actId="20577"/>
          <ac:spMkLst>
            <pc:docMk/>
            <pc:sldMk cId="1170668337" sldId="270"/>
            <ac:spMk id="7" creationId="{B74A51AC-F717-7941-55D5-A6B3AC40515F}"/>
          </ac:spMkLst>
        </pc:spChg>
        <pc:picChg chg="add mod">
          <ac:chgData name="Paula Serpa" userId="a75c3f5463d11c4c" providerId="LiveId" clId="{07320C86-4155-4648-A35D-EE8AF9B711CD}" dt="2023-04-27T01:46:11.759" v="493" actId="1038"/>
          <ac:picMkLst>
            <pc:docMk/>
            <pc:sldMk cId="1170668337" sldId="270"/>
            <ac:picMk id="3" creationId="{4D2F9B66-F044-7E6A-FB1A-5E6B06FA9D26}"/>
          </ac:picMkLst>
        </pc:picChg>
        <pc:picChg chg="mod">
          <ac:chgData name="Paula Serpa" userId="a75c3f5463d11c4c" providerId="LiveId" clId="{07320C86-4155-4648-A35D-EE8AF9B711CD}" dt="2023-04-27T01:46:14.081" v="499" actId="1037"/>
          <ac:picMkLst>
            <pc:docMk/>
            <pc:sldMk cId="1170668337" sldId="270"/>
            <ac:picMk id="6" creationId="{7E3BFB00-1D44-3F6B-3A8E-B3853B502969}"/>
          </ac:picMkLst>
        </pc:picChg>
        <pc:picChg chg="add mod">
          <ac:chgData name="Paula Serpa" userId="a75c3f5463d11c4c" providerId="LiveId" clId="{07320C86-4155-4648-A35D-EE8AF9B711CD}" dt="2023-04-27T01:46:11.759" v="493" actId="1038"/>
          <ac:picMkLst>
            <pc:docMk/>
            <pc:sldMk cId="1170668337" sldId="270"/>
            <ac:picMk id="8" creationId="{ACC3BB15-3785-5DE6-42D5-BFA1028F4EB9}"/>
          </ac:picMkLst>
        </pc:picChg>
        <pc:picChg chg="mod">
          <ac:chgData name="Paula Serpa" userId="a75c3f5463d11c4c" providerId="LiveId" clId="{07320C86-4155-4648-A35D-EE8AF9B711CD}" dt="2023-04-27T01:43:15.908" v="466" actId="1076"/>
          <ac:picMkLst>
            <pc:docMk/>
            <pc:sldMk cId="1170668337" sldId="270"/>
            <ac:picMk id="9" creationId="{DC182282-BD7D-5947-10A0-99F5C3B41535}"/>
          </ac:picMkLst>
        </pc:picChg>
        <pc:picChg chg="add mod">
          <ac:chgData name="Paula Serpa" userId="a75c3f5463d11c4c" providerId="LiveId" clId="{07320C86-4155-4648-A35D-EE8AF9B711CD}" dt="2023-04-27T01:46:11.759" v="493" actId="1038"/>
          <ac:picMkLst>
            <pc:docMk/>
            <pc:sldMk cId="1170668337" sldId="270"/>
            <ac:picMk id="11" creationId="{71E6A07A-DA4D-622E-368B-4ACC346F71A9}"/>
          </ac:picMkLst>
        </pc:picChg>
        <pc:picChg chg="add mod">
          <ac:chgData name="Paula Serpa" userId="a75c3f5463d11c4c" providerId="LiveId" clId="{07320C86-4155-4648-A35D-EE8AF9B711CD}" dt="2023-04-27T01:46:11.759" v="493" actId="1038"/>
          <ac:picMkLst>
            <pc:docMk/>
            <pc:sldMk cId="1170668337" sldId="270"/>
            <ac:picMk id="13" creationId="{65CE473E-67A5-5EF8-DF69-EB20C34BE546}"/>
          </ac:picMkLst>
        </pc:picChg>
        <pc:picChg chg="mod">
          <ac:chgData name="Paula Serpa" userId="a75c3f5463d11c4c" providerId="LiveId" clId="{07320C86-4155-4648-A35D-EE8AF9B711CD}" dt="2023-04-27T01:43:17.240" v="467" actId="1076"/>
          <ac:picMkLst>
            <pc:docMk/>
            <pc:sldMk cId="1170668337" sldId="270"/>
            <ac:picMk id="15" creationId="{7D54DB32-B777-6AA5-75FA-FB0887E499AE}"/>
          </ac:picMkLst>
        </pc:picChg>
        <pc:picChg chg="mod">
          <ac:chgData name="Paula Serpa" userId="a75c3f5463d11c4c" providerId="LiveId" clId="{07320C86-4155-4648-A35D-EE8AF9B711CD}" dt="2023-04-27T01:43:18.467" v="468" actId="1076"/>
          <ac:picMkLst>
            <pc:docMk/>
            <pc:sldMk cId="1170668337" sldId="270"/>
            <ac:picMk id="19" creationId="{B527DECA-FCDB-2E07-C5E3-C4E9015D5FDE}"/>
          </ac:picMkLst>
        </pc:picChg>
        <pc:picChg chg="mod">
          <ac:chgData name="Paula Serpa" userId="a75c3f5463d11c4c" providerId="LiveId" clId="{07320C86-4155-4648-A35D-EE8AF9B711CD}" dt="2023-04-27T01:43:08.489" v="464" actId="1076"/>
          <ac:picMkLst>
            <pc:docMk/>
            <pc:sldMk cId="1170668337" sldId="270"/>
            <ac:picMk id="23" creationId="{198A4C47-65D6-99F8-D7B9-B456AD5A1EED}"/>
          </ac:picMkLst>
        </pc:picChg>
      </pc:sldChg>
      <pc:sldChg chg="modSp add mod modTransition">
        <pc:chgData name="Paula Serpa" userId="a75c3f5463d11c4c" providerId="LiveId" clId="{07320C86-4155-4648-A35D-EE8AF9B711CD}" dt="2023-04-27T01:49:13.442" v="523"/>
        <pc:sldMkLst>
          <pc:docMk/>
          <pc:sldMk cId="890287967" sldId="271"/>
        </pc:sldMkLst>
        <pc:spChg chg="mod">
          <ac:chgData name="Paula Serpa" userId="a75c3f5463d11c4c" providerId="LiveId" clId="{07320C86-4155-4648-A35D-EE8AF9B711CD}" dt="2023-04-27T01:48:40.151" v="512" actId="1076"/>
          <ac:spMkLst>
            <pc:docMk/>
            <pc:sldMk cId="890287967" sldId="271"/>
            <ac:spMk id="7" creationId="{B74A51AC-F717-7941-55D5-A6B3AC40515F}"/>
          </ac:spMkLst>
        </pc:spChg>
        <pc:picChg chg="mod">
          <ac:chgData name="Paula Serpa" userId="a75c3f5463d11c4c" providerId="LiveId" clId="{07320C86-4155-4648-A35D-EE8AF9B711CD}" dt="2023-04-27T01:48:56.212" v="519" actId="1076"/>
          <ac:picMkLst>
            <pc:docMk/>
            <pc:sldMk cId="890287967" sldId="271"/>
            <ac:picMk id="3" creationId="{4D2F9B66-F044-7E6A-FB1A-5E6B06FA9D26}"/>
          </ac:picMkLst>
        </pc:picChg>
        <pc:picChg chg="mod">
          <ac:chgData name="Paula Serpa" userId="a75c3f5463d11c4c" providerId="LiveId" clId="{07320C86-4155-4648-A35D-EE8AF9B711CD}" dt="2023-04-27T01:48:35.639" v="511" actId="1076"/>
          <ac:picMkLst>
            <pc:docMk/>
            <pc:sldMk cId="890287967" sldId="271"/>
            <ac:picMk id="6" creationId="{7E3BFB00-1D44-3F6B-3A8E-B3853B502969}"/>
          </ac:picMkLst>
        </pc:picChg>
        <pc:picChg chg="mod">
          <ac:chgData name="Paula Serpa" userId="a75c3f5463d11c4c" providerId="LiveId" clId="{07320C86-4155-4648-A35D-EE8AF9B711CD}" dt="2023-04-27T01:49:09.204" v="522" actId="1076"/>
          <ac:picMkLst>
            <pc:docMk/>
            <pc:sldMk cId="890287967" sldId="271"/>
            <ac:picMk id="8" creationId="{ACC3BB15-3785-5DE6-42D5-BFA1028F4EB9}"/>
          </ac:picMkLst>
        </pc:picChg>
        <pc:picChg chg="mod">
          <ac:chgData name="Paula Serpa" userId="a75c3f5463d11c4c" providerId="LiveId" clId="{07320C86-4155-4648-A35D-EE8AF9B711CD}" dt="2023-04-27T01:48:47.646" v="514" actId="1076"/>
          <ac:picMkLst>
            <pc:docMk/>
            <pc:sldMk cId="890287967" sldId="271"/>
            <ac:picMk id="11" creationId="{71E6A07A-DA4D-622E-368B-4ACC346F71A9}"/>
          </ac:picMkLst>
        </pc:picChg>
        <pc:picChg chg="mod">
          <ac:chgData name="Paula Serpa" userId="a75c3f5463d11c4c" providerId="LiveId" clId="{07320C86-4155-4648-A35D-EE8AF9B711CD}" dt="2023-04-27T01:48:49.162" v="515" actId="1076"/>
          <ac:picMkLst>
            <pc:docMk/>
            <pc:sldMk cId="890287967" sldId="271"/>
            <ac:picMk id="13" creationId="{65CE473E-67A5-5EF8-DF69-EB20C34BE546}"/>
          </ac:picMkLst>
        </pc:picChg>
      </pc:sldChg>
      <pc:sldChg chg="modSp add mod">
        <pc:chgData name="Paula Serpa" userId="a75c3f5463d11c4c" providerId="LiveId" clId="{07320C86-4155-4648-A35D-EE8AF9B711CD}" dt="2023-04-27T01:50:07.685" v="541" actId="1038"/>
        <pc:sldMkLst>
          <pc:docMk/>
          <pc:sldMk cId="1678968475" sldId="272"/>
        </pc:sldMkLst>
        <pc:picChg chg="mod">
          <ac:chgData name="Paula Serpa" userId="a75c3f5463d11c4c" providerId="LiveId" clId="{07320C86-4155-4648-A35D-EE8AF9B711CD}" dt="2023-04-27T01:49:23.268" v="525" actId="1076"/>
          <ac:picMkLst>
            <pc:docMk/>
            <pc:sldMk cId="1678968475" sldId="272"/>
            <ac:picMk id="3" creationId="{4D2F9B66-F044-7E6A-FB1A-5E6B06FA9D26}"/>
          </ac:picMkLst>
        </pc:picChg>
        <pc:picChg chg="mod">
          <ac:chgData name="Paula Serpa" userId="a75c3f5463d11c4c" providerId="LiveId" clId="{07320C86-4155-4648-A35D-EE8AF9B711CD}" dt="2023-04-27T01:50:04.460" v="538" actId="1076"/>
          <ac:picMkLst>
            <pc:docMk/>
            <pc:sldMk cId="1678968475" sldId="272"/>
            <ac:picMk id="4" creationId="{60D3DC66-EFCF-8EF7-D0E8-7965F7DDDBED}"/>
          </ac:picMkLst>
        </pc:picChg>
        <pc:picChg chg="mod">
          <ac:chgData name="Paula Serpa" userId="a75c3f5463d11c4c" providerId="LiveId" clId="{07320C86-4155-4648-A35D-EE8AF9B711CD}" dt="2023-04-27T01:49:26.604" v="526" actId="1076"/>
          <ac:picMkLst>
            <pc:docMk/>
            <pc:sldMk cId="1678968475" sldId="272"/>
            <ac:picMk id="8" creationId="{ACC3BB15-3785-5DE6-42D5-BFA1028F4EB9}"/>
          </ac:picMkLst>
        </pc:picChg>
        <pc:picChg chg="mod">
          <ac:chgData name="Paula Serpa" userId="a75c3f5463d11c4c" providerId="LiveId" clId="{07320C86-4155-4648-A35D-EE8AF9B711CD}" dt="2023-04-27T01:50:05.882" v="539" actId="1076"/>
          <ac:picMkLst>
            <pc:docMk/>
            <pc:sldMk cId="1678968475" sldId="272"/>
            <ac:picMk id="11" creationId="{71E6A07A-DA4D-622E-368B-4ACC346F71A9}"/>
          </ac:picMkLst>
        </pc:picChg>
        <pc:picChg chg="mod">
          <ac:chgData name="Paula Serpa" userId="a75c3f5463d11c4c" providerId="LiveId" clId="{07320C86-4155-4648-A35D-EE8AF9B711CD}" dt="2023-04-27T01:50:07.685" v="541" actId="1038"/>
          <ac:picMkLst>
            <pc:docMk/>
            <pc:sldMk cId="1678968475" sldId="272"/>
            <ac:picMk id="13" creationId="{65CE473E-67A5-5EF8-DF69-EB20C34BE5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9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556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eon Line Png Images – Browse 29,385 Stock Photos, Vectors, and Video |  Adobe Stock">
            <a:extLst>
              <a:ext uri="{FF2B5EF4-FFF2-40B4-BE49-F238E27FC236}">
                <a16:creationId xmlns:a16="http://schemas.microsoft.com/office/drawing/2014/main" id="{C24CDC24-448C-1300-D0C5-72C3BD400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08" r="15390"/>
          <a:stretch/>
        </p:blipFill>
        <p:spPr bwMode="auto">
          <a:xfrm>
            <a:off x="287851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429C-918D-C72A-F896-CBB2D8F7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1503535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0" i="0" dirty="0">
                <a:effectLst/>
                <a:latin typeface="Broadway" panose="020B0604020202020204" pitchFamily="82" charset="0"/>
                <a:cs typeface="Angsana New" panose="02020603050405020304" pitchFamily="18" charset="-34"/>
              </a:rPr>
              <a:t>Student Internship Application</a:t>
            </a:r>
            <a:endParaRPr lang="en-US" sz="28700" dirty="0">
              <a:latin typeface="Broadway" panose="020B0604020202020204" pitchFamily="82" charset="0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368F-5953-E41F-FF42-9BAE117CA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384" y="5640215"/>
            <a:ext cx="5805095" cy="1730497"/>
          </a:xfrm>
        </p:spPr>
        <p:txBody>
          <a:bodyPr numCol="2" anchor="t">
            <a:normAutofit fontScale="25000" lnSpcReduction="20000"/>
          </a:bodyPr>
          <a:lstStyle/>
          <a:p>
            <a:r>
              <a:rPr lang="en-US" sz="9600" spc="100" dirty="0">
                <a:latin typeface="Berlin Sans FB Demi" panose="020B0604020202020204" pitchFamily="34" charset="0"/>
                <a:ea typeface="+mj-ea"/>
                <a:cs typeface="Angsana New" panose="02020603050405020304" pitchFamily="18" charset="-34"/>
              </a:rPr>
              <a:t>Ayleen Roque</a:t>
            </a:r>
          </a:p>
          <a:p>
            <a:r>
              <a:rPr lang="en-US" sz="9600" spc="100" dirty="0">
                <a:latin typeface="Berlin Sans FB Demi" panose="020B0604020202020204" pitchFamily="34" charset="0"/>
                <a:ea typeface="+mj-ea"/>
                <a:cs typeface="Angsana New" panose="02020603050405020304" pitchFamily="18" charset="-34"/>
              </a:rPr>
              <a:t>Vasil Ivanov III</a:t>
            </a:r>
          </a:p>
          <a:p>
            <a:endParaRPr lang="en-US" sz="9600" spc="100" dirty="0">
              <a:latin typeface="Berlin Sans FB Demi" panose="020B0604020202020204" pitchFamily="34" charset="0"/>
              <a:ea typeface="+mj-ea"/>
              <a:cs typeface="Angsana New" panose="02020603050405020304" pitchFamily="18" charset="-34"/>
            </a:endParaRPr>
          </a:p>
          <a:p>
            <a:endParaRPr lang="en-US" sz="9600" spc="100" dirty="0">
              <a:latin typeface="Berlin Sans FB Demi" panose="020B0604020202020204" pitchFamily="34" charset="0"/>
              <a:ea typeface="+mj-ea"/>
              <a:cs typeface="Angsana New" panose="02020603050405020304" pitchFamily="18" charset="-34"/>
            </a:endParaRPr>
          </a:p>
          <a:p>
            <a:r>
              <a:rPr lang="en-US" sz="9600" spc="100" dirty="0">
                <a:latin typeface="Berlin Sans FB Demi" panose="020B0604020202020204" pitchFamily="34" charset="0"/>
                <a:ea typeface="+mj-ea"/>
                <a:cs typeface="Angsana New" panose="02020603050405020304" pitchFamily="18" charset="-34"/>
              </a:rPr>
              <a:t>Justin Williams</a:t>
            </a:r>
          </a:p>
          <a:p>
            <a:r>
              <a:rPr lang="en-US" sz="9600" spc="100" dirty="0">
                <a:latin typeface="Berlin Sans FB Demi" panose="020B0604020202020204" pitchFamily="34" charset="0"/>
                <a:ea typeface="+mj-ea"/>
                <a:cs typeface="Angsana New" panose="02020603050405020304" pitchFamily="18" charset="-34"/>
              </a:rPr>
              <a:t>Maria Paula Serpa</a:t>
            </a:r>
            <a:endParaRPr lang="en-US" sz="4400" spc="100" dirty="0">
              <a:latin typeface="Berlin Sans FB Demi" panose="020B0604020202020204" pitchFamily="34" charset="0"/>
              <a:ea typeface="+mj-ea"/>
              <a:cs typeface="Angsana New" panose="02020603050405020304" pitchFamily="18" charset="-34"/>
            </a:endParaRPr>
          </a:p>
        </p:txBody>
      </p:sp>
      <p:pic>
        <p:nvPicPr>
          <p:cNvPr id="1026" name="Picture 2" descr="100+ Developer Pictures | Download Free Images on Unsplash">
            <a:extLst>
              <a:ext uri="{FF2B5EF4-FFF2-40B4-BE49-F238E27FC236}">
                <a16:creationId xmlns:a16="http://schemas.microsoft.com/office/drawing/2014/main" id="{674BEAED-61C1-298D-9165-1BFA7145A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 r="-1" b="-1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5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-5495883" y="-64416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5482075" y="9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6504727" y="1606029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-5717931" y="-64416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-5328975" y="0"/>
            <a:ext cx="4973099" cy="5172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24293" y="0"/>
            <a:ext cx="4973099" cy="526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6427" y="431352"/>
            <a:ext cx="6699146" cy="5995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596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-5964099" y="3705431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18802" y="9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278622" y="1734240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More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-6579546" y="5168342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-5868221" y="4805170"/>
            <a:ext cx="4973099" cy="5172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55335" y="2706225"/>
            <a:ext cx="4973099" cy="526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02503" y="4205714"/>
            <a:ext cx="6699146" cy="5995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F9B66-F044-7E6A-FB1A-5E6B06FA9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001" y="427435"/>
            <a:ext cx="3284261" cy="4869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3BB15-3785-5DE6-42D5-BFA1028F4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588" y="884050"/>
            <a:ext cx="3257846" cy="4737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6A07A-DA4D-622E-368B-4ACC346F71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6631" y="1318671"/>
            <a:ext cx="2949671" cy="4869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E473E-67A5-5EF8-DF69-EB20C34BE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6839" y="1734240"/>
            <a:ext cx="2967281" cy="48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-5964099" y="3705431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6402393" y="-30407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6870609" y="1348281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-6579546" y="5168342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-5868221" y="4805170"/>
            <a:ext cx="4973099" cy="5172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55335" y="2706225"/>
            <a:ext cx="4973099" cy="526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02503" y="4205714"/>
            <a:ext cx="6699146" cy="5995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F9B66-F044-7E6A-FB1A-5E6B06FA9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240" y="373969"/>
            <a:ext cx="3898655" cy="578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3BB15-3785-5DE6-42D5-BFA1028F4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7171" y="373969"/>
            <a:ext cx="3975122" cy="578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6A07A-DA4D-622E-368B-4ACC346F71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8662" y="427434"/>
            <a:ext cx="2949671" cy="4869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E473E-67A5-5EF8-DF69-EB20C34BE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18662" y="1762329"/>
            <a:ext cx="2967281" cy="48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7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-5964099" y="3705431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6402393" y="-30407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6870609" y="1348281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-6579546" y="5168342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-5868221" y="4805170"/>
            <a:ext cx="4973099" cy="5172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55335" y="2706225"/>
            <a:ext cx="4973099" cy="526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02503" y="4205714"/>
            <a:ext cx="6699146" cy="5995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F9B66-F044-7E6A-FB1A-5E6B06FA9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747115" y="480950"/>
            <a:ext cx="3898655" cy="578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3BB15-3785-5DE6-42D5-BFA1028F4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788755" y="497876"/>
            <a:ext cx="3975122" cy="578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6A07A-DA4D-622E-368B-4ACC346F71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8153" y="320213"/>
            <a:ext cx="3780916" cy="624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E473E-67A5-5EF8-DF69-EB20C34BE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3384" y="350625"/>
            <a:ext cx="3771316" cy="62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8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0F768A24-D7CF-C9F5-4924-295F4BF3E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 rot="10800000">
            <a:off x="196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83CFF0D-7953-AE58-BB57-2D69A5574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 rot="10800000">
            <a:off x="7564043" y="48351"/>
            <a:ext cx="4583980" cy="6809637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CCAD-43CB-198F-3E47-E911766B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24" y="2952697"/>
            <a:ext cx="5836419" cy="1381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9CC5EF-687A-7FEB-806D-5A74BCF9FDD8}"/>
              </a:ext>
            </a:extLst>
          </p:cNvPr>
          <p:cNvSpPr txBox="1">
            <a:spLocks/>
          </p:cNvSpPr>
          <p:nvPr/>
        </p:nvSpPr>
        <p:spPr>
          <a:xfrm>
            <a:off x="7011595" y="1945972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Broadway" panose="020B0604020202020204" pitchFamily="82" charset="0"/>
                <a:cs typeface="Angsana New" panose="02020603050405020304" pitchFamily="18" charset="-34"/>
              </a:rPr>
              <a:t>Project</a:t>
            </a:r>
          </a:p>
          <a:p>
            <a:pPr algn="ctr"/>
            <a:r>
              <a:rPr lang="en-US" sz="4400" dirty="0">
                <a:latin typeface="Broadway" panose="020B0604020202020204" pitchFamily="82" charset="0"/>
                <a:cs typeface="Angsana New" panose="02020603050405020304" pitchFamily="18" charset="-34"/>
              </a:rPr>
              <a:t>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1A32-A44F-9433-B3F6-742A00987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" r="8527"/>
          <a:stretch/>
        </p:blipFill>
        <p:spPr>
          <a:xfrm>
            <a:off x="197416" y="1696844"/>
            <a:ext cx="7063859" cy="39528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006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CCAD-43CB-198F-3E47-E911766B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24" y="2952697"/>
            <a:ext cx="5836419" cy="1381400"/>
          </a:xfrm>
          <a:prstGeom prst="rect">
            <a:avLst/>
          </a:prstGeom>
        </p:spPr>
      </p:pic>
      <p:pic>
        <p:nvPicPr>
          <p:cNvPr id="205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0F768A24-D7CF-C9F5-4924-295F4BF3E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 rot="10800000">
            <a:off x="60673" y="113776"/>
            <a:ext cx="12855551" cy="683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83CFF0D-7953-AE58-BB57-2D69A5574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 rot="10800000">
            <a:off x="13048710" y="149483"/>
            <a:ext cx="4341279" cy="6744224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9CC5EF-687A-7FEB-806D-5A74BCF9FDD8}"/>
              </a:ext>
            </a:extLst>
          </p:cNvPr>
          <p:cNvSpPr txBox="1">
            <a:spLocks/>
          </p:cNvSpPr>
          <p:nvPr/>
        </p:nvSpPr>
        <p:spPr>
          <a:xfrm>
            <a:off x="12916225" y="1851899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Broadway" panose="020B0604020202020204" pitchFamily="82" charset="0"/>
                <a:cs typeface="Angsana New" panose="02020603050405020304" pitchFamily="18" charset="-34"/>
              </a:rPr>
              <a:t>Project</a:t>
            </a:r>
          </a:p>
          <a:p>
            <a:pPr algn="ctr"/>
            <a:r>
              <a:rPr lang="en-US" sz="2800" dirty="0">
                <a:latin typeface="Broadway" panose="020B0604020202020204" pitchFamily="82" charset="0"/>
                <a:cs typeface="Angsana New" panose="02020603050405020304" pitchFamily="18" charset="-34"/>
              </a:rPr>
              <a:t>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1A32-A44F-9433-B3F6-742A00987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" r="8527"/>
          <a:stretch/>
        </p:blipFill>
        <p:spPr>
          <a:xfrm>
            <a:off x="2216626" y="207628"/>
            <a:ext cx="8543643" cy="478091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074" name="Picture 2" descr="Figma logo transparent PNG - StickPNG">
            <a:extLst>
              <a:ext uri="{FF2B5EF4-FFF2-40B4-BE49-F238E27FC236}">
                <a16:creationId xmlns:a16="http://schemas.microsoft.com/office/drawing/2014/main" id="{BE481A16-CE1B-3B3F-4AD6-5CF8BEF9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31" y="5363204"/>
            <a:ext cx="182879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rd's Branding Guidelines">
            <a:extLst>
              <a:ext uri="{FF2B5EF4-FFF2-40B4-BE49-F238E27FC236}">
                <a16:creationId xmlns:a16="http://schemas.microsoft.com/office/drawing/2014/main" id="{DDE83E68-F8AB-8F10-F293-F29E07F8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05" y="5466069"/>
            <a:ext cx="1204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launches as a snap | Snapcraft">
            <a:extLst>
              <a:ext uri="{FF2B5EF4-FFF2-40B4-BE49-F238E27FC236}">
                <a16:creationId xmlns:a16="http://schemas.microsoft.com/office/drawing/2014/main" id="{17C3952B-BC5F-16C6-D421-6B16BD5D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69" y="5191764"/>
            <a:ext cx="2702267" cy="13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7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0F768A24-D7CF-C9F5-4924-295F4BF3E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287851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6CD80-B009-EA4F-E25A-109C8CFC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108" y="158470"/>
            <a:ext cx="5480032" cy="6485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2052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83CFF0D-7953-AE58-BB57-2D69A5574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93" t="-278" r="25505" b="3683"/>
          <a:stretch/>
        </p:blipFill>
        <p:spPr bwMode="auto">
          <a:xfrm>
            <a:off x="38099" y="19050"/>
            <a:ext cx="4910267" cy="6624524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B5B525-0987-3158-6217-35D84F970C3B}"/>
              </a:ext>
            </a:extLst>
          </p:cNvPr>
          <p:cNvSpPr txBox="1">
            <a:spLocks/>
          </p:cNvSpPr>
          <p:nvPr/>
        </p:nvSpPr>
        <p:spPr>
          <a:xfrm>
            <a:off x="-1271459" y="1759305"/>
            <a:ext cx="7110285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Broadway" panose="020B0604020202020204" pitchFamily="82" charset="0"/>
                <a:cs typeface="Angsana New" panose="02020603050405020304" pitchFamily="18" charset="-34"/>
              </a:rPr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155593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 rot="10800000"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6D603-51FB-7AAC-1C5B-D804A241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6" y="955501"/>
            <a:ext cx="9303266" cy="5184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 rot="10800000">
            <a:off x="8434900" y="48363"/>
            <a:ext cx="3755136" cy="6809637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7487937" y="175930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Schema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79068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 rot="10800000">
            <a:off x="0" y="-656482"/>
            <a:ext cx="12190036" cy="89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6D603-51FB-7AAC-1C5B-D804A241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0" y="393697"/>
            <a:ext cx="11373929" cy="6112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 rot="10800000">
            <a:off x="12997543" y="48349"/>
            <a:ext cx="5681909" cy="6809637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13314515" y="175930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Schema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756635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6105693" y="549287"/>
            <a:ext cx="4175707" cy="3801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39756" y="76069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343309" y="175930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5" r="2621" b="3810"/>
          <a:stretch/>
        </p:blipFill>
        <p:spPr>
          <a:xfrm>
            <a:off x="6397056" y="981221"/>
            <a:ext cx="4545120" cy="3964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6738378" y="1441804"/>
            <a:ext cx="4062570" cy="4225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946" y="1982682"/>
            <a:ext cx="4062402" cy="4304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8898" y="2710145"/>
            <a:ext cx="4301636" cy="384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7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500735" y="987750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5482075" y="9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6504727" y="1606029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6398741" y="987749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12397321" y="-64416"/>
            <a:ext cx="4062570" cy="4225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1066" y="1123458"/>
            <a:ext cx="4062402" cy="4304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1066" y="3020578"/>
            <a:ext cx="4301636" cy="384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093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60D3DC66-EFCF-8EF7-D0E8-7965F7DD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r="6306" b="1"/>
          <a:stretch/>
        </p:blipFill>
        <p:spPr bwMode="auto">
          <a:xfrm>
            <a:off x="1964" y="10"/>
            <a:ext cx="121900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82282-BD7D-5947-10A0-99F5C3B4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" r="2954"/>
          <a:stretch/>
        </p:blipFill>
        <p:spPr>
          <a:xfrm>
            <a:off x="-5495883" y="-64416"/>
            <a:ext cx="5292526" cy="48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Neon Line Images – Browse 1,052,801 Stock Photos, Vectors, and Video |  Adobe Stock">
            <a:extLst>
              <a:ext uri="{FF2B5EF4-FFF2-40B4-BE49-F238E27FC236}">
                <a16:creationId xmlns:a16="http://schemas.microsoft.com/office/drawing/2014/main" id="{7E3BFB00-1D44-3F6B-3A8E-B3853B50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50" t="706" r="25504" b="1"/>
          <a:stretch/>
        </p:blipFill>
        <p:spPr bwMode="auto">
          <a:xfrm>
            <a:off x="-5482075" y="9"/>
            <a:ext cx="5115639" cy="6857991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4A51AC-F717-7941-55D5-A6B3AC40515F}"/>
              </a:ext>
            </a:extLst>
          </p:cNvPr>
          <p:cNvSpPr txBox="1">
            <a:spLocks/>
          </p:cNvSpPr>
          <p:nvPr/>
        </p:nvSpPr>
        <p:spPr>
          <a:xfrm>
            <a:off x="-6504727" y="1606029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Broadway" panose="020B0604020202020204" pitchFamily="82" charset="0"/>
                <a:cs typeface="Angsana New" panose="02020603050405020304" pitchFamily="18" charset="-34"/>
              </a:rPr>
              <a:t>Prototypes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4DB32-B777-6AA5-75FA-FB0887E49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6" t="256" r="2621" b="3809"/>
          <a:stretch/>
        </p:blipFill>
        <p:spPr>
          <a:xfrm>
            <a:off x="-5717931" y="-64416"/>
            <a:ext cx="5514574" cy="4809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7DECA-FCDB-2E07-C5E3-C4E9015D5F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2" t="1089" r="2101" b="3759"/>
          <a:stretch/>
        </p:blipFill>
        <p:spPr>
          <a:xfrm>
            <a:off x="683096" y="618246"/>
            <a:ext cx="4973099" cy="5172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42BAA2-9C40-DCDC-5F29-8B5C2F05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806" y="618246"/>
            <a:ext cx="4973099" cy="526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8A4C47-65D6-99F8-D7B9-B456AD5A1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0400" y="1279863"/>
            <a:ext cx="4301636" cy="384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9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31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Berlin Sans FB Demi</vt:lpstr>
      <vt:lpstr>Broadway</vt:lpstr>
      <vt:lpstr>Sitka Banner</vt:lpstr>
      <vt:lpstr>HeadlinesVTI</vt:lpstr>
      <vt:lpstr>Student Internship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Internship Application</dc:title>
  <dc:creator>Paula Serpa</dc:creator>
  <cp:lastModifiedBy>Paula Serpa</cp:lastModifiedBy>
  <cp:revision>1</cp:revision>
  <dcterms:created xsi:type="dcterms:W3CDTF">2023-04-26T02:43:21Z</dcterms:created>
  <dcterms:modified xsi:type="dcterms:W3CDTF">2023-04-27T12:34:24Z</dcterms:modified>
</cp:coreProperties>
</file>