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47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9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8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42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42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4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7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48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1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8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1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9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3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7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2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896857-FB21-4EB9-BCFC-FA8717FF1966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F8CD17-FBB1-4193-AAEB-A871F901A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0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398582">
            <a:off x="891201" y="662656"/>
            <a:ext cx="9755187" cy="2766528"/>
          </a:xfrm>
        </p:spPr>
        <p:txBody>
          <a:bodyPr/>
          <a:lstStyle/>
          <a:p>
            <a:r>
              <a:rPr lang="en-US" dirty="0" err="1" smtClean="0"/>
              <a:t>Wolfenstein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1671">
            <a:off x="4975103" y="4484166"/>
            <a:ext cx="5794786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by </a:t>
            </a:r>
            <a:r>
              <a:rPr lang="en-US" dirty="0" smtClean="0">
                <a:solidFill>
                  <a:schemeClr val="bg1"/>
                </a:solidFill>
              </a:rPr>
              <a:t>Faded-Hero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8708366" cy="3250476"/>
          </a:xfrm>
        </p:spPr>
        <p:txBody>
          <a:bodyPr>
            <a:normAutofit/>
          </a:bodyPr>
          <a:lstStyle/>
          <a:p>
            <a:r>
              <a:rPr lang="en-US" dirty="0" smtClean="0"/>
              <a:t>Wolfenstein </a:t>
            </a:r>
            <a:r>
              <a:rPr lang="ru-RU" dirty="0" smtClean="0"/>
              <a:t> 3</a:t>
            </a:r>
            <a:r>
              <a:rPr lang="en-US" dirty="0" smtClean="0"/>
              <a:t>d</a:t>
            </a:r>
            <a:r>
              <a:rPr lang="ru-RU" dirty="0" smtClean="0"/>
              <a:t> -</a:t>
            </a:r>
            <a:r>
              <a:rPr lang="ru-RU" dirty="0"/>
              <a:t> компьютерная </a:t>
            </a:r>
            <a:r>
              <a:rPr lang="ru-RU" dirty="0" smtClean="0"/>
              <a:t>игра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/>
              <a:t>жанре </a:t>
            </a:r>
            <a:r>
              <a:rPr lang="ru-RU" dirty="0" err="1"/>
              <a:t>шутера</a:t>
            </a:r>
            <a:r>
              <a:rPr lang="ru-RU" dirty="0"/>
              <a:t> от первого лица, разработанная компанией </a:t>
            </a:r>
            <a:r>
              <a:rPr lang="ru-RU" dirty="0" err="1"/>
              <a:t>id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 и изданная </a:t>
            </a:r>
            <a:r>
              <a:rPr lang="ru-RU" dirty="0" err="1"/>
              <a:t>Apogee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. Выпущена 5 мая 1992 года для платформы DOS и впоследствии </a:t>
            </a:r>
            <a:r>
              <a:rPr lang="ru-RU" dirty="0" err="1"/>
              <a:t>портирована</a:t>
            </a:r>
            <a:r>
              <a:rPr lang="ru-RU" dirty="0"/>
              <a:t> на различные </a:t>
            </a:r>
            <a:r>
              <a:rPr lang="ru-RU" dirty="0" smtClean="0"/>
              <a:t>платформы. Я решил сделать что-то подобное, возможно с теми же врагами.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9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26" y="445826"/>
            <a:ext cx="5237023" cy="39277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3" y="445826"/>
            <a:ext cx="5260025" cy="39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Имеется всего </a:t>
            </a:r>
            <a:r>
              <a:rPr lang="en-US" dirty="0" smtClean="0"/>
              <a:t>2</a:t>
            </a:r>
            <a:r>
              <a:rPr lang="ru-RU" dirty="0" smtClean="0"/>
              <a:t> класса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1</a:t>
            </a:r>
            <a:r>
              <a:rPr lang="ru-RU" dirty="0"/>
              <a:t> </a:t>
            </a:r>
            <a:r>
              <a:rPr lang="ru-RU" dirty="0" smtClean="0"/>
              <a:t>главная функция</a:t>
            </a:r>
            <a:r>
              <a:rPr lang="en-US" dirty="0" smtClean="0"/>
              <a:t> </a:t>
            </a:r>
            <a:r>
              <a:rPr lang="ru-RU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Weapon</a:t>
            </a:r>
            <a:r>
              <a:rPr lang="ru-RU" dirty="0"/>
              <a:t> </a:t>
            </a:r>
            <a:r>
              <a:rPr lang="ru-RU" dirty="0" smtClean="0"/>
              <a:t>– является </a:t>
            </a:r>
            <a:r>
              <a:rPr lang="ru-RU" dirty="0" err="1" smtClean="0"/>
              <a:t>прорисовщиком</a:t>
            </a:r>
            <a:r>
              <a:rPr lang="ru-RU" dirty="0" smtClean="0"/>
              <a:t> оружия и небольшой дата базой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Worldmanager</a:t>
            </a:r>
            <a:r>
              <a:rPr lang="ru-RU" dirty="0" smtClean="0"/>
              <a:t> – самый главный класс который делает из 2д игру в 3д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Функция </a:t>
            </a:r>
            <a:r>
              <a:rPr lang="en-US" dirty="0" smtClean="0"/>
              <a:t>main </a:t>
            </a:r>
            <a:r>
              <a:rPr lang="ru-RU" dirty="0" smtClean="0"/>
              <a:t>является </a:t>
            </a:r>
            <a:r>
              <a:rPr lang="ru-RU" dirty="0" err="1" smtClean="0"/>
              <a:t>лаунчером</a:t>
            </a:r>
            <a:r>
              <a:rPr lang="ru-RU" dirty="0" smtClean="0"/>
              <a:t> всего этого действия</a:t>
            </a:r>
          </a:p>
          <a:p>
            <a:r>
              <a:rPr lang="ru-RU" dirty="0" smtClean="0"/>
              <a:t>Использовался только </a:t>
            </a:r>
            <a:r>
              <a:rPr lang="en-US" dirty="0" err="1" smtClean="0"/>
              <a:t>pygame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Работа была не совсем моя, но логика была сделана под </a:t>
            </a:r>
            <a:r>
              <a:rPr lang="en-US" dirty="0" smtClean="0"/>
              <a:t>python 2.+</a:t>
            </a:r>
            <a:r>
              <a:rPr lang="ru-RU" dirty="0" smtClean="0"/>
              <a:t>, я переработал это к </a:t>
            </a:r>
            <a:r>
              <a:rPr lang="en-US" dirty="0" smtClean="0"/>
              <a:t>python </a:t>
            </a:r>
            <a:r>
              <a:rPr lang="ru-RU" dirty="0" smtClean="0"/>
              <a:t>3.+.</a:t>
            </a:r>
          </a:p>
          <a:p>
            <a:r>
              <a:rPr lang="ru-RU" dirty="0" smtClean="0"/>
              <a:t>В логике остались некоторые аномалии с которыми я </a:t>
            </a:r>
            <a:r>
              <a:rPr lang="ru-RU" dirty="0" err="1" smtClean="0"/>
              <a:t>врятли</a:t>
            </a:r>
            <a:r>
              <a:rPr lang="ru-RU" dirty="0" smtClean="0"/>
              <a:t> самостоятельно смогу </a:t>
            </a:r>
            <a:r>
              <a:rPr lang="ru-RU" dirty="0" err="1" smtClean="0"/>
              <a:t>разобратся</a:t>
            </a:r>
            <a:r>
              <a:rPr lang="ru-RU" dirty="0" smtClean="0"/>
              <a:t>, как всё тот же предмет который постепенно перемещается с камерой.</a:t>
            </a:r>
          </a:p>
          <a:p>
            <a:r>
              <a:rPr lang="ru-RU" dirty="0" smtClean="0"/>
              <a:t>Как развитие, то возможно </a:t>
            </a:r>
            <a:r>
              <a:rPr lang="ru-RU" dirty="0" err="1" smtClean="0"/>
              <a:t>прорисовщик</a:t>
            </a:r>
            <a:r>
              <a:rPr lang="ru-RU" dirty="0" smtClean="0"/>
              <a:t> от текстовых уровней. Не оставляя в коде, а независимое от него</a:t>
            </a:r>
          </a:p>
        </p:txBody>
      </p:sp>
    </p:spTree>
    <p:extLst>
      <p:ext uri="{BB962C8B-B14F-4D97-AF65-F5344CB8AC3E}">
        <p14:creationId xmlns:p14="http://schemas.microsoft.com/office/powerpoint/2010/main" val="36749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113</TotalTime>
  <Words>118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Impact</vt:lpstr>
      <vt:lpstr>Lucida Console</vt:lpstr>
      <vt:lpstr>Главное мероприятие</vt:lpstr>
      <vt:lpstr>Wolfenstein</vt:lpstr>
      <vt:lpstr>Презентация PowerPoint</vt:lpstr>
      <vt:lpstr>Презентация PowerPoint</vt:lpstr>
      <vt:lpstr>Классы и библиотеки</vt:lpstr>
      <vt:lpstr>Вывод: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Пользователи</dc:creator>
  <cp:lastModifiedBy>Пользователи</cp:lastModifiedBy>
  <cp:revision>10</cp:revision>
  <dcterms:created xsi:type="dcterms:W3CDTF">2020-01-24T19:28:20Z</dcterms:created>
  <dcterms:modified xsi:type="dcterms:W3CDTF">2020-02-04T18:56:46Z</dcterms:modified>
</cp:coreProperties>
</file>