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3"/>
  </p:notesMasterIdLst>
  <p:sldIdLst>
    <p:sldId id="270" r:id="rId2"/>
    <p:sldId id="271" r:id="rId3"/>
    <p:sldId id="272" r:id="rId4"/>
    <p:sldId id="275" r:id="rId5"/>
    <p:sldId id="274" r:id="rId6"/>
    <p:sldId id="273" r:id="rId7"/>
    <p:sldId id="263" r:id="rId8"/>
    <p:sldId id="261" r:id="rId9"/>
    <p:sldId id="262" r:id="rId10"/>
    <p:sldId id="268" r:id="rId11"/>
    <p:sldId id="269" r:id="rId1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66"/>
    <a:srgbClr val="262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324" autoAdjust="0"/>
  </p:normalViewPr>
  <p:slideViewPr>
    <p:cSldViewPr snapToGrid="0">
      <p:cViewPr varScale="1">
        <p:scale>
          <a:sx n="77" d="100"/>
          <a:sy n="77" d="100"/>
        </p:scale>
        <p:origin x="498"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1D6D3-A72B-44D2-89A3-699886073038}" type="doc">
      <dgm:prSet loTypeId="urn:microsoft.com/office/officeart/2011/layout/HexagonRadial" loCatId="cycle" qsTypeId="urn:microsoft.com/office/officeart/2005/8/quickstyle/3d2" qsCatId="3D" csTypeId="urn:microsoft.com/office/officeart/2005/8/colors/accent0_3" csCatId="mainScheme" phldr="1"/>
      <dgm:spPr/>
      <dgm:t>
        <a:bodyPr/>
        <a:lstStyle/>
        <a:p>
          <a:endParaRPr lang="en-NG"/>
        </a:p>
      </dgm:t>
    </dgm:pt>
    <dgm:pt modelId="{D3308A25-D501-42A2-8828-A4B32F6A36E4}">
      <dgm:prSet phldrT="[Text]" custT="1"/>
      <dgm:spPr/>
      <dgm:t>
        <a:bodyPr/>
        <a:lstStyle/>
        <a:p>
          <a:r>
            <a:rPr lang="en-US" sz="2000" dirty="0">
              <a:latin typeface="Times New Roman" panose="02020603050405020304" pitchFamily="18" charset="0"/>
              <a:cs typeface="Times New Roman" panose="02020603050405020304" pitchFamily="18" charset="0"/>
            </a:rPr>
            <a:t>3</a:t>
          </a:r>
        </a:p>
        <a:p>
          <a:r>
            <a:rPr lang="en-US" sz="1600" dirty="0">
              <a:latin typeface="Times New Roman" panose="02020603050405020304" pitchFamily="18" charset="0"/>
              <a:cs typeface="Times New Roman" panose="02020603050405020304" pitchFamily="18" charset="0"/>
            </a:rPr>
            <a:t>BUSINESS</a:t>
          </a:r>
        </a:p>
        <a:p>
          <a:r>
            <a:rPr lang="en-US" sz="1600" dirty="0">
              <a:latin typeface="Times New Roman" panose="02020603050405020304" pitchFamily="18" charset="0"/>
              <a:cs typeface="Times New Roman" panose="02020603050405020304" pitchFamily="18" charset="0"/>
            </a:rPr>
            <a:t>QUESTION</a:t>
          </a:r>
          <a:endParaRPr lang="en-NG" sz="1600" dirty="0">
            <a:latin typeface="Times New Roman" panose="02020603050405020304" pitchFamily="18" charset="0"/>
            <a:cs typeface="Times New Roman" panose="02020603050405020304" pitchFamily="18" charset="0"/>
          </a:endParaRPr>
        </a:p>
      </dgm:t>
    </dgm:pt>
    <dgm:pt modelId="{77D0C679-2A7B-408E-A446-93E8F03BBA55}" type="parTrans" cxnId="{5D2A0988-CF33-4CFE-ADFE-41897BE81AD1}">
      <dgm:prSet/>
      <dgm:spPr/>
      <dgm:t>
        <a:bodyPr/>
        <a:lstStyle/>
        <a:p>
          <a:endParaRPr lang="en-NG"/>
        </a:p>
      </dgm:t>
    </dgm:pt>
    <dgm:pt modelId="{B249795B-F7E0-4AFD-92E8-EC275F607E8F}" type="sibTrans" cxnId="{5D2A0988-CF33-4CFE-ADFE-41897BE81AD1}">
      <dgm:prSet/>
      <dgm:spPr/>
      <dgm:t>
        <a:bodyPr/>
        <a:lstStyle/>
        <a:p>
          <a:endParaRPr lang="en-NG"/>
        </a:p>
      </dgm:t>
    </dgm:pt>
    <dgm:pt modelId="{8E3F5277-B8B8-45E4-AC25-346FC54E4507}">
      <dgm:prSet phldrT="[Text]" custT="1"/>
      <dgm:spPr/>
      <dgm:t>
        <a:bodyPr/>
        <a:lstStyle/>
        <a:p>
          <a:r>
            <a:rPr lang="en-US" sz="2000" dirty="0">
              <a:latin typeface="Times New Roman" panose="02020603050405020304" pitchFamily="18" charset="0"/>
              <a:cs typeface="Times New Roman" panose="02020603050405020304" pitchFamily="18" charset="0"/>
            </a:rPr>
            <a:t>1</a:t>
          </a:r>
        </a:p>
        <a:p>
          <a:r>
            <a:rPr lang="en-US" sz="1600" dirty="0">
              <a:latin typeface="Times New Roman" panose="02020603050405020304" pitchFamily="18" charset="0"/>
              <a:cs typeface="Times New Roman" panose="02020603050405020304" pitchFamily="18" charset="0"/>
            </a:rPr>
            <a:t>INTRODUCTION</a:t>
          </a:r>
          <a:endParaRPr lang="en-NG" sz="1600" dirty="0">
            <a:latin typeface="Times New Roman" panose="02020603050405020304" pitchFamily="18" charset="0"/>
            <a:cs typeface="Times New Roman" panose="02020603050405020304" pitchFamily="18" charset="0"/>
          </a:endParaRPr>
        </a:p>
      </dgm:t>
    </dgm:pt>
    <dgm:pt modelId="{E033727C-84CF-490A-AB39-20D793A2E3A8}" type="parTrans" cxnId="{B0F37D43-63D7-4830-B99E-0F909B15CDBD}">
      <dgm:prSet/>
      <dgm:spPr/>
      <dgm:t>
        <a:bodyPr/>
        <a:lstStyle/>
        <a:p>
          <a:endParaRPr lang="en-NG"/>
        </a:p>
      </dgm:t>
    </dgm:pt>
    <dgm:pt modelId="{B0980479-9748-402A-9305-F015118B8CFF}" type="sibTrans" cxnId="{B0F37D43-63D7-4830-B99E-0F909B15CDBD}">
      <dgm:prSet/>
      <dgm:spPr/>
      <dgm:t>
        <a:bodyPr/>
        <a:lstStyle/>
        <a:p>
          <a:endParaRPr lang="en-NG"/>
        </a:p>
      </dgm:t>
    </dgm:pt>
    <dgm:pt modelId="{5690BFB2-2F45-47F1-841A-9E900D0CC43D}">
      <dgm:prSet phldrT="[Text]" custT="1"/>
      <dgm:spPr/>
      <dgm:t>
        <a:bodyPr/>
        <a:lstStyle/>
        <a:p>
          <a:r>
            <a:rPr lang="en-US" sz="2000" dirty="0">
              <a:latin typeface="Times New Roman" panose="02020603050405020304" pitchFamily="18" charset="0"/>
              <a:cs typeface="Times New Roman" panose="02020603050405020304" pitchFamily="18" charset="0"/>
            </a:rPr>
            <a:t>4</a:t>
          </a:r>
        </a:p>
        <a:p>
          <a:r>
            <a:rPr lang="en-US" sz="1600" dirty="0">
              <a:latin typeface="Times New Roman" panose="02020603050405020304" pitchFamily="18" charset="0"/>
              <a:cs typeface="Times New Roman" panose="02020603050405020304" pitchFamily="18" charset="0"/>
            </a:rPr>
            <a:t>VISUALIZATION</a:t>
          </a:r>
        </a:p>
      </dgm:t>
    </dgm:pt>
    <dgm:pt modelId="{1A79D6E7-CDFF-40A2-9B45-70B5A15C8079}" type="parTrans" cxnId="{0550CF1D-040E-4960-9DBA-98B123084F73}">
      <dgm:prSet/>
      <dgm:spPr/>
      <dgm:t>
        <a:bodyPr/>
        <a:lstStyle/>
        <a:p>
          <a:endParaRPr lang="en-NG"/>
        </a:p>
      </dgm:t>
    </dgm:pt>
    <dgm:pt modelId="{42E97696-7E44-4213-927E-0B000190702C}" type="sibTrans" cxnId="{0550CF1D-040E-4960-9DBA-98B123084F73}">
      <dgm:prSet/>
      <dgm:spPr/>
      <dgm:t>
        <a:bodyPr/>
        <a:lstStyle/>
        <a:p>
          <a:endParaRPr lang="en-NG"/>
        </a:p>
      </dgm:t>
    </dgm:pt>
    <dgm:pt modelId="{B49C4CC6-1926-4E88-ABE2-977407C54FC2}">
      <dgm:prSet phldrT="[Text]" custT="1"/>
      <dgm:spPr/>
      <dgm:t>
        <a:bodyPr/>
        <a:lstStyle/>
        <a:p>
          <a:r>
            <a:rPr lang="en-US" sz="2000" dirty="0">
              <a:latin typeface="Times New Roman" panose="02020603050405020304" pitchFamily="18" charset="0"/>
              <a:cs typeface="Times New Roman" panose="02020603050405020304" pitchFamily="18" charset="0"/>
            </a:rPr>
            <a:t>6 </a:t>
          </a:r>
        </a:p>
        <a:p>
          <a:r>
            <a:rPr lang="en-US" sz="1600" dirty="0">
              <a:latin typeface="Times New Roman" panose="02020603050405020304" pitchFamily="18" charset="0"/>
              <a:cs typeface="Times New Roman" panose="02020603050405020304" pitchFamily="18" charset="0"/>
            </a:rPr>
            <a:t>RECOMMENDATION</a:t>
          </a:r>
          <a:endParaRPr lang="en-NG" sz="1600" dirty="0">
            <a:latin typeface="Times New Roman" panose="02020603050405020304" pitchFamily="18" charset="0"/>
            <a:cs typeface="Times New Roman" panose="02020603050405020304" pitchFamily="18" charset="0"/>
          </a:endParaRPr>
        </a:p>
      </dgm:t>
    </dgm:pt>
    <dgm:pt modelId="{0A7895A3-4C08-47CD-B493-BBC4B1750BBC}" type="parTrans" cxnId="{E48DC906-0814-4C55-9888-58509B2CF3F5}">
      <dgm:prSet/>
      <dgm:spPr/>
      <dgm:t>
        <a:bodyPr/>
        <a:lstStyle/>
        <a:p>
          <a:endParaRPr lang="en-NG"/>
        </a:p>
      </dgm:t>
    </dgm:pt>
    <dgm:pt modelId="{D68E5B94-A63F-47D7-9B0C-DD83E3DF49D1}" type="sibTrans" cxnId="{E48DC906-0814-4C55-9888-58509B2CF3F5}">
      <dgm:prSet/>
      <dgm:spPr/>
      <dgm:t>
        <a:bodyPr/>
        <a:lstStyle/>
        <a:p>
          <a:endParaRPr lang="en-NG"/>
        </a:p>
      </dgm:t>
    </dgm:pt>
    <dgm:pt modelId="{B348D472-02D4-439E-AECB-FD3B19EF5F87}">
      <dgm:prSet phldrT="[Text]" custT="1"/>
      <dgm:spPr/>
      <dgm:t>
        <a:bodyPr/>
        <a:lstStyle/>
        <a:p>
          <a:r>
            <a:rPr lang="en-US" sz="2000" dirty="0">
              <a:latin typeface="Times New Roman" panose="02020603050405020304" pitchFamily="18" charset="0"/>
              <a:cs typeface="Times New Roman" panose="02020603050405020304" pitchFamily="18" charset="0"/>
            </a:rPr>
            <a:t>7</a:t>
          </a:r>
        </a:p>
        <a:p>
          <a:r>
            <a:rPr lang="en-US" sz="1600" dirty="0">
              <a:latin typeface="Times New Roman" panose="02020603050405020304" pitchFamily="18" charset="0"/>
              <a:cs typeface="Times New Roman" panose="02020603050405020304" pitchFamily="18" charset="0"/>
            </a:rPr>
            <a:t>REFEREENCE</a:t>
          </a:r>
        </a:p>
      </dgm:t>
    </dgm:pt>
    <dgm:pt modelId="{9F114731-625E-4750-A785-4C764E96B317}" type="parTrans" cxnId="{E1D06227-3263-4E95-885A-361B463C5344}">
      <dgm:prSet/>
      <dgm:spPr/>
      <dgm:t>
        <a:bodyPr/>
        <a:lstStyle/>
        <a:p>
          <a:endParaRPr lang="en-NG"/>
        </a:p>
      </dgm:t>
    </dgm:pt>
    <dgm:pt modelId="{5194ACFF-1363-48C8-9F5A-2ADC49FEBA10}" type="sibTrans" cxnId="{E1D06227-3263-4E95-885A-361B463C5344}">
      <dgm:prSet/>
      <dgm:spPr/>
      <dgm:t>
        <a:bodyPr/>
        <a:lstStyle/>
        <a:p>
          <a:endParaRPr lang="en-NG"/>
        </a:p>
      </dgm:t>
    </dgm:pt>
    <dgm:pt modelId="{1A771D1C-835D-461B-97DF-D0F776278814}">
      <dgm:prSet phldrT="[Text]" custT="1"/>
      <dgm:spPr/>
      <dgm:t>
        <a:bodyPr/>
        <a:lstStyle/>
        <a:p>
          <a:r>
            <a:rPr lang="en-US" sz="2000" dirty="0">
              <a:latin typeface="Times New Roman" panose="02020603050405020304" pitchFamily="18" charset="0"/>
              <a:cs typeface="Times New Roman" panose="02020603050405020304" pitchFamily="18" charset="0"/>
            </a:rPr>
            <a:t>5</a:t>
          </a:r>
        </a:p>
        <a:p>
          <a:r>
            <a:rPr lang="en-US" sz="1600" dirty="0">
              <a:latin typeface="Times New Roman" panose="02020603050405020304" pitchFamily="18" charset="0"/>
              <a:cs typeface="Times New Roman" panose="02020603050405020304" pitchFamily="18" charset="0"/>
            </a:rPr>
            <a:t>CONCLUSION</a:t>
          </a:r>
          <a:endParaRPr lang="en-NG" sz="1600" dirty="0">
            <a:latin typeface="Times New Roman" panose="02020603050405020304" pitchFamily="18" charset="0"/>
            <a:cs typeface="Times New Roman" panose="02020603050405020304" pitchFamily="18" charset="0"/>
          </a:endParaRPr>
        </a:p>
      </dgm:t>
    </dgm:pt>
    <dgm:pt modelId="{D56302A0-9460-491A-8E34-61DA078A6E19}" type="parTrans" cxnId="{65B8E453-521D-414E-A1DC-552056834E8A}">
      <dgm:prSet/>
      <dgm:spPr/>
      <dgm:t>
        <a:bodyPr/>
        <a:lstStyle/>
        <a:p>
          <a:endParaRPr lang="en-NG"/>
        </a:p>
      </dgm:t>
    </dgm:pt>
    <dgm:pt modelId="{42899748-70C4-45E6-8414-0902D9CB44C7}" type="sibTrans" cxnId="{65B8E453-521D-414E-A1DC-552056834E8A}">
      <dgm:prSet/>
      <dgm:spPr/>
      <dgm:t>
        <a:bodyPr/>
        <a:lstStyle/>
        <a:p>
          <a:endParaRPr lang="en-NG"/>
        </a:p>
      </dgm:t>
    </dgm:pt>
    <dgm:pt modelId="{465A3580-A2C0-495A-A7E8-1BD3572DF84E}">
      <dgm:prSet phldrT="[Text]" custT="1"/>
      <dgm:spPr/>
      <dgm:t>
        <a:bodyPr/>
        <a:lstStyle/>
        <a:p>
          <a:r>
            <a:rPr lang="en-US" sz="2000" kern="1200" dirty="0">
              <a:latin typeface="Times New Roman" panose="02020603050405020304" pitchFamily="18" charset="0"/>
              <a:cs typeface="Times New Roman" panose="02020603050405020304" pitchFamily="18" charset="0"/>
            </a:rPr>
            <a:t>2</a:t>
          </a:r>
        </a:p>
        <a:p>
          <a:r>
            <a:rPr lang="en-US" sz="1600" kern="1200" dirty="0">
              <a:latin typeface="Times New Roman" panose="02020603050405020304" pitchFamily="18" charset="0"/>
              <a:cs typeface="Times New Roman" panose="02020603050405020304" pitchFamily="18" charset="0"/>
            </a:rPr>
            <a:t>DATA PREPARATION</a:t>
          </a:r>
          <a:endParaRPr lang="en-NG" sz="1600" kern="1200" dirty="0">
            <a:latin typeface="Times New Roman" panose="02020603050405020304" pitchFamily="18" charset="0"/>
            <a:cs typeface="Times New Roman" panose="02020603050405020304" pitchFamily="18" charset="0"/>
          </a:endParaRPr>
        </a:p>
      </dgm:t>
    </dgm:pt>
    <dgm:pt modelId="{9C3F02AC-6329-4B34-8500-F190C43C2EC8}" type="parTrans" cxnId="{56B2F16A-C94C-47BF-863D-F4F15B1FAE13}">
      <dgm:prSet/>
      <dgm:spPr/>
      <dgm:t>
        <a:bodyPr/>
        <a:lstStyle/>
        <a:p>
          <a:endParaRPr lang="en-NG"/>
        </a:p>
      </dgm:t>
    </dgm:pt>
    <dgm:pt modelId="{BE298136-13A0-419B-A870-D67FD9D890FD}" type="sibTrans" cxnId="{56B2F16A-C94C-47BF-863D-F4F15B1FAE13}">
      <dgm:prSet/>
      <dgm:spPr/>
      <dgm:t>
        <a:bodyPr/>
        <a:lstStyle/>
        <a:p>
          <a:endParaRPr lang="en-NG"/>
        </a:p>
      </dgm:t>
    </dgm:pt>
    <dgm:pt modelId="{D20F4F58-C0DB-4EE6-9DA1-2E94152BB4F9}" type="pres">
      <dgm:prSet presAssocID="{FD91D6D3-A72B-44D2-89A3-699886073038}" presName="Name0" presStyleCnt="0">
        <dgm:presLayoutVars>
          <dgm:chMax val="1"/>
          <dgm:chPref val="1"/>
          <dgm:dir/>
          <dgm:animOne val="branch"/>
          <dgm:animLvl val="lvl"/>
        </dgm:presLayoutVars>
      </dgm:prSet>
      <dgm:spPr/>
    </dgm:pt>
    <dgm:pt modelId="{D0C026D2-B57B-46AD-A0C1-9C42FC2DDDA1}" type="pres">
      <dgm:prSet presAssocID="{D3308A25-D501-42A2-8828-A4B32F6A36E4}" presName="Parent" presStyleLbl="node0" presStyleIdx="0" presStyleCnt="1" custScaleX="95631">
        <dgm:presLayoutVars>
          <dgm:chMax val="6"/>
          <dgm:chPref val="6"/>
        </dgm:presLayoutVars>
      </dgm:prSet>
      <dgm:spPr/>
    </dgm:pt>
    <dgm:pt modelId="{CF95B061-4A5E-4441-B2BB-87E5A5AF2501}" type="pres">
      <dgm:prSet presAssocID="{8E3F5277-B8B8-45E4-AC25-346FC54E4507}" presName="Accent1" presStyleCnt="0"/>
      <dgm:spPr/>
    </dgm:pt>
    <dgm:pt modelId="{2C4CD927-FD27-4B29-9338-341B71A8B54A}" type="pres">
      <dgm:prSet presAssocID="{8E3F5277-B8B8-45E4-AC25-346FC54E4507}" presName="Accent" presStyleLbl="bgShp" presStyleIdx="0" presStyleCnt="6"/>
      <dgm:spPr/>
    </dgm:pt>
    <dgm:pt modelId="{ECDE3CEF-9C4E-4FD5-96A1-409384C9D3B9}" type="pres">
      <dgm:prSet presAssocID="{8E3F5277-B8B8-45E4-AC25-346FC54E4507}" presName="Child1" presStyleLbl="node1" presStyleIdx="0" presStyleCnt="6" custScaleX="117110">
        <dgm:presLayoutVars>
          <dgm:chMax val="0"/>
          <dgm:chPref val="0"/>
          <dgm:bulletEnabled val="1"/>
        </dgm:presLayoutVars>
      </dgm:prSet>
      <dgm:spPr/>
    </dgm:pt>
    <dgm:pt modelId="{6D9853B7-28AE-447B-BD1D-59D1293F54C0}" type="pres">
      <dgm:prSet presAssocID="{5690BFB2-2F45-47F1-841A-9E900D0CC43D}" presName="Accent2" presStyleCnt="0"/>
      <dgm:spPr/>
    </dgm:pt>
    <dgm:pt modelId="{AB933A62-933B-415C-8ACF-2D84DA7F572E}" type="pres">
      <dgm:prSet presAssocID="{5690BFB2-2F45-47F1-841A-9E900D0CC43D}" presName="Accent" presStyleLbl="bgShp" presStyleIdx="1" presStyleCnt="6"/>
      <dgm:spPr/>
    </dgm:pt>
    <dgm:pt modelId="{C18ADE0C-DA8C-4E80-B683-6BB3FE832D8D}" type="pres">
      <dgm:prSet presAssocID="{5690BFB2-2F45-47F1-841A-9E900D0CC43D}" presName="Child2" presStyleLbl="node1" presStyleIdx="1" presStyleCnt="6" custScaleX="99266" custScaleY="102747">
        <dgm:presLayoutVars>
          <dgm:chMax val="0"/>
          <dgm:chPref val="0"/>
          <dgm:bulletEnabled val="1"/>
        </dgm:presLayoutVars>
      </dgm:prSet>
      <dgm:spPr/>
    </dgm:pt>
    <dgm:pt modelId="{45A578F0-7456-4AE3-BA2A-6EF37F955619}" type="pres">
      <dgm:prSet presAssocID="{B49C4CC6-1926-4E88-ABE2-977407C54FC2}" presName="Accent3" presStyleCnt="0"/>
      <dgm:spPr/>
    </dgm:pt>
    <dgm:pt modelId="{D79EFB84-730E-4DFF-9F33-2B2C7145E198}" type="pres">
      <dgm:prSet presAssocID="{B49C4CC6-1926-4E88-ABE2-977407C54FC2}" presName="Accent" presStyleLbl="bgShp" presStyleIdx="2" presStyleCnt="6"/>
      <dgm:spPr/>
    </dgm:pt>
    <dgm:pt modelId="{4D0753D2-CBC3-46AE-BEF1-82CF87339C73}" type="pres">
      <dgm:prSet presAssocID="{B49C4CC6-1926-4E88-ABE2-977407C54FC2}" presName="Child3" presStyleLbl="node1" presStyleIdx="2" presStyleCnt="6" custScaleX="101899" custLinFactNeighborX="6168" custLinFactNeighborY="1783">
        <dgm:presLayoutVars>
          <dgm:chMax val="0"/>
          <dgm:chPref val="0"/>
          <dgm:bulletEnabled val="1"/>
        </dgm:presLayoutVars>
      </dgm:prSet>
      <dgm:spPr/>
    </dgm:pt>
    <dgm:pt modelId="{7DA79C1A-BC60-4F0C-82F6-098ECDB4BCF5}" type="pres">
      <dgm:prSet presAssocID="{B348D472-02D4-439E-AECB-FD3B19EF5F87}" presName="Accent4" presStyleCnt="0"/>
      <dgm:spPr/>
    </dgm:pt>
    <dgm:pt modelId="{9BC41ECB-26E8-4AC2-99D9-51647191A045}" type="pres">
      <dgm:prSet presAssocID="{B348D472-02D4-439E-AECB-FD3B19EF5F87}" presName="Accent" presStyleLbl="bgShp" presStyleIdx="3" presStyleCnt="6" custLinFactNeighborX="-16617" custLinFactNeighborY="17356"/>
      <dgm:spPr/>
    </dgm:pt>
    <dgm:pt modelId="{173EAC7B-72D3-46C9-8B74-580427140123}" type="pres">
      <dgm:prSet presAssocID="{B348D472-02D4-439E-AECB-FD3B19EF5F87}" presName="Child4" presStyleLbl="node1" presStyleIdx="3" presStyleCnt="6" custScaleX="102195" custLinFactNeighborX="-10988" custLinFactNeighborY="0">
        <dgm:presLayoutVars>
          <dgm:chMax val="0"/>
          <dgm:chPref val="0"/>
          <dgm:bulletEnabled val="1"/>
        </dgm:presLayoutVars>
      </dgm:prSet>
      <dgm:spPr/>
    </dgm:pt>
    <dgm:pt modelId="{192E2613-32E7-445A-895B-C41A52D7004F}" type="pres">
      <dgm:prSet presAssocID="{1A771D1C-835D-461B-97DF-D0F776278814}" presName="Accent5" presStyleCnt="0"/>
      <dgm:spPr/>
    </dgm:pt>
    <dgm:pt modelId="{38613BDD-7349-441F-87EB-7440680EC248}" type="pres">
      <dgm:prSet presAssocID="{1A771D1C-835D-461B-97DF-D0F776278814}" presName="Accent" presStyleLbl="bgShp" presStyleIdx="4" presStyleCnt="6" custLinFactNeighborX="-13294" custLinFactNeighborY="-42427"/>
      <dgm:spPr/>
    </dgm:pt>
    <dgm:pt modelId="{26D61057-796A-4C54-8534-17EA4BDF5D14}" type="pres">
      <dgm:prSet presAssocID="{1A771D1C-835D-461B-97DF-D0F776278814}" presName="Child5" presStyleLbl="node1" presStyleIdx="4" presStyleCnt="6" custScaleX="104821" custLinFactNeighborX="-14601" custLinFactNeighborY="-2666">
        <dgm:presLayoutVars>
          <dgm:chMax val="0"/>
          <dgm:chPref val="0"/>
          <dgm:bulletEnabled val="1"/>
        </dgm:presLayoutVars>
      </dgm:prSet>
      <dgm:spPr/>
    </dgm:pt>
    <dgm:pt modelId="{4FB63172-042D-42E5-A647-E4CEE72C90FC}" type="pres">
      <dgm:prSet presAssocID="{465A3580-A2C0-495A-A7E8-1BD3572DF84E}" presName="Accent6" presStyleCnt="0"/>
      <dgm:spPr/>
    </dgm:pt>
    <dgm:pt modelId="{9D01F046-5B57-47F6-90B3-8F5452547093}" type="pres">
      <dgm:prSet presAssocID="{465A3580-A2C0-495A-A7E8-1BD3572DF84E}" presName="Accent" presStyleLbl="bgShp" presStyleIdx="5" presStyleCnt="6" custLinFactNeighborX="-21602" custLinFactNeighborY="-24206"/>
      <dgm:spPr/>
    </dgm:pt>
    <dgm:pt modelId="{DE947AF6-003F-480F-84B3-2CC7A1BD0F13}" type="pres">
      <dgm:prSet presAssocID="{465A3580-A2C0-495A-A7E8-1BD3572DF84E}" presName="Child6" presStyleLbl="node1" presStyleIdx="5" presStyleCnt="6" custScaleX="108786" custLinFactNeighborX="-10716" custLinFactNeighborY="-1769">
        <dgm:presLayoutVars>
          <dgm:chMax val="0"/>
          <dgm:chPref val="0"/>
          <dgm:bulletEnabled val="1"/>
        </dgm:presLayoutVars>
      </dgm:prSet>
      <dgm:spPr/>
    </dgm:pt>
  </dgm:ptLst>
  <dgm:cxnLst>
    <dgm:cxn modelId="{68B80101-44CB-459E-A98B-E391D2103950}" type="presOf" srcId="{FD91D6D3-A72B-44D2-89A3-699886073038}" destId="{D20F4F58-C0DB-4EE6-9DA1-2E94152BB4F9}" srcOrd="0" destOrd="0" presId="urn:microsoft.com/office/officeart/2011/layout/HexagonRadial"/>
    <dgm:cxn modelId="{46A09901-66D8-41EB-9BC8-1F895EF4E47F}" type="presOf" srcId="{465A3580-A2C0-495A-A7E8-1BD3572DF84E}" destId="{DE947AF6-003F-480F-84B3-2CC7A1BD0F13}" srcOrd="0" destOrd="0" presId="urn:microsoft.com/office/officeart/2011/layout/HexagonRadial"/>
    <dgm:cxn modelId="{E48DC906-0814-4C55-9888-58509B2CF3F5}" srcId="{D3308A25-D501-42A2-8828-A4B32F6A36E4}" destId="{B49C4CC6-1926-4E88-ABE2-977407C54FC2}" srcOrd="2" destOrd="0" parTransId="{0A7895A3-4C08-47CD-B493-BBC4B1750BBC}" sibTransId="{D68E5B94-A63F-47D7-9B0C-DD83E3DF49D1}"/>
    <dgm:cxn modelId="{7D9FCD0D-B81A-4EB3-9FCB-E1F01199E0B1}" type="presOf" srcId="{D3308A25-D501-42A2-8828-A4B32F6A36E4}" destId="{D0C026D2-B57B-46AD-A0C1-9C42FC2DDDA1}" srcOrd="0" destOrd="0" presId="urn:microsoft.com/office/officeart/2011/layout/HexagonRadial"/>
    <dgm:cxn modelId="{D8F6730F-31C1-4961-8683-7B3062B85B70}" type="presOf" srcId="{1A771D1C-835D-461B-97DF-D0F776278814}" destId="{26D61057-796A-4C54-8534-17EA4BDF5D14}" srcOrd="0" destOrd="0" presId="urn:microsoft.com/office/officeart/2011/layout/HexagonRadial"/>
    <dgm:cxn modelId="{0550CF1D-040E-4960-9DBA-98B123084F73}" srcId="{D3308A25-D501-42A2-8828-A4B32F6A36E4}" destId="{5690BFB2-2F45-47F1-841A-9E900D0CC43D}" srcOrd="1" destOrd="0" parTransId="{1A79D6E7-CDFF-40A2-9B45-70B5A15C8079}" sibTransId="{42E97696-7E44-4213-927E-0B000190702C}"/>
    <dgm:cxn modelId="{E1D06227-3263-4E95-885A-361B463C5344}" srcId="{D3308A25-D501-42A2-8828-A4B32F6A36E4}" destId="{B348D472-02D4-439E-AECB-FD3B19EF5F87}" srcOrd="3" destOrd="0" parTransId="{9F114731-625E-4750-A785-4C764E96B317}" sibTransId="{5194ACFF-1363-48C8-9F5A-2ADC49FEBA10}"/>
    <dgm:cxn modelId="{B0F37D43-63D7-4830-B99E-0F909B15CDBD}" srcId="{D3308A25-D501-42A2-8828-A4B32F6A36E4}" destId="{8E3F5277-B8B8-45E4-AC25-346FC54E4507}" srcOrd="0" destOrd="0" parTransId="{E033727C-84CF-490A-AB39-20D793A2E3A8}" sibTransId="{B0980479-9748-402A-9305-F015118B8CFF}"/>
    <dgm:cxn modelId="{56B2F16A-C94C-47BF-863D-F4F15B1FAE13}" srcId="{D3308A25-D501-42A2-8828-A4B32F6A36E4}" destId="{465A3580-A2C0-495A-A7E8-1BD3572DF84E}" srcOrd="5" destOrd="0" parTransId="{9C3F02AC-6329-4B34-8500-F190C43C2EC8}" sibTransId="{BE298136-13A0-419B-A870-D67FD9D890FD}"/>
    <dgm:cxn modelId="{65B8E453-521D-414E-A1DC-552056834E8A}" srcId="{D3308A25-D501-42A2-8828-A4B32F6A36E4}" destId="{1A771D1C-835D-461B-97DF-D0F776278814}" srcOrd="4" destOrd="0" parTransId="{D56302A0-9460-491A-8E34-61DA078A6E19}" sibTransId="{42899748-70C4-45E6-8414-0902D9CB44C7}"/>
    <dgm:cxn modelId="{2DC04878-54A5-4B55-84C3-12B92D5E32C9}" type="presOf" srcId="{B348D472-02D4-439E-AECB-FD3B19EF5F87}" destId="{173EAC7B-72D3-46C9-8B74-580427140123}" srcOrd="0" destOrd="0" presId="urn:microsoft.com/office/officeart/2011/layout/HexagonRadial"/>
    <dgm:cxn modelId="{5D2A0988-CF33-4CFE-ADFE-41897BE81AD1}" srcId="{FD91D6D3-A72B-44D2-89A3-699886073038}" destId="{D3308A25-D501-42A2-8828-A4B32F6A36E4}" srcOrd="0" destOrd="0" parTransId="{77D0C679-2A7B-408E-A446-93E8F03BBA55}" sibTransId="{B249795B-F7E0-4AFD-92E8-EC275F607E8F}"/>
    <dgm:cxn modelId="{3505CBB1-2F69-45C6-8743-EFDD9BCCE416}" type="presOf" srcId="{5690BFB2-2F45-47F1-841A-9E900D0CC43D}" destId="{C18ADE0C-DA8C-4E80-B683-6BB3FE832D8D}" srcOrd="0" destOrd="0" presId="urn:microsoft.com/office/officeart/2011/layout/HexagonRadial"/>
    <dgm:cxn modelId="{3BE408E0-8E56-4B20-889D-6BD1EEBE147C}" type="presOf" srcId="{B49C4CC6-1926-4E88-ABE2-977407C54FC2}" destId="{4D0753D2-CBC3-46AE-BEF1-82CF87339C73}" srcOrd="0" destOrd="0" presId="urn:microsoft.com/office/officeart/2011/layout/HexagonRadial"/>
    <dgm:cxn modelId="{21A134E5-8D72-40E2-B0AE-44536D6449AD}" type="presOf" srcId="{8E3F5277-B8B8-45E4-AC25-346FC54E4507}" destId="{ECDE3CEF-9C4E-4FD5-96A1-409384C9D3B9}" srcOrd="0" destOrd="0" presId="urn:microsoft.com/office/officeart/2011/layout/HexagonRadial"/>
    <dgm:cxn modelId="{BD59A855-7FB5-4556-A288-56BB4E76B9A0}" type="presParOf" srcId="{D20F4F58-C0DB-4EE6-9DA1-2E94152BB4F9}" destId="{D0C026D2-B57B-46AD-A0C1-9C42FC2DDDA1}" srcOrd="0" destOrd="0" presId="urn:microsoft.com/office/officeart/2011/layout/HexagonRadial"/>
    <dgm:cxn modelId="{A5078665-7C67-4CDF-96D4-9B0925F5E63E}" type="presParOf" srcId="{D20F4F58-C0DB-4EE6-9DA1-2E94152BB4F9}" destId="{CF95B061-4A5E-4441-B2BB-87E5A5AF2501}" srcOrd="1" destOrd="0" presId="urn:microsoft.com/office/officeart/2011/layout/HexagonRadial"/>
    <dgm:cxn modelId="{064BC729-6AD0-4E19-9FA7-84EC4695D46C}" type="presParOf" srcId="{CF95B061-4A5E-4441-B2BB-87E5A5AF2501}" destId="{2C4CD927-FD27-4B29-9338-341B71A8B54A}" srcOrd="0" destOrd="0" presId="urn:microsoft.com/office/officeart/2011/layout/HexagonRadial"/>
    <dgm:cxn modelId="{E805BBB1-AFD6-4C8B-8E9D-507D23AB038E}" type="presParOf" srcId="{D20F4F58-C0DB-4EE6-9DA1-2E94152BB4F9}" destId="{ECDE3CEF-9C4E-4FD5-96A1-409384C9D3B9}" srcOrd="2" destOrd="0" presId="urn:microsoft.com/office/officeart/2011/layout/HexagonRadial"/>
    <dgm:cxn modelId="{62A5921E-AD50-4EFB-80E9-1EFEDE3B43C3}" type="presParOf" srcId="{D20F4F58-C0DB-4EE6-9DA1-2E94152BB4F9}" destId="{6D9853B7-28AE-447B-BD1D-59D1293F54C0}" srcOrd="3" destOrd="0" presId="urn:microsoft.com/office/officeart/2011/layout/HexagonRadial"/>
    <dgm:cxn modelId="{4CB81E08-AE96-4DD0-94CA-6828E09574B5}" type="presParOf" srcId="{6D9853B7-28AE-447B-BD1D-59D1293F54C0}" destId="{AB933A62-933B-415C-8ACF-2D84DA7F572E}" srcOrd="0" destOrd="0" presId="urn:microsoft.com/office/officeart/2011/layout/HexagonRadial"/>
    <dgm:cxn modelId="{1B9B9E9E-82FB-4533-986F-E6F274884674}" type="presParOf" srcId="{D20F4F58-C0DB-4EE6-9DA1-2E94152BB4F9}" destId="{C18ADE0C-DA8C-4E80-B683-6BB3FE832D8D}" srcOrd="4" destOrd="0" presId="urn:microsoft.com/office/officeart/2011/layout/HexagonRadial"/>
    <dgm:cxn modelId="{6F009726-313F-41FC-8689-EE652DB76BB7}" type="presParOf" srcId="{D20F4F58-C0DB-4EE6-9DA1-2E94152BB4F9}" destId="{45A578F0-7456-4AE3-BA2A-6EF37F955619}" srcOrd="5" destOrd="0" presId="urn:microsoft.com/office/officeart/2011/layout/HexagonRadial"/>
    <dgm:cxn modelId="{59BC2A1C-401F-4E9C-8F8F-4BA1E9FEBFF6}" type="presParOf" srcId="{45A578F0-7456-4AE3-BA2A-6EF37F955619}" destId="{D79EFB84-730E-4DFF-9F33-2B2C7145E198}" srcOrd="0" destOrd="0" presId="urn:microsoft.com/office/officeart/2011/layout/HexagonRadial"/>
    <dgm:cxn modelId="{4251E355-6AC1-4652-A58C-33FC9556B66E}" type="presParOf" srcId="{D20F4F58-C0DB-4EE6-9DA1-2E94152BB4F9}" destId="{4D0753D2-CBC3-46AE-BEF1-82CF87339C73}" srcOrd="6" destOrd="0" presId="urn:microsoft.com/office/officeart/2011/layout/HexagonRadial"/>
    <dgm:cxn modelId="{D2791E5E-3838-4275-B7A0-3B0C92345140}" type="presParOf" srcId="{D20F4F58-C0DB-4EE6-9DA1-2E94152BB4F9}" destId="{7DA79C1A-BC60-4F0C-82F6-098ECDB4BCF5}" srcOrd="7" destOrd="0" presId="urn:microsoft.com/office/officeart/2011/layout/HexagonRadial"/>
    <dgm:cxn modelId="{02854044-773B-48DD-8BAE-5DDB715F01AB}" type="presParOf" srcId="{7DA79C1A-BC60-4F0C-82F6-098ECDB4BCF5}" destId="{9BC41ECB-26E8-4AC2-99D9-51647191A045}" srcOrd="0" destOrd="0" presId="urn:microsoft.com/office/officeart/2011/layout/HexagonRadial"/>
    <dgm:cxn modelId="{047BFDDA-6E31-4E41-9D3B-E6B1325650B2}" type="presParOf" srcId="{D20F4F58-C0DB-4EE6-9DA1-2E94152BB4F9}" destId="{173EAC7B-72D3-46C9-8B74-580427140123}" srcOrd="8" destOrd="0" presId="urn:microsoft.com/office/officeart/2011/layout/HexagonRadial"/>
    <dgm:cxn modelId="{CB9309D0-E284-45B8-8386-1C64F3896FB1}" type="presParOf" srcId="{D20F4F58-C0DB-4EE6-9DA1-2E94152BB4F9}" destId="{192E2613-32E7-445A-895B-C41A52D7004F}" srcOrd="9" destOrd="0" presId="urn:microsoft.com/office/officeart/2011/layout/HexagonRadial"/>
    <dgm:cxn modelId="{46DE52EE-9231-481E-A4C5-BCC3D4FE1272}" type="presParOf" srcId="{192E2613-32E7-445A-895B-C41A52D7004F}" destId="{38613BDD-7349-441F-87EB-7440680EC248}" srcOrd="0" destOrd="0" presId="urn:microsoft.com/office/officeart/2011/layout/HexagonRadial"/>
    <dgm:cxn modelId="{A677D8B0-12B6-4DC0-9205-B4FF1A5FD9C8}" type="presParOf" srcId="{D20F4F58-C0DB-4EE6-9DA1-2E94152BB4F9}" destId="{26D61057-796A-4C54-8534-17EA4BDF5D14}" srcOrd="10" destOrd="0" presId="urn:microsoft.com/office/officeart/2011/layout/HexagonRadial"/>
    <dgm:cxn modelId="{9E27EA74-7F2E-4A3E-A52E-E5D2ABD87BA4}" type="presParOf" srcId="{D20F4F58-C0DB-4EE6-9DA1-2E94152BB4F9}" destId="{4FB63172-042D-42E5-A647-E4CEE72C90FC}" srcOrd="11" destOrd="0" presId="urn:microsoft.com/office/officeart/2011/layout/HexagonRadial"/>
    <dgm:cxn modelId="{9722E536-24D2-4A74-932D-51E8599ECA2F}" type="presParOf" srcId="{4FB63172-042D-42E5-A647-E4CEE72C90FC}" destId="{9D01F046-5B57-47F6-90B3-8F5452547093}" srcOrd="0" destOrd="0" presId="urn:microsoft.com/office/officeart/2011/layout/HexagonRadial"/>
    <dgm:cxn modelId="{A7A7385C-1895-4DD7-86DB-F76453F1F203}" type="presParOf" srcId="{D20F4F58-C0DB-4EE6-9DA1-2E94152BB4F9}" destId="{DE947AF6-003F-480F-84B3-2CC7A1BD0F13}"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026D2-B57B-46AD-A0C1-9C42FC2DDDA1}">
      <dsp:nvSpPr>
        <dsp:cNvPr id="0" name=""/>
        <dsp:cNvSpPr/>
      </dsp:nvSpPr>
      <dsp:spPr>
        <a:xfrm>
          <a:off x="4548972" y="1881137"/>
          <a:ext cx="2286543" cy="2068317"/>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a:t>
          </a:r>
        </a:p>
        <a:p>
          <a:pPr marL="0" lvl="0" indent="0" algn="ctr" defTabSz="8890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BUSINESS</a:t>
          </a:r>
        </a:p>
        <a:p>
          <a:pPr marL="0" lvl="0" indent="0" algn="ctr" defTabSz="8890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QUESTION</a:t>
          </a:r>
          <a:endParaRPr lang="en-NG" sz="1600" kern="1200" dirty="0">
            <a:latin typeface="Times New Roman" panose="02020603050405020304" pitchFamily="18" charset="0"/>
            <a:cs typeface="Times New Roman" panose="02020603050405020304" pitchFamily="18" charset="0"/>
          </a:endParaRPr>
        </a:p>
      </dsp:txBody>
      <dsp:txXfrm>
        <a:off x="4939704" y="2234578"/>
        <a:ext cx="1505079" cy="1361435"/>
      </dsp:txXfrm>
    </dsp:sp>
    <dsp:sp modelId="{AB933A62-933B-415C-8ACF-2D84DA7F572E}">
      <dsp:nvSpPr>
        <dsp:cNvPr id="0" name=""/>
        <dsp:cNvSpPr/>
      </dsp:nvSpPr>
      <dsp:spPr>
        <a:xfrm>
          <a:off x="5993970" y="891586"/>
          <a:ext cx="902119" cy="777295"/>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DE3CEF-9C4E-4FD5-96A1-409384C9D3B9}">
      <dsp:nvSpPr>
        <dsp:cNvPr id="0" name=""/>
        <dsp:cNvSpPr/>
      </dsp:nvSpPr>
      <dsp:spPr>
        <a:xfrm>
          <a:off x="4549359" y="0"/>
          <a:ext cx="2294668" cy="1695122"/>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1</a:t>
          </a:r>
        </a:p>
        <a:p>
          <a:pPr marL="0" lvl="0" indent="0" algn="ctr" defTabSz="8890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INTRODUCTION</a:t>
          </a:r>
          <a:endParaRPr lang="en-NG" sz="1600" kern="1200" dirty="0">
            <a:latin typeface="Times New Roman" panose="02020603050405020304" pitchFamily="18" charset="0"/>
            <a:cs typeface="Times New Roman" panose="02020603050405020304" pitchFamily="18" charset="0"/>
          </a:endParaRPr>
        </a:p>
      </dsp:txBody>
      <dsp:txXfrm>
        <a:off x="4902013" y="260514"/>
        <a:ext cx="1589360" cy="1174094"/>
      </dsp:txXfrm>
    </dsp:sp>
    <dsp:sp modelId="{D79EFB84-730E-4DFF-9F33-2B2C7145E198}">
      <dsp:nvSpPr>
        <dsp:cNvPr id="0" name=""/>
        <dsp:cNvSpPr/>
      </dsp:nvSpPr>
      <dsp:spPr>
        <a:xfrm>
          <a:off x="7046814" y="2344715"/>
          <a:ext cx="902119" cy="777295"/>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C18ADE0C-DA8C-4E80-B683-6BB3FE832D8D}">
      <dsp:nvSpPr>
        <dsp:cNvPr id="0" name=""/>
        <dsp:cNvSpPr/>
      </dsp:nvSpPr>
      <dsp:spPr>
        <a:xfrm>
          <a:off x="6521187" y="1019331"/>
          <a:ext cx="1945031" cy="1741687"/>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4</a:t>
          </a:r>
        </a:p>
        <a:p>
          <a:pPr marL="0" lvl="0" indent="0" algn="ctr" defTabSz="8890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VISUALIZATION</a:t>
          </a:r>
        </a:p>
      </dsp:txBody>
      <dsp:txXfrm>
        <a:off x="6851030" y="1314690"/>
        <a:ext cx="1285345" cy="1150969"/>
      </dsp:txXfrm>
    </dsp:sp>
    <dsp:sp modelId="{9BC41ECB-26E8-4AC2-99D9-51647191A045}">
      <dsp:nvSpPr>
        <dsp:cNvPr id="0" name=""/>
        <dsp:cNvSpPr/>
      </dsp:nvSpPr>
      <dsp:spPr>
        <a:xfrm>
          <a:off x="6165535" y="4119932"/>
          <a:ext cx="902119" cy="777295"/>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D0753D2-CBC3-46AE-BEF1-82CF87339C73}">
      <dsp:nvSpPr>
        <dsp:cNvPr id="0" name=""/>
        <dsp:cNvSpPr/>
      </dsp:nvSpPr>
      <dsp:spPr>
        <a:xfrm>
          <a:off x="6616248" y="3122496"/>
          <a:ext cx="1996622" cy="1695122"/>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6 </a:t>
          </a:r>
        </a:p>
        <a:p>
          <a:pPr marL="0" lvl="0" indent="0" algn="ctr" defTabSz="8890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RECOMMENDATION</a:t>
          </a:r>
          <a:endParaRPr lang="en-NG" sz="1600" kern="1200" dirty="0">
            <a:latin typeface="Times New Roman" panose="02020603050405020304" pitchFamily="18" charset="0"/>
            <a:cs typeface="Times New Roman" panose="02020603050405020304" pitchFamily="18" charset="0"/>
          </a:endParaRPr>
        </a:p>
      </dsp:txBody>
      <dsp:txXfrm>
        <a:off x="6944065" y="3400811"/>
        <a:ext cx="1340988" cy="1138492"/>
      </dsp:txXfrm>
    </dsp:sp>
    <dsp:sp modelId="{38613BDD-7349-441F-87EB-7440680EC248}">
      <dsp:nvSpPr>
        <dsp:cNvPr id="0" name=""/>
        <dsp:cNvSpPr/>
      </dsp:nvSpPr>
      <dsp:spPr>
        <a:xfrm>
          <a:off x="4381262" y="3825512"/>
          <a:ext cx="902119" cy="777295"/>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73EAC7B-72D3-46C9-8B74-580427140123}">
      <dsp:nvSpPr>
        <dsp:cNvPr id="0" name=""/>
        <dsp:cNvSpPr/>
      </dsp:nvSpPr>
      <dsp:spPr>
        <a:xfrm>
          <a:off x="4480182" y="4136052"/>
          <a:ext cx="2002422" cy="1695122"/>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7</a:t>
          </a:r>
        </a:p>
        <a:p>
          <a:pPr marL="0" lvl="0" indent="0" algn="ctr" defTabSz="8890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REFEREENCE</a:t>
          </a:r>
        </a:p>
      </dsp:txBody>
      <dsp:txXfrm>
        <a:off x="4808483" y="4413970"/>
        <a:ext cx="1345820" cy="1139286"/>
      </dsp:txXfrm>
    </dsp:sp>
    <dsp:sp modelId="{9D01F046-5B57-47F6-90B3-8F5452547093}">
      <dsp:nvSpPr>
        <dsp:cNvPr id="0" name=""/>
        <dsp:cNvSpPr/>
      </dsp:nvSpPr>
      <dsp:spPr>
        <a:xfrm>
          <a:off x="3236228" y="2514597"/>
          <a:ext cx="902119" cy="777295"/>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6D61057-796A-4C54-8534-17EA4BDF5D14}">
      <dsp:nvSpPr>
        <dsp:cNvPr id="0" name=""/>
        <dsp:cNvSpPr/>
      </dsp:nvSpPr>
      <dsp:spPr>
        <a:xfrm>
          <a:off x="2578309" y="3048246"/>
          <a:ext cx="2053876" cy="1695122"/>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5</a:t>
          </a:r>
        </a:p>
        <a:p>
          <a:pPr marL="0" lvl="0" indent="0" algn="ctr" defTabSz="8890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CONCLUSION</a:t>
          </a:r>
          <a:endParaRPr lang="en-NG" sz="1600" kern="1200" dirty="0">
            <a:latin typeface="Times New Roman" panose="02020603050405020304" pitchFamily="18" charset="0"/>
            <a:cs typeface="Times New Roman" panose="02020603050405020304" pitchFamily="18" charset="0"/>
          </a:endParaRPr>
        </a:p>
      </dsp:txBody>
      <dsp:txXfrm>
        <a:off x="2910897" y="3322741"/>
        <a:ext cx="1388700" cy="1146132"/>
      </dsp:txXfrm>
    </dsp:sp>
    <dsp:sp modelId="{DE947AF6-003F-480F-84B3-2CC7A1BD0F13}">
      <dsp:nvSpPr>
        <dsp:cNvPr id="0" name=""/>
        <dsp:cNvSpPr/>
      </dsp:nvSpPr>
      <dsp:spPr>
        <a:xfrm>
          <a:off x="2615587" y="1010294"/>
          <a:ext cx="2131567" cy="1695122"/>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2</a:t>
          </a:r>
        </a:p>
        <a:p>
          <a:pPr marL="0" lvl="0" indent="0" algn="ctr" defTabSz="8890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DATA PREPARATION</a:t>
          </a:r>
          <a:endParaRPr lang="en-NG" sz="1600" kern="1200" dirty="0">
            <a:latin typeface="Times New Roman" panose="02020603050405020304" pitchFamily="18" charset="0"/>
            <a:cs typeface="Times New Roman" panose="02020603050405020304" pitchFamily="18" charset="0"/>
          </a:endParaRPr>
        </a:p>
      </dsp:txBody>
      <dsp:txXfrm>
        <a:off x="2954650" y="1279933"/>
        <a:ext cx="1453441" cy="115584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EA133-BCC7-4335-B9F2-F6671BF10C0D}"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1B600-8BF2-401D-BDB4-9CC0AFC4878B}" type="slidenum">
              <a:rPr lang="en-US" smtClean="0"/>
              <a:t>‹#›</a:t>
            </a:fld>
            <a:endParaRPr lang="en-US"/>
          </a:p>
        </p:txBody>
      </p:sp>
    </p:spTree>
    <p:extLst>
      <p:ext uri="{BB962C8B-B14F-4D97-AF65-F5344CB8AC3E}">
        <p14:creationId xmlns:p14="http://schemas.microsoft.com/office/powerpoint/2010/main" val="189849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B255-B173-64E4-898E-1E3566046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BB6F88EC-47BE-1C63-EDCF-A0C918096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5B01C931-3550-C1FC-2617-C6BE5DAF999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5" name="Footer Placeholder 4">
            <a:extLst>
              <a:ext uri="{FF2B5EF4-FFF2-40B4-BE49-F238E27FC236}">
                <a16:creationId xmlns:a16="http://schemas.microsoft.com/office/drawing/2014/main" id="{F272EC83-160C-A9BB-2DD7-5F84A1CE513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Slide Number Placeholder 5">
            <a:extLst>
              <a:ext uri="{FF2B5EF4-FFF2-40B4-BE49-F238E27FC236}">
                <a16:creationId xmlns:a16="http://schemas.microsoft.com/office/drawing/2014/main" id="{D4146B5D-E80C-9794-3F79-C66DC4CCEE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313334392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DC96-0BBC-F5A1-6CCE-7E318F924D88}"/>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AC9C3034-60B5-7521-786E-443DE00DF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8DB40A9-71E4-09B6-80D1-D765BCA2328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5" name="Footer Placeholder 4">
            <a:extLst>
              <a:ext uri="{FF2B5EF4-FFF2-40B4-BE49-F238E27FC236}">
                <a16:creationId xmlns:a16="http://schemas.microsoft.com/office/drawing/2014/main" id="{3002DA72-0C53-D396-570C-2F7EB0B35CC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Slide Number Placeholder 5">
            <a:extLst>
              <a:ext uri="{FF2B5EF4-FFF2-40B4-BE49-F238E27FC236}">
                <a16:creationId xmlns:a16="http://schemas.microsoft.com/office/drawing/2014/main" id="{BB166107-F79F-55B7-7893-5F23D185B0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359940721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F9977-72F0-5F5D-AF2E-C213F8DD7A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E765C7E8-928C-8745-85BF-806E5F331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FA3A018-B50F-E8A5-E088-2A0EC6D7AA1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5" name="Footer Placeholder 4">
            <a:extLst>
              <a:ext uri="{FF2B5EF4-FFF2-40B4-BE49-F238E27FC236}">
                <a16:creationId xmlns:a16="http://schemas.microsoft.com/office/drawing/2014/main" id="{A0B09FCF-D119-DE56-AA80-67439A04559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Slide Number Placeholder 5">
            <a:extLst>
              <a:ext uri="{FF2B5EF4-FFF2-40B4-BE49-F238E27FC236}">
                <a16:creationId xmlns:a16="http://schemas.microsoft.com/office/drawing/2014/main" id="{7FC7E784-C037-286B-D8E7-C0B8E1B00A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56783554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Picture Placeholder 14"/>
          <p:cNvSpPr>
            <a:spLocks noGrp="1"/>
          </p:cNvSpPr>
          <p:nvPr>
            <p:ph type="pic" sz="quarter" idx="25"/>
          </p:nvPr>
        </p:nvSpPr>
        <p:spPr>
          <a:xfrm>
            <a:off x="1" y="0"/>
            <a:ext cx="12192000" cy="2679700"/>
          </a:xfrm>
        </p:spPr>
      </p:sp>
    </p:spTree>
    <p:extLst>
      <p:ext uri="{BB962C8B-B14F-4D97-AF65-F5344CB8AC3E}">
        <p14:creationId xmlns:p14="http://schemas.microsoft.com/office/powerpoint/2010/main" val="251240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199" y="412037"/>
            <a:ext cx="10761617" cy="1278652"/>
          </a:xfrm>
        </p:spPr>
        <p:txBody>
          <a:bodyPr/>
          <a:lstStyle/>
          <a:p>
            <a:r>
              <a:rPr lang="en-US" dirty="0"/>
              <a:t>Click to edit Master title style</a:t>
            </a:r>
          </a:p>
        </p:txBody>
      </p:sp>
      <p:grpSp>
        <p:nvGrpSpPr>
          <p:cNvPr id="8" name="Group 7"/>
          <p:cNvGrpSpPr/>
          <p:nvPr userDrawn="1"/>
        </p:nvGrpSpPr>
        <p:grpSpPr>
          <a:xfrm>
            <a:off x="0" y="0"/>
            <a:ext cx="514605" cy="6858000"/>
            <a:chOff x="0" y="0"/>
            <a:chExt cx="246185" cy="6858000"/>
          </a:xfrm>
          <a:solidFill>
            <a:srgbClr val="FF6600"/>
          </a:solidFill>
        </p:grpSpPr>
        <p:sp>
          <p:nvSpPr>
            <p:cNvPr id="9" name="Rectangle 8"/>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0" name="Rounded Rectangle 9"/>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15" name="Freeform 5"/>
          <p:cNvSpPr>
            <a:spLocks/>
          </p:cNvSpPr>
          <p:nvPr userDrawn="1"/>
        </p:nvSpPr>
        <p:spPr bwMode="auto">
          <a:xfrm>
            <a:off x="-34565" y="75606"/>
            <a:ext cx="583734" cy="336431"/>
          </a:xfrm>
          <a:custGeom>
            <a:avLst/>
            <a:gdLst>
              <a:gd name="T0" fmla="*/ 221 w 442"/>
              <a:gd name="T1" fmla="*/ 311 h 421"/>
              <a:gd name="T2" fmla="*/ 442 w 442"/>
              <a:gd name="T3" fmla="*/ 421 h 421"/>
              <a:gd name="T4" fmla="*/ 442 w 442"/>
              <a:gd name="T5" fmla="*/ 0 h 421"/>
              <a:gd name="T6" fmla="*/ 0 w 442"/>
              <a:gd name="T7" fmla="*/ 0 h 421"/>
              <a:gd name="T8" fmla="*/ 0 w 442"/>
              <a:gd name="T9" fmla="*/ 421 h 421"/>
              <a:gd name="T10" fmla="*/ 221 w 442"/>
              <a:gd name="T11" fmla="*/ 311 h 421"/>
            </a:gdLst>
            <a:ahLst/>
            <a:cxnLst>
              <a:cxn ang="0">
                <a:pos x="T0" y="T1"/>
              </a:cxn>
              <a:cxn ang="0">
                <a:pos x="T2" y="T3"/>
              </a:cxn>
              <a:cxn ang="0">
                <a:pos x="T4" y="T5"/>
              </a:cxn>
              <a:cxn ang="0">
                <a:pos x="T6" y="T7"/>
              </a:cxn>
              <a:cxn ang="0">
                <a:pos x="T8" y="T9"/>
              </a:cxn>
              <a:cxn ang="0">
                <a:pos x="T10" y="T11"/>
              </a:cxn>
            </a:cxnLst>
            <a:rect l="0" t="0" r="r" b="b"/>
            <a:pathLst>
              <a:path w="442" h="421">
                <a:moveTo>
                  <a:pt x="221" y="311"/>
                </a:moveTo>
                <a:lnTo>
                  <a:pt x="442" y="421"/>
                </a:lnTo>
                <a:lnTo>
                  <a:pt x="442" y="0"/>
                </a:lnTo>
                <a:lnTo>
                  <a:pt x="0" y="0"/>
                </a:lnTo>
                <a:lnTo>
                  <a:pt x="0" y="421"/>
                </a:lnTo>
                <a:lnTo>
                  <a:pt x="221" y="311"/>
                </a:ln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B5E3D8-B559-49FC-84E7-900B409E63B2}" type="slidenum">
              <a:rPr kumimoji="0" lang="id-ID" sz="1800" b="1" i="0" u="none" strike="noStrike" kern="1200" cap="none" spc="0" normalizeH="0" baseline="0" noProof="0" smtClean="0">
                <a:ln>
                  <a:noFill/>
                </a:ln>
                <a:solidFill>
                  <a:prstClr val="white"/>
                </a:solidFill>
                <a:effectLst/>
                <a:uLnTx/>
                <a:uFillTx/>
                <a:latin typeface="Agency FB"/>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800" b="1" i="0" u="none" strike="noStrike" kern="1200" cap="none" spc="0" normalizeH="0" baseline="0" noProof="0" dirty="0">
              <a:ln>
                <a:noFill/>
              </a:ln>
              <a:solidFill>
                <a:prstClr val="white"/>
              </a:solidFill>
              <a:effectLst/>
              <a:uLnTx/>
              <a:uFillTx/>
              <a:latin typeface="Agency FB"/>
              <a:ea typeface="+mn-ea"/>
              <a:cs typeface="+mn-cs"/>
            </a:endParaRPr>
          </a:p>
        </p:txBody>
      </p:sp>
      <p:sp>
        <p:nvSpPr>
          <p:cNvPr id="16" name="Text Placeholder 2"/>
          <p:cNvSpPr>
            <a:spLocks noGrp="1"/>
          </p:cNvSpPr>
          <p:nvPr>
            <p:ph type="body" idx="13"/>
          </p:nvPr>
        </p:nvSpPr>
        <p:spPr>
          <a:xfrm rot="16200000">
            <a:off x="-2747942" y="3249666"/>
            <a:ext cx="5971428" cy="296169"/>
          </a:xfrm>
        </p:spPr>
        <p:txBody>
          <a:bodyPr anchor="b">
            <a:normAutofit/>
          </a:bodyPr>
          <a:lstStyle>
            <a:lvl1pPr marL="0" indent="0" algn="ctr">
              <a:buNone/>
              <a:defRPr sz="1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227" y="6491369"/>
            <a:ext cx="1321745" cy="268545"/>
          </a:xfrm>
          <a:prstGeom prst="rect">
            <a:avLst/>
          </a:prstGeom>
        </p:spPr>
      </p:pic>
      <p:grpSp>
        <p:nvGrpSpPr>
          <p:cNvPr id="13" name="Group 12"/>
          <p:cNvGrpSpPr/>
          <p:nvPr userDrawn="1"/>
        </p:nvGrpSpPr>
        <p:grpSpPr>
          <a:xfrm>
            <a:off x="0" y="6383465"/>
            <a:ext cx="514605" cy="474535"/>
            <a:chOff x="0" y="0"/>
            <a:chExt cx="246185" cy="6858000"/>
          </a:xfrm>
          <a:solidFill>
            <a:srgbClr val="FF6600"/>
          </a:solidFill>
        </p:grpSpPr>
        <p:sp>
          <p:nvSpPr>
            <p:cNvPr id="18" name="Rectangle 17"/>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9" name="Rounded Rectangle 18"/>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20" name="Footer Placeholder 3"/>
          <p:cNvSpPr>
            <a:spLocks noGrp="1"/>
          </p:cNvSpPr>
          <p:nvPr>
            <p:ph type="ftr" sz="quarter" idx="11"/>
          </p:nvPr>
        </p:nvSpPr>
        <p:spPr>
          <a:xfrm>
            <a:off x="4003766" y="6452937"/>
            <a:ext cx="4114800" cy="30697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17" name="Picture Placeholder 6"/>
          <p:cNvSpPr>
            <a:spLocks noGrp="1"/>
          </p:cNvSpPr>
          <p:nvPr>
            <p:ph type="pic" sz="quarter" idx="25"/>
          </p:nvPr>
        </p:nvSpPr>
        <p:spPr>
          <a:xfrm>
            <a:off x="6279735" y="2147084"/>
            <a:ext cx="2164977" cy="1922928"/>
          </a:xfrm>
        </p:spPr>
        <p:txBody>
          <a:bodyPr>
            <a:normAutofit/>
          </a:bodyPr>
          <a:lstStyle>
            <a:lvl1pPr algn="l">
              <a:defRPr sz="1800">
                <a:solidFill>
                  <a:schemeClr val="bg1"/>
                </a:solidFill>
              </a:defRPr>
            </a:lvl1pPr>
          </a:lstStyle>
          <a:p>
            <a:endParaRPr lang="uk-UA" dirty="0"/>
          </a:p>
        </p:txBody>
      </p:sp>
      <p:sp>
        <p:nvSpPr>
          <p:cNvPr id="22" name="Picture Placeholder 6"/>
          <p:cNvSpPr>
            <a:spLocks noGrp="1"/>
          </p:cNvSpPr>
          <p:nvPr>
            <p:ph type="pic" sz="quarter" idx="26"/>
          </p:nvPr>
        </p:nvSpPr>
        <p:spPr>
          <a:xfrm>
            <a:off x="1011953" y="2147084"/>
            <a:ext cx="2055091" cy="1922927"/>
          </a:xfrm>
        </p:spPr>
        <p:txBody>
          <a:bodyPr>
            <a:normAutofit/>
          </a:bodyPr>
          <a:lstStyle>
            <a:lvl1pPr algn="l">
              <a:defRPr sz="1800">
                <a:solidFill>
                  <a:schemeClr val="bg1"/>
                </a:solidFill>
              </a:defRPr>
            </a:lvl1pPr>
          </a:lstStyle>
          <a:p>
            <a:endParaRPr lang="uk-UA" dirty="0"/>
          </a:p>
        </p:txBody>
      </p:sp>
      <p:sp>
        <p:nvSpPr>
          <p:cNvPr id="23" name="Picture Placeholder 6"/>
          <p:cNvSpPr>
            <a:spLocks noGrp="1"/>
          </p:cNvSpPr>
          <p:nvPr>
            <p:ph type="pic" sz="quarter" idx="27"/>
          </p:nvPr>
        </p:nvSpPr>
        <p:spPr>
          <a:xfrm>
            <a:off x="3638544" y="2147084"/>
            <a:ext cx="2139259" cy="1922928"/>
          </a:xfrm>
        </p:spPr>
        <p:txBody>
          <a:bodyPr>
            <a:normAutofit/>
          </a:bodyPr>
          <a:lstStyle>
            <a:lvl1pPr algn="l">
              <a:defRPr sz="1800">
                <a:solidFill>
                  <a:schemeClr val="bg1"/>
                </a:solidFill>
              </a:defRPr>
            </a:lvl1pPr>
          </a:lstStyle>
          <a:p>
            <a:endParaRPr lang="uk-UA" dirty="0"/>
          </a:p>
        </p:txBody>
      </p:sp>
      <p:sp>
        <p:nvSpPr>
          <p:cNvPr id="24" name="Picture Placeholder 6"/>
          <p:cNvSpPr>
            <a:spLocks noGrp="1"/>
          </p:cNvSpPr>
          <p:nvPr>
            <p:ph type="pic" sz="quarter" idx="28"/>
          </p:nvPr>
        </p:nvSpPr>
        <p:spPr>
          <a:xfrm>
            <a:off x="8946644" y="2147083"/>
            <a:ext cx="2055091" cy="1922927"/>
          </a:xfrm>
        </p:spPr>
        <p:txBody>
          <a:bodyPr>
            <a:normAutofit/>
          </a:bodyPr>
          <a:lstStyle>
            <a:lvl1pPr algn="l">
              <a:defRPr sz="1800">
                <a:solidFill>
                  <a:schemeClr val="bg1"/>
                </a:solidFill>
              </a:defRPr>
            </a:lvl1pPr>
          </a:lstStyle>
          <a:p>
            <a:endParaRPr lang="uk-UA" dirty="0"/>
          </a:p>
        </p:txBody>
      </p:sp>
      <p:sp>
        <p:nvSpPr>
          <p:cNvPr id="25" name="Shape 3623"/>
          <p:cNvSpPr/>
          <p:nvPr userDrawn="1"/>
        </p:nvSpPr>
        <p:spPr>
          <a:xfrm>
            <a:off x="89687" y="6515509"/>
            <a:ext cx="296169" cy="280580"/>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8238351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2" presetClass="entr" presetSubtype="4" fill="hold" grpId="0" nodeType="withEffect" nodePh="1" p14:presetBounceEnd="40000">
                                      <p:stCondLst>
                                        <p:cond delay="0"/>
                                      </p:stCondLst>
                                      <p:endCondLst>
                                        <p:cond evt="begin" delay="0">
                                          <p:tn val="14"/>
                                        </p:cond>
                                      </p:endCondLst>
                                      <p:childTnLst>
                                        <p:set>
                                          <p:cBhvr>
                                            <p:cTn id="15" dur="1" fill="hold">
                                              <p:stCondLst>
                                                <p:cond delay="0"/>
                                              </p:stCondLst>
                                            </p:cTn>
                                            <p:tgtEl>
                                              <p:spTgt spid="17"/>
                                            </p:tgtEl>
                                            <p:attrNameLst>
                                              <p:attrName>style.visibility</p:attrName>
                                            </p:attrNameLst>
                                          </p:cBhvr>
                                          <p:to>
                                            <p:strVal val="visible"/>
                                          </p:to>
                                        </p:set>
                                        <p:anim calcmode="lin" valueType="num" p14:bounceEnd="40000">
                                          <p:cBhvr additive="base">
                                            <p:cTn id="16" dur="50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nodePh="1" p14:presetBounceEnd="40000">
                                      <p:stCondLst>
                                        <p:cond delay="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 calcmode="lin" valueType="num" p14:bounceEnd="40000">
                                          <p:cBhvr additive="base">
                                            <p:cTn id="20" dur="500" fill="hold"/>
                                            <p:tgtEl>
                                              <p:spTgt spid="22"/>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nodePh="1" p14:presetBounceEnd="40000">
                                      <p:stCondLst>
                                        <p:cond delay="0"/>
                                      </p:stCondLst>
                                      <p:endCondLst>
                                        <p:cond evt="begin" delay="0">
                                          <p:tn val="22"/>
                                        </p:cond>
                                      </p:endCondLst>
                                      <p:childTnLst>
                                        <p:set>
                                          <p:cBhvr>
                                            <p:cTn id="23" dur="1" fill="hold">
                                              <p:stCondLst>
                                                <p:cond delay="0"/>
                                              </p:stCondLst>
                                            </p:cTn>
                                            <p:tgtEl>
                                              <p:spTgt spid="23"/>
                                            </p:tgtEl>
                                            <p:attrNameLst>
                                              <p:attrName>style.visibility</p:attrName>
                                            </p:attrNameLst>
                                          </p:cBhvr>
                                          <p:to>
                                            <p:strVal val="visible"/>
                                          </p:to>
                                        </p:set>
                                        <p:anim calcmode="lin" valueType="num" p14:bounceEnd="40000">
                                          <p:cBhvr additive="base">
                                            <p:cTn id="24" dur="500" fill="hold"/>
                                            <p:tgtEl>
                                              <p:spTgt spid="23"/>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nodePh="1" p14:presetBounceEnd="40000">
                                      <p:stCondLst>
                                        <p:cond delay="0"/>
                                      </p:stCondLst>
                                      <p:endCondLst>
                                        <p:cond evt="begin" delay="0">
                                          <p:tn val="26"/>
                                        </p:cond>
                                      </p:endCondLst>
                                      <p:childTnLst>
                                        <p:set>
                                          <p:cBhvr>
                                            <p:cTn id="27" dur="1" fill="hold">
                                              <p:stCondLst>
                                                <p:cond delay="0"/>
                                              </p:stCondLst>
                                            </p:cTn>
                                            <p:tgtEl>
                                              <p:spTgt spid="24"/>
                                            </p:tgtEl>
                                            <p:attrNameLst>
                                              <p:attrName>style.visibility</p:attrName>
                                            </p:attrNameLst>
                                          </p:cBhvr>
                                          <p:to>
                                            <p:strVal val="visible"/>
                                          </p:to>
                                        </p:set>
                                        <p:anim calcmode="lin" valueType="num" p14:bounceEnd="40000">
                                          <p:cBhvr additive="base">
                                            <p:cTn id="2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2" grpId="0"/>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2" presetClass="entr" presetSubtype="4" fill="hold" grpId="0" nodeType="withEffect" nodePh="1">
                                      <p:stCondLst>
                                        <p:cond delay="0"/>
                                      </p:stCondLst>
                                      <p:endCondLst>
                                        <p:cond evt="begin" delay="0">
                                          <p:tn val="14"/>
                                        </p:cond>
                                      </p:end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nodePh="1">
                                      <p:stCondLst>
                                        <p:cond delay="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nodePh="1">
                                      <p:stCondLst>
                                        <p:cond delay="0"/>
                                      </p:stCondLst>
                                      <p:endCondLst>
                                        <p:cond evt="begin" delay="0">
                                          <p:tn val="22"/>
                                        </p:cond>
                                      </p:end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nodePh="1">
                                      <p:stCondLst>
                                        <p:cond delay="0"/>
                                      </p:stCondLst>
                                      <p:endCondLst>
                                        <p:cond evt="begin" delay="0">
                                          <p:tn val="26"/>
                                        </p:cond>
                                      </p:end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2" grpId="0"/>
          <p:bldP spid="23" grpId="0"/>
          <p:bldP spid="24" grpId="0"/>
        </p:bldLst>
      </p:timing>
    </mc:Fallback>
  </mc:AlternateContent>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199" y="412037"/>
            <a:ext cx="10761617" cy="1278652"/>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264020" cy="4557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6630" y="1825624"/>
            <a:ext cx="5367494" cy="45578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p:cNvGrpSpPr/>
          <p:nvPr userDrawn="1"/>
        </p:nvGrpSpPr>
        <p:grpSpPr>
          <a:xfrm>
            <a:off x="0" y="0"/>
            <a:ext cx="514605" cy="6858000"/>
            <a:chOff x="0" y="0"/>
            <a:chExt cx="246185" cy="6858000"/>
          </a:xfrm>
          <a:solidFill>
            <a:srgbClr val="FF6600"/>
          </a:solidFill>
        </p:grpSpPr>
        <p:sp>
          <p:nvSpPr>
            <p:cNvPr id="9" name="Rectangle 8"/>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0" name="Rounded Rectangle 9"/>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15" name="Freeform 5"/>
          <p:cNvSpPr>
            <a:spLocks/>
          </p:cNvSpPr>
          <p:nvPr userDrawn="1"/>
        </p:nvSpPr>
        <p:spPr bwMode="auto">
          <a:xfrm>
            <a:off x="-34565" y="75606"/>
            <a:ext cx="583734" cy="336431"/>
          </a:xfrm>
          <a:custGeom>
            <a:avLst/>
            <a:gdLst>
              <a:gd name="T0" fmla="*/ 221 w 442"/>
              <a:gd name="T1" fmla="*/ 311 h 421"/>
              <a:gd name="T2" fmla="*/ 442 w 442"/>
              <a:gd name="T3" fmla="*/ 421 h 421"/>
              <a:gd name="T4" fmla="*/ 442 w 442"/>
              <a:gd name="T5" fmla="*/ 0 h 421"/>
              <a:gd name="T6" fmla="*/ 0 w 442"/>
              <a:gd name="T7" fmla="*/ 0 h 421"/>
              <a:gd name="T8" fmla="*/ 0 w 442"/>
              <a:gd name="T9" fmla="*/ 421 h 421"/>
              <a:gd name="T10" fmla="*/ 221 w 442"/>
              <a:gd name="T11" fmla="*/ 311 h 421"/>
            </a:gdLst>
            <a:ahLst/>
            <a:cxnLst>
              <a:cxn ang="0">
                <a:pos x="T0" y="T1"/>
              </a:cxn>
              <a:cxn ang="0">
                <a:pos x="T2" y="T3"/>
              </a:cxn>
              <a:cxn ang="0">
                <a:pos x="T4" y="T5"/>
              </a:cxn>
              <a:cxn ang="0">
                <a:pos x="T6" y="T7"/>
              </a:cxn>
              <a:cxn ang="0">
                <a:pos x="T8" y="T9"/>
              </a:cxn>
              <a:cxn ang="0">
                <a:pos x="T10" y="T11"/>
              </a:cxn>
            </a:cxnLst>
            <a:rect l="0" t="0" r="r" b="b"/>
            <a:pathLst>
              <a:path w="442" h="421">
                <a:moveTo>
                  <a:pt x="221" y="311"/>
                </a:moveTo>
                <a:lnTo>
                  <a:pt x="442" y="421"/>
                </a:lnTo>
                <a:lnTo>
                  <a:pt x="442" y="0"/>
                </a:lnTo>
                <a:lnTo>
                  <a:pt x="0" y="0"/>
                </a:lnTo>
                <a:lnTo>
                  <a:pt x="0" y="421"/>
                </a:lnTo>
                <a:lnTo>
                  <a:pt x="221" y="311"/>
                </a:ln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B5E3D8-B559-49FC-84E7-900B409E63B2}" type="slidenum">
              <a:rPr kumimoji="0" lang="id-ID" sz="1800" b="1" i="0" u="none" strike="noStrike" kern="1200" cap="none" spc="0" normalizeH="0" baseline="0" noProof="0" smtClean="0">
                <a:ln>
                  <a:noFill/>
                </a:ln>
                <a:solidFill>
                  <a:prstClr val="white"/>
                </a:solidFill>
                <a:effectLst/>
                <a:uLnTx/>
                <a:uFillTx/>
                <a:latin typeface="Agency FB"/>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800" b="1" i="0" u="none" strike="noStrike" kern="1200" cap="none" spc="0" normalizeH="0" baseline="0" noProof="0" dirty="0">
              <a:ln>
                <a:noFill/>
              </a:ln>
              <a:solidFill>
                <a:prstClr val="white"/>
              </a:solidFill>
              <a:effectLst/>
              <a:uLnTx/>
              <a:uFillTx/>
              <a:latin typeface="Agency FB"/>
              <a:ea typeface="+mn-ea"/>
              <a:cs typeface="+mn-cs"/>
            </a:endParaRPr>
          </a:p>
        </p:txBody>
      </p:sp>
      <p:sp>
        <p:nvSpPr>
          <p:cNvPr id="16" name="Text Placeholder 2"/>
          <p:cNvSpPr>
            <a:spLocks noGrp="1"/>
          </p:cNvSpPr>
          <p:nvPr>
            <p:ph type="body" idx="13"/>
          </p:nvPr>
        </p:nvSpPr>
        <p:spPr>
          <a:xfrm rot="16200000">
            <a:off x="-2747942" y="3249666"/>
            <a:ext cx="5971428" cy="296169"/>
          </a:xfrm>
        </p:spPr>
        <p:txBody>
          <a:bodyPr anchor="b">
            <a:normAutofit/>
          </a:bodyPr>
          <a:lstStyle>
            <a:lvl1pPr marL="0" indent="0" algn="ctr">
              <a:buNone/>
              <a:defRPr sz="1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227" y="6491369"/>
            <a:ext cx="1321745" cy="268545"/>
          </a:xfrm>
          <a:prstGeom prst="rect">
            <a:avLst/>
          </a:prstGeom>
        </p:spPr>
      </p:pic>
      <p:grpSp>
        <p:nvGrpSpPr>
          <p:cNvPr id="13" name="Group 12"/>
          <p:cNvGrpSpPr/>
          <p:nvPr userDrawn="1"/>
        </p:nvGrpSpPr>
        <p:grpSpPr>
          <a:xfrm>
            <a:off x="0" y="6383465"/>
            <a:ext cx="514605" cy="474535"/>
            <a:chOff x="0" y="0"/>
            <a:chExt cx="246185" cy="6858000"/>
          </a:xfrm>
          <a:solidFill>
            <a:srgbClr val="FF6600"/>
          </a:solidFill>
        </p:grpSpPr>
        <p:sp>
          <p:nvSpPr>
            <p:cNvPr id="18" name="Rectangle 17"/>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9" name="Rounded Rectangle 18"/>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20" name="Footer Placeholder 3"/>
          <p:cNvSpPr>
            <a:spLocks noGrp="1"/>
          </p:cNvSpPr>
          <p:nvPr>
            <p:ph type="ftr" sz="quarter" idx="11"/>
          </p:nvPr>
        </p:nvSpPr>
        <p:spPr>
          <a:xfrm>
            <a:off x="4003766" y="6452937"/>
            <a:ext cx="4114800" cy="30697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21" name="Shape 3623"/>
          <p:cNvSpPr/>
          <p:nvPr userDrawn="1"/>
        </p:nvSpPr>
        <p:spPr>
          <a:xfrm>
            <a:off x="89687" y="6515509"/>
            <a:ext cx="296169" cy="280580"/>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50993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199" y="412037"/>
            <a:ext cx="10761617" cy="1278652"/>
          </a:xfrm>
        </p:spPr>
        <p:txBody>
          <a:bodyPr/>
          <a:lstStyle/>
          <a:p>
            <a:r>
              <a:rPr lang="en-US" dirty="0"/>
              <a:t>Click to edit Master title style</a:t>
            </a:r>
          </a:p>
        </p:txBody>
      </p:sp>
      <p:grpSp>
        <p:nvGrpSpPr>
          <p:cNvPr id="8" name="Group 7"/>
          <p:cNvGrpSpPr/>
          <p:nvPr userDrawn="1"/>
        </p:nvGrpSpPr>
        <p:grpSpPr>
          <a:xfrm>
            <a:off x="0" y="0"/>
            <a:ext cx="514605" cy="6858000"/>
            <a:chOff x="0" y="0"/>
            <a:chExt cx="246185" cy="6858000"/>
          </a:xfrm>
          <a:solidFill>
            <a:srgbClr val="FF6600"/>
          </a:solidFill>
        </p:grpSpPr>
        <p:sp>
          <p:nvSpPr>
            <p:cNvPr id="9" name="Rectangle 8"/>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0" name="Rounded Rectangle 9"/>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15" name="Freeform 5"/>
          <p:cNvSpPr>
            <a:spLocks/>
          </p:cNvSpPr>
          <p:nvPr userDrawn="1"/>
        </p:nvSpPr>
        <p:spPr bwMode="auto">
          <a:xfrm>
            <a:off x="-34565" y="75606"/>
            <a:ext cx="583734" cy="336431"/>
          </a:xfrm>
          <a:custGeom>
            <a:avLst/>
            <a:gdLst>
              <a:gd name="T0" fmla="*/ 221 w 442"/>
              <a:gd name="T1" fmla="*/ 311 h 421"/>
              <a:gd name="T2" fmla="*/ 442 w 442"/>
              <a:gd name="T3" fmla="*/ 421 h 421"/>
              <a:gd name="T4" fmla="*/ 442 w 442"/>
              <a:gd name="T5" fmla="*/ 0 h 421"/>
              <a:gd name="T6" fmla="*/ 0 w 442"/>
              <a:gd name="T7" fmla="*/ 0 h 421"/>
              <a:gd name="T8" fmla="*/ 0 w 442"/>
              <a:gd name="T9" fmla="*/ 421 h 421"/>
              <a:gd name="T10" fmla="*/ 221 w 442"/>
              <a:gd name="T11" fmla="*/ 311 h 421"/>
            </a:gdLst>
            <a:ahLst/>
            <a:cxnLst>
              <a:cxn ang="0">
                <a:pos x="T0" y="T1"/>
              </a:cxn>
              <a:cxn ang="0">
                <a:pos x="T2" y="T3"/>
              </a:cxn>
              <a:cxn ang="0">
                <a:pos x="T4" y="T5"/>
              </a:cxn>
              <a:cxn ang="0">
                <a:pos x="T6" y="T7"/>
              </a:cxn>
              <a:cxn ang="0">
                <a:pos x="T8" y="T9"/>
              </a:cxn>
              <a:cxn ang="0">
                <a:pos x="T10" y="T11"/>
              </a:cxn>
            </a:cxnLst>
            <a:rect l="0" t="0" r="r" b="b"/>
            <a:pathLst>
              <a:path w="442" h="421">
                <a:moveTo>
                  <a:pt x="221" y="311"/>
                </a:moveTo>
                <a:lnTo>
                  <a:pt x="442" y="421"/>
                </a:lnTo>
                <a:lnTo>
                  <a:pt x="442" y="0"/>
                </a:lnTo>
                <a:lnTo>
                  <a:pt x="0" y="0"/>
                </a:lnTo>
                <a:lnTo>
                  <a:pt x="0" y="421"/>
                </a:lnTo>
                <a:lnTo>
                  <a:pt x="221" y="311"/>
                </a:ln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B5E3D8-B559-49FC-84E7-900B409E63B2}" type="slidenum">
              <a:rPr kumimoji="0" lang="id-ID" sz="1800" b="1" i="0" u="none" strike="noStrike" kern="1200" cap="none" spc="0" normalizeH="0" baseline="0" noProof="0" smtClean="0">
                <a:ln>
                  <a:noFill/>
                </a:ln>
                <a:solidFill>
                  <a:prstClr val="white"/>
                </a:solidFill>
                <a:effectLst/>
                <a:uLnTx/>
                <a:uFillTx/>
                <a:latin typeface="Agency FB"/>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800" b="1" i="0" u="none" strike="noStrike" kern="1200" cap="none" spc="0" normalizeH="0" baseline="0" noProof="0" dirty="0">
              <a:ln>
                <a:noFill/>
              </a:ln>
              <a:solidFill>
                <a:prstClr val="white"/>
              </a:solidFill>
              <a:effectLst/>
              <a:uLnTx/>
              <a:uFillTx/>
              <a:latin typeface="Agency FB"/>
              <a:ea typeface="+mn-ea"/>
              <a:cs typeface="+mn-cs"/>
            </a:endParaRPr>
          </a:p>
        </p:txBody>
      </p:sp>
      <p:sp>
        <p:nvSpPr>
          <p:cNvPr id="16" name="Text Placeholder 2"/>
          <p:cNvSpPr>
            <a:spLocks noGrp="1"/>
          </p:cNvSpPr>
          <p:nvPr>
            <p:ph type="body" idx="13"/>
          </p:nvPr>
        </p:nvSpPr>
        <p:spPr>
          <a:xfrm rot="16200000">
            <a:off x="-2747942" y="3249666"/>
            <a:ext cx="5971428" cy="296169"/>
          </a:xfrm>
        </p:spPr>
        <p:txBody>
          <a:bodyPr anchor="b">
            <a:normAutofit/>
          </a:bodyPr>
          <a:lstStyle>
            <a:lvl1pPr marL="0" indent="0" algn="ctr">
              <a:buNone/>
              <a:defRPr sz="1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227" y="6491369"/>
            <a:ext cx="1321745" cy="268545"/>
          </a:xfrm>
          <a:prstGeom prst="rect">
            <a:avLst/>
          </a:prstGeom>
        </p:spPr>
      </p:pic>
      <p:grpSp>
        <p:nvGrpSpPr>
          <p:cNvPr id="13" name="Group 12"/>
          <p:cNvGrpSpPr/>
          <p:nvPr userDrawn="1"/>
        </p:nvGrpSpPr>
        <p:grpSpPr>
          <a:xfrm>
            <a:off x="0" y="6383465"/>
            <a:ext cx="514605" cy="474535"/>
            <a:chOff x="0" y="0"/>
            <a:chExt cx="246185" cy="6858000"/>
          </a:xfrm>
          <a:solidFill>
            <a:srgbClr val="FF6600"/>
          </a:solidFill>
        </p:grpSpPr>
        <p:sp>
          <p:nvSpPr>
            <p:cNvPr id="18" name="Rectangle 17"/>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9" name="Rounded Rectangle 18"/>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20" name="Footer Placeholder 3"/>
          <p:cNvSpPr>
            <a:spLocks noGrp="1"/>
          </p:cNvSpPr>
          <p:nvPr>
            <p:ph type="ftr" sz="quarter" idx="11"/>
          </p:nvPr>
        </p:nvSpPr>
        <p:spPr>
          <a:xfrm>
            <a:off x="4003766" y="6452937"/>
            <a:ext cx="4114800" cy="30697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17" name="Text Placeholder 2"/>
          <p:cNvSpPr>
            <a:spLocks noGrp="1"/>
          </p:cNvSpPr>
          <p:nvPr>
            <p:ph type="body" idx="1"/>
          </p:nvPr>
        </p:nvSpPr>
        <p:spPr>
          <a:xfrm>
            <a:off x="839788" y="1760161"/>
            <a:ext cx="5332412" cy="7882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p:cNvSpPr>
            <a:spLocks noGrp="1"/>
          </p:cNvSpPr>
          <p:nvPr>
            <p:ph sz="half" idx="2"/>
          </p:nvPr>
        </p:nvSpPr>
        <p:spPr>
          <a:xfrm>
            <a:off x="839788" y="2617883"/>
            <a:ext cx="5332412" cy="37655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4"/>
          <p:cNvSpPr>
            <a:spLocks noGrp="1"/>
          </p:cNvSpPr>
          <p:nvPr>
            <p:ph type="body" sz="quarter" idx="3"/>
          </p:nvPr>
        </p:nvSpPr>
        <p:spPr>
          <a:xfrm>
            <a:off x="6322758" y="1760161"/>
            <a:ext cx="5277058" cy="7882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Content Placeholder 5"/>
          <p:cNvSpPr>
            <a:spLocks noGrp="1"/>
          </p:cNvSpPr>
          <p:nvPr>
            <p:ph sz="quarter" idx="4"/>
          </p:nvPr>
        </p:nvSpPr>
        <p:spPr>
          <a:xfrm>
            <a:off x="6322758" y="2617883"/>
            <a:ext cx="5277058" cy="376558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Shape 3623"/>
          <p:cNvSpPr/>
          <p:nvPr userDrawn="1"/>
        </p:nvSpPr>
        <p:spPr>
          <a:xfrm>
            <a:off x="89687" y="6515509"/>
            <a:ext cx="296169" cy="280580"/>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69638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0" name="Picture Placeholder 5"/>
          <p:cNvPicPr>
            <a:picLocks noChangeAspect="1"/>
          </p:cNvPicPr>
          <p:nvPr userDrawn="1"/>
        </p:nvPicPr>
        <p:blipFill>
          <a:blip r:embed="rId2">
            <a:extLst>
              <a:ext uri="{28A0092B-C50C-407E-A947-70E740481C1C}">
                <a14:useLocalDpi xmlns:a14="http://schemas.microsoft.com/office/drawing/2010/main" val="0"/>
              </a:ext>
            </a:extLst>
          </a:blip>
          <a:srcRect t="20327" b="20327"/>
          <a:stretch>
            <a:fillRect/>
          </a:stretch>
        </p:blipFill>
        <p:spPr>
          <a:xfrm>
            <a:off x="0" y="0"/>
            <a:ext cx="12192000" cy="4833938"/>
          </a:xfrm>
          <a:prstGeom prst="rect">
            <a:avLst/>
          </a:prstGeom>
        </p:spPr>
      </p:pic>
      <p:sp>
        <p:nvSpPr>
          <p:cNvPr id="11" name="Rectangle 10"/>
          <p:cNvSpPr/>
          <p:nvPr userDrawn="1"/>
        </p:nvSpPr>
        <p:spPr>
          <a:xfrm>
            <a:off x="2240277" y="2323934"/>
            <a:ext cx="7785463" cy="3644536"/>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4467496" y="4716372"/>
            <a:ext cx="3331029"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7539" y="5026691"/>
            <a:ext cx="2310941" cy="469525"/>
          </a:xfrm>
          <a:prstGeom prst="rect">
            <a:avLst/>
          </a:prstGeom>
        </p:spPr>
      </p:pic>
    </p:spTree>
    <p:extLst>
      <p:ext uri="{BB962C8B-B14F-4D97-AF65-F5344CB8AC3E}">
        <p14:creationId xmlns:p14="http://schemas.microsoft.com/office/powerpoint/2010/main" val="793636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0" name="Footer Placeholder 1"/>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12" name="Rectangle 11"/>
          <p:cNvSpPr/>
          <p:nvPr userDrawn="1"/>
        </p:nvSpPr>
        <p:spPr>
          <a:xfrm>
            <a:off x="958850" y="3974841"/>
            <a:ext cx="10236200" cy="424020"/>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50581" y="330131"/>
            <a:ext cx="1986292" cy="403564"/>
          </a:xfrm>
          <a:prstGeom prst="rect">
            <a:avLst/>
          </a:prstGeom>
        </p:spPr>
      </p:pic>
    </p:spTree>
    <p:extLst>
      <p:ext uri="{BB962C8B-B14F-4D97-AF65-F5344CB8AC3E}">
        <p14:creationId xmlns:p14="http://schemas.microsoft.com/office/powerpoint/2010/main" val="200859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199" y="412037"/>
            <a:ext cx="10761617" cy="1278652"/>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264020" cy="4557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6630" y="1825624"/>
            <a:ext cx="5367494" cy="45578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p:cNvGrpSpPr/>
          <p:nvPr userDrawn="1"/>
        </p:nvGrpSpPr>
        <p:grpSpPr>
          <a:xfrm>
            <a:off x="0" y="0"/>
            <a:ext cx="514605" cy="6858000"/>
            <a:chOff x="0" y="0"/>
            <a:chExt cx="246185" cy="6858000"/>
          </a:xfrm>
          <a:solidFill>
            <a:srgbClr val="FF6600"/>
          </a:solidFill>
        </p:grpSpPr>
        <p:sp>
          <p:nvSpPr>
            <p:cNvPr id="9" name="Rectangle 8"/>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0" name="Rounded Rectangle 9"/>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15" name="Freeform 5"/>
          <p:cNvSpPr>
            <a:spLocks/>
          </p:cNvSpPr>
          <p:nvPr userDrawn="1"/>
        </p:nvSpPr>
        <p:spPr bwMode="auto">
          <a:xfrm>
            <a:off x="-34565" y="75606"/>
            <a:ext cx="583734" cy="336431"/>
          </a:xfrm>
          <a:custGeom>
            <a:avLst/>
            <a:gdLst>
              <a:gd name="T0" fmla="*/ 221 w 442"/>
              <a:gd name="T1" fmla="*/ 311 h 421"/>
              <a:gd name="T2" fmla="*/ 442 w 442"/>
              <a:gd name="T3" fmla="*/ 421 h 421"/>
              <a:gd name="T4" fmla="*/ 442 w 442"/>
              <a:gd name="T5" fmla="*/ 0 h 421"/>
              <a:gd name="T6" fmla="*/ 0 w 442"/>
              <a:gd name="T7" fmla="*/ 0 h 421"/>
              <a:gd name="T8" fmla="*/ 0 w 442"/>
              <a:gd name="T9" fmla="*/ 421 h 421"/>
              <a:gd name="T10" fmla="*/ 221 w 442"/>
              <a:gd name="T11" fmla="*/ 311 h 421"/>
            </a:gdLst>
            <a:ahLst/>
            <a:cxnLst>
              <a:cxn ang="0">
                <a:pos x="T0" y="T1"/>
              </a:cxn>
              <a:cxn ang="0">
                <a:pos x="T2" y="T3"/>
              </a:cxn>
              <a:cxn ang="0">
                <a:pos x="T4" y="T5"/>
              </a:cxn>
              <a:cxn ang="0">
                <a:pos x="T6" y="T7"/>
              </a:cxn>
              <a:cxn ang="0">
                <a:pos x="T8" y="T9"/>
              </a:cxn>
              <a:cxn ang="0">
                <a:pos x="T10" y="T11"/>
              </a:cxn>
            </a:cxnLst>
            <a:rect l="0" t="0" r="r" b="b"/>
            <a:pathLst>
              <a:path w="442" h="421">
                <a:moveTo>
                  <a:pt x="221" y="311"/>
                </a:moveTo>
                <a:lnTo>
                  <a:pt x="442" y="421"/>
                </a:lnTo>
                <a:lnTo>
                  <a:pt x="442" y="0"/>
                </a:lnTo>
                <a:lnTo>
                  <a:pt x="0" y="0"/>
                </a:lnTo>
                <a:lnTo>
                  <a:pt x="0" y="421"/>
                </a:lnTo>
                <a:lnTo>
                  <a:pt x="221" y="311"/>
                </a:ln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B5E3D8-B559-49FC-84E7-900B409E63B2}" type="slidenum">
              <a:rPr kumimoji="0" lang="id-ID" sz="1800" b="1" i="0" u="none" strike="noStrike" kern="1200" cap="none" spc="0" normalizeH="0" baseline="0" noProof="0" smtClean="0">
                <a:ln>
                  <a:noFill/>
                </a:ln>
                <a:solidFill>
                  <a:prstClr val="white"/>
                </a:solidFill>
                <a:effectLst/>
                <a:uLnTx/>
                <a:uFillTx/>
                <a:latin typeface="Agency FB"/>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800" b="1" i="0" u="none" strike="noStrike" kern="1200" cap="none" spc="0" normalizeH="0" baseline="0" noProof="0" dirty="0">
              <a:ln>
                <a:noFill/>
              </a:ln>
              <a:solidFill>
                <a:prstClr val="white"/>
              </a:solidFill>
              <a:effectLst/>
              <a:uLnTx/>
              <a:uFillTx/>
              <a:latin typeface="Agency FB"/>
              <a:ea typeface="+mn-ea"/>
              <a:cs typeface="+mn-cs"/>
            </a:endParaRPr>
          </a:p>
        </p:txBody>
      </p:sp>
      <p:sp>
        <p:nvSpPr>
          <p:cNvPr id="16" name="Text Placeholder 2"/>
          <p:cNvSpPr>
            <a:spLocks noGrp="1"/>
          </p:cNvSpPr>
          <p:nvPr>
            <p:ph type="body" idx="13"/>
          </p:nvPr>
        </p:nvSpPr>
        <p:spPr>
          <a:xfrm rot="16200000">
            <a:off x="-2747942" y="3249666"/>
            <a:ext cx="5971428" cy="296169"/>
          </a:xfrm>
        </p:spPr>
        <p:txBody>
          <a:bodyPr anchor="b">
            <a:normAutofit/>
          </a:bodyPr>
          <a:lstStyle>
            <a:lvl1pPr marL="0" indent="0" algn="ctr">
              <a:buNone/>
              <a:defRPr sz="1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227" y="6491369"/>
            <a:ext cx="1321745" cy="268545"/>
          </a:xfrm>
          <a:prstGeom prst="rect">
            <a:avLst/>
          </a:prstGeom>
        </p:spPr>
      </p:pic>
      <p:grpSp>
        <p:nvGrpSpPr>
          <p:cNvPr id="13" name="Group 12"/>
          <p:cNvGrpSpPr/>
          <p:nvPr userDrawn="1"/>
        </p:nvGrpSpPr>
        <p:grpSpPr>
          <a:xfrm>
            <a:off x="0" y="6383465"/>
            <a:ext cx="514605" cy="474535"/>
            <a:chOff x="0" y="0"/>
            <a:chExt cx="246185" cy="6858000"/>
          </a:xfrm>
          <a:solidFill>
            <a:srgbClr val="FF6600"/>
          </a:solidFill>
        </p:grpSpPr>
        <p:sp>
          <p:nvSpPr>
            <p:cNvPr id="18" name="Rectangle 17"/>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9" name="Rounded Rectangle 18"/>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20" name="Footer Placeholder 3"/>
          <p:cNvSpPr>
            <a:spLocks noGrp="1"/>
          </p:cNvSpPr>
          <p:nvPr>
            <p:ph type="ftr" sz="quarter" idx="11"/>
          </p:nvPr>
        </p:nvSpPr>
        <p:spPr>
          <a:xfrm>
            <a:off x="4003766" y="6452937"/>
            <a:ext cx="4114800" cy="30697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21" name="Shape 3623"/>
          <p:cNvSpPr/>
          <p:nvPr userDrawn="1"/>
        </p:nvSpPr>
        <p:spPr>
          <a:xfrm>
            <a:off x="89687" y="6515509"/>
            <a:ext cx="296169" cy="280580"/>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36218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199" y="412037"/>
            <a:ext cx="10761617" cy="1278652"/>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264020" cy="4557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6630" y="1825624"/>
            <a:ext cx="5367494" cy="45578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p:cNvGrpSpPr/>
          <p:nvPr userDrawn="1"/>
        </p:nvGrpSpPr>
        <p:grpSpPr>
          <a:xfrm>
            <a:off x="0" y="0"/>
            <a:ext cx="514605" cy="6858000"/>
            <a:chOff x="0" y="0"/>
            <a:chExt cx="246185" cy="6858000"/>
          </a:xfrm>
          <a:solidFill>
            <a:srgbClr val="FF6600"/>
          </a:solidFill>
        </p:grpSpPr>
        <p:sp>
          <p:nvSpPr>
            <p:cNvPr id="9" name="Rectangle 8"/>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0" name="Rounded Rectangle 9"/>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15" name="Freeform 5"/>
          <p:cNvSpPr>
            <a:spLocks/>
          </p:cNvSpPr>
          <p:nvPr userDrawn="1"/>
        </p:nvSpPr>
        <p:spPr bwMode="auto">
          <a:xfrm>
            <a:off x="-34565" y="75606"/>
            <a:ext cx="583734" cy="336431"/>
          </a:xfrm>
          <a:custGeom>
            <a:avLst/>
            <a:gdLst>
              <a:gd name="T0" fmla="*/ 221 w 442"/>
              <a:gd name="T1" fmla="*/ 311 h 421"/>
              <a:gd name="T2" fmla="*/ 442 w 442"/>
              <a:gd name="T3" fmla="*/ 421 h 421"/>
              <a:gd name="T4" fmla="*/ 442 w 442"/>
              <a:gd name="T5" fmla="*/ 0 h 421"/>
              <a:gd name="T6" fmla="*/ 0 w 442"/>
              <a:gd name="T7" fmla="*/ 0 h 421"/>
              <a:gd name="T8" fmla="*/ 0 w 442"/>
              <a:gd name="T9" fmla="*/ 421 h 421"/>
              <a:gd name="T10" fmla="*/ 221 w 442"/>
              <a:gd name="T11" fmla="*/ 311 h 421"/>
            </a:gdLst>
            <a:ahLst/>
            <a:cxnLst>
              <a:cxn ang="0">
                <a:pos x="T0" y="T1"/>
              </a:cxn>
              <a:cxn ang="0">
                <a:pos x="T2" y="T3"/>
              </a:cxn>
              <a:cxn ang="0">
                <a:pos x="T4" y="T5"/>
              </a:cxn>
              <a:cxn ang="0">
                <a:pos x="T6" y="T7"/>
              </a:cxn>
              <a:cxn ang="0">
                <a:pos x="T8" y="T9"/>
              </a:cxn>
              <a:cxn ang="0">
                <a:pos x="T10" y="T11"/>
              </a:cxn>
            </a:cxnLst>
            <a:rect l="0" t="0" r="r" b="b"/>
            <a:pathLst>
              <a:path w="442" h="421">
                <a:moveTo>
                  <a:pt x="221" y="311"/>
                </a:moveTo>
                <a:lnTo>
                  <a:pt x="442" y="421"/>
                </a:lnTo>
                <a:lnTo>
                  <a:pt x="442" y="0"/>
                </a:lnTo>
                <a:lnTo>
                  <a:pt x="0" y="0"/>
                </a:lnTo>
                <a:lnTo>
                  <a:pt x="0" y="421"/>
                </a:lnTo>
                <a:lnTo>
                  <a:pt x="221" y="311"/>
                </a:ln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B5E3D8-B559-49FC-84E7-900B409E63B2}" type="slidenum">
              <a:rPr kumimoji="0" lang="id-ID" sz="1800" b="1" i="0" u="none" strike="noStrike" kern="1200" cap="none" spc="0" normalizeH="0" baseline="0" noProof="0" smtClean="0">
                <a:ln>
                  <a:noFill/>
                </a:ln>
                <a:solidFill>
                  <a:prstClr val="white"/>
                </a:solidFill>
                <a:effectLst/>
                <a:uLnTx/>
                <a:uFillTx/>
                <a:latin typeface="Agency FB"/>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800" b="1" i="0" u="none" strike="noStrike" kern="1200" cap="none" spc="0" normalizeH="0" baseline="0" noProof="0" dirty="0">
              <a:ln>
                <a:noFill/>
              </a:ln>
              <a:solidFill>
                <a:prstClr val="white"/>
              </a:solidFill>
              <a:effectLst/>
              <a:uLnTx/>
              <a:uFillTx/>
              <a:latin typeface="Agency FB"/>
              <a:ea typeface="+mn-ea"/>
              <a:cs typeface="+mn-cs"/>
            </a:endParaRPr>
          </a:p>
        </p:txBody>
      </p:sp>
      <p:sp>
        <p:nvSpPr>
          <p:cNvPr id="16" name="Text Placeholder 2"/>
          <p:cNvSpPr>
            <a:spLocks noGrp="1"/>
          </p:cNvSpPr>
          <p:nvPr>
            <p:ph type="body" idx="13"/>
          </p:nvPr>
        </p:nvSpPr>
        <p:spPr>
          <a:xfrm rot="16200000">
            <a:off x="-2747942" y="3249666"/>
            <a:ext cx="5971428" cy="296169"/>
          </a:xfrm>
        </p:spPr>
        <p:txBody>
          <a:bodyPr anchor="b">
            <a:normAutofit/>
          </a:bodyPr>
          <a:lstStyle>
            <a:lvl1pPr marL="0" indent="0" algn="ctr">
              <a:buNone/>
              <a:defRPr sz="1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227" y="6491369"/>
            <a:ext cx="1321745" cy="268545"/>
          </a:xfrm>
          <a:prstGeom prst="rect">
            <a:avLst/>
          </a:prstGeom>
        </p:spPr>
      </p:pic>
      <p:grpSp>
        <p:nvGrpSpPr>
          <p:cNvPr id="13" name="Group 12"/>
          <p:cNvGrpSpPr/>
          <p:nvPr userDrawn="1"/>
        </p:nvGrpSpPr>
        <p:grpSpPr>
          <a:xfrm>
            <a:off x="0" y="6383465"/>
            <a:ext cx="514605" cy="474535"/>
            <a:chOff x="0" y="0"/>
            <a:chExt cx="246185" cy="6858000"/>
          </a:xfrm>
          <a:solidFill>
            <a:srgbClr val="FF6600"/>
          </a:solidFill>
        </p:grpSpPr>
        <p:sp>
          <p:nvSpPr>
            <p:cNvPr id="18" name="Rectangle 17"/>
            <p:cNvSpPr/>
            <p:nvPr/>
          </p:nvSpPr>
          <p:spPr>
            <a:xfrm>
              <a:off x="0" y="0"/>
              <a:ext cx="117231" cy="6858000"/>
            </a:xfrm>
            <a:prstGeom prst="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sp>
          <p:nvSpPr>
            <p:cNvPr id="19" name="Rounded Rectangle 18"/>
            <p:cNvSpPr/>
            <p:nvPr/>
          </p:nvSpPr>
          <p:spPr>
            <a:xfrm>
              <a:off x="0" y="0"/>
              <a:ext cx="246185" cy="6858000"/>
            </a:xfrm>
            <a:prstGeom prst="roundRect">
              <a:avLst/>
            </a:prstGeom>
            <a:grp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gency FB"/>
                <a:ea typeface="+mn-ea"/>
                <a:cs typeface="+mn-cs"/>
              </a:endParaRPr>
            </a:p>
          </p:txBody>
        </p:sp>
      </p:grpSp>
      <p:sp>
        <p:nvSpPr>
          <p:cNvPr id="20" name="Footer Placeholder 3"/>
          <p:cNvSpPr>
            <a:spLocks noGrp="1"/>
          </p:cNvSpPr>
          <p:nvPr>
            <p:ph type="ftr" sz="quarter" idx="11"/>
          </p:nvPr>
        </p:nvSpPr>
        <p:spPr>
          <a:xfrm>
            <a:off x="4003766" y="6452937"/>
            <a:ext cx="4114800" cy="30697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21" name="Shape 3623"/>
          <p:cNvSpPr/>
          <p:nvPr userDrawn="1"/>
        </p:nvSpPr>
        <p:spPr>
          <a:xfrm>
            <a:off x="89687" y="6515509"/>
            <a:ext cx="296169" cy="280580"/>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55153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F707-EFAE-D427-0B47-FA3A2E21CBE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C1914DAE-21D7-70CA-2742-212DD17693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ECB5DBD-CC4D-990A-A9AF-B48A53DD81B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5" name="Footer Placeholder 4">
            <a:extLst>
              <a:ext uri="{FF2B5EF4-FFF2-40B4-BE49-F238E27FC236}">
                <a16:creationId xmlns:a16="http://schemas.microsoft.com/office/drawing/2014/main" id="{2BC2714B-7EB0-3DB1-6710-79A49F97A86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Slide Number Placeholder 5">
            <a:extLst>
              <a:ext uri="{FF2B5EF4-FFF2-40B4-BE49-F238E27FC236}">
                <a16:creationId xmlns:a16="http://schemas.microsoft.com/office/drawing/2014/main" id="{A95647AA-C798-9317-A3D1-0D23F8B77B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395832896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E5BF-E8EC-8A46-5938-2A4DF9584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DA1EC0ED-9B7B-5BEB-9B01-668EB705A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D05F89-4D24-C9CA-70F2-9EEB2EE99DF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5" name="Footer Placeholder 4">
            <a:extLst>
              <a:ext uri="{FF2B5EF4-FFF2-40B4-BE49-F238E27FC236}">
                <a16:creationId xmlns:a16="http://schemas.microsoft.com/office/drawing/2014/main" id="{07B4C9B3-0D25-C0B4-A7D3-6A7135EC6D4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Slide Number Placeholder 5">
            <a:extLst>
              <a:ext uri="{FF2B5EF4-FFF2-40B4-BE49-F238E27FC236}">
                <a16:creationId xmlns:a16="http://schemas.microsoft.com/office/drawing/2014/main" id="{CEEF5E3B-5D87-A19A-82E4-34C0DAF403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3299124674"/>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8E7A-89C8-DCB9-FD4D-D845F798A3E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7829C66-817A-F035-F306-F147D250A4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448B3925-2E5D-7544-ACD2-612ED9277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7F244B67-9B50-84C5-30AB-80868C7A3A1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Footer Placeholder 5">
            <a:extLst>
              <a:ext uri="{FF2B5EF4-FFF2-40B4-BE49-F238E27FC236}">
                <a16:creationId xmlns:a16="http://schemas.microsoft.com/office/drawing/2014/main" id="{209A7FA0-985D-D70C-57BE-586F9569CA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7" name="Slide Number Placeholder 6">
            <a:extLst>
              <a:ext uri="{FF2B5EF4-FFF2-40B4-BE49-F238E27FC236}">
                <a16:creationId xmlns:a16="http://schemas.microsoft.com/office/drawing/2014/main" id="{23CC0E97-2C9B-6B1C-2F0C-A0B06DA401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161068033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C3C4-270E-62FE-E3BB-C495066EBF0D}"/>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AAA7561-AD69-BD8B-10CB-DC263152A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A65F4-EC4A-14FF-C32A-06932668A3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601F6AD-BD0E-3F8A-4E24-C2D371236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C6408-BE3F-3268-D22B-E20B53828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AE437F49-3BAC-6422-7B1C-671F55783B6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8" name="Footer Placeholder 7">
            <a:extLst>
              <a:ext uri="{FF2B5EF4-FFF2-40B4-BE49-F238E27FC236}">
                <a16:creationId xmlns:a16="http://schemas.microsoft.com/office/drawing/2014/main" id="{C3B19E34-0EB3-7341-C582-1493E4B564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9" name="Slide Number Placeholder 8">
            <a:extLst>
              <a:ext uri="{FF2B5EF4-FFF2-40B4-BE49-F238E27FC236}">
                <a16:creationId xmlns:a16="http://schemas.microsoft.com/office/drawing/2014/main" id="{1D35E47F-73EA-3DCA-A9BD-F9CD0F6706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329550667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FF91-1EBA-A044-330F-0E20F48B54BC}"/>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DDE393E9-4F13-F91C-07F0-C4A1BFB3956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4" name="Footer Placeholder 3">
            <a:extLst>
              <a:ext uri="{FF2B5EF4-FFF2-40B4-BE49-F238E27FC236}">
                <a16:creationId xmlns:a16="http://schemas.microsoft.com/office/drawing/2014/main" id="{59B4E398-0446-19ED-DF12-0947B63B132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5" name="Slide Number Placeholder 4">
            <a:extLst>
              <a:ext uri="{FF2B5EF4-FFF2-40B4-BE49-F238E27FC236}">
                <a16:creationId xmlns:a16="http://schemas.microsoft.com/office/drawing/2014/main" id="{CD1AD9D5-E1A1-6EB3-F410-2F98B4A6EE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292178252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4BD676-A782-AC4E-8143-DEBF2D54E6E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41A965E-69CA-4423-8939-0E3AD92A3A1E}"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3" name="Footer Placeholder 2">
            <a:extLst>
              <a:ext uri="{FF2B5EF4-FFF2-40B4-BE49-F238E27FC236}">
                <a16:creationId xmlns:a16="http://schemas.microsoft.com/office/drawing/2014/main" id="{8C7E9F8A-5E64-D832-579A-DF282FE1D40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4" name="Slide Number Placeholder 3">
            <a:extLst>
              <a:ext uri="{FF2B5EF4-FFF2-40B4-BE49-F238E27FC236}">
                <a16:creationId xmlns:a16="http://schemas.microsoft.com/office/drawing/2014/main" id="{165F8A01-3B7B-9A5D-59DA-AA75B20D909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233974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1E7F-8AFB-98F7-2FEE-076CFBD30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E2135E3-0942-75DC-DE99-85181930D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35F8B485-DC02-E307-A04E-3DEE2A847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E59FC-3D32-E4AB-B0F2-305E5A11109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Footer Placeholder 5">
            <a:extLst>
              <a:ext uri="{FF2B5EF4-FFF2-40B4-BE49-F238E27FC236}">
                <a16:creationId xmlns:a16="http://schemas.microsoft.com/office/drawing/2014/main" id="{071081D6-7673-4BC4-479C-DF66C3108FB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7" name="Slide Number Placeholder 6">
            <a:extLst>
              <a:ext uri="{FF2B5EF4-FFF2-40B4-BE49-F238E27FC236}">
                <a16:creationId xmlns:a16="http://schemas.microsoft.com/office/drawing/2014/main" id="{2D1F0531-C676-64E1-9190-22526DD98F2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412221931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1E52-97A5-E92B-BF88-B9D653F84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D2AD4B37-18CA-F09C-724C-6C47949DF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AA9BCDDF-9E3C-9F8F-6F9A-B2540CE29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E2959-0119-AA4F-C92A-723854042F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Footer Placeholder 5">
            <a:extLst>
              <a:ext uri="{FF2B5EF4-FFF2-40B4-BE49-F238E27FC236}">
                <a16:creationId xmlns:a16="http://schemas.microsoft.com/office/drawing/2014/main" id="{F3DDC69F-6EEE-8110-D719-DDE821DB993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7" name="Slide Number Placeholder 6">
            <a:extLst>
              <a:ext uri="{FF2B5EF4-FFF2-40B4-BE49-F238E27FC236}">
                <a16:creationId xmlns:a16="http://schemas.microsoft.com/office/drawing/2014/main" id="{AAC4BFE6-682A-D868-0682-B1B82254CF2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34622325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9AE1AD-037A-117B-430C-918F947A3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410F79B-6925-88CF-3330-4FECBAED0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24A35A7-BD45-5CF1-89D9-CD01E1C9A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4C3EEC9-40E9-46EA-A6B6-D606593F363F}" type="datetime1">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t>9/30/2022</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5" name="Footer Placeholder 4">
            <a:extLst>
              <a:ext uri="{FF2B5EF4-FFF2-40B4-BE49-F238E27FC236}">
                <a16:creationId xmlns:a16="http://schemas.microsoft.com/office/drawing/2014/main" id="{B1709DE2-0E6C-AC87-5020-B75E6D2D5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
        <p:nvSpPr>
          <p:cNvPr id="6" name="Slide Number Placeholder 5">
            <a:extLst>
              <a:ext uri="{FF2B5EF4-FFF2-40B4-BE49-F238E27FC236}">
                <a16:creationId xmlns:a16="http://schemas.microsoft.com/office/drawing/2014/main" id="{13BEE281-5DEC-4732-0D65-746B865E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74529DE-21CE-482F-A171-3A575B314B82}" type="slidenum">
              <a:rPr kumimoji="0" lang="en-US" sz="1200" b="0" i="0" u="none" strike="noStrike" kern="1200" cap="none" spc="0" normalizeH="0" baseline="0" noProof="0" smtClean="0">
                <a:ln>
                  <a:noFill/>
                </a:ln>
                <a:solidFill>
                  <a:prstClr val="black">
                    <a:tint val="75000"/>
                  </a:prstClr>
                </a:solidFill>
                <a:effectLst/>
                <a:uLnTx/>
                <a:uFillTx/>
                <a:latin typeface="Agency FB" panose="020B0503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213169876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662" r:id="rId16"/>
    <p:sldLayoutId id="2147483689" r:id="rId17"/>
    <p:sldLayoutId id="2147483697" r:id="rId18"/>
    <p:sldLayoutId id="2147483698" r:id="rId19"/>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coolors.co/palettes/trending" TargetMode="External"/><Relationship Id="rId2" Type="http://schemas.openxmlformats.org/officeDocument/2006/relationships/hyperlink" Target="https://www.kaggle.com/datasets/ruchi798/data-science-job-salaries" TargetMode="External"/><Relationship Id="rId1" Type="http://schemas.openxmlformats.org/officeDocument/2006/relationships/slideLayout" Target="../slideLayouts/slideLayout15.xml"/><Relationship Id="rId6" Type="http://schemas.openxmlformats.org/officeDocument/2006/relationships/hyperlink" Target="http://www.youtube.com/" TargetMode="External"/><Relationship Id="rId5" Type="http://schemas.openxmlformats.org/officeDocument/2006/relationships/hyperlink" Target="https://google.com/" TargetMode="External"/><Relationship Id="rId4" Type="http://schemas.openxmlformats.org/officeDocument/2006/relationships/hyperlink" Target="https://www.freeiconspng.com/thumbs/salary-icon/salary-icon-6.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5"/>
          </p:nvPr>
        </p:nvPicPr>
        <p:blipFill>
          <a:blip r:embed="rId2">
            <a:extLst>
              <a:ext uri="{28A0092B-C50C-407E-A947-70E740481C1C}">
                <a14:useLocalDpi xmlns:a14="http://schemas.microsoft.com/office/drawing/2010/main" val="0"/>
              </a:ext>
            </a:extLst>
          </a:blip>
          <a:srcRect t="33551" b="33551"/>
          <a:stretch>
            <a:fillRect/>
          </a:stretch>
        </p:blipFill>
        <p:spPr/>
      </p:pic>
      <p:sp>
        <p:nvSpPr>
          <p:cNvPr id="4" name="Rectangle 3"/>
          <p:cNvSpPr/>
          <p:nvPr/>
        </p:nvSpPr>
        <p:spPr>
          <a:xfrm>
            <a:off x="2240277" y="2323934"/>
            <a:ext cx="7785463" cy="3644536"/>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444037" y="4651552"/>
            <a:ext cx="3331029" cy="0"/>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529" y="4977066"/>
            <a:ext cx="2310941" cy="469525"/>
          </a:xfrm>
          <a:prstGeom prst="rect">
            <a:avLst/>
          </a:prstGeom>
        </p:spPr>
      </p:pic>
      <p:sp>
        <p:nvSpPr>
          <p:cNvPr id="13" name="Rectangle 12"/>
          <p:cNvSpPr/>
          <p:nvPr/>
        </p:nvSpPr>
        <p:spPr>
          <a:xfrm>
            <a:off x="3834732" y="2681004"/>
            <a:ext cx="4596551" cy="1938992"/>
          </a:xfrm>
          <a:prstGeom prst="rect">
            <a:avLst/>
          </a:prstGeom>
        </p:spPr>
        <p:txBody>
          <a:bodyPr wrap="square">
            <a:spAutoFit/>
          </a:bodyPr>
          <a:lstStyle/>
          <a:p>
            <a:pPr algn="ctr"/>
            <a:r>
              <a:rPr lang="en-US" sz="6000" b="1" i="0" dirty="0">
                <a:solidFill>
                  <a:srgbClr val="000066"/>
                </a:solidFill>
                <a:effectLst/>
                <a:latin typeface="+mj-lt"/>
              </a:rPr>
              <a:t>ZACRAC LEARNING</a:t>
            </a:r>
            <a:endParaRPr lang="en-US" sz="6000" b="1" dirty="0">
              <a:solidFill>
                <a:srgbClr val="000066"/>
              </a:solidFill>
              <a:latin typeface="+mj-lt"/>
            </a:endParaRPr>
          </a:p>
        </p:txBody>
      </p:sp>
    </p:spTree>
    <p:extLst>
      <p:ext uri="{BB962C8B-B14F-4D97-AF65-F5344CB8AC3E}">
        <p14:creationId xmlns:p14="http://schemas.microsoft.com/office/powerpoint/2010/main" val="4267261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A5C695E-9D20-2667-2B93-ADC1AFE2B21F}"/>
              </a:ext>
            </a:extLst>
          </p:cNvPr>
          <p:cNvSpPr txBox="1"/>
          <p:nvPr/>
        </p:nvSpPr>
        <p:spPr>
          <a:xfrm>
            <a:off x="1259176" y="609338"/>
            <a:ext cx="6610662" cy="6186309"/>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   Reference</a:t>
            </a:r>
          </a:p>
          <a:p>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 https://www.kaggle.com/datasets/ruchi798/data-science-job-salaries</a:t>
            </a:r>
            <a:endParaRPr lang="en-US" b="1"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hlinkClick r:id="rId3"/>
              </a:rPr>
              <a:t>https://coolors.co/palettes/trending</a:t>
            </a: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hlinkClick r:id="rId4"/>
              </a:rPr>
              <a:t>https://www.freeiconspng.com/thumbs/salary-icon/salary-icon-6.png</a:t>
            </a: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 chandoo.org forum</a:t>
            </a:r>
          </a:p>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hlinkClick r:id="rId5"/>
              </a:rPr>
              <a:t>https://google.com/</a:t>
            </a: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hlinkClick r:id="rId6"/>
              </a:rPr>
              <a:t>www.youtube.com</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80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686" y="1409075"/>
            <a:ext cx="10807907" cy="1983505"/>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5400" b="1" i="0" u="none" strike="noStrike" kern="0" cap="all" spc="0" normalizeH="0" baseline="0" noProof="0" dirty="0">
                <a:ln>
                  <a:noFill/>
                </a:ln>
                <a:solidFill>
                  <a:srgbClr val="FF6600"/>
                </a:solidFill>
                <a:effectLst/>
                <a:uLnTx/>
                <a:uFillTx/>
                <a:latin typeface="+mj-lt"/>
                <a:ea typeface="+mn-ea"/>
                <a:cs typeface="Arial" pitchFamily="34" charset="0"/>
              </a:rPr>
              <a:t>THANK</a:t>
            </a:r>
            <a:r>
              <a:rPr kumimoji="0" lang="en-US" sz="5400" b="1" i="0" u="none" strike="noStrike" kern="0" cap="all" spc="0" normalizeH="0" noProof="0" dirty="0">
                <a:ln>
                  <a:noFill/>
                </a:ln>
                <a:solidFill>
                  <a:srgbClr val="FF6600"/>
                </a:solidFill>
                <a:effectLst/>
                <a:uLnTx/>
                <a:uFillTx/>
                <a:latin typeface="+mj-lt"/>
                <a:ea typeface="+mn-ea"/>
                <a:cs typeface="Arial" pitchFamily="34" charset="0"/>
              </a:rPr>
              <a:t> YOU FOR LISTENING!</a:t>
            </a:r>
          </a:p>
          <a:p>
            <a:pPr marL="0" marR="0" lvl="0" indent="0" algn="ctr" defTabSz="914126" rtl="0" eaLnBrk="1" fontAlgn="auto" latinLnBrk="0" hangingPunct="1">
              <a:lnSpc>
                <a:spcPct val="100000"/>
              </a:lnSpc>
              <a:spcBef>
                <a:spcPts val="0"/>
              </a:spcBef>
              <a:spcAft>
                <a:spcPts val="0"/>
              </a:spcAft>
              <a:buClrTx/>
              <a:buSzTx/>
              <a:buFontTx/>
              <a:buNone/>
              <a:tabLst/>
              <a:defRPr/>
            </a:pPr>
            <a:endParaRPr lang="en-US" sz="4399" b="1" kern="0" cap="all" baseline="0" dirty="0">
              <a:solidFill>
                <a:srgbClr val="22D5FE"/>
              </a:solidFill>
              <a:latin typeface="Arial" pitchFamily="34" charset="0"/>
              <a:cs typeface="Arial" pitchFamily="34" charset="0"/>
            </a:endParaRPr>
          </a:p>
          <a:p>
            <a:pPr marL="0" marR="0" lvl="0" indent="0" algn="ctr" defTabSz="914126" rtl="0" eaLnBrk="1" fontAlgn="auto" latinLnBrk="0" hangingPunct="1">
              <a:lnSpc>
                <a:spcPct val="100000"/>
              </a:lnSpc>
              <a:spcBef>
                <a:spcPts val="0"/>
              </a:spcBef>
              <a:spcAft>
                <a:spcPts val="0"/>
              </a:spcAft>
              <a:buClrTx/>
              <a:buSzTx/>
              <a:buFontTx/>
              <a:buNone/>
              <a:tabLst/>
              <a:defRPr/>
            </a:pPr>
            <a:r>
              <a:rPr lang="en-US" sz="2400" b="1" kern="0" cap="all" baseline="0" dirty="0">
                <a:solidFill>
                  <a:schemeClr val="bg1"/>
                </a:solidFill>
                <a:latin typeface="Arial" pitchFamily="34" charset="0"/>
                <a:cs typeface="Arial" pitchFamily="34" charset="0"/>
              </a:rPr>
              <a:t>Add</a:t>
            </a:r>
            <a:r>
              <a:rPr lang="en-US" sz="2400" b="1" kern="0" cap="all" dirty="0">
                <a:solidFill>
                  <a:schemeClr val="bg1"/>
                </a:solidFill>
                <a:latin typeface="Arial" pitchFamily="34" charset="0"/>
                <a:cs typeface="Arial" pitchFamily="34" charset="0"/>
              </a:rPr>
              <a:t> your text here:</a:t>
            </a:r>
            <a:endParaRPr kumimoji="0" lang="en-US" sz="2400" b="1" i="0" u="none" strike="noStrike" kern="1200" cap="all" spc="0" normalizeH="0" baseline="0" noProof="0" dirty="0">
              <a:ln>
                <a:noFill/>
              </a:ln>
              <a:solidFill>
                <a:schemeClr val="bg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62270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295E-50ED-BD8D-6B3A-28E1EC64E15F}"/>
              </a:ext>
            </a:extLst>
          </p:cNvPr>
          <p:cNvSpPr>
            <a:spLocks noGrp="1"/>
          </p:cNvSpPr>
          <p:nvPr>
            <p:ph type="title"/>
          </p:nvPr>
        </p:nvSpPr>
        <p:spPr>
          <a:xfrm>
            <a:off x="1528997" y="2218545"/>
            <a:ext cx="10208301" cy="2203554"/>
          </a:xfrm>
        </p:spPr>
        <p:txBody>
          <a:bodyPr>
            <a:normAutofit fontScale="90000"/>
          </a:bodyPr>
          <a:lstStyle/>
          <a:p>
            <a:pPr algn="ctr"/>
            <a:r>
              <a:rPr lang="en-GB" sz="4800" b="1"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DATA SCIENCE JOB SALARY</a:t>
            </a:r>
            <a:br>
              <a:rPr lang="en-GB" b="1" dirty="0">
                <a:latin typeface="Times New Roman" panose="02020603050405020304" pitchFamily="18" charset="0"/>
                <a:cs typeface="Times New Roman" panose="02020603050405020304" pitchFamily="18" charset="0"/>
              </a:rPr>
            </a:br>
            <a:br>
              <a:rPr lang="en-GB" sz="4800" b="1" dirty="0">
                <a:latin typeface="Times New Roman" panose="02020603050405020304" pitchFamily="18" charset="0"/>
                <a:cs typeface="Times New Roman" panose="02020603050405020304" pitchFamily="18" charset="0"/>
              </a:rPr>
            </a:br>
            <a:r>
              <a:rPr lang="en-GB" sz="4400" b="1" dirty="0">
                <a:latin typeface="Times New Roman" panose="02020603050405020304" pitchFamily="18" charset="0"/>
                <a:cs typeface="Times New Roman" panose="02020603050405020304" pitchFamily="18" charset="0"/>
              </a:rPr>
              <a:t>BY</a:t>
            </a:r>
            <a:br>
              <a:rPr lang="en-GB" sz="4400" b="1" dirty="0">
                <a:latin typeface="Times New Roman" panose="02020603050405020304" pitchFamily="18" charset="0"/>
                <a:cs typeface="Times New Roman" panose="02020603050405020304" pitchFamily="18" charset="0"/>
              </a:rPr>
            </a:br>
            <a:br>
              <a:rPr lang="en-GB" sz="440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ADELEKE KAFAYAT KEHINDE</a:t>
            </a:r>
            <a:br>
              <a:rPr lang="en-GB" sz="4400" b="1" dirty="0">
                <a:latin typeface="Times New Roman" panose="02020603050405020304" pitchFamily="18" charset="0"/>
                <a:cs typeface="Times New Roman" panose="02020603050405020304" pitchFamily="18" charset="0"/>
              </a:rPr>
            </a:br>
            <a:br>
              <a:rPr lang="en-GB" sz="4400" b="1" dirty="0">
                <a:latin typeface="Times New Roman" panose="02020603050405020304" pitchFamily="18" charset="0"/>
                <a:cs typeface="Times New Roman" panose="02020603050405020304" pitchFamily="18" charset="0"/>
              </a:rPr>
            </a:br>
            <a:br>
              <a:rPr lang="en-GB" sz="44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TRACK: POWER BI SPECIALIZATION</a:t>
            </a: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DATE: 25th AUGUST, 2022.</a:t>
            </a:r>
            <a:br>
              <a:rPr lang="en-GB" sz="3600" b="1" dirty="0">
                <a:latin typeface="Times New Roman" panose="02020603050405020304" pitchFamily="18" charset="0"/>
                <a:cs typeface="Times New Roman" panose="02020603050405020304" pitchFamily="18" charset="0"/>
              </a:rPr>
            </a:br>
            <a:endParaRPr lang="en-US" sz="3600" dirty="0"/>
          </a:p>
        </p:txBody>
      </p:sp>
      <p:pic>
        <p:nvPicPr>
          <p:cNvPr id="10" name="Picture 9">
            <a:extLst>
              <a:ext uri="{FF2B5EF4-FFF2-40B4-BE49-F238E27FC236}">
                <a16:creationId xmlns:a16="http://schemas.microsoft.com/office/drawing/2014/main" id="{4A6E362F-8675-2A6D-D93B-0540117224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3494" y="614595"/>
            <a:ext cx="989351" cy="929391"/>
          </a:xfrm>
          <a:prstGeom prst="rect">
            <a:avLst/>
          </a:prstGeom>
        </p:spPr>
      </p:pic>
    </p:spTree>
    <p:extLst>
      <p:ext uri="{BB962C8B-B14F-4D97-AF65-F5344CB8AC3E}">
        <p14:creationId xmlns:p14="http://schemas.microsoft.com/office/powerpoint/2010/main" val="62010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C1E66C2-2F7A-8891-F7B1-22A6BB0DA5B4}"/>
              </a:ext>
            </a:extLst>
          </p:cNvPr>
          <p:cNvSpPr>
            <a:spLocks noGrp="1"/>
          </p:cNvSpPr>
          <p:nvPr>
            <p:ph type="title"/>
          </p:nvPr>
        </p:nvSpPr>
        <p:spPr>
          <a:xfrm>
            <a:off x="715191" y="112425"/>
            <a:ext cx="10761617" cy="352462"/>
          </a:xfrm>
        </p:spPr>
        <p:txBody>
          <a:bodyPr>
            <a:noAutofit/>
          </a:bodyPr>
          <a:lstStyle/>
          <a:p>
            <a:pPr algn="ctr"/>
            <a:r>
              <a:rPr lang="en-US" sz="3600" dirty="0">
                <a:latin typeface="Times New Roman" panose="02020603050405020304" pitchFamily="18" charset="0"/>
                <a:cs typeface="Times New Roman" panose="02020603050405020304" pitchFamily="18" charset="0"/>
              </a:rPr>
              <a:t>PRESENTATION OUTLINE</a:t>
            </a:r>
            <a:endParaRPr lang="en-NG" sz="3600" dirty="0">
              <a:latin typeface="Times New Roman" panose="02020603050405020304" pitchFamily="18" charset="0"/>
              <a:cs typeface="Times New Roman" panose="02020603050405020304" pitchFamily="18" charset="0"/>
            </a:endParaRPr>
          </a:p>
        </p:txBody>
      </p:sp>
      <p:graphicFrame>
        <p:nvGraphicFramePr>
          <p:cNvPr id="12" name="Diagram 11">
            <a:extLst>
              <a:ext uri="{FF2B5EF4-FFF2-40B4-BE49-F238E27FC236}">
                <a16:creationId xmlns:a16="http://schemas.microsoft.com/office/drawing/2014/main" id="{4EC3685B-9C3F-9881-9256-2AF9AEE1F18F}"/>
              </a:ext>
            </a:extLst>
          </p:cNvPr>
          <p:cNvGraphicFramePr/>
          <p:nvPr>
            <p:extLst>
              <p:ext uri="{D42A27DB-BD31-4B8C-83A1-F6EECF244321}">
                <p14:modId xmlns:p14="http://schemas.microsoft.com/office/powerpoint/2010/main" val="2075616786"/>
              </p:ext>
            </p:extLst>
          </p:nvPr>
        </p:nvGraphicFramePr>
        <p:xfrm>
          <a:off x="614598" y="914400"/>
          <a:ext cx="11317572" cy="583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474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2BC80EA2-A180-8D05-C9B7-303F725F6785}"/>
              </a:ext>
            </a:extLst>
          </p:cNvPr>
          <p:cNvSpPr>
            <a:spLocks noGrp="1"/>
          </p:cNvSpPr>
          <p:nvPr>
            <p:ph type="title"/>
          </p:nvPr>
        </p:nvSpPr>
        <p:spPr>
          <a:xfrm>
            <a:off x="838200" y="374754"/>
            <a:ext cx="10779177" cy="71952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INTRODUCTION</a:t>
            </a:r>
            <a:br>
              <a:rPr lang="en-US" b="1" dirty="0"/>
            </a:br>
            <a:endParaRPr lang="en-US" b="1" dirty="0"/>
          </a:p>
        </p:txBody>
      </p:sp>
      <p:sp>
        <p:nvSpPr>
          <p:cNvPr id="6" name="TextBox 5">
            <a:extLst>
              <a:ext uri="{FF2B5EF4-FFF2-40B4-BE49-F238E27FC236}">
                <a16:creationId xmlns:a16="http://schemas.microsoft.com/office/drawing/2014/main" id="{48801851-ECE6-121B-1F66-C203116FA529}"/>
              </a:ext>
            </a:extLst>
          </p:cNvPr>
          <p:cNvSpPr txBox="1"/>
          <p:nvPr/>
        </p:nvSpPr>
        <p:spPr>
          <a:xfrm>
            <a:off x="1139251" y="1454046"/>
            <a:ext cx="10625501" cy="3693319"/>
          </a:xfrm>
          <a:prstGeom prst="rect">
            <a:avLst/>
          </a:prstGeom>
          <a:noFill/>
        </p:spPr>
        <p:txBody>
          <a:bodyPr wrap="square">
            <a:spAutoFit/>
          </a:bodyPr>
          <a:lstStyle/>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project is  based on the data science job salary scale which was  taken within the time frame of three years (2020,2021 and 2022) and was carried out by the use of Microsoft Power BI.</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data set contains different job titles (50) from various countries (50) and the summary of each profession in data science with total salary of $68.16m.</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data set contains different fields such as salary, location, company size, job title, employment type and experience level.</a:t>
            </a:r>
          </a:p>
          <a:p>
            <a:pPr indent="-28575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objective of this project is to make various analysis of the dataset given and help in evaluation of each profession in term of the different salary they earn.</a:t>
            </a:r>
          </a:p>
          <a:p>
            <a:pPr>
              <a:buFont typeface="Wingdings" panose="05000000000000000000" pitchFamily="2" charset="2"/>
              <a:buChar char="v"/>
            </a:pPr>
            <a:endParaRPr lang="en-GB" sz="18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EA38608-4B03-989D-F999-D8AF02190AC9}"/>
              </a:ext>
            </a:extLst>
          </p:cNvPr>
          <p:cNvCxnSpPr>
            <a:cxnSpLocks/>
          </p:cNvCxnSpPr>
          <p:nvPr/>
        </p:nvCxnSpPr>
        <p:spPr>
          <a:xfrm>
            <a:off x="1543987" y="974360"/>
            <a:ext cx="977983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873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82E9CA2-B7C2-9321-E661-3FC878E42EAB}"/>
              </a:ext>
            </a:extLst>
          </p:cNvPr>
          <p:cNvSpPr>
            <a:spLocks noGrp="1"/>
          </p:cNvSpPr>
          <p:nvPr>
            <p:ph type="title"/>
          </p:nvPr>
        </p:nvSpPr>
        <p:spPr>
          <a:xfrm>
            <a:off x="838200" y="179886"/>
            <a:ext cx="10761663" cy="809463"/>
          </a:xfrm>
        </p:spPr>
        <p:txBody>
          <a:bodyPr>
            <a:normAutofit/>
          </a:bodyPr>
          <a:lstStyle/>
          <a:p>
            <a:pPr algn="ctr"/>
            <a:r>
              <a:rPr lang="en-US" sz="3200" b="1" dirty="0">
                <a:latin typeface="Times New Roman" panose="02020603050405020304" pitchFamily="18" charset="0"/>
                <a:cs typeface="Times New Roman" panose="02020603050405020304" pitchFamily="18" charset="0"/>
              </a:rPr>
              <a:t>DATA PREPARATION</a:t>
            </a:r>
          </a:p>
        </p:txBody>
      </p:sp>
      <p:sp>
        <p:nvSpPr>
          <p:cNvPr id="6" name="TextBox 5">
            <a:extLst>
              <a:ext uri="{FF2B5EF4-FFF2-40B4-BE49-F238E27FC236}">
                <a16:creationId xmlns:a16="http://schemas.microsoft.com/office/drawing/2014/main" id="{F5600C58-796F-5386-B4C9-7967B522C842}"/>
              </a:ext>
            </a:extLst>
          </p:cNvPr>
          <p:cNvSpPr txBox="1"/>
          <p:nvPr/>
        </p:nvSpPr>
        <p:spPr>
          <a:xfrm>
            <a:off x="1034322" y="1603948"/>
            <a:ext cx="10961740" cy="3693319"/>
          </a:xfrm>
          <a:prstGeom prst="rect">
            <a:avLst/>
          </a:prstGeom>
          <a:noFill/>
        </p:spPr>
        <p:txBody>
          <a:bodyPr wrap="square">
            <a:spAutoFit/>
          </a:bodyPr>
          <a:lstStyle/>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Data was secondary sourced, which was from Kaggle.com</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Data was downloaded as a .CSV file, saved as an excel workbook and imported to Power BI </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Renaming of each company location codes with the full meaning</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Changing of the company size into a full name (i.e. L-large, M-Medium and S-Small)</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 Renaming the employment type and experience level from abbreviations to their full meaning.</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Formatting of dataset and removal of columns that are not useful.</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Reports were created and designed for further transformation and analysis.</a:t>
            </a:r>
            <a:endParaRPr lang="en-NG" sz="2400" dirty="0">
              <a:latin typeface="Times New Roman" panose="02020603050405020304" pitchFamily="18" charset="0"/>
              <a:cs typeface="Times New Roman" panose="02020603050405020304" pitchFamily="18" charset="0"/>
            </a:endParaRPr>
          </a:p>
          <a:p>
            <a:pPr marL="0" indent="0">
              <a:buNone/>
            </a:pPr>
            <a:endParaRPr lang="en-GB" sz="1800" dirty="0"/>
          </a:p>
        </p:txBody>
      </p:sp>
      <p:cxnSp>
        <p:nvCxnSpPr>
          <p:cNvPr id="7" name="Straight Connector 6">
            <a:extLst>
              <a:ext uri="{FF2B5EF4-FFF2-40B4-BE49-F238E27FC236}">
                <a16:creationId xmlns:a16="http://schemas.microsoft.com/office/drawing/2014/main" id="{CE16CA97-3045-EC82-FDF5-A61BDD0E6277}"/>
              </a:ext>
            </a:extLst>
          </p:cNvPr>
          <p:cNvCxnSpPr>
            <a:cxnSpLocks/>
          </p:cNvCxnSpPr>
          <p:nvPr/>
        </p:nvCxnSpPr>
        <p:spPr>
          <a:xfrm>
            <a:off x="1494019" y="1124258"/>
            <a:ext cx="977983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531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952711-D0D5-E26B-C385-EF2E5C720F61}"/>
              </a:ext>
            </a:extLst>
          </p:cNvPr>
          <p:cNvSpPr>
            <a:spLocks noGrp="1"/>
          </p:cNvSpPr>
          <p:nvPr>
            <p:ph type="title"/>
          </p:nvPr>
        </p:nvSpPr>
        <p:spPr>
          <a:xfrm>
            <a:off x="838200" y="104932"/>
            <a:ext cx="10761663" cy="899407"/>
          </a:xfrm>
        </p:spPr>
        <p:txBody>
          <a:bodyPr>
            <a:normAutofit/>
          </a:bodyPr>
          <a:lstStyle/>
          <a:p>
            <a:pPr algn="ctr"/>
            <a:r>
              <a:rPr lang="en-US" sz="3200" b="1" dirty="0">
                <a:latin typeface="Times New Roman" panose="02020603050405020304" pitchFamily="18" charset="0"/>
                <a:cs typeface="Times New Roman" panose="02020603050405020304" pitchFamily="18" charset="0"/>
              </a:rPr>
              <a:t>BUSINESS QUESTION</a:t>
            </a:r>
          </a:p>
        </p:txBody>
      </p:sp>
      <p:sp>
        <p:nvSpPr>
          <p:cNvPr id="6" name="TextBox 5">
            <a:extLst>
              <a:ext uri="{FF2B5EF4-FFF2-40B4-BE49-F238E27FC236}">
                <a16:creationId xmlns:a16="http://schemas.microsoft.com/office/drawing/2014/main" id="{25CC23E9-0D1B-06C1-75B7-68CEA22E8F80}"/>
              </a:ext>
            </a:extLst>
          </p:cNvPr>
          <p:cNvSpPr txBox="1"/>
          <p:nvPr/>
        </p:nvSpPr>
        <p:spPr>
          <a:xfrm>
            <a:off x="1409076" y="1588961"/>
            <a:ext cx="10190787" cy="3127357"/>
          </a:xfrm>
          <a:prstGeom prst="rect">
            <a:avLst/>
          </a:prstGeom>
          <a:noFill/>
        </p:spPr>
        <p:txBody>
          <a:bodyPr wrap="square">
            <a:spAutoFit/>
          </a:bodyPr>
          <a:lstStyle/>
          <a:p>
            <a:pPr marL="0" indent="0">
              <a:buNone/>
            </a:pPr>
            <a:r>
              <a:rPr lang="en-GB" sz="2400" dirty="0">
                <a:latin typeface="Times New Roman" panose="02020603050405020304" pitchFamily="18" charset="0"/>
                <a:cs typeface="Times New Roman" panose="02020603050405020304" pitchFamily="18" charset="0"/>
              </a:rPr>
              <a:t>The analytical approach of the dataset was able to answer the following questions:</a:t>
            </a:r>
          </a:p>
          <a:p>
            <a:pPr marL="0" indent="0">
              <a:buNone/>
            </a:pPr>
            <a:r>
              <a:rPr lang="en-GB" sz="2400" dirty="0">
                <a:latin typeface="Times New Roman" panose="02020603050405020304" pitchFamily="18" charset="0"/>
                <a:cs typeface="Times New Roman" panose="02020603050405020304" pitchFamily="18" charset="0"/>
              </a:rPr>
              <a:t>1.Top ten (10) countries earning the most.</a:t>
            </a:r>
          </a:p>
          <a:p>
            <a:pPr marL="0" indent="0">
              <a:buNone/>
            </a:pPr>
            <a:r>
              <a:rPr lang="en-GB" sz="2400" dirty="0">
                <a:latin typeface="Times New Roman" panose="02020603050405020304" pitchFamily="18" charset="0"/>
                <a:cs typeface="Times New Roman" panose="02020603050405020304" pitchFamily="18" charset="0"/>
              </a:rPr>
              <a:t>2. The total amount in dollars paid for all the job in three years.</a:t>
            </a:r>
          </a:p>
          <a:p>
            <a:pPr marL="0" indent="0">
              <a:buNone/>
            </a:pPr>
            <a:r>
              <a:rPr lang="en-GB" sz="2400" dirty="0">
                <a:latin typeface="Times New Roman" panose="02020603050405020304" pitchFamily="18" charset="0"/>
                <a:cs typeface="Times New Roman" panose="02020603050405020304" pitchFamily="18" charset="0"/>
              </a:rPr>
              <a:t>3. Percentage of total salary for each year.</a:t>
            </a:r>
          </a:p>
          <a:p>
            <a:pPr marL="0" indent="0">
              <a:buNone/>
            </a:pPr>
            <a:r>
              <a:rPr lang="en-GB" sz="2400" dirty="0">
                <a:latin typeface="Times New Roman" panose="02020603050405020304" pitchFamily="18" charset="0"/>
                <a:cs typeface="Times New Roman" panose="02020603050405020304" pitchFamily="18" charset="0"/>
              </a:rPr>
              <a:t>4. Percentage of total salary for each company size.</a:t>
            </a:r>
          </a:p>
          <a:p>
            <a:pPr marL="0" indent="0">
              <a:buNone/>
            </a:pPr>
            <a:r>
              <a:rPr lang="en-GB" sz="2400" dirty="0">
                <a:latin typeface="Times New Roman" panose="02020603050405020304" pitchFamily="18" charset="0"/>
                <a:cs typeface="Times New Roman" panose="02020603050405020304" pitchFamily="18" charset="0"/>
              </a:rPr>
              <a:t>5. Total salary ($) for each experience levels.</a:t>
            </a:r>
          </a:p>
          <a:p>
            <a:pPr marL="0" indent="0">
              <a:buNone/>
            </a:pPr>
            <a:r>
              <a:rPr lang="en-GB" sz="2400" dirty="0">
                <a:latin typeface="Times New Roman" panose="02020603050405020304" pitchFamily="18" charset="0"/>
                <a:cs typeface="Times New Roman" panose="02020603050405020304" pitchFamily="18" charset="0"/>
              </a:rPr>
              <a:t>6. Five (5) most paid data science job.</a:t>
            </a:r>
          </a:p>
        </p:txBody>
      </p:sp>
      <p:cxnSp>
        <p:nvCxnSpPr>
          <p:cNvPr id="7" name="Straight Connector 6">
            <a:extLst>
              <a:ext uri="{FF2B5EF4-FFF2-40B4-BE49-F238E27FC236}">
                <a16:creationId xmlns:a16="http://schemas.microsoft.com/office/drawing/2014/main" id="{49FD919E-3B8C-3EE8-C184-6529CE3F7302}"/>
              </a:ext>
            </a:extLst>
          </p:cNvPr>
          <p:cNvCxnSpPr>
            <a:cxnSpLocks/>
          </p:cNvCxnSpPr>
          <p:nvPr/>
        </p:nvCxnSpPr>
        <p:spPr>
          <a:xfrm>
            <a:off x="1429062" y="1124260"/>
            <a:ext cx="977983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132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10FC2F3-B657-E0DD-5498-01FB13CA5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37" y="134911"/>
            <a:ext cx="11302583" cy="6340839"/>
          </a:xfrm>
          <a:prstGeom prst="rect">
            <a:avLst/>
          </a:prstGeom>
        </p:spPr>
      </p:pic>
    </p:spTree>
    <p:extLst>
      <p:ext uri="{BB962C8B-B14F-4D97-AF65-F5344CB8AC3E}">
        <p14:creationId xmlns:p14="http://schemas.microsoft.com/office/powerpoint/2010/main" val="208861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7D79E28-A62F-C139-C5C3-2ED9CE403DF5}"/>
              </a:ext>
            </a:extLst>
          </p:cNvPr>
          <p:cNvCxnSpPr>
            <a:cxnSpLocks/>
          </p:cNvCxnSpPr>
          <p:nvPr/>
        </p:nvCxnSpPr>
        <p:spPr>
          <a:xfrm>
            <a:off x="1588957" y="1409076"/>
            <a:ext cx="10115790" cy="0"/>
          </a:xfrm>
          <a:prstGeom prst="line">
            <a:avLst/>
          </a:prstGeom>
        </p:spPr>
        <p:style>
          <a:lnRef idx="3">
            <a:schemeClr val="dk1"/>
          </a:lnRef>
          <a:fillRef idx="0">
            <a:schemeClr val="dk1"/>
          </a:fillRef>
          <a:effectRef idx="2">
            <a:schemeClr val="dk1"/>
          </a:effectRef>
          <a:fontRef idx="minor">
            <a:schemeClr val="tx1"/>
          </a:fontRef>
        </p:style>
      </p:cxnSp>
      <p:sp>
        <p:nvSpPr>
          <p:cNvPr id="11" name="Title 10">
            <a:extLst>
              <a:ext uri="{FF2B5EF4-FFF2-40B4-BE49-F238E27FC236}">
                <a16:creationId xmlns:a16="http://schemas.microsoft.com/office/drawing/2014/main" id="{3A06ED10-110F-AFE6-C5B4-D9E28910B1A1}"/>
              </a:ext>
            </a:extLst>
          </p:cNvPr>
          <p:cNvSpPr>
            <a:spLocks noGrp="1"/>
          </p:cNvSpPr>
          <p:nvPr>
            <p:ph type="title"/>
          </p:nvPr>
        </p:nvSpPr>
        <p:spPr>
          <a:xfrm>
            <a:off x="838199" y="412037"/>
            <a:ext cx="10761617" cy="577312"/>
          </a:xfrm>
        </p:spPr>
        <p:txBody>
          <a:bodyPr>
            <a:noAutofit/>
          </a:bodyPr>
          <a:lstStyle/>
          <a:p>
            <a:pPr algn="ctr"/>
            <a:r>
              <a:rPr lang="en-US" sz="3600" dirty="0">
                <a:latin typeface="Times New Roman" panose="02020603050405020304" pitchFamily="18" charset="0"/>
                <a:cs typeface="Times New Roman" panose="02020603050405020304" pitchFamily="18" charset="0"/>
              </a:rPr>
              <a:t>CONCLUSION</a:t>
            </a:r>
            <a:endParaRPr lang="en-NG" sz="3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13502E8-8340-A710-276D-EB3FC909054D}"/>
              </a:ext>
            </a:extLst>
          </p:cNvPr>
          <p:cNvSpPr txBox="1"/>
          <p:nvPr/>
        </p:nvSpPr>
        <p:spPr>
          <a:xfrm>
            <a:off x="1460255" y="2083634"/>
            <a:ext cx="10373194" cy="3785652"/>
          </a:xfrm>
          <a:prstGeom prst="rect">
            <a:avLst/>
          </a:prstGeom>
          <a:noFill/>
        </p:spPr>
        <p:txBody>
          <a:bodyPr wrap="square">
            <a:spAutoFit/>
          </a:bodyPr>
          <a:lstStyle/>
          <a:p>
            <a:pPr marL="342900" indent="-34290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country with the highest pay of salary is United State of America which is $51m (almost 75% of the total salary for the three years)</a:t>
            </a:r>
          </a:p>
          <a:p>
            <a:pPr marL="342900" indent="-34290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highest paying job irrespective of location is data science which has a total of $15.5m (22.3% of total salary) followed by data engineer, data analyst, machine learning engineer and data architect respectively.</a:t>
            </a:r>
          </a:p>
          <a:p>
            <a:pPr marL="342900" indent="-34290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Medium company size has more salary intake (55%) compared to the other company sizes.</a:t>
            </a:r>
          </a:p>
          <a:p>
            <a:pPr marL="342900" indent="-34290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Despite having expert as the most experienced level, the senior level gets more salary of $39m in total (&gt; half of the total salary).</a:t>
            </a:r>
          </a:p>
          <a:p>
            <a:pPr marL="342900" indent="-34290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Workers earns more in the year 2022 with total of 58%.</a:t>
            </a:r>
          </a:p>
        </p:txBody>
      </p:sp>
    </p:spTree>
    <p:extLst>
      <p:ext uri="{BB962C8B-B14F-4D97-AF65-F5344CB8AC3E}">
        <p14:creationId xmlns:p14="http://schemas.microsoft.com/office/powerpoint/2010/main" val="322003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131AD10-0B4E-6070-6B8E-EA2A401176F2}"/>
              </a:ext>
            </a:extLst>
          </p:cNvPr>
          <p:cNvSpPr txBox="1"/>
          <p:nvPr/>
        </p:nvSpPr>
        <p:spPr>
          <a:xfrm>
            <a:off x="1020653" y="1618938"/>
            <a:ext cx="10761617" cy="4154984"/>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1.The job seekers should focus more on considering relocation to United States of America since there is higher pay rate of 74.8% compared to other countries.</a:t>
            </a:r>
          </a:p>
          <a:p>
            <a:r>
              <a:rPr lang="en-GB" sz="2400" dirty="0">
                <a:latin typeface="Times New Roman" panose="02020603050405020304" pitchFamily="18" charset="0"/>
                <a:cs typeface="Times New Roman" panose="02020603050405020304" pitchFamily="18" charset="0"/>
              </a:rPr>
              <a:t>2. Company owners should increase the salary intake of experts since they have highest hierarchy in term of experience level.</a:t>
            </a:r>
          </a:p>
          <a:p>
            <a:r>
              <a:rPr lang="en-GB" sz="2400" dirty="0">
                <a:latin typeface="Times New Roman" panose="02020603050405020304" pitchFamily="18" charset="0"/>
                <a:cs typeface="Times New Roman" panose="02020603050405020304" pitchFamily="18" charset="0"/>
              </a:rPr>
              <a:t>3. Organization should give more rooms for appreciating the importance of other job since they are all beneficial for company goals.</a:t>
            </a:r>
          </a:p>
          <a:p>
            <a:r>
              <a:rPr lang="en-GB" sz="2400" dirty="0">
                <a:latin typeface="Times New Roman" panose="02020603050405020304" pitchFamily="18" charset="0"/>
                <a:cs typeface="Times New Roman" panose="02020603050405020304" pitchFamily="18" charset="0"/>
              </a:rPr>
              <a:t>4. Students should put in for more jobs in data science because it is the most paid.</a:t>
            </a:r>
          </a:p>
          <a:p>
            <a:r>
              <a:rPr lang="en-GB" sz="2400" dirty="0">
                <a:latin typeface="Times New Roman" panose="02020603050405020304" pitchFamily="18" charset="0"/>
                <a:cs typeface="Times New Roman" panose="02020603050405020304" pitchFamily="18" charset="0"/>
              </a:rPr>
              <a:t>5. Other countries should put importance to all job title by increasing the total annual salaries.</a:t>
            </a:r>
          </a:p>
          <a:p>
            <a:r>
              <a:rPr lang="en-GB" sz="2400" dirty="0">
                <a:latin typeface="Times New Roman" panose="02020603050405020304" pitchFamily="18" charset="0"/>
                <a:cs typeface="Times New Roman" panose="02020603050405020304" pitchFamily="18" charset="0"/>
              </a:rPr>
              <a:t>6. There should be significance to small scale business too as they earned as low as 9.45% of the total salary.</a:t>
            </a:r>
          </a:p>
        </p:txBody>
      </p:sp>
      <p:cxnSp>
        <p:nvCxnSpPr>
          <p:cNvPr id="11" name="Straight Connector 10">
            <a:extLst>
              <a:ext uri="{FF2B5EF4-FFF2-40B4-BE49-F238E27FC236}">
                <a16:creationId xmlns:a16="http://schemas.microsoft.com/office/drawing/2014/main" id="{471FD746-9735-3E56-BC10-DF9BB5B7E7A6}"/>
              </a:ext>
            </a:extLst>
          </p:cNvPr>
          <p:cNvCxnSpPr>
            <a:cxnSpLocks/>
          </p:cNvCxnSpPr>
          <p:nvPr/>
        </p:nvCxnSpPr>
        <p:spPr>
          <a:xfrm>
            <a:off x="1573967" y="1304144"/>
            <a:ext cx="9779834" cy="0"/>
          </a:xfrm>
          <a:prstGeom prst="line">
            <a:avLst/>
          </a:prstGeom>
        </p:spPr>
        <p:style>
          <a:lnRef idx="3">
            <a:schemeClr val="dk1"/>
          </a:lnRef>
          <a:fillRef idx="0">
            <a:schemeClr val="dk1"/>
          </a:fillRef>
          <a:effectRef idx="2">
            <a:schemeClr val="dk1"/>
          </a:effectRef>
          <a:fontRef idx="minor">
            <a:schemeClr val="tx1"/>
          </a:fontRef>
        </p:style>
      </p:cxnSp>
      <p:sp>
        <p:nvSpPr>
          <p:cNvPr id="16" name="Title 10">
            <a:extLst>
              <a:ext uri="{FF2B5EF4-FFF2-40B4-BE49-F238E27FC236}">
                <a16:creationId xmlns:a16="http://schemas.microsoft.com/office/drawing/2014/main" id="{364DC623-3F2D-6DFA-F093-F71D8CA53C2F}"/>
              </a:ext>
            </a:extLst>
          </p:cNvPr>
          <p:cNvSpPr>
            <a:spLocks noGrp="1"/>
          </p:cNvSpPr>
          <p:nvPr>
            <p:ph type="title"/>
          </p:nvPr>
        </p:nvSpPr>
        <p:spPr>
          <a:xfrm>
            <a:off x="838199" y="412037"/>
            <a:ext cx="10761617" cy="577312"/>
          </a:xfrm>
        </p:spPr>
        <p:txBody>
          <a:bodyPr>
            <a:noAutofit/>
          </a:bodyPr>
          <a:lstStyle/>
          <a:p>
            <a:pPr algn="ctr"/>
            <a:r>
              <a:rPr lang="en-US" sz="3600" dirty="0">
                <a:latin typeface="Times New Roman" panose="02020603050405020304" pitchFamily="18" charset="0"/>
                <a:cs typeface="Times New Roman" panose="02020603050405020304" pitchFamily="18" charset="0"/>
              </a:rPr>
              <a:t>RECOMMENDATION</a:t>
            </a:r>
            <a:endParaRPr lang="en-NG"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711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695</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Arial</vt:lpstr>
      <vt:lpstr>Calibri</vt:lpstr>
      <vt:lpstr>Calibri Light</vt:lpstr>
      <vt:lpstr>Times New Roman</vt:lpstr>
      <vt:lpstr>Wingdings</vt:lpstr>
      <vt:lpstr>Office Theme</vt:lpstr>
      <vt:lpstr>PowerPoint Presentation</vt:lpstr>
      <vt:lpstr>   DATA SCIENCE JOB SALARY  BY  ADELEKE KAFAYAT KEHINDE   TRACK: POWER BI SPECIALIZATION DATE: 25th AUGUST, 2022. </vt:lpstr>
      <vt:lpstr>PRESENTATION OUTLINE</vt:lpstr>
      <vt:lpstr>INTRODUCTION </vt:lpstr>
      <vt:lpstr>DATA PREPARATION</vt:lpstr>
      <vt:lpstr>BUSINESS QUESTION</vt:lpstr>
      <vt:lpstr>PowerPoint Presentation</vt:lpstr>
      <vt:lpstr>CONCLUSION</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Erijona</dc:creator>
  <cp:lastModifiedBy>USER</cp:lastModifiedBy>
  <cp:revision>65</cp:revision>
  <dcterms:created xsi:type="dcterms:W3CDTF">2021-05-23T20:43:54Z</dcterms:created>
  <dcterms:modified xsi:type="dcterms:W3CDTF">2022-09-30T11:56:11Z</dcterms:modified>
</cp:coreProperties>
</file>