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410" r:id="rId5"/>
    <p:sldId id="372" r:id="rId6"/>
    <p:sldId id="412" r:id="rId7"/>
    <p:sldId id="413" r:id="rId8"/>
    <p:sldId id="371" r:id="rId9"/>
    <p:sldId id="425" r:id="rId10"/>
    <p:sldId id="422" r:id="rId11"/>
    <p:sldId id="420" r:id="rId12"/>
    <p:sldId id="423" r:id="rId13"/>
    <p:sldId id="419" r:id="rId14"/>
    <p:sldId id="424" r:id="rId15"/>
    <p:sldId id="426" r:id="rId16"/>
    <p:sldId id="400" r:id="rId17"/>
    <p:sldId id="427" r:id="rId18"/>
    <p:sldId id="407"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637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6A706-E897-48AE-8B36-DF8660108F69}" v="29" dt="2025-06-22T11:50:36.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98"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dekemi Adefemi" userId="d58dfbb28a565153" providerId="LiveId" clId="{C856A706-E897-48AE-8B36-DF8660108F69}"/>
    <pc:docChg chg="undo redo custSel addSld delSld modSld sldOrd">
      <pc:chgData name="Fadekemi Adefemi" userId="d58dfbb28a565153" providerId="LiveId" clId="{C856A706-E897-48AE-8B36-DF8660108F69}" dt="2025-06-22T14:41:32.848" v="1842" actId="12"/>
      <pc:docMkLst>
        <pc:docMk/>
      </pc:docMkLst>
      <pc:sldChg chg="addSp delSp modSp mod">
        <pc:chgData name="Fadekemi Adefemi" userId="d58dfbb28a565153" providerId="LiveId" clId="{C856A706-E897-48AE-8B36-DF8660108F69}" dt="2025-06-20T17:55:50.023" v="1066" actId="478"/>
        <pc:sldMkLst>
          <pc:docMk/>
          <pc:sldMk cId="1544838494" sldId="371"/>
        </pc:sldMkLst>
        <pc:spChg chg="mod">
          <ac:chgData name="Fadekemi Adefemi" userId="d58dfbb28a565153" providerId="LiveId" clId="{C856A706-E897-48AE-8B36-DF8660108F69}" dt="2025-06-20T10:32:47.565" v="667" actId="14100"/>
          <ac:spMkLst>
            <pc:docMk/>
            <pc:sldMk cId="1544838494" sldId="371"/>
            <ac:spMk id="5" creationId="{CBD072B0-076E-4AAF-84A8-1A907CED4B03}"/>
          </ac:spMkLst>
        </pc:spChg>
        <pc:spChg chg="mod">
          <ac:chgData name="Fadekemi Adefemi" userId="d58dfbb28a565153" providerId="LiveId" clId="{C856A706-E897-48AE-8B36-DF8660108F69}" dt="2025-06-05T09:48:11.976" v="0" actId="20578"/>
          <ac:spMkLst>
            <pc:docMk/>
            <pc:sldMk cId="1544838494" sldId="371"/>
            <ac:spMk id="6" creationId="{FEF7041F-5C33-40F8-A459-751AEB102408}"/>
          </ac:spMkLst>
        </pc:spChg>
      </pc:sldChg>
      <pc:sldChg chg="delSp modSp mod">
        <pc:chgData name="Fadekemi Adefemi" userId="d58dfbb28a565153" providerId="LiveId" clId="{C856A706-E897-48AE-8B36-DF8660108F69}" dt="2025-06-22T13:34:00.651" v="1713" actId="113"/>
        <pc:sldMkLst>
          <pc:docMk/>
          <pc:sldMk cId="162092071" sldId="372"/>
        </pc:sldMkLst>
        <pc:spChg chg="mod">
          <ac:chgData name="Fadekemi Adefemi" userId="d58dfbb28a565153" providerId="LiveId" clId="{C856A706-E897-48AE-8B36-DF8660108F69}" dt="2025-06-22T13:34:00.651" v="1713" actId="113"/>
          <ac:spMkLst>
            <pc:docMk/>
            <pc:sldMk cId="162092071" sldId="372"/>
            <ac:spMk id="3" creationId="{42AFE50A-6F33-40AD-9446-D7F6D1B310CF}"/>
          </ac:spMkLst>
        </pc:spChg>
        <pc:spChg chg="del mod">
          <ac:chgData name="Fadekemi Adefemi" userId="d58dfbb28a565153" providerId="LiveId" clId="{C856A706-E897-48AE-8B36-DF8660108F69}" dt="2025-06-21T11:29:29.114" v="1455" actId="478"/>
          <ac:spMkLst>
            <pc:docMk/>
            <pc:sldMk cId="162092071" sldId="372"/>
            <ac:spMk id="15" creationId="{E87B0019-071E-4C19-9139-35D5377D2C85}"/>
          </ac:spMkLst>
        </pc:spChg>
        <pc:spChg chg="mod">
          <ac:chgData name="Fadekemi Adefemi" userId="d58dfbb28a565153" providerId="LiveId" clId="{C856A706-E897-48AE-8B36-DF8660108F69}" dt="2025-06-20T10:33:37.523" v="748" actId="20577"/>
          <ac:spMkLst>
            <pc:docMk/>
            <pc:sldMk cId="162092071" sldId="372"/>
            <ac:spMk id="59" creationId="{FD483A78-48D6-4682-BE37-B2D0C566DB9D}"/>
          </ac:spMkLst>
        </pc:spChg>
      </pc:sldChg>
      <pc:sldChg chg="del">
        <pc:chgData name="Fadekemi Adefemi" userId="d58dfbb28a565153" providerId="LiveId" clId="{C856A706-E897-48AE-8B36-DF8660108F69}" dt="2025-06-15T21:35:53.578" v="4" actId="2696"/>
        <pc:sldMkLst>
          <pc:docMk/>
          <pc:sldMk cId="3266076763" sldId="388"/>
        </pc:sldMkLst>
      </pc:sldChg>
      <pc:sldChg chg="del mod">
        <pc:chgData name="Fadekemi Adefemi" userId="d58dfbb28a565153" providerId="LiveId" clId="{C856A706-E897-48AE-8B36-DF8660108F69}" dt="2025-06-15T21:35:48.225" v="3" actId="2696"/>
        <pc:sldMkLst>
          <pc:docMk/>
          <pc:sldMk cId="787300552" sldId="390"/>
        </pc:sldMkLst>
      </pc:sldChg>
      <pc:sldChg chg="del">
        <pc:chgData name="Fadekemi Adefemi" userId="d58dfbb28a565153" providerId="LiveId" clId="{C856A706-E897-48AE-8B36-DF8660108F69}" dt="2025-06-15T21:35:57.392" v="5" actId="2696"/>
        <pc:sldMkLst>
          <pc:docMk/>
          <pc:sldMk cId="1279475182" sldId="391"/>
        </pc:sldMkLst>
      </pc:sldChg>
      <pc:sldChg chg="delSp del mod">
        <pc:chgData name="Fadekemi Adefemi" userId="d58dfbb28a565153" providerId="LiveId" clId="{C856A706-E897-48AE-8B36-DF8660108F69}" dt="2025-06-20T10:34:35.320" v="752" actId="2696"/>
        <pc:sldMkLst>
          <pc:docMk/>
          <pc:sldMk cId="4047162040" sldId="396"/>
        </pc:sldMkLst>
      </pc:sldChg>
      <pc:sldChg chg="addSp delSp modSp mod">
        <pc:chgData name="Fadekemi Adefemi" userId="d58dfbb28a565153" providerId="LiveId" clId="{C856A706-E897-48AE-8B36-DF8660108F69}" dt="2025-06-22T14:41:32.848" v="1842" actId="12"/>
        <pc:sldMkLst>
          <pc:docMk/>
          <pc:sldMk cId="637630954" sldId="400"/>
        </pc:sldMkLst>
        <pc:spChg chg="mod">
          <ac:chgData name="Fadekemi Adefemi" userId="d58dfbb28a565153" providerId="LiveId" clId="{C856A706-E897-48AE-8B36-DF8660108F69}" dt="2025-06-22T14:39:28.411" v="1786" actId="20577"/>
          <ac:spMkLst>
            <pc:docMk/>
            <pc:sldMk cId="637630954" sldId="400"/>
            <ac:spMk id="2" creationId="{937EC466-2297-4C1B-8079-A514AB8D335D}"/>
          </ac:spMkLst>
        </pc:spChg>
        <pc:spChg chg="mod">
          <ac:chgData name="Fadekemi Adefemi" userId="d58dfbb28a565153" providerId="LiveId" clId="{C856A706-E897-48AE-8B36-DF8660108F69}" dt="2025-06-22T14:41:32.848" v="1842" actId="12"/>
          <ac:spMkLst>
            <pc:docMk/>
            <pc:sldMk cId="637630954" sldId="400"/>
            <ac:spMk id="3" creationId="{6CC87D86-1B97-419B-878E-C18BA725FF0A}"/>
          </ac:spMkLst>
        </pc:spChg>
      </pc:sldChg>
      <pc:sldChg chg="del">
        <pc:chgData name="Fadekemi Adefemi" userId="d58dfbb28a565153" providerId="LiveId" clId="{C856A706-E897-48AE-8B36-DF8660108F69}" dt="2025-06-15T21:36:21.743" v="8" actId="2696"/>
        <pc:sldMkLst>
          <pc:docMk/>
          <pc:sldMk cId="4107789351" sldId="403"/>
        </pc:sldMkLst>
      </pc:sldChg>
      <pc:sldChg chg="del">
        <pc:chgData name="Fadekemi Adefemi" userId="d58dfbb28a565153" providerId="LiveId" clId="{C856A706-E897-48AE-8B36-DF8660108F69}" dt="2025-06-15T21:36:26.145" v="9" actId="2696"/>
        <pc:sldMkLst>
          <pc:docMk/>
          <pc:sldMk cId="2394014188" sldId="404"/>
        </pc:sldMkLst>
      </pc:sldChg>
      <pc:sldChg chg="addSp delSp modSp mod">
        <pc:chgData name="Fadekemi Adefemi" userId="d58dfbb28a565153" providerId="LiveId" clId="{C856A706-E897-48AE-8B36-DF8660108F69}" dt="2025-06-21T11:31:44.420" v="1466" actId="478"/>
        <pc:sldMkLst>
          <pc:docMk/>
          <pc:sldMk cId="1994895105" sldId="407"/>
        </pc:sldMkLst>
        <pc:spChg chg="mod">
          <ac:chgData name="Fadekemi Adefemi" userId="d58dfbb28a565153" providerId="LiveId" clId="{C856A706-E897-48AE-8B36-DF8660108F69}" dt="2025-06-20T18:18:03.715" v="1257" actId="20577"/>
          <ac:spMkLst>
            <pc:docMk/>
            <pc:sldMk cId="1994895105" sldId="407"/>
            <ac:spMk id="2" creationId="{D2F924B7-710C-4A57-8CFD-02AED0241E6D}"/>
          </ac:spMkLst>
        </pc:spChg>
        <pc:spChg chg="del">
          <ac:chgData name="Fadekemi Adefemi" userId="d58dfbb28a565153" providerId="LiveId" clId="{C856A706-E897-48AE-8B36-DF8660108F69}" dt="2025-06-21T11:31:44.420" v="1466" actId="478"/>
          <ac:spMkLst>
            <pc:docMk/>
            <pc:sldMk cId="1994895105" sldId="407"/>
            <ac:spMk id="9" creationId="{D9293E6D-52CE-414C-A9A9-7A3C0CE08934}"/>
          </ac:spMkLst>
        </pc:spChg>
      </pc:sldChg>
      <pc:sldChg chg="del">
        <pc:chgData name="Fadekemi Adefemi" userId="d58dfbb28a565153" providerId="LiveId" clId="{C856A706-E897-48AE-8B36-DF8660108F69}" dt="2025-06-15T21:36:09.771" v="6" actId="2696"/>
        <pc:sldMkLst>
          <pc:docMk/>
          <pc:sldMk cId="2875688276" sldId="409"/>
        </pc:sldMkLst>
      </pc:sldChg>
      <pc:sldChg chg="del">
        <pc:chgData name="Fadekemi Adefemi" userId="d58dfbb28a565153" providerId="LiveId" clId="{C856A706-E897-48AE-8B36-DF8660108F69}" dt="2025-06-15T21:36:17.051" v="7" actId="2696"/>
        <pc:sldMkLst>
          <pc:docMk/>
          <pc:sldMk cId="568354645" sldId="411"/>
        </pc:sldMkLst>
      </pc:sldChg>
      <pc:sldChg chg="delSp modSp mod">
        <pc:chgData name="Fadekemi Adefemi" userId="d58dfbb28a565153" providerId="LiveId" clId="{C856A706-E897-48AE-8B36-DF8660108F69}" dt="2025-06-21T11:29:42.727" v="1456" actId="478"/>
        <pc:sldMkLst>
          <pc:docMk/>
          <pc:sldMk cId="2891916299" sldId="412"/>
        </pc:sldMkLst>
        <pc:spChg chg="mod">
          <ac:chgData name="Fadekemi Adefemi" userId="d58dfbb28a565153" providerId="LiveId" clId="{C856A706-E897-48AE-8B36-DF8660108F69}" dt="2025-06-20T17:59:18.205" v="1155" actId="20577"/>
          <ac:spMkLst>
            <pc:docMk/>
            <pc:sldMk cId="2891916299" sldId="412"/>
            <ac:spMk id="3" creationId="{A8623EBE-B3B3-563D-424E-442351D445D8}"/>
          </ac:spMkLst>
        </pc:spChg>
        <pc:spChg chg="del">
          <ac:chgData name="Fadekemi Adefemi" userId="d58dfbb28a565153" providerId="LiveId" clId="{C856A706-E897-48AE-8B36-DF8660108F69}" dt="2025-06-21T11:29:42.727" v="1456" actId="478"/>
          <ac:spMkLst>
            <pc:docMk/>
            <pc:sldMk cId="2891916299" sldId="412"/>
            <ac:spMk id="15" creationId="{F455F37D-81CC-0838-7C04-F7A6E3D5F57F}"/>
          </ac:spMkLst>
        </pc:spChg>
        <pc:spChg chg="mod">
          <ac:chgData name="Fadekemi Adefemi" userId="d58dfbb28a565153" providerId="LiveId" clId="{C856A706-E897-48AE-8B36-DF8660108F69}" dt="2025-06-15T21:57:05.695" v="15" actId="207"/>
          <ac:spMkLst>
            <pc:docMk/>
            <pc:sldMk cId="2891916299" sldId="412"/>
            <ac:spMk id="59" creationId="{CD2C61C0-C967-9190-61F6-1F00A6EF4489}"/>
          </ac:spMkLst>
        </pc:spChg>
      </pc:sldChg>
      <pc:sldChg chg="delSp modSp mod">
        <pc:chgData name="Fadekemi Adefemi" userId="d58dfbb28a565153" providerId="LiveId" clId="{C856A706-E897-48AE-8B36-DF8660108F69}" dt="2025-06-21T11:30:00.249" v="1457" actId="478"/>
        <pc:sldMkLst>
          <pc:docMk/>
          <pc:sldMk cId="2470939278" sldId="413"/>
        </pc:sldMkLst>
        <pc:spChg chg="mod">
          <ac:chgData name="Fadekemi Adefemi" userId="d58dfbb28a565153" providerId="LiveId" clId="{C856A706-E897-48AE-8B36-DF8660108F69}" dt="2025-06-20T10:32:04.923" v="637" actId="6549"/>
          <ac:spMkLst>
            <pc:docMk/>
            <pc:sldMk cId="2470939278" sldId="413"/>
            <ac:spMk id="3" creationId="{259938FC-8B14-2C42-2C14-BFC605E220A2}"/>
          </ac:spMkLst>
        </pc:spChg>
        <pc:spChg chg="del">
          <ac:chgData name="Fadekemi Adefemi" userId="d58dfbb28a565153" providerId="LiveId" clId="{C856A706-E897-48AE-8B36-DF8660108F69}" dt="2025-06-21T11:30:00.249" v="1457" actId="478"/>
          <ac:spMkLst>
            <pc:docMk/>
            <pc:sldMk cId="2470939278" sldId="413"/>
            <ac:spMk id="15" creationId="{9A6B60AF-5073-4D22-1744-09D572B2A2AC}"/>
          </ac:spMkLst>
        </pc:spChg>
        <pc:spChg chg="mod">
          <ac:chgData name="Fadekemi Adefemi" userId="d58dfbb28a565153" providerId="LiveId" clId="{C856A706-E897-48AE-8B36-DF8660108F69}" dt="2025-06-20T10:33:10.197" v="712" actId="20577"/>
          <ac:spMkLst>
            <pc:docMk/>
            <pc:sldMk cId="2470939278" sldId="413"/>
            <ac:spMk id="59" creationId="{186062EB-63B3-F7AB-D32F-1014AB21BB03}"/>
          </ac:spMkLst>
        </pc:spChg>
      </pc:sldChg>
      <pc:sldChg chg="addSp delSp modSp add del mod ord">
        <pc:chgData name="Fadekemi Adefemi" userId="d58dfbb28a565153" providerId="LiveId" clId="{C856A706-E897-48AE-8B36-DF8660108F69}" dt="2025-06-20T17:59:54.791" v="1156" actId="2696"/>
        <pc:sldMkLst>
          <pc:docMk/>
          <pc:sldMk cId="2695159897" sldId="414"/>
        </pc:sldMkLst>
      </pc:sldChg>
      <pc:sldChg chg="delSp modSp add del mod">
        <pc:chgData name="Fadekemi Adefemi" userId="d58dfbb28a565153" providerId="LiveId" clId="{C856A706-E897-48AE-8B36-DF8660108F69}" dt="2025-06-20T18:17:44.483" v="1241" actId="2696"/>
        <pc:sldMkLst>
          <pc:docMk/>
          <pc:sldMk cId="1508535800" sldId="415"/>
        </pc:sldMkLst>
      </pc:sldChg>
      <pc:sldChg chg="addSp modSp add del mod">
        <pc:chgData name="Fadekemi Adefemi" userId="d58dfbb28a565153" providerId="LiveId" clId="{C856A706-E897-48AE-8B36-DF8660108F69}" dt="2025-06-20T16:46:07.298" v="776" actId="2696"/>
        <pc:sldMkLst>
          <pc:docMk/>
          <pc:sldMk cId="1149920950" sldId="416"/>
        </pc:sldMkLst>
      </pc:sldChg>
      <pc:sldChg chg="addSp delSp modSp new del mod modClrScheme chgLayout modNotesTx">
        <pc:chgData name="Fadekemi Adefemi" userId="d58dfbb28a565153" providerId="LiveId" clId="{C856A706-E897-48AE-8B36-DF8660108F69}" dt="2025-06-20T17:39:08.429" v="1029" actId="2696"/>
        <pc:sldMkLst>
          <pc:docMk/>
          <pc:sldMk cId="4098276533" sldId="417"/>
        </pc:sldMkLst>
      </pc:sldChg>
      <pc:sldChg chg="delSp modSp add del mod">
        <pc:chgData name="Fadekemi Adefemi" userId="d58dfbb28a565153" providerId="LiveId" clId="{C856A706-E897-48AE-8B36-DF8660108F69}" dt="2025-06-22T12:02:47.699" v="1712" actId="2696"/>
        <pc:sldMkLst>
          <pc:docMk/>
          <pc:sldMk cId="2482387755" sldId="418"/>
        </pc:sldMkLst>
        <pc:spChg chg="del">
          <ac:chgData name="Fadekemi Adefemi" userId="d58dfbb28a565153" providerId="LiveId" clId="{C856A706-E897-48AE-8B36-DF8660108F69}" dt="2025-06-21T11:31:34.674" v="1465" actId="478"/>
          <ac:spMkLst>
            <pc:docMk/>
            <pc:sldMk cId="2482387755" sldId="418"/>
            <ac:spMk id="15" creationId="{56FB81F2-A0D4-9CFC-1F53-9D3298855015}"/>
          </ac:spMkLst>
        </pc:spChg>
      </pc:sldChg>
      <pc:sldChg chg="addSp delSp modSp add mod ord modClrScheme chgLayout">
        <pc:chgData name="Fadekemi Adefemi" userId="d58dfbb28a565153" providerId="LiveId" clId="{C856A706-E897-48AE-8B36-DF8660108F69}" dt="2025-06-22T11:49:21.409" v="1519" actId="14100"/>
        <pc:sldMkLst>
          <pc:docMk/>
          <pc:sldMk cId="1468391166" sldId="419"/>
        </pc:sldMkLst>
        <pc:spChg chg="add del mod">
          <ac:chgData name="Fadekemi Adefemi" userId="d58dfbb28a565153" providerId="LiveId" clId="{C856A706-E897-48AE-8B36-DF8660108F69}" dt="2025-06-21T11:26:20.548" v="1442" actId="22"/>
          <ac:spMkLst>
            <pc:docMk/>
            <pc:sldMk cId="1468391166" sldId="419"/>
            <ac:spMk id="3" creationId="{693F5C94-9E5C-558D-5882-8362A2589D86}"/>
          </ac:spMkLst>
        </pc:spChg>
        <pc:spChg chg="add del mod">
          <ac:chgData name="Fadekemi Adefemi" userId="d58dfbb28a565153" providerId="LiveId" clId="{C856A706-E897-48AE-8B36-DF8660108F69}" dt="2025-06-21T21:47:01.675" v="1481" actId="22"/>
          <ac:spMkLst>
            <pc:docMk/>
            <pc:sldMk cId="1468391166" sldId="419"/>
            <ac:spMk id="3" creationId="{70FA5C45-4F7B-C609-537B-1D5E8F0708E2}"/>
          </ac:spMkLst>
        </pc:spChg>
        <pc:spChg chg="del mod ord">
          <ac:chgData name="Fadekemi Adefemi" userId="d58dfbb28a565153" providerId="LiveId" clId="{C856A706-E897-48AE-8B36-DF8660108F69}" dt="2025-06-21T11:30:56.515" v="1461" actId="478"/>
          <ac:spMkLst>
            <pc:docMk/>
            <pc:sldMk cId="1468391166" sldId="419"/>
            <ac:spMk id="6" creationId="{85EF4F9F-3CEE-D08E-0226-42C647B95ACC}"/>
          </ac:spMkLst>
        </pc:spChg>
        <pc:spChg chg="mod">
          <ac:chgData name="Fadekemi Adefemi" userId="d58dfbb28a565153" providerId="LiveId" clId="{C856A706-E897-48AE-8B36-DF8660108F69}" dt="2025-06-22T11:49:21.409" v="1519" actId="14100"/>
          <ac:spMkLst>
            <pc:docMk/>
            <pc:sldMk cId="1468391166" sldId="419"/>
            <ac:spMk id="10" creationId="{884A69F4-CE32-CDE2-4660-35078109F305}"/>
          </ac:spMkLst>
        </pc:spChg>
        <pc:picChg chg="add del mod ord">
          <ac:chgData name="Fadekemi Adefemi" userId="d58dfbb28a565153" providerId="LiveId" clId="{C856A706-E897-48AE-8B36-DF8660108F69}" dt="2025-06-21T21:46:57.972" v="1480" actId="478"/>
          <ac:picMkLst>
            <pc:docMk/>
            <pc:sldMk cId="1468391166" sldId="419"/>
            <ac:picMk id="5" creationId="{7A19C9DA-7AAF-BDB9-44E2-5F0F2E869582}"/>
          </ac:picMkLst>
        </pc:picChg>
        <pc:picChg chg="add mod ord">
          <ac:chgData name="Fadekemi Adefemi" userId="d58dfbb28a565153" providerId="LiveId" clId="{C856A706-E897-48AE-8B36-DF8660108F69}" dt="2025-06-21T21:47:21.691" v="1485" actId="14100"/>
          <ac:picMkLst>
            <pc:docMk/>
            <pc:sldMk cId="1468391166" sldId="419"/>
            <ac:picMk id="6" creationId="{DC73C995-B29B-61E0-7405-448AA4A131CE}"/>
          </ac:picMkLst>
        </pc:picChg>
        <pc:picChg chg="add del mod ord">
          <ac:chgData name="Fadekemi Adefemi" userId="d58dfbb28a565153" providerId="LiveId" clId="{C856A706-E897-48AE-8B36-DF8660108F69}" dt="2025-06-21T11:26:17.836" v="1441" actId="478"/>
          <ac:picMkLst>
            <pc:docMk/>
            <pc:sldMk cId="1468391166" sldId="419"/>
            <ac:picMk id="21" creationId="{FFB89903-580B-2658-EBEE-B93F72A51C7E}"/>
          </ac:picMkLst>
        </pc:picChg>
      </pc:sldChg>
      <pc:sldChg chg="addSp delSp modSp add mod ord">
        <pc:chgData name="Fadekemi Adefemi" userId="d58dfbb28a565153" providerId="LiveId" clId="{C856A706-E897-48AE-8B36-DF8660108F69}" dt="2025-06-22T13:56:56.725" v="1715" actId="20577"/>
        <pc:sldMkLst>
          <pc:docMk/>
          <pc:sldMk cId="2515588170" sldId="420"/>
        </pc:sldMkLst>
        <pc:spChg chg="add del mod">
          <ac:chgData name="Fadekemi Adefemi" userId="d58dfbb28a565153" providerId="LiveId" clId="{C856A706-E897-48AE-8B36-DF8660108F69}" dt="2025-06-21T21:45:25.032" v="1474" actId="22"/>
          <ac:spMkLst>
            <pc:docMk/>
            <pc:sldMk cId="2515588170" sldId="420"/>
            <ac:spMk id="3" creationId="{42F015B0-1EEC-FDFA-D35F-C761F3BA48FB}"/>
          </ac:spMkLst>
        </pc:spChg>
        <pc:spChg chg="del">
          <ac:chgData name="Fadekemi Adefemi" userId="d58dfbb28a565153" providerId="LiveId" clId="{C856A706-E897-48AE-8B36-DF8660108F69}" dt="2025-06-21T11:30:47.116" v="1460" actId="478"/>
          <ac:spMkLst>
            <pc:docMk/>
            <pc:sldMk cId="2515588170" sldId="420"/>
            <ac:spMk id="6" creationId="{5F0B4413-FC7E-8FDC-0801-CB38E8F5461E}"/>
          </ac:spMkLst>
        </pc:spChg>
        <pc:spChg chg="mod">
          <ac:chgData name="Fadekemi Adefemi" userId="d58dfbb28a565153" providerId="LiveId" clId="{C856A706-E897-48AE-8B36-DF8660108F69}" dt="2025-06-22T13:56:56.725" v="1715" actId="20577"/>
          <ac:spMkLst>
            <pc:docMk/>
            <pc:sldMk cId="2515588170" sldId="420"/>
            <ac:spMk id="10" creationId="{59A4B58F-F24E-5740-6DC3-2E1744F8829E}"/>
          </ac:spMkLst>
        </pc:spChg>
        <pc:picChg chg="add mod ord">
          <ac:chgData name="Fadekemi Adefemi" userId="d58dfbb28a565153" providerId="LiveId" clId="{C856A706-E897-48AE-8B36-DF8660108F69}" dt="2025-06-21T21:45:40.133" v="1479" actId="14100"/>
          <ac:picMkLst>
            <pc:docMk/>
            <pc:sldMk cId="2515588170" sldId="420"/>
            <ac:picMk id="5" creationId="{6FF81CD6-51EF-A011-9F01-AEEFE6BDC46A}"/>
          </ac:picMkLst>
        </pc:picChg>
        <pc:picChg chg="add del mod ord">
          <ac:chgData name="Fadekemi Adefemi" userId="d58dfbb28a565153" providerId="LiveId" clId="{C856A706-E897-48AE-8B36-DF8660108F69}" dt="2025-06-21T21:45:20.712" v="1473" actId="478"/>
          <ac:picMkLst>
            <pc:docMk/>
            <pc:sldMk cId="2515588170" sldId="420"/>
            <ac:picMk id="7" creationId="{B26E944A-07E4-9B2F-7E57-A2504208354A}"/>
          </ac:picMkLst>
        </pc:picChg>
      </pc:sldChg>
      <pc:sldChg chg="addSp delSp modSp add del mod modClrScheme chgLayout">
        <pc:chgData name="Fadekemi Adefemi" userId="d58dfbb28a565153" providerId="LiveId" clId="{C856A706-E897-48AE-8B36-DF8660108F69}" dt="2025-06-20T17:23:17.224" v="961" actId="2696"/>
        <pc:sldMkLst>
          <pc:docMk/>
          <pc:sldMk cId="2526256021" sldId="420"/>
        </pc:sldMkLst>
      </pc:sldChg>
      <pc:sldChg chg="addSp delSp modSp add del mod modNotesTx">
        <pc:chgData name="Fadekemi Adefemi" userId="d58dfbb28a565153" providerId="LiveId" clId="{C856A706-E897-48AE-8B36-DF8660108F69}" dt="2025-06-20T18:16:38.351" v="1239" actId="2696"/>
        <pc:sldMkLst>
          <pc:docMk/>
          <pc:sldMk cId="2319659829" sldId="421"/>
        </pc:sldMkLst>
      </pc:sldChg>
      <pc:sldChg chg="addSp delSp modSp add mod ord modClrScheme chgLayout">
        <pc:chgData name="Fadekemi Adefemi" userId="d58dfbb28a565153" providerId="LiveId" clId="{C856A706-E897-48AE-8B36-DF8660108F69}" dt="2025-06-21T21:44:47.946" v="1472" actId="14100"/>
        <pc:sldMkLst>
          <pc:docMk/>
          <pc:sldMk cId="218007141" sldId="422"/>
        </pc:sldMkLst>
        <pc:spChg chg="add del mod">
          <ac:chgData name="Fadekemi Adefemi" userId="d58dfbb28a565153" providerId="LiveId" clId="{C856A706-E897-48AE-8B36-DF8660108F69}" dt="2025-06-21T21:44:31.087" v="1468" actId="22"/>
          <ac:spMkLst>
            <pc:docMk/>
            <pc:sldMk cId="218007141" sldId="422"/>
            <ac:spMk id="3" creationId="{FE090709-1DF0-AEA6-E3C5-293F413D53F8}"/>
          </ac:spMkLst>
        </pc:spChg>
        <pc:spChg chg="del mod ord">
          <ac:chgData name="Fadekemi Adefemi" userId="d58dfbb28a565153" providerId="LiveId" clId="{C856A706-E897-48AE-8B36-DF8660108F69}" dt="2025-06-21T11:30:38.673" v="1459" actId="478"/>
          <ac:spMkLst>
            <pc:docMk/>
            <pc:sldMk cId="218007141" sldId="422"/>
            <ac:spMk id="6" creationId="{3E3EE4A7-66F9-428C-1689-C5AFA5BC1267}"/>
          </ac:spMkLst>
        </pc:spChg>
        <pc:spChg chg="mod">
          <ac:chgData name="Fadekemi Adefemi" userId="d58dfbb28a565153" providerId="LiveId" clId="{C856A706-E897-48AE-8B36-DF8660108F69}" dt="2025-06-20T17:38:42.832" v="1028" actId="27636"/>
          <ac:spMkLst>
            <pc:docMk/>
            <pc:sldMk cId="218007141" sldId="422"/>
            <ac:spMk id="10" creationId="{4CAEE5FE-9D99-28C4-86B5-5E1FCA917008}"/>
          </ac:spMkLst>
        </pc:spChg>
        <pc:picChg chg="add del mod">
          <ac:chgData name="Fadekemi Adefemi" userId="d58dfbb28a565153" providerId="LiveId" clId="{C856A706-E897-48AE-8B36-DF8660108F69}" dt="2025-06-21T21:44:27.276" v="1467" actId="478"/>
          <ac:picMkLst>
            <pc:docMk/>
            <pc:sldMk cId="218007141" sldId="422"/>
            <ac:picMk id="4" creationId="{7C355752-4E72-8759-748B-4B98129CB9A9}"/>
          </ac:picMkLst>
        </pc:picChg>
        <pc:picChg chg="add mod ord">
          <ac:chgData name="Fadekemi Adefemi" userId="d58dfbb28a565153" providerId="LiveId" clId="{C856A706-E897-48AE-8B36-DF8660108F69}" dt="2025-06-21T21:44:47.946" v="1472" actId="14100"/>
          <ac:picMkLst>
            <pc:docMk/>
            <pc:sldMk cId="218007141" sldId="422"/>
            <ac:picMk id="6" creationId="{F968C276-F063-BE6F-530E-C0A405F50663}"/>
          </ac:picMkLst>
        </pc:picChg>
      </pc:sldChg>
      <pc:sldChg chg="addSp delSp modSp add mod ord">
        <pc:chgData name="Fadekemi Adefemi" userId="d58dfbb28a565153" providerId="LiveId" clId="{C856A706-E897-48AE-8B36-DF8660108F69}" dt="2025-06-22T11:55:48.927" v="1693" actId="20577"/>
        <pc:sldMkLst>
          <pc:docMk/>
          <pc:sldMk cId="3649193338" sldId="423"/>
        </pc:sldMkLst>
        <pc:spChg chg="add del mod">
          <ac:chgData name="Fadekemi Adefemi" userId="d58dfbb28a565153" providerId="LiveId" clId="{C856A706-E897-48AE-8B36-DF8660108F69}" dt="2025-06-21T11:27:40.860" v="1448" actId="22"/>
          <ac:spMkLst>
            <pc:docMk/>
            <pc:sldMk cId="3649193338" sldId="423"/>
            <ac:spMk id="3" creationId="{46EA32FC-858B-4A54-5539-103945A2A4CF}"/>
          </ac:spMkLst>
        </pc:spChg>
        <pc:spChg chg="add del mod">
          <ac:chgData name="Fadekemi Adefemi" userId="d58dfbb28a565153" providerId="LiveId" clId="{C856A706-E897-48AE-8B36-DF8660108F69}" dt="2025-06-21T21:48:32.223" v="1487" actId="22"/>
          <ac:spMkLst>
            <pc:docMk/>
            <pc:sldMk cId="3649193338" sldId="423"/>
            <ac:spMk id="3" creationId="{A74B74C5-7545-14B1-523B-5E591910B4D4}"/>
          </ac:spMkLst>
        </pc:spChg>
        <pc:spChg chg="add del mod">
          <ac:chgData name="Fadekemi Adefemi" userId="d58dfbb28a565153" providerId="LiveId" clId="{C856A706-E897-48AE-8B36-DF8660108F69}" dt="2025-06-22T11:47:00.701" v="1508" actId="478"/>
          <ac:spMkLst>
            <pc:docMk/>
            <pc:sldMk cId="3649193338" sldId="423"/>
            <ac:spMk id="3" creationId="{EBB70447-2AB5-634D-4531-6E90F633751C}"/>
          </ac:spMkLst>
        </pc:spChg>
        <pc:spChg chg="del">
          <ac:chgData name="Fadekemi Adefemi" userId="d58dfbb28a565153" providerId="LiveId" clId="{C856A706-E897-48AE-8B36-DF8660108F69}" dt="2025-06-21T11:31:04.142" v="1462" actId="478"/>
          <ac:spMkLst>
            <pc:docMk/>
            <pc:sldMk cId="3649193338" sldId="423"/>
            <ac:spMk id="6" creationId="{BA70E05D-DC9A-EC72-2A7F-14E970FCC2DD}"/>
          </ac:spMkLst>
        </pc:spChg>
        <pc:spChg chg="mod">
          <ac:chgData name="Fadekemi Adefemi" userId="d58dfbb28a565153" providerId="LiveId" clId="{C856A706-E897-48AE-8B36-DF8660108F69}" dt="2025-06-22T11:55:48.927" v="1693" actId="20577"/>
          <ac:spMkLst>
            <pc:docMk/>
            <pc:sldMk cId="3649193338" sldId="423"/>
            <ac:spMk id="10" creationId="{B131666F-0B97-F3E5-C412-27F50D992613}"/>
          </ac:spMkLst>
        </pc:spChg>
        <pc:picChg chg="add del mod ord">
          <ac:chgData name="Fadekemi Adefemi" userId="d58dfbb28a565153" providerId="LiveId" clId="{C856A706-E897-48AE-8B36-DF8660108F69}" dt="2025-06-21T21:48:27.588" v="1486" actId="478"/>
          <ac:picMkLst>
            <pc:docMk/>
            <pc:sldMk cId="3649193338" sldId="423"/>
            <ac:picMk id="5" creationId="{0A29622C-A418-ED46-DBAB-CF74CAC0F2B1}"/>
          </ac:picMkLst>
        </pc:picChg>
        <pc:picChg chg="add del mod ord">
          <ac:chgData name="Fadekemi Adefemi" userId="d58dfbb28a565153" providerId="LiveId" clId="{C856A706-E897-48AE-8B36-DF8660108F69}" dt="2025-06-22T11:52:06.679" v="1540" actId="1076"/>
          <ac:picMkLst>
            <pc:docMk/>
            <pc:sldMk cId="3649193338" sldId="423"/>
            <ac:picMk id="6" creationId="{6A44E3B9-2A61-9950-4AB2-30B3DAE0B68C}"/>
          </ac:picMkLst>
        </pc:picChg>
        <pc:picChg chg="del">
          <ac:chgData name="Fadekemi Adefemi" userId="d58dfbb28a565153" providerId="LiveId" clId="{C856A706-E897-48AE-8B36-DF8660108F69}" dt="2025-06-21T11:27:37.922" v="1447" actId="478"/>
          <ac:picMkLst>
            <pc:docMk/>
            <pc:sldMk cId="3649193338" sldId="423"/>
            <ac:picMk id="13" creationId="{9E629767-EDAD-C7F9-B80A-D588205C1D62}"/>
          </ac:picMkLst>
        </pc:picChg>
      </pc:sldChg>
      <pc:sldChg chg="addSp delSp modSp add mod modNotesTx">
        <pc:chgData name="Fadekemi Adefemi" userId="d58dfbb28a565153" providerId="LiveId" clId="{C856A706-E897-48AE-8B36-DF8660108F69}" dt="2025-06-22T12:00:02.658" v="1705" actId="14100"/>
        <pc:sldMkLst>
          <pc:docMk/>
          <pc:sldMk cId="709289733" sldId="424"/>
        </pc:sldMkLst>
        <pc:spChg chg="add del mod">
          <ac:chgData name="Fadekemi Adefemi" userId="d58dfbb28a565153" providerId="LiveId" clId="{C856A706-E897-48AE-8B36-DF8660108F69}" dt="2025-06-21T21:50:17.739" v="1494" actId="22"/>
          <ac:spMkLst>
            <pc:docMk/>
            <pc:sldMk cId="709289733" sldId="424"/>
            <ac:spMk id="3" creationId="{0A036844-E9A6-D0D0-18A4-20C344E81D9D}"/>
          </ac:spMkLst>
        </pc:spChg>
        <pc:spChg chg="add del mod">
          <ac:chgData name="Fadekemi Adefemi" userId="d58dfbb28a565153" providerId="LiveId" clId="{C856A706-E897-48AE-8B36-DF8660108F69}" dt="2025-06-22T11:57:11.741" v="1695" actId="22"/>
          <ac:spMkLst>
            <pc:docMk/>
            <pc:sldMk cId="709289733" sldId="424"/>
            <ac:spMk id="3" creationId="{6D72BB21-76C3-AE04-0778-313537C9B3FF}"/>
          </ac:spMkLst>
        </pc:spChg>
        <pc:spChg chg="del">
          <ac:chgData name="Fadekemi Adefemi" userId="d58dfbb28a565153" providerId="LiveId" clId="{C856A706-E897-48AE-8B36-DF8660108F69}" dt="2025-06-21T11:31:12.498" v="1463" actId="478"/>
          <ac:spMkLst>
            <pc:docMk/>
            <pc:sldMk cId="709289733" sldId="424"/>
            <ac:spMk id="6" creationId="{D94478F3-BB2E-7C12-35DC-FA4C93A978A0}"/>
          </ac:spMkLst>
        </pc:spChg>
        <pc:spChg chg="add del mod">
          <ac:chgData name="Fadekemi Adefemi" userId="d58dfbb28a565153" providerId="LiveId" clId="{C856A706-E897-48AE-8B36-DF8660108F69}" dt="2025-06-22T11:59:38.089" v="1701" actId="22"/>
          <ac:spMkLst>
            <pc:docMk/>
            <pc:sldMk cId="709289733" sldId="424"/>
            <ac:spMk id="8" creationId="{EB075D0F-9DA8-C226-B8FB-145137F25CC0}"/>
          </ac:spMkLst>
        </pc:spChg>
        <pc:picChg chg="add del mod ord">
          <ac:chgData name="Fadekemi Adefemi" userId="d58dfbb28a565153" providerId="LiveId" clId="{C856A706-E897-48AE-8B36-DF8660108F69}" dt="2025-06-22T11:56:59.340" v="1694" actId="478"/>
          <ac:picMkLst>
            <pc:docMk/>
            <pc:sldMk cId="709289733" sldId="424"/>
            <ac:picMk id="5" creationId="{3867A918-85EA-B04D-2BA2-349D061ADF7B}"/>
          </ac:picMkLst>
        </pc:picChg>
        <pc:picChg chg="add del mod ord">
          <ac:chgData name="Fadekemi Adefemi" userId="d58dfbb28a565153" providerId="LiveId" clId="{C856A706-E897-48AE-8B36-DF8660108F69}" dt="2025-06-22T11:59:35.119" v="1700" actId="478"/>
          <ac:picMkLst>
            <pc:docMk/>
            <pc:sldMk cId="709289733" sldId="424"/>
            <ac:picMk id="6" creationId="{0F6919F4-8B9E-C9D1-82C2-1D9D0FB54A64}"/>
          </ac:picMkLst>
        </pc:picChg>
        <pc:picChg chg="add mod ord">
          <ac:chgData name="Fadekemi Adefemi" userId="d58dfbb28a565153" providerId="LiveId" clId="{C856A706-E897-48AE-8B36-DF8660108F69}" dt="2025-06-22T12:00:02.658" v="1705" actId="14100"/>
          <ac:picMkLst>
            <pc:docMk/>
            <pc:sldMk cId="709289733" sldId="424"/>
            <ac:picMk id="10" creationId="{06C41219-3D65-9ABD-45B0-9F6EDF42A105}"/>
          </ac:picMkLst>
        </pc:picChg>
        <pc:picChg chg="add del mod ord">
          <ac:chgData name="Fadekemi Adefemi" userId="d58dfbb28a565153" providerId="LiveId" clId="{C856A706-E897-48AE-8B36-DF8660108F69}" dt="2025-06-21T21:50:13.462" v="1493" actId="478"/>
          <ac:picMkLst>
            <pc:docMk/>
            <pc:sldMk cId="709289733" sldId="424"/>
            <ac:picMk id="13" creationId="{05C25EB8-538C-A2F7-2B60-3C7E30278779}"/>
          </ac:picMkLst>
        </pc:picChg>
      </pc:sldChg>
      <pc:sldChg chg="new del">
        <pc:chgData name="Fadekemi Adefemi" userId="d58dfbb28a565153" providerId="LiveId" clId="{C856A706-E897-48AE-8B36-DF8660108F69}" dt="2025-06-20T17:52:39.358" v="1044" actId="2696"/>
        <pc:sldMkLst>
          <pc:docMk/>
          <pc:sldMk cId="2698089436" sldId="424"/>
        </pc:sldMkLst>
      </pc:sldChg>
      <pc:sldChg chg="addSp delSp modSp new mod modClrScheme chgLayout">
        <pc:chgData name="Fadekemi Adefemi" userId="d58dfbb28a565153" providerId="LiveId" clId="{C856A706-E897-48AE-8B36-DF8660108F69}" dt="2025-06-20T18:21:58.802" v="1353" actId="20577"/>
        <pc:sldMkLst>
          <pc:docMk/>
          <pc:sldMk cId="206944416" sldId="425"/>
        </pc:sldMkLst>
        <pc:spChg chg="mod modVis">
          <ac:chgData name="Fadekemi Adefemi" userId="d58dfbb28a565153" providerId="LiveId" clId="{C856A706-E897-48AE-8B36-DF8660108F69}" dt="2025-06-20T18:01:59.167" v="1177" actId="26606"/>
          <ac:spMkLst>
            <pc:docMk/>
            <pc:sldMk cId="206944416" sldId="425"/>
            <ac:spMk id="9" creationId="{2EA582A0-F109-040E-67E9-1D8FA5F8FC7A}"/>
          </ac:spMkLst>
        </pc:spChg>
        <pc:spChg chg="mod modVis">
          <ac:chgData name="Fadekemi Adefemi" userId="d58dfbb28a565153" providerId="LiveId" clId="{C856A706-E897-48AE-8B36-DF8660108F69}" dt="2025-06-20T18:01:59.167" v="1177" actId="26606"/>
          <ac:spMkLst>
            <pc:docMk/>
            <pc:sldMk cId="206944416" sldId="425"/>
            <ac:spMk id="10" creationId="{93FE87DF-2FA5-B41F-32E6-0A1B2D2861A0}"/>
          </ac:spMkLst>
        </pc:spChg>
        <pc:spChg chg="mod">
          <ac:chgData name="Fadekemi Adefemi" userId="d58dfbb28a565153" providerId="LiveId" clId="{C856A706-E897-48AE-8B36-DF8660108F69}" dt="2025-06-20T18:01:59.167" v="1177" actId="26606"/>
          <ac:spMkLst>
            <pc:docMk/>
            <pc:sldMk cId="206944416" sldId="425"/>
            <ac:spMk id="15" creationId="{F17A898C-DF99-9140-9A7F-1AB838F0EF50}"/>
          </ac:spMkLst>
        </pc:spChg>
        <pc:spChg chg="add mod">
          <ac:chgData name="Fadekemi Adefemi" userId="d58dfbb28a565153" providerId="LiveId" clId="{C856A706-E897-48AE-8B36-DF8660108F69}" dt="2025-06-20T18:21:58.802" v="1353" actId="20577"/>
          <ac:spMkLst>
            <pc:docMk/>
            <pc:sldMk cId="206944416" sldId="425"/>
            <ac:spMk id="26" creationId="{BD7DBCE7-A0B9-26B0-A76D-1CFF770F3ECC}"/>
          </ac:spMkLst>
        </pc:spChg>
        <pc:picChg chg="add mod">
          <ac:chgData name="Fadekemi Adefemi" userId="d58dfbb28a565153" providerId="LiveId" clId="{C856A706-E897-48AE-8B36-DF8660108F69}" dt="2025-06-20T18:01:59.167" v="1177" actId="26606"/>
          <ac:picMkLst>
            <pc:docMk/>
            <pc:sldMk cId="206944416" sldId="425"/>
            <ac:picMk id="21" creationId="{2B5D35FD-7F11-0746-3B8B-F3B7E5E3F24A}"/>
          </ac:picMkLst>
        </pc:picChg>
      </pc:sldChg>
      <pc:sldChg chg="addSp delSp modSp add mod">
        <pc:chgData name="Fadekemi Adefemi" userId="d58dfbb28a565153" providerId="LiveId" clId="{C856A706-E897-48AE-8B36-DF8660108F69}" dt="2025-06-22T12:02:33.825" v="1711" actId="14100"/>
        <pc:sldMkLst>
          <pc:docMk/>
          <pc:sldMk cId="1736176427" sldId="426"/>
        </pc:sldMkLst>
        <pc:spChg chg="add del mod">
          <ac:chgData name="Fadekemi Adefemi" userId="d58dfbb28a565153" providerId="LiveId" clId="{C856A706-E897-48AE-8B36-DF8660108F69}" dt="2025-06-22T12:02:15.999" v="1707" actId="22"/>
          <ac:spMkLst>
            <pc:docMk/>
            <pc:sldMk cId="1736176427" sldId="426"/>
            <ac:spMk id="3" creationId="{6547A594-2C8A-C001-C209-E3E86B1D1D96}"/>
          </ac:spMkLst>
        </pc:spChg>
        <pc:spChg chg="add del mod">
          <ac:chgData name="Fadekemi Adefemi" userId="d58dfbb28a565153" providerId="LiveId" clId="{C856A706-E897-48AE-8B36-DF8660108F69}" dt="2025-06-21T21:55:12.498" v="1500" actId="22"/>
          <ac:spMkLst>
            <pc:docMk/>
            <pc:sldMk cId="1736176427" sldId="426"/>
            <ac:spMk id="3" creationId="{F3AE4E0C-3533-0AED-3F6D-780EF675CF30}"/>
          </ac:spMkLst>
        </pc:spChg>
        <pc:picChg chg="add del mod ord">
          <ac:chgData name="Fadekemi Adefemi" userId="d58dfbb28a565153" providerId="LiveId" clId="{C856A706-E897-48AE-8B36-DF8660108F69}" dt="2025-06-22T12:02:13.405" v="1706" actId="478"/>
          <ac:picMkLst>
            <pc:docMk/>
            <pc:sldMk cId="1736176427" sldId="426"/>
            <ac:picMk id="5" creationId="{531D6161-EA31-C5F6-BFA1-06C334BF81B9}"/>
          </ac:picMkLst>
        </pc:picChg>
        <pc:picChg chg="add mod ord">
          <ac:chgData name="Fadekemi Adefemi" userId="d58dfbb28a565153" providerId="LiveId" clId="{C856A706-E897-48AE-8B36-DF8660108F69}" dt="2025-06-22T12:02:33.825" v="1711" actId="14100"/>
          <ac:picMkLst>
            <pc:docMk/>
            <pc:sldMk cId="1736176427" sldId="426"/>
            <ac:picMk id="6" creationId="{144527CB-3662-8395-B407-46DB2242099C}"/>
          </ac:picMkLst>
        </pc:picChg>
        <pc:picChg chg="del">
          <ac:chgData name="Fadekemi Adefemi" userId="d58dfbb28a565153" providerId="LiveId" clId="{C856A706-E897-48AE-8B36-DF8660108F69}" dt="2025-06-21T21:55:08.179" v="1499" actId="478"/>
          <ac:picMkLst>
            <pc:docMk/>
            <pc:sldMk cId="1736176427" sldId="426"/>
            <ac:picMk id="13" creationId="{533069A5-352D-DCD1-0514-518C8E2E84B5}"/>
          </ac:picMkLst>
        </pc:picChg>
      </pc:sldChg>
      <pc:sldChg chg="add del">
        <pc:chgData name="Fadekemi Adefemi" userId="d58dfbb28a565153" providerId="LiveId" clId="{C856A706-E897-48AE-8B36-DF8660108F69}" dt="2025-06-20T18:17:32.942" v="1240" actId="2696"/>
        <pc:sldMkLst>
          <pc:docMk/>
          <pc:sldMk cId="2635177400" sldId="426"/>
        </pc:sldMkLst>
      </pc:sldChg>
      <pc:sldChg chg="modSp add mod">
        <pc:chgData name="Fadekemi Adefemi" userId="d58dfbb28a565153" providerId="LiveId" clId="{C856A706-E897-48AE-8B36-DF8660108F69}" dt="2025-06-22T14:40:07.101" v="1791" actId="123"/>
        <pc:sldMkLst>
          <pc:docMk/>
          <pc:sldMk cId="2724156776" sldId="427"/>
        </pc:sldMkLst>
        <pc:spChg chg="mod">
          <ac:chgData name="Fadekemi Adefemi" userId="d58dfbb28a565153" providerId="LiveId" clId="{C856A706-E897-48AE-8B36-DF8660108F69}" dt="2025-06-22T14:40:07.101" v="1791" actId="123"/>
          <ac:spMkLst>
            <pc:docMk/>
            <pc:sldMk cId="2724156776" sldId="427"/>
            <ac:spMk id="3" creationId="{7E682F86-D0E8-336A-E7EA-32D788BDA3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08D4B0-572C-45A3-AE54-80B1D0D3C1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77CC36-C717-44BC-B769-78B08BAE39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4F9539-9587-4301-B67E-95AC0AB1AE28}" type="datetime1">
              <a:rPr lang="en-GB" smtClean="0"/>
              <a:t>22/06/2025</a:t>
            </a:fld>
            <a:endParaRPr lang="en-GB"/>
          </a:p>
        </p:txBody>
      </p:sp>
      <p:sp>
        <p:nvSpPr>
          <p:cNvPr id="4" name="Footer Placeholder 3">
            <a:extLst>
              <a:ext uri="{FF2B5EF4-FFF2-40B4-BE49-F238E27FC236}">
                <a16:creationId xmlns:a16="http://schemas.microsoft.com/office/drawing/2014/main" id="{99C10DB7-1A79-4178-BDA3-56B63313C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3A6567F-3BAD-426A-A9A9-993CA1488D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B496F4-88E4-4657-8104-6CB2714F77D7}" type="slidenum">
              <a:rPr lang="en-GB" smtClean="0"/>
              <a:t>‹#›</a:t>
            </a:fld>
            <a:endParaRPr lang="en-GB"/>
          </a:p>
        </p:txBody>
      </p:sp>
    </p:spTree>
    <p:extLst>
      <p:ext uri="{BB962C8B-B14F-4D97-AF65-F5344CB8AC3E}">
        <p14:creationId xmlns:p14="http://schemas.microsoft.com/office/powerpoint/2010/main" val="254975252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4BE6C49-79EE-411D-B712-38F1F5C37022}" type="datetime1">
              <a:rPr lang="en-GB" smtClean="0"/>
              <a:t>22/06/2025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BF9438-3EEF-4192-9815-F6F44770AEF7}" type="slidenum">
              <a:rPr lang="en-GB" smtClean="0"/>
              <a:t>‹#›</a:t>
            </a:fld>
            <a:endParaRPr lang="en-GB"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148E1-D82B-A699-C812-20362492A7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86E01-FFC2-C283-696A-D6A8FD722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B2A6FA-EB59-2FC5-5EA3-320F4B36E2E3}"/>
              </a:ext>
            </a:extLst>
          </p:cNvPr>
          <p:cNvSpPr>
            <a:spLocks noGrp="1"/>
          </p:cNvSpPr>
          <p:nvPr>
            <p:ph type="body" idx="1"/>
          </p:nvPr>
        </p:nvSpPr>
        <p:spPr/>
        <p:txBody>
          <a:bodyPr/>
          <a:lstStyle/>
          <a:p>
            <a:r>
              <a:rPr lang="en-GB" dirty="0"/>
              <a:t>App Development earns the most with an average of $5,201, while SEO has the least average earnings with $4,677</a:t>
            </a:r>
          </a:p>
        </p:txBody>
      </p:sp>
      <p:sp>
        <p:nvSpPr>
          <p:cNvPr id="4" name="Date Placeholder 3">
            <a:extLst>
              <a:ext uri="{FF2B5EF4-FFF2-40B4-BE49-F238E27FC236}">
                <a16:creationId xmlns:a16="http://schemas.microsoft.com/office/drawing/2014/main" id="{E0914607-1BF5-E970-A316-34E3FCA695BD}"/>
              </a:ext>
            </a:extLst>
          </p:cNvPr>
          <p:cNvSpPr>
            <a:spLocks noGrp="1"/>
          </p:cNvSpPr>
          <p:nvPr>
            <p:ph type="dt" idx="1"/>
          </p:nvPr>
        </p:nvSpPr>
        <p:spPr/>
        <p:txBody>
          <a:bodyPr/>
          <a:lstStyle/>
          <a:p>
            <a:pPr rtl="0"/>
            <a:fld id="{34BE6C49-79EE-411D-B712-38F1F5C37022}" type="datetime1">
              <a:rPr lang="en-GB" smtClean="0"/>
              <a:t>22/06/2025</a:t>
            </a:fld>
            <a:endParaRPr lang="en-GB" dirty="0"/>
          </a:p>
        </p:txBody>
      </p:sp>
      <p:sp>
        <p:nvSpPr>
          <p:cNvPr id="5" name="Slide Number Placeholder 4">
            <a:extLst>
              <a:ext uri="{FF2B5EF4-FFF2-40B4-BE49-F238E27FC236}">
                <a16:creationId xmlns:a16="http://schemas.microsoft.com/office/drawing/2014/main" id="{1B3C376B-3004-F219-8D4F-CEE4E67EDCE8}"/>
              </a:ext>
            </a:extLst>
          </p:cNvPr>
          <p:cNvSpPr>
            <a:spLocks noGrp="1"/>
          </p:cNvSpPr>
          <p:nvPr>
            <p:ph type="sldNum" sz="quarter" idx="5"/>
          </p:nvPr>
        </p:nvSpPr>
        <p:spPr/>
        <p:txBody>
          <a:bodyPr/>
          <a:lstStyle/>
          <a:p>
            <a:pPr rtl="0"/>
            <a:fld id="{32BF9438-3EEF-4192-9815-F6F44770AEF7}" type="slidenum">
              <a:rPr lang="en-GB" smtClean="0"/>
              <a:t>7</a:t>
            </a:fld>
            <a:endParaRPr lang="en-GB" dirty="0"/>
          </a:p>
        </p:txBody>
      </p:sp>
    </p:spTree>
    <p:extLst>
      <p:ext uri="{BB962C8B-B14F-4D97-AF65-F5344CB8AC3E}">
        <p14:creationId xmlns:p14="http://schemas.microsoft.com/office/powerpoint/2010/main" val="196408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64BB7-E81E-C353-FF1F-F7EC2D6F27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1930FA-631B-CD67-C6CA-3D3F04D491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D1EAB-E2C5-40DC-462A-8DA1E979DBAB}"/>
              </a:ext>
            </a:extLst>
          </p:cNvPr>
          <p:cNvSpPr>
            <a:spLocks noGrp="1"/>
          </p:cNvSpPr>
          <p:nvPr>
            <p:ph type="body" idx="1"/>
          </p:nvPr>
        </p:nvSpPr>
        <p:spPr/>
        <p:txBody>
          <a:bodyPr/>
          <a:lstStyle/>
          <a:p>
            <a:r>
              <a:rPr lang="en-GB" dirty="0"/>
              <a:t>App Development earns the most with an average of $5,201, while SEO has the least average earnings with $4,677</a:t>
            </a:r>
          </a:p>
        </p:txBody>
      </p:sp>
      <p:sp>
        <p:nvSpPr>
          <p:cNvPr id="4" name="Date Placeholder 3">
            <a:extLst>
              <a:ext uri="{FF2B5EF4-FFF2-40B4-BE49-F238E27FC236}">
                <a16:creationId xmlns:a16="http://schemas.microsoft.com/office/drawing/2014/main" id="{CAC06253-C3A1-6A54-C07B-0CE26FD3C7C9}"/>
              </a:ext>
            </a:extLst>
          </p:cNvPr>
          <p:cNvSpPr>
            <a:spLocks noGrp="1"/>
          </p:cNvSpPr>
          <p:nvPr>
            <p:ph type="dt" idx="1"/>
          </p:nvPr>
        </p:nvSpPr>
        <p:spPr/>
        <p:txBody>
          <a:bodyPr/>
          <a:lstStyle/>
          <a:p>
            <a:pPr rtl="0"/>
            <a:fld id="{34BE6C49-79EE-411D-B712-38F1F5C37022}" type="datetime1">
              <a:rPr lang="en-GB" smtClean="0"/>
              <a:t>22/06/2025</a:t>
            </a:fld>
            <a:endParaRPr lang="en-GB" dirty="0"/>
          </a:p>
        </p:txBody>
      </p:sp>
      <p:sp>
        <p:nvSpPr>
          <p:cNvPr id="5" name="Slide Number Placeholder 4">
            <a:extLst>
              <a:ext uri="{FF2B5EF4-FFF2-40B4-BE49-F238E27FC236}">
                <a16:creationId xmlns:a16="http://schemas.microsoft.com/office/drawing/2014/main" id="{B0421B13-1932-8B26-04BB-F6231FCF0FFE}"/>
              </a:ext>
            </a:extLst>
          </p:cNvPr>
          <p:cNvSpPr>
            <a:spLocks noGrp="1"/>
          </p:cNvSpPr>
          <p:nvPr>
            <p:ph type="sldNum" sz="quarter" idx="5"/>
          </p:nvPr>
        </p:nvSpPr>
        <p:spPr/>
        <p:txBody>
          <a:bodyPr/>
          <a:lstStyle/>
          <a:p>
            <a:pPr rtl="0"/>
            <a:fld id="{32BF9438-3EEF-4192-9815-F6F44770AEF7}" type="slidenum">
              <a:rPr lang="en-GB" smtClean="0"/>
              <a:t>8</a:t>
            </a:fld>
            <a:endParaRPr lang="en-GB" dirty="0"/>
          </a:p>
        </p:txBody>
      </p:sp>
    </p:spTree>
    <p:extLst>
      <p:ext uri="{BB962C8B-B14F-4D97-AF65-F5344CB8AC3E}">
        <p14:creationId xmlns:p14="http://schemas.microsoft.com/office/powerpoint/2010/main" val="218778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6D3A5-0266-A347-ED62-F36C85EC3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B27197-9420-1D3E-99BB-6438A2F93F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0BB79F-900C-39B6-1C8F-CE63ABF95F90}"/>
              </a:ext>
            </a:extLst>
          </p:cNvPr>
          <p:cNvSpPr>
            <a:spLocks noGrp="1"/>
          </p:cNvSpPr>
          <p:nvPr>
            <p:ph type="body" idx="1"/>
          </p:nvPr>
        </p:nvSpPr>
        <p:spPr/>
        <p:txBody>
          <a:bodyPr/>
          <a:lstStyle/>
          <a:p>
            <a:r>
              <a:rPr lang="en-GB" dirty="0"/>
              <a:t>App Development earns the most with an average of $5,201, while SEO has the least average earnings with $4,677</a:t>
            </a:r>
          </a:p>
        </p:txBody>
      </p:sp>
      <p:sp>
        <p:nvSpPr>
          <p:cNvPr id="4" name="Date Placeholder 3">
            <a:extLst>
              <a:ext uri="{FF2B5EF4-FFF2-40B4-BE49-F238E27FC236}">
                <a16:creationId xmlns:a16="http://schemas.microsoft.com/office/drawing/2014/main" id="{9396CE47-1BE0-5637-BE29-A7FAE345BCAD}"/>
              </a:ext>
            </a:extLst>
          </p:cNvPr>
          <p:cNvSpPr>
            <a:spLocks noGrp="1"/>
          </p:cNvSpPr>
          <p:nvPr>
            <p:ph type="dt" idx="1"/>
          </p:nvPr>
        </p:nvSpPr>
        <p:spPr/>
        <p:txBody>
          <a:bodyPr/>
          <a:lstStyle/>
          <a:p>
            <a:pPr rtl="0"/>
            <a:fld id="{34BE6C49-79EE-411D-B712-38F1F5C37022}" type="datetime1">
              <a:rPr lang="en-GB" smtClean="0"/>
              <a:t>22/06/2025</a:t>
            </a:fld>
            <a:endParaRPr lang="en-GB" dirty="0"/>
          </a:p>
        </p:txBody>
      </p:sp>
      <p:sp>
        <p:nvSpPr>
          <p:cNvPr id="5" name="Slide Number Placeholder 4">
            <a:extLst>
              <a:ext uri="{FF2B5EF4-FFF2-40B4-BE49-F238E27FC236}">
                <a16:creationId xmlns:a16="http://schemas.microsoft.com/office/drawing/2014/main" id="{F4E821DB-E9A2-539C-E0B9-1321DCD4BC89}"/>
              </a:ext>
            </a:extLst>
          </p:cNvPr>
          <p:cNvSpPr>
            <a:spLocks noGrp="1"/>
          </p:cNvSpPr>
          <p:nvPr>
            <p:ph type="sldNum" sz="quarter" idx="5"/>
          </p:nvPr>
        </p:nvSpPr>
        <p:spPr/>
        <p:txBody>
          <a:bodyPr/>
          <a:lstStyle/>
          <a:p>
            <a:pPr rtl="0"/>
            <a:fld id="{32BF9438-3EEF-4192-9815-F6F44770AEF7}" type="slidenum">
              <a:rPr lang="en-GB" smtClean="0"/>
              <a:t>9</a:t>
            </a:fld>
            <a:endParaRPr lang="en-GB" dirty="0"/>
          </a:p>
        </p:txBody>
      </p:sp>
    </p:spTree>
    <p:extLst>
      <p:ext uri="{BB962C8B-B14F-4D97-AF65-F5344CB8AC3E}">
        <p14:creationId xmlns:p14="http://schemas.microsoft.com/office/powerpoint/2010/main" val="335699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17973-B3B8-1521-96F8-0B41CCD03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A3F31D-F400-3F95-6098-FACC20216A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7422E9-8DE5-4991-16EA-D2D265D69416}"/>
              </a:ext>
            </a:extLst>
          </p:cNvPr>
          <p:cNvSpPr>
            <a:spLocks noGrp="1"/>
          </p:cNvSpPr>
          <p:nvPr>
            <p:ph type="body" idx="1"/>
          </p:nvPr>
        </p:nvSpPr>
        <p:spPr/>
        <p:txBody>
          <a:bodyPr/>
          <a:lstStyle/>
          <a:p>
            <a:r>
              <a:rPr lang="en-GB" dirty="0"/>
              <a:t>App Development earns the most with an average of $5,201, while SEO has the least average earnings with $4,677</a:t>
            </a:r>
          </a:p>
        </p:txBody>
      </p:sp>
      <p:sp>
        <p:nvSpPr>
          <p:cNvPr id="4" name="Date Placeholder 3">
            <a:extLst>
              <a:ext uri="{FF2B5EF4-FFF2-40B4-BE49-F238E27FC236}">
                <a16:creationId xmlns:a16="http://schemas.microsoft.com/office/drawing/2014/main" id="{409C7D07-63FE-9D21-8A0F-7730F66D2215}"/>
              </a:ext>
            </a:extLst>
          </p:cNvPr>
          <p:cNvSpPr>
            <a:spLocks noGrp="1"/>
          </p:cNvSpPr>
          <p:nvPr>
            <p:ph type="dt" idx="1"/>
          </p:nvPr>
        </p:nvSpPr>
        <p:spPr/>
        <p:txBody>
          <a:bodyPr/>
          <a:lstStyle/>
          <a:p>
            <a:pPr rtl="0"/>
            <a:fld id="{34BE6C49-79EE-411D-B712-38F1F5C37022}" type="datetime1">
              <a:rPr lang="en-GB" smtClean="0"/>
              <a:t>22/06/2025</a:t>
            </a:fld>
            <a:endParaRPr lang="en-GB" dirty="0"/>
          </a:p>
        </p:txBody>
      </p:sp>
      <p:sp>
        <p:nvSpPr>
          <p:cNvPr id="5" name="Slide Number Placeholder 4">
            <a:extLst>
              <a:ext uri="{FF2B5EF4-FFF2-40B4-BE49-F238E27FC236}">
                <a16:creationId xmlns:a16="http://schemas.microsoft.com/office/drawing/2014/main" id="{71B9B5F3-74CC-5FF5-6B84-7D7E30E4D393}"/>
              </a:ext>
            </a:extLst>
          </p:cNvPr>
          <p:cNvSpPr>
            <a:spLocks noGrp="1"/>
          </p:cNvSpPr>
          <p:nvPr>
            <p:ph type="sldNum" sz="quarter" idx="5"/>
          </p:nvPr>
        </p:nvSpPr>
        <p:spPr/>
        <p:txBody>
          <a:bodyPr/>
          <a:lstStyle/>
          <a:p>
            <a:pPr rtl="0"/>
            <a:fld id="{32BF9438-3EEF-4192-9815-F6F44770AEF7}" type="slidenum">
              <a:rPr lang="en-GB" smtClean="0"/>
              <a:t>10</a:t>
            </a:fld>
            <a:endParaRPr lang="en-GB" dirty="0"/>
          </a:p>
        </p:txBody>
      </p:sp>
    </p:spTree>
    <p:extLst>
      <p:ext uri="{BB962C8B-B14F-4D97-AF65-F5344CB8AC3E}">
        <p14:creationId xmlns:p14="http://schemas.microsoft.com/office/powerpoint/2010/main" val="12744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527C4-3559-F95E-997B-885DF587B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A270AB-5F30-74D0-F064-5CB2395213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58B786-EE79-8494-5746-4DABBC8171A9}"/>
              </a:ext>
            </a:extLst>
          </p:cNvPr>
          <p:cNvSpPr>
            <a:spLocks noGrp="1"/>
          </p:cNvSpPr>
          <p:nvPr>
            <p:ph type="body" idx="1"/>
          </p:nvPr>
        </p:nvSpPr>
        <p:spPr/>
        <p:txBody>
          <a:bodyPr/>
          <a:lstStyle/>
          <a:p>
            <a:endParaRPr lang="en-GB" dirty="0"/>
          </a:p>
        </p:txBody>
      </p:sp>
      <p:sp>
        <p:nvSpPr>
          <p:cNvPr id="4" name="Date Placeholder 3">
            <a:extLst>
              <a:ext uri="{FF2B5EF4-FFF2-40B4-BE49-F238E27FC236}">
                <a16:creationId xmlns:a16="http://schemas.microsoft.com/office/drawing/2014/main" id="{4B66734B-E765-0792-0D78-E7FCEE501546}"/>
              </a:ext>
            </a:extLst>
          </p:cNvPr>
          <p:cNvSpPr>
            <a:spLocks noGrp="1"/>
          </p:cNvSpPr>
          <p:nvPr>
            <p:ph type="dt" idx="1"/>
          </p:nvPr>
        </p:nvSpPr>
        <p:spPr/>
        <p:txBody>
          <a:bodyPr/>
          <a:lstStyle/>
          <a:p>
            <a:pPr rtl="0"/>
            <a:fld id="{34BE6C49-79EE-411D-B712-38F1F5C37022}" type="datetime1">
              <a:rPr lang="en-GB" smtClean="0"/>
              <a:t>22/06/2025</a:t>
            </a:fld>
            <a:endParaRPr lang="en-GB" dirty="0"/>
          </a:p>
        </p:txBody>
      </p:sp>
      <p:sp>
        <p:nvSpPr>
          <p:cNvPr id="5" name="Slide Number Placeholder 4">
            <a:extLst>
              <a:ext uri="{FF2B5EF4-FFF2-40B4-BE49-F238E27FC236}">
                <a16:creationId xmlns:a16="http://schemas.microsoft.com/office/drawing/2014/main" id="{17AC00AB-A9E1-91F8-1494-82EE2B2F1F17}"/>
              </a:ext>
            </a:extLst>
          </p:cNvPr>
          <p:cNvSpPr>
            <a:spLocks noGrp="1"/>
          </p:cNvSpPr>
          <p:nvPr>
            <p:ph type="sldNum" sz="quarter" idx="5"/>
          </p:nvPr>
        </p:nvSpPr>
        <p:spPr/>
        <p:txBody>
          <a:bodyPr/>
          <a:lstStyle/>
          <a:p>
            <a:pPr rtl="0"/>
            <a:fld id="{32BF9438-3EEF-4192-9815-F6F44770AEF7}" type="slidenum">
              <a:rPr lang="en-GB" smtClean="0"/>
              <a:t>11</a:t>
            </a:fld>
            <a:endParaRPr lang="en-GB" dirty="0"/>
          </a:p>
        </p:txBody>
      </p:sp>
    </p:spTree>
    <p:extLst>
      <p:ext uri="{BB962C8B-B14F-4D97-AF65-F5344CB8AC3E}">
        <p14:creationId xmlns:p14="http://schemas.microsoft.com/office/powerpoint/2010/main" val="1413149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7FA25-1121-08EC-C29D-6F8B4DA90B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33E8D-8D29-C347-E19A-579EDE5E33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5BCCA-3EFE-E450-8FB8-96D40E9697F3}"/>
              </a:ext>
            </a:extLst>
          </p:cNvPr>
          <p:cNvSpPr>
            <a:spLocks noGrp="1"/>
          </p:cNvSpPr>
          <p:nvPr>
            <p:ph type="body" idx="1"/>
          </p:nvPr>
        </p:nvSpPr>
        <p:spPr/>
        <p:txBody>
          <a:bodyPr/>
          <a:lstStyle/>
          <a:p>
            <a:endParaRPr lang="en-GB" dirty="0"/>
          </a:p>
        </p:txBody>
      </p:sp>
      <p:sp>
        <p:nvSpPr>
          <p:cNvPr id="4" name="Date Placeholder 3">
            <a:extLst>
              <a:ext uri="{FF2B5EF4-FFF2-40B4-BE49-F238E27FC236}">
                <a16:creationId xmlns:a16="http://schemas.microsoft.com/office/drawing/2014/main" id="{A8B1F07E-CA6B-3EF5-4005-482CB6B04B92}"/>
              </a:ext>
            </a:extLst>
          </p:cNvPr>
          <p:cNvSpPr>
            <a:spLocks noGrp="1"/>
          </p:cNvSpPr>
          <p:nvPr>
            <p:ph type="dt" idx="1"/>
          </p:nvPr>
        </p:nvSpPr>
        <p:spPr/>
        <p:txBody>
          <a:bodyPr/>
          <a:lstStyle/>
          <a:p>
            <a:pPr rtl="0"/>
            <a:fld id="{34BE6C49-79EE-411D-B712-38F1F5C37022}" type="datetime1">
              <a:rPr lang="en-GB" smtClean="0"/>
              <a:t>22/06/2025</a:t>
            </a:fld>
            <a:endParaRPr lang="en-GB" dirty="0"/>
          </a:p>
        </p:txBody>
      </p:sp>
      <p:sp>
        <p:nvSpPr>
          <p:cNvPr id="5" name="Slide Number Placeholder 4">
            <a:extLst>
              <a:ext uri="{FF2B5EF4-FFF2-40B4-BE49-F238E27FC236}">
                <a16:creationId xmlns:a16="http://schemas.microsoft.com/office/drawing/2014/main" id="{91D1D7CA-DBF8-7353-C9B6-C42655392A5A}"/>
              </a:ext>
            </a:extLst>
          </p:cNvPr>
          <p:cNvSpPr>
            <a:spLocks noGrp="1"/>
          </p:cNvSpPr>
          <p:nvPr>
            <p:ph type="sldNum" sz="quarter" idx="5"/>
          </p:nvPr>
        </p:nvSpPr>
        <p:spPr/>
        <p:txBody>
          <a:bodyPr/>
          <a:lstStyle/>
          <a:p>
            <a:pPr rtl="0"/>
            <a:fld id="{32BF9438-3EEF-4192-9815-F6F44770AEF7}" type="slidenum">
              <a:rPr lang="en-GB" smtClean="0"/>
              <a:t>12</a:t>
            </a:fld>
            <a:endParaRPr lang="en-GB" dirty="0"/>
          </a:p>
        </p:txBody>
      </p:sp>
    </p:spTree>
    <p:extLst>
      <p:ext uri="{BB962C8B-B14F-4D97-AF65-F5344CB8AC3E}">
        <p14:creationId xmlns:p14="http://schemas.microsoft.com/office/powerpoint/2010/main" val="2279791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rtlCol="0" anchor="t">
            <a:noAutofit/>
          </a:bodyPr>
          <a:lstStyle>
            <a:lvl1pPr marL="1371600">
              <a:lnSpc>
                <a:spcPct val="280000"/>
              </a:lnSpc>
              <a:spcBef>
                <a:spcPts val="1800"/>
              </a:spcBef>
              <a:defRPr>
                <a:solidFill>
                  <a:schemeClr val="bg2"/>
                </a:solidFill>
              </a:defRPr>
            </a:lvl1pPr>
          </a:lstStyle>
          <a:p>
            <a:pPr rtl="0"/>
            <a:r>
              <a:rPr lang="en-GB" sz="4400">
                <a:solidFill>
                  <a:srgbClr val="FFFFFF"/>
                </a:solidFill>
              </a:rPr>
              <a:t>Click to edit Master title style</a:t>
            </a:r>
            <a:endParaRPr lang="en-GB"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rtlCol="0">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rtl="0"/>
            <a:r>
              <a:rPr lang="en-GB"/>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rtlCol="0"/>
          <a:lstStyle/>
          <a:p>
            <a:pPr rtl="0"/>
            <a:r>
              <a:rPr lang="en-GB"/>
              <a:t>Click to edit Master title style</a:t>
            </a:r>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rtlCol="0"/>
          <a:lstStyle>
            <a:lvl1pPr>
              <a:defRPr>
                <a:solidFill>
                  <a:schemeClr val="bg2"/>
                </a:solidFill>
              </a:defRPr>
            </a:lvl1pPr>
          </a:lstStyle>
          <a:p>
            <a:pPr rtl="0"/>
            <a:r>
              <a:rPr lang="en-GB">
                <a:solidFill>
                  <a:srgbClr val="FFFFFF"/>
                </a:solidFill>
              </a:rPr>
              <a:t>Click to edit Master title style</a:t>
            </a:r>
            <a:endParaRPr lang="en-GB"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rtlCol="0"/>
          <a:lstStyle>
            <a:lvl1pPr marL="0" indent="0">
              <a:buNone/>
              <a:defRPr baseline="0"/>
            </a:lvl1pPr>
          </a:lstStyle>
          <a:p>
            <a:pPr lvl="0" rtl="0"/>
            <a:r>
              <a:rPr lang="en-GB"/>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rtlCol="0">
            <a:noAutofit/>
          </a:bodyPr>
          <a:lstStyle/>
          <a:p>
            <a:pPr rtl="0"/>
            <a:r>
              <a:rPr lang="en-GB"/>
              <a:t>Click icon to add picture</a:t>
            </a:r>
            <a:endParaRPr lang="en-GB"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rtlCol="0">
            <a:noAutofit/>
          </a:bodyPr>
          <a:lstStyle/>
          <a:p>
            <a:pPr rtl="0"/>
            <a:r>
              <a:rPr lang="en-GB"/>
              <a:t>Click icon to add picture</a:t>
            </a:r>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rtlCol="0">
            <a:noAutofit/>
          </a:bodyPr>
          <a:lstStyle/>
          <a:p>
            <a:pPr rtl="0"/>
            <a:r>
              <a:rPr lang="en-GB"/>
              <a:t>Click icon to add picture</a:t>
            </a:r>
            <a:endParaRPr lang="en-GB"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rtlCol="0">
            <a:noAutofit/>
          </a:bodyPr>
          <a:lstStyle/>
          <a:p>
            <a:pPr rtl="0"/>
            <a:r>
              <a:rPr lang="en-GB"/>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rtlCol="0"/>
          <a:lstStyle>
            <a:lvl1pPr>
              <a:defRPr>
                <a:solidFill>
                  <a:schemeClr val="bg2"/>
                </a:solidFill>
              </a:defRPr>
            </a:lvl1pPr>
          </a:lstStyle>
          <a:p>
            <a:pPr rtl="0"/>
            <a:r>
              <a:rPr lang="en-GB">
                <a:solidFill>
                  <a:srgbClr val="FFFFFF"/>
                </a:solidFill>
              </a:rPr>
              <a:t>Click to edit Master title style</a:t>
            </a:r>
            <a:endParaRPr lang="en-GB"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rtlCol="0">
            <a:noAutofit/>
          </a:bodyPr>
          <a:lstStyle/>
          <a:p>
            <a:pPr rtl="0"/>
            <a:r>
              <a:rPr lang="en-GB"/>
              <a:t>Click icon to add picture</a:t>
            </a:r>
            <a:endParaRPr lang="en-GB"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rtlCol="0">
            <a:normAutofit/>
          </a:bodyPr>
          <a:lstStyle>
            <a:lvl1pPr>
              <a:buNone/>
              <a:defRPr>
                <a:solidFill>
                  <a:schemeClr val="bg2"/>
                </a:solidFill>
              </a:defRPr>
            </a:lvl1pPr>
          </a:lstStyle>
          <a:p>
            <a:pPr lvl="0" rtl="0"/>
            <a:r>
              <a:rPr lang="en-GB">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rtlCol="0" anchor="b">
            <a:noAutofit/>
          </a:bodyPr>
          <a:lstStyle/>
          <a:p>
            <a:pPr rtl="0"/>
            <a:r>
              <a:rPr lang="en-GB" sz="4400">
                <a:solidFill>
                  <a:srgbClr val="FFFFFF"/>
                </a:solidFill>
              </a:rPr>
              <a:t>Click to edit Master title style</a:t>
            </a:r>
            <a:endParaRPr lang="en-GB"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rtlCol="0">
            <a:normAutofit/>
          </a:bodyPr>
          <a:lstStyle/>
          <a:p>
            <a:pPr rtl="0"/>
            <a:r>
              <a:rPr lang="en-GB" sz="1400">
                <a:solidFill>
                  <a:srgbClr val="FFFFFF"/>
                </a:solidFill>
              </a:rPr>
              <a:t>Click to edit Master subtitle style</a:t>
            </a:r>
            <a:endParaRPr lang="en-GB"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rtlCol="0" anchor="b">
            <a:normAutofit/>
          </a:bodyPr>
          <a:lstStyle>
            <a:lvl1pPr algn="l">
              <a:lnSpc>
                <a:spcPct val="100000"/>
              </a:lnSpc>
              <a:defRPr sz="5400"/>
            </a:lvl1pPr>
          </a:lstStyle>
          <a:p>
            <a:pPr rtl="0"/>
            <a:r>
              <a:rPr lang="en-GB"/>
              <a:t>Click to edit Master title style</a:t>
            </a:r>
            <a:endParaRPr lang="en-GB"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rtlCol="0">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GB"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rtlCol="0"/>
          <a:lstStyle>
            <a:lvl1pPr>
              <a:defRPr>
                <a:solidFill>
                  <a:schemeClr val="bg2"/>
                </a:solidFill>
              </a:defRPr>
            </a:lvl1pPr>
          </a:lstStyle>
          <a:p>
            <a:pPr rtl="0"/>
            <a:r>
              <a:rPr lang="en-GB"/>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rtlCol="0" anchor="b">
            <a:normAutofit/>
          </a:bodyPr>
          <a:lstStyle>
            <a:lvl1pPr>
              <a:defRPr sz="5400"/>
            </a:lvl1pPr>
          </a:lstStyle>
          <a:p>
            <a:pPr rtl="0"/>
            <a:r>
              <a:rPr lang="en-GB"/>
              <a:t>Click to edit Master title style</a:t>
            </a:r>
            <a:endParaRPr lang="en-GB"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rtlCol="0"/>
          <a:lstStyle/>
          <a:p>
            <a:pPr rtl="0"/>
            <a:r>
              <a:rPr lang="en-GB"/>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rtlCol="0"/>
          <a:lstStyle/>
          <a:p>
            <a:pPr rtl="0"/>
            <a:r>
              <a:rPr lang="en-GB"/>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rtlCol="0"/>
          <a:lstStyle>
            <a:lvl1pPr>
              <a:defRPr>
                <a:solidFill>
                  <a:schemeClr val="bg2"/>
                </a:solidFill>
              </a:defRPr>
            </a:lvl1pPr>
          </a:lstStyle>
          <a:p>
            <a:pPr rtl="0"/>
            <a:r>
              <a:rPr lang="en-GB">
                <a:solidFill>
                  <a:srgbClr val="FFFFFF"/>
                </a:solidFill>
              </a:rPr>
              <a:t>Click to edit Master title style</a:t>
            </a:r>
            <a:endParaRPr lang="en-GB"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rtlCol="0">
            <a:normAutofit/>
          </a:bodyPr>
          <a:lstStyle>
            <a:lvl1pPr>
              <a:buNone/>
              <a:defRPr/>
            </a:lvl1pPr>
          </a:lstStyle>
          <a:p>
            <a:pPr lvl="0" rtl="0"/>
            <a:r>
              <a:rPr lang="en-GB"/>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rtlCol="0">
            <a:noAutofit/>
          </a:bodyPr>
          <a:lstStyle>
            <a:lvl1pPr algn="r">
              <a:defRPr/>
            </a:lvl1pPr>
          </a:lstStyle>
          <a:p>
            <a:pPr rtl="0"/>
            <a:r>
              <a:rPr lang="en-GB"/>
              <a:t>Click icon to add picture</a:t>
            </a:r>
            <a:endParaRPr lang="en-GB"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rtlCol="0">
            <a:noAutofit/>
          </a:bodyPr>
          <a:lstStyle/>
          <a:p>
            <a:pPr rtl="0"/>
            <a:r>
              <a:rPr lang="en-GB"/>
              <a:t>Click icon to add picture</a:t>
            </a:r>
            <a:endParaRPr lang="en-GB"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rtlCol="0">
            <a:noAutofit/>
          </a:bodyPr>
          <a:lstStyle>
            <a:lvl1pPr algn="r">
              <a:defRPr/>
            </a:lvl1pPr>
          </a:lstStyle>
          <a:p>
            <a:pPr rtl="0"/>
            <a:r>
              <a:rPr lang="en-GB"/>
              <a:t>Click icon to add picture</a:t>
            </a:r>
            <a:endParaRPr lang="en-GB"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rtlCol="0">
            <a:noAutofit/>
          </a:bodyPr>
          <a:lstStyle/>
          <a:p>
            <a:pPr rtl="0"/>
            <a:r>
              <a:rPr lang="en-GB"/>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rtlCol="0"/>
          <a:lstStyle>
            <a:lvl1pPr marL="548640">
              <a:lnSpc>
                <a:spcPct val="100000"/>
              </a:lnSpc>
              <a:defRPr>
                <a:solidFill>
                  <a:schemeClr val="bg2"/>
                </a:solidFill>
              </a:defRPr>
            </a:lvl1pPr>
          </a:lstStyle>
          <a:p>
            <a:pPr rtl="0"/>
            <a:r>
              <a:rPr lang="en-GB">
                <a:solidFill>
                  <a:srgbClr val="FFFFFF"/>
                </a:solidFill>
              </a:rPr>
              <a:t>Click to edit Master title style</a:t>
            </a:r>
            <a:endParaRPr lang="en-GB"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rtlCol="0">
            <a:noAutofit/>
          </a:bodyPr>
          <a:lstStyle/>
          <a:p>
            <a:pPr rtl="0"/>
            <a:r>
              <a:rPr lang="en-GB"/>
              <a:t>Click icon to add picture</a:t>
            </a:r>
            <a:endParaRPr lang="en-GB"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rtlCol="0">
            <a:noAutofit/>
          </a:bodyPr>
          <a:lstStyle/>
          <a:p>
            <a:pPr rtl="0"/>
            <a:r>
              <a:rPr lang="en-GB"/>
              <a:t>Click icon to add picture</a:t>
            </a:r>
            <a:endParaRPr lang="en-GB"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rtlCol="0">
            <a:noAutofit/>
          </a:bodyPr>
          <a:lstStyle/>
          <a:p>
            <a:pPr rtl="0"/>
            <a:r>
              <a:rPr lang="en-GB"/>
              <a:t>Click icon to add picture</a:t>
            </a:r>
            <a:endParaRPr lang="en-GB"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rtlCol="0"/>
          <a:lstStyle>
            <a:lvl1pPr marL="0" indent="0">
              <a:buNone/>
              <a:defRPr/>
            </a:lvl1pPr>
          </a:lstStyle>
          <a:p>
            <a:pPr lvl="0" rtl="0"/>
            <a:r>
              <a:rPr lang="en-GB"/>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accent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accent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rtlCol="0">
            <a:normAutofit/>
          </a:bodyPr>
          <a:lstStyle>
            <a:lvl1pPr>
              <a:defRPr>
                <a:solidFill>
                  <a:schemeClr val="bg2"/>
                </a:solidFill>
              </a:defRPr>
            </a:lvl1pPr>
          </a:lstStyle>
          <a:p>
            <a:pPr algn="l" rtl="0"/>
            <a:r>
              <a:rPr lang="en-GB">
                <a:solidFill>
                  <a:srgbClr val="FFFFFF"/>
                </a:solidFill>
              </a:rPr>
              <a:t>Click to edit Master title style</a:t>
            </a:r>
            <a:endParaRPr lang="en-GB"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rtlCol="0" anchor="ctr">
            <a:noAutofit/>
          </a:bodyPr>
          <a:lstStyle>
            <a:lvl1pPr algn="ctr">
              <a:defRPr/>
            </a:lvl1pPr>
          </a:lstStyle>
          <a:p>
            <a:pPr rtl="0"/>
            <a:r>
              <a:rPr lang="en-GB"/>
              <a:t>Click icon to add picture</a:t>
            </a:r>
            <a:endParaRPr lang="en-GB"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rtlCol="0" anchor="t"/>
          <a:lstStyle>
            <a:lvl1pPr marL="914400" indent="0">
              <a:lnSpc>
                <a:spcPct val="400000"/>
              </a:lnSpc>
              <a:buNone/>
              <a:defRPr>
                <a:solidFill>
                  <a:schemeClr val="bg2"/>
                </a:solidFill>
              </a:defRPr>
            </a:lvl1pPr>
          </a:lstStyle>
          <a:p>
            <a:pPr rtl="0"/>
            <a:r>
              <a:rPr lang="en-GB">
                <a:solidFill>
                  <a:srgbClr val="FFFFFF"/>
                </a:solidFill>
              </a:rPr>
              <a:t>Click to edit Master subtitle style</a:t>
            </a:r>
            <a:endParaRPr lang="en-GB"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en-GB"/>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rtlCol="0">
            <a:normAutofit/>
          </a:bodyPr>
          <a:lstStyle>
            <a:lvl1pPr>
              <a:defRPr sz="2000"/>
            </a:lvl1pPr>
            <a:lvl2pPr>
              <a:defRPr sz="1800"/>
            </a:lvl2pPr>
            <a:lvl3pPr>
              <a:defRPr sz="1600"/>
            </a:lvl3pPr>
            <a:lvl4pPr>
              <a:defRPr sz="1400"/>
            </a:lvl4pPr>
            <a:lvl5pPr>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en-GB"/>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en-GB"/>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en-GB"/>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en-GB"/>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en-GB"/>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rtlCol="0" anchor="b"/>
          <a:lstStyle>
            <a:lvl1pPr>
              <a:defRPr>
                <a:solidFill>
                  <a:schemeClr val="bg2"/>
                </a:solidFill>
              </a:defRPr>
            </a:lvl1pPr>
          </a:lstStyle>
          <a:p>
            <a:pPr rtl="0"/>
            <a:r>
              <a:rPr lang="en-GB">
                <a:solidFill>
                  <a:srgbClr val="FFFFFF"/>
                </a:solidFill>
              </a:rPr>
              <a:t>Click to edit Master title style</a:t>
            </a:r>
            <a:endParaRPr lang="en-GB"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rtlCol="0"/>
          <a:lstStyle>
            <a:lvl1pPr>
              <a:buNone/>
              <a:defRPr>
                <a:solidFill>
                  <a:schemeClr val="bg2"/>
                </a:solidFill>
              </a:defRPr>
            </a:lvl1pPr>
          </a:lstStyle>
          <a:p>
            <a:pPr rtl="0"/>
            <a:r>
              <a:rPr lang="en-GB">
                <a:solidFill>
                  <a:srgbClr val="FFFFFF"/>
                </a:solidFill>
              </a:rPr>
              <a:t>Click to edit Master subtitle style</a:t>
            </a:r>
            <a:endParaRPr lang="en-GB"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rtlCol="0"/>
          <a:lstStyle>
            <a:lvl1pPr>
              <a:defRPr>
                <a:solidFill>
                  <a:schemeClr val="bg2"/>
                </a:solidFill>
              </a:defRPr>
            </a:lvl1pPr>
          </a:lstStyle>
          <a:p>
            <a:pPr rtl="0"/>
            <a:r>
              <a:rPr lang="en-GB"/>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rtlCol="0" anchor="ctr">
            <a:noAutofit/>
          </a:bodyPr>
          <a:lstStyle/>
          <a:p>
            <a:pPr rtl="0"/>
            <a:r>
              <a:rPr lang="en-GB"/>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rtlCol="0"/>
          <a:lstStyle>
            <a:lvl1pPr marL="914400">
              <a:lnSpc>
                <a:spcPct val="100000"/>
              </a:lnSpc>
              <a:defRPr>
                <a:solidFill>
                  <a:schemeClr val="bg2"/>
                </a:solidFill>
              </a:defRPr>
            </a:lvl1pPr>
          </a:lstStyle>
          <a:p>
            <a:pPr rtl="0"/>
            <a:r>
              <a:rPr lang="en-GB">
                <a:solidFill>
                  <a:srgbClr val="FFFFFF"/>
                </a:solidFill>
              </a:rPr>
              <a:t>Click to edit Master title style</a:t>
            </a:r>
            <a:endParaRPr lang="en-GB"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rtlCol="0"/>
          <a:lstStyle/>
          <a:p>
            <a:pPr rtl="0"/>
            <a:r>
              <a:rPr lang="en-GB"/>
              <a:t>Click icon to add picture</a:t>
            </a:r>
            <a:endParaRPr lang="en-GB"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rtlCol="0" anchor="b" anchorCtr="0"/>
          <a:lstStyle>
            <a:lvl1pPr>
              <a:buNone/>
              <a:defRPr sz="2000" b="1">
                <a:solidFill>
                  <a:schemeClr val="bg2"/>
                </a:solidFill>
              </a:defRPr>
            </a:lvl1pPr>
          </a:lstStyle>
          <a:p>
            <a:pPr lvl="0" rtl="0"/>
            <a:r>
              <a:rPr lang="en-GB"/>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rtlCol="0"/>
          <a:lstStyle/>
          <a:p>
            <a:pPr rtl="0"/>
            <a:r>
              <a:rPr lang="en-GB"/>
              <a:t>Click icon to add picture</a:t>
            </a:r>
            <a:endParaRPr lang="en-GB"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rtlCol="0" anchor="b" anchorCtr="0"/>
          <a:lstStyle>
            <a:lvl1pPr>
              <a:buNone/>
              <a:defRPr sz="2000" b="1">
                <a:solidFill>
                  <a:schemeClr val="bg2"/>
                </a:solidFill>
              </a:defRPr>
            </a:lvl1pPr>
          </a:lstStyle>
          <a:p>
            <a:pPr lvl="0" rtl="0"/>
            <a:r>
              <a:rPr lang="en-GB"/>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rtlCol="0"/>
          <a:lstStyle/>
          <a:p>
            <a:pPr rtl="0"/>
            <a:r>
              <a:rPr lang="en-GB"/>
              <a:t>Click icon to add picture</a:t>
            </a:r>
            <a:endParaRPr lang="en-GB"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rtlCol="0" anchor="b" anchorCtr="0"/>
          <a:lstStyle>
            <a:lvl1pPr>
              <a:buNone/>
              <a:defRPr sz="2000" b="1">
                <a:solidFill>
                  <a:schemeClr val="bg2"/>
                </a:solidFill>
              </a:defRPr>
            </a:lvl1pPr>
          </a:lstStyle>
          <a:p>
            <a:pPr lvl="0" rtl="0"/>
            <a:r>
              <a:rPr lang="en-GB"/>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rtlCol="0"/>
          <a:lstStyle/>
          <a:p>
            <a:pPr rtl="0"/>
            <a:r>
              <a:rPr lang="en-GB"/>
              <a:t>Click icon to add picture</a:t>
            </a:r>
            <a:endParaRPr lang="en-GB"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rtlCol="0" anchor="b" anchorCtr="0"/>
          <a:lstStyle>
            <a:lvl1pPr>
              <a:buNone/>
              <a:defRPr sz="2000" b="1">
                <a:solidFill>
                  <a:schemeClr val="bg2"/>
                </a:solidFill>
              </a:defRPr>
            </a:lvl1pPr>
          </a:lstStyle>
          <a:p>
            <a:pPr lvl="0" rtl="0"/>
            <a:r>
              <a:rPr lang="en-GB"/>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rtlCol="0"/>
          <a:lstStyle/>
          <a:p>
            <a:pPr rtl="0"/>
            <a:r>
              <a:rPr lang="en-GB"/>
              <a:t>Click to edit Master title style</a:t>
            </a:r>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pPr rtl="0"/>
            <a:r>
              <a:rPr lang="en-GB" sz="100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pPr rtl="0"/>
            <a:r>
              <a:rPr lang="en-GB"/>
              <a:t>Click to edit Master title style</a:t>
            </a:r>
            <a:endParaRPr lang="en-GB"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pPr rtl="0"/>
            <a:r>
              <a:rPr lang="en-GB"/>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rtlCol="0"/>
          <a:lstStyle/>
          <a:p>
            <a:pPr rtl="0"/>
            <a:r>
              <a:rPr lang="en-GB" dirty="0"/>
              <a:t>FREELANCEGIG ANALYTICS</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rtlCol="0"/>
          <a:lstStyle/>
          <a:p>
            <a:pPr rtl="0"/>
            <a:r>
              <a:rPr lang="en-GB" dirty="0"/>
              <a:t>Comprehensive Analysis of Gig Economy</a:t>
            </a:r>
          </a:p>
        </p:txBody>
      </p:sp>
    </p:spTree>
    <p:extLst>
      <p:ext uri="{BB962C8B-B14F-4D97-AF65-F5344CB8AC3E}">
        <p14:creationId xmlns:p14="http://schemas.microsoft.com/office/powerpoint/2010/main" val="103280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7663C-86C3-CBA3-5E94-75F23E1D2391}"/>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84A69F4-CE32-CDE2-4660-35078109F305}"/>
              </a:ext>
            </a:extLst>
          </p:cNvPr>
          <p:cNvSpPr>
            <a:spLocks noGrp="1"/>
          </p:cNvSpPr>
          <p:nvPr>
            <p:ph type="title"/>
          </p:nvPr>
        </p:nvSpPr>
        <p:spPr>
          <a:xfrm>
            <a:off x="707923" y="250722"/>
            <a:ext cx="10458551" cy="1665163"/>
          </a:xfrm>
        </p:spPr>
        <p:txBody>
          <a:bodyPr anchor="ctr">
            <a:normAutofit fontScale="90000"/>
          </a:bodyPr>
          <a:lstStyle/>
          <a:p>
            <a:pPr>
              <a:lnSpc>
                <a:spcPct val="90000"/>
              </a:lnSpc>
            </a:pPr>
            <a:r>
              <a:rPr lang="en-GB" sz="2400" dirty="0"/>
              <a:t>Intermediate </a:t>
            </a:r>
            <a:r>
              <a:rPr lang="en-GB" sz="2400" dirty="0" err="1"/>
              <a:t>personel</a:t>
            </a:r>
            <a:r>
              <a:rPr lang="en-GB" sz="2400" dirty="0"/>
              <a:t> earn $2+ averagely than experts per hour, while Beginner level personnels earn the least per hour.</a:t>
            </a:r>
            <a:br>
              <a:rPr lang="en-GB" sz="2400" dirty="0"/>
            </a:br>
            <a:br>
              <a:rPr lang="en-GB" sz="2400" dirty="0"/>
            </a:br>
            <a:r>
              <a:rPr lang="en-GB" sz="2400" dirty="0" err="1"/>
              <a:t>PeoplePerHour</a:t>
            </a:r>
            <a:r>
              <a:rPr lang="en-GB" sz="2400" dirty="0"/>
              <a:t> has the highest average hourly rate while </a:t>
            </a:r>
            <a:r>
              <a:rPr lang="en-GB" sz="2400" dirty="0" err="1"/>
              <a:t>Toptal</a:t>
            </a:r>
            <a:r>
              <a:rPr lang="en-GB" sz="2400" dirty="0"/>
              <a:t> has the lowest.</a:t>
            </a:r>
          </a:p>
        </p:txBody>
      </p:sp>
      <p:pic>
        <p:nvPicPr>
          <p:cNvPr id="6" name="Content Placeholder 5">
            <a:extLst>
              <a:ext uri="{FF2B5EF4-FFF2-40B4-BE49-F238E27FC236}">
                <a16:creationId xmlns:a16="http://schemas.microsoft.com/office/drawing/2014/main" id="{DC73C995-B29B-61E0-7405-448AA4A131CE}"/>
              </a:ext>
            </a:extLst>
          </p:cNvPr>
          <p:cNvPicPr>
            <a:picLocks noGrp="1" noChangeAspect="1"/>
          </p:cNvPicPr>
          <p:nvPr>
            <p:ph idx="1"/>
          </p:nvPr>
        </p:nvPicPr>
        <p:blipFill>
          <a:blip r:embed="rId3"/>
          <a:stretch>
            <a:fillRect/>
          </a:stretch>
        </p:blipFill>
        <p:spPr>
          <a:xfrm>
            <a:off x="584616" y="1915887"/>
            <a:ext cx="10581859" cy="4125149"/>
          </a:xfrm>
        </p:spPr>
      </p:pic>
    </p:spTree>
    <p:extLst>
      <p:ext uri="{BB962C8B-B14F-4D97-AF65-F5344CB8AC3E}">
        <p14:creationId xmlns:p14="http://schemas.microsoft.com/office/powerpoint/2010/main" val="146839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2F492-9C2A-F79E-F072-CB5B708BF8CF}"/>
            </a:ext>
          </a:extLst>
        </p:cNvPr>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6C41219-3D65-9ABD-45B0-9F6EDF42A105}"/>
              </a:ext>
            </a:extLst>
          </p:cNvPr>
          <p:cNvPicPr>
            <a:picLocks noGrp="1" noChangeAspect="1"/>
          </p:cNvPicPr>
          <p:nvPr>
            <p:ph idx="1"/>
          </p:nvPr>
        </p:nvPicPr>
        <p:blipFill>
          <a:blip r:embed="rId3"/>
          <a:stretch>
            <a:fillRect/>
          </a:stretch>
        </p:blipFill>
        <p:spPr>
          <a:xfrm>
            <a:off x="0" y="0"/>
            <a:ext cx="12191999" cy="6858000"/>
          </a:xfrm>
        </p:spPr>
      </p:pic>
    </p:spTree>
    <p:extLst>
      <p:ext uri="{BB962C8B-B14F-4D97-AF65-F5344CB8AC3E}">
        <p14:creationId xmlns:p14="http://schemas.microsoft.com/office/powerpoint/2010/main" val="70928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51681-FDEB-9A9B-F323-03988ECFE921}"/>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4527CB-3662-8395-B407-46DB2242099C}"/>
              </a:ext>
            </a:extLst>
          </p:cNvPr>
          <p:cNvPicPr>
            <a:picLocks noGrp="1" noChangeAspect="1"/>
          </p:cNvPicPr>
          <p:nvPr>
            <p:ph idx="1"/>
          </p:nvPr>
        </p:nvPicPr>
        <p:blipFill>
          <a:blip r:embed="rId3"/>
          <a:stretch>
            <a:fillRect/>
          </a:stretch>
        </p:blipFill>
        <p:spPr>
          <a:xfrm>
            <a:off x="0" y="0"/>
            <a:ext cx="12192000" cy="6740013"/>
          </a:xfrm>
        </p:spPr>
      </p:pic>
    </p:spTree>
    <p:extLst>
      <p:ext uri="{BB962C8B-B14F-4D97-AF65-F5344CB8AC3E}">
        <p14:creationId xmlns:p14="http://schemas.microsoft.com/office/powerpoint/2010/main" val="173617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rtlCol="0"/>
          <a:lstStyle/>
          <a:p>
            <a:pPr rtl="0"/>
            <a:r>
              <a:rPr lang="en-GB" dirty="0"/>
              <a:t>SUMMARY</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495089" y="2452389"/>
            <a:ext cx="10334171" cy="4164733"/>
          </a:xfrm>
        </p:spPr>
        <p:txBody>
          <a:bodyPr rtlCol="0">
            <a:normAutofit/>
          </a:bodyPr>
          <a:lstStyle/>
          <a:p>
            <a:pPr marL="342900" indent="-342900" algn="just" rtl="0">
              <a:buFont typeface="Arial" panose="020B0604020202020204" pitchFamily="34" charset="0"/>
              <a:buChar char="•"/>
            </a:pPr>
            <a:r>
              <a:rPr lang="en-GB" sz="2400" dirty="0" err="1"/>
              <a:t>FreelanceGig</a:t>
            </a:r>
            <a:r>
              <a:rPr lang="en-GB" sz="2400" dirty="0"/>
              <a:t> Analytics </a:t>
            </a:r>
            <a:r>
              <a:rPr lang="en-GB" sz="2400" dirty="0" err="1"/>
              <a:t>analyzed</a:t>
            </a:r>
            <a:r>
              <a:rPr lang="en-GB" sz="2400" dirty="0"/>
              <a:t> freelancer performance data across major gig platforms to identify optimal strategies for both freelancers and clients. </a:t>
            </a:r>
          </a:p>
          <a:p>
            <a:pPr marL="342900" indent="-342900" algn="just" rtl="0">
              <a:buFont typeface="Arial" panose="020B0604020202020204" pitchFamily="34" charset="0"/>
              <a:buChar char="•"/>
            </a:pPr>
            <a:r>
              <a:rPr lang="en-GB" sz="2400" dirty="0"/>
              <a:t>Key findings reveal App Development as the highest-paying category ($5,201 </a:t>
            </a:r>
            <a:r>
              <a:rPr lang="en-GB" sz="2400" dirty="0" err="1"/>
              <a:t>avg</a:t>
            </a:r>
            <a:r>
              <a:rPr lang="en-GB" sz="2400" dirty="0"/>
              <a:t>), intermediate freelancers surprisingly out-earning experts, and </a:t>
            </a:r>
            <a:r>
              <a:rPr lang="en-GB" sz="2400" dirty="0" err="1"/>
              <a:t>Toptal</a:t>
            </a:r>
            <a:r>
              <a:rPr lang="en-GB" sz="2400" dirty="0"/>
              <a:t> leading in rehire rates despite lower ratings due to affordability. </a:t>
            </a:r>
          </a:p>
          <a:p>
            <a:pPr marL="342900" indent="-342900" algn="just" rtl="0">
              <a:buFont typeface="Arial" panose="020B0604020202020204" pitchFamily="34" charset="0"/>
              <a:buChar char="•"/>
            </a:pPr>
            <a:r>
              <a:rPr lang="en-GB" sz="2400" dirty="0"/>
              <a:t>All platforms maintain strong 74%+ success rates, with strategic platform selection proving crucial for maximizing earnings and client satisfaction.</a:t>
            </a:r>
          </a:p>
        </p:txBody>
      </p:sp>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13</a:t>
            </a:fld>
            <a:endParaRPr lang="en-GB" dirty="0"/>
          </a:p>
        </p:txBody>
      </p:sp>
    </p:spTree>
    <p:extLst>
      <p:ext uri="{BB962C8B-B14F-4D97-AF65-F5344CB8AC3E}">
        <p14:creationId xmlns:p14="http://schemas.microsoft.com/office/powerpoint/2010/main" val="63763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47A43-6388-52A8-F19A-0AA7F46A4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1F396-B132-E0BC-F326-AFB75B097DE1}"/>
              </a:ext>
            </a:extLst>
          </p:cNvPr>
          <p:cNvSpPr>
            <a:spLocks noGrp="1"/>
          </p:cNvSpPr>
          <p:nvPr>
            <p:ph type="title"/>
          </p:nvPr>
        </p:nvSpPr>
        <p:spPr>
          <a:xfrm>
            <a:off x="914401" y="443553"/>
            <a:ext cx="9914859" cy="1325880"/>
          </a:xfrm>
        </p:spPr>
        <p:txBody>
          <a:bodyPr rtlCol="0"/>
          <a:lstStyle/>
          <a:p>
            <a:pPr rtl="0"/>
            <a:r>
              <a:rPr lang="en-GB" dirty="0"/>
              <a:t>RECOMMENDATION</a:t>
            </a:r>
          </a:p>
        </p:txBody>
      </p:sp>
      <p:sp>
        <p:nvSpPr>
          <p:cNvPr id="3" name="Content Placeholder 2">
            <a:extLst>
              <a:ext uri="{FF2B5EF4-FFF2-40B4-BE49-F238E27FC236}">
                <a16:creationId xmlns:a16="http://schemas.microsoft.com/office/drawing/2014/main" id="{7E682F86-D0E8-336A-E7EA-32D788BDA3CF}"/>
              </a:ext>
            </a:extLst>
          </p:cNvPr>
          <p:cNvSpPr>
            <a:spLocks noGrp="1"/>
          </p:cNvSpPr>
          <p:nvPr>
            <p:ph idx="1"/>
          </p:nvPr>
        </p:nvSpPr>
        <p:spPr>
          <a:xfrm>
            <a:off x="914399" y="2249714"/>
            <a:ext cx="10334171" cy="4551329"/>
          </a:xfrm>
        </p:spPr>
        <p:txBody>
          <a:bodyPr rtlCol="0">
            <a:normAutofit fontScale="77500" lnSpcReduction="20000"/>
          </a:bodyPr>
          <a:lstStyle/>
          <a:p>
            <a:pPr algn="just"/>
            <a:r>
              <a:rPr lang="en-GB" b="1" dirty="0"/>
              <a:t>For Freelancers:</a:t>
            </a:r>
          </a:p>
          <a:p>
            <a:pPr marL="342900" indent="-342900" algn="just">
              <a:buFont typeface="Arial" panose="020B0604020202020204" pitchFamily="34" charset="0"/>
              <a:buChar char="•"/>
            </a:pPr>
            <a:r>
              <a:rPr lang="en-GB" dirty="0"/>
              <a:t>Prioritize job categories such as App Development and Graphic Design for higher earning potential.</a:t>
            </a:r>
          </a:p>
          <a:p>
            <a:pPr marL="342900" indent="-342900" algn="just">
              <a:buFont typeface="Arial" panose="020B0604020202020204" pitchFamily="34" charset="0"/>
              <a:buChar char="•"/>
            </a:pPr>
            <a:r>
              <a:rPr lang="en-GB" dirty="0"/>
              <a:t>Consider targeting platforms like Freelancer and </a:t>
            </a:r>
            <a:r>
              <a:rPr lang="en-GB" dirty="0" err="1"/>
              <a:t>PeoplePerHour</a:t>
            </a:r>
            <a:r>
              <a:rPr lang="en-GB" dirty="0"/>
              <a:t> for higher success and rehire rates.</a:t>
            </a:r>
          </a:p>
          <a:p>
            <a:pPr marL="342900" indent="-342900" algn="just">
              <a:buFont typeface="Arial" panose="020B0604020202020204" pitchFamily="34" charset="0"/>
              <a:buChar char="•"/>
            </a:pPr>
            <a:r>
              <a:rPr lang="en-GB" dirty="0"/>
              <a:t>Leverage experience level to negotiate better rates; invest in skill growth to move from Beginner to Intermediate tier.</a:t>
            </a:r>
          </a:p>
          <a:p>
            <a:pPr algn="just"/>
            <a:r>
              <a:rPr lang="en-GB" b="1" dirty="0"/>
              <a:t>For Clients</a:t>
            </a:r>
          </a:p>
          <a:p>
            <a:pPr marL="342900" indent="-342900" algn="just">
              <a:buFont typeface="Arial" panose="020B0604020202020204" pitchFamily="34" charset="0"/>
              <a:buChar char="•"/>
            </a:pPr>
            <a:r>
              <a:rPr lang="en-GB" dirty="0"/>
              <a:t>Platform Selection Matters: For better success rates and job satisfaction, prefer platforms like Freelancer and </a:t>
            </a:r>
            <a:r>
              <a:rPr lang="en-GB" dirty="0" err="1"/>
              <a:t>PeoplePerHour</a:t>
            </a:r>
            <a:r>
              <a:rPr lang="en-GB" dirty="0"/>
              <a:t>.</a:t>
            </a:r>
          </a:p>
          <a:p>
            <a:pPr marL="342900" indent="-342900" algn="just">
              <a:buFont typeface="Arial" panose="020B0604020202020204" pitchFamily="34" charset="0"/>
              <a:buChar char="•"/>
            </a:pPr>
            <a:r>
              <a:rPr lang="en-GB" dirty="0"/>
              <a:t>To maximize rehire potential, identify freelancers with strong historical data (high rehire rates and client ratings).</a:t>
            </a:r>
          </a:p>
          <a:p>
            <a:pPr algn="just"/>
            <a:r>
              <a:rPr lang="en-GB" b="1" dirty="0"/>
              <a:t>For </a:t>
            </a:r>
            <a:r>
              <a:rPr lang="en-GB" b="1" dirty="0" err="1"/>
              <a:t>FreelancerGig</a:t>
            </a:r>
            <a:r>
              <a:rPr lang="en-GB" b="1" dirty="0"/>
              <a:t> Economy Stakeholders:</a:t>
            </a:r>
          </a:p>
          <a:p>
            <a:pPr marL="342900" indent="-342900" algn="just">
              <a:buFont typeface="Arial" panose="020B0604020202020204" pitchFamily="34" charset="0"/>
              <a:buChar char="•"/>
            </a:pPr>
            <a:r>
              <a:rPr lang="en-GB" dirty="0"/>
              <a:t>Promote standardization in job evaluations across platforms to reduce discrepancies.</a:t>
            </a:r>
          </a:p>
          <a:p>
            <a:pPr marL="342900" indent="-342900" algn="just">
              <a:buFont typeface="Arial" panose="020B0604020202020204" pitchFamily="34" charset="0"/>
              <a:buChar char="•"/>
            </a:pPr>
            <a:r>
              <a:rPr lang="en-GB" dirty="0"/>
              <a:t>Encourage transparent reporting of freelancer performance and job success metrics.</a:t>
            </a:r>
          </a:p>
          <a:p>
            <a:pPr marL="342900" indent="-342900" algn="just">
              <a:buFont typeface="Arial" panose="020B0604020202020204" pitchFamily="34" charset="0"/>
              <a:buChar char="•"/>
            </a:pPr>
            <a:r>
              <a:rPr lang="en-GB" dirty="0"/>
              <a:t>Support initiatives that help beginner freelancers upskill to bridge the earnings gap.</a:t>
            </a:r>
          </a:p>
          <a:p>
            <a:pPr algn="just" rtl="0"/>
            <a:endParaRPr lang="en-GB" dirty="0"/>
          </a:p>
        </p:txBody>
      </p:sp>
      <p:sp>
        <p:nvSpPr>
          <p:cNvPr id="16" name="Date Placeholder 15">
            <a:extLst>
              <a:ext uri="{FF2B5EF4-FFF2-40B4-BE49-F238E27FC236}">
                <a16:creationId xmlns:a16="http://schemas.microsoft.com/office/drawing/2014/main" id="{0AE08BA7-60FD-968D-5347-013D8F22619F}"/>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8" name="Slide Number Placeholder 17">
            <a:extLst>
              <a:ext uri="{FF2B5EF4-FFF2-40B4-BE49-F238E27FC236}">
                <a16:creationId xmlns:a16="http://schemas.microsoft.com/office/drawing/2014/main" id="{44B5328E-B9B9-9812-5972-A4927F27D32D}"/>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14</a:t>
            </a:fld>
            <a:endParaRPr lang="en-GB" dirty="0"/>
          </a:p>
        </p:txBody>
      </p:sp>
    </p:spTree>
    <p:extLst>
      <p:ext uri="{BB962C8B-B14F-4D97-AF65-F5344CB8AC3E}">
        <p14:creationId xmlns:p14="http://schemas.microsoft.com/office/powerpoint/2010/main" val="272415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420914" y="872164"/>
            <a:ext cx="10363201" cy="4875493"/>
          </a:xfrm>
        </p:spPr>
        <p:txBody>
          <a:bodyPr rtlCol="0"/>
          <a:lstStyle/>
          <a:p>
            <a:pPr algn="ctr" rtl="0"/>
            <a:r>
              <a:rPr lang="en-GB" dirty="0"/>
              <a:t>Thank You For Listening</a:t>
            </a:r>
          </a:p>
        </p:txBody>
      </p:sp>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103239" y="56955"/>
            <a:ext cx="11981174" cy="2084523"/>
          </a:xfrm>
          <a:solidFill>
            <a:srgbClr val="086375">
              <a:alpha val="80000"/>
            </a:srgbClr>
          </a:solidFill>
        </p:spPr>
        <p:txBody>
          <a:bodyPr rtlCol="0"/>
          <a:lstStyle/>
          <a:p>
            <a:pPr rtl="0"/>
            <a:r>
              <a:rPr lang="en-GB" dirty="0"/>
              <a:t>BUSINESS INTRODUCTION</a:t>
            </a:r>
          </a:p>
        </p:txBody>
      </p:sp>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420915" y="2469877"/>
            <a:ext cx="10334172" cy="4329808"/>
          </a:xfrm>
        </p:spPr>
        <p:txBody>
          <a:bodyPr rtlCol="0">
            <a:noAutofit/>
          </a:bodyPr>
          <a:lstStyle/>
          <a:p>
            <a:pPr algn="just" rtl="0"/>
            <a:r>
              <a:rPr lang="en-GB" sz="2800" b="1" dirty="0" err="1"/>
              <a:t>FreelanceGig</a:t>
            </a:r>
            <a:r>
              <a:rPr lang="en-GB" sz="2800" b="1" dirty="0"/>
              <a:t> Analytics is a data-driven company focused on </a:t>
            </a:r>
            <a:r>
              <a:rPr lang="en-GB" sz="2800" b="1" dirty="0" err="1"/>
              <a:t>analyzing</a:t>
            </a:r>
            <a:r>
              <a:rPr lang="en-GB" sz="2800" b="1" dirty="0"/>
              <a:t> trends in the gig economy. The company provides insights into freelancer earnings, job success rates, and market trends across various platforms. By </a:t>
            </a:r>
            <a:r>
              <a:rPr lang="en-GB" sz="2800" b="1" dirty="0" err="1"/>
              <a:t>analyzing</a:t>
            </a:r>
            <a:r>
              <a:rPr lang="en-GB" sz="2800" b="1" dirty="0"/>
              <a:t> freelancer performance and earnings, </a:t>
            </a:r>
            <a:r>
              <a:rPr lang="en-GB" sz="2800" b="1" dirty="0" err="1"/>
              <a:t>FreelanceGig</a:t>
            </a:r>
            <a:r>
              <a:rPr lang="en-GB" sz="2800" b="1" dirty="0"/>
              <a:t> Analytics helps businesses, freelancers, and policymakers make informed decisions</a:t>
            </a:r>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rtlCol="0"/>
          <a:lstStyle/>
          <a:p>
            <a:pPr rtl="0"/>
            <a:r>
              <a:rPr lang="en-GB" dirty="0"/>
              <a:t>Sample Footer Text</a:t>
            </a:r>
          </a:p>
        </p:txBody>
      </p:sp>
    </p:spTree>
    <p:extLst>
      <p:ext uri="{BB962C8B-B14F-4D97-AF65-F5344CB8AC3E}">
        <p14:creationId xmlns:p14="http://schemas.microsoft.com/office/powerpoint/2010/main" val="1620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1AD15-2CEF-0A01-4F13-B39EBBD43C43}"/>
            </a:ext>
          </a:extLst>
        </p:cNvPr>
        <p:cNvGrpSpPr/>
        <p:nvPr/>
      </p:nvGrpSpPr>
      <p:grpSpPr>
        <a:xfrm>
          <a:off x="0" y="0"/>
          <a:ext cx="0" cy="0"/>
          <a:chOff x="0" y="0"/>
          <a:chExt cx="0" cy="0"/>
        </a:xfrm>
      </p:grpSpPr>
      <p:sp>
        <p:nvSpPr>
          <p:cNvPr id="59" name="Title 58">
            <a:extLst>
              <a:ext uri="{FF2B5EF4-FFF2-40B4-BE49-F238E27FC236}">
                <a16:creationId xmlns:a16="http://schemas.microsoft.com/office/drawing/2014/main" id="{CD2C61C0-C967-9190-61F6-1F00A6EF4489}"/>
              </a:ext>
            </a:extLst>
          </p:cNvPr>
          <p:cNvSpPr>
            <a:spLocks noGrp="1"/>
          </p:cNvSpPr>
          <p:nvPr>
            <p:ph type="title"/>
          </p:nvPr>
        </p:nvSpPr>
        <p:spPr>
          <a:xfrm>
            <a:off x="103240" y="-54779"/>
            <a:ext cx="11981174" cy="2198972"/>
          </a:xfrm>
          <a:solidFill>
            <a:srgbClr val="086375">
              <a:alpha val="80000"/>
            </a:srgbClr>
          </a:solidFill>
        </p:spPr>
        <p:txBody>
          <a:bodyPr rtlCol="0"/>
          <a:lstStyle/>
          <a:p>
            <a:pPr rtl="0"/>
            <a:r>
              <a:rPr lang="en-GB" dirty="0"/>
              <a:t>PROBLEM STATEMENT</a:t>
            </a:r>
          </a:p>
        </p:txBody>
      </p:sp>
      <p:sp>
        <p:nvSpPr>
          <p:cNvPr id="3" name="Content Placeholder 2">
            <a:extLst>
              <a:ext uri="{FF2B5EF4-FFF2-40B4-BE49-F238E27FC236}">
                <a16:creationId xmlns:a16="http://schemas.microsoft.com/office/drawing/2014/main" id="{A8623EBE-B3B3-563D-424E-442351D445D8}"/>
              </a:ext>
            </a:extLst>
          </p:cNvPr>
          <p:cNvSpPr>
            <a:spLocks noGrp="1"/>
          </p:cNvSpPr>
          <p:nvPr>
            <p:ph idx="1"/>
          </p:nvPr>
        </p:nvSpPr>
        <p:spPr>
          <a:xfrm>
            <a:off x="914400" y="2596625"/>
            <a:ext cx="10218057" cy="4050917"/>
          </a:xfrm>
        </p:spPr>
        <p:txBody>
          <a:bodyPr rtlCol="0">
            <a:normAutofit/>
          </a:bodyPr>
          <a:lstStyle/>
          <a:p>
            <a:r>
              <a:rPr lang="en-GB" dirty="0"/>
              <a:t>The gig economy is expanding rapidly, with freelancers offering services across a variety of platforms. However, clients often face challenges in identifying the most effective platform for hiring qualified talent.</a:t>
            </a:r>
          </a:p>
          <a:p>
            <a:br>
              <a:rPr lang="en-GB" dirty="0"/>
            </a:br>
            <a:r>
              <a:rPr lang="en-GB" dirty="0" err="1"/>
              <a:t>FreelanceGig</a:t>
            </a:r>
            <a:r>
              <a:rPr lang="en-GB" dirty="0"/>
              <a:t> Analytics aims to uncover disparities in freelancer performance, earnings, and client satisfaction across different platforms and job categories. By evaluating variations in freelancer outcomes based on platform, job type, and experience level, the company seeks to optimize job matching, improve compensation strategies, and enhance platform engagement for better decision-making by businesses, clients and freelancers.</a:t>
            </a:r>
          </a:p>
        </p:txBody>
      </p:sp>
      <p:sp>
        <p:nvSpPr>
          <p:cNvPr id="14" name="Footer Placeholder 13">
            <a:extLst>
              <a:ext uri="{FF2B5EF4-FFF2-40B4-BE49-F238E27FC236}">
                <a16:creationId xmlns:a16="http://schemas.microsoft.com/office/drawing/2014/main" id="{D49D92EF-DD4B-B188-7CE2-7654378AEBED}"/>
              </a:ext>
            </a:extLst>
          </p:cNvPr>
          <p:cNvSpPr>
            <a:spLocks noGrp="1"/>
          </p:cNvSpPr>
          <p:nvPr>
            <p:ph type="ftr" sz="quarter" idx="11"/>
          </p:nvPr>
        </p:nvSpPr>
        <p:spPr>
          <a:xfrm>
            <a:off x="914400" y="6434560"/>
            <a:ext cx="3428012" cy="365125"/>
          </a:xfrm>
        </p:spPr>
        <p:txBody>
          <a:bodyPr rtlCol="0"/>
          <a:lstStyle/>
          <a:p>
            <a:pPr rtl="0"/>
            <a:r>
              <a:rPr lang="en-GB" dirty="0"/>
              <a:t>Sample Footer Text</a:t>
            </a:r>
          </a:p>
        </p:txBody>
      </p:sp>
    </p:spTree>
    <p:extLst>
      <p:ext uri="{BB962C8B-B14F-4D97-AF65-F5344CB8AC3E}">
        <p14:creationId xmlns:p14="http://schemas.microsoft.com/office/powerpoint/2010/main" val="289191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DEE5C-3B2D-8F66-B406-CD2F1FB977D0}"/>
            </a:ext>
          </a:extLst>
        </p:cNvPr>
        <p:cNvGrpSpPr/>
        <p:nvPr/>
      </p:nvGrpSpPr>
      <p:grpSpPr>
        <a:xfrm>
          <a:off x="0" y="0"/>
          <a:ext cx="0" cy="0"/>
          <a:chOff x="0" y="0"/>
          <a:chExt cx="0" cy="0"/>
        </a:xfrm>
      </p:grpSpPr>
      <p:sp>
        <p:nvSpPr>
          <p:cNvPr id="59" name="Title 58">
            <a:extLst>
              <a:ext uri="{FF2B5EF4-FFF2-40B4-BE49-F238E27FC236}">
                <a16:creationId xmlns:a16="http://schemas.microsoft.com/office/drawing/2014/main" id="{186062EB-63B3-F7AB-D32F-1014AB21BB03}"/>
              </a:ext>
            </a:extLst>
          </p:cNvPr>
          <p:cNvSpPr>
            <a:spLocks noGrp="1"/>
          </p:cNvSpPr>
          <p:nvPr>
            <p:ph type="title"/>
          </p:nvPr>
        </p:nvSpPr>
        <p:spPr>
          <a:xfrm>
            <a:off x="0" y="0"/>
            <a:ext cx="11981174" cy="2198972"/>
          </a:xfrm>
          <a:solidFill>
            <a:srgbClr val="086375">
              <a:alpha val="80000"/>
            </a:srgbClr>
          </a:solidFill>
        </p:spPr>
        <p:txBody>
          <a:bodyPr rtlCol="0"/>
          <a:lstStyle/>
          <a:p>
            <a:pPr rtl="0"/>
            <a:r>
              <a:rPr lang="en-GB" dirty="0"/>
              <a:t> RATIONALE FOR THE PROJECT</a:t>
            </a:r>
          </a:p>
        </p:txBody>
      </p:sp>
      <p:sp>
        <p:nvSpPr>
          <p:cNvPr id="3" name="Content Placeholder 2">
            <a:extLst>
              <a:ext uri="{FF2B5EF4-FFF2-40B4-BE49-F238E27FC236}">
                <a16:creationId xmlns:a16="http://schemas.microsoft.com/office/drawing/2014/main" id="{259938FC-8B14-2C42-2C14-BFC605E220A2}"/>
              </a:ext>
            </a:extLst>
          </p:cNvPr>
          <p:cNvSpPr>
            <a:spLocks noGrp="1"/>
          </p:cNvSpPr>
          <p:nvPr>
            <p:ph idx="1"/>
          </p:nvPr>
        </p:nvSpPr>
        <p:spPr>
          <a:xfrm>
            <a:off x="914400" y="2596626"/>
            <a:ext cx="8214853" cy="3382786"/>
          </a:xfrm>
        </p:spPr>
        <p:txBody>
          <a:bodyPr rtlCol="0">
            <a:normAutofit/>
          </a:bodyPr>
          <a:lstStyle/>
          <a:p>
            <a:pPr marL="342900" indent="-342900" rtl="0">
              <a:buFont typeface="Arial" panose="020B0604020202020204" pitchFamily="34" charset="0"/>
              <a:buChar char="•"/>
            </a:pPr>
            <a:r>
              <a:rPr lang="en-GB" dirty="0" err="1"/>
              <a:t>Analyze</a:t>
            </a:r>
            <a:r>
              <a:rPr lang="en-GB" dirty="0"/>
              <a:t> freelancer job trends.</a:t>
            </a:r>
          </a:p>
          <a:p>
            <a:pPr marL="342900" indent="-342900" rtl="0">
              <a:buFont typeface="Arial" panose="020B0604020202020204" pitchFamily="34" charset="0"/>
              <a:buChar char="•"/>
            </a:pPr>
            <a:r>
              <a:rPr lang="en-GB" dirty="0"/>
              <a:t>Assess freelancer earnings.</a:t>
            </a:r>
          </a:p>
          <a:p>
            <a:pPr marL="342900" indent="-342900" rtl="0">
              <a:buFont typeface="Arial" panose="020B0604020202020204" pitchFamily="34" charset="0"/>
              <a:buChar char="•"/>
            </a:pPr>
            <a:r>
              <a:rPr lang="en-GB" dirty="0"/>
              <a:t>Identify key success factors.</a:t>
            </a:r>
          </a:p>
          <a:p>
            <a:pPr marL="342900" indent="-342900" rtl="0">
              <a:buFont typeface="Arial" panose="020B0604020202020204" pitchFamily="34" charset="0"/>
              <a:buChar char="•"/>
            </a:pPr>
            <a:r>
              <a:rPr lang="en-GB" dirty="0"/>
              <a:t>Develop interactive dashboards</a:t>
            </a:r>
          </a:p>
        </p:txBody>
      </p:sp>
      <p:sp>
        <p:nvSpPr>
          <p:cNvPr id="14" name="Footer Placeholder 13">
            <a:extLst>
              <a:ext uri="{FF2B5EF4-FFF2-40B4-BE49-F238E27FC236}">
                <a16:creationId xmlns:a16="http://schemas.microsoft.com/office/drawing/2014/main" id="{DB52E590-F208-DF42-83C6-678173E6EB01}"/>
              </a:ext>
            </a:extLst>
          </p:cNvPr>
          <p:cNvSpPr>
            <a:spLocks noGrp="1"/>
          </p:cNvSpPr>
          <p:nvPr>
            <p:ph type="ftr" sz="quarter" idx="11"/>
          </p:nvPr>
        </p:nvSpPr>
        <p:spPr>
          <a:xfrm>
            <a:off x="914400" y="6434560"/>
            <a:ext cx="3428012" cy="365125"/>
          </a:xfrm>
        </p:spPr>
        <p:txBody>
          <a:bodyPr rtlCol="0"/>
          <a:lstStyle/>
          <a:p>
            <a:pPr rtl="0"/>
            <a:r>
              <a:rPr lang="en-GB" dirty="0"/>
              <a:t>Sample Footer Text</a:t>
            </a:r>
          </a:p>
        </p:txBody>
      </p:sp>
    </p:spTree>
    <p:extLst>
      <p:ext uri="{BB962C8B-B14F-4D97-AF65-F5344CB8AC3E}">
        <p14:creationId xmlns:p14="http://schemas.microsoft.com/office/powerpoint/2010/main" val="247093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7474856" cy="1963318"/>
          </a:xfrm>
        </p:spPr>
        <p:txBody>
          <a:bodyPr rtlCol="0"/>
          <a:lstStyle/>
          <a:p>
            <a:pPr rtl="0"/>
            <a:r>
              <a:rPr lang="en-GB" dirty="0"/>
              <a:t>PROJECT WORKFLOW</a:t>
            </a:r>
          </a:p>
        </p:txBody>
      </p:sp>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a:xfrm>
            <a:off x="914401" y="3377821"/>
            <a:ext cx="6592528" cy="2799142"/>
          </a:xfrm>
        </p:spPr>
        <p:txBody>
          <a:bodyPr rtlCol="0">
            <a:normAutofit/>
          </a:bodyPr>
          <a:lstStyle/>
          <a:p>
            <a:pPr marL="342900" indent="-342900" rtl="0">
              <a:buFont typeface="Arial" panose="020B0604020202020204" pitchFamily="34" charset="0"/>
              <a:buChar char="•"/>
            </a:pPr>
            <a:r>
              <a:rPr lang="en-GB" dirty="0"/>
              <a:t>Data Importation into Tableau</a:t>
            </a:r>
          </a:p>
          <a:p>
            <a:pPr marL="342900" indent="-342900" rtl="0">
              <a:buFont typeface="Arial" panose="020B0604020202020204" pitchFamily="34" charset="0"/>
              <a:buChar char="•"/>
            </a:pPr>
            <a:r>
              <a:rPr lang="en-GB" dirty="0"/>
              <a:t>Joining Tables</a:t>
            </a:r>
          </a:p>
          <a:p>
            <a:pPr marL="342900" indent="-342900" rtl="0">
              <a:buFont typeface="Arial" panose="020B0604020202020204" pitchFamily="34" charset="0"/>
              <a:buChar char="•"/>
            </a:pPr>
            <a:r>
              <a:rPr lang="en-GB" dirty="0"/>
              <a:t>Creating Charts</a:t>
            </a:r>
          </a:p>
          <a:p>
            <a:pPr marL="342900" indent="-342900" rtl="0">
              <a:buFont typeface="Arial" panose="020B0604020202020204" pitchFamily="34" charset="0"/>
              <a:buChar char="•"/>
            </a:pPr>
            <a:r>
              <a:rPr lang="en-GB" dirty="0"/>
              <a:t>Creating Dashboards</a:t>
            </a:r>
          </a:p>
          <a:p>
            <a:pPr marL="342900" indent="-342900" rtl="0">
              <a:buFont typeface="Arial" panose="020B0604020202020204" pitchFamily="34" charset="0"/>
              <a:buChar char="•"/>
            </a:pPr>
            <a:r>
              <a:rPr lang="en-GB" dirty="0"/>
              <a:t>Recommendations</a:t>
            </a:r>
          </a:p>
        </p:txBody>
      </p:sp>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rtlCol="0"/>
          <a:lstStyle/>
          <a:p>
            <a:pPr rtl="0"/>
            <a:r>
              <a:rPr lang="en-GB" dirty="0"/>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5</a:t>
            </a:fld>
            <a:endParaRPr lang="en-GB" dirty="0"/>
          </a:p>
        </p:txBody>
      </p:sp>
    </p:spTree>
    <p:extLst>
      <p:ext uri="{BB962C8B-B14F-4D97-AF65-F5344CB8AC3E}">
        <p14:creationId xmlns:p14="http://schemas.microsoft.com/office/powerpoint/2010/main" val="154483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17A898C-DF99-9140-9A7F-1AB838F0EF50}"/>
              </a:ext>
            </a:extLst>
          </p:cNvPr>
          <p:cNvSpPr>
            <a:spLocks noGrp="1"/>
          </p:cNvSpPr>
          <p:nvPr>
            <p:ph type="ctrTitle"/>
          </p:nvPr>
        </p:nvSpPr>
        <p:spPr>
          <a:xfrm>
            <a:off x="914400" y="685798"/>
            <a:ext cx="4770783" cy="3217461"/>
          </a:xfrm>
        </p:spPr>
        <p:txBody>
          <a:bodyPr anchor="ctr">
            <a:normAutofit/>
          </a:bodyPr>
          <a:lstStyle/>
          <a:p>
            <a:r>
              <a:rPr lang="en-US" dirty="0">
                <a:solidFill>
                  <a:srgbClr val="FFFFFF"/>
                </a:solidFill>
              </a:rPr>
              <a:t>KEY INSIGHTS</a:t>
            </a:r>
          </a:p>
        </p:txBody>
      </p:sp>
      <p:pic>
        <p:nvPicPr>
          <p:cNvPr id="21" name="Picture 20" descr="An open door of a house with the key on the keyhole">
            <a:extLst>
              <a:ext uri="{FF2B5EF4-FFF2-40B4-BE49-F238E27FC236}">
                <a16:creationId xmlns:a16="http://schemas.microsoft.com/office/drawing/2014/main" id="{2B5D35FD-7F11-0746-3B8B-F3B7E5E3F24A}"/>
              </a:ext>
            </a:extLst>
          </p:cNvPr>
          <p:cNvPicPr>
            <a:picLocks noChangeAspect="1"/>
          </p:cNvPicPr>
          <p:nvPr/>
        </p:nvPicPr>
        <p:blipFill>
          <a:blip r:embed="rId2"/>
          <a:srcRect l="26331" r="13964" b="-2"/>
          <a:stretch>
            <a:fillRect/>
          </a:stretch>
        </p:blipFill>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noFill/>
        </p:spPr>
      </p:pic>
      <p:sp>
        <p:nvSpPr>
          <p:cNvPr id="26" name="Subtitle 3">
            <a:extLst>
              <a:ext uri="{FF2B5EF4-FFF2-40B4-BE49-F238E27FC236}">
                <a16:creationId xmlns:a16="http://schemas.microsoft.com/office/drawing/2014/main" id="{BD7DBCE7-A0B9-26B0-A76D-1CFF770F3ECC}"/>
              </a:ext>
            </a:extLst>
          </p:cNvPr>
          <p:cNvSpPr>
            <a:spLocks noGrp="1"/>
          </p:cNvSpPr>
          <p:nvPr>
            <p:ph type="subTitle" idx="1"/>
          </p:nvPr>
        </p:nvSpPr>
        <p:spPr>
          <a:xfrm>
            <a:off x="0" y="3640539"/>
            <a:ext cx="11800114" cy="3217461"/>
          </a:xfrm>
        </p:spPr>
        <p:txBody>
          <a:bodyPr/>
          <a:lstStyle/>
          <a:p>
            <a:pPr marL="1257300" indent="-342900">
              <a:lnSpc>
                <a:spcPct val="100000"/>
              </a:lnSpc>
              <a:buFont typeface="Arial" panose="020B0604020202020204" pitchFamily="34" charset="0"/>
              <a:buChar char="•"/>
            </a:pPr>
            <a:r>
              <a:rPr lang="en-GB" dirty="0"/>
              <a:t>Average earnings by job category</a:t>
            </a:r>
          </a:p>
          <a:p>
            <a:pPr marL="1257300" indent="-342900">
              <a:lnSpc>
                <a:spcPct val="100000"/>
              </a:lnSpc>
              <a:buFont typeface="Arial" panose="020B0604020202020204" pitchFamily="34" charset="0"/>
              <a:buChar char="•"/>
            </a:pPr>
            <a:r>
              <a:rPr lang="en-GB" dirty="0"/>
              <a:t>Experience Level Impact</a:t>
            </a:r>
          </a:p>
          <a:p>
            <a:pPr marL="1257300" indent="-342900">
              <a:lnSpc>
                <a:spcPct val="100000"/>
              </a:lnSpc>
              <a:buFont typeface="Arial" panose="020B0604020202020204" pitchFamily="34" charset="0"/>
              <a:buChar char="•"/>
            </a:pPr>
            <a:r>
              <a:rPr lang="en-GB" dirty="0"/>
              <a:t>Platform-Specific Client Ratings</a:t>
            </a:r>
          </a:p>
          <a:p>
            <a:pPr marL="1257300" indent="-342900">
              <a:lnSpc>
                <a:spcPct val="100000"/>
              </a:lnSpc>
              <a:buFont typeface="Arial" panose="020B0604020202020204" pitchFamily="34" charset="0"/>
              <a:buChar char="•"/>
            </a:pPr>
            <a:r>
              <a:rPr lang="en-GB" dirty="0"/>
              <a:t>Job Success Rate</a:t>
            </a:r>
          </a:p>
          <a:p>
            <a:pPr marL="1257300" indent="-342900">
              <a:lnSpc>
                <a:spcPct val="100000"/>
              </a:lnSpc>
              <a:buFont typeface="Arial" panose="020B0604020202020204" pitchFamily="34" charset="0"/>
              <a:buChar char="•"/>
            </a:pPr>
            <a:r>
              <a:rPr lang="en-GB" dirty="0"/>
              <a:t>Rehire Rate by Platform</a:t>
            </a:r>
          </a:p>
          <a:p>
            <a:pPr marL="1257300" indent="-342900">
              <a:lnSpc>
                <a:spcPct val="100000"/>
              </a:lnSpc>
              <a:buFont typeface="Arial" panose="020B0604020202020204" pitchFamily="34" charset="0"/>
              <a:buChar char="•"/>
            </a:pPr>
            <a:r>
              <a:rPr lang="en-GB" dirty="0"/>
              <a:t>Platform-Specific Trends(Table view)</a:t>
            </a:r>
          </a:p>
          <a:p>
            <a:pPr marL="1257300" indent="-342900">
              <a:lnSpc>
                <a:spcPct val="100000"/>
              </a:lnSpc>
              <a:buFont typeface="Arial" panose="020B0604020202020204" pitchFamily="34" charset="0"/>
              <a:buChar char="•"/>
            </a:pPr>
            <a:endParaRPr lang="en-GB" dirty="0"/>
          </a:p>
          <a:p>
            <a:pPr marL="1257300" indent="-342900">
              <a:lnSpc>
                <a:spcPct val="100000"/>
              </a:lnSpc>
              <a:buFont typeface="Arial" panose="020B0604020202020204" pitchFamily="34" charset="0"/>
              <a:buChar char="•"/>
            </a:pPr>
            <a:endParaRPr lang="en-GB" dirty="0"/>
          </a:p>
          <a:p>
            <a:pPr marL="1257300" indent="-342900">
              <a:buFont typeface="Arial" panose="020B0604020202020204" pitchFamily="34" charset="0"/>
              <a:buChar char="•"/>
            </a:pPr>
            <a:endParaRPr lang="en-GB" dirty="0"/>
          </a:p>
          <a:p>
            <a:pPr marL="1257300" indent="-342900">
              <a:buFont typeface="Arial" panose="020B0604020202020204" pitchFamily="34" charset="0"/>
              <a:buChar char="•"/>
            </a:pPr>
            <a:endParaRPr lang="en-US" dirty="0"/>
          </a:p>
        </p:txBody>
      </p:sp>
      <p:sp>
        <p:nvSpPr>
          <p:cNvPr id="9" name="Date Placeholder 8" hidden="1">
            <a:extLst>
              <a:ext uri="{FF2B5EF4-FFF2-40B4-BE49-F238E27FC236}">
                <a16:creationId xmlns:a16="http://schemas.microsoft.com/office/drawing/2014/main" id="{2EA582A0-F109-040E-67E9-1D8FA5F8FC7A}"/>
              </a:ext>
            </a:extLst>
          </p:cNvPr>
          <p:cNvSpPr>
            <a:spLocks noGrp="1"/>
          </p:cNvSpPr>
          <p:nvPr>
            <p:ph type="dt" sz="half" idx="4294967295"/>
          </p:nvPr>
        </p:nvSpPr>
        <p:spPr>
          <a:xfrm>
            <a:off x="9017000" y="6433202"/>
            <a:ext cx="2374150" cy="367841"/>
          </a:xfrm>
        </p:spPr>
        <p:txBody>
          <a:bodyPr anchor="ctr">
            <a:normAutofit/>
          </a:bodyPr>
          <a:lstStyle/>
          <a:p>
            <a:pPr rtl="0">
              <a:spcAft>
                <a:spcPts val="600"/>
              </a:spcAft>
            </a:pPr>
            <a:r>
              <a:rPr lang="en-GB"/>
              <a:t>2/8/20XX</a:t>
            </a:r>
          </a:p>
        </p:txBody>
      </p:sp>
      <p:sp>
        <p:nvSpPr>
          <p:cNvPr id="10" name="Slide Number Placeholder 9" hidden="1">
            <a:extLst>
              <a:ext uri="{FF2B5EF4-FFF2-40B4-BE49-F238E27FC236}">
                <a16:creationId xmlns:a16="http://schemas.microsoft.com/office/drawing/2014/main" id="{93FE87DF-2FA5-B41F-32E6-0A1B2D2861A0}"/>
              </a:ext>
            </a:extLst>
          </p:cNvPr>
          <p:cNvSpPr>
            <a:spLocks noGrp="1"/>
          </p:cNvSpPr>
          <p:nvPr>
            <p:ph type="sldNum" sz="quarter" idx="4294967295"/>
          </p:nvPr>
        </p:nvSpPr>
        <p:spPr>
          <a:xfrm>
            <a:off x="11391150" y="6433203"/>
            <a:ext cx="693263" cy="367842"/>
          </a:xfrm>
        </p:spPr>
        <p:txBody>
          <a:bodyPr anchor="ctr">
            <a:normAutofit/>
          </a:bodyPr>
          <a:lstStyle/>
          <a:p>
            <a:pPr rtl="0">
              <a:lnSpc>
                <a:spcPct val="90000"/>
              </a:lnSpc>
              <a:spcAft>
                <a:spcPts val="600"/>
              </a:spcAft>
            </a:pPr>
            <a:fld id="{08AB70BE-1769-45B8-85A6-0C837432C7E6}" type="slidenum">
              <a:rPr lang="en-GB" sz="1900" smtClean="0"/>
              <a:pPr rtl="0">
                <a:lnSpc>
                  <a:spcPct val="90000"/>
                </a:lnSpc>
                <a:spcAft>
                  <a:spcPts val="600"/>
                </a:spcAft>
              </a:pPr>
              <a:t>6</a:t>
            </a:fld>
            <a:endParaRPr lang="en-GB" sz="1900"/>
          </a:p>
        </p:txBody>
      </p:sp>
    </p:spTree>
    <p:extLst>
      <p:ext uri="{BB962C8B-B14F-4D97-AF65-F5344CB8AC3E}">
        <p14:creationId xmlns:p14="http://schemas.microsoft.com/office/powerpoint/2010/main" val="20694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ACD4F-BB48-8754-7610-A38C373F529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CAEE5FE-9D99-28C4-86B5-5E1FCA917008}"/>
              </a:ext>
            </a:extLst>
          </p:cNvPr>
          <p:cNvSpPr>
            <a:spLocks noGrp="1"/>
          </p:cNvSpPr>
          <p:nvPr>
            <p:ph type="title"/>
          </p:nvPr>
        </p:nvSpPr>
        <p:spPr>
          <a:xfrm>
            <a:off x="905256" y="448056"/>
            <a:ext cx="9914859" cy="1329004"/>
          </a:xfrm>
        </p:spPr>
        <p:txBody>
          <a:bodyPr anchor="ctr">
            <a:normAutofit fontScale="90000"/>
          </a:bodyPr>
          <a:lstStyle/>
          <a:p>
            <a:pPr>
              <a:lnSpc>
                <a:spcPct val="90000"/>
              </a:lnSpc>
            </a:pPr>
            <a:r>
              <a:rPr lang="en-GB" sz="2800" dirty="0"/>
              <a:t>App Development earns the most with an average of $5,201, while SEO has the least average earnings with $4,677</a:t>
            </a:r>
            <a:br>
              <a:rPr lang="en-GB" sz="2800" dirty="0"/>
            </a:br>
            <a:endParaRPr lang="en-GB" sz="2800" dirty="0"/>
          </a:p>
        </p:txBody>
      </p:sp>
      <p:pic>
        <p:nvPicPr>
          <p:cNvPr id="6" name="Content Placeholder 5">
            <a:extLst>
              <a:ext uri="{FF2B5EF4-FFF2-40B4-BE49-F238E27FC236}">
                <a16:creationId xmlns:a16="http://schemas.microsoft.com/office/drawing/2014/main" id="{F968C276-F063-BE6F-530E-C0A405F50663}"/>
              </a:ext>
            </a:extLst>
          </p:cNvPr>
          <p:cNvPicPr>
            <a:picLocks noGrp="1" noChangeAspect="1"/>
          </p:cNvPicPr>
          <p:nvPr>
            <p:ph idx="1"/>
          </p:nvPr>
        </p:nvPicPr>
        <p:blipFill>
          <a:blip r:embed="rId3"/>
          <a:stretch>
            <a:fillRect/>
          </a:stretch>
        </p:blipFill>
        <p:spPr>
          <a:xfrm>
            <a:off x="1064302" y="1528997"/>
            <a:ext cx="9755813" cy="4601980"/>
          </a:xfrm>
        </p:spPr>
      </p:pic>
    </p:spTree>
    <p:extLst>
      <p:ext uri="{BB962C8B-B14F-4D97-AF65-F5344CB8AC3E}">
        <p14:creationId xmlns:p14="http://schemas.microsoft.com/office/powerpoint/2010/main" val="21800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586E7-D63E-223C-DA0C-DD1D860FB7DC}"/>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9A4B58F-F24E-5740-6DC3-2E1744F8829E}"/>
              </a:ext>
            </a:extLst>
          </p:cNvPr>
          <p:cNvSpPr>
            <a:spLocks noGrp="1"/>
          </p:cNvSpPr>
          <p:nvPr>
            <p:ph type="title"/>
          </p:nvPr>
        </p:nvSpPr>
        <p:spPr>
          <a:xfrm>
            <a:off x="905256" y="448056"/>
            <a:ext cx="9914859" cy="1329004"/>
          </a:xfrm>
        </p:spPr>
        <p:txBody>
          <a:bodyPr anchor="ctr">
            <a:normAutofit/>
          </a:bodyPr>
          <a:lstStyle/>
          <a:p>
            <a:pPr>
              <a:lnSpc>
                <a:spcPct val="90000"/>
              </a:lnSpc>
            </a:pPr>
            <a:r>
              <a:rPr lang="en-GB" sz="2800" dirty="0"/>
              <a:t>All the platforms have a 74%+ success rate, with Freelancer topping at 75.7%, and Upwork has the least success rate with 74%</a:t>
            </a:r>
          </a:p>
          <a:p>
            <a:pPr>
              <a:lnSpc>
                <a:spcPct val="90000"/>
              </a:lnSpc>
            </a:pPr>
            <a:endParaRPr lang="en-GB" sz="2800" dirty="0"/>
          </a:p>
        </p:txBody>
      </p:sp>
      <p:pic>
        <p:nvPicPr>
          <p:cNvPr id="5" name="Content Placeholder 4">
            <a:extLst>
              <a:ext uri="{FF2B5EF4-FFF2-40B4-BE49-F238E27FC236}">
                <a16:creationId xmlns:a16="http://schemas.microsoft.com/office/drawing/2014/main" id="{6FF81CD6-51EF-A011-9F01-AEEFE6BDC46A}"/>
              </a:ext>
            </a:extLst>
          </p:cNvPr>
          <p:cNvPicPr>
            <a:picLocks noGrp="1" noChangeAspect="1"/>
          </p:cNvPicPr>
          <p:nvPr>
            <p:ph idx="1"/>
          </p:nvPr>
        </p:nvPicPr>
        <p:blipFill>
          <a:blip r:embed="rId3"/>
          <a:stretch>
            <a:fillRect/>
          </a:stretch>
        </p:blipFill>
        <p:spPr>
          <a:xfrm>
            <a:off x="905256" y="1633928"/>
            <a:ext cx="9677799" cy="4776016"/>
          </a:xfrm>
        </p:spPr>
      </p:pic>
    </p:spTree>
    <p:extLst>
      <p:ext uri="{BB962C8B-B14F-4D97-AF65-F5344CB8AC3E}">
        <p14:creationId xmlns:p14="http://schemas.microsoft.com/office/powerpoint/2010/main" val="251558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84C2A-AA71-392E-E57F-A8B174AC7FD0}"/>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131666F-0B97-F3E5-C412-27F50D992613}"/>
              </a:ext>
            </a:extLst>
          </p:cNvPr>
          <p:cNvSpPr>
            <a:spLocks noGrp="1"/>
          </p:cNvSpPr>
          <p:nvPr>
            <p:ph type="title"/>
          </p:nvPr>
        </p:nvSpPr>
        <p:spPr>
          <a:xfrm>
            <a:off x="648929" y="383457"/>
            <a:ext cx="10441857" cy="1873045"/>
          </a:xfrm>
        </p:spPr>
        <p:txBody>
          <a:bodyPr anchor="ctr">
            <a:noAutofit/>
          </a:bodyPr>
          <a:lstStyle/>
          <a:p>
            <a:pPr>
              <a:lnSpc>
                <a:spcPct val="90000"/>
              </a:lnSpc>
            </a:pPr>
            <a:br>
              <a:rPr lang="en-GB" sz="1600" dirty="0"/>
            </a:br>
            <a:br>
              <a:rPr lang="en-GB" sz="1600" dirty="0"/>
            </a:br>
            <a:r>
              <a:rPr lang="en-GB" sz="1600" dirty="0"/>
              <a:t>Freelancer and Upwork has the highest average rating by Client with 4.02, and 4.0 respectively while </a:t>
            </a:r>
            <a:r>
              <a:rPr lang="en-GB" sz="1600" dirty="0" err="1"/>
              <a:t>Toptal</a:t>
            </a:r>
            <a:r>
              <a:rPr lang="en-GB" sz="1600" dirty="0"/>
              <a:t> has the lowest average rating at 3.97. </a:t>
            </a:r>
            <a:br>
              <a:rPr lang="en-GB" sz="1600" dirty="0"/>
            </a:br>
            <a:r>
              <a:rPr lang="en-GB" sz="1600" dirty="0" err="1"/>
              <a:t>Toptal</a:t>
            </a:r>
            <a:r>
              <a:rPr lang="en-GB" sz="1600" dirty="0"/>
              <a:t> has the highest rehire rate, even though it has the lowest client rating, this could be down to the fact that even though the client rate is the lowest, the hourly rate is also the lowest, making it the most affordable to most clients. Also, </a:t>
            </a:r>
            <a:r>
              <a:rPr lang="en-GB" sz="1600" dirty="0" err="1"/>
              <a:t>Toptal</a:t>
            </a:r>
            <a:r>
              <a:rPr lang="en-GB" sz="1600" dirty="0"/>
              <a:t> also has the second highest success rate, which could explain why clients rehire it the most while </a:t>
            </a:r>
            <a:r>
              <a:rPr lang="en-GB" sz="1600" dirty="0" err="1"/>
              <a:t>PeoplePerHour</a:t>
            </a:r>
            <a:r>
              <a:rPr lang="en-GB" sz="1600" dirty="0"/>
              <a:t> is the most expensive platform based on average hourly rates, and this may contribute to why it is the least rehired platform.</a:t>
            </a:r>
            <a:br>
              <a:rPr lang="en-GB" sz="1600" dirty="0"/>
            </a:br>
            <a:br>
              <a:rPr lang="en-GB" sz="1600" dirty="0"/>
            </a:br>
            <a:endParaRPr lang="en-GB" sz="1600" dirty="0"/>
          </a:p>
        </p:txBody>
      </p:sp>
      <p:pic>
        <p:nvPicPr>
          <p:cNvPr id="6" name="Content Placeholder 5">
            <a:extLst>
              <a:ext uri="{FF2B5EF4-FFF2-40B4-BE49-F238E27FC236}">
                <a16:creationId xmlns:a16="http://schemas.microsoft.com/office/drawing/2014/main" id="{6A44E3B9-2A61-9950-4AB2-30B3DAE0B68C}"/>
              </a:ext>
            </a:extLst>
          </p:cNvPr>
          <p:cNvPicPr>
            <a:picLocks noGrp="1" noChangeAspect="1"/>
          </p:cNvPicPr>
          <p:nvPr>
            <p:ph idx="1"/>
          </p:nvPr>
        </p:nvPicPr>
        <p:blipFill>
          <a:blip r:embed="rId3"/>
          <a:stretch>
            <a:fillRect/>
          </a:stretch>
        </p:blipFill>
        <p:spPr>
          <a:xfrm>
            <a:off x="648929" y="2457179"/>
            <a:ext cx="10037564" cy="4017364"/>
          </a:xfrm>
        </p:spPr>
      </p:pic>
    </p:spTree>
    <p:extLst>
      <p:ext uri="{BB962C8B-B14F-4D97-AF65-F5344CB8AC3E}">
        <p14:creationId xmlns:p14="http://schemas.microsoft.com/office/powerpoint/2010/main" val="3649193338"/>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93.tgt.Office_50301524_TF89118109_Win32_OJ112196119" id="{DD9F22B7-EB13-4537-B5DE-235EAF431E11}" vid="{2669E526-CAFD-4480-8D09-AF6D4F4D34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3.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{17AED6A0-A767-47F2-BB93-49E38E72ADAC}tf89118109_win32</Template>
  <TotalTime>2719</TotalTime>
  <Words>767</Words>
  <Application>Microsoft Office PowerPoint</Application>
  <PresentationFormat>Widescreen</PresentationFormat>
  <Paragraphs>75</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Nova Light</vt:lpstr>
      <vt:lpstr>Calibri</vt:lpstr>
      <vt:lpstr>Elephant</vt:lpstr>
      <vt:lpstr>ModOverlayVTI</vt:lpstr>
      <vt:lpstr>FREELANCEGIG ANALYTICS</vt:lpstr>
      <vt:lpstr>BUSINESS INTRODUCTION</vt:lpstr>
      <vt:lpstr>PROBLEM STATEMENT</vt:lpstr>
      <vt:lpstr> RATIONALE FOR THE PROJECT</vt:lpstr>
      <vt:lpstr>PROJECT WORKFLOW</vt:lpstr>
      <vt:lpstr>KEY INSIGHTS</vt:lpstr>
      <vt:lpstr>App Development earns the most with an average of $5,201, while SEO has the least average earnings with $4,677 </vt:lpstr>
      <vt:lpstr>All the platforms have a 74%+ success rate, with Freelancer topping at 75.7%, and Upwork has the least success rate with 74% </vt:lpstr>
      <vt:lpstr>  Freelancer and Upwork has the highest average rating by Client with 4.02, and 4.0 respectively while Toptal has the lowest average rating at 3.97.  Toptal has the highest rehire rate, even though it has the lowest client rating, this could be down to the fact that even though the client rate is the lowest, the hourly rate is also the lowest, making it the most affordable to most clients. Also, Toptal also has the second highest success rate, which could explain why clients rehire it the most while PeoplePerHour is the most expensive platform based on average hourly rates, and this may contribute to why it is the least rehired platform.  </vt:lpstr>
      <vt:lpstr>Intermediate personel earn $2+ averagely than experts per hour, while Beginner level personnels earn the least per hour.  PeoplePerHour has the highest average hourly rate while Toptal has the lowest.</vt:lpstr>
      <vt:lpstr>PowerPoint Presentation</vt:lpstr>
      <vt:lpstr>PowerPoint Presentation</vt:lpstr>
      <vt:lpstr>SUMMARY</vt:lpstr>
      <vt:lpstr>RECOMMENDATION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Fadekemi Adefemi</dc:creator>
  <cp:lastModifiedBy>Fadekemi Adefemi</cp:lastModifiedBy>
  <cp:revision>1</cp:revision>
  <dcterms:created xsi:type="dcterms:W3CDTF">2025-06-05T08:38:23Z</dcterms:created>
  <dcterms:modified xsi:type="dcterms:W3CDTF">2025-06-22T14:41:42Z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